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8" r:id="rId3"/>
    <p:sldMasterId id="2147483681" r:id="rId4"/>
  </p:sldMasterIdLst>
  <p:notesMasterIdLst>
    <p:notesMasterId r:id="rId31"/>
  </p:notesMasterIdLst>
  <p:sldIdLst>
    <p:sldId id="257" r:id="rId5"/>
    <p:sldId id="292" r:id="rId6"/>
    <p:sldId id="284" r:id="rId7"/>
    <p:sldId id="313" r:id="rId8"/>
    <p:sldId id="314" r:id="rId9"/>
    <p:sldId id="316" r:id="rId10"/>
    <p:sldId id="285" r:id="rId11"/>
    <p:sldId id="293" r:id="rId12"/>
    <p:sldId id="259" r:id="rId13"/>
    <p:sldId id="294" r:id="rId14"/>
    <p:sldId id="288" r:id="rId15"/>
    <p:sldId id="295" r:id="rId16"/>
    <p:sldId id="317" r:id="rId17"/>
    <p:sldId id="258" r:id="rId18"/>
    <p:sldId id="296" r:id="rId19"/>
    <p:sldId id="265" r:id="rId20"/>
    <p:sldId id="318" r:id="rId21"/>
    <p:sldId id="266" r:id="rId22"/>
    <p:sldId id="267" r:id="rId23"/>
    <p:sldId id="271" r:id="rId24"/>
    <p:sldId id="320" r:id="rId25"/>
    <p:sldId id="321" r:id="rId26"/>
    <p:sldId id="322" r:id="rId27"/>
    <p:sldId id="279" r:id="rId28"/>
    <p:sldId id="319" r:id="rId29"/>
    <p:sldId id="28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5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782F7D-88B3-4CFD-81EE-99B8E2BFB8B0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73DE3D-8CF6-4F56-A2BB-170562465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150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462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8679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693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46.xml"/><Relationship Id="rId4" Type="http://schemas.openxmlformats.org/officeDocument/2006/relationships/tags" Target="../tags/tag4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71.xml"/><Relationship Id="rId4" Type="http://schemas.openxmlformats.org/officeDocument/2006/relationships/tags" Target="../tags/tag70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9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09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4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4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26.xml"/><Relationship Id="rId4" Type="http://schemas.openxmlformats.org/officeDocument/2006/relationships/tags" Target="../tags/tag12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3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3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4C093-338A-4EE4-B9D0-784EAD3ED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440B6D-7E7F-49BA-8D87-6F3C3AAED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37357-E7EC-44B0-ABCD-501EBE55E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BB9C1-ED99-40CC-B713-A8ADE2314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F346D-EA49-424A-850F-76D2D8CD0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7001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8154-6B39-46B9-8A50-A9F7DCDA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F6BD68-0B20-4A58-918E-3F5E561F4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88665-D9DC-40CF-98C9-E590D8735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37E6B-249F-4E52-97FF-7890D0CE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B1E59-2D74-42B9-8977-A6755D1BB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7889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C9B018-E911-4AB8-8F1A-41AC33360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D4843-7B2B-46C6-B55E-81E76CEC7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0BF3-330C-420C-8F6A-E21EC35F7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2C443-8C19-42BA-9281-34B3408FB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36F99-7B46-420F-B533-6083117B6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9628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118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351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758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515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25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2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44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994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A8906-1FD3-4F95-86C3-C166ABDB0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A2C63-1142-41C3-9844-4EDD375AE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CB205-A701-4AC0-86BC-A3EA93F29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F74FA-C337-4619-B48A-F1B7FC77C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B21C8-1DB6-4942-8188-A215442AF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87415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593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446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3837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350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198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618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7740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5306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5363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421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15E35-3D43-4313-AABB-AB42463F0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AEB371-427B-4542-AE92-4B1CD2D9E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468C9-3517-4BCD-86C8-8BD46E3DB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4944D-7C43-48CE-9D7E-9D3457E20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1C20D-DAE3-4148-8359-EB2CAD505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178502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0315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33789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989805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419368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063674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3115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49178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4983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2893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1337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3106A-BC96-4694-910F-44CF7F849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11B8B-BE53-4217-877D-84109B460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A1389E-2A04-4739-9355-E7C5928682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E684D7-3B25-49C5-BFDB-53FC67232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0B9F07-4ABF-42FA-9957-DC1D9E19F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3C3A41-4E1B-4B27-B9D8-0DAD37CF5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175723"/>
      </p:ext>
    </p:extLst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9177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71734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46402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4258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59971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2319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8266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98520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84673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686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D60A3-113E-474A-B95C-D56C0F3E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C92C0-5623-4C09-B1C0-540FA72CF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88A09E-8B0E-45B3-A14A-0721852E6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31E669-F752-47A5-9224-E44EA796AC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6C4AD9-D531-4AEF-A41E-577C95022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7F5361-8B58-43D2-9CCE-9259770DC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E56A04-CED8-4E9F-AFC0-99D0AD58B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D50147-F491-4B71-A177-C22C6EBA1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97201"/>
      </p:ext>
    </p:extLst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47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95677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39975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2023/4/10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212273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6158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9647369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3170611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37ED8-F2B2-4629-BEDA-8A6FF36F4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2857F-0721-4DFC-9DA3-F230A0083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E6ACEB-8755-4D2C-87D4-BB0A447E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066C88-D1E4-48BC-B002-398DB36FA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18812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A6D98-72DA-4774-B558-C5A2CEBE9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7B21A0-2C0C-4EB1-8D81-5DF18A18D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15923-F57F-4EEB-BA8F-B60FFE3A6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991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8E639-3909-4AED-BB54-088FF8BAD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8199C-212C-44B9-9B3B-A0662D8F3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C351B-AF08-488E-8C7C-466554A5A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ECC013-A593-4D7F-BC35-FF91C7F3E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9EE8C-F853-43E2-913E-CF523B031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F26575-6C26-4077-B2F2-BAB58CBFA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2398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4E9F9-75F7-44F0-8CC0-2CA678C2E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E700AA-2C1C-45A3-BAA1-8742A9A9DC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9F1579-DF9F-4EAA-B92A-67F23F313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D2152-78E1-4C5A-8EB2-5B69DE5E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78441-3D24-4C2F-908B-1A95EEE6A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7475F-22F2-468C-9D5C-89D5428F3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7194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34" Type="http://schemas.openxmlformats.org/officeDocument/2006/relationships/image" Target="../media/image14.jpg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tags" Target="../tags/tag6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tags" Target="../tags/tag5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tags" Target="../tags/tag1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tags" Target="../tags/tag4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theme" Target="../theme/theme4.xml"/><Relationship Id="rId30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2B613B-2E1E-4336-9F9C-70992DE7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03724-4C13-47C5-B38F-AC51278340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39D29-AB74-4CAD-B1EC-6CE732F8E8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B95D7-0C03-469B-B7FD-CEA032DD8FA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22C71-76A9-4F73-B2AF-631A599F57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4012E-814E-4B70-B956-CEB17836C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D7815-8ECA-4986-AE3F-452163F47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24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1000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4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8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9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0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1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2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3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7765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4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4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image" Target="../media/image5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57.png"/><Relationship Id="rId4" Type="http://schemas.openxmlformats.org/officeDocument/2006/relationships/image" Target="../media/image62.png"/><Relationship Id="rId9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70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microsoft.com/office/2007/relationships/hdphoto" Target="../media/hdphoto5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85.png"/><Relationship Id="rId4" Type="http://schemas.microsoft.com/office/2007/relationships/hdphoto" Target="../media/hdphoto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2.wdp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microsoft.com/office/2007/relationships/hdphoto" Target="../media/hdphoto3.wdp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jp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9.emf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3000" r="-13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aphic 8">
            <a:extLst>
              <a:ext uri="{FF2B5EF4-FFF2-40B4-BE49-F238E27FC236}">
                <a16:creationId xmlns:a16="http://schemas.microsoft.com/office/drawing/2014/main" id="{82633B2D-45BC-4338-8D86-EF5084553752}"/>
              </a:ext>
            </a:extLst>
          </p:cNvPr>
          <p:cNvGrpSpPr/>
          <p:nvPr/>
        </p:nvGrpSpPr>
        <p:grpSpPr>
          <a:xfrm>
            <a:off x="663536" y="622619"/>
            <a:ext cx="1282980" cy="849135"/>
            <a:chOff x="1281316" y="462830"/>
            <a:chExt cx="721810" cy="48386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53BE0D-5AE2-4DE8-B7E3-00CA0AD05C51}"/>
                </a:ext>
              </a:extLst>
            </p:cNvPr>
            <p:cNvSpPr/>
            <p:nvPr/>
          </p:nvSpPr>
          <p:spPr>
            <a:xfrm>
              <a:off x="1579754" y="547323"/>
              <a:ext cx="283283" cy="342792"/>
            </a:xfrm>
            <a:custGeom>
              <a:avLst/>
              <a:gdLst>
                <a:gd name="connsiteX0" fmla="*/ 149622 w 283283"/>
                <a:gd name="connsiteY0" fmla="*/ 339806 h 342792"/>
                <a:gd name="connsiteX1" fmla="*/ 154003 w 283283"/>
                <a:gd name="connsiteY1" fmla="*/ 338948 h 342792"/>
                <a:gd name="connsiteX2" fmla="*/ 239062 w 283283"/>
                <a:gd name="connsiteY2" fmla="*/ 332090 h 342792"/>
                <a:gd name="connsiteX3" fmla="*/ 280305 w 283283"/>
                <a:gd name="connsiteY3" fmla="*/ 320184 h 342792"/>
                <a:gd name="connsiteX4" fmla="*/ 282686 w 283283"/>
                <a:gd name="connsiteY4" fmla="*/ 316565 h 342792"/>
                <a:gd name="connsiteX5" fmla="*/ 282591 w 283283"/>
                <a:gd name="connsiteY5" fmla="*/ 307992 h 342792"/>
                <a:gd name="connsiteX6" fmla="*/ 273828 w 283283"/>
                <a:gd name="connsiteY6" fmla="*/ 292847 h 342792"/>
                <a:gd name="connsiteX7" fmla="*/ 249063 w 283283"/>
                <a:gd name="connsiteY7" fmla="*/ 282656 h 342792"/>
                <a:gd name="connsiteX8" fmla="*/ 210201 w 283283"/>
                <a:gd name="connsiteY8" fmla="*/ 285132 h 342792"/>
                <a:gd name="connsiteX9" fmla="*/ 170958 w 283283"/>
                <a:gd name="connsiteY9" fmla="*/ 299134 h 342792"/>
                <a:gd name="connsiteX10" fmla="*/ 226298 w 283283"/>
                <a:gd name="connsiteY10" fmla="*/ 241222 h 342792"/>
                <a:gd name="connsiteX11" fmla="*/ 225346 w 283283"/>
                <a:gd name="connsiteY11" fmla="*/ 188072 h 342792"/>
                <a:gd name="connsiteX12" fmla="*/ 204676 w 283283"/>
                <a:gd name="connsiteY12" fmla="*/ 164927 h 342792"/>
                <a:gd name="connsiteX13" fmla="*/ 200771 w 283283"/>
                <a:gd name="connsiteY13" fmla="*/ 157592 h 342792"/>
                <a:gd name="connsiteX14" fmla="*/ 191341 w 283283"/>
                <a:gd name="connsiteY14" fmla="*/ 124541 h 342792"/>
                <a:gd name="connsiteX15" fmla="*/ 185436 w 283283"/>
                <a:gd name="connsiteY15" fmla="*/ 105872 h 342792"/>
                <a:gd name="connsiteX16" fmla="*/ 167624 w 283283"/>
                <a:gd name="connsiteY16" fmla="*/ 121207 h 342792"/>
                <a:gd name="connsiteX17" fmla="*/ 155527 w 283283"/>
                <a:gd name="connsiteY17" fmla="*/ 137780 h 342792"/>
                <a:gd name="connsiteX18" fmla="*/ 137811 w 283283"/>
                <a:gd name="connsiteY18" fmla="*/ 162355 h 342792"/>
                <a:gd name="connsiteX19" fmla="*/ 127524 w 283283"/>
                <a:gd name="connsiteY19" fmla="*/ 119397 h 342792"/>
                <a:gd name="connsiteX20" fmla="*/ 120475 w 283283"/>
                <a:gd name="connsiteY20" fmla="*/ 68248 h 342792"/>
                <a:gd name="connsiteX21" fmla="*/ 128381 w 283283"/>
                <a:gd name="connsiteY21" fmla="*/ 33291 h 342792"/>
                <a:gd name="connsiteX22" fmla="*/ 117903 w 283283"/>
                <a:gd name="connsiteY22" fmla="*/ 8240 h 342792"/>
                <a:gd name="connsiteX23" fmla="*/ 82375 w 283283"/>
                <a:gd name="connsiteY23" fmla="*/ 29957 h 342792"/>
                <a:gd name="connsiteX24" fmla="*/ 53610 w 283283"/>
                <a:gd name="connsiteY24" fmla="*/ 88441 h 342792"/>
                <a:gd name="connsiteX25" fmla="*/ 51038 w 283283"/>
                <a:gd name="connsiteY25" fmla="*/ 93013 h 342792"/>
                <a:gd name="connsiteX26" fmla="*/ 25987 w 283283"/>
                <a:gd name="connsiteY26" fmla="*/ 91203 h 342792"/>
                <a:gd name="connsiteX27" fmla="*/ 8938 w 283283"/>
                <a:gd name="connsiteY27" fmla="*/ 151592 h 342792"/>
                <a:gd name="connsiteX28" fmla="*/ 13605 w 283283"/>
                <a:gd name="connsiteY28" fmla="*/ 159116 h 342792"/>
                <a:gd name="connsiteX29" fmla="*/ 52467 w 283283"/>
                <a:gd name="connsiteY29" fmla="*/ 188549 h 342792"/>
                <a:gd name="connsiteX30" fmla="*/ 85328 w 283283"/>
                <a:gd name="connsiteY30" fmla="*/ 227125 h 342792"/>
                <a:gd name="connsiteX31" fmla="*/ 64278 w 283283"/>
                <a:gd name="connsiteY31" fmla="*/ 210266 h 342792"/>
                <a:gd name="connsiteX32" fmla="*/ 45228 w 283283"/>
                <a:gd name="connsiteY32" fmla="*/ 188930 h 342792"/>
                <a:gd name="connsiteX33" fmla="*/ 14748 w 283283"/>
                <a:gd name="connsiteY33" fmla="*/ 216266 h 342792"/>
                <a:gd name="connsiteX34" fmla="*/ 14652 w 283283"/>
                <a:gd name="connsiteY34" fmla="*/ 248747 h 342792"/>
                <a:gd name="connsiteX35" fmla="*/ 15796 w 283283"/>
                <a:gd name="connsiteY35" fmla="*/ 253128 h 342792"/>
                <a:gd name="connsiteX36" fmla="*/ 13319 w 283283"/>
                <a:gd name="connsiteY36" fmla="*/ 253985 h 342792"/>
                <a:gd name="connsiteX37" fmla="*/ 7985 w 283283"/>
                <a:gd name="connsiteY37" fmla="*/ 287704 h 342792"/>
                <a:gd name="connsiteX38" fmla="*/ 47323 w 283283"/>
                <a:gd name="connsiteY38" fmla="*/ 296562 h 342792"/>
                <a:gd name="connsiteX39" fmla="*/ 52276 w 283283"/>
                <a:gd name="connsiteY39" fmla="*/ 301896 h 342792"/>
                <a:gd name="connsiteX40" fmla="*/ 119713 w 283283"/>
                <a:gd name="connsiteY40" fmla="*/ 302182 h 342792"/>
                <a:gd name="connsiteX41" fmla="*/ 135048 w 283283"/>
                <a:gd name="connsiteY41" fmla="*/ 304182 h 342792"/>
                <a:gd name="connsiteX42" fmla="*/ 127619 w 283283"/>
                <a:gd name="connsiteY42" fmla="*/ 320851 h 342792"/>
                <a:gd name="connsiteX43" fmla="*/ 118570 w 283283"/>
                <a:gd name="connsiteY43" fmla="*/ 337139 h 342792"/>
                <a:gd name="connsiteX44" fmla="*/ 124190 w 283283"/>
                <a:gd name="connsiteY44" fmla="*/ 342282 h 342792"/>
                <a:gd name="connsiteX45" fmla="*/ 149622 w 283283"/>
                <a:gd name="connsiteY45" fmla="*/ 339806 h 34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83283" h="342792">
                  <a:moveTo>
                    <a:pt x="149622" y="339806"/>
                  </a:moveTo>
                  <a:cubicBezTo>
                    <a:pt x="151146" y="339806"/>
                    <a:pt x="152574" y="339520"/>
                    <a:pt x="154003" y="338948"/>
                  </a:cubicBezTo>
                  <a:cubicBezTo>
                    <a:pt x="181530" y="325423"/>
                    <a:pt x="210963" y="338948"/>
                    <a:pt x="239062" y="332090"/>
                  </a:cubicBezTo>
                  <a:cubicBezTo>
                    <a:pt x="252968" y="328661"/>
                    <a:pt x="268113" y="330852"/>
                    <a:pt x="280305" y="320184"/>
                  </a:cubicBezTo>
                  <a:cubicBezTo>
                    <a:pt x="281067" y="318946"/>
                    <a:pt x="281829" y="317708"/>
                    <a:pt x="282686" y="316565"/>
                  </a:cubicBezTo>
                  <a:cubicBezTo>
                    <a:pt x="283543" y="313707"/>
                    <a:pt x="283448" y="310850"/>
                    <a:pt x="282591" y="307992"/>
                  </a:cubicBezTo>
                  <a:cubicBezTo>
                    <a:pt x="279543" y="303039"/>
                    <a:pt x="275257" y="298848"/>
                    <a:pt x="273828" y="292847"/>
                  </a:cubicBezTo>
                  <a:cubicBezTo>
                    <a:pt x="269827" y="276845"/>
                    <a:pt x="261445" y="274940"/>
                    <a:pt x="249063" y="282656"/>
                  </a:cubicBezTo>
                  <a:cubicBezTo>
                    <a:pt x="236585" y="290371"/>
                    <a:pt x="223917" y="294371"/>
                    <a:pt x="210201" y="285132"/>
                  </a:cubicBezTo>
                  <a:cubicBezTo>
                    <a:pt x="191627" y="272654"/>
                    <a:pt x="186484" y="299134"/>
                    <a:pt x="170958" y="299134"/>
                  </a:cubicBezTo>
                  <a:cubicBezTo>
                    <a:pt x="195627" y="286561"/>
                    <a:pt x="205152" y="257795"/>
                    <a:pt x="226298" y="241222"/>
                  </a:cubicBezTo>
                  <a:cubicBezTo>
                    <a:pt x="242872" y="228173"/>
                    <a:pt x="242681" y="201407"/>
                    <a:pt x="225346" y="188072"/>
                  </a:cubicBezTo>
                  <a:cubicBezTo>
                    <a:pt x="216868" y="181595"/>
                    <a:pt x="208772" y="175690"/>
                    <a:pt x="204676" y="164927"/>
                  </a:cubicBezTo>
                  <a:cubicBezTo>
                    <a:pt x="203533" y="162355"/>
                    <a:pt x="202200" y="159974"/>
                    <a:pt x="200771" y="157592"/>
                  </a:cubicBezTo>
                  <a:cubicBezTo>
                    <a:pt x="195342" y="147401"/>
                    <a:pt x="186865" y="138447"/>
                    <a:pt x="191341" y="124541"/>
                  </a:cubicBezTo>
                  <a:cubicBezTo>
                    <a:pt x="193818" y="117111"/>
                    <a:pt x="196961" y="107777"/>
                    <a:pt x="185436" y="105872"/>
                  </a:cubicBezTo>
                  <a:cubicBezTo>
                    <a:pt x="175244" y="104157"/>
                    <a:pt x="170672" y="112253"/>
                    <a:pt x="167624" y="121207"/>
                  </a:cubicBezTo>
                  <a:cubicBezTo>
                    <a:pt x="165243" y="128065"/>
                    <a:pt x="168958" y="137399"/>
                    <a:pt x="155527" y="137780"/>
                  </a:cubicBezTo>
                  <a:cubicBezTo>
                    <a:pt x="149241" y="137971"/>
                    <a:pt x="148193" y="155211"/>
                    <a:pt x="137811" y="162355"/>
                  </a:cubicBezTo>
                  <a:cubicBezTo>
                    <a:pt x="145336" y="143686"/>
                    <a:pt x="139525" y="127208"/>
                    <a:pt x="127524" y="119397"/>
                  </a:cubicBezTo>
                  <a:cubicBezTo>
                    <a:pt x="103997" y="103967"/>
                    <a:pt x="112189" y="87107"/>
                    <a:pt x="120475" y="68248"/>
                  </a:cubicBezTo>
                  <a:cubicBezTo>
                    <a:pt x="125333" y="57294"/>
                    <a:pt x="124666" y="44721"/>
                    <a:pt x="128381" y="33291"/>
                  </a:cubicBezTo>
                  <a:cubicBezTo>
                    <a:pt x="132096" y="21861"/>
                    <a:pt x="126381" y="14051"/>
                    <a:pt x="117903" y="8240"/>
                  </a:cubicBezTo>
                  <a:cubicBezTo>
                    <a:pt x="86566" y="-5285"/>
                    <a:pt x="88662" y="-4809"/>
                    <a:pt x="82375" y="29957"/>
                  </a:cubicBezTo>
                  <a:cubicBezTo>
                    <a:pt x="78470" y="51389"/>
                    <a:pt x="78851" y="78249"/>
                    <a:pt x="53610" y="88441"/>
                  </a:cubicBezTo>
                  <a:cubicBezTo>
                    <a:pt x="51991" y="89108"/>
                    <a:pt x="53038" y="95870"/>
                    <a:pt x="51038" y="93013"/>
                  </a:cubicBezTo>
                  <a:cubicBezTo>
                    <a:pt x="42561" y="80726"/>
                    <a:pt x="30845" y="75773"/>
                    <a:pt x="25987" y="91203"/>
                  </a:cubicBezTo>
                  <a:cubicBezTo>
                    <a:pt x="19796" y="110920"/>
                    <a:pt x="-16494" y="121683"/>
                    <a:pt x="8938" y="151592"/>
                  </a:cubicBezTo>
                  <a:cubicBezTo>
                    <a:pt x="13795" y="151592"/>
                    <a:pt x="15033" y="154354"/>
                    <a:pt x="13605" y="159116"/>
                  </a:cubicBezTo>
                  <a:cubicBezTo>
                    <a:pt x="17224" y="183786"/>
                    <a:pt x="33893" y="186548"/>
                    <a:pt x="52467" y="188549"/>
                  </a:cubicBezTo>
                  <a:cubicBezTo>
                    <a:pt x="84471" y="191978"/>
                    <a:pt x="84471" y="192644"/>
                    <a:pt x="85328" y="227125"/>
                  </a:cubicBezTo>
                  <a:cubicBezTo>
                    <a:pt x="73707" y="227696"/>
                    <a:pt x="62468" y="221410"/>
                    <a:pt x="64278" y="210266"/>
                  </a:cubicBezTo>
                  <a:cubicBezTo>
                    <a:pt x="67516" y="189882"/>
                    <a:pt x="57991" y="187025"/>
                    <a:pt x="45228" y="188930"/>
                  </a:cubicBezTo>
                  <a:cubicBezTo>
                    <a:pt x="30845" y="191120"/>
                    <a:pt x="14272" y="194835"/>
                    <a:pt x="14748" y="216266"/>
                  </a:cubicBezTo>
                  <a:cubicBezTo>
                    <a:pt x="15033" y="227220"/>
                    <a:pt x="10462" y="238174"/>
                    <a:pt x="14652" y="248747"/>
                  </a:cubicBezTo>
                  <a:cubicBezTo>
                    <a:pt x="16462" y="249604"/>
                    <a:pt x="16939" y="251128"/>
                    <a:pt x="15796" y="253128"/>
                  </a:cubicBezTo>
                  <a:cubicBezTo>
                    <a:pt x="15510" y="253700"/>
                    <a:pt x="14557" y="253985"/>
                    <a:pt x="13319" y="253985"/>
                  </a:cubicBezTo>
                  <a:cubicBezTo>
                    <a:pt x="-969" y="262939"/>
                    <a:pt x="4556" y="275512"/>
                    <a:pt x="7985" y="287704"/>
                  </a:cubicBezTo>
                  <a:cubicBezTo>
                    <a:pt x="18081" y="306944"/>
                    <a:pt x="35226" y="288085"/>
                    <a:pt x="47323" y="296562"/>
                  </a:cubicBezTo>
                  <a:cubicBezTo>
                    <a:pt x="48657" y="298753"/>
                    <a:pt x="50276" y="300563"/>
                    <a:pt x="52276" y="301896"/>
                  </a:cubicBezTo>
                  <a:cubicBezTo>
                    <a:pt x="74755" y="313231"/>
                    <a:pt x="97329" y="303611"/>
                    <a:pt x="119713" y="302182"/>
                  </a:cubicBezTo>
                  <a:cubicBezTo>
                    <a:pt x="125143" y="301896"/>
                    <a:pt x="130857" y="292371"/>
                    <a:pt x="135048" y="304182"/>
                  </a:cubicBezTo>
                  <a:cubicBezTo>
                    <a:pt x="138097" y="312850"/>
                    <a:pt x="133905" y="317231"/>
                    <a:pt x="127619" y="320851"/>
                  </a:cubicBezTo>
                  <a:cubicBezTo>
                    <a:pt x="121523" y="324280"/>
                    <a:pt x="116665" y="328471"/>
                    <a:pt x="118570" y="337139"/>
                  </a:cubicBezTo>
                  <a:cubicBezTo>
                    <a:pt x="119808" y="339615"/>
                    <a:pt x="121714" y="341330"/>
                    <a:pt x="124190" y="342282"/>
                  </a:cubicBezTo>
                  <a:cubicBezTo>
                    <a:pt x="132858" y="344092"/>
                    <a:pt x="141049" y="340568"/>
                    <a:pt x="149622" y="33980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0FCD71F-6C4A-4D74-91F5-0F1FCE106468}"/>
                </a:ext>
              </a:extLst>
            </p:cNvPr>
            <p:cNvSpPr/>
            <p:nvPr/>
          </p:nvSpPr>
          <p:spPr>
            <a:xfrm>
              <a:off x="1866250" y="653348"/>
              <a:ext cx="135886" cy="218873"/>
            </a:xfrm>
            <a:custGeom>
              <a:avLst/>
              <a:gdLst>
                <a:gd name="connsiteX0" fmla="*/ 56197 w 135886"/>
                <a:gd name="connsiteY0" fmla="*/ 203681 h 218873"/>
                <a:gd name="connsiteX1" fmla="*/ 95536 w 135886"/>
                <a:gd name="connsiteY1" fmla="*/ 172344 h 218873"/>
                <a:gd name="connsiteX2" fmla="*/ 134303 w 135886"/>
                <a:gd name="connsiteY2" fmla="*/ 119576 h 218873"/>
                <a:gd name="connsiteX3" fmla="*/ 135255 w 135886"/>
                <a:gd name="connsiteY3" fmla="*/ 108146 h 218873"/>
                <a:gd name="connsiteX4" fmla="*/ 132778 w 135886"/>
                <a:gd name="connsiteY4" fmla="*/ 87572 h 218873"/>
                <a:gd name="connsiteX5" fmla="*/ 134112 w 135886"/>
                <a:gd name="connsiteY5" fmla="*/ 57282 h 218873"/>
                <a:gd name="connsiteX6" fmla="*/ 106204 w 135886"/>
                <a:gd name="connsiteY6" fmla="*/ 15372 h 218873"/>
                <a:gd name="connsiteX7" fmla="*/ 94488 w 135886"/>
                <a:gd name="connsiteY7" fmla="*/ 3275 h 218873"/>
                <a:gd name="connsiteX8" fmla="*/ 87535 w 135886"/>
                <a:gd name="connsiteY8" fmla="*/ 227 h 218873"/>
                <a:gd name="connsiteX9" fmla="*/ 65341 w 135886"/>
                <a:gd name="connsiteY9" fmla="*/ 12610 h 218873"/>
                <a:gd name="connsiteX10" fmla="*/ 76009 w 135886"/>
                <a:gd name="connsiteY10" fmla="*/ 33374 h 218873"/>
                <a:gd name="connsiteX11" fmla="*/ 105347 w 135886"/>
                <a:gd name="connsiteY11" fmla="*/ 105669 h 218873"/>
                <a:gd name="connsiteX12" fmla="*/ 62198 w 135886"/>
                <a:gd name="connsiteY12" fmla="*/ 156437 h 218873"/>
                <a:gd name="connsiteX13" fmla="*/ 42196 w 135886"/>
                <a:gd name="connsiteY13" fmla="*/ 164153 h 218873"/>
                <a:gd name="connsiteX14" fmla="*/ 0 w 135886"/>
                <a:gd name="connsiteY14" fmla="*/ 202729 h 218873"/>
                <a:gd name="connsiteX15" fmla="*/ 25051 w 135886"/>
                <a:gd name="connsiteY15" fmla="*/ 217683 h 218873"/>
                <a:gd name="connsiteX16" fmla="*/ 56197 w 135886"/>
                <a:gd name="connsiteY16" fmla="*/ 203681 h 21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5886" h="218873">
                  <a:moveTo>
                    <a:pt x="56197" y="203681"/>
                  </a:moveTo>
                  <a:cubicBezTo>
                    <a:pt x="69247" y="193204"/>
                    <a:pt x="82010" y="182060"/>
                    <a:pt x="95536" y="172344"/>
                  </a:cubicBezTo>
                  <a:cubicBezTo>
                    <a:pt x="113919" y="159295"/>
                    <a:pt x="121825" y="137578"/>
                    <a:pt x="134303" y="119576"/>
                  </a:cubicBezTo>
                  <a:cubicBezTo>
                    <a:pt x="136684" y="116147"/>
                    <a:pt x="135826" y="112146"/>
                    <a:pt x="135255" y="108146"/>
                  </a:cubicBezTo>
                  <a:cubicBezTo>
                    <a:pt x="134207" y="101288"/>
                    <a:pt x="133636" y="94430"/>
                    <a:pt x="132778" y="87572"/>
                  </a:cubicBezTo>
                  <a:cubicBezTo>
                    <a:pt x="121920" y="76904"/>
                    <a:pt x="122872" y="66807"/>
                    <a:pt x="134112" y="57282"/>
                  </a:cubicBezTo>
                  <a:cubicBezTo>
                    <a:pt x="130112" y="39089"/>
                    <a:pt x="120777" y="25278"/>
                    <a:pt x="106204" y="15372"/>
                  </a:cubicBezTo>
                  <a:cubicBezTo>
                    <a:pt x="101727" y="12324"/>
                    <a:pt x="98393" y="7371"/>
                    <a:pt x="94488" y="3275"/>
                  </a:cubicBezTo>
                  <a:cubicBezTo>
                    <a:pt x="92488" y="1275"/>
                    <a:pt x="90202" y="323"/>
                    <a:pt x="87535" y="227"/>
                  </a:cubicBezTo>
                  <a:cubicBezTo>
                    <a:pt x="77819" y="-630"/>
                    <a:pt x="69151" y="418"/>
                    <a:pt x="65341" y="12610"/>
                  </a:cubicBezTo>
                  <a:cubicBezTo>
                    <a:pt x="61722" y="24326"/>
                    <a:pt x="69532" y="27469"/>
                    <a:pt x="76009" y="33374"/>
                  </a:cubicBezTo>
                  <a:cubicBezTo>
                    <a:pt x="96393" y="51948"/>
                    <a:pt x="103537" y="77951"/>
                    <a:pt x="105347" y="105669"/>
                  </a:cubicBezTo>
                  <a:cubicBezTo>
                    <a:pt x="106680" y="125767"/>
                    <a:pt x="80677" y="155866"/>
                    <a:pt x="62198" y="156437"/>
                  </a:cubicBezTo>
                  <a:cubicBezTo>
                    <a:pt x="54483" y="156723"/>
                    <a:pt x="47720" y="157866"/>
                    <a:pt x="42196" y="164153"/>
                  </a:cubicBezTo>
                  <a:cubicBezTo>
                    <a:pt x="35433" y="186536"/>
                    <a:pt x="9144" y="183488"/>
                    <a:pt x="0" y="202729"/>
                  </a:cubicBezTo>
                  <a:cubicBezTo>
                    <a:pt x="4191" y="216064"/>
                    <a:pt x="12382" y="221493"/>
                    <a:pt x="25051" y="217683"/>
                  </a:cubicBezTo>
                  <a:cubicBezTo>
                    <a:pt x="36290" y="215588"/>
                    <a:pt x="41243" y="196442"/>
                    <a:pt x="56197" y="203681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A04A2D5-B8E6-4046-8816-859DAD915D2A}"/>
                </a:ext>
              </a:extLst>
            </p:cNvPr>
            <p:cNvSpPr/>
            <p:nvPr/>
          </p:nvSpPr>
          <p:spPr>
            <a:xfrm>
              <a:off x="1429052" y="462830"/>
              <a:ext cx="278372" cy="87104"/>
            </a:xfrm>
            <a:custGeom>
              <a:avLst/>
              <a:gdLst>
                <a:gd name="connsiteX0" fmla="*/ 188214 w 278372"/>
                <a:gd name="connsiteY0" fmla="*/ 817 h 87104"/>
                <a:gd name="connsiteX1" fmla="*/ 183071 w 278372"/>
                <a:gd name="connsiteY1" fmla="*/ 1293 h 87104"/>
                <a:gd name="connsiteX2" fmla="*/ 176403 w 278372"/>
                <a:gd name="connsiteY2" fmla="*/ 5198 h 87104"/>
                <a:gd name="connsiteX3" fmla="*/ 106108 w 278372"/>
                <a:gd name="connsiteY3" fmla="*/ 3674 h 87104"/>
                <a:gd name="connsiteX4" fmla="*/ 38291 w 278372"/>
                <a:gd name="connsiteY4" fmla="*/ 27106 h 87104"/>
                <a:gd name="connsiteX5" fmla="*/ 5905 w 278372"/>
                <a:gd name="connsiteY5" fmla="*/ 61872 h 87104"/>
                <a:gd name="connsiteX6" fmla="*/ 0 w 278372"/>
                <a:gd name="connsiteY6" fmla="*/ 78731 h 87104"/>
                <a:gd name="connsiteX7" fmla="*/ 17812 w 278372"/>
                <a:gd name="connsiteY7" fmla="*/ 86637 h 87104"/>
                <a:gd name="connsiteX8" fmla="*/ 94107 w 278372"/>
                <a:gd name="connsiteY8" fmla="*/ 38631 h 87104"/>
                <a:gd name="connsiteX9" fmla="*/ 154781 w 278372"/>
                <a:gd name="connsiteY9" fmla="*/ 38536 h 87104"/>
                <a:gd name="connsiteX10" fmla="*/ 222980 w 278372"/>
                <a:gd name="connsiteY10" fmla="*/ 42917 h 87104"/>
                <a:gd name="connsiteX11" fmla="*/ 270320 w 278372"/>
                <a:gd name="connsiteY11" fmla="*/ 54062 h 87104"/>
                <a:gd name="connsiteX12" fmla="*/ 277273 w 278372"/>
                <a:gd name="connsiteY12" fmla="*/ 50156 h 87104"/>
                <a:gd name="connsiteX13" fmla="*/ 276892 w 278372"/>
                <a:gd name="connsiteY13" fmla="*/ 42441 h 87104"/>
                <a:gd name="connsiteX14" fmla="*/ 276892 w 278372"/>
                <a:gd name="connsiteY14" fmla="*/ 42441 h 87104"/>
                <a:gd name="connsiteX15" fmla="*/ 266510 w 278372"/>
                <a:gd name="connsiteY15" fmla="*/ 39203 h 87104"/>
                <a:gd name="connsiteX16" fmla="*/ 215360 w 278372"/>
                <a:gd name="connsiteY16" fmla="*/ 12056 h 87104"/>
                <a:gd name="connsiteX17" fmla="*/ 210312 w 278372"/>
                <a:gd name="connsiteY17" fmla="*/ 6341 h 87104"/>
                <a:gd name="connsiteX18" fmla="*/ 205550 w 278372"/>
                <a:gd name="connsiteY18" fmla="*/ 5294 h 87104"/>
                <a:gd name="connsiteX19" fmla="*/ 188214 w 278372"/>
                <a:gd name="connsiteY19" fmla="*/ 817 h 8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8372" h="87104">
                  <a:moveTo>
                    <a:pt x="188214" y="817"/>
                  </a:moveTo>
                  <a:cubicBezTo>
                    <a:pt x="186500" y="626"/>
                    <a:pt x="184785" y="817"/>
                    <a:pt x="183071" y="1293"/>
                  </a:cubicBezTo>
                  <a:cubicBezTo>
                    <a:pt x="180880" y="2627"/>
                    <a:pt x="178689" y="3865"/>
                    <a:pt x="176403" y="5198"/>
                  </a:cubicBezTo>
                  <a:cubicBezTo>
                    <a:pt x="153067" y="-2707"/>
                    <a:pt x="130302" y="-231"/>
                    <a:pt x="106108" y="3674"/>
                  </a:cubicBezTo>
                  <a:cubicBezTo>
                    <a:pt x="81820" y="7580"/>
                    <a:pt x="61055" y="19867"/>
                    <a:pt x="38291" y="27106"/>
                  </a:cubicBezTo>
                  <a:cubicBezTo>
                    <a:pt x="23813" y="31678"/>
                    <a:pt x="12668" y="45870"/>
                    <a:pt x="5905" y="61872"/>
                  </a:cubicBezTo>
                  <a:cubicBezTo>
                    <a:pt x="3620" y="67301"/>
                    <a:pt x="1905" y="73112"/>
                    <a:pt x="0" y="78731"/>
                  </a:cubicBezTo>
                  <a:cubicBezTo>
                    <a:pt x="4382" y="85685"/>
                    <a:pt x="10287" y="88256"/>
                    <a:pt x="17812" y="86637"/>
                  </a:cubicBezTo>
                  <a:cubicBezTo>
                    <a:pt x="37624" y="59967"/>
                    <a:pt x="68485" y="54252"/>
                    <a:pt x="94107" y="38631"/>
                  </a:cubicBezTo>
                  <a:cubicBezTo>
                    <a:pt x="114491" y="26249"/>
                    <a:pt x="134493" y="31202"/>
                    <a:pt x="154781" y="38536"/>
                  </a:cubicBezTo>
                  <a:cubicBezTo>
                    <a:pt x="178117" y="28439"/>
                    <a:pt x="199644" y="25582"/>
                    <a:pt x="222980" y="42917"/>
                  </a:cubicBezTo>
                  <a:cubicBezTo>
                    <a:pt x="235553" y="52252"/>
                    <a:pt x="253079" y="57395"/>
                    <a:pt x="270320" y="54062"/>
                  </a:cubicBezTo>
                  <a:cubicBezTo>
                    <a:pt x="272891" y="53300"/>
                    <a:pt x="275177" y="51966"/>
                    <a:pt x="277273" y="50156"/>
                  </a:cubicBezTo>
                  <a:cubicBezTo>
                    <a:pt x="278797" y="47489"/>
                    <a:pt x="278797" y="44918"/>
                    <a:pt x="276892" y="42441"/>
                  </a:cubicBezTo>
                  <a:lnTo>
                    <a:pt x="276892" y="42441"/>
                  </a:lnTo>
                  <a:cubicBezTo>
                    <a:pt x="273939" y="39393"/>
                    <a:pt x="270129" y="39584"/>
                    <a:pt x="266510" y="39203"/>
                  </a:cubicBezTo>
                  <a:cubicBezTo>
                    <a:pt x="252127" y="24344"/>
                    <a:pt x="228410" y="30154"/>
                    <a:pt x="215360" y="12056"/>
                  </a:cubicBezTo>
                  <a:cubicBezTo>
                    <a:pt x="213741" y="10056"/>
                    <a:pt x="212027" y="8151"/>
                    <a:pt x="210312" y="6341"/>
                  </a:cubicBezTo>
                  <a:cubicBezTo>
                    <a:pt x="208788" y="5865"/>
                    <a:pt x="207169" y="5484"/>
                    <a:pt x="205550" y="5294"/>
                  </a:cubicBezTo>
                  <a:cubicBezTo>
                    <a:pt x="200311" y="1388"/>
                    <a:pt x="193453" y="5008"/>
                    <a:pt x="188214" y="817"/>
                  </a:cubicBezTo>
                  <a:close/>
                </a:path>
              </a:pathLst>
            </a:custGeom>
            <a:solidFill>
              <a:srgbClr val="76C7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A567B3B-CC87-4CBA-A487-D9DEE6B528B5}"/>
                </a:ext>
              </a:extLst>
            </p:cNvPr>
            <p:cNvSpPr/>
            <p:nvPr/>
          </p:nvSpPr>
          <p:spPr>
            <a:xfrm>
              <a:off x="1830859" y="626334"/>
              <a:ext cx="150015" cy="193548"/>
            </a:xfrm>
            <a:custGeom>
              <a:avLst/>
              <a:gdLst>
                <a:gd name="connsiteX0" fmla="*/ 80063 w 150015"/>
                <a:gd name="connsiteY0" fmla="*/ 193548 h 193548"/>
                <a:gd name="connsiteX1" fmla="*/ 95684 w 150015"/>
                <a:gd name="connsiteY1" fmla="*/ 189643 h 193548"/>
                <a:gd name="connsiteX2" fmla="*/ 132069 w 150015"/>
                <a:gd name="connsiteY2" fmla="*/ 165354 h 193548"/>
                <a:gd name="connsiteX3" fmla="*/ 145881 w 150015"/>
                <a:gd name="connsiteY3" fmla="*/ 145923 h 193548"/>
                <a:gd name="connsiteX4" fmla="*/ 147786 w 150015"/>
                <a:gd name="connsiteY4" fmla="*/ 126587 h 193548"/>
                <a:gd name="connsiteX5" fmla="*/ 144928 w 150015"/>
                <a:gd name="connsiteY5" fmla="*/ 92583 h 193548"/>
                <a:gd name="connsiteX6" fmla="*/ 137689 w 150015"/>
                <a:gd name="connsiteY6" fmla="*/ 79343 h 193548"/>
                <a:gd name="connsiteX7" fmla="*/ 124068 w 150015"/>
                <a:gd name="connsiteY7" fmla="*/ 63818 h 193548"/>
                <a:gd name="connsiteX8" fmla="*/ 109209 w 150015"/>
                <a:gd name="connsiteY8" fmla="*/ 50292 h 193548"/>
                <a:gd name="connsiteX9" fmla="*/ 105304 w 150015"/>
                <a:gd name="connsiteY9" fmla="*/ 42577 h 193548"/>
                <a:gd name="connsiteX10" fmla="*/ 124735 w 150015"/>
                <a:gd name="connsiteY10" fmla="*/ 29623 h 193548"/>
                <a:gd name="connsiteX11" fmla="*/ 125783 w 150015"/>
                <a:gd name="connsiteY11" fmla="*/ 26384 h 193548"/>
                <a:gd name="connsiteX12" fmla="*/ 124449 w 150015"/>
                <a:gd name="connsiteY12" fmla="*/ 24860 h 193548"/>
                <a:gd name="connsiteX13" fmla="*/ 108257 w 150015"/>
                <a:gd name="connsiteY13" fmla="*/ 24098 h 193548"/>
                <a:gd name="connsiteX14" fmla="*/ 102447 w 150015"/>
                <a:gd name="connsiteY14" fmla="*/ 18859 h 193548"/>
                <a:gd name="connsiteX15" fmla="*/ 90826 w 150015"/>
                <a:gd name="connsiteY15" fmla="*/ 18574 h 193548"/>
                <a:gd name="connsiteX16" fmla="*/ 57870 w 150015"/>
                <a:gd name="connsiteY16" fmla="*/ 5620 h 193548"/>
                <a:gd name="connsiteX17" fmla="*/ 52536 w 150015"/>
                <a:gd name="connsiteY17" fmla="*/ 0 h 193548"/>
                <a:gd name="connsiteX18" fmla="*/ 46725 w 150015"/>
                <a:gd name="connsiteY18" fmla="*/ 286 h 193548"/>
                <a:gd name="connsiteX19" fmla="*/ 7292 w 150015"/>
                <a:gd name="connsiteY19" fmla="*/ 4286 h 193548"/>
                <a:gd name="connsiteX20" fmla="*/ 10245 w 150015"/>
                <a:gd name="connsiteY20" fmla="*/ 28956 h 193548"/>
                <a:gd name="connsiteX21" fmla="*/ 86540 w 150015"/>
                <a:gd name="connsiteY21" fmla="*/ 57245 h 193548"/>
                <a:gd name="connsiteX22" fmla="*/ 91779 w 150015"/>
                <a:gd name="connsiteY22" fmla="*/ 62865 h 193548"/>
                <a:gd name="connsiteX23" fmla="*/ 112638 w 150015"/>
                <a:gd name="connsiteY23" fmla="*/ 90011 h 193548"/>
                <a:gd name="connsiteX24" fmla="*/ 125688 w 150015"/>
                <a:gd name="connsiteY24" fmla="*/ 133064 h 193548"/>
                <a:gd name="connsiteX25" fmla="*/ 93303 w 150015"/>
                <a:gd name="connsiteY25" fmla="*/ 163163 h 193548"/>
                <a:gd name="connsiteX26" fmla="*/ 80063 w 150015"/>
                <a:gd name="connsiteY26" fmla="*/ 193548 h 19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0015" h="193548">
                  <a:moveTo>
                    <a:pt x="80063" y="193548"/>
                  </a:moveTo>
                  <a:cubicBezTo>
                    <a:pt x="85111" y="191453"/>
                    <a:pt x="89397" y="188309"/>
                    <a:pt x="95684" y="189643"/>
                  </a:cubicBezTo>
                  <a:cubicBezTo>
                    <a:pt x="120258" y="194882"/>
                    <a:pt x="121878" y="192405"/>
                    <a:pt x="132069" y="165354"/>
                  </a:cubicBezTo>
                  <a:cubicBezTo>
                    <a:pt x="134546" y="158782"/>
                    <a:pt x="141023" y="152305"/>
                    <a:pt x="145881" y="145923"/>
                  </a:cubicBezTo>
                  <a:cubicBezTo>
                    <a:pt x="150643" y="139637"/>
                    <a:pt x="151310" y="131826"/>
                    <a:pt x="147786" y="126587"/>
                  </a:cubicBezTo>
                  <a:cubicBezTo>
                    <a:pt x="140070" y="115253"/>
                    <a:pt x="140737" y="104680"/>
                    <a:pt x="144928" y="92583"/>
                  </a:cubicBezTo>
                  <a:cubicBezTo>
                    <a:pt x="147119" y="86106"/>
                    <a:pt x="144642" y="80105"/>
                    <a:pt x="137689" y="79343"/>
                  </a:cubicBezTo>
                  <a:cubicBezTo>
                    <a:pt x="128736" y="78295"/>
                    <a:pt x="125021" y="73247"/>
                    <a:pt x="124068" y="63818"/>
                  </a:cubicBezTo>
                  <a:cubicBezTo>
                    <a:pt x="123116" y="54769"/>
                    <a:pt x="118639" y="49149"/>
                    <a:pt x="109209" y="50292"/>
                  </a:cubicBezTo>
                  <a:cubicBezTo>
                    <a:pt x="102923" y="51149"/>
                    <a:pt x="104066" y="46482"/>
                    <a:pt x="105304" y="42577"/>
                  </a:cubicBezTo>
                  <a:cubicBezTo>
                    <a:pt x="108447" y="32385"/>
                    <a:pt x="115496" y="29051"/>
                    <a:pt x="124735" y="29623"/>
                  </a:cubicBezTo>
                  <a:cubicBezTo>
                    <a:pt x="125878" y="28480"/>
                    <a:pt x="126259" y="27337"/>
                    <a:pt x="125783" y="26384"/>
                  </a:cubicBezTo>
                  <a:cubicBezTo>
                    <a:pt x="125307" y="25336"/>
                    <a:pt x="124926" y="24860"/>
                    <a:pt x="124449" y="24860"/>
                  </a:cubicBezTo>
                  <a:cubicBezTo>
                    <a:pt x="119020" y="24575"/>
                    <a:pt x="113686" y="24384"/>
                    <a:pt x="108257" y="24098"/>
                  </a:cubicBezTo>
                  <a:cubicBezTo>
                    <a:pt x="106352" y="22289"/>
                    <a:pt x="104447" y="20574"/>
                    <a:pt x="102447" y="18859"/>
                  </a:cubicBezTo>
                  <a:cubicBezTo>
                    <a:pt x="98541" y="18764"/>
                    <a:pt x="94731" y="18669"/>
                    <a:pt x="90826" y="18574"/>
                  </a:cubicBezTo>
                  <a:cubicBezTo>
                    <a:pt x="76729" y="23813"/>
                    <a:pt x="65775" y="19336"/>
                    <a:pt x="57870" y="5620"/>
                  </a:cubicBezTo>
                  <a:cubicBezTo>
                    <a:pt x="56060" y="3810"/>
                    <a:pt x="54250" y="1905"/>
                    <a:pt x="52536" y="0"/>
                  </a:cubicBezTo>
                  <a:cubicBezTo>
                    <a:pt x="50631" y="95"/>
                    <a:pt x="48630" y="191"/>
                    <a:pt x="46725" y="286"/>
                  </a:cubicBezTo>
                  <a:cubicBezTo>
                    <a:pt x="33676" y="2762"/>
                    <a:pt x="20341" y="1619"/>
                    <a:pt x="7292" y="4286"/>
                  </a:cubicBezTo>
                  <a:cubicBezTo>
                    <a:pt x="-3186" y="14192"/>
                    <a:pt x="-2519" y="21431"/>
                    <a:pt x="10245" y="28956"/>
                  </a:cubicBezTo>
                  <a:cubicBezTo>
                    <a:pt x="34343" y="43243"/>
                    <a:pt x="61108" y="47911"/>
                    <a:pt x="86540" y="57245"/>
                  </a:cubicBezTo>
                  <a:cubicBezTo>
                    <a:pt x="88254" y="59150"/>
                    <a:pt x="90064" y="60960"/>
                    <a:pt x="91779" y="62865"/>
                  </a:cubicBezTo>
                  <a:cubicBezTo>
                    <a:pt x="99399" y="71342"/>
                    <a:pt x="102351" y="84392"/>
                    <a:pt x="112638" y="90011"/>
                  </a:cubicBezTo>
                  <a:cubicBezTo>
                    <a:pt x="130545" y="99727"/>
                    <a:pt x="131688" y="116300"/>
                    <a:pt x="125688" y="133064"/>
                  </a:cubicBezTo>
                  <a:cubicBezTo>
                    <a:pt x="120354" y="148209"/>
                    <a:pt x="118544" y="167354"/>
                    <a:pt x="93303" y="163163"/>
                  </a:cubicBezTo>
                  <a:cubicBezTo>
                    <a:pt x="76539" y="160306"/>
                    <a:pt x="70347" y="175927"/>
                    <a:pt x="80063" y="193548"/>
                  </a:cubicBez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ECBDEB5-91C5-4CB9-AF4F-324918F4B80B}"/>
                </a:ext>
              </a:extLst>
            </p:cNvPr>
            <p:cNvSpPr/>
            <p:nvPr/>
          </p:nvSpPr>
          <p:spPr>
            <a:xfrm>
              <a:off x="1310604" y="541561"/>
              <a:ext cx="143542" cy="219360"/>
            </a:xfrm>
            <a:custGeom>
              <a:avLst/>
              <a:gdLst>
                <a:gd name="connsiteX0" fmla="*/ 135403 w 143542"/>
                <a:gd name="connsiteY0" fmla="*/ 5905 h 219360"/>
                <a:gd name="connsiteX1" fmla="*/ 118544 w 143542"/>
                <a:gd name="connsiteY1" fmla="*/ 0 h 219360"/>
                <a:gd name="connsiteX2" fmla="*/ 106066 w 143542"/>
                <a:gd name="connsiteY2" fmla="*/ 10668 h 219360"/>
                <a:gd name="connsiteX3" fmla="*/ 91683 w 143542"/>
                <a:gd name="connsiteY3" fmla="*/ 72962 h 219360"/>
                <a:gd name="connsiteX4" fmla="*/ 90921 w 143542"/>
                <a:gd name="connsiteY4" fmla="*/ 90678 h 219360"/>
                <a:gd name="connsiteX5" fmla="*/ 101684 w 143542"/>
                <a:gd name="connsiteY5" fmla="*/ 96107 h 219360"/>
                <a:gd name="connsiteX6" fmla="*/ 90921 w 143542"/>
                <a:gd name="connsiteY6" fmla="*/ 96774 h 219360"/>
                <a:gd name="connsiteX7" fmla="*/ 70728 w 143542"/>
                <a:gd name="connsiteY7" fmla="*/ 142780 h 219360"/>
                <a:gd name="connsiteX8" fmla="*/ 13102 w 143542"/>
                <a:gd name="connsiteY8" fmla="*/ 181451 h 219360"/>
                <a:gd name="connsiteX9" fmla="*/ 8530 w 143542"/>
                <a:gd name="connsiteY9" fmla="*/ 188119 h 219360"/>
                <a:gd name="connsiteX10" fmla="*/ 7387 w 143542"/>
                <a:gd name="connsiteY10" fmla="*/ 193358 h 219360"/>
                <a:gd name="connsiteX11" fmla="*/ 2339 w 143542"/>
                <a:gd name="connsiteY11" fmla="*/ 199835 h 219360"/>
                <a:gd name="connsiteX12" fmla="*/ 2243 w 143542"/>
                <a:gd name="connsiteY12" fmla="*/ 199930 h 219360"/>
                <a:gd name="connsiteX13" fmla="*/ 148 w 143542"/>
                <a:gd name="connsiteY13" fmla="*/ 207550 h 219360"/>
                <a:gd name="connsiteX14" fmla="*/ 10244 w 143542"/>
                <a:gd name="connsiteY14" fmla="*/ 219361 h 219360"/>
                <a:gd name="connsiteX15" fmla="*/ 104161 w 143542"/>
                <a:gd name="connsiteY15" fmla="*/ 139541 h 219360"/>
                <a:gd name="connsiteX16" fmla="*/ 124163 w 143542"/>
                <a:gd name="connsiteY16" fmla="*/ 90011 h 219360"/>
                <a:gd name="connsiteX17" fmla="*/ 141499 w 143542"/>
                <a:gd name="connsiteY17" fmla="*/ 17335 h 219360"/>
                <a:gd name="connsiteX18" fmla="*/ 135403 w 143542"/>
                <a:gd name="connsiteY18" fmla="*/ 5905 h 21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3542" h="219360">
                  <a:moveTo>
                    <a:pt x="135403" y="5905"/>
                  </a:moveTo>
                  <a:cubicBezTo>
                    <a:pt x="129783" y="3905"/>
                    <a:pt x="124163" y="1905"/>
                    <a:pt x="118544" y="0"/>
                  </a:cubicBezTo>
                  <a:cubicBezTo>
                    <a:pt x="113400" y="2286"/>
                    <a:pt x="107018" y="5239"/>
                    <a:pt x="106066" y="10668"/>
                  </a:cubicBezTo>
                  <a:cubicBezTo>
                    <a:pt x="102542" y="31813"/>
                    <a:pt x="87778" y="49720"/>
                    <a:pt x="91683" y="72962"/>
                  </a:cubicBezTo>
                  <a:cubicBezTo>
                    <a:pt x="92636" y="78677"/>
                    <a:pt x="91302" y="84773"/>
                    <a:pt x="90921" y="90678"/>
                  </a:cubicBezTo>
                  <a:cubicBezTo>
                    <a:pt x="93683" y="94678"/>
                    <a:pt x="103494" y="84773"/>
                    <a:pt x="101684" y="96107"/>
                  </a:cubicBezTo>
                  <a:cubicBezTo>
                    <a:pt x="100160" y="105728"/>
                    <a:pt x="94350" y="90964"/>
                    <a:pt x="90921" y="96774"/>
                  </a:cubicBezTo>
                  <a:cubicBezTo>
                    <a:pt x="95493" y="118015"/>
                    <a:pt x="79682" y="128588"/>
                    <a:pt x="70728" y="142780"/>
                  </a:cubicBezTo>
                  <a:cubicBezTo>
                    <a:pt x="50154" y="153257"/>
                    <a:pt x="34628" y="172593"/>
                    <a:pt x="13102" y="181451"/>
                  </a:cubicBezTo>
                  <a:cubicBezTo>
                    <a:pt x="11292" y="183452"/>
                    <a:pt x="9768" y="185642"/>
                    <a:pt x="8530" y="188119"/>
                  </a:cubicBezTo>
                  <a:cubicBezTo>
                    <a:pt x="8149" y="189833"/>
                    <a:pt x="7768" y="191643"/>
                    <a:pt x="7387" y="193358"/>
                  </a:cubicBezTo>
                  <a:cubicBezTo>
                    <a:pt x="5768" y="195548"/>
                    <a:pt x="3958" y="197644"/>
                    <a:pt x="2339" y="199835"/>
                  </a:cubicBezTo>
                  <a:lnTo>
                    <a:pt x="2243" y="199930"/>
                  </a:lnTo>
                  <a:cubicBezTo>
                    <a:pt x="338" y="202025"/>
                    <a:pt x="-328" y="204597"/>
                    <a:pt x="148" y="207550"/>
                  </a:cubicBezTo>
                  <a:cubicBezTo>
                    <a:pt x="2053" y="212979"/>
                    <a:pt x="4053" y="218313"/>
                    <a:pt x="10244" y="219361"/>
                  </a:cubicBezTo>
                  <a:cubicBezTo>
                    <a:pt x="45487" y="198120"/>
                    <a:pt x="72538" y="165640"/>
                    <a:pt x="104161" y="139541"/>
                  </a:cubicBezTo>
                  <a:cubicBezTo>
                    <a:pt x="120258" y="126302"/>
                    <a:pt x="124640" y="110300"/>
                    <a:pt x="124163" y="90011"/>
                  </a:cubicBezTo>
                  <a:cubicBezTo>
                    <a:pt x="123592" y="64294"/>
                    <a:pt x="117496" y="36766"/>
                    <a:pt x="141499" y="17335"/>
                  </a:cubicBezTo>
                  <a:cubicBezTo>
                    <a:pt x="145309" y="14097"/>
                    <a:pt x="144071" y="5524"/>
                    <a:pt x="135403" y="5905"/>
                  </a:cubicBezTo>
                  <a:close/>
                </a:path>
              </a:pathLst>
            </a:custGeom>
            <a:solidFill>
              <a:srgbClr val="70C5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24389D-8F74-4D11-B291-654F6FA46D7D}"/>
                </a:ext>
              </a:extLst>
            </p:cNvPr>
            <p:cNvSpPr/>
            <p:nvPr/>
          </p:nvSpPr>
          <p:spPr>
            <a:xfrm>
              <a:off x="1702707" y="508533"/>
              <a:ext cx="174687" cy="128760"/>
            </a:xfrm>
            <a:custGeom>
              <a:avLst/>
              <a:gdLst>
                <a:gd name="connsiteX0" fmla="*/ 136206 w 174687"/>
                <a:gd name="connsiteY0" fmla="*/ 123706 h 128760"/>
                <a:gd name="connsiteX1" fmla="*/ 174687 w 174687"/>
                <a:gd name="connsiteY1" fmla="*/ 117991 h 128760"/>
                <a:gd name="connsiteX2" fmla="*/ 129634 w 174687"/>
                <a:gd name="connsiteY2" fmla="*/ 96370 h 128760"/>
                <a:gd name="connsiteX3" fmla="*/ 111060 w 174687"/>
                <a:gd name="connsiteY3" fmla="*/ 95131 h 128760"/>
                <a:gd name="connsiteX4" fmla="*/ 91438 w 174687"/>
                <a:gd name="connsiteY4" fmla="*/ 89702 h 128760"/>
                <a:gd name="connsiteX5" fmla="*/ 84009 w 174687"/>
                <a:gd name="connsiteY5" fmla="*/ 80939 h 128760"/>
                <a:gd name="connsiteX6" fmla="*/ 14095 w 174687"/>
                <a:gd name="connsiteY6" fmla="*/ 2834 h 128760"/>
                <a:gd name="connsiteX7" fmla="*/ 3142 w 174687"/>
                <a:gd name="connsiteY7" fmla="*/ 2739 h 128760"/>
                <a:gd name="connsiteX8" fmla="*/ 3332 w 174687"/>
                <a:gd name="connsiteY8" fmla="*/ 2548 h 128760"/>
                <a:gd name="connsiteX9" fmla="*/ 9333 w 174687"/>
                <a:gd name="connsiteY9" fmla="*/ 30647 h 128760"/>
                <a:gd name="connsiteX10" fmla="*/ 34098 w 174687"/>
                <a:gd name="connsiteY10" fmla="*/ 64842 h 128760"/>
                <a:gd name="connsiteX11" fmla="*/ 71150 w 174687"/>
                <a:gd name="connsiteY11" fmla="*/ 107228 h 128760"/>
                <a:gd name="connsiteX12" fmla="*/ 97820 w 174687"/>
                <a:gd name="connsiteY12" fmla="*/ 123135 h 128760"/>
                <a:gd name="connsiteX13" fmla="*/ 136206 w 174687"/>
                <a:gd name="connsiteY13" fmla="*/ 123706 h 12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4687" h="128760">
                  <a:moveTo>
                    <a:pt x="136206" y="123706"/>
                  </a:moveTo>
                  <a:cubicBezTo>
                    <a:pt x="150494" y="133803"/>
                    <a:pt x="162781" y="127135"/>
                    <a:pt x="174687" y="117991"/>
                  </a:cubicBezTo>
                  <a:cubicBezTo>
                    <a:pt x="159637" y="110943"/>
                    <a:pt x="145731" y="101227"/>
                    <a:pt x="129634" y="96370"/>
                  </a:cubicBezTo>
                  <a:cubicBezTo>
                    <a:pt x="123252" y="94465"/>
                    <a:pt x="117156" y="91798"/>
                    <a:pt x="111060" y="95131"/>
                  </a:cubicBezTo>
                  <a:cubicBezTo>
                    <a:pt x="102678" y="99799"/>
                    <a:pt x="97058" y="95417"/>
                    <a:pt x="91438" y="89702"/>
                  </a:cubicBezTo>
                  <a:cubicBezTo>
                    <a:pt x="88772" y="86940"/>
                    <a:pt x="85438" y="84368"/>
                    <a:pt x="84009" y="80939"/>
                  </a:cubicBezTo>
                  <a:cubicBezTo>
                    <a:pt x="69245" y="45697"/>
                    <a:pt x="41813" y="24170"/>
                    <a:pt x="14095" y="2834"/>
                  </a:cubicBezTo>
                  <a:cubicBezTo>
                    <a:pt x="10476" y="-881"/>
                    <a:pt x="6761" y="-976"/>
                    <a:pt x="3142" y="2739"/>
                  </a:cubicBezTo>
                  <a:lnTo>
                    <a:pt x="3332" y="2548"/>
                  </a:lnTo>
                  <a:cubicBezTo>
                    <a:pt x="-4383" y="14359"/>
                    <a:pt x="2856" y="22932"/>
                    <a:pt x="9333" y="30647"/>
                  </a:cubicBezTo>
                  <a:cubicBezTo>
                    <a:pt x="18382" y="41506"/>
                    <a:pt x="25525" y="53698"/>
                    <a:pt x="34098" y="64842"/>
                  </a:cubicBezTo>
                  <a:cubicBezTo>
                    <a:pt x="49148" y="76081"/>
                    <a:pt x="65340" y="85606"/>
                    <a:pt x="71150" y="107228"/>
                  </a:cubicBezTo>
                  <a:cubicBezTo>
                    <a:pt x="74770" y="120658"/>
                    <a:pt x="85819" y="124373"/>
                    <a:pt x="97820" y="123135"/>
                  </a:cubicBezTo>
                  <a:cubicBezTo>
                    <a:pt x="110679" y="121801"/>
                    <a:pt x="123442" y="120563"/>
                    <a:pt x="136206" y="123706"/>
                  </a:cubicBezTo>
                  <a:close/>
                </a:path>
              </a:pathLst>
            </a:custGeom>
            <a:solidFill>
              <a:srgbClr val="79C8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B3A4AE-99A1-4BA0-8308-E5F54239C5CD}"/>
                </a:ext>
              </a:extLst>
            </p:cNvPr>
            <p:cNvSpPr/>
            <p:nvPr/>
          </p:nvSpPr>
          <p:spPr>
            <a:xfrm>
              <a:off x="1359249" y="862943"/>
              <a:ext cx="193064" cy="77810"/>
            </a:xfrm>
            <a:custGeom>
              <a:avLst/>
              <a:gdLst>
                <a:gd name="connsiteX0" fmla="*/ 102569 w 193064"/>
                <a:gd name="connsiteY0" fmla="*/ 77049 h 77810"/>
                <a:gd name="connsiteX1" fmla="*/ 119714 w 193064"/>
                <a:gd name="connsiteY1" fmla="*/ 77811 h 77810"/>
                <a:gd name="connsiteX2" fmla="*/ 155623 w 193064"/>
                <a:gd name="connsiteY2" fmla="*/ 74858 h 77810"/>
                <a:gd name="connsiteX3" fmla="*/ 166577 w 193064"/>
                <a:gd name="connsiteY3" fmla="*/ 73620 h 77810"/>
                <a:gd name="connsiteX4" fmla="*/ 177912 w 193064"/>
                <a:gd name="connsiteY4" fmla="*/ 72572 h 77810"/>
                <a:gd name="connsiteX5" fmla="*/ 192390 w 193064"/>
                <a:gd name="connsiteY5" fmla="*/ 66667 h 77810"/>
                <a:gd name="connsiteX6" fmla="*/ 186865 w 193064"/>
                <a:gd name="connsiteY6" fmla="*/ 51808 h 77810"/>
                <a:gd name="connsiteX7" fmla="*/ 30846 w 193064"/>
                <a:gd name="connsiteY7" fmla="*/ 3421 h 77810"/>
                <a:gd name="connsiteX8" fmla="*/ 7414 w 193064"/>
                <a:gd name="connsiteY8" fmla="*/ 4754 h 77810"/>
                <a:gd name="connsiteX9" fmla="*/ 16368 w 193064"/>
                <a:gd name="connsiteY9" fmla="*/ 45807 h 77810"/>
                <a:gd name="connsiteX10" fmla="*/ 86948 w 193064"/>
                <a:gd name="connsiteY10" fmla="*/ 64857 h 77810"/>
                <a:gd name="connsiteX11" fmla="*/ 102569 w 193064"/>
                <a:gd name="connsiteY11" fmla="*/ 77049 h 7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3064" h="77810">
                  <a:moveTo>
                    <a:pt x="102569" y="77049"/>
                  </a:moveTo>
                  <a:cubicBezTo>
                    <a:pt x="108284" y="77335"/>
                    <a:pt x="113999" y="77525"/>
                    <a:pt x="119714" y="77811"/>
                  </a:cubicBezTo>
                  <a:cubicBezTo>
                    <a:pt x="130668" y="62285"/>
                    <a:pt x="143431" y="73048"/>
                    <a:pt x="155623" y="74858"/>
                  </a:cubicBezTo>
                  <a:cubicBezTo>
                    <a:pt x="159338" y="74858"/>
                    <a:pt x="162958" y="74287"/>
                    <a:pt x="166577" y="73620"/>
                  </a:cubicBezTo>
                  <a:cubicBezTo>
                    <a:pt x="170387" y="73239"/>
                    <a:pt x="174102" y="72953"/>
                    <a:pt x="177912" y="72572"/>
                  </a:cubicBezTo>
                  <a:cubicBezTo>
                    <a:pt x="183246" y="72001"/>
                    <a:pt x="188294" y="70858"/>
                    <a:pt x="192390" y="66667"/>
                  </a:cubicBezTo>
                  <a:cubicBezTo>
                    <a:pt x="194485" y="59999"/>
                    <a:pt x="191437" y="55618"/>
                    <a:pt x="186865" y="51808"/>
                  </a:cubicBezTo>
                  <a:cubicBezTo>
                    <a:pt x="131811" y="47426"/>
                    <a:pt x="79423" y="32662"/>
                    <a:pt x="30846" y="3421"/>
                  </a:cubicBezTo>
                  <a:cubicBezTo>
                    <a:pt x="22940" y="-1342"/>
                    <a:pt x="15034" y="-1342"/>
                    <a:pt x="7414" y="4754"/>
                  </a:cubicBezTo>
                  <a:cubicBezTo>
                    <a:pt x="-6968" y="23042"/>
                    <a:pt x="1509" y="35234"/>
                    <a:pt x="16368" y="45807"/>
                  </a:cubicBezTo>
                  <a:cubicBezTo>
                    <a:pt x="38752" y="56951"/>
                    <a:pt x="66374" y="44092"/>
                    <a:pt x="86948" y="64857"/>
                  </a:cubicBezTo>
                  <a:cubicBezTo>
                    <a:pt x="91520" y="69429"/>
                    <a:pt x="97711" y="72382"/>
                    <a:pt x="102569" y="77049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0B9E43F-A2CF-4CDD-A3E1-9B0FC1DE86B9}"/>
                </a:ext>
              </a:extLst>
            </p:cNvPr>
            <p:cNvSpPr/>
            <p:nvPr/>
          </p:nvSpPr>
          <p:spPr>
            <a:xfrm>
              <a:off x="1306949" y="856839"/>
              <a:ext cx="154869" cy="83153"/>
            </a:xfrm>
            <a:custGeom>
              <a:avLst/>
              <a:gdLst>
                <a:gd name="connsiteX0" fmla="*/ 154870 w 154869"/>
                <a:gd name="connsiteY0" fmla="*/ 83153 h 83153"/>
                <a:gd name="connsiteX1" fmla="*/ 153060 w 154869"/>
                <a:gd name="connsiteY1" fmla="*/ 74676 h 83153"/>
                <a:gd name="connsiteX2" fmla="*/ 90290 w 154869"/>
                <a:gd name="connsiteY2" fmla="*/ 50292 h 83153"/>
                <a:gd name="connsiteX3" fmla="*/ 72288 w 154869"/>
                <a:gd name="connsiteY3" fmla="*/ 47625 h 83153"/>
                <a:gd name="connsiteX4" fmla="*/ 35045 w 154869"/>
                <a:gd name="connsiteY4" fmla="*/ 14192 h 83153"/>
                <a:gd name="connsiteX5" fmla="*/ 29806 w 154869"/>
                <a:gd name="connsiteY5" fmla="*/ 8001 h 83153"/>
                <a:gd name="connsiteX6" fmla="*/ 23710 w 154869"/>
                <a:gd name="connsiteY6" fmla="*/ 2762 h 83153"/>
                <a:gd name="connsiteX7" fmla="*/ 16281 w 154869"/>
                <a:gd name="connsiteY7" fmla="*/ 0 h 83153"/>
                <a:gd name="connsiteX8" fmla="*/ 88 w 154869"/>
                <a:gd name="connsiteY8" fmla="*/ 11525 h 83153"/>
                <a:gd name="connsiteX9" fmla="*/ 88 w 154869"/>
                <a:gd name="connsiteY9" fmla="*/ 11430 h 83153"/>
                <a:gd name="connsiteX10" fmla="*/ 5137 w 154869"/>
                <a:gd name="connsiteY10" fmla="*/ 24860 h 83153"/>
                <a:gd name="connsiteX11" fmla="*/ 63049 w 154869"/>
                <a:gd name="connsiteY11" fmla="*/ 61151 h 83153"/>
                <a:gd name="connsiteX12" fmla="*/ 96005 w 154869"/>
                <a:gd name="connsiteY12" fmla="*/ 73724 h 83153"/>
                <a:gd name="connsiteX13" fmla="*/ 138106 w 154869"/>
                <a:gd name="connsiteY13" fmla="*/ 78772 h 83153"/>
                <a:gd name="connsiteX14" fmla="*/ 144678 w 154869"/>
                <a:gd name="connsiteY14" fmla="*/ 82772 h 83153"/>
                <a:gd name="connsiteX15" fmla="*/ 154870 w 154869"/>
                <a:gd name="connsiteY15" fmla="*/ 83153 h 8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4869" h="83153">
                  <a:moveTo>
                    <a:pt x="154870" y="83153"/>
                  </a:moveTo>
                  <a:cubicBezTo>
                    <a:pt x="154298" y="80296"/>
                    <a:pt x="154679" y="76009"/>
                    <a:pt x="153060" y="74676"/>
                  </a:cubicBezTo>
                  <a:cubicBezTo>
                    <a:pt x="134486" y="59531"/>
                    <a:pt x="116865" y="40196"/>
                    <a:pt x="90290" y="50292"/>
                  </a:cubicBezTo>
                  <a:cubicBezTo>
                    <a:pt x="83337" y="52959"/>
                    <a:pt x="78003" y="50578"/>
                    <a:pt x="72288" y="47625"/>
                  </a:cubicBezTo>
                  <a:cubicBezTo>
                    <a:pt x="53333" y="45149"/>
                    <a:pt x="47142" y="25718"/>
                    <a:pt x="35045" y="14192"/>
                  </a:cubicBezTo>
                  <a:cubicBezTo>
                    <a:pt x="33426" y="12002"/>
                    <a:pt x="31711" y="10001"/>
                    <a:pt x="29806" y="8001"/>
                  </a:cubicBezTo>
                  <a:cubicBezTo>
                    <a:pt x="27997" y="6001"/>
                    <a:pt x="25901" y="4286"/>
                    <a:pt x="23710" y="2762"/>
                  </a:cubicBezTo>
                  <a:cubicBezTo>
                    <a:pt x="21329" y="1429"/>
                    <a:pt x="18853" y="572"/>
                    <a:pt x="16281" y="0"/>
                  </a:cubicBezTo>
                  <a:cubicBezTo>
                    <a:pt x="9137" y="953"/>
                    <a:pt x="-1055" y="-3143"/>
                    <a:pt x="88" y="11525"/>
                  </a:cubicBezTo>
                  <a:lnTo>
                    <a:pt x="88" y="11430"/>
                  </a:lnTo>
                  <a:cubicBezTo>
                    <a:pt x="3898" y="14954"/>
                    <a:pt x="2946" y="20574"/>
                    <a:pt x="5137" y="24860"/>
                  </a:cubicBezTo>
                  <a:cubicBezTo>
                    <a:pt x="24091" y="37529"/>
                    <a:pt x="40760" y="54293"/>
                    <a:pt x="63049" y="61151"/>
                  </a:cubicBezTo>
                  <a:cubicBezTo>
                    <a:pt x="74098" y="64580"/>
                    <a:pt x="85147" y="68866"/>
                    <a:pt x="96005" y="73724"/>
                  </a:cubicBezTo>
                  <a:cubicBezTo>
                    <a:pt x="108769" y="79439"/>
                    <a:pt x="123532" y="82487"/>
                    <a:pt x="138106" y="78772"/>
                  </a:cubicBezTo>
                  <a:cubicBezTo>
                    <a:pt x="140296" y="80105"/>
                    <a:pt x="142487" y="81439"/>
                    <a:pt x="144678" y="82772"/>
                  </a:cubicBezTo>
                  <a:cubicBezTo>
                    <a:pt x="148012" y="82868"/>
                    <a:pt x="151441" y="82963"/>
                    <a:pt x="154870" y="83153"/>
                  </a:cubicBezTo>
                  <a:close/>
                </a:path>
              </a:pathLst>
            </a:custGeom>
            <a:solidFill>
              <a:srgbClr val="6EC4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0029D02-E033-4900-9EF2-ACC4F160BAAB}"/>
                </a:ext>
              </a:extLst>
            </p:cNvPr>
            <p:cNvSpPr/>
            <p:nvPr/>
          </p:nvSpPr>
          <p:spPr>
            <a:xfrm>
              <a:off x="1284653" y="770447"/>
              <a:ext cx="50172" cy="97917"/>
            </a:xfrm>
            <a:custGeom>
              <a:avLst/>
              <a:gdLst>
                <a:gd name="connsiteX0" fmla="*/ 22384 w 50172"/>
                <a:gd name="connsiteY0" fmla="*/ 97917 h 97917"/>
                <a:gd name="connsiteX1" fmla="*/ 44768 w 50172"/>
                <a:gd name="connsiteY1" fmla="*/ 91631 h 97917"/>
                <a:gd name="connsiteX2" fmla="*/ 38672 w 50172"/>
                <a:gd name="connsiteY2" fmla="*/ 5239 h 97917"/>
                <a:gd name="connsiteX3" fmla="*/ 24098 w 50172"/>
                <a:gd name="connsiteY3" fmla="*/ 6763 h 97917"/>
                <a:gd name="connsiteX4" fmla="*/ 6096 w 50172"/>
                <a:gd name="connsiteY4" fmla="*/ 1429 h 97917"/>
                <a:gd name="connsiteX5" fmla="*/ 572 w 50172"/>
                <a:gd name="connsiteY5" fmla="*/ 13907 h 97917"/>
                <a:gd name="connsiteX6" fmla="*/ 476 w 50172"/>
                <a:gd name="connsiteY6" fmla="*/ 37338 h 97917"/>
                <a:gd name="connsiteX7" fmla="*/ 0 w 50172"/>
                <a:gd name="connsiteY7" fmla="*/ 61532 h 97917"/>
                <a:gd name="connsiteX8" fmla="*/ 5334 w 50172"/>
                <a:gd name="connsiteY8" fmla="*/ 74962 h 97917"/>
                <a:gd name="connsiteX9" fmla="*/ 22384 w 50172"/>
                <a:gd name="connsiteY9" fmla="*/ 97917 h 9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172" h="97917">
                  <a:moveTo>
                    <a:pt x="22384" y="97917"/>
                  </a:moveTo>
                  <a:cubicBezTo>
                    <a:pt x="28289" y="89059"/>
                    <a:pt x="37052" y="92488"/>
                    <a:pt x="44768" y="91631"/>
                  </a:cubicBezTo>
                  <a:cubicBezTo>
                    <a:pt x="56579" y="61627"/>
                    <a:pt x="46482" y="33528"/>
                    <a:pt x="38672" y="5239"/>
                  </a:cubicBezTo>
                  <a:cubicBezTo>
                    <a:pt x="33052" y="-3238"/>
                    <a:pt x="28480" y="-476"/>
                    <a:pt x="24098" y="6763"/>
                  </a:cubicBezTo>
                  <a:cubicBezTo>
                    <a:pt x="13335" y="24289"/>
                    <a:pt x="11240" y="6858"/>
                    <a:pt x="6096" y="1429"/>
                  </a:cubicBezTo>
                  <a:cubicBezTo>
                    <a:pt x="1714" y="4191"/>
                    <a:pt x="667" y="8859"/>
                    <a:pt x="572" y="13907"/>
                  </a:cubicBezTo>
                  <a:cubicBezTo>
                    <a:pt x="476" y="21717"/>
                    <a:pt x="476" y="29528"/>
                    <a:pt x="476" y="37338"/>
                  </a:cubicBezTo>
                  <a:cubicBezTo>
                    <a:pt x="6382" y="45530"/>
                    <a:pt x="7049" y="53626"/>
                    <a:pt x="0" y="61532"/>
                  </a:cubicBezTo>
                  <a:cubicBezTo>
                    <a:pt x="476" y="66675"/>
                    <a:pt x="2381" y="70962"/>
                    <a:pt x="5334" y="74962"/>
                  </a:cubicBezTo>
                  <a:cubicBezTo>
                    <a:pt x="11240" y="82582"/>
                    <a:pt x="16764" y="90297"/>
                    <a:pt x="22384" y="97917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EA00D3B-0263-48AE-9653-2CD6509BF16B}"/>
                </a:ext>
              </a:extLst>
            </p:cNvPr>
            <p:cNvSpPr/>
            <p:nvPr/>
          </p:nvSpPr>
          <p:spPr>
            <a:xfrm>
              <a:off x="1500299" y="886176"/>
              <a:ext cx="207466" cy="60519"/>
            </a:xfrm>
            <a:custGeom>
              <a:avLst/>
              <a:gdLst>
                <a:gd name="connsiteX0" fmla="*/ 205645 w 207466"/>
                <a:gd name="connsiteY0" fmla="*/ 191 h 60519"/>
                <a:gd name="connsiteX1" fmla="*/ 200120 w 207466"/>
                <a:gd name="connsiteY1" fmla="*/ 0 h 60519"/>
                <a:gd name="connsiteX2" fmla="*/ 98393 w 207466"/>
                <a:gd name="connsiteY2" fmla="*/ 31051 h 60519"/>
                <a:gd name="connsiteX3" fmla="*/ 80582 w 207466"/>
                <a:gd name="connsiteY3" fmla="*/ 36195 h 60519"/>
                <a:gd name="connsiteX4" fmla="*/ 73438 w 207466"/>
                <a:gd name="connsiteY4" fmla="*/ 38386 h 60519"/>
                <a:gd name="connsiteX5" fmla="*/ 59436 w 207466"/>
                <a:gd name="connsiteY5" fmla="*/ 44387 h 60519"/>
                <a:gd name="connsiteX6" fmla="*/ 52197 w 207466"/>
                <a:gd name="connsiteY6" fmla="*/ 47816 h 60519"/>
                <a:gd name="connsiteX7" fmla="*/ 0 w 207466"/>
                <a:gd name="connsiteY7" fmla="*/ 55340 h 60519"/>
                <a:gd name="connsiteX8" fmla="*/ 12573 w 207466"/>
                <a:gd name="connsiteY8" fmla="*/ 60484 h 60519"/>
                <a:gd name="connsiteX9" fmla="*/ 73057 w 207466"/>
                <a:gd name="connsiteY9" fmla="*/ 58007 h 60519"/>
                <a:gd name="connsiteX10" fmla="*/ 118396 w 207466"/>
                <a:gd name="connsiteY10" fmla="*/ 50578 h 60519"/>
                <a:gd name="connsiteX11" fmla="*/ 139351 w 207466"/>
                <a:gd name="connsiteY11" fmla="*/ 54293 h 60519"/>
                <a:gd name="connsiteX12" fmla="*/ 178689 w 207466"/>
                <a:gd name="connsiteY12" fmla="*/ 49435 h 60519"/>
                <a:gd name="connsiteX13" fmla="*/ 201454 w 207466"/>
                <a:gd name="connsiteY13" fmla="*/ 37719 h 60519"/>
                <a:gd name="connsiteX14" fmla="*/ 199073 w 207466"/>
                <a:gd name="connsiteY14" fmla="*/ 26479 h 60519"/>
                <a:gd name="connsiteX15" fmla="*/ 205645 w 207466"/>
                <a:gd name="connsiteY15" fmla="*/ 191 h 6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7466" h="60519">
                  <a:moveTo>
                    <a:pt x="205645" y="191"/>
                  </a:moveTo>
                  <a:cubicBezTo>
                    <a:pt x="203835" y="95"/>
                    <a:pt x="201930" y="0"/>
                    <a:pt x="200120" y="0"/>
                  </a:cubicBezTo>
                  <a:cubicBezTo>
                    <a:pt x="170783" y="28289"/>
                    <a:pt x="129731" y="10668"/>
                    <a:pt x="98393" y="31051"/>
                  </a:cubicBezTo>
                  <a:cubicBezTo>
                    <a:pt x="92488" y="32861"/>
                    <a:pt x="86678" y="34957"/>
                    <a:pt x="80582" y="36195"/>
                  </a:cubicBezTo>
                  <a:cubicBezTo>
                    <a:pt x="78105" y="36671"/>
                    <a:pt x="75819" y="37433"/>
                    <a:pt x="73438" y="38386"/>
                  </a:cubicBezTo>
                  <a:cubicBezTo>
                    <a:pt x="68770" y="40291"/>
                    <a:pt x="64103" y="42386"/>
                    <a:pt x="59436" y="44387"/>
                  </a:cubicBezTo>
                  <a:cubicBezTo>
                    <a:pt x="57055" y="45625"/>
                    <a:pt x="54673" y="46768"/>
                    <a:pt x="52197" y="47816"/>
                  </a:cubicBezTo>
                  <a:cubicBezTo>
                    <a:pt x="34862" y="50959"/>
                    <a:pt x="16478" y="45720"/>
                    <a:pt x="0" y="55340"/>
                  </a:cubicBezTo>
                  <a:cubicBezTo>
                    <a:pt x="3620" y="58674"/>
                    <a:pt x="7906" y="60484"/>
                    <a:pt x="12573" y="60484"/>
                  </a:cubicBezTo>
                  <a:cubicBezTo>
                    <a:pt x="32766" y="60389"/>
                    <a:pt x="52864" y="61246"/>
                    <a:pt x="73057" y="58007"/>
                  </a:cubicBezTo>
                  <a:cubicBezTo>
                    <a:pt x="88106" y="55626"/>
                    <a:pt x="103537" y="58865"/>
                    <a:pt x="118396" y="50578"/>
                  </a:cubicBezTo>
                  <a:cubicBezTo>
                    <a:pt x="123444" y="47720"/>
                    <a:pt x="132302" y="52769"/>
                    <a:pt x="139351" y="54293"/>
                  </a:cubicBezTo>
                  <a:cubicBezTo>
                    <a:pt x="150876" y="36862"/>
                    <a:pt x="164973" y="45529"/>
                    <a:pt x="178689" y="49435"/>
                  </a:cubicBezTo>
                  <a:cubicBezTo>
                    <a:pt x="186309" y="45529"/>
                    <a:pt x="193834" y="41624"/>
                    <a:pt x="201454" y="37719"/>
                  </a:cubicBezTo>
                  <a:cubicBezTo>
                    <a:pt x="203359" y="33528"/>
                    <a:pt x="188500" y="34862"/>
                    <a:pt x="199073" y="26479"/>
                  </a:cubicBezTo>
                  <a:cubicBezTo>
                    <a:pt x="205740" y="21145"/>
                    <a:pt x="210122" y="10858"/>
                    <a:pt x="205645" y="191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5E62F78-29BE-4FF7-86BB-C264D7D08806}"/>
                </a:ext>
              </a:extLst>
            </p:cNvPr>
            <p:cNvSpPr/>
            <p:nvPr/>
          </p:nvSpPr>
          <p:spPr>
            <a:xfrm>
              <a:off x="1733757" y="862173"/>
              <a:ext cx="130281" cy="26886"/>
            </a:xfrm>
            <a:custGeom>
              <a:avLst/>
              <a:gdLst>
                <a:gd name="connsiteX0" fmla="*/ 127254 w 130281"/>
                <a:gd name="connsiteY0" fmla="*/ 0 h 26886"/>
                <a:gd name="connsiteX1" fmla="*/ 90583 w 130281"/>
                <a:gd name="connsiteY1" fmla="*/ 10192 h 26886"/>
                <a:gd name="connsiteX2" fmla="*/ 21050 w 130281"/>
                <a:gd name="connsiteY2" fmla="*/ 12287 h 26886"/>
                <a:gd name="connsiteX3" fmla="*/ 7525 w 130281"/>
                <a:gd name="connsiteY3" fmla="*/ 13049 h 26886"/>
                <a:gd name="connsiteX4" fmla="*/ 0 w 130281"/>
                <a:gd name="connsiteY4" fmla="*/ 24098 h 26886"/>
                <a:gd name="connsiteX5" fmla="*/ 21526 w 130281"/>
                <a:gd name="connsiteY5" fmla="*/ 25622 h 26886"/>
                <a:gd name="connsiteX6" fmla="*/ 32290 w 130281"/>
                <a:gd name="connsiteY6" fmla="*/ 24670 h 26886"/>
                <a:gd name="connsiteX7" fmla="*/ 121825 w 130281"/>
                <a:gd name="connsiteY7" fmla="*/ 23813 h 26886"/>
                <a:gd name="connsiteX8" fmla="*/ 127254 w 130281"/>
                <a:gd name="connsiteY8" fmla="*/ 0 h 26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81" h="26886">
                  <a:moveTo>
                    <a:pt x="127254" y="0"/>
                  </a:moveTo>
                  <a:cubicBezTo>
                    <a:pt x="116205" y="8382"/>
                    <a:pt x="102203" y="4096"/>
                    <a:pt x="90583" y="10192"/>
                  </a:cubicBezTo>
                  <a:cubicBezTo>
                    <a:pt x="67342" y="7906"/>
                    <a:pt x="44387" y="17145"/>
                    <a:pt x="21050" y="12287"/>
                  </a:cubicBezTo>
                  <a:cubicBezTo>
                    <a:pt x="16764" y="11430"/>
                    <a:pt x="11906" y="12097"/>
                    <a:pt x="7525" y="13049"/>
                  </a:cubicBezTo>
                  <a:cubicBezTo>
                    <a:pt x="2286" y="14097"/>
                    <a:pt x="762" y="18955"/>
                    <a:pt x="0" y="24098"/>
                  </a:cubicBezTo>
                  <a:cubicBezTo>
                    <a:pt x="7144" y="24955"/>
                    <a:pt x="14002" y="28861"/>
                    <a:pt x="21526" y="25622"/>
                  </a:cubicBezTo>
                  <a:cubicBezTo>
                    <a:pt x="24765" y="24194"/>
                    <a:pt x="28861" y="24003"/>
                    <a:pt x="32290" y="24670"/>
                  </a:cubicBezTo>
                  <a:cubicBezTo>
                    <a:pt x="62198" y="30004"/>
                    <a:pt x="92012" y="23050"/>
                    <a:pt x="121825" y="23813"/>
                  </a:cubicBezTo>
                  <a:cubicBezTo>
                    <a:pt x="127159" y="16764"/>
                    <a:pt x="134493" y="10382"/>
                    <a:pt x="127254" y="0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197911D-2A87-4703-B4BB-E14BD7EDF777}"/>
                </a:ext>
              </a:extLst>
            </p:cNvPr>
            <p:cNvSpPr/>
            <p:nvPr/>
          </p:nvSpPr>
          <p:spPr>
            <a:xfrm>
              <a:off x="1290665" y="744574"/>
              <a:ext cx="29964" cy="47296"/>
            </a:xfrm>
            <a:custGeom>
              <a:avLst/>
              <a:gdLst>
                <a:gd name="connsiteX0" fmla="*/ 85 w 29964"/>
                <a:gd name="connsiteY0" fmla="*/ 27397 h 47296"/>
                <a:gd name="connsiteX1" fmla="*/ 85 w 29964"/>
                <a:gd name="connsiteY1" fmla="*/ 39017 h 47296"/>
                <a:gd name="connsiteX2" fmla="*/ 5609 w 29964"/>
                <a:gd name="connsiteY2" fmla="*/ 46923 h 47296"/>
                <a:gd name="connsiteX3" fmla="*/ 18658 w 29964"/>
                <a:gd name="connsiteY3" fmla="*/ 46352 h 47296"/>
                <a:gd name="connsiteX4" fmla="*/ 22849 w 29964"/>
                <a:gd name="connsiteY4" fmla="*/ 33493 h 47296"/>
                <a:gd name="connsiteX5" fmla="*/ 27612 w 29964"/>
                <a:gd name="connsiteY5" fmla="*/ 26825 h 47296"/>
                <a:gd name="connsiteX6" fmla="*/ 27802 w 29964"/>
                <a:gd name="connsiteY6" fmla="*/ 15110 h 47296"/>
                <a:gd name="connsiteX7" fmla="*/ 21325 w 29964"/>
                <a:gd name="connsiteY7" fmla="*/ 2156 h 47296"/>
                <a:gd name="connsiteX8" fmla="*/ 11324 w 29964"/>
                <a:gd name="connsiteY8" fmla="*/ 3013 h 47296"/>
                <a:gd name="connsiteX9" fmla="*/ 85 w 29964"/>
                <a:gd name="connsiteY9" fmla="*/ 27397 h 4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964" h="47296">
                  <a:moveTo>
                    <a:pt x="85" y="27397"/>
                  </a:moveTo>
                  <a:cubicBezTo>
                    <a:pt x="85" y="31302"/>
                    <a:pt x="-106" y="35207"/>
                    <a:pt x="85" y="39017"/>
                  </a:cubicBezTo>
                  <a:cubicBezTo>
                    <a:pt x="275" y="42923"/>
                    <a:pt x="751" y="46923"/>
                    <a:pt x="5609" y="46923"/>
                  </a:cubicBezTo>
                  <a:cubicBezTo>
                    <a:pt x="9991" y="46923"/>
                    <a:pt x="14848" y="48066"/>
                    <a:pt x="18658" y="46352"/>
                  </a:cubicBezTo>
                  <a:cubicBezTo>
                    <a:pt x="23230" y="44351"/>
                    <a:pt x="21135" y="37684"/>
                    <a:pt x="22849" y="33493"/>
                  </a:cubicBezTo>
                  <a:cubicBezTo>
                    <a:pt x="23897" y="31016"/>
                    <a:pt x="25993" y="29016"/>
                    <a:pt x="27612" y="26825"/>
                  </a:cubicBezTo>
                  <a:cubicBezTo>
                    <a:pt x="30469" y="23015"/>
                    <a:pt x="30946" y="19110"/>
                    <a:pt x="27802" y="15110"/>
                  </a:cubicBezTo>
                  <a:cubicBezTo>
                    <a:pt x="27517" y="9680"/>
                    <a:pt x="26374" y="4823"/>
                    <a:pt x="21325" y="2156"/>
                  </a:cubicBezTo>
                  <a:cubicBezTo>
                    <a:pt x="17706" y="-892"/>
                    <a:pt x="14372" y="-797"/>
                    <a:pt x="11324" y="3013"/>
                  </a:cubicBezTo>
                  <a:cubicBezTo>
                    <a:pt x="7609" y="11204"/>
                    <a:pt x="3895" y="19301"/>
                    <a:pt x="85" y="27397"/>
                  </a:cubicBezTo>
                  <a:close/>
                </a:path>
              </a:pathLst>
            </a:custGeom>
            <a:solidFill>
              <a:srgbClr val="6BC3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745C3AA-6E4B-4AE5-BF9C-B9E233D628AF}"/>
                </a:ext>
              </a:extLst>
            </p:cNvPr>
            <p:cNvSpPr/>
            <p:nvPr/>
          </p:nvSpPr>
          <p:spPr>
            <a:xfrm>
              <a:off x="1693037" y="881070"/>
              <a:ext cx="36338" cy="42825"/>
            </a:xfrm>
            <a:custGeom>
              <a:avLst/>
              <a:gdLst>
                <a:gd name="connsiteX0" fmla="*/ 12907 w 36338"/>
                <a:gd name="connsiteY0" fmla="*/ 5297 h 42825"/>
                <a:gd name="connsiteX1" fmla="*/ 1191 w 36338"/>
                <a:gd name="connsiteY1" fmla="*/ 31681 h 42825"/>
                <a:gd name="connsiteX2" fmla="*/ 8716 w 36338"/>
                <a:gd name="connsiteY2" fmla="*/ 42825 h 42825"/>
                <a:gd name="connsiteX3" fmla="*/ 24241 w 36338"/>
                <a:gd name="connsiteY3" fmla="*/ 27585 h 42825"/>
                <a:gd name="connsiteX4" fmla="*/ 36338 w 36338"/>
                <a:gd name="connsiteY4" fmla="*/ 6059 h 42825"/>
                <a:gd name="connsiteX5" fmla="*/ 12907 w 36338"/>
                <a:gd name="connsiteY5" fmla="*/ 5297 h 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38" h="42825">
                  <a:moveTo>
                    <a:pt x="12907" y="5297"/>
                  </a:moveTo>
                  <a:cubicBezTo>
                    <a:pt x="9001" y="14060"/>
                    <a:pt x="5001" y="22918"/>
                    <a:pt x="1191" y="31681"/>
                  </a:cubicBezTo>
                  <a:cubicBezTo>
                    <a:pt x="-2619" y="40444"/>
                    <a:pt x="3477" y="41301"/>
                    <a:pt x="8716" y="42825"/>
                  </a:cubicBezTo>
                  <a:cubicBezTo>
                    <a:pt x="13859" y="37682"/>
                    <a:pt x="18812" y="32348"/>
                    <a:pt x="24241" y="27585"/>
                  </a:cubicBezTo>
                  <a:cubicBezTo>
                    <a:pt x="30814" y="21965"/>
                    <a:pt x="34433" y="14726"/>
                    <a:pt x="36338" y="6059"/>
                  </a:cubicBezTo>
                  <a:cubicBezTo>
                    <a:pt x="28813" y="-4990"/>
                    <a:pt x="20812" y="1772"/>
                    <a:pt x="12907" y="5297"/>
                  </a:cubicBezTo>
                  <a:close/>
                </a:path>
              </a:pathLst>
            </a:custGeom>
            <a:solidFill>
              <a:srgbClr val="69C3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4C1BD89-EC60-4A4B-B80C-A04120681C3D}"/>
                </a:ext>
              </a:extLst>
            </p:cNvPr>
            <p:cNvSpPr/>
            <p:nvPr/>
          </p:nvSpPr>
          <p:spPr>
            <a:xfrm>
              <a:off x="1478963" y="923249"/>
              <a:ext cx="82962" cy="18172"/>
            </a:xfrm>
            <a:custGeom>
              <a:avLst/>
              <a:gdLst>
                <a:gd name="connsiteX0" fmla="*/ 21336 w 82962"/>
                <a:gd name="connsiteY0" fmla="*/ 18172 h 18172"/>
                <a:gd name="connsiteX1" fmla="*/ 68104 w 82962"/>
                <a:gd name="connsiteY1" fmla="*/ 17410 h 18172"/>
                <a:gd name="connsiteX2" fmla="*/ 82963 w 82962"/>
                <a:gd name="connsiteY2" fmla="*/ 11600 h 18172"/>
                <a:gd name="connsiteX3" fmla="*/ 55340 w 82962"/>
                <a:gd name="connsiteY3" fmla="*/ 5504 h 18172"/>
                <a:gd name="connsiteX4" fmla="*/ 44387 w 82962"/>
                <a:gd name="connsiteY4" fmla="*/ 5599 h 18172"/>
                <a:gd name="connsiteX5" fmla="*/ 38671 w 82962"/>
                <a:gd name="connsiteY5" fmla="*/ 11409 h 18172"/>
                <a:gd name="connsiteX6" fmla="*/ 21907 w 82962"/>
                <a:gd name="connsiteY6" fmla="*/ 2551 h 18172"/>
                <a:gd name="connsiteX7" fmla="*/ 0 w 82962"/>
                <a:gd name="connsiteY7" fmla="*/ 17410 h 18172"/>
                <a:gd name="connsiteX8" fmla="*/ 21336 w 82962"/>
                <a:gd name="connsiteY8" fmla="*/ 18172 h 1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962" h="18172">
                  <a:moveTo>
                    <a:pt x="21336" y="18172"/>
                  </a:moveTo>
                  <a:cubicBezTo>
                    <a:pt x="36957" y="17886"/>
                    <a:pt x="52578" y="17601"/>
                    <a:pt x="68104" y="17410"/>
                  </a:cubicBezTo>
                  <a:cubicBezTo>
                    <a:pt x="73724" y="17315"/>
                    <a:pt x="79153" y="17029"/>
                    <a:pt x="82963" y="11600"/>
                  </a:cubicBezTo>
                  <a:cubicBezTo>
                    <a:pt x="75057" y="2456"/>
                    <a:pt x="63341" y="13791"/>
                    <a:pt x="55340" y="5504"/>
                  </a:cubicBezTo>
                  <a:cubicBezTo>
                    <a:pt x="51721" y="5504"/>
                    <a:pt x="48006" y="5599"/>
                    <a:pt x="44387" y="5599"/>
                  </a:cubicBezTo>
                  <a:cubicBezTo>
                    <a:pt x="42481" y="7599"/>
                    <a:pt x="40577" y="9504"/>
                    <a:pt x="38671" y="11409"/>
                  </a:cubicBezTo>
                  <a:cubicBezTo>
                    <a:pt x="33052" y="8457"/>
                    <a:pt x="27622" y="5123"/>
                    <a:pt x="21907" y="2551"/>
                  </a:cubicBezTo>
                  <a:cubicBezTo>
                    <a:pt x="9620" y="-2878"/>
                    <a:pt x="6096" y="-402"/>
                    <a:pt x="0" y="17410"/>
                  </a:cubicBezTo>
                  <a:cubicBezTo>
                    <a:pt x="7144" y="17696"/>
                    <a:pt x="14192" y="17886"/>
                    <a:pt x="21336" y="18172"/>
                  </a:cubicBezTo>
                  <a:close/>
                </a:path>
              </a:pathLst>
            </a:custGeom>
            <a:solidFill>
              <a:srgbClr val="7DC9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97B2CD-6173-4814-AEF1-861A06752AD3}"/>
                </a:ext>
              </a:extLst>
            </p:cNvPr>
            <p:cNvSpPr/>
            <p:nvPr/>
          </p:nvSpPr>
          <p:spPr>
            <a:xfrm>
              <a:off x="1639555" y="472279"/>
              <a:ext cx="57458" cy="32992"/>
            </a:xfrm>
            <a:custGeom>
              <a:avLst/>
              <a:gdLst>
                <a:gd name="connsiteX0" fmla="*/ 0 w 57458"/>
                <a:gd name="connsiteY0" fmla="*/ 2512 h 32992"/>
                <a:gd name="connsiteX1" fmla="*/ 21717 w 57458"/>
                <a:gd name="connsiteY1" fmla="*/ 21181 h 32992"/>
                <a:gd name="connsiteX2" fmla="*/ 55435 w 57458"/>
                <a:gd name="connsiteY2" fmla="*/ 32992 h 32992"/>
                <a:gd name="connsiteX3" fmla="*/ 57245 w 57458"/>
                <a:gd name="connsiteY3" fmla="*/ 28897 h 32992"/>
                <a:gd name="connsiteX4" fmla="*/ 55531 w 57458"/>
                <a:gd name="connsiteY4" fmla="*/ 26706 h 32992"/>
                <a:gd name="connsiteX5" fmla="*/ 55435 w 57458"/>
                <a:gd name="connsiteY5" fmla="*/ 26706 h 32992"/>
                <a:gd name="connsiteX6" fmla="*/ 50292 w 57458"/>
                <a:gd name="connsiteY6" fmla="*/ 20324 h 32992"/>
                <a:gd name="connsiteX7" fmla="*/ 29718 w 57458"/>
                <a:gd name="connsiteY7" fmla="*/ 7370 h 32992"/>
                <a:gd name="connsiteX8" fmla="*/ 11430 w 57458"/>
                <a:gd name="connsiteY8" fmla="*/ 1846 h 32992"/>
                <a:gd name="connsiteX9" fmla="*/ 0 w 57458"/>
                <a:gd name="connsiteY9" fmla="*/ 2512 h 32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458" h="32992">
                  <a:moveTo>
                    <a:pt x="0" y="2512"/>
                  </a:moveTo>
                  <a:cubicBezTo>
                    <a:pt x="4000" y="13180"/>
                    <a:pt x="8953" y="22039"/>
                    <a:pt x="21717" y="21181"/>
                  </a:cubicBezTo>
                  <a:cubicBezTo>
                    <a:pt x="34099" y="20419"/>
                    <a:pt x="43053" y="32611"/>
                    <a:pt x="55435" y="32992"/>
                  </a:cubicBezTo>
                  <a:cubicBezTo>
                    <a:pt x="57245" y="31659"/>
                    <a:pt x="57817" y="30325"/>
                    <a:pt x="57245" y="28897"/>
                  </a:cubicBezTo>
                  <a:cubicBezTo>
                    <a:pt x="56674" y="27373"/>
                    <a:pt x="56102" y="26706"/>
                    <a:pt x="55531" y="26706"/>
                  </a:cubicBezTo>
                  <a:lnTo>
                    <a:pt x="55435" y="26706"/>
                  </a:lnTo>
                  <a:cubicBezTo>
                    <a:pt x="53149" y="25182"/>
                    <a:pt x="51625" y="22801"/>
                    <a:pt x="50292" y="20324"/>
                  </a:cubicBezTo>
                  <a:cubicBezTo>
                    <a:pt x="45434" y="12323"/>
                    <a:pt x="38862" y="7180"/>
                    <a:pt x="29718" y="7370"/>
                  </a:cubicBezTo>
                  <a:cubicBezTo>
                    <a:pt x="23050" y="7465"/>
                    <a:pt x="17050" y="5465"/>
                    <a:pt x="11430" y="1846"/>
                  </a:cubicBezTo>
                  <a:cubicBezTo>
                    <a:pt x="7525" y="-440"/>
                    <a:pt x="3715" y="-1012"/>
                    <a:pt x="0" y="2512"/>
                  </a:cubicBezTo>
                  <a:close/>
                </a:path>
              </a:pathLst>
            </a:custGeom>
            <a:solidFill>
              <a:srgbClr val="5BBF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4A3FE94-FF78-4132-83A2-14622085A923}"/>
                </a:ext>
              </a:extLst>
            </p:cNvPr>
            <p:cNvSpPr/>
            <p:nvPr/>
          </p:nvSpPr>
          <p:spPr>
            <a:xfrm>
              <a:off x="1637338" y="919961"/>
              <a:ext cx="41650" cy="21946"/>
            </a:xfrm>
            <a:custGeom>
              <a:avLst/>
              <a:gdLst>
                <a:gd name="connsiteX0" fmla="*/ 41650 w 41650"/>
                <a:gd name="connsiteY0" fmla="*/ 15554 h 21946"/>
                <a:gd name="connsiteX1" fmla="*/ 17552 w 41650"/>
                <a:gd name="connsiteY1" fmla="*/ 124 h 21946"/>
                <a:gd name="connsiteX2" fmla="*/ 1645 w 41650"/>
                <a:gd name="connsiteY2" fmla="*/ 9839 h 21946"/>
                <a:gd name="connsiteX3" fmla="*/ 2407 w 41650"/>
                <a:gd name="connsiteY3" fmla="*/ 20317 h 21946"/>
                <a:gd name="connsiteX4" fmla="*/ 41650 w 41650"/>
                <a:gd name="connsiteY4" fmla="*/ 15554 h 2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50" h="21946">
                  <a:moveTo>
                    <a:pt x="41650" y="15554"/>
                  </a:moveTo>
                  <a:cubicBezTo>
                    <a:pt x="37554" y="3172"/>
                    <a:pt x="26982" y="1838"/>
                    <a:pt x="17552" y="124"/>
                  </a:cubicBezTo>
                  <a:cubicBezTo>
                    <a:pt x="11075" y="-1019"/>
                    <a:pt x="6598" y="6029"/>
                    <a:pt x="1645" y="9839"/>
                  </a:cubicBezTo>
                  <a:cubicBezTo>
                    <a:pt x="-1879" y="12506"/>
                    <a:pt x="1169" y="16888"/>
                    <a:pt x="2407" y="20317"/>
                  </a:cubicBezTo>
                  <a:cubicBezTo>
                    <a:pt x="15837" y="23270"/>
                    <a:pt x="29077" y="22508"/>
                    <a:pt x="41650" y="15554"/>
                  </a:cubicBezTo>
                  <a:close/>
                </a:path>
              </a:pathLst>
            </a:custGeom>
            <a:solidFill>
              <a:srgbClr val="67C2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7E7AD61-C462-4C48-AD62-B8B71A38C0AF}"/>
                </a:ext>
              </a:extLst>
            </p:cNvPr>
            <p:cNvSpPr/>
            <p:nvPr/>
          </p:nvSpPr>
          <p:spPr>
            <a:xfrm>
              <a:off x="1883204" y="629000"/>
              <a:ext cx="38671" cy="30766"/>
            </a:xfrm>
            <a:custGeom>
              <a:avLst/>
              <a:gdLst>
                <a:gd name="connsiteX0" fmla="*/ 0 w 38671"/>
                <a:gd name="connsiteY0" fmla="*/ 3144 h 30766"/>
                <a:gd name="connsiteX1" fmla="*/ 17145 w 38671"/>
                <a:gd name="connsiteY1" fmla="*/ 30766 h 30766"/>
                <a:gd name="connsiteX2" fmla="*/ 38386 w 38671"/>
                <a:gd name="connsiteY2" fmla="*/ 15717 h 30766"/>
                <a:gd name="connsiteX3" fmla="*/ 38672 w 38671"/>
                <a:gd name="connsiteY3" fmla="*/ 15431 h 30766"/>
                <a:gd name="connsiteX4" fmla="*/ 32671 w 38671"/>
                <a:gd name="connsiteY4" fmla="*/ 10287 h 30766"/>
                <a:gd name="connsiteX5" fmla="*/ 22574 w 38671"/>
                <a:gd name="connsiteY5" fmla="*/ 2572 h 30766"/>
                <a:gd name="connsiteX6" fmla="*/ 0 w 38671"/>
                <a:gd name="connsiteY6" fmla="*/ 3144 h 30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71" h="30766">
                  <a:moveTo>
                    <a:pt x="0" y="3144"/>
                  </a:moveTo>
                  <a:cubicBezTo>
                    <a:pt x="5429" y="11907"/>
                    <a:pt x="10859" y="20574"/>
                    <a:pt x="17145" y="30766"/>
                  </a:cubicBezTo>
                  <a:cubicBezTo>
                    <a:pt x="25813" y="28385"/>
                    <a:pt x="32385" y="22670"/>
                    <a:pt x="38386" y="15717"/>
                  </a:cubicBezTo>
                  <a:cubicBezTo>
                    <a:pt x="38386" y="15717"/>
                    <a:pt x="38672" y="15431"/>
                    <a:pt x="38672" y="15431"/>
                  </a:cubicBezTo>
                  <a:cubicBezTo>
                    <a:pt x="37052" y="13240"/>
                    <a:pt x="35052" y="11430"/>
                    <a:pt x="32671" y="10287"/>
                  </a:cubicBezTo>
                  <a:cubicBezTo>
                    <a:pt x="29242" y="7716"/>
                    <a:pt x="25908" y="5144"/>
                    <a:pt x="22574" y="2572"/>
                  </a:cubicBezTo>
                  <a:cubicBezTo>
                    <a:pt x="14954" y="-571"/>
                    <a:pt x="7430" y="-1333"/>
                    <a:pt x="0" y="3144"/>
                  </a:cubicBezTo>
                  <a:close/>
                </a:path>
              </a:pathLst>
            </a:custGeom>
            <a:solidFill>
              <a:srgbClr val="66C2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0584BA-AE2C-4D1A-B33F-AF09C4CC15D4}"/>
                </a:ext>
              </a:extLst>
            </p:cNvPr>
            <p:cNvSpPr/>
            <p:nvPr/>
          </p:nvSpPr>
          <p:spPr>
            <a:xfrm>
              <a:off x="1401525" y="616343"/>
              <a:ext cx="19242" cy="42756"/>
            </a:xfrm>
            <a:custGeom>
              <a:avLst/>
              <a:gdLst>
                <a:gd name="connsiteX0" fmla="*/ 0 w 19242"/>
                <a:gd name="connsiteY0" fmla="*/ 21992 h 42756"/>
                <a:gd name="connsiteX1" fmla="*/ 10763 w 19242"/>
                <a:gd name="connsiteY1" fmla="*/ 42756 h 42756"/>
                <a:gd name="connsiteX2" fmla="*/ 19241 w 19242"/>
                <a:gd name="connsiteY2" fmla="*/ 6561 h 42756"/>
                <a:gd name="connsiteX3" fmla="*/ 13811 w 19242"/>
                <a:gd name="connsiteY3" fmla="*/ 561 h 42756"/>
                <a:gd name="connsiteX4" fmla="*/ 7048 w 19242"/>
                <a:gd name="connsiteY4" fmla="*/ 3418 h 42756"/>
                <a:gd name="connsiteX5" fmla="*/ 0 w 19242"/>
                <a:gd name="connsiteY5" fmla="*/ 15896 h 42756"/>
                <a:gd name="connsiteX6" fmla="*/ 0 w 19242"/>
                <a:gd name="connsiteY6" fmla="*/ 21992 h 42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42" h="42756">
                  <a:moveTo>
                    <a:pt x="0" y="21992"/>
                  </a:moveTo>
                  <a:cubicBezTo>
                    <a:pt x="7810" y="25897"/>
                    <a:pt x="2667" y="37327"/>
                    <a:pt x="10763" y="42756"/>
                  </a:cubicBezTo>
                  <a:cubicBezTo>
                    <a:pt x="17907" y="31707"/>
                    <a:pt x="18669" y="19039"/>
                    <a:pt x="19241" y="6561"/>
                  </a:cubicBezTo>
                  <a:cubicBezTo>
                    <a:pt x="19336" y="4656"/>
                    <a:pt x="16002" y="1799"/>
                    <a:pt x="13811" y="561"/>
                  </a:cubicBezTo>
                  <a:cubicBezTo>
                    <a:pt x="11240" y="-868"/>
                    <a:pt x="8287" y="561"/>
                    <a:pt x="7048" y="3418"/>
                  </a:cubicBezTo>
                  <a:cubicBezTo>
                    <a:pt x="5048" y="7895"/>
                    <a:pt x="4286" y="13038"/>
                    <a:pt x="0" y="15896"/>
                  </a:cubicBezTo>
                  <a:cubicBezTo>
                    <a:pt x="0" y="17896"/>
                    <a:pt x="0" y="19991"/>
                    <a:pt x="0" y="21992"/>
                  </a:cubicBezTo>
                  <a:close/>
                </a:path>
              </a:pathLst>
            </a:custGeom>
            <a:solidFill>
              <a:srgbClr val="56BD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3A1DE79-B98B-4A91-93BE-F32C09250958}"/>
                </a:ext>
              </a:extLst>
            </p:cNvPr>
            <p:cNvSpPr/>
            <p:nvPr/>
          </p:nvSpPr>
          <p:spPr>
            <a:xfrm>
              <a:off x="1855677" y="856172"/>
              <a:ext cx="40386" cy="30480"/>
            </a:xfrm>
            <a:custGeom>
              <a:avLst/>
              <a:gdLst>
                <a:gd name="connsiteX0" fmla="*/ 5334 w 40386"/>
                <a:gd name="connsiteY0" fmla="*/ 6001 h 30480"/>
                <a:gd name="connsiteX1" fmla="*/ 0 w 40386"/>
                <a:gd name="connsiteY1" fmla="*/ 29813 h 30480"/>
                <a:gd name="connsiteX2" fmla="*/ 2667 w 40386"/>
                <a:gd name="connsiteY2" fmla="*/ 30480 h 30480"/>
                <a:gd name="connsiteX3" fmla="*/ 5334 w 40386"/>
                <a:gd name="connsiteY3" fmla="*/ 30004 h 30480"/>
                <a:gd name="connsiteX4" fmla="*/ 12382 w 40386"/>
                <a:gd name="connsiteY4" fmla="*/ 25336 h 30480"/>
                <a:gd name="connsiteX5" fmla="*/ 38386 w 40386"/>
                <a:gd name="connsiteY5" fmla="*/ 17240 h 30480"/>
                <a:gd name="connsiteX6" fmla="*/ 40386 w 40386"/>
                <a:gd name="connsiteY6" fmla="*/ 14764 h 30480"/>
                <a:gd name="connsiteX7" fmla="*/ 38576 w 40386"/>
                <a:gd name="connsiteY7" fmla="*/ 12097 h 30480"/>
                <a:gd name="connsiteX8" fmla="*/ 10858 w 40386"/>
                <a:gd name="connsiteY8" fmla="*/ 0 h 30480"/>
                <a:gd name="connsiteX9" fmla="*/ 8287 w 40386"/>
                <a:gd name="connsiteY9" fmla="*/ 953 h 30480"/>
                <a:gd name="connsiteX10" fmla="*/ 5525 w 40386"/>
                <a:gd name="connsiteY10" fmla="*/ 6096 h 30480"/>
                <a:gd name="connsiteX11" fmla="*/ 5334 w 40386"/>
                <a:gd name="connsiteY11" fmla="*/ 6001 h 30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386" h="30480">
                  <a:moveTo>
                    <a:pt x="5334" y="6001"/>
                  </a:moveTo>
                  <a:cubicBezTo>
                    <a:pt x="3524" y="13906"/>
                    <a:pt x="1715" y="21907"/>
                    <a:pt x="0" y="29813"/>
                  </a:cubicBezTo>
                  <a:lnTo>
                    <a:pt x="2667" y="30480"/>
                  </a:lnTo>
                  <a:lnTo>
                    <a:pt x="5334" y="30004"/>
                  </a:lnTo>
                  <a:cubicBezTo>
                    <a:pt x="7239" y="27623"/>
                    <a:pt x="9430" y="25718"/>
                    <a:pt x="12382" y="25336"/>
                  </a:cubicBezTo>
                  <a:cubicBezTo>
                    <a:pt x="21336" y="23622"/>
                    <a:pt x="30671" y="23527"/>
                    <a:pt x="38386" y="17240"/>
                  </a:cubicBezTo>
                  <a:cubicBezTo>
                    <a:pt x="39053" y="16383"/>
                    <a:pt x="39719" y="15621"/>
                    <a:pt x="40386" y="14764"/>
                  </a:cubicBezTo>
                  <a:cubicBezTo>
                    <a:pt x="39719" y="13906"/>
                    <a:pt x="39148" y="13049"/>
                    <a:pt x="38576" y="12097"/>
                  </a:cubicBezTo>
                  <a:cubicBezTo>
                    <a:pt x="26860" y="14764"/>
                    <a:pt x="19622" y="5334"/>
                    <a:pt x="10858" y="0"/>
                  </a:cubicBezTo>
                  <a:cubicBezTo>
                    <a:pt x="10858" y="0"/>
                    <a:pt x="8287" y="953"/>
                    <a:pt x="8287" y="953"/>
                  </a:cubicBezTo>
                  <a:cubicBezTo>
                    <a:pt x="7620" y="2857"/>
                    <a:pt x="6763" y="4572"/>
                    <a:pt x="5525" y="6096"/>
                  </a:cubicBezTo>
                  <a:lnTo>
                    <a:pt x="5334" y="6001"/>
                  </a:lnTo>
                  <a:close/>
                </a:path>
              </a:pathLst>
            </a:custGeom>
            <a:solidFill>
              <a:srgbClr val="64C1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BCFEA07-1D91-4896-A783-5EC91CCDE83D}"/>
                </a:ext>
              </a:extLst>
            </p:cNvPr>
            <p:cNvSpPr/>
            <p:nvPr/>
          </p:nvSpPr>
          <p:spPr>
            <a:xfrm>
              <a:off x="1982936" y="708806"/>
              <a:ext cx="20190" cy="32113"/>
            </a:xfrm>
            <a:custGeom>
              <a:avLst/>
              <a:gdLst>
                <a:gd name="connsiteX0" fmla="*/ 17331 w 20190"/>
                <a:gd name="connsiteY0" fmla="*/ 1824 h 32113"/>
                <a:gd name="connsiteX1" fmla="*/ 4186 w 20190"/>
                <a:gd name="connsiteY1" fmla="*/ 5253 h 32113"/>
                <a:gd name="connsiteX2" fmla="*/ 1043 w 20190"/>
                <a:gd name="connsiteY2" fmla="*/ 13159 h 32113"/>
                <a:gd name="connsiteX3" fmla="*/ 15997 w 20190"/>
                <a:gd name="connsiteY3" fmla="*/ 32113 h 32113"/>
                <a:gd name="connsiteX4" fmla="*/ 19331 w 20190"/>
                <a:gd name="connsiteY4" fmla="*/ 15159 h 32113"/>
                <a:gd name="connsiteX5" fmla="*/ 17331 w 20190"/>
                <a:gd name="connsiteY5" fmla="*/ 1824 h 3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0" h="32113">
                  <a:moveTo>
                    <a:pt x="17331" y="1824"/>
                  </a:moveTo>
                  <a:cubicBezTo>
                    <a:pt x="12473" y="776"/>
                    <a:pt x="7044" y="-3129"/>
                    <a:pt x="4186" y="5253"/>
                  </a:cubicBezTo>
                  <a:cubicBezTo>
                    <a:pt x="3329" y="7920"/>
                    <a:pt x="1710" y="10396"/>
                    <a:pt x="1043" y="13159"/>
                  </a:cubicBezTo>
                  <a:cubicBezTo>
                    <a:pt x="-2005" y="25446"/>
                    <a:pt x="1234" y="29446"/>
                    <a:pt x="15997" y="32113"/>
                  </a:cubicBezTo>
                  <a:cubicBezTo>
                    <a:pt x="17045" y="26494"/>
                    <a:pt x="17902" y="20683"/>
                    <a:pt x="19331" y="15159"/>
                  </a:cubicBezTo>
                  <a:cubicBezTo>
                    <a:pt x="20665" y="10206"/>
                    <a:pt x="20760" y="5824"/>
                    <a:pt x="17331" y="1824"/>
                  </a:cubicBezTo>
                  <a:close/>
                </a:path>
              </a:pathLst>
            </a:custGeom>
            <a:solidFill>
              <a:srgbClr val="58BE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CB1E613-1D7F-4516-95B5-AD52ED1F9736}"/>
                </a:ext>
              </a:extLst>
            </p:cNvPr>
            <p:cNvSpPr/>
            <p:nvPr/>
          </p:nvSpPr>
          <p:spPr>
            <a:xfrm>
              <a:off x="1894349" y="844817"/>
              <a:ext cx="28098" cy="26220"/>
            </a:xfrm>
            <a:custGeom>
              <a:avLst/>
              <a:gdLst>
                <a:gd name="connsiteX0" fmla="*/ 28099 w 28098"/>
                <a:gd name="connsiteY0" fmla="*/ 12212 h 26220"/>
                <a:gd name="connsiteX1" fmla="*/ 21336 w 28098"/>
                <a:gd name="connsiteY1" fmla="*/ 497 h 26220"/>
                <a:gd name="connsiteX2" fmla="*/ 9334 w 28098"/>
                <a:gd name="connsiteY2" fmla="*/ 5259 h 26220"/>
                <a:gd name="connsiteX3" fmla="*/ 0 w 28098"/>
                <a:gd name="connsiteY3" fmla="*/ 23357 h 26220"/>
                <a:gd name="connsiteX4" fmla="*/ 0 w 28098"/>
                <a:gd name="connsiteY4" fmla="*/ 23357 h 26220"/>
                <a:gd name="connsiteX5" fmla="*/ 6382 w 28098"/>
                <a:gd name="connsiteY5" fmla="*/ 26214 h 26220"/>
                <a:gd name="connsiteX6" fmla="*/ 16669 w 28098"/>
                <a:gd name="connsiteY6" fmla="*/ 23642 h 26220"/>
                <a:gd name="connsiteX7" fmla="*/ 28099 w 28098"/>
                <a:gd name="connsiteY7" fmla="*/ 12212 h 2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098" h="26220">
                  <a:moveTo>
                    <a:pt x="28099" y="12212"/>
                  </a:moveTo>
                  <a:cubicBezTo>
                    <a:pt x="27146" y="7450"/>
                    <a:pt x="26765" y="2116"/>
                    <a:pt x="21336" y="497"/>
                  </a:cubicBezTo>
                  <a:cubicBezTo>
                    <a:pt x="16383" y="-1027"/>
                    <a:pt x="12002" y="1068"/>
                    <a:pt x="9334" y="5259"/>
                  </a:cubicBezTo>
                  <a:cubicBezTo>
                    <a:pt x="5715" y="10879"/>
                    <a:pt x="3048" y="17356"/>
                    <a:pt x="0" y="23357"/>
                  </a:cubicBezTo>
                  <a:lnTo>
                    <a:pt x="0" y="23357"/>
                  </a:lnTo>
                  <a:cubicBezTo>
                    <a:pt x="1715" y="25357"/>
                    <a:pt x="3905" y="26309"/>
                    <a:pt x="6382" y="26214"/>
                  </a:cubicBezTo>
                  <a:cubicBezTo>
                    <a:pt x="10001" y="26214"/>
                    <a:pt x="13716" y="26405"/>
                    <a:pt x="16669" y="23642"/>
                  </a:cubicBezTo>
                  <a:cubicBezTo>
                    <a:pt x="21717" y="21356"/>
                    <a:pt x="26098" y="18118"/>
                    <a:pt x="28099" y="12212"/>
                  </a:cubicBezTo>
                  <a:close/>
                </a:path>
              </a:pathLst>
            </a:custGeom>
            <a:solidFill>
              <a:srgbClr val="63C1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253FB54-1A59-4D7B-A751-A061AD727CAD}"/>
                </a:ext>
              </a:extLst>
            </p:cNvPr>
            <p:cNvSpPr/>
            <p:nvPr/>
          </p:nvSpPr>
          <p:spPr>
            <a:xfrm>
              <a:off x="1281316" y="807880"/>
              <a:ext cx="17551" cy="26891"/>
            </a:xfrm>
            <a:custGeom>
              <a:avLst/>
              <a:gdLst>
                <a:gd name="connsiteX0" fmla="*/ 3433 w 17551"/>
                <a:gd name="connsiteY0" fmla="*/ 24194 h 26891"/>
                <a:gd name="connsiteX1" fmla="*/ 10957 w 17551"/>
                <a:gd name="connsiteY1" fmla="*/ 26860 h 26891"/>
                <a:gd name="connsiteX2" fmla="*/ 17434 w 17551"/>
                <a:gd name="connsiteY2" fmla="*/ 20098 h 26891"/>
                <a:gd name="connsiteX3" fmla="*/ 3909 w 17551"/>
                <a:gd name="connsiteY3" fmla="*/ 0 h 26891"/>
                <a:gd name="connsiteX4" fmla="*/ 3433 w 17551"/>
                <a:gd name="connsiteY4" fmla="*/ 24194 h 2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1" h="26891">
                  <a:moveTo>
                    <a:pt x="3433" y="24194"/>
                  </a:moveTo>
                  <a:cubicBezTo>
                    <a:pt x="5909" y="25146"/>
                    <a:pt x="8386" y="26575"/>
                    <a:pt x="10957" y="26860"/>
                  </a:cubicBezTo>
                  <a:cubicBezTo>
                    <a:pt x="15148" y="27242"/>
                    <a:pt x="18196" y="24098"/>
                    <a:pt x="17434" y="20098"/>
                  </a:cubicBezTo>
                  <a:cubicBezTo>
                    <a:pt x="15720" y="11525"/>
                    <a:pt x="12100" y="3810"/>
                    <a:pt x="3909" y="0"/>
                  </a:cubicBezTo>
                  <a:cubicBezTo>
                    <a:pt x="3337" y="8001"/>
                    <a:pt x="-4283" y="15907"/>
                    <a:pt x="3433" y="24194"/>
                  </a:cubicBezTo>
                  <a:close/>
                </a:path>
              </a:pathLst>
            </a:custGeom>
            <a:solidFill>
              <a:srgbClr val="60C0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771D68-B115-4E33-A41B-22D61E08A0DC}"/>
                </a:ext>
              </a:extLst>
            </p:cNvPr>
            <p:cNvSpPr/>
            <p:nvPr/>
          </p:nvSpPr>
          <p:spPr>
            <a:xfrm>
              <a:off x="1883204" y="626143"/>
              <a:ext cx="22479" cy="6000"/>
            </a:xfrm>
            <a:custGeom>
              <a:avLst/>
              <a:gdLst>
                <a:gd name="connsiteX0" fmla="*/ 0 w 22479"/>
                <a:gd name="connsiteY0" fmla="*/ 6001 h 6000"/>
                <a:gd name="connsiteX1" fmla="*/ 22479 w 22479"/>
                <a:gd name="connsiteY1" fmla="*/ 5525 h 6000"/>
                <a:gd name="connsiteX2" fmla="*/ 0 w 22479"/>
                <a:gd name="connsiteY2" fmla="*/ 191 h 6000"/>
                <a:gd name="connsiteX3" fmla="*/ 0 w 22479"/>
                <a:gd name="connsiteY3" fmla="*/ 6001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79" h="6000">
                  <a:moveTo>
                    <a:pt x="0" y="6001"/>
                  </a:moveTo>
                  <a:cubicBezTo>
                    <a:pt x="7525" y="5810"/>
                    <a:pt x="14954" y="5620"/>
                    <a:pt x="22479" y="5525"/>
                  </a:cubicBezTo>
                  <a:cubicBezTo>
                    <a:pt x="16288" y="-2762"/>
                    <a:pt x="7715" y="953"/>
                    <a:pt x="0" y="191"/>
                  </a:cubicBezTo>
                  <a:cubicBezTo>
                    <a:pt x="95" y="2096"/>
                    <a:pt x="95" y="4096"/>
                    <a:pt x="0" y="6001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217157B-8DAF-4E21-B3B1-FFCA61E5EBDC}"/>
                </a:ext>
              </a:extLst>
            </p:cNvPr>
            <p:cNvSpPr/>
            <p:nvPr/>
          </p:nvSpPr>
          <p:spPr>
            <a:xfrm>
              <a:off x="1617266" y="462918"/>
              <a:ext cx="17430" cy="5843"/>
            </a:xfrm>
            <a:custGeom>
              <a:avLst/>
              <a:gdLst>
                <a:gd name="connsiteX0" fmla="*/ 0 w 17430"/>
                <a:gd name="connsiteY0" fmla="*/ 729 h 5843"/>
                <a:gd name="connsiteX1" fmla="*/ 17431 w 17430"/>
                <a:gd name="connsiteY1" fmla="*/ 5205 h 5843"/>
                <a:gd name="connsiteX2" fmla="*/ 0 w 17430"/>
                <a:gd name="connsiteY2" fmla="*/ 729 h 5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430" h="5843">
                  <a:moveTo>
                    <a:pt x="0" y="729"/>
                  </a:moveTo>
                  <a:cubicBezTo>
                    <a:pt x="4858" y="6729"/>
                    <a:pt x="11049" y="6253"/>
                    <a:pt x="17431" y="5205"/>
                  </a:cubicBezTo>
                  <a:cubicBezTo>
                    <a:pt x="12573" y="-1176"/>
                    <a:pt x="6286" y="-319"/>
                    <a:pt x="0" y="729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B935323-1452-4BB1-9EF3-9AC56C82C842}"/>
                </a:ext>
              </a:extLst>
            </p:cNvPr>
            <p:cNvSpPr/>
            <p:nvPr/>
          </p:nvSpPr>
          <p:spPr>
            <a:xfrm>
              <a:off x="1307037" y="868269"/>
              <a:ext cx="5236" cy="13430"/>
            </a:xfrm>
            <a:custGeom>
              <a:avLst/>
              <a:gdLst>
                <a:gd name="connsiteX0" fmla="*/ 5048 w 5236"/>
                <a:gd name="connsiteY0" fmla="*/ 13430 h 13430"/>
                <a:gd name="connsiteX1" fmla="*/ 0 w 5236"/>
                <a:gd name="connsiteY1" fmla="*/ 0 h 13430"/>
                <a:gd name="connsiteX2" fmla="*/ 5048 w 5236"/>
                <a:gd name="connsiteY2" fmla="*/ 13430 h 13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6" h="13430">
                  <a:moveTo>
                    <a:pt x="5048" y="13430"/>
                  </a:moveTo>
                  <a:cubicBezTo>
                    <a:pt x="5620" y="7906"/>
                    <a:pt x="5143" y="2953"/>
                    <a:pt x="0" y="0"/>
                  </a:cubicBezTo>
                  <a:cubicBezTo>
                    <a:pt x="0" y="5239"/>
                    <a:pt x="1238" y="9906"/>
                    <a:pt x="5048" y="13430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FA60E47-F07B-4423-A9AB-7BAC6E705615}"/>
                </a:ext>
              </a:extLst>
            </p:cNvPr>
            <p:cNvSpPr/>
            <p:nvPr/>
          </p:nvSpPr>
          <p:spPr>
            <a:xfrm>
              <a:off x="1898213" y="868364"/>
              <a:ext cx="12803" cy="5207"/>
            </a:xfrm>
            <a:custGeom>
              <a:avLst/>
              <a:gdLst>
                <a:gd name="connsiteX0" fmla="*/ 12804 w 12803"/>
                <a:gd name="connsiteY0" fmla="*/ 190 h 5207"/>
                <a:gd name="connsiteX1" fmla="*/ 1660 w 12803"/>
                <a:gd name="connsiteY1" fmla="*/ 0 h 5207"/>
                <a:gd name="connsiteX2" fmla="*/ 40 w 12803"/>
                <a:gd name="connsiteY2" fmla="*/ 3143 h 5207"/>
                <a:gd name="connsiteX3" fmla="*/ 993 w 12803"/>
                <a:gd name="connsiteY3" fmla="*/ 4953 h 5207"/>
                <a:gd name="connsiteX4" fmla="*/ 12804 w 12803"/>
                <a:gd name="connsiteY4" fmla="*/ 190 h 5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03" h="5207">
                  <a:moveTo>
                    <a:pt x="12804" y="190"/>
                  </a:moveTo>
                  <a:cubicBezTo>
                    <a:pt x="9089" y="95"/>
                    <a:pt x="5374" y="95"/>
                    <a:pt x="1660" y="0"/>
                  </a:cubicBezTo>
                  <a:cubicBezTo>
                    <a:pt x="326" y="952"/>
                    <a:pt x="-150" y="2000"/>
                    <a:pt x="40" y="3143"/>
                  </a:cubicBezTo>
                  <a:cubicBezTo>
                    <a:pt x="326" y="4381"/>
                    <a:pt x="612" y="4953"/>
                    <a:pt x="993" y="4953"/>
                  </a:cubicBezTo>
                  <a:cubicBezTo>
                    <a:pt x="5851" y="5810"/>
                    <a:pt x="9946" y="4572"/>
                    <a:pt x="12804" y="19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E63D4B8-140F-4E61-B1BD-CD395ECA9DBC}"/>
                </a:ext>
              </a:extLst>
            </p:cNvPr>
            <p:cNvSpPr/>
            <p:nvPr/>
          </p:nvSpPr>
          <p:spPr>
            <a:xfrm>
              <a:off x="1302084" y="741391"/>
              <a:ext cx="10858" cy="6196"/>
            </a:xfrm>
            <a:custGeom>
              <a:avLst/>
              <a:gdLst>
                <a:gd name="connsiteX0" fmla="*/ 0 w 10858"/>
                <a:gd name="connsiteY0" fmla="*/ 6196 h 6196"/>
                <a:gd name="connsiteX1" fmla="*/ 10001 w 10858"/>
                <a:gd name="connsiteY1" fmla="*/ 5339 h 6196"/>
                <a:gd name="connsiteX2" fmla="*/ 10858 w 10858"/>
                <a:gd name="connsiteY2" fmla="*/ 5 h 6196"/>
                <a:gd name="connsiteX3" fmla="*/ 0 w 10858"/>
                <a:gd name="connsiteY3" fmla="*/ 6196 h 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8" h="6196">
                  <a:moveTo>
                    <a:pt x="0" y="6196"/>
                  </a:moveTo>
                  <a:cubicBezTo>
                    <a:pt x="3334" y="5911"/>
                    <a:pt x="6668" y="5625"/>
                    <a:pt x="10001" y="5339"/>
                  </a:cubicBezTo>
                  <a:cubicBezTo>
                    <a:pt x="10477" y="3624"/>
                    <a:pt x="10763" y="1815"/>
                    <a:pt x="10858" y="5"/>
                  </a:cubicBezTo>
                  <a:cubicBezTo>
                    <a:pt x="6191" y="-90"/>
                    <a:pt x="2191" y="1148"/>
                    <a:pt x="0" y="6196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0499613-8ABA-4294-8323-D49DBCE942A0}"/>
                </a:ext>
              </a:extLst>
            </p:cNvPr>
            <p:cNvSpPr/>
            <p:nvPr/>
          </p:nvSpPr>
          <p:spPr>
            <a:xfrm>
              <a:off x="1705944" y="505266"/>
              <a:ext cx="10953" cy="6195"/>
            </a:xfrm>
            <a:custGeom>
              <a:avLst/>
              <a:gdLst>
                <a:gd name="connsiteX0" fmla="*/ 0 w 10953"/>
                <a:gd name="connsiteY0" fmla="*/ 6101 h 6195"/>
                <a:gd name="connsiteX1" fmla="*/ 10954 w 10953"/>
                <a:gd name="connsiteY1" fmla="*/ 6196 h 6195"/>
                <a:gd name="connsiteX2" fmla="*/ 95 w 10953"/>
                <a:gd name="connsiteY2" fmla="*/ 5 h 6195"/>
                <a:gd name="connsiteX3" fmla="*/ 0 w 10953"/>
                <a:gd name="connsiteY3" fmla="*/ 6101 h 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3" h="6195">
                  <a:moveTo>
                    <a:pt x="0" y="6101"/>
                  </a:moveTo>
                  <a:cubicBezTo>
                    <a:pt x="3619" y="6101"/>
                    <a:pt x="7334" y="6196"/>
                    <a:pt x="10954" y="6196"/>
                  </a:cubicBezTo>
                  <a:cubicBezTo>
                    <a:pt x="8668" y="1243"/>
                    <a:pt x="4763" y="-91"/>
                    <a:pt x="95" y="5"/>
                  </a:cubicBezTo>
                  <a:cubicBezTo>
                    <a:pt x="0" y="2005"/>
                    <a:pt x="0" y="4005"/>
                    <a:pt x="0" y="610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67C84C3-6CAE-4773-96C0-A5222975E75B}"/>
                </a:ext>
              </a:extLst>
            </p:cNvPr>
            <p:cNvSpPr/>
            <p:nvPr/>
          </p:nvSpPr>
          <p:spPr>
            <a:xfrm>
              <a:off x="1694990" y="498984"/>
              <a:ext cx="10953" cy="6191"/>
            </a:xfrm>
            <a:custGeom>
              <a:avLst/>
              <a:gdLst>
                <a:gd name="connsiteX0" fmla="*/ 95 w 10953"/>
                <a:gd name="connsiteY0" fmla="*/ 0 h 6191"/>
                <a:gd name="connsiteX1" fmla="*/ 0 w 10953"/>
                <a:gd name="connsiteY1" fmla="*/ 6191 h 6191"/>
                <a:gd name="connsiteX2" fmla="*/ 10954 w 10953"/>
                <a:gd name="connsiteY2" fmla="*/ 6191 h 6191"/>
                <a:gd name="connsiteX3" fmla="*/ 95 w 10953"/>
                <a:gd name="connsiteY3" fmla="*/ 0 h 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3" h="6191">
                  <a:moveTo>
                    <a:pt x="95" y="0"/>
                  </a:moveTo>
                  <a:cubicBezTo>
                    <a:pt x="95" y="2096"/>
                    <a:pt x="0" y="4096"/>
                    <a:pt x="0" y="6191"/>
                  </a:cubicBezTo>
                  <a:cubicBezTo>
                    <a:pt x="3620" y="6191"/>
                    <a:pt x="7334" y="6191"/>
                    <a:pt x="10954" y="6191"/>
                  </a:cubicBezTo>
                  <a:cubicBezTo>
                    <a:pt x="8763" y="1143"/>
                    <a:pt x="4667" y="95"/>
                    <a:pt x="95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8E0EFEF-BDCF-4B1B-B754-8EAF688D9A43}"/>
                </a:ext>
              </a:extLst>
            </p:cNvPr>
            <p:cNvSpPr/>
            <p:nvPr/>
          </p:nvSpPr>
          <p:spPr>
            <a:xfrm>
              <a:off x="1639459" y="469060"/>
              <a:ext cx="11620" cy="5730"/>
            </a:xfrm>
            <a:custGeom>
              <a:avLst/>
              <a:gdLst>
                <a:gd name="connsiteX0" fmla="*/ 95 w 11620"/>
                <a:gd name="connsiteY0" fmla="*/ 5731 h 5730"/>
                <a:gd name="connsiteX1" fmla="*/ 11621 w 11620"/>
                <a:gd name="connsiteY1" fmla="*/ 5064 h 5730"/>
                <a:gd name="connsiteX2" fmla="*/ 0 w 11620"/>
                <a:gd name="connsiteY2" fmla="*/ 111 h 5730"/>
                <a:gd name="connsiteX3" fmla="*/ 95 w 11620"/>
                <a:gd name="connsiteY3" fmla="*/ 5731 h 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0" h="5730">
                  <a:moveTo>
                    <a:pt x="95" y="5731"/>
                  </a:moveTo>
                  <a:cubicBezTo>
                    <a:pt x="3905" y="5540"/>
                    <a:pt x="7715" y="5350"/>
                    <a:pt x="11621" y="5064"/>
                  </a:cubicBezTo>
                  <a:cubicBezTo>
                    <a:pt x="8763" y="587"/>
                    <a:pt x="4667" y="-365"/>
                    <a:pt x="0" y="111"/>
                  </a:cubicBezTo>
                  <a:cubicBezTo>
                    <a:pt x="95" y="1921"/>
                    <a:pt x="191" y="3826"/>
                    <a:pt x="95" y="573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0E5CE1F-0E7E-4BE0-A332-5AEA387E8A6F}"/>
                </a:ext>
              </a:extLst>
            </p:cNvPr>
            <p:cNvSpPr/>
            <p:nvPr/>
          </p:nvSpPr>
          <p:spPr>
            <a:xfrm>
              <a:off x="1605455" y="464123"/>
              <a:ext cx="6667" cy="3922"/>
            </a:xfrm>
            <a:custGeom>
              <a:avLst/>
              <a:gdLst>
                <a:gd name="connsiteX0" fmla="*/ 0 w 6667"/>
                <a:gd name="connsiteY0" fmla="*/ 3905 h 3922"/>
                <a:gd name="connsiteX1" fmla="*/ 6668 w 6667"/>
                <a:gd name="connsiteY1" fmla="*/ 0 h 3922"/>
                <a:gd name="connsiteX2" fmla="*/ 0 w 6667"/>
                <a:gd name="connsiteY2" fmla="*/ 3905 h 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" h="3922">
                  <a:moveTo>
                    <a:pt x="0" y="3905"/>
                  </a:moveTo>
                  <a:cubicBezTo>
                    <a:pt x="2953" y="4096"/>
                    <a:pt x="5144" y="2667"/>
                    <a:pt x="6668" y="0"/>
                  </a:cubicBezTo>
                  <a:cubicBezTo>
                    <a:pt x="4477" y="1334"/>
                    <a:pt x="2286" y="2572"/>
                    <a:pt x="0" y="3905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A7FB8F8-4E87-4011-BBE4-B84C43401EB0}"/>
                </a:ext>
              </a:extLst>
            </p:cNvPr>
            <p:cNvSpPr/>
            <p:nvPr/>
          </p:nvSpPr>
          <p:spPr>
            <a:xfrm>
              <a:off x="1689942" y="492603"/>
              <a:ext cx="5143" cy="6381"/>
            </a:xfrm>
            <a:custGeom>
              <a:avLst/>
              <a:gdLst>
                <a:gd name="connsiteX0" fmla="*/ 0 w 5143"/>
                <a:gd name="connsiteY0" fmla="*/ 0 h 6381"/>
                <a:gd name="connsiteX1" fmla="*/ 5143 w 5143"/>
                <a:gd name="connsiteY1" fmla="*/ 6382 h 6381"/>
                <a:gd name="connsiteX2" fmla="*/ 0 w 5143"/>
                <a:gd name="connsiteY2" fmla="*/ 0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6381">
                  <a:moveTo>
                    <a:pt x="0" y="0"/>
                  </a:moveTo>
                  <a:cubicBezTo>
                    <a:pt x="476" y="3334"/>
                    <a:pt x="2095" y="5524"/>
                    <a:pt x="5143" y="6382"/>
                  </a:cubicBezTo>
                  <a:cubicBezTo>
                    <a:pt x="3429" y="4286"/>
                    <a:pt x="1715" y="2095"/>
                    <a:pt x="0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57C9734-AB6A-4EE6-A107-6DFE2772B641}"/>
                </a:ext>
              </a:extLst>
            </p:cNvPr>
            <p:cNvSpPr/>
            <p:nvPr/>
          </p:nvSpPr>
          <p:spPr>
            <a:xfrm>
              <a:off x="1444959" y="935610"/>
              <a:ext cx="6572" cy="4031"/>
            </a:xfrm>
            <a:custGeom>
              <a:avLst/>
              <a:gdLst>
                <a:gd name="connsiteX0" fmla="*/ 6572 w 6572"/>
                <a:gd name="connsiteY0" fmla="*/ 4001 h 4031"/>
                <a:gd name="connsiteX1" fmla="*/ 0 w 6572"/>
                <a:gd name="connsiteY1" fmla="*/ 0 h 4031"/>
                <a:gd name="connsiteX2" fmla="*/ 6572 w 6572"/>
                <a:gd name="connsiteY2" fmla="*/ 4001 h 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72" h="4031">
                  <a:moveTo>
                    <a:pt x="6572" y="4001"/>
                  </a:moveTo>
                  <a:cubicBezTo>
                    <a:pt x="4381" y="2667"/>
                    <a:pt x="2191" y="1333"/>
                    <a:pt x="0" y="0"/>
                  </a:cubicBezTo>
                  <a:cubicBezTo>
                    <a:pt x="1619" y="2572"/>
                    <a:pt x="3524" y="4286"/>
                    <a:pt x="6572" y="4001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64B90AB-1E7D-492D-B9AF-E3ECFB269921}"/>
                </a:ext>
              </a:extLst>
            </p:cNvPr>
            <p:cNvSpPr/>
            <p:nvPr/>
          </p:nvSpPr>
          <p:spPr>
            <a:xfrm>
              <a:off x="1915780" y="639383"/>
              <a:ext cx="6000" cy="5143"/>
            </a:xfrm>
            <a:custGeom>
              <a:avLst/>
              <a:gdLst>
                <a:gd name="connsiteX0" fmla="*/ 0 w 6000"/>
                <a:gd name="connsiteY0" fmla="*/ 0 h 5143"/>
                <a:gd name="connsiteX1" fmla="*/ 6001 w 6000"/>
                <a:gd name="connsiteY1" fmla="*/ 5143 h 5143"/>
                <a:gd name="connsiteX2" fmla="*/ 0 w 6000"/>
                <a:gd name="connsiteY2" fmla="*/ 0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0" h="5143">
                  <a:moveTo>
                    <a:pt x="0" y="0"/>
                  </a:moveTo>
                  <a:cubicBezTo>
                    <a:pt x="2000" y="1714"/>
                    <a:pt x="4000" y="3429"/>
                    <a:pt x="6001" y="5143"/>
                  </a:cubicBezTo>
                  <a:cubicBezTo>
                    <a:pt x="5048" y="2000"/>
                    <a:pt x="3143" y="95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AEED026-9D30-4EB0-9261-60283CEF3B74}"/>
                </a:ext>
              </a:extLst>
            </p:cNvPr>
            <p:cNvSpPr/>
            <p:nvPr/>
          </p:nvSpPr>
          <p:spPr>
            <a:xfrm>
              <a:off x="1933115" y="645098"/>
              <a:ext cx="5810" cy="5238"/>
            </a:xfrm>
            <a:custGeom>
              <a:avLst/>
              <a:gdLst>
                <a:gd name="connsiteX0" fmla="*/ 0 w 5810"/>
                <a:gd name="connsiteY0" fmla="*/ 0 h 5238"/>
                <a:gd name="connsiteX1" fmla="*/ 5810 w 5810"/>
                <a:gd name="connsiteY1" fmla="*/ 5239 h 5238"/>
                <a:gd name="connsiteX2" fmla="*/ 0 w 5810"/>
                <a:gd name="connsiteY2" fmla="*/ 0 h 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10" h="5238">
                  <a:moveTo>
                    <a:pt x="0" y="0"/>
                  </a:moveTo>
                  <a:cubicBezTo>
                    <a:pt x="1905" y="1715"/>
                    <a:pt x="3810" y="3429"/>
                    <a:pt x="5810" y="5239"/>
                  </a:cubicBezTo>
                  <a:cubicBezTo>
                    <a:pt x="3905" y="3429"/>
                    <a:pt x="1905" y="1715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0D8E63E-7537-4638-B69D-81AB4680BA70}"/>
                </a:ext>
              </a:extLst>
            </p:cNvPr>
            <p:cNvSpPr/>
            <p:nvPr/>
          </p:nvSpPr>
          <p:spPr>
            <a:xfrm>
              <a:off x="1955118" y="651004"/>
              <a:ext cx="5524" cy="5524"/>
            </a:xfrm>
            <a:custGeom>
              <a:avLst/>
              <a:gdLst>
                <a:gd name="connsiteX0" fmla="*/ 0 w 5524"/>
                <a:gd name="connsiteY0" fmla="*/ 0 h 5524"/>
                <a:gd name="connsiteX1" fmla="*/ 286 w 5524"/>
                <a:gd name="connsiteY1" fmla="*/ 4763 h 5524"/>
                <a:gd name="connsiteX2" fmla="*/ 5525 w 5524"/>
                <a:gd name="connsiteY2" fmla="*/ 5524 h 5524"/>
                <a:gd name="connsiteX3" fmla="*/ 0 w 5524"/>
                <a:gd name="connsiteY3" fmla="*/ 0 h 5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5524">
                  <a:moveTo>
                    <a:pt x="0" y="0"/>
                  </a:moveTo>
                  <a:cubicBezTo>
                    <a:pt x="95" y="1619"/>
                    <a:pt x="191" y="3239"/>
                    <a:pt x="286" y="4763"/>
                  </a:cubicBezTo>
                  <a:cubicBezTo>
                    <a:pt x="2000" y="5239"/>
                    <a:pt x="3715" y="5524"/>
                    <a:pt x="5525" y="5524"/>
                  </a:cubicBezTo>
                  <a:cubicBezTo>
                    <a:pt x="4667" y="2572"/>
                    <a:pt x="2858" y="667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7FF3BFE-621E-4273-BE69-2278DE60F2FB}"/>
                </a:ext>
              </a:extLst>
            </p:cNvPr>
            <p:cNvSpPr/>
            <p:nvPr/>
          </p:nvSpPr>
          <p:spPr>
            <a:xfrm>
              <a:off x="1319134" y="722917"/>
              <a:ext cx="4571" cy="6667"/>
            </a:xfrm>
            <a:custGeom>
              <a:avLst/>
              <a:gdLst>
                <a:gd name="connsiteX0" fmla="*/ 0 w 4571"/>
                <a:gd name="connsiteY0" fmla="*/ 6668 h 6667"/>
                <a:gd name="connsiteX1" fmla="*/ 4572 w 4571"/>
                <a:gd name="connsiteY1" fmla="*/ 0 h 6667"/>
                <a:gd name="connsiteX2" fmla="*/ 0 w 4571"/>
                <a:gd name="connsiteY2" fmla="*/ 6668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1" h="6667">
                  <a:moveTo>
                    <a:pt x="0" y="6668"/>
                  </a:moveTo>
                  <a:cubicBezTo>
                    <a:pt x="1524" y="4477"/>
                    <a:pt x="3048" y="2286"/>
                    <a:pt x="4572" y="0"/>
                  </a:cubicBezTo>
                  <a:cubicBezTo>
                    <a:pt x="1715" y="1143"/>
                    <a:pt x="95" y="3239"/>
                    <a:pt x="0" y="6668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94990E8-A331-47E2-8F0F-0398166C9171}"/>
                </a:ext>
              </a:extLst>
            </p:cNvPr>
            <p:cNvSpPr/>
            <p:nvPr/>
          </p:nvSpPr>
          <p:spPr>
            <a:xfrm>
              <a:off x="1313038" y="734919"/>
              <a:ext cx="5048" cy="6477"/>
            </a:xfrm>
            <a:custGeom>
              <a:avLst/>
              <a:gdLst>
                <a:gd name="connsiteX0" fmla="*/ 0 w 5048"/>
                <a:gd name="connsiteY0" fmla="*/ 6477 h 6477"/>
                <a:gd name="connsiteX1" fmla="*/ 5048 w 5048"/>
                <a:gd name="connsiteY1" fmla="*/ 0 h 6477"/>
                <a:gd name="connsiteX2" fmla="*/ 0 w 5048"/>
                <a:gd name="connsiteY2" fmla="*/ 6477 h 6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" h="6477">
                  <a:moveTo>
                    <a:pt x="0" y="6477"/>
                  </a:moveTo>
                  <a:cubicBezTo>
                    <a:pt x="2953" y="5429"/>
                    <a:pt x="4667" y="3334"/>
                    <a:pt x="5048" y="0"/>
                  </a:cubicBezTo>
                  <a:cubicBezTo>
                    <a:pt x="3334" y="2096"/>
                    <a:pt x="1715" y="4286"/>
                    <a:pt x="0" y="6477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03671E-E875-4491-87E2-1438CE2DC875}"/>
                </a:ext>
              </a:extLst>
            </p:cNvPr>
            <p:cNvSpPr/>
            <p:nvPr/>
          </p:nvSpPr>
          <p:spPr>
            <a:xfrm>
              <a:off x="1861106" y="881413"/>
              <a:ext cx="7048" cy="4670"/>
            </a:xfrm>
            <a:custGeom>
              <a:avLst/>
              <a:gdLst>
                <a:gd name="connsiteX0" fmla="*/ 7049 w 7048"/>
                <a:gd name="connsiteY0" fmla="*/ 0 h 4670"/>
                <a:gd name="connsiteX1" fmla="*/ 0 w 7048"/>
                <a:gd name="connsiteY1" fmla="*/ 4667 h 4670"/>
                <a:gd name="connsiteX2" fmla="*/ 7049 w 7048"/>
                <a:gd name="connsiteY2" fmla="*/ 0 h 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4670">
                  <a:moveTo>
                    <a:pt x="7049" y="0"/>
                  </a:moveTo>
                  <a:cubicBezTo>
                    <a:pt x="3810" y="0"/>
                    <a:pt x="1524" y="1715"/>
                    <a:pt x="0" y="4667"/>
                  </a:cubicBezTo>
                  <a:cubicBezTo>
                    <a:pt x="3239" y="4763"/>
                    <a:pt x="5429" y="2857"/>
                    <a:pt x="7049" y="0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DA82C1A-9CD3-4C05-AE0D-A7FBAD5A3973}"/>
                </a:ext>
              </a:extLst>
            </p:cNvPr>
            <p:cNvSpPr/>
            <p:nvPr/>
          </p:nvSpPr>
          <p:spPr>
            <a:xfrm>
              <a:off x="1894158" y="868174"/>
              <a:ext cx="5810" cy="5524"/>
            </a:xfrm>
            <a:custGeom>
              <a:avLst/>
              <a:gdLst>
                <a:gd name="connsiteX0" fmla="*/ 5144 w 5810"/>
                <a:gd name="connsiteY0" fmla="*/ 5143 h 5524"/>
                <a:gd name="connsiteX1" fmla="*/ 5810 w 5810"/>
                <a:gd name="connsiteY1" fmla="*/ 95 h 5524"/>
                <a:gd name="connsiteX2" fmla="*/ 191 w 5810"/>
                <a:gd name="connsiteY2" fmla="*/ 0 h 5524"/>
                <a:gd name="connsiteX3" fmla="*/ 0 w 5810"/>
                <a:gd name="connsiteY3" fmla="*/ 5143 h 5524"/>
                <a:gd name="connsiteX4" fmla="*/ 2572 w 5810"/>
                <a:gd name="connsiteY4" fmla="*/ 5524 h 5524"/>
                <a:gd name="connsiteX5" fmla="*/ 5144 w 5810"/>
                <a:gd name="connsiteY5" fmla="*/ 5143 h 5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0" h="5524">
                  <a:moveTo>
                    <a:pt x="5144" y="5143"/>
                  </a:moveTo>
                  <a:cubicBezTo>
                    <a:pt x="5429" y="3429"/>
                    <a:pt x="5620" y="1810"/>
                    <a:pt x="5810" y="95"/>
                  </a:cubicBezTo>
                  <a:cubicBezTo>
                    <a:pt x="3905" y="95"/>
                    <a:pt x="2000" y="0"/>
                    <a:pt x="191" y="0"/>
                  </a:cubicBezTo>
                  <a:cubicBezTo>
                    <a:pt x="95" y="1715"/>
                    <a:pt x="95" y="3429"/>
                    <a:pt x="0" y="5143"/>
                  </a:cubicBezTo>
                  <a:lnTo>
                    <a:pt x="2572" y="5524"/>
                  </a:lnTo>
                  <a:lnTo>
                    <a:pt x="5144" y="5143"/>
                  </a:ln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A1EDE56-7C67-48CF-8285-8036E0BC16C5}"/>
                </a:ext>
              </a:extLst>
            </p:cNvPr>
            <p:cNvSpPr/>
            <p:nvPr/>
          </p:nvSpPr>
          <p:spPr>
            <a:xfrm>
              <a:off x="1677081" y="553957"/>
              <a:ext cx="289319" cy="306424"/>
            </a:xfrm>
            <a:custGeom>
              <a:avLst/>
              <a:gdLst>
                <a:gd name="connsiteX0" fmla="*/ 161832 w 289319"/>
                <a:gd name="connsiteY0" fmla="*/ 78283 h 306424"/>
                <a:gd name="connsiteX1" fmla="*/ 151831 w 289319"/>
                <a:gd name="connsiteY1" fmla="*/ 67329 h 306424"/>
                <a:gd name="connsiteX2" fmla="*/ 122208 w 289319"/>
                <a:gd name="connsiteY2" fmla="*/ 71044 h 306424"/>
                <a:gd name="connsiteX3" fmla="*/ 101730 w 289319"/>
                <a:gd name="connsiteY3" fmla="*/ 57804 h 306424"/>
                <a:gd name="connsiteX4" fmla="*/ 62391 w 289319"/>
                <a:gd name="connsiteY4" fmla="*/ 17608 h 306424"/>
                <a:gd name="connsiteX5" fmla="*/ 36007 w 289319"/>
                <a:gd name="connsiteY5" fmla="*/ 654 h 306424"/>
                <a:gd name="connsiteX6" fmla="*/ 20577 w 289319"/>
                <a:gd name="connsiteY6" fmla="*/ 2559 h 306424"/>
                <a:gd name="connsiteX7" fmla="*/ 17814 w 289319"/>
                <a:gd name="connsiteY7" fmla="*/ 5702 h 306424"/>
                <a:gd name="connsiteX8" fmla="*/ 23148 w 289319"/>
                <a:gd name="connsiteY8" fmla="*/ 30848 h 306424"/>
                <a:gd name="connsiteX9" fmla="*/ 19910 w 289319"/>
                <a:gd name="connsiteY9" fmla="*/ 53518 h 306424"/>
                <a:gd name="connsiteX10" fmla="*/ 15719 w 289319"/>
                <a:gd name="connsiteY10" fmla="*/ 62947 h 306424"/>
                <a:gd name="connsiteX11" fmla="*/ 9147 w 289319"/>
                <a:gd name="connsiteY11" fmla="*/ 71710 h 306424"/>
                <a:gd name="connsiteX12" fmla="*/ 12004 w 289319"/>
                <a:gd name="connsiteY12" fmla="*/ 86093 h 306424"/>
                <a:gd name="connsiteX13" fmla="*/ 5241 w 289319"/>
                <a:gd name="connsiteY13" fmla="*/ 93142 h 306424"/>
                <a:gd name="connsiteX14" fmla="*/ 3 w 289319"/>
                <a:gd name="connsiteY14" fmla="*/ 98476 h 306424"/>
                <a:gd name="connsiteX15" fmla="*/ 3241 w 289319"/>
                <a:gd name="connsiteY15" fmla="*/ 102286 h 306424"/>
                <a:gd name="connsiteX16" fmla="*/ 11052 w 289319"/>
                <a:gd name="connsiteY16" fmla="*/ 104953 h 306424"/>
                <a:gd name="connsiteX17" fmla="*/ 38293 w 289319"/>
                <a:gd name="connsiteY17" fmla="*/ 137052 h 306424"/>
                <a:gd name="connsiteX18" fmla="*/ 36769 w 289319"/>
                <a:gd name="connsiteY18" fmla="*/ 148196 h 306424"/>
                <a:gd name="connsiteX19" fmla="*/ 29340 w 289319"/>
                <a:gd name="connsiteY19" fmla="*/ 163436 h 306424"/>
                <a:gd name="connsiteX20" fmla="*/ 30864 w 289319"/>
                <a:gd name="connsiteY20" fmla="*/ 168961 h 306424"/>
                <a:gd name="connsiteX21" fmla="*/ 35436 w 289319"/>
                <a:gd name="connsiteY21" fmla="*/ 169627 h 306424"/>
                <a:gd name="connsiteX22" fmla="*/ 53247 w 289319"/>
                <a:gd name="connsiteY22" fmla="*/ 155721 h 306424"/>
                <a:gd name="connsiteX23" fmla="*/ 59820 w 289319"/>
                <a:gd name="connsiteY23" fmla="*/ 138004 h 306424"/>
                <a:gd name="connsiteX24" fmla="*/ 63439 w 289319"/>
                <a:gd name="connsiteY24" fmla="*/ 131337 h 306424"/>
                <a:gd name="connsiteX25" fmla="*/ 67630 w 289319"/>
                <a:gd name="connsiteY25" fmla="*/ 137242 h 306424"/>
                <a:gd name="connsiteX26" fmla="*/ 72012 w 289319"/>
                <a:gd name="connsiteY26" fmla="*/ 144958 h 306424"/>
                <a:gd name="connsiteX27" fmla="*/ 74583 w 289319"/>
                <a:gd name="connsiteY27" fmla="*/ 119526 h 306424"/>
                <a:gd name="connsiteX28" fmla="*/ 85442 w 289319"/>
                <a:gd name="connsiteY28" fmla="*/ 103524 h 306424"/>
                <a:gd name="connsiteX29" fmla="*/ 88109 w 289319"/>
                <a:gd name="connsiteY29" fmla="*/ 103524 h 306424"/>
                <a:gd name="connsiteX30" fmla="*/ 90966 w 289319"/>
                <a:gd name="connsiteY30" fmla="*/ 107334 h 306424"/>
                <a:gd name="connsiteX31" fmla="*/ 100872 w 289319"/>
                <a:gd name="connsiteY31" fmla="*/ 156769 h 306424"/>
                <a:gd name="connsiteX32" fmla="*/ 103539 w 289319"/>
                <a:gd name="connsiteY32" fmla="*/ 165246 h 306424"/>
                <a:gd name="connsiteX33" fmla="*/ 112779 w 289319"/>
                <a:gd name="connsiteY33" fmla="*/ 181534 h 306424"/>
                <a:gd name="connsiteX34" fmla="*/ 128019 w 289319"/>
                <a:gd name="connsiteY34" fmla="*/ 188487 h 306424"/>
                <a:gd name="connsiteX35" fmla="*/ 133638 w 289319"/>
                <a:gd name="connsiteY35" fmla="*/ 198012 h 306424"/>
                <a:gd name="connsiteX36" fmla="*/ 133924 w 289319"/>
                <a:gd name="connsiteY36" fmla="*/ 216109 h 306424"/>
                <a:gd name="connsiteX37" fmla="*/ 124971 w 289319"/>
                <a:gd name="connsiteY37" fmla="*/ 229254 h 306424"/>
                <a:gd name="connsiteX38" fmla="*/ 114398 w 289319"/>
                <a:gd name="connsiteY38" fmla="*/ 232492 h 306424"/>
                <a:gd name="connsiteX39" fmla="*/ 106397 w 289319"/>
                <a:gd name="connsiteY39" fmla="*/ 242017 h 306424"/>
                <a:gd name="connsiteX40" fmla="*/ 84680 w 289319"/>
                <a:gd name="connsiteY40" fmla="*/ 269640 h 306424"/>
                <a:gd name="connsiteX41" fmla="*/ 78965 w 289319"/>
                <a:gd name="connsiteY41" fmla="*/ 274498 h 306424"/>
                <a:gd name="connsiteX42" fmla="*/ 63915 w 289319"/>
                <a:gd name="connsiteY42" fmla="*/ 288976 h 306424"/>
                <a:gd name="connsiteX43" fmla="*/ 60677 w 289319"/>
                <a:gd name="connsiteY43" fmla="*/ 301930 h 306424"/>
                <a:gd name="connsiteX44" fmla="*/ 72678 w 289319"/>
                <a:gd name="connsiteY44" fmla="*/ 305073 h 306424"/>
                <a:gd name="connsiteX45" fmla="*/ 101253 w 289319"/>
                <a:gd name="connsiteY45" fmla="*/ 279451 h 306424"/>
                <a:gd name="connsiteX46" fmla="*/ 156117 w 289319"/>
                <a:gd name="connsiteY46" fmla="*/ 282689 h 306424"/>
                <a:gd name="connsiteX47" fmla="*/ 162594 w 289319"/>
                <a:gd name="connsiteY47" fmla="*/ 277165 h 306424"/>
                <a:gd name="connsiteX48" fmla="*/ 169738 w 289319"/>
                <a:gd name="connsiteY48" fmla="*/ 282308 h 306424"/>
                <a:gd name="connsiteX49" fmla="*/ 169262 w 289319"/>
                <a:gd name="connsiteY49" fmla="*/ 285261 h 306424"/>
                <a:gd name="connsiteX50" fmla="*/ 183930 w 289319"/>
                <a:gd name="connsiteY50" fmla="*/ 302120 h 306424"/>
                <a:gd name="connsiteX51" fmla="*/ 189455 w 289319"/>
                <a:gd name="connsiteY51" fmla="*/ 302120 h 306424"/>
                <a:gd name="connsiteX52" fmla="*/ 189455 w 289319"/>
                <a:gd name="connsiteY52" fmla="*/ 302120 h 306424"/>
                <a:gd name="connsiteX53" fmla="*/ 201361 w 289319"/>
                <a:gd name="connsiteY53" fmla="*/ 296119 h 306424"/>
                <a:gd name="connsiteX54" fmla="*/ 233746 w 289319"/>
                <a:gd name="connsiteY54" fmla="*/ 265830 h 306424"/>
                <a:gd name="connsiteX55" fmla="*/ 233937 w 289319"/>
                <a:gd name="connsiteY55" fmla="*/ 253828 h 306424"/>
                <a:gd name="connsiteX56" fmla="*/ 254987 w 289319"/>
                <a:gd name="connsiteY56" fmla="*/ 243732 h 306424"/>
                <a:gd name="connsiteX57" fmla="*/ 263845 w 289319"/>
                <a:gd name="connsiteY57" fmla="*/ 250685 h 306424"/>
                <a:gd name="connsiteX58" fmla="*/ 270513 w 289319"/>
                <a:gd name="connsiteY58" fmla="*/ 248113 h 306424"/>
                <a:gd name="connsiteX59" fmla="*/ 284038 w 289319"/>
                <a:gd name="connsiteY59" fmla="*/ 215919 h 306424"/>
                <a:gd name="connsiteX60" fmla="*/ 288229 w 289319"/>
                <a:gd name="connsiteY60" fmla="*/ 171913 h 306424"/>
                <a:gd name="connsiteX61" fmla="*/ 279561 w 289319"/>
                <a:gd name="connsiteY61" fmla="*/ 161341 h 306424"/>
                <a:gd name="connsiteX62" fmla="*/ 256892 w 289319"/>
                <a:gd name="connsiteY62" fmla="*/ 138195 h 306424"/>
                <a:gd name="connsiteX63" fmla="*/ 244700 w 289319"/>
                <a:gd name="connsiteY63" fmla="*/ 126670 h 306424"/>
                <a:gd name="connsiteX64" fmla="*/ 244700 w 289319"/>
                <a:gd name="connsiteY64" fmla="*/ 126670 h 306424"/>
                <a:gd name="connsiteX65" fmla="*/ 239842 w 289319"/>
                <a:gd name="connsiteY65" fmla="*/ 117145 h 306424"/>
                <a:gd name="connsiteX66" fmla="*/ 204028 w 289319"/>
                <a:gd name="connsiteY66" fmla="*/ 103810 h 306424"/>
                <a:gd name="connsiteX67" fmla="*/ 191646 w 289319"/>
                <a:gd name="connsiteY67" fmla="*/ 108953 h 306424"/>
                <a:gd name="connsiteX68" fmla="*/ 188121 w 289319"/>
                <a:gd name="connsiteY68" fmla="*/ 112001 h 306424"/>
                <a:gd name="connsiteX69" fmla="*/ 184502 w 289319"/>
                <a:gd name="connsiteY69" fmla="*/ 107905 h 306424"/>
                <a:gd name="connsiteX70" fmla="*/ 180692 w 289319"/>
                <a:gd name="connsiteY70" fmla="*/ 96190 h 306424"/>
                <a:gd name="connsiteX71" fmla="*/ 166119 w 289319"/>
                <a:gd name="connsiteY71" fmla="*/ 93808 h 306424"/>
                <a:gd name="connsiteX72" fmla="*/ 161832 w 289319"/>
                <a:gd name="connsiteY72" fmla="*/ 78283 h 30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89319" h="306424">
                  <a:moveTo>
                    <a:pt x="161832" y="78283"/>
                  </a:moveTo>
                  <a:cubicBezTo>
                    <a:pt x="161070" y="71806"/>
                    <a:pt x="158975" y="65329"/>
                    <a:pt x="151831" y="67329"/>
                  </a:cubicBezTo>
                  <a:cubicBezTo>
                    <a:pt x="142116" y="69996"/>
                    <a:pt x="132210" y="67519"/>
                    <a:pt x="122208" y="71044"/>
                  </a:cubicBezTo>
                  <a:cubicBezTo>
                    <a:pt x="110969" y="75044"/>
                    <a:pt x="103825" y="69996"/>
                    <a:pt x="101730" y="57804"/>
                  </a:cubicBezTo>
                  <a:cubicBezTo>
                    <a:pt x="97539" y="33325"/>
                    <a:pt x="82394" y="23038"/>
                    <a:pt x="62391" y="17608"/>
                  </a:cubicBezTo>
                  <a:cubicBezTo>
                    <a:pt x="54962" y="9512"/>
                    <a:pt x="46485" y="3226"/>
                    <a:pt x="36007" y="654"/>
                  </a:cubicBezTo>
                  <a:cubicBezTo>
                    <a:pt x="30673" y="-489"/>
                    <a:pt x="25530" y="-299"/>
                    <a:pt x="20577" y="2559"/>
                  </a:cubicBezTo>
                  <a:cubicBezTo>
                    <a:pt x="19624" y="3607"/>
                    <a:pt x="18767" y="4654"/>
                    <a:pt x="17814" y="5702"/>
                  </a:cubicBezTo>
                  <a:cubicBezTo>
                    <a:pt x="24768" y="12751"/>
                    <a:pt x="30197" y="19799"/>
                    <a:pt x="23148" y="30848"/>
                  </a:cubicBezTo>
                  <a:cubicBezTo>
                    <a:pt x="18862" y="37516"/>
                    <a:pt x="16671" y="45040"/>
                    <a:pt x="19910" y="53518"/>
                  </a:cubicBezTo>
                  <a:cubicBezTo>
                    <a:pt x="21434" y="57613"/>
                    <a:pt x="19815" y="61995"/>
                    <a:pt x="15719" y="62947"/>
                  </a:cubicBezTo>
                  <a:cubicBezTo>
                    <a:pt x="10861" y="64090"/>
                    <a:pt x="6861" y="64376"/>
                    <a:pt x="9147" y="71710"/>
                  </a:cubicBezTo>
                  <a:cubicBezTo>
                    <a:pt x="10575" y="76378"/>
                    <a:pt x="11528" y="81235"/>
                    <a:pt x="12004" y="86093"/>
                  </a:cubicBezTo>
                  <a:cubicBezTo>
                    <a:pt x="12480" y="91046"/>
                    <a:pt x="9623" y="92856"/>
                    <a:pt x="5241" y="93142"/>
                  </a:cubicBezTo>
                  <a:cubicBezTo>
                    <a:pt x="2479" y="93237"/>
                    <a:pt x="-93" y="95047"/>
                    <a:pt x="3" y="98476"/>
                  </a:cubicBezTo>
                  <a:cubicBezTo>
                    <a:pt x="3" y="99809"/>
                    <a:pt x="1812" y="101524"/>
                    <a:pt x="3241" y="102286"/>
                  </a:cubicBezTo>
                  <a:cubicBezTo>
                    <a:pt x="5718" y="103524"/>
                    <a:pt x="8480" y="104095"/>
                    <a:pt x="11052" y="104953"/>
                  </a:cubicBezTo>
                  <a:cubicBezTo>
                    <a:pt x="25815" y="109810"/>
                    <a:pt x="31149" y="124479"/>
                    <a:pt x="38293" y="137052"/>
                  </a:cubicBezTo>
                  <a:cubicBezTo>
                    <a:pt x="40198" y="140386"/>
                    <a:pt x="39627" y="145053"/>
                    <a:pt x="36769" y="148196"/>
                  </a:cubicBezTo>
                  <a:cubicBezTo>
                    <a:pt x="32864" y="152482"/>
                    <a:pt x="28863" y="156769"/>
                    <a:pt x="29340" y="163436"/>
                  </a:cubicBezTo>
                  <a:cubicBezTo>
                    <a:pt x="29435" y="165341"/>
                    <a:pt x="29721" y="167722"/>
                    <a:pt x="30864" y="168961"/>
                  </a:cubicBezTo>
                  <a:cubicBezTo>
                    <a:pt x="31721" y="169913"/>
                    <a:pt x="34483" y="170389"/>
                    <a:pt x="35436" y="169627"/>
                  </a:cubicBezTo>
                  <a:cubicBezTo>
                    <a:pt x="41532" y="165246"/>
                    <a:pt x="47151" y="160102"/>
                    <a:pt x="53247" y="155721"/>
                  </a:cubicBezTo>
                  <a:cubicBezTo>
                    <a:pt x="59343" y="151339"/>
                    <a:pt x="62106" y="146101"/>
                    <a:pt x="59820" y="138004"/>
                  </a:cubicBezTo>
                  <a:cubicBezTo>
                    <a:pt x="58962" y="135052"/>
                    <a:pt x="60582" y="131813"/>
                    <a:pt x="63439" y="131337"/>
                  </a:cubicBezTo>
                  <a:cubicBezTo>
                    <a:pt x="67154" y="130670"/>
                    <a:pt x="67249" y="134385"/>
                    <a:pt x="67630" y="137242"/>
                  </a:cubicBezTo>
                  <a:cubicBezTo>
                    <a:pt x="68011" y="140005"/>
                    <a:pt x="67535" y="143148"/>
                    <a:pt x="72012" y="144958"/>
                  </a:cubicBezTo>
                  <a:cubicBezTo>
                    <a:pt x="72774" y="136290"/>
                    <a:pt x="72774" y="127717"/>
                    <a:pt x="74583" y="119526"/>
                  </a:cubicBezTo>
                  <a:cubicBezTo>
                    <a:pt x="76012" y="113049"/>
                    <a:pt x="78203" y="105810"/>
                    <a:pt x="85442" y="103524"/>
                  </a:cubicBezTo>
                  <a:cubicBezTo>
                    <a:pt x="86299" y="103238"/>
                    <a:pt x="87537" y="103048"/>
                    <a:pt x="88109" y="103524"/>
                  </a:cubicBezTo>
                  <a:cubicBezTo>
                    <a:pt x="89252" y="104572"/>
                    <a:pt x="91157" y="106953"/>
                    <a:pt x="90966" y="107334"/>
                  </a:cubicBezTo>
                  <a:cubicBezTo>
                    <a:pt x="77441" y="127908"/>
                    <a:pt x="88014" y="142672"/>
                    <a:pt x="100872" y="156769"/>
                  </a:cubicBezTo>
                  <a:cubicBezTo>
                    <a:pt x="101825" y="159626"/>
                    <a:pt x="103730" y="162484"/>
                    <a:pt x="103539" y="165246"/>
                  </a:cubicBezTo>
                  <a:cubicBezTo>
                    <a:pt x="102968" y="173437"/>
                    <a:pt x="105825" y="178581"/>
                    <a:pt x="112779" y="181534"/>
                  </a:cubicBezTo>
                  <a:cubicBezTo>
                    <a:pt x="117922" y="183629"/>
                    <a:pt x="122970" y="186106"/>
                    <a:pt x="128019" y="188487"/>
                  </a:cubicBezTo>
                  <a:cubicBezTo>
                    <a:pt x="131829" y="190297"/>
                    <a:pt x="133448" y="193821"/>
                    <a:pt x="133638" y="198012"/>
                  </a:cubicBezTo>
                  <a:cubicBezTo>
                    <a:pt x="133924" y="204013"/>
                    <a:pt x="133829" y="210109"/>
                    <a:pt x="133924" y="216109"/>
                  </a:cubicBezTo>
                  <a:cubicBezTo>
                    <a:pt x="134019" y="222967"/>
                    <a:pt x="131352" y="227539"/>
                    <a:pt x="124971" y="229254"/>
                  </a:cubicBezTo>
                  <a:cubicBezTo>
                    <a:pt x="121446" y="230206"/>
                    <a:pt x="117922" y="232207"/>
                    <a:pt x="114398" y="232492"/>
                  </a:cubicBezTo>
                  <a:cubicBezTo>
                    <a:pt x="108492" y="232873"/>
                    <a:pt x="106492" y="236207"/>
                    <a:pt x="106397" y="242017"/>
                  </a:cubicBezTo>
                  <a:cubicBezTo>
                    <a:pt x="106111" y="257734"/>
                    <a:pt x="102206" y="270116"/>
                    <a:pt x="84680" y="269640"/>
                  </a:cubicBezTo>
                  <a:cubicBezTo>
                    <a:pt x="81346" y="269545"/>
                    <a:pt x="79346" y="271164"/>
                    <a:pt x="78965" y="274498"/>
                  </a:cubicBezTo>
                  <a:cubicBezTo>
                    <a:pt x="77917" y="284404"/>
                    <a:pt x="70964" y="286023"/>
                    <a:pt x="63915" y="288976"/>
                  </a:cubicBezTo>
                  <a:cubicBezTo>
                    <a:pt x="60296" y="290500"/>
                    <a:pt x="57724" y="296786"/>
                    <a:pt x="60677" y="301930"/>
                  </a:cubicBezTo>
                  <a:cubicBezTo>
                    <a:pt x="63439" y="306692"/>
                    <a:pt x="67821" y="307549"/>
                    <a:pt x="72678" y="305073"/>
                  </a:cubicBezTo>
                  <a:cubicBezTo>
                    <a:pt x="84204" y="299167"/>
                    <a:pt x="94491" y="291738"/>
                    <a:pt x="101253" y="279451"/>
                  </a:cubicBezTo>
                  <a:cubicBezTo>
                    <a:pt x="127638" y="296786"/>
                    <a:pt x="127733" y="296881"/>
                    <a:pt x="156117" y="282689"/>
                  </a:cubicBezTo>
                  <a:cubicBezTo>
                    <a:pt x="158499" y="281451"/>
                    <a:pt x="160213" y="278593"/>
                    <a:pt x="162594" y="277165"/>
                  </a:cubicBezTo>
                  <a:cubicBezTo>
                    <a:pt x="166309" y="274879"/>
                    <a:pt x="169643" y="277355"/>
                    <a:pt x="169738" y="282308"/>
                  </a:cubicBezTo>
                  <a:cubicBezTo>
                    <a:pt x="169738" y="283261"/>
                    <a:pt x="169262" y="284213"/>
                    <a:pt x="169262" y="285261"/>
                  </a:cubicBezTo>
                  <a:cubicBezTo>
                    <a:pt x="168786" y="299644"/>
                    <a:pt x="168881" y="299644"/>
                    <a:pt x="183930" y="302120"/>
                  </a:cubicBezTo>
                  <a:cubicBezTo>
                    <a:pt x="185740" y="304311"/>
                    <a:pt x="187645" y="304216"/>
                    <a:pt x="189455" y="302120"/>
                  </a:cubicBezTo>
                  <a:lnTo>
                    <a:pt x="189455" y="302120"/>
                  </a:lnTo>
                  <a:cubicBezTo>
                    <a:pt x="192312" y="297548"/>
                    <a:pt x="196599" y="296310"/>
                    <a:pt x="201361" y="296119"/>
                  </a:cubicBezTo>
                  <a:cubicBezTo>
                    <a:pt x="219459" y="295357"/>
                    <a:pt x="229936" y="284785"/>
                    <a:pt x="233746" y="265830"/>
                  </a:cubicBezTo>
                  <a:cubicBezTo>
                    <a:pt x="233746" y="261829"/>
                    <a:pt x="233365" y="257734"/>
                    <a:pt x="233937" y="253828"/>
                  </a:cubicBezTo>
                  <a:cubicBezTo>
                    <a:pt x="236223" y="239827"/>
                    <a:pt x="244509" y="235921"/>
                    <a:pt x="254987" y="243732"/>
                  </a:cubicBezTo>
                  <a:cubicBezTo>
                    <a:pt x="257940" y="245923"/>
                    <a:pt x="260607" y="248780"/>
                    <a:pt x="263845" y="250685"/>
                  </a:cubicBezTo>
                  <a:cubicBezTo>
                    <a:pt x="266417" y="252209"/>
                    <a:pt x="270227" y="251257"/>
                    <a:pt x="270513" y="248113"/>
                  </a:cubicBezTo>
                  <a:cubicBezTo>
                    <a:pt x="271656" y="235540"/>
                    <a:pt x="278609" y="226206"/>
                    <a:pt x="284038" y="215919"/>
                  </a:cubicBezTo>
                  <a:cubicBezTo>
                    <a:pt x="291468" y="202012"/>
                    <a:pt x="289182" y="186772"/>
                    <a:pt x="288229" y="171913"/>
                  </a:cubicBezTo>
                  <a:cubicBezTo>
                    <a:pt x="287848" y="166294"/>
                    <a:pt x="283848" y="162674"/>
                    <a:pt x="279561" y="161341"/>
                  </a:cubicBezTo>
                  <a:cubicBezTo>
                    <a:pt x="268227" y="157721"/>
                    <a:pt x="261273" y="150292"/>
                    <a:pt x="256892" y="138195"/>
                  </a:cubicBezTo>
                  <a:cubicBezTo>
                    <a:pt x="255177" y="133337"/>
                    <a:pt x="248891" y="130480"/>
                    <a:pt x="244700" y="126670"/>
                  </a:cubicBezTo>
                  <a:lnTo>
                    <a:pt x="244700" y="126670"/>
                  </a:lnTo>
                  <a:cubicBezTo>
                    <a:pt x="244224" y="122669"/>
                    <a:pt x="242509" y="116097"/>
                    <a:pt x="239842" y="117145"/>
                  </a:cubicBezTo>
                  <a:cubicBezTo>
                    <a:pt x="224126" y="123526"/>
                    <a:pt x="213934" y="115716"/>
                    <a:pt x="204028" y="103810"/>
                  </a:cubicBezTo>
                  <a:cubicBezTo>
                    <a:pt x="198408" y="97047"/>
                    <a:pt x="197646" y="97618"/>
                    <a:pt x="191646" y="108953"/>
                  </a:cubicBezTo>
                  <a:cubicBezTo>
                    <a:pt x="190693" y="110763"/>
                    <a:pt x="190217" y="112858"/>
                    <a:pt x="188121" y="112001"/>
                  </a:cubicBezTo>
                  <a:cubicBezTo>
                    <a:pt x="186693" y="111430"/>
                    <a:pt x="185454" y="109525"/>
                    <a:pt x="184502" y="107905"/>
                  </a:cubicBezTo>
                  <a:cubicBezTo>
                    <a:pt x="182311" y="104095"/>
                    <a:pt x="185073" y="94189"/>
                    <a:pt x="180692" y="96190"/>
                  </a:cubicBezTo>
                  <a:cubicBezTo>
                    <a:pt x="174024" y="99238"/>
                    <a:pt x="170881" y="95999"/>
                    <a:pt x="166119" y="93808"/>
                  </a:cubicBezTo>
                  <a:cubicBezTo>
                    <a:pt x="157641" y="89808"/>
                    <a:pt x="157546" y="90189"/>
                    <a:pt x="161832" y="78283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06960F2-4BAF-45B8-859D-27002DB96036}"/>
                </a:ext>
              </a:extLst>
            </p:cNvPr>
            <p:cNvSpPr/>
            <p:nvPr/>
          </p:nvSpPr>
          <p:spPr>
            <a:xfrm>
              <a:off x="1456009" y="479740"/>
              <a:ext cx="283462" cy="357351"/>
            </a:xfrm>
            <a:custGeom>
              <a:avLst/>
              <a:gdLst>
                <a:gd name="connsiteX0" fmla="*/ 255554 w 283462"/>
                <a:gd name="connsiteY0" fmla="*/ 79919 h 357351"/>
                <a:gd name="connsiteX1" fmla="*/ 283463 w 283462"/>
                <a:gd name="connsiteY1" fmla="*/ 91920 h 357351"/>
                <a:gd name="connsiteX2" fmla="*/ 262031 w 283462"/>
                <a:gd name="connsiteY2" fmla="*/ 56297 h 357351"/>
                <a:gd name="connsiteX3" fmla="*/ 250030 w 283462"/>
                <a:gd name="connsiteY3" fmla="*/ 31436 h 357351"/>
                <a:gd name="connsiteX4" fmla="*/ 189356 w 283462"/>
                <a:gd name="connsiteY4" fmla="*/ 18101 h 357351"/>
                <a:gd name="connsiteX5" fmla="*/ 183545 w 283462"/>
                <a:gd name="connsiteY5" fmla="*/ 12386 h 357351"/>
                <a:gd name="connsiteX6" fmla="*/ 154399 w 283462"/>
                <a:gd name="connsiteY6" fmla="*/ 4385 h 357351"/>
                <a:gd name="connsiteX7" fmla="*/ 128205 w 283462"/>
                <a:gd name="connsiteY7" fmla="*/ 19435 h 357351"/>
                <a:gd name="connsiteX8" fmla="*/ 127157 w 283462"/>
                <a:gd name="connsiteY8" fmla="*/ 23435 h 357351"/>
                <a:gd name="connsiteX9" fmla="*/ 124967 w 283462"/>
                <a:gd name="connsiteY9" fmla="*/ 70298 h 357351"/>
                <a:gd name="connsiteX10" fmla="*/ 120871 w 283462"/>
                <a:gd name="connsiteY10" fmla="*/ 75632 h 357351"/>
                <a:gd name="connsiteX11" fmla="*/ 125633 w 283462"/>
                <a:gd name="connsiteY11" fmla="*/ 67441 h 357351"/>
                <a:gd name="connsiteX12" fmla="*/ 98963 w 283462"/>
                <a:gd name="connsiteY12" fmla="*/ 62297 h 357351"/>
                <a:gd name="connsiteX13" fmla="*/ 12572 w 283462"/>
                <a:gd name="connsiteY13" fmla="*/ 140307 h 357351"/>
                <a:gd name="connsiteX14" fmla="*/ 7619 w 283462"/>
                <a:gd name="connsiteY14" fmla="*/ 146975 h 357351"/>
                <a:gd name="connsiteX15" fmla="*/ 1523 w 283462"/>
                <a:gd name="connsiteY15" fmla="*/ 163548 h 357351"/>
                <a:gd name="connsiteX16" fmla="*/ 8000 w 283462"/>
                <a:gd name="connsiteY16" fmla="*/ 196505 h 357351"/>
                <a:gd name="connsiteX17" fmla="*/ 37813 w 283462"/>
                <a:gd name="connsiteY17" fmla="*/ 184598 h 357351"/>
                <a:gd name="connsiteX18" fmla="*/ 37146 w 283462"/>
                <a:gd name="connsiteY18" fmla="*/ 231938 h 357351"/>
                <a:gd name="connsiteX19" fmla="*/ 42480 w 283462"/>
                <a:gd name="connsiteY19" fmla="*/ 264037 h 357351"/>
                <a:gd name="connsiteX20" fmla="*/ 47147 w 283462"/>
                <a:gd name="connsiteY20" fmla="*/ 275372 h 357351"/>
                <a:gd name="connsiteX21" fmla="*/ 46576 w 283462"/>
                <a:gd name="connsiteY21" fmla="*/ 311281 h 357351"/>
                <a:gd name="connsiteX22" fmla="*/ 102964 w 283462"/>
                <a:gd name="connsiteY22" fmla="*/ 351095 h 357351"/>
                <a:gd name="connsiteX23" fmla="*/ 133825 w 283462"/>
                <a:gd name="connsiteY23" fmla="*/ 352334 h 357351"/>
                <a:gd name="connsiteX24" fmla="*/ 136301 w 283462"/>
                <a:gd name="connsiteY24" fmla="*/ 342999 h 357351"/>
                <a:gd name="connsiteX25" fmla="*/ 136206 w 283462"/>
                <a:gd name="connsiteY25" fmla="*/ 328807 h 357351"/>
                <a:gd name="connsiteX26" fmla="*/ 144874 w 283462"/>
                <a:gd name="connsiteY26" fmla="*/ 322139 h 357351"/>
                <a:gd name="connsiteX27" fmla="*/ 141254 w 283462"/>
                <a:gd name="connsiteY27" fmla="*/ 310900 h 357351"/>
                <a:gd name="connsiteX28" fmla="*/ 146398 w 283462"/>
                <a:gd name="connsiteY28" fmla="*/ 294993 h 357351"/>
                <a:gd name="connsiteX29" fmla="*/ 142397 w 283462"/>
                <a:gd name="connsiteY29" fmla="*/ 276515 h 357351"/>
                <a:gd name="connsiteX30" fmla="*/ 182974 w 283462"/>
                <a:gd name="connsiteY30" fmla="*/ 262608 h 357351"/>
                <a:gd name="connsiteX31" fmla="*/ 174973 w 283462"/>
                <a:gd name="connsiteY31" fmla="*/ 271847 h 357351"/>
                <a:gd name="connsiteX32" fmla="*/ 179926 w 283462"/>
                <a:gd name="connsiteY32" fmla="*/ 284801 h 357351"/>
                <a:gd name="connsiteX33" fmla="*/ 191165 w 283462"/>
                <a:gd name="connsiteY33" fmla="*/ 301851 h 357351"/>
                <a:gd name="connsiteX34" fmla="*/ 202691 w 283462"/>
                <a:gd name="connsiteY34" fmla="*/ 304042 h 357351"/>
                <a:gd name="connsiteX35" fmla="*/ 212216 w 283462"/>
                <a:gd name="connsiteY35" fmla="*/ 304328 h 357351"/>
                <a:gd name="connsiteX36" fmla="*/ 220217 w 283462"/>
                <a:gd name="connsiteY36" fmla="*/ 298041 h 357351"/>
                <a:gd name="connsiteX37" fmla="*/ 216692 w 283462"/>
                <a:gd name="connsiteY37" fmla="*/ 266799 h 357351"/>
                <a:gd name="connsiteX38" fmla="*/ 200881 w 283462"/>
                <a:gd name="connsiteY38" fmla="*/ 252797 h 357351"/>
                <a:gd name="connsiteX39" fmla="*/ 176497 w 283462"/>
                <a:gd name="connsiteY39" fmla="*/ 251464 h 357351"/>
                <a:gd name="connsiteX40" fmla="*/ 139254 w 283462"/>
                <a:gd name="connsiteY40" fmla="*/ 219269 h 357351"/>
                <a:gd name="connsiteX41" fmla="*/ 131444 w 283462"/>
                <a:gd name="connsiteY41" fmla="*/ 208601 h 357351"/>
                <a:gd name="connsiteX42" fmla="*/ 133444 w 283462"/>
                <a:gd name="connsiteY42" fmla="*/ 184408 h 357351"/>
                <a:gd name="connsiteX43" fmla="*/ 143921 w 283462"/>
                <a:gd name="connsiteY43" fmla="*/ 187742 h 357351"/>
                <a:gd name="connsiteX44" fmla="*/ 153256 w 283462"/>
                <a:gd name="connsiteY44" fmla="*/ 178312 h 357351"/>
                <a:gd name="connsiteX45" fmla="*/ 152970 w 283462"/>
                <a:gd name="connsiteY45" fmla="*/ 160976 h 357351"/>
                <a:gd name="connsiteX46" fmla="*/ 159066 w 283462"/>
                <a:gd name="connsiteY46" fmla="*/ 155452 h 357351"/>
                <a:gd name="connsiteX47" fmla="*/ 166019 w 283462"/>
                <a:gd name="connsiteY47" fmla="*/ 158500 h 357351"/>
                <a:gd name="connsiteX48" fmla="*/ 178021 w 283462"/>
                <a:gd name="connsiteY48" fmla="*/ 178598 h 357351"/>
                <a:gd name="connsiteX49" fmla="*/ 182879 w 283462"/>
                <a:gd name="connsiteY49" fmla="*/ 180598 h 357351"/>
                <a:gd name="connsiteX50" fmla="*/ 185260 w 283462"/>
                <a:gd name="connsiteY50" fmla="*/ 176502 h 357351"/>
                <a:gd name="connsiteX51" fmla="*/ 181545 w 283462"/>
                <a:gd name="connsiteY51" fmla="*/ 156595 h 357351"/>
                <a:gd name="connsiteX52" fmla="*/ 195071 w 283462"/>
                <a:gd name="connsiteY52" fmla="*/ 155642 h 357351"/>
                <a:gd name="connsiteX53" fmla="*/ 207167 w 283462"/>
                <a:gd name="connsiteY53" fmla="*/ 152023 h 357351"/>
                <a:gd name="connsiteX54" fmla="*/ 202214 w 283462"/>
                <a:gd name="connsiteY54" fmla="*/ 142403 h 357351"/>
                <a:gd name="connsiteX55" fmla="*/ 202310 w 283462"/>
                <a:gd name="connsiteY55" fmla="*/ 130782 h 357351"/>
                <a:gd name="connsiteX56" fmla="*/ 207263 w 283462"/>
                <a:gd name="connsiteY56" fmla="*/ 120019 h 357351"/>
                <a:gd name="connsiteX57" fmla="*/ 212120 w 283462"/>
                <a:gd name="connsiteY57" fmla="*/ 84300 h 357351"/>
                <a:gd name="connsiteX58" fmla="*/ 213835 w 283462"/>
                <a:gd name="connsiteY58" fmla="*/ 72584 h 357351"/>
                <a:gd name="connsiteX59" fmla="*/ 239171 w 283462"/>
                <a:gd name="connsiteY59" fmla="*/ 80014 h 357351"/>
                <a:gd name="connsiteX60" fmla="*/ 239171 w 283462"/>
                <a:gd name="connsiteY60" fmla="*/ 80014 h 357351"/>
                <a:gd name="connsiteX61" fmla="*/ 255554 w 283462"/>
                <a:gd name="connsiteY61" fmla="*/ 79919 h 35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83462" h="357351">
                  <a:moveTo>
                    <a:pt x="255554" y="79919"/>
                  </a:moveTo>
                  <a:cubicBezTo>
                    <a:pt x="264794" y="84014"/>
                    <a:pt x="272795" y="91730"/>
                    <a:pt x="283463" y="91920"/>
                  </a:cubicBezTo>
                  <a:cubicBezTo>
                    <a:pt x="280129" y="77347"/>
                    <a:pt x="272414" y="65726"/>
                    <a:pt x="262031" y="56297"/>
                  </a:cubicBezTo>
                  <a:cubicBezTo>
                    <a:pt x="254697" y="49629"/>
                    <a:pt x="250792" y="41628"/>
                    <a:pt x="250030" y="31436"/>
                  </a:cubicBezTo>
                  <a:cubicBezTo>
                    <a:pt x="228313" y="35342"/>
                    <a:pt x="209739" y="21530"/>
                    <a:pt x="189356" y="18101"/>
                  </a:cubicBezTo>
                  <a:cubicBezTo>
                    <a:pt x="187165" y="17720"/>
                    <a:pt x="184688" y="14768"/>
                    <a:pt x="183545" y="12386"/>
                  </a:cubicBezTo>
                  <a:cubicBezTo>
                    <a:pt x="176497" y="-2473"/>
                    <a:pt x="167353" y="-2377"/>
                    <a:pt x="154399" y="4385"/>
                  </a:cubicBezTo>
                  <a:cubicBezTo>
                    <a:pt x="145445" y="9053"/>
                    <a:pt x="136492" y="13434"/>
                    <a:pt x="128205" y="19435"/>
                  </a:cubicBezTo>
                  <a:cubicBezTo>
                    <a:pt x="127919" y="20768"/>
                    <a:pt x="127538" y="22102"/>
                    <a:pt x="127157" y="23435"/>
                  </a:cubicBezTo>
                  <a:cubicBezTo>
                    <a:pt x="134396" y="39533"/>
                    <a:pt x="126681" y="54773"/>
                    <a:pt x="124967" y="70298"/>
                  </a:cubicBezTo>
                  <a:cubicBezTo>
                    <a:pt x="123443" y="71918"/>
                    <a:pt x="122966" y="74489"/>
                    <a:pt x="120871" y="75632"/>
                  </a:cubicBezTo>
                  <a:cubicBezTo>
                    <a:pt x="121633" y="72299"/>
                    <a:pt x="125633" y="71346"/>
                    <a:pt x="125633" y="67441"/>
                  </a:cubicBezTo>
                  <a:cubicBezTo>
                    <a:pt x="120776" y="40771"/>
                    <a:pt x="105059" y="54201"/>
                    <a:pt x="98963" y="62297"/>
                  </a:cubicBezTo>
                  <a:cubicBezTo>
                    <a:pt x="74579" y="94587"/>
                    <a:pt x="37241" y="108970"/>
                    <a:pt x="12572" y="140307"/>
                  </a:cubicBezTo>
                  <a:cubicBezTo>
                    <a:pt x="10762" y="142307"/>
                    <a:pt x="9143" y="144593"/>
                    <a:pt x="7619" y="146975"/>
                  </a:cubicBezTo>
                  <a:cubicBezTo>
                    <a:pt x="4666" y="152118"/>
                    <a:pt x="2380" y="157547"/>
                    <a:pt x="1523" y="163548"/>
                  </a:cubicBezTo>
                  <a:cubicBezTo>
                    <a:pt x="-97" y="175359"/>
                    <a:pt x="-2764" y="188218"/>
                    <a:pt x="8000" y="196505"/>
                  </a:cubicBezTo>
                  <a:cubicBezTo>
                    <a:pt x="20001" y="205839"/>
                    <a:pt x="24287" y="188313"/>
                    <a:pt x="37813" y="184598"/>
                  </a:cubicBezTo>
                  <a:cubicBezTo>
                    <a:pt x="28478" y="201839"/>
                    <a:pt x="10190" y="217936"/>
                    <a:pt x="37146" y="231938"/>
                  </a:cubicBezTo>
                  <a:cubicBezTo>
                    <a:pt x="40194" y="233557"/>
                    <a:pt x="31622" y="254512"/>
                    <a:pt x="42480" y="264037"/>
                  </a:cubicBezTo>
                  <a:cubicBezTo>
                    <a:pt x="43909" y="267847"/>
                    <a:pt x="45433" y="271657"/>
                    <a:pt x="47147" y="275372"/>
                  </a:cubicBezTo>
                  <a:cubicBezTo>
                    <a:pt x="58482" y="287564"/>
                    <a:pt x="51624" y="299375"/>
                    <a:pt x="46576" y="311281"/>
                  </a:cubicBezTo>
                  <a:cubicBezTo>
                    <a:pt x="58863" y="335570"/>
                    <a:pt x="84200" y="337665"/>
                    <a:pt x="102964" y="351095"/>
                  </a:cubicBezTo>
                  <a:cubicBezTo>
                    <a:pt x="113156" y="355572"/>
                    <a:pt x="123252" y="361954"/>
                    <a:pt x="133825" y="352334"/>
                  </a:cubicBezTo>
                  <a:cubicBezTo>
                    <a:pt x="137349" y="350048"/>
                    <a:pt x="139445" y="346238"/>
                    <a:pt x="136301" y="342999"/>
                  </a:cubicBezTo>
                  <a:cubicBezTo>
                    <a:pt x="131158" y="337760"/>
                    <a:pt x="130777" y="333474"/>
                    <a:pt x="136206" y="328807"/>
                  </a:cubicBezTo>
                  <a:cubicBezTo>
                    <a:pt x="138968" y="326426"/>
                    <a:pt x="142016" y="324330"/>
                    <a:pt x="144874" y="322139"/>
                  </a:cubicBezTo>
                  <a:cubicBezTo>
                    <a:pt x="143636" y="318425"/>
                    <a:pt x="141731" y="314805"/>
                    <a:pt x="141254" y="310900"/>
                  </a:cubicBezTo>
                  <a:cubicBezTo>
                    <a:pt x="140492" y="304994"/>
                    <a:pt x="148970" y="302423"/>
                    <a:pt x="146398" y="294993"/>
                  </a:cubicBezTo>
                  <a:cubicBezTo>
                    <a:pt x="144398" y="289469"/>
                    <a:pt x="143826" y="283373"/>
                    <a:pt x="142397" y="276515"/>
                  </a:cubicBezTo>
                  <a:cubicBezTo>
                    <a:pt x="154780" y="267466"/>
                    <a:pt x="166877" y="258703"/>
                    <a:pt x="182974" y="262608"/>
                  </a:cubicBezTo>
                  <a:cubicBezTo>
                    <a:pt x="183926" y="269466"/>
                    <a:pt x="176211" y="267275"/>
                    <a:pt x="174973" y="271847"/>
                  </a:cubicBezTo>
                  <a:cubicBezTo>
                    <a:pt x="173449" y="277658"/>
                    <a:pt x="177164" y="280896"/>
                    <a:pt x="179926" y="284801"/>
                  </a:cubicBezTo>
                  <a:cubicBezTo>
                    <a:pt x="183831" y="290326"/>
                    <a:pt x="187451" y="296136"/>
                    <a:pt x="191165" y="301851"/>
                  </a:cubicBezTo>
                  <a:cubicBezTo>
                    <a:pt x="194309" y="306709"/>
                    <a:pt x="198214" y="307947"/>
                    <a:pt x="202691" y="304042"/>
                  </a:cubicBezTo>
                  <a:cubicBezTo>
                    <a:pt x="206120" y="300994"/>
                    <a:pt x="208501" y="302137"/>
                    <a:pt x="212216" y="304328"/>
                  </a:cubicBezTo>
                  <a:cubicBezTo>
                    <a:pt x="216788" y="306899"/>
                    <a:pt x="222693" y="300994"/>
                    <a:pt x="220217" y="298041"/>
                  </a:cubicBezTo>
                  <a:cubicBezTo>
                    <a:pt x="211835" y="288135"/>
                    <a:pt x="217550" y="277181"/>
                    <a:pt x="216692" y="266799"/>
                  </a:cubicBezTo>
                  <a:cubicBezTo>
                    <a:pt x="215645" y="255274"/>
                    <a:pt x="211454" y="250226"/>
                    <a:pt x="200881" y="252797"/>
                  </a:cubicBezTo>
                  <a:cubicBezTo>
                    <a:pt x="192213" y="254798"/>
                    <a:pt x="184593" y="251559"/>
                    <a:pt x="176497" y="251464"/>
                  </a:cubicBezTo>
                  <a:cubicBezTo>
                    <a:pt x="156780" y="251178"/>
                    <a:pt x="143445" y="241367"/>
                    <a:pt x="139254" y="219269"/>
                  </a:cubicBezTo>
                  <a:cubicBezTo>
                    <a:pt x="134873" y="217079"/>
                    <a:pt x="129634" y="213554"/>
                    <a:pt x="131444" y="208601"/>
                  </a:cubicBezTo>
                  <a:cubicBezTo>
                    <a:pt x="134206" y="200791"/>
                    <a:pt x="131539" y="193076"/>
                    <a:pt x="133444" y="184408"/>
                  </a:cubicBezTo>
                  <a:cubicBezTo>
                    <a:pt x="137254" y="185646"/>
                    <a:pt x="140492" y="187170"/>
                    <a:pt x="143921" y="187742"/>
                  </a:cubicBezTo>
                  <a:cubicBezTo>
                    <a:pt x="151732" y="188885"/>
                    <a:pt x="154780" y="186122"/>
                    <a:pt x="153256" y="178312"/>
                  </a:cubicBezTo>
                  <a:cubicBezTo>
                    <a:pt x="152113" y="172406"/>
                    <a:pt x="149541" y="166691"/>
                    <a:pt x="152970" y="160976"/>
                  </a:cubicBezTo>
                  <a:cubicBezTo>
                    <a:pt x="154399" y="158595"/>
                    <a:pt x="156780" y="155928"/>
                    <a:pt x="159066" y="155452"/>
                  </a:cubicBezTo>
                  <a:cubicBezTo>
                    <a:pt x="161162" y="154976"/>
                    <a:pt x="164686" y="156595"/>
                    <a:pt x="166019" y="158500"/>
                  </a:cubicBezTo>
                  <a:cubicBezTo>
                    <a:pt x="170306" y="164882"/>
                    <a:pt x="173830" y="172025"/>
                    <a:pt x="178021" y="178598"/>
                  </a:cubicBezTo>
                  <a:cubicBezTo>
                    <a:pt x="178878" y="179931"/>
                    <a:pt x="181355" y="180788"/>
                    <a:pt x="182879" y="180598"/>
                  </a:cubicBezTo>
                  <a:cubicBezTo>
                    <a:pt x="183926" y="180407"/>
                    <a:pt x="185450" y="177740"/>
                    <a:pt x="185260" y="176502"/>
                  </a:cubicBezTo>
                  <a:cubicBezTo>
                    <a:pt x="184307" y="169739"/>
                    <a:pt x="182783" y="162977"/>
                    <a:pt x="181545" y="156595"/>
                  </a:cubicBezTo>
                  <a:cubicBezTo>
                    <a:pt x="186308" y="152499"/>
                    <a:pt x="190784" y="157262"/>
                    <a:pt x="195071" y="155642"/>
                  </a:cubicBezTo>
                  <a:cubicBezTo>
                    <a:pt x="199071" y="154118"/>
                    <a:pt x="204881" y="158690"/>
                    <a:pt x="207167" y="152023"/>
                  </a:cubicBezTo>
                  <a:cubicBezTo>
                    <a:pt x="208691" y="147451"/>
                    <a:pt x="203929" y="145641"/>
                    <a:pt x="202214" y="142403"/>
                  </a:cubicBezTo>
                  <a:cubicBezTo>
                    <a:pt x="200119" y="138593"/>
                    <a:pt x="200881" y="134592"/>
                    <a:pt x="202310" y="130782"/>
                  </a:cubicBezTo>
                  <a:cubicBezTo>
                    <a:pt x="203643" y="127067"/>
                    <a:pt x="204881" y="122876"/>
                    <a:pt x="207263" y="120019"/>
                  </a:cubicBezTo>
                  <a:cubicBezTo>
                    <a:pt x="216597" y="109160"/>
                    <a:pt x="218026" y="97635"/>
                    <a:pt x="212120" y="84300"/>
                  </a:cubicBezTo>
                  <a:cubicBezTo>
                    <a:pt x="210692" y="81062"/>
                    <a:pt x="210882" y="76490"/>
                    <a:pt x="213835" y="72584"/>
                  </a:cubicBezTo>
                  <a:cubicBezTo>
                    <a:pt x="222122" y="75061"/>
                    <a:pt x="230599" y="77537"/>
                    <a:pt x="239171" y="80014"/>
                  </a:cubicBezTo>
                  <a:lnTo>
                    <a:pt x="239171" y="80014"/>
                  </a:lnTo>
                  <a:cubicBezTo>
                    <a:pt x="244410" y="75347"/>
                    <a:pt x="250030" y="75442"/>
                    <a:pt x="255554" y="79919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98E10A7-A5B9-4BF5-BFC3-8B257C6051D8}"/>
                </a:ext>
              </a:extLst>
            </p:cNvPr>
            <p:cNvSpPr/>
            <p:nvPr/>
          </p:nvSpPr>
          <p:spPr>
            <a:xfrm>
              <a:off x="1541489" y="825882"/>
              <a:ext cx="185760" cy="105727"/>
            </a:xfrm>
            <a:custGeom>
              <a:avLst/>
              <a:gdLst>
                <a:gd name="connsiteX0" fmla="*/ 48250 w 185760"/>
                <a:gd name="connsiteY0" fmla="*/ 6001 h 105727"/>
                <a:gd name="connsiteX1" fmla="*/ 15007 w 185760"/>
                <a:gd name="connsiteY1" fmla="*/ 0 h 105727"/>
                <a:gd name="connsiteX2" fmla="*/ 53 w 185760"/>
                <a:gd name="connsiteY2" fmla="*/ 22860 h 105727"/>
                <a:gd name="connsiteX3" fmla="*/ 3958 w 185760"/>
                <a:gd name="connsiteY3" fmla="*/ 90678 h 105727"/>
                <a:gd name="connsiteX4" fmla="*/ 9578 w 185760"/>
                <a:gd name="connsiteY4" fmla="*/ 102680 h 105727"/>
                <a:gd name="connsiteX5" fmla="*/ 20532 w 185760"/>
                <a:gd name="connsiteY5" fmla="*/ 105728 h 105727"/>
                <a:gd name="connsiteX6" fmla="*/ 31581 w 185760"/>
                <a:gd name="connsiteY6" fmla="*/ 102775 h 105727"/>
                <a:gd name="connsiteX7" fmla="*/ 37010 w 185760"/>
                <a:gd name="connsiteY7" fmla="*/ 102680 h 105727"/>
                <a:gd name="connsiteX8" fmla="*/ 53679 w 185760"/>
                <a:gd name="connsiteY8" fmla="*/ 96774 h 105727"/>
                <a:gd name="connsiteX9" fmla="*/ 89588 w 185760"/>
                <a:gd name="connsiteY9" fmla="*/ 86582 h 105727"/>
                <a:gd name="connsiteX10" fmla="*/ 110257 w 185760"/>
                <a:gd name="connsiteY10" fmla="*/ 83630 h 105727"/>
                <a:gd name="connsiteX11" fmla="*/ 139309 w 185760"/>
                <a:gd name="connsiteY11" fmla="*/ 88297 h 105727"/>
                <a:gd name="connsiteX12" fmla="*/ 156644 w 185760"/>
                <a:gd name="connsiteY12" fmla="*/ 62103 h 105727"/>
                <a:gd name="connsiteX13" fmla="*/ 158740 w 185760"/>
                <a:gd name="connsiteY13" fmla="*/ 60198 h 105727"/>
                <a:gd name="connsiteX14" fmla="*/ 166455 w 185760"/>
                <a:gd name="connsiteY14" fmla="*/ 49054 h 105727"/>
                <a:gd name="connsiteX15" fmla="*/ 181790 w 185760"/>
                <a:gd name="connsiteY15" fmla="*/ 43244 h 105727"/>
                <a:gd name="connsiteX16" fmla="*/ 184933 w 185760"/>
                <a:gd name="connsiteY16" fmla="*/ 29528 h 105727"/>
                <a:gd name="connsiteX17" fmla="*/ 175599 w 185760"/>
                <a:gd name="connsiteY17" fmla="*/ 14954 h 105727"/>
                <a:gd name="connsiteX18" fmla="*/ 167693 w 185760"/>
                <a:gd name="connsiteY18" fmla="*/ 5048 h 105727"/>
                <a:gd name="connsiteX19" fmla="*/ 161978 w 185760"/>
                <a:gd name="connsiteY19" fmla="*/ 14478 h 105727"/>
                <a:gd name="connsiteX20" fmla="*/ 155215 w 185760"/>
                <a:gd name="connsiteY20" fmla="*/ 19431 h 105727"/>
                <a:gd name="connsiteX21" fmla="*/ 137213 w 185760"/>
                <a:gd name="connsiteY21" fmla="*/ 17621 h 105727"/>
                <a:gd name="connsiteX22" fmla="*/ 121973 w 185760"/>
                <a:gd name="connsiteY22" fmla="*/ 22860 h 105727"/>
                <a:gd name="connsiteX23" fmla="*/ 86921 w 185760"/>
                <a:gd name="connsiteY23" fmla="*/ 18098 h 105727"/>
                <a:gd name="connsiteX24" fmla="*/ 86731 w 185760"/>
                <a:gd name="connsiteY24" fmla="*/ 20193 h 105727"/>
                <a:gd name="connsiteX25" fmla="*/ 86921 w 185760"/>
                <a:gd name="connsiteY25" fmla="*/ 18098 h 105727"/>
                <a:gd name="connsiteX26" fmla="*/ 81492 w 185760"/>
                <a:gd name="connsiteY26" fmla="*/ 6763 h 105727"/>
                <a:gd name="connsiteX27" fmla="*/ 62823 w 185760"/>
                <a:gd name="connsiteY27" fmla="*/ 11716 h 105727"/>
                <a:gd name="connsiteX28" fmla="*/ 48250 w 185760"/>
                <a:gd name="connsiteY28" fmla="*/ 6001 h 105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5760" h="105727">
                  <a:moveTo>
                    <a:pt x="48250" y="6001"/>
                  </a:moveTo>
                  <a:cubicBezTo>
                    <a:pt x="37201" y="4001"/>
                    <a:pt x="26056" y="2000"/>
                    <a:pt x="15007" y="0"/>
                  </a:cubicBezTo>
                  <a:cubicBezTo>
                    <a:pt x="4720" y="3524"/>
                    <a:pt x="-233" y="12954"/>
                    <a:pt x="53" y="22860"/>
                  </a:cubicBezTo>
                  <a:cubicBezTo>
                    <a:pt x="625" y="45530"/>
                    <a:pt x="-1852" y="68485"/>
                    <a:pt x="3958" y="90678"/>
                  </a:cubicBezTo>
                  <a:cubicBezTo>
                    <a:pt x="5863" y="94679"/>
                    <a:pt x="7673" y="98679"/>
                    <a:pt x="9578" y="102680"/>
                  </a:cubicBezTo>
                  <a:cubicBezTo>
                    <a:pt x="12626" y="106299"/>
                    <a:pt x="16722" y="105632"/>
                    <a:pt x="20532" y="105728"/>
                  </a:cubicBezTo>
                  <a:cubicBezTo>
                    <a:pt x="24437" y="105632"/>
                    <a:pt x="28438" y="106204"/>
                    <a:pt x="31581" y="102775"/>
                  </a:cubicBezTo>
                  <a:cubicBezTo>
                    <a:pt x="33391" y="102775"/>
                    <a:pt x="35200" y="102680"/>
                    <a:pt x="37010" y="102680"/>
                  </a:cubicBezTo>
                  <a:cubicBezTo>
                    <a:pt x="41487" y="97060"/>
                    <a:pt x="49107" y="102108"/>
                    <a:pt x="53679" y="96774"/>
                  </a:cubicBezTo>
                  <a:cubicBezTo>
                    <a:pt x="66442" y="96869"/>
                    <a:pt x="79111" y="97441"/>
                    <a:pt x="89588" y="86582"/>
                  </a:cubicBezTo>
                  <a:cubicBezTo>
                    <a:pt x="95208" y="80772"/>
                    <a:pt x="102828" y="82963"/>
                    <a:pt x="110257" y="83630"/>
                  </a:cubicBezTo>
                  <a:cubicBezTo>
                    <a:pt x="120163" y="84392"/>
                    <a:pt x="129117" y="93726"/>
                    <a:pt x="139309" y="88297"/>
                  </a:cubicBezTo>
                  <a:cubicBezTo>
                    <a:pt x="149119" y="83058"/>
                    <a:pt x="149405" y="69723"/>
                    <a:pt x="156644" y="62103"/>
                  </a:cubicBezTo>
                  <a:cubicBezTo>
                    <a:pt x="157311" y="61436"/>
                    <a:pt x="158073" y="60865"/>
                    <a:pt x="158740" y="60198"/>
                  </a:cubicBezTo>
                  <a:cubicBezTo>
                    <a:pt x="159597" y="55055"/>
                    <a:pt x="160930" y="50387"/>
                    <a:pt x="166455" y="49054"/>
                  </a:cubicBezTo>
                  <a:cubicBezTo>
                    <a:pt x="171789" y="47720"/>
                    <a:pt x="177504" y="48006"/>
                    <a:pt x="181790" y="43244"/>
                  </a:cubicBezTo>
                  <a:cubicBezTo>
                    <a:pt x="185314" y="39243"/>
                    <a:pt x="186838" y="34481"/>
                    <a:pt x="184933" y="29528"/>
                  </a:cubicBezTo>
                  <a:cubicBezTo>
                    <a:pt x="182838" y="24098"/>
                    <a:pt x="176742" y="21527"/>
                    <a:pt x="175599" y="14954"/>
                  </a:cubicBezTo>
                  <a:cubicBezTo>
                    <a:pt x="174742" y="10192"/>
                    <a:pt x="173218" y="4191"/>
                    <a:pt x="167693" y="5048"/>
                  </a:cubicBezTo>
                  <a:cubicBezTo>
                    <a:pt x="165502" y="5429"/>
                    <a:pt x="164264" y="11525"/>
                    <a:pt x="161978" y="14478"/>
                  </a:cubicBezTo>
                  <a:cubicBezTo>
                    <a:pt x="160264" y="16669"/>
                    <a:pt x="157692" y="18193"/>
                    <a:pt x="155215" y="19431"/>
                  </a:cubicBezTo>
                  <a:cubicBezTo>
                    <a:pt x="149119" y="22670"/>
                    <a:pt x="144262" y="12192"/>
                    <a:pt x="137213" y="17621"/>
                  </a:cubicBezTo>
                  <a:cubicBezTo>
                    <a:pt x="132927" y="20860"/>
                    <a:pt x="126164" y="24384"/>
                    <a:pt x="121973" y="22860"/>
                  </a:cubicBezTo>
                  <a:cubicBezTo>
                    <a:pt x="110353" y="18669"/>
                    <a:pt x="98256" y="22003"/>
                    <a:pt x="86921" y="18098"/>
                  </a:cubicBezTo>
                  <a:cubicBezTo>
                    <a:pt x="86731" y="19526"/>
                    <a:pt x="86731" y="20193"/>
                    <a:pt x="86731" y="20193"/>
                  </a:cubicBezTo>
                  <a:cubicBezTo>
                    <a:pt x="84635" y="19336"/>
                    <a:pt x="84730" y="18574"/>
                    <a:pt x="86921" y="18098"/>
                  </a:cubicBezTo>
                  <a:cubicBezTo>
                    <a:pt x="88350" y="7715"/>
                    <a:pt x="87207" y="5334"/>
                    <a:pt x="81492" y="6763"/>
                  </a:cubicBezTo>
                  <a:cubicBezTo>
                    <a:pt x="75301" y="8382"/>
                    <a:pt x="69205" y="10763"/>
                    <a:pt x="62823" y="11716"/>
                  </a:cubicBezTo>
                  <a:cubicBezTo>
                    <a:pt x="57394" y="12764"/>
                    <a:pt x="51869" y="11906"/>
                    <a:pt x="48250" y="6001"/>
                  </a:cubicBezTo>
                  <a:close/>
                </a:path>
              </a:pathLst>
            </a:custGeom>
            <a:solidFill>
              <a:srgbClr val="B4D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7B8227D-B78D-496F-B4A5-AF69B7F54334}"/>
                </a:ext>
              </a:extLst>
            </p:cNvPr>
            <p:cNvSpPr/>
            <p:nvPr/>
          </p:nvSpPr>
          <p:spPr>
            <a:xfrm>
              <a:off x="1595263" y="689484"/>
              <a:ext cx="7239" cy="9334"/>
            </a:xfrm>
            <a:custGeom>
              <a:avLst/>
              <a:gdLst>
                <a:gd name="connsiteX0" fmla="*/ 7239 w 7239"/>
                <a:gd name="connsiteY0" fmla="*/ 2000 h 9334"/>
                <a:gd name="connsiteX1" fmla="*/ 6286 w 7239"/>
                <a:gd name="connsiteY1" fmla="*/ 0 h 9334"/>
                <a:gd name="connsiteX2" fmla="*/ 2096 w 7239"/>
                <a:gd name="connsiteY2" fmla="*/ 1334 h 9334"/>
                <a:gd name="connsiteX3" fmla="*/ 0 w 7239"/>
                <a:gd name="connsiteY3" fmla="*/ 9335 h 9334"/>
                <a:gd name="connsiteX4" fmla="*/ 4477 w 7239"/>
                <a:gd name="connsiteY4" fmla="*/ 6477 h 9334"/>
                <a:gd name="connsiteX5" fmla="*/ 7239 w 7239"/>
                <a:gd name="connsiteY5" fmla="*/ 2000 h 9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39" h="9334">
                  <a:moveTo>
                    <a:pt x="7239" y="2000"/>
                  </a:moveTo>
                  <a:cubicBezTo>
                    <a:pt x="6953" y="1334"/>
                    <a:pt x="6477" y="0"/>
                    <a:pt x="6286" y="0"/>
                  </a:cubicBezTo>
                  <a:cubicBezTo>
                    <a:pt x="4858" y="286"/>
                    <a:pt x="2572" y="381"/>
                    <a:pt x="2096" y="1334"/>
                  </a:cubicBezTo>
                  <a:cubicBezTo>
                    <a:pt x="953" y="3715"/>
                    <a:pt x="667" y="6668"/>
                    <a:pt x="0" y="9335"/>
                  </a:cubicBezTo>
                  <a:cubicBezTo>
                    <a:pt x="1524" y="8382"/>
                    <a:pt x="3239" y="7715"/>
                    <a:pt x="4477" y="6477"/>
                  </a:cubicBezTo>
                  <a:cubicBezTo>
                    <a:pt x="5620" y="5334"/>
                    <a:pt x="6286" y="3524"/>
                    <a:pt x="7239" y="200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1745DDB-9BF9-42A7-8DDE-4AE435AEACD9}"/>
                </a:ext>
              </a:extLst>
            </p:cNvPr>
            <p:cNvSpPr/>
            <p:nvPr/>
          </p:nvSpPr>
          <p:spPr>
            <a:xfrm>
              <a:off x="1600806" y="801617"/>
              <a:ext cx="7220" cy="9517"/>
            </a:xfrm>
            <a:custGeom>
              <a:avLst/>
              <a:gdLst>
                <a:gd name="connsiteX0" fmla="*/ 934 w 7220"/>
                <a:gd name="connsiteY0" fmla="*/ 5025 h 9517"/>
                <a:gd name="connsiteX1" fmla="*/ 4078 w 7220"/>
                <a:gd name="connsiteY1" fmla="*/ 9502 h 9517"/>
                <a:gd name="connsiteX2" fmla="*/ 7221 w 7220"/>
                <a:gd name="connsiteY2" fmla="*/ 7311 h 9517"/>
                <a:gd name="connsiteX3" fmla="*/ 2268 w 7220"/>
                <a:gd name="connsiteY3" fmla="*/ 1215 h 9517"/>
                <a:gd name="connsiteX4" fmla="*/ 934 w 7220"/>
                <a:gd name="connsiteY4" fmla="*/ 5025 h 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0" h="9517">
                  <a:moveTo>
                    <a:pt x="934" y="5025"/>
                  </a:moveTo>
                  <a:cubicBezTo>
                    <a:pt x="1125" y="5406"/>
                    <a:pt x="2458" y="7597"/>
                    <a:pt x="4078" y="9502"/>
                  </a:cubicBezTo>
                  <a:cubicBezTo>
                    <a:pt x="4173" y="9692"/>
                    <a:pt x="6078" y="8073"/>
                    <a:pt x="7221" y="7311"/>
                  </a:cubicBezTo>
                  <a:cubicBezTo>
                    <a:pt x="5602" y="5216"/>
                    <a:pt x="4078" y="3025"/>
                    <a:pt x="2268" y="1215"/>
                  </a:cubicBezTo>
                  <a:cubicBezTo>
                    <a:pt x="-18" y="-1071"/>
                    <a:pt x="-780" y="-309"/>
                    <a:pt x="934" y="5025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09D2052-F984-4E00-8318-1370EE79E325}"/>
                </a:ext>
              </a:extLst>
            </p:cNvPr>
            <p:cNvSpPr/>
            <p:nvPr/>
          </p:nvSpPr>
          <p:spPr>
            <a:xfrm>
              <a:off x="1861106" y="856101"/>
              <a:ext cx="5524" cy="6167"/>
            </a:xfrm>
            <a:custGeom>
              <a:avLst/>
              <a:gdLst>
                <a:gd name="connsiteX0" fmla="*/ 5525 w 5524"/>
                <a:gd name="connsiteY0" fmla="*/ 71 h 6167"/>
                <a:gd name="connsiteX1" fmla="*/ 0 w 5524"/>
                <a:gd name="connsiteY1" fmla="*/ 71 h 6167"/>
                <a:gd name="connsiteX2" fmla="*/ 95 w 5524"/>
                <a:gd name="connsiteY2" fmla="*/ 6167 h 6167"/>
                <a:gd name="connsiteX3" fmla="*/ 5525 w 5524"/>
                <a:gd name="connsiteY3" fmla="*/ 71 h 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167">
                  <a:moveTo>
                    <a:pt x="5525" y="71"/>
                  </a:moveTo>
                  <a:cubicBezTo>
                    <a:pt x="3715" y="-24"/>
                    <a:pt x="1905" y="-24"/>
                    <a:pt x="0" y="71"/>
                  </a:cubicBezTo>
                  <a:cubicBezTo>
                    <a:pt x="0" y="2072"/>
                    <a:pt x="95" y="4167"/>
                    <a:pt x="95" y="6167"/>
                  </a:cubicBezTo>
                  <a:cubicBezTo>
                    <a:pt x="1905" y="4167"/>
                    <a:pt x="3715" y="2072"/>
                    <a:pt x="5525" y="71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43027D4-4A99-4124-8351-86CBFEC7C9C7}"/>
                </a:ext>
              </a:extLst>
            </p:cNvPr>
            <p:cNvSpPr/>
            <p:nvPr/>
          </p:nvSpPr>
          <p:spPr>
            <a:xfrm>
              <a:off x="1318372" y="484871"/>
              <a:ext cx="265842" cy="387257"/>
            </a:xfrm>
            <a:custGeom>
              <a:avLst/>
              <a:gdLst>
                <a:gd name="connsiteX0" fmla="*/ 190 w 265842"/>
                <a:gd name="connsiteY0" fmla="*/ 274908 h 387257"/>
                <a:gd name="connsiteX1" fmla="*/ 0 w 265842"/>
                <a:gd name="connsiteY1" fmla="*/ 286624 h 387257"/>
                <a:gd name="connsiteX2" fmla="*/ 9906 w 265842"/>
                <a:gd name="connsiteY2" fmla="*/ 353584 h 387257"/>
                <a:gd name="connsiteX3" fmla="*/ 11144 w 265842"/>
                <a:gd name="connsiteY3" fmla="*/ 377206 h 387257"/>
                <a:gd name="connsiteX4" fmla="*/ 11144 w 265842"/>
                <a:gd name="connsiteY4" fmla="*/ 377206 h 387257"/>
                <a:gd name="connsiteX5" fmla="*/ 16669 w 265842"/>
                <a:gd name="connsiteY5" fmla="*/ 383302 h 387257"/>
                <a:gd name="connsiteX6" fmla="*/ 16669 w 265842"/>
                <a:gd name="connsiteY6" fmla="*/ 383302 h 387257"/>
                <a:gd name="connsiteX7" fmla="*/ 43815 w 265842"/>
                <a:gd name="connsiteY7" fmla="*/ 383207 h 387257"/>
                <a:gd name="connsiteX8" fmla="*/ 50673 w 265842"/>
                <a:gd name="connsiteY8" fmla="*/ 378826 h 387257"/>
                <a:gd name="connsiteX9" fmla="*/ 38957 w 265842"/>
                <a:gd name="connsiteY9" fmla="*/ 344155 h 387257"/>
                <a:gd name="connsiteX10" fmla="*/ 61722 w 265842"/>
                <a:gd name="connsiteY10" fmla="*/ 264335 h 387257"/>
                <a:gd name="connsiteX11" fmla="*/ 73247 w 265842"/>
                <a:gd name="connsiteY11" fmla="*/ 235665 h 387257"/>
                <a:gd name="connsiteX12" fmla="*/ 128778 w 265842"/>
                <a:gd name="connsiteY12" fmla="*/ 198994 h 387257"/>
                <a:gd name="connsiteX13" fmla="*/ 140589 w 265842"/>
                <a:gd name="connsiteY13" fmla="*/ 131842 h 387257"/>
                <a:gd name="connsiteX14" fmla="*/ 136017 w 265842"/>
                <a:gd name="connsiteY14" fmla="*/ 125746 h 387257"/>
                <a:gd name="connsiteX15" fmla="*/ 154496 w 265842"/>
                <a:gd name="connsiteY15" fmla="*/ 80884 h 387257"/>
                <a:gd name="connsiteX16" fmla="*/ 194024 w 265842"/>
                <a:gd name="connsiteY16" fmla="*/ 43069 h 387257"/>
                <a:gd name="connsiteX17" fmla="*/ 198596 w 265842"/>
                <a:gd name="connsiteY17" fmla="*/ 39164 h 387257"/>
                <a:gd name="connsiteX18" fmla="*/ 195644 w 265842"/>
                <a:gd name="connsiteY18" fmla="*/ 44784 h 387257"/>
                <a:gd name="connsiteX19" fmla="*/ 196596 w 265842"/>
                <a:gd name="connsiteY19" fmla="*/ 59548 h 387257"/>
                <a:gd name="connsiteX20" fmla="*/ 210122 w 265842"/>
                <a:gd name="connsiteY20" fmla="*/ 74216 h 387257"/>
                <a:gd name="connsiteX21" fmla="*/ 223457 w 265842"/>
                <a:gd name="connsiteY21" fmla="*/ 54690 h 387257"/>
                <a:gd name="connsiteX22" fmla="*/ 244697 w 265842"/>
                <a:gd name="connsiteY22" fmla="*/ 26496 h 387257"/>
                <a:gd name="connsiteX23" fmla="*/ 265652 w 265842"/>
                <a:gd name="connsiteY23" fmla="*/ 14113 h 387257"/>
                <a:gd name="connsiteX24" fmla="*/ 265843 w 265842"/>
                <a:gd name="connsiteY24" fmla="*/ 13828 h 387257"/>
                <a:gd name="connsiteX25" fmla="*/ 215741 w 265842"/>
                <a:gd name="connsiteY25" fmla="*/ 4398 h 387257"/>
                <a:gd name="connsiteX26" fmla="*/ 182023 w 265842"/>
                <a:gd name="connsiteY26" fmla="*/ 22495 h 387257"/>
                <a:gd name="connsiteX27" fmla="*/ 160973 w 265842"/>
                <a:gd name="connsiteY27" fmla="*/ 26496 h 387257"/>
                <a:gd name="connsiteX28" fmla="*/ 145066 w 265842"/>
                <a:gd name="connsiteY28" fmla="*/ 36211 h 387257"/>
                <a:gd name="connsiteX29" fmla="*/ 127540 w 265842"/>
                <a:gd name="connsiteY29" fmla="*/ 62596 h 387257"/>
                <a:gd name="connsiteX30" fmla="*/ 126206 w 265842"/>
                <a:gd name="connsiteY30" fmla="*/ 76597 h 387257"/>
                <a:gd name="connsiteX31" fmla="*/ 115538 w 265842"/>
                <a:gd name="connsiteY31" fmla="*/ 76597 h 387257"/>
                <a:gd name="connsiteX32" fmla="*/ 108395 w 265842"/>
                <a:gd name="connsiteY32" fmla="*/ 86980 h 387257"/>
                <a:gd name="connsiteX33" fmla="*/ 111728 w 265842"/>
                <a:gd name="connsiteY33" fmla="*/ 101648 h 387257"/>
                <a:gd name="connsiteX34" fmla="*/ 109157 w 265842"/>
                <a:gd name="connsiteY34" fmla="*/ 112411 h 387257"/>
                <a:gd name="connsiteX35" fmla="*/ 106775 w 265842"/>
                <a:gd name="connsiteY35" fmla="*/ 126318 h 387257"/>
                <a:gd name="connsiteX36" fmla="*/ 109442 w 265842"/>
                <a:gd name="connsiteY36" fmla="*/ 134795 h 387257"/>
                <a:gd name="connsiteX37" fmla="*/ 90583 w 265842"/>
                <a:gd name="connsiteY37" fmla="*/ 190897 h 387257"/>
                <a:gd name="connsiteX38" fmla="*/ 74771 w 265842"/>
                <a:gd name="connsiteY38" fmla="*/ 207566 h 387257"/>
                <a:gd name="connsiteX39" fmla="*/ 59150 w 265842"/>
                <a:gd name="connsiteY39" fmla="*/ 219568 h 387257"/>
                <a:gd name="connsiteX40" fmla="*/ 37624 w 265842"/>
                <a:gd name="connsiteY40" fmla="*/ 244142 h 387257"/>
                <a:gd name="connsiteX41" fmla="*/ 28003 w 265842"/>
                <a:gd name="connsiteY41" fmla="*/ 252524 h 387257"/>
                <a:gd name="connsiteX42" fmla="*/ 3524 w 265842"/>
                <a:gd name="connsiteY42" fmla="*/ 270241 h 387257"/>
                <a:gd name="connsiteX43" fmla="*/ 190 w 265842"/>
                <a:gd name="connsiteY43" fmla="*/ 274908 h 387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65842" h="387257">
                  <a:moveTo>
                    <a:pt x="190" y="274908"/>
                  </a:moveTo>
                  <a:cubicBezTo>
                    <a:pt x="95" y="278813"/>
                    <a:pt x="0" y="282718"/>
                    <a:pt x="0" y="286624"/>
                  </a:cubicBezTo>
                  <a:cubicBezTo>
                    <a:pt x="5715" y="308531"/>
                    <a:pt x="3524" y="331772"/>
                    <a:pt x="9906" y="353584"/>
                  </a:cubicBezTo>
                  <a:cubicBezTo>
                    <a:pt x="12002" y="360919"/>
                    <a:pt x="10859" y="369301"/>
                    <a:pt x="11144" y="377206"/>
                  </a:cubicBezTo>
                  <a:lnTo>
                    <a:pt x="11144" y="377206"/>
                  </a:lnTo>
                  <a:cubicBezTo>
                    <a:pt x="13144" y="379111"/>
                    <a:pt x="14764" y="381302"/>
                    <a:pt x="16669" y="383302"/>
                  </a:cubicBezTo>
                  <a:lnTo>
                    <a:pt x="16669" y="383302"/>
                  </a:lnTo>
                  <a:cubicBezTo>
                    <a:pt x="25718" y="391113"/>
                    <a:pt x="34766" y="385303"/>
                    <a:pt x="43815" y="383207"/>
                  </a:cubicBezTo>
                  <a:cubicBezTo>
                    <a:pt x="46292" y="381969"/>
                    <a:pt x="48577" y="380540"/>
                    <a:pt x="50673" y="378826"/>
                  </a:cubicBezTo>
                  <a:cubicBezTo>
                    <a:pt x="58198" y="363300"/>
                    <a:pt x="52483" y="352156"/>
                    <a:pt x="38957" y="344155"/>
                  </a:cubicBezTo>
                  <a:cubicBezTo>
                    <a:pt x="64675" y="329105"/>
                    <a:pt x="73057" y="301959"/>
                    <a:pt x="61722" y="264335"/>
                  </a:cubicBezTo>
                  <a:cubicBezTo>
                    <a:pt x="56864" y="248333"/>
                    <a:pt x="57817" y="239570"/>
                    <a:pt x="73247" y="235665"/>
                  </a:cubicBezTo>
                  <a:cubicBezTo>
                    <a:pt x="95441" y="230045"/>
                    <a:pt x="107632" y="206328"/>
                    <a:pt x="128778" y="198994"/>
                  </a:cubicBezTo>
                  <a:cubicBezTo>
                    <a:pt x="144780" y="179182"/>
                    <a:pt x="134969" y="153940"/>
                    <a:pt x="140589" y="131842"/>
                  </a:cubicBezTo>
                  <a:cubicBezTo>
                    <a:pt x="139351" y="129556"/>
                    <a:pt x="137732" y="127556"/>
                    <a:pt x="136017" y="125746"/>
                  </a:cubicBezTo>
                  <a:cubicBezTo>
                    <a:pt x="131064" y="104887"/>
                    <a:pt x="146971" y="95552"/>
                    <a:pt x="154496" y="80884"/>
                  </a:cubicBezTo>
                  <a:cubicBezTo>
                    <a:pt x="164306" y="61738"/>
                    <a:pt x="176879" y="50594"/>
                    <a:pt x="194024" y="43069"/>
                  </a:cubicBezTo>
                  <a:cubicBezTo>
                    <a:pt x="196310" y="42688"/>
                    <a:pt x="196786" y="37545"/>
                    <a:pt x="198596" y="39164"/>
                  </a:cubicBezTo>
                  <a:cubicBezTo>
                    <a:pt x="200216" y="40688"/>
                    <a:pt x="195548" y="42022"/>
                    <a:pt x="195644" y="44784"/>
                  </a:cubicBezTo>
                  <a:cubicBezTo>
                    <a:pt x="194977" y="49832"/>
                    <a:pt x="195072" y="54880"/>
                    <a:pt x="196596" y="59548"/>
                  </a:cubicBezTo>
                  <a:cubicBezTo>
                    <a:pt x="198977" y="66787"/>
                    <a:pt x="200406" y="76788"/>
                    <a:pt x="210122" y="74216"/>
                  </a:cubicBezTo>
                  <a:cubicBezTo>
                    <a:pt x="218408" y="72025"/>
                    <a:pt x="226123" y="64120"/>
                    <a:pt x="223457" y="54690"/>
                  </a:cubicBezTo>
                  <a:cubicBezTo>
                    <a:pt x="216789" y="31544"/>
                    <a:pt x="223266" y="24210"/>
                    <a:pt x="244697" y="26496"/>
                  </a:cubicBezTo>
                  <a:cubicBezTo>
                    <a:pt x="252413" y="27353"/>
                    <a:pt x="260128" y="21162"/>
                    <a:pt x="265652" y="14113"/>
                  </a:cubicBezTo>
                  <a:lnTo>
                    <a:pt x="265843" y="13828"/>
                  </a:lnTo>
                  <a:cubicBezTo>
                    <a:pt x="250889" y="-650"/>
                    <a:pt x="234696" y="-3698"/>
                    <a:pt x="215741" y="4398"/>
                  </a:cubicBezTo>
                  <a:cubicBezTo>
                    <a:pt x="203930" y="9732"/>
                    <a:pt x="191453" y="11637"/>
                    <a:pt x="182023" y="22495"/>
                  </a:cubicBezTo>
                  <a:cubicBezTo>
                    <a:pt x="176689" y="28591"/>
                    <a:pt x="168211" y="26210"/>
                    <a:pt x="160973" y="26496"/>
                  </a:cubicBezTo>
                  <a:cubicBezTo>
                    <a:pt x="154019" y="26782"/>
                    <a:pt x="149066" y="29925"/>
                    <a:pt x="145066" y="36211"/>
                  </a:cubicBezTo>
                  <a:cubicBezTo>
                    <a:pt x="139541" y="45260"/>
                    <a:pt x="133350" y="53833"/>
                    <a:pt x="127540" y="62596"/>
                  </a:cubicBezTo>
                  <a:cubicBezTo>
                    <a:pt x="133636" y="68025"/>
                    <a:pt x="132112" y="73264"/>
                    <a:pt x="126206" y="76597"/>
                  </a:cubicBezTo>
                  <a:cubicBezTo>
                    <a:pt x="123444" y="78217"/>
                    <a:pt x="119062" y="76026"/>
                    <a:pt x="115538" y="76597"/>
                  </a:cubicBezTo>
                  <a:cubicBezTo>
                    <a:pt x="110395" y="77455"/>
                    <a:pt x="107251" y="80788"/>
                    <a:pt x="108395" y="86980"/>
                  </a:cubicBezTo>
                  <a:cubicBezTo>
                    <a:pt x="109347" y="91933"/>
                    <a:pt x="110300" y="96790"/>
                    <a:pt x="111728" y="101648"/>
                  </a:cubicBezTo>
                  <a:cubicBezTo>
                    <a:pt x="112967" y="105934"/>
                    <a:pt x="112300" y="109363"/>
                    <a:pt x="109157" y="112411"/>
                  </a:cubicBezTo>
                  <a:cubicBezTo>
                    <a:pt x="105156" y="116317"/>
                    <a:pt x="105442" y="121270"/>
                    <a:pt x="106775" y="126318"/>
                  </a:cubicBezTo>
                  <a:cubicBezTo>
                    <a:pt x="107537" y="129175"/>
                    <a:pt x="109633" y="132033"/>
                    <a:pt x="109442" y="134795"/>
                  </a:cubicBezTo>
                  <a:cubicBezTo>
                    <a:pt x="108299" y="155464"/>
                    <a:pt x="116396" y="179467"/>
                    <a:pt x="90583" y="190897"/>
                  </a:cubicBezTo>
                  <a:cubicBezTo>
                    <a:pt x="84296" y="193660"/>
                    <a:pt x="80105" y="202042"/>
                    <a:pt x="74771" y="207566"/>
                  </a:cubicBezTo>
                  <a:cubicBezTo>
                    <a:pt x="70199" y="212424"/>
                    <a:pt x="65818" y="217758"/>
                    <a:pt x="59150" y="219568"/>
                  </a:cubicBezTo>
                  <a:cubicBezTo>
                    <a:pt x="47244" y="222806"/>
                    <a:pt x="40195" y="230807"/>
                    <a:pt x="37624" y="244142"/>
                  </a:cubicBezTo>
                  <a:cubicBezTo>
                    <a:pt x="36671" y="249000"/>
                    <a:pt x="33718" y="253762"/>
                    <a:pt x="28003" y="252524"/>
                  </a:cubicBezTo>
                  <a:cubicBezTo>
                    <a:pt x="14192" y="249381"/>
                    <a:pt x="7525" y="257382"/>
                    <a:pt x="3524" y="270241"/>
                  </a:cubicBezTo>
                  <a:cubicBezTo>
                    <a:pt x="3143" y="272146"/>
                    <a:pt x="1334" y="273384"/>
                    <a:pt x="190" y="274908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9EA7299-7363-42FB-802F-99F05C703544}"/>
                </a:ext>
              </a:extLst>
            </p:cNvPr>
            <p:cNvSpPr/>
            <p:nvPr/>
          </p:nvSpPr>
          <p:spPr>
            <a:xfrm>
              <a:off x="1346789" y="679734"/>
              <a:ext cx="209993" cy="242598"/>
            </a:xfrm>
            <a:custGeom>
              <a:avLst/>
              <a:gdLst>
                <a:gd name="connsiteX0" fmla="*/ 98932 w 209993"/>
                <a:gd name="connsiteY0" fmla="*/ 893 h 242598"/>
                <a:gd name="connsiteX1" fmla="*/ 75024 w 209993"/>
                <a:gd name="connsiteY1" fmla="*/ 7370 h 242598"/>
                <a:gd name="connsiteX2" fmla="*/ 68452 w 209993"/>
                <a:gd name="connsiteY2" fmla="*/ 11751 h 242598"/>
                <a:gd name="connsiteX3" fmla="*/ 30447 w 209993"/>
                <a:gd name="connsiteY3" fmla="*/ 37469 h 242598"/>
                <a:gd name="connsiteX4" fmla="*/ 21303 w 209993"/>
                <a:gd name="connsiteY4" fmla="*/ 56804 h 242598"/>
                <a:gd name="connsiteX5" fmla="*/ 27018 w 209993"/>
                <a:gd name="connsiteY5" fmla="*/ 70235 h 242598"/>
                <a:gd name="connsiteX6" fmla="*/ 27209 w 209993"/>
                <a:gd name="connsiteY6" fmla="*/ 94619 h 242598"/>
                <a:gd name="connsiteX7" fmla="*/ 26542 w 209993"/>
                <a:gd name="connsiteY7" fmla="*/ 108525 h 242598"/>
                <a:gd name="connsiteX8" fmla="*/ 30923 w 209993"/>
                <a:gd name="connsiteY8" fmla="*/ 119574 h 242598"/>
                <a:gd name="connsiteX9" fmla="*/ 17493 w 209993"/>
                <a:gd name="connsiteY9" fmla="*/ 136243 h 242598"/>
                <a:gd name="connsiteX10" fmla="*/ 10254 w 209993"/>
                <a:gd name="connsiteY10" fmla="*/ 132242 h 242598"/>
                <a:gd name="connsiteX11" fmla="*/ 253 w 209993"/>
                <a:gd name="connsiteY11" fmla="*/ 139481 h 242598"/>
                <a:gd name="connsiteX12" fmla="*/ 7873 w 209993"/>
                <a:gd name="connsiteY12" fmla="*/ 161008 h 242598"/>
                <a:gd name="connsiteX13" fmla="*/ 21494 w 209993"/>
                <a:gd name="connsiteY13" fmla="*/ 182439 h 242598"/>
                <a:gd name="connsiteX14" fmla="*/ 19398 w 209993"/>
                <a:gd name="connsiteY14" fmla="*/ 185487 h 242598"/>
                <a:gd name="connsiteX15" fmla="*/ 21494 w 209993"/>
                <a:gd name="connsiteY15" fmla="*/ 188535 h 242598"/>
                <a:gd name="connsiteX16" fmla="*/ 43973 w 209993"/>
                <a:gd name="connsiteY16" fmla="*/ 195584 h 242598"/>
                <a:gd name="connsiteX17" fmla="*/ 82835 w 209993"/>
                <a:gd name="connsiteY17" fmla="*/ 211490 h 242598"/>
                <a:gd name="connsiteX18" fmla="*/ 94455 w 209993"/>
                <a:gd name="connsiteY18" fmla="*/ 219206 h 242598"/>
                <a:gd name="connsiteX19" fmla="*/ 99027 w 209993"/>
                <a:gd name="connsiteY19" fmla="*/ 226064 h 242598"/>
                <a:gd name="connsiteX20" fmla="*/ 134460 w 209993"/>
                <a:gd name="connsiteY20" fmla="*/ 233874 h 242598"/>
                <a:gd name="connsiteX21" fmla="*/ 162083 w 209993"/>
                <a:gd name="connsiteY21" fmla="*/ 240065 h 242598"/>
                <a:gd name="connsiteX22" fmla="*/ 175132 w 209993"/>
                <a:gd name="connsiteY22" fmla="*/ 242351 h 242598"/>
                <a:gd name="connsiteX23" fmla="*/ 198849 w 209993"/>
                <a:gd name="connsiteY23" fmla="*/ 236922 h 242598"/>
                <a:gd name="connsiteX24" fmla="*/ 202183 w 209993"/>
                <a:gd name="connsiteY24" fmla="*/ 190916 h 242598"/>
                <a:gd name="connsiteX25" fmla="*/ 209994 w 209993"/>
                <a:gd name="connsiteY25" fmla="*/ 146244 h 242598"/>
                <a:gd name="connsiteX26" fmla="*/ 206850 w 209993"/>
                <a:gd name="connsiteY26" fmla="*/ 138719 h 242598"/>
                <a:gd name="connsiteX27" fmla="*/ 187610 w 209993"/>
                <a:gd name="connsiteY27" fmla="*/ 130433 h 242598"/>
                <a:gd name="connsiteX28" fmla="*/ 167226 w 209993"/>
                <a:gd name="connsiteY28" fmla="*/ 120717 h 242598"/>
                <a:gd name="connsiteX29" fmla="*/ 160083 w 209993"/>
                <a:gd name="connsiteY29" fmla="*/ 109859 h 242598"/>
                <a:gd name="connsiteX30" fmla="*/ 155987 w 209993"/>
                <a:gd name="connsiteY30" fmla="*/ 93666 h 242598"/>
                <a:gd name="connsiteX31" fmla="*/ 138365 w 209993"/>
                <a:gd name="connsiteY31" fmla="*/ 42612 h 242598"/>
                <a:gd name="connsiteX32" fmla="*/ 119220 w 209993"/>
                <a:gd name="connsiteY32" fmla="*/ 20324 h 242598"/>
                <a:gd name="connsiteX33" fmla="*/ 114172 w 209993"/>
                <a:gd name="connsiteY33" fmla="*/ 9560 h 242598"/>
                <a:gd name="connsiteX34" fmla="*/ 98932 w 209993"/>
                <a:gd name="connsiteY34" fmla="*/ 893 h 242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09993" h="242598">
                  <a:moveTo>
                    <a:pt x="98932" y="893"/>
                  </a:moveTo>
                  <a:cubicBezTo>
                    <a:pt x="90931" y="2988"/>
                    <a:pt x="82930" y="4988"/>
                    <a:pt x="75024" y="7370"/>
                  </a:cubicBezTo>
                  <a:cubicBezTo>
                    <a:pt x="72643" y="8132"/>
                    <a:pt x="70071" y="9656"/>
                    <a:pt x="68452" y="11751"/>
                  </a:cubicBezTo>
                  <a:cubicBezTo>
                    <a:pt x="53402" y="30611"/>
                    <a:pt x="53498" y="30611"/>
                    <a:pt x="30447" y="37469"/>
                  </a:cubicBezTo>
                  <a:cubicBezTo>
                    <a:pt x="18827" y="40898"/>
                    <a:pt x="17303" y="43946"/>
                    <a:pt x="21303" y="56804"/>
                  </a:cubicBezTo>
                  <a:cubicBezTo>
                    <a:pt x="22732" y="61472"/>
                    <a:pt x="24256" y="66425"/>
                    <a:pt x="27018" y="70235"/>
                  </a:cubicBezTo>
                  <a:cubicBezTo>
                    <a:pt x="33114" y="78617"/>
                    <a:pt x="33590" y="86427"/>
                    <a:pt x="27209" y="94619"/>
                  </a:cubicBezTo>
                  <a:cubicBezTo>
                    <a:pt x="23684" y="99095"/>
                    <a:pt x="24542" y="103763"/>
                    <a:pt x="26542" y="108525"/>
                  </a:cubicBezTo>
                  <a:cubicBezTo>
                    <a:pt x="28066" y="112145"/>
                    <a:pt x="29876" y="115764"/>
                    <a:pt x="30923" y="119574"/>
                  </a:cubicBezTo>
                  <a:cubicBezTo>
                    <a:pt x="33590" y="128909"/>
                    <a:pt x="26637" y="137576"/>
                    <a:pt x="17493" y="136243"/>
                  </a:cubicBezTo>
                  <a:cubicBezTo>
                    <a:pt x="14921" y="135862"/>
                    <a:pt x="12826" y="133100"/>
                    <a:pt x="10254" y="132242"/>
                  </a:cubicBezTo>
                  <a:cubicBezTo>
                    <a:pt x="5873" y="130909"/>
                    <a:pt x="824" y="134909"/>
                    <a:pt x="253" y="139481"/>
                  </a:cubicBezTo>
                  <a:cubicBezTo>
                    <a:pt x="-985" y="148340"/>
                    <a:pt x="2444" y="155293"/>
                    <a:pt x="7873" y="161008"/>
                  </a:cubicBezTo>
                  <a:cubicBezTo>
                    <a:pt x="14636" y="168152"/>
                    <a:pt x="20636" y="176819"/>
                    <a:pt x="21494" y="182439"/>
                  </a:cubicBezTo>
                  <a:cubicBezTo>
                    <a:pt x="20732" y="183487"/>
                    <a:pt x="20065" y="184439"/>
                    <a:pt x="19398" y="185487"/>
                  </a:cubicBezTo>
                  <a:cubicBezTo>
                    <a:pt x="20065" y="186535"/>
                    <a:pt x="20827" y="187487"/>
                    <a:pt x="21494" y="188535"/>
                  </a:cubicBezTo>
                  <a:cubicBezTo>
                    <a:pt x="29399" y="189202"/>
                    <a:pt x="37686" y="186725"/>
                    <a:pt x="43973" y="195584"/>
                  </a:cubicBezTo>
                  <a:cubicBezTo>
                    <a:pt x="53784" y="209300"/>
                    <a:pt x="67880" y="213300"/>
                    <a:pt x="82835" y="211490"/>
                  </a:cubicBezTo>
                  <a:cubicBezTo>
                    <a:pt x="89788" y="210633"/>
                    <a:pt x="92741" y="212062"/>
                    <a:pt x="94455" y="219206"/>
                  </a:cubicBezTo>
                  <a:cubicBezTo>
                    <a:pt x="95027" y="221873"/>
                    <a:pt x="97884" y="226254"/>
                    <a:pt x="99027" y="226064"/>
                  </a:cubicBezTo>
                  <a:cubicBezTo>
                    <a:pt x="112267" y="223016"/>
                    <a:pt x="123316" y="234827"/>
                    <a:pt x="134460" y="233874"/>
                  </a:cubicBezTo>
                  <a:cubicBezTo>
                    <a:pt x="145224" y="232922"/>
                    <a:pt x="153320" y="233112"/>
                    <a:pt x="162083" y="240065"/>
                  </a:cubicBezTo>
                  <a:cubicBezTo>
                    <a:pt x="165226" y="242637"/>
                    <a:pt x="170846" y="242923"/>
                    <a:pt x="175132" y="242351"/>
                  </a:cubicBezTo>
                  <a:cubicBezTo>
                    <a:pt x="183133" y="241304"/>
                    <a:pt x="190944" y="238827"/>
                    <a:pt x="198849" y="236922"/>
                  </a:cubicBezTo>
                  <a:cubicBezTo>
                    <a:pt x="204469" y="221968"/>
                    <a:pt x="206184" y="205299"/>
                    <a:pt x="202183" y="190916"/>
                  </a:cubicBezTo>
                  <a:cubicBezTo>
                    <a:pt x="197230" y="173105"/>
                    <a:pt x="203612" y="160246"/>
                    <a:pt x="209994" y="146244"/>
                  </a:cubicBezTo>
                  <a:cubicBezTo>
                    <a:pt x="208946" y="143672"/>
                    <a:pt x="207898" y="138719"/>
                    <a:pt x="206850" y="138719"/>
                  </a:cubicBezTo>
                  <a:cubicBezTo>
                    <a:pt x="199230" y="138815"/>
                    <a:pt x="191801" y="138434"/>
                    <a:pt x="187610" y="130433"/>
                  </a:cubicBezTo>
                  <a:cubicBezTo>
                    <a:pt x="182847" y="121384"/>
                    <a:pt x="176561" y="119098"/>
                    <a:pt x="167226" y="120717"/>
                  </a:cubicBezTo>
                  <a:cubicBezTo>
                    <a:pt x="161797" y="121670"/>
                    <a:pt x="160654" y="114907"/>
                    <a:pt x="160083" y="109859"/>
                  </a:cubicBezTo>
                  <a:cubicBezTo>
                    <a:pt x="156558" y="104906"/>
                    <a:pt x="160940" y="94809"/>
                    <a:pt x="155987" y="93666"/>
                  </a:cubicBezTo>
                  <a:cubicBezTo>
                    <a:pt x="124554" y="86522"/>
                    <a:pt x="136746" y="62805"/>
                    <a:pt x="138365" y="42612"/>
                  </a:cubicBezTo>
                  <a:cubicBezTo>
                    <a:pt x="139509" y="28039"/>
                    <a:pt x="126174" y="27182"/>
                    <a:pt x="119220" y="20324"/>
                  </a:cubicBezTo>
                  <a:cubicBezTo>
                    <a:pt x="117411" y="16799"/>
                    <a:pt x="115887" y="13180"/>
                    <a:pt x="114172" y="9560"/>
                  </a:cubicBezTo>
                  <a:cubicBezTo>
                    <a:pt x="110267" y="3845"/>
                    <a:pt x="106838" y="-2346"/>
                    <a:pt x="98932" y="893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5331E17-1788-47C0-9FD5-011474865BE8}"/>
                </a:ext>
              </a:extLst>
            </p:cNvPr>
            <p:cNvSpPr/>
            <p:nvPr/>
          </p:nvSpPr>
          <p:spPr>
            <a:xfrm>
              <a:off x="1334945" y="861861"/>
              <a:ext cx="44291" cy="43049"/>
            </a:xfrm>
            <a:custGeom>
              <a:avLst/>
              <a:gdLst>
                <a:gd name="connsiteX0" fmla="*/ 27718 w 44291"/>
                <a:gd name="connsiteY0" fmla="*/ 312 h 43049"/>
                <a:gd name="connsiteX1" fmla="*/ 0 w 44291"/>
                <a:gd name="connsiteY1" fmla="*/ 6408 h 43049"/>
                <a:gd name="connsiteX2" fmla="*/ 23241 w 44291"/>
                <a:gd name="connsiteY2" fmla="*/ 38697 h 43049"/>
                <a:gd name="connsiteX3" fmla="*/ 44291 w 44291"/>
                <a:gd name="connsiteY3" fmla="*/ 42603 h 43049"/>
                <a:gd name="connsiteX4" fmla="*/ 40672 w 44291"/>
                <a:gd name="connsiteY4" fmla="*/ 38316 h 43049"/>
                <a:gd name="connsiteX5" fmla="*/ 32385 w 44291"/>
                <a:gd name="connsiteY5" fmla="*/ 12218 h 43049"/>
                <a:gd name="connsiteX6" fmla="*/ 33147 w 44291"/>
                <a:gd name="connsiteY6" fmla="*/ 6408 h 43049"/>
                <a:gd name="connsiteX7" fmla="*/ 33147 w 44291"/>
                <a:gd name="connsiteY7" fmla="*/ 6408 h 43049"/>
                <a:gd name="connsiteX8" fmla="*/ 27718 w 44291"/>
                <a:gd name="connsiteY8" fmla="*/ 312 h 43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291" h="43049">
                  <a:moveTo>
                    <a:pt x="27718" y="312"/>
                  </a:moveTo>
                  <a:cubicBezTo>
                    <a:pt x="17716" y="-1593"/>
                    <a:pt x="9525" y="5836"/>
                    <a:pt x="0" y="6408"/>
                  </a:cubicBezTo>
                  <a:cubicBezTo>
                    <a:pt x="3810" y="20505"/>
                    <a:pt x="15716" y="27744"/>
                    <a:pt x="23241" y="38697"/>
                  </a:cubicBezTo>
                  <a:cubicBezTo>
                    <a:pt x="27908" y="45460"/>
                    <a:pt x="37052" y="42222"/>
                    <a:pt x="44291" y="42603"/>
                  </a:cubicBezTo>
                  <a:cubicBezTo>
                    <a:pt x="43148" y="41174"/>
                    <a:pt x="42196" y="39078"/>
                    <a:pt x="40672" y="38316"/>
                  </a:cubicBezTo>
                  <a:cubicBezTo>
                    <a:pt x="29527" y="32697"/>
                    <a:pt x="26575" y="24219"/>
                    <a:pt x="32385" y="12218"/>
                  </a:cubicBezTo>
                  <a:cubicBezTo>
                    <a:pt x="33147" y="10599"/>
                    <a:pt x="32957" y="8313"/>
                    <a:pt x="33147" y="6408"/>
                  </a:cubicBezTo>
                  <a:lnTo>
                    <a:pt x="33147" y="6408"/>
                  </a:lnTo>
                  <a:cubicBezTo>
                    <a:pt x="31528" y="4217"/>
                    <a:pt x="29623" y="2217"/>
                    <a:pt x="27718" y="312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545A362-0C22-4F1E-9058-F497625A82ED}"/>
                </a:ext>
              </a:extLst>
            </p:cNvPr>
            <p:cNvSpPr/>
            <p:nvPr/>
          </p:nvSpPr>
          <p:spPr>
            <a:xfrm>
              <a:off x="1534399" y="928657"/>
              <a:ext cx="29701" cy="6297"/>
            </a:xfrm>
            <a:custGeom>
              <a:avLst/>
              <a:gdLst>
                <a:gd name="connsiteX0" fmla="*/ 27622 w 29701"/>
                <a:gd name="connsiteY0" fmla="*/ 95 h 6297"/>
                <a:gd name="connsiteX1" fmla="*/ 16669 w 29701"/>
                <a:gd name="connsiteY1" fmla="*/ 0 h 6297"/>
                <a:gd name="connsiteX2" fmla="*/ 0 w 29701"/>
                <a:gd name="connsiteY2" fmla="*/ 95 h 6297"/>
                <a:gd name="connsiteX3" fmla="*/ 27622 w 29701"/>
                <a:gd name="connsiteY3" fmla="*/ 6191 h 6297"/>
                <a:gd name="connsiteX4" fmla="*/ 27718 w 29701"/>
                <a:gd name="connsiteY4" fmla="*/ 6001 h 6297"/>
                <a:gd name="connsiteX5" fmla="*/ 29432 w 29701"/>
                <a:gd name="connsiteY5" fmla="*/ 2000 h 6297"/>
                <a:gd name="connsiteX6" fmla="*/ 27622 w 29701"/>
                <a:gd name="connsiteY6" fmla="*/ 95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701" h="6297">
                  <a:moveTo>
                    <a:pt x="27622" y="95"/>
                  </a:moveTo>
                  <a:cubicBezTo>
                    <a:pt x="24003" y="95"/>
                    <a:pt x="20288" y="0"/>
                    <a:pt x="16669" y="0"/>
                  </a:cubicBezTo>
                  <a:cubicBezTo>
                    <a:pt x="11144" y="0"/>
                    <a:pt x="5524" y="95"/>
                    <a:pt x="0" y="95"/>
                  </a:cubicBezTo>
                  <a:cubicBezTo>
                    <a:pt x="7715" y="9906"/>
                    <a:pt x="18288" y="4763"/>
                    <a:pt x="27622" y="6191"/>
                  </a:cubicBezTo>
                  <a:lnTo>
                    <a:pt x="27718" y="6001"/>
                  </a:lnTo>
                  <a:cubicBezTo>
                    <a:pt x="29528" y="4667"/>
                    <a:pt x="30099" y="3334"/>
                    <a:pt x="29432" y="2000"/>
                  </a:cubicBezTo>
                  <a:cubicBezTo>
                    <a:pt x="28766" y="762"/>
                    <a:pt x="28194" y="95"/>
                    <a:pt x="27622" y="95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6F250D5-BB1C-4D5A-A3C8-5F42080515D2}"/>
                </a:ext>
              </a:extLst>
            </p:cNvPr>
            <p:cNvSpPr/>
            <p:nvPr/>
          </p:nvSpPr>
          <p:spPr>
            <a:xfrm>
              <a:off x="1517635" y="928848"/>
              <a:ext cx="5715" cy="5810"/>
            </a:xfrm>
            <a:custGeom>
              <a:avLst/>
              <a:gdLst>
                <a:gd name="connsiteX0" fmla="*/ 0 w 5715"/>
                <a:gd name="connsiteY0" fmla="*/ 5810 h 5810"/>
                <a:gd name="connsiteX1" fmla="*/ 5715 w 5715"/>
                <a:gd name="connsiteY1" fmla="*/ 0 h 5810"/>
                <a:gd name="connsiteX2" fmla="*/ 0 w 5715"/>
                <a:gd name="connsiteY2" fmla="*/ 5810 h 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" h="5810">
                  <a:moveTo>
                    <a:pt x="0" y="5810"/>
                  </a:moveTo>
                  <a:cubicBezTo>
                    <a:pt x="1905" y="3905"/>
                    <a:pt x="3810" y="2000"/>
                    <a:pt x="5715" y="0"/>
                  </a:cubicBezTo>
                  <a:cubicBezTo>
                    <a:pt x="3810" y="2000"/>
                    <a:pt x="1905" y="3905"/>
                    <a:pt x="0" y="581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4992D29-694B-4582-916E-9C79CAB6C416}"/>
                </a:ext>
              </a:extLst>
            </p:cNvPr>
            <p:cNvSpPr/>
            <p:nvPr/>
          </p:nvSpPr>
          <p:spPr>
            <a:xfrm>
              <a:off x="1329421" y="862173"/>
              <a:ext cx="5524" cy="6095"/>
            </a:xfrm>
            <a:custGeom>
              <a:avLst/>
              <a:gdLst>
                <a:gd name="connsiteX0" fmla="*/ 5524 w 5524"/>
                <a:gd name="connsiteY0" fmla="*/ 6096 h 6095"/>
                <a:gd name="connsiteX1" fmla="*/ 0 w 5524"/>
                <a:gd name="connsiteY1" fmla="*/ 0 h 6095"/>
                <a:gd name="connsiteX2" fmla="*/ 5524 w 5524"/>
                <a:gd name="connsiteY2" fmla="*/ 6096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6095">
                  <a:moveTo>
                    <a:pt x="5524" y="6096"/>
                  </a:moveTo>
                  <a:cubicBezTo>
                    <a:pt x="3715" y="4096"/>
                    <a:pt x="1905" y="2000"/>
                    <a:pt x="0" y="0"/>
                  </a:cubicBezTo>
                  <a:cubicBezTo>
                    <a:pt x="1810" y="2000"/>
                    <a:pt x="3715" y="4000"/>
                    <a:pt x="5524" y="6096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81905D7-AD6F-4DFE-8B51-430B69C5719F}"/>
                </a:ext>
              </a:extLst>
            </p:cNvPr>
            <p:cNvSpPr/>
            <p:nvPr/>
          </p:nvSpPr>
          <p:spPr>
            <a:xfrm>
              <a:off x="1578595" y="922734"/>
              <a:ext cx="16668" cy="5951"/>
            </a:xfrm>
            <a:custGeom>
              <a:avLst/>
              <a:gdLst>
                <a:gd name="connsiteX0" fmla="*/ 16669 w 16668"/>
                <a:gd name="connsiteY0" fmla="*/ 18 h 5951"/>
                <a:gd name="connsiteX1" fmla="*/ 0 w 16668"/>
                <a:gd name="connsiteY1" fmla="*/ 5923 h 5951"/>
                <a:gd name="connsiteX2" fmla="*/ 16669 w 16668"/>
                <a:gd name="connsiteY2" fmla="*/ 18 h 5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68" h="5951">
                  <a:moveTo>
                    <a:pt x="16669" y="18"/>
                  </a:moveTo>
                  <a:cubicBezTo>
                    <a:pt x="10573" y="113"/>
                    <a:pt x="4001" y="-1030"/>
                    <a:pt x="0" y="5923"/>
                  </a:cubicBezTo>
                  <a:cubicBezTo>
                    <a:pt x="6096" y="5828"/>
                    <a:pt x="12573" y="7066"/>
                    <a:pt x="16669" y="18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C01F401-BAA7-4C38-BFFF-1701042F8F26}"/>
                </a:ext>
              </a:extLst>
            </p:cNvPr>
            <p:cNvSpPr/>
            <p:nvPr/>
          </p:nvSpPr>
          <p:spPr>
            <a:xfrm>
              <a:off x="1562021" y="928657"/>
              <a:ext cx="11144" cy="6000"/>
            </a:xfrm>
            <a:custGeom>
              <a:avLst/>
              <a:gdLst>
                <a:gd name="connsiteX0" fmla="*/ 0 w 11144"/>
                <a:gd name="connsiteY0" fmla="*/ 95 h 6000"/>
                <a:gd name="connsiteX1" fmla="*/ 95 w 11144"/>
                <a:gd name="connsiteY1" fmla="*/ 6001 h 6000"/>
                <a:gd name="connsiteX2" fmla="*/ 11144 w 11144"/>
                <a:gd name="connsiteY2" fmla="*/ 0 h 6000"/>
                <a:gd name="connsiteX3" fmla="*/ 0 w 11144"/>
                <a:gd name="connsiteY3" fmla="*/ 95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44" h="6000">
                  <a:moveTo>
                    <a:pt x="0" y="95"/>
                  </a:moveTo>
                  <a:cubicBezTo>
                    <a:pt x="0" y="2096"/>
                    <a:pt x="0" y="4096"/>
                    <a:pt x="95" y="6001"/>
                  </a:cubicBezTo>
                  <a:cubicBezTo>
                    <a:pt x="4667" y="5905"/>
                    <a:pt x="8763" y="4858"/>
                    <a:pt x="11144" y="0"/>
                  </a:cubicBezTo>
                  <a:cubicBezTo>
                    <a:pt x="7334" y="95"/>
                    <a:pt x="3620" y="95"/>
                    <a:pt x="0" y="95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F1534D0-5E23-47F2-9F19-4301874204C2}"/>
                </a:ext>
              </a:extLst>
            </p:cNvPr>
            <p:cNvSpPr/>
            <p:nvPr/>
          </p:nvSpPr>
          <p:spPr>
            <a:xfrm>
              <a:off x="1777740" y="695602"/>
              <a:ext cx="10303" cy="15349"/>
            </a:xfrm>
            <a:custGeom>
              <a:avLst/>
              <a:gdLst>
                <a:gd name="connsiteX0" fmla="*/ 10215 w 10303"/>
                <a:gd name="connsiteY0" fmla="*/ 4741 h 15349"/>
                <a:gd name="connsiteX1" fmla="*/ 4976 w 10303"/>
                <a:gd name="connsiteY1" fmla="*/ 264 h 15349"/>
                <a:gd name="connsiteX2" fmla="*/ 213 w 10303"/>
                <a:gd name="connsiteY2" fmla="*/ 12361 h 15349"/>
                <a:gd name="connsiteX3" fmla="*/ 2880 w 10303"/>
                <a:gd name="connsiteY3" fmla="*/ 14933 h 15349"/>
                <a:gd name="connsiteX4" fmla="*/ 10215 w 10303"/>
                <a:gd name="connsiteY4" fmla="*/ 4741 h 1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3" h="15349">
                  <a:moveTo>
                    <a:pt x="10215" y="4741"/>
                  </a:moveTo>
                  <a:cubicBezTo>
                    <a:pt x="9643" y="1884"/>
                    <a:pt x="8119" y="-879"/>
                    <a:pt x="4976" y="264"/>
                  </a:cubicBezTo>
                  <a:cubicBezTo>
                    <a:pt x="-453" y="2169"/>
                    <a:pt x="975" y="7884"/>
                    <a:pt x="213" y="12361"/>
                  </a:cubicBezTo>
                  <a:cubicBezTo>
                    <a:pt x="-358" y="15504"/>
                    <a:pt x="118" y="15790"/>
                    <a:pt x="2880" y="14933"/>
                  </a:cubicBezTo>
                  <a:cubicBezTo>
                    <a:pt x="7738" y="13504"/>
                    <a:pt x="10881" y="11028"/>
                    <a:pt x="10215" y="4741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885BCC9-B28B-49F3-9174-E01BA76DD9DA}"/>
                </a:ext>
              </a:extLst>
            </p:cNvPr>
            <p:cNvSpPr/>
            <p:nvPr/>
          </p:nvSpPr>
          <p:spPr>
            <a:xfrm>
              <a:off x="1694895" y="553872"/>
              <a:ext cx="16668" cy="5786"/>
            </a:xfrm>
            <a:custGeom>
              <a:avLst/>
              <a:gdLst>
                <a:gd name="connsiteX0" fmla="*/ 16669 w 16668"/>
                <a:gd name="connsiteY0" fmla="*/ 5786 h 5786"/>
                <a:gd name="connsiteX1" fmla="*/ 0 w 16668"/>
                <a:gd name="connsiteY1" fmla="*/ 5786 h 5786"/>
                <a:gd name="connsiteX2" fmla="*/ 16669 w 16668"/>
                <a:gd name="connsiteY2" fmla="*/ 5786 h 5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68" h="5786">
                  <a:moveTo>
                    <a:pt x="16669" y="5786"/>
                  </a:moveTo>
                  <a:cubicBezTo>
                    <a:pt x="8382" y="-1929"/>
                    <a:pt x="8287" y="-1929"/>
                    <a:pt x="0" y="5786"/>
                  </a:cubicBezTo>
                  <a:cubicBezTo>
                    <a:pt x="5525" y="5786"/>
                    <a:pt x="11144" y="5786"/>
                    <a:pt x="16669" y="578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23F566C-4A58-4699-B6B5-9E56C0F5F572}"/>
                </a:ext>
              </a:extLst>
            </p:cNvPr>
            <p:cNvSpPr/>
            <p:nvPr/>
          </p:nvSpPr>
          <p:spPr>
            <a:xfrm>
              <a:off x="1917568" y="680626"/>
              <a:ext cx="4403" cy="7624"/>
            </a:xfrm>
            <a:custGeom>
              <a:avLst/>
              <a:gdLst>
                <a:gd name="connsiteX0" fmla="*/ 4403 w 4403"/>
                <a:gd name="connsiteY0" fmla="*/ 0 h 7624"/>
                <a:gd name="connsiteX1" fmla="*/ 593 w 4403"/>
                <a:gd name="connsiteY1" fmla="*/ 3619 h 7624"/>
                <a:gd name="connsiteX2" fmla="*/ 2308 w 4403"/>
                <a:gd name="connsiteY2" fmla="*/ 7620 h 7624"/>
                <a:gd name="connsiteX3" fmla="*/ 3736 w 4403"/>
                <a:gd name="connsiteY3" fmla="*/ 5429 h 7624"/>
                <a:gd name="connsiteX4" fmla="*/ 4403 w 4403"/>
                <a:gd name="connsiteY4" fmla="*/ 0 h 7624"/>
                <a:gd name="connsiteX5" fmla="*/ 4403 w 4403"/>
                <a:gd name="connsiteY5" fmla="*/ 0 h 7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03" h="7624">
                  <a:moveTo>
                    <a:pt x="4403" y="0"/>
                  </a:moveTo>
                  <a:cubicBezTo>
                    <a:pt x="3165" y="1238"/>
                    <a:pt x="1546" y="2191"/>
                    <a:pt x="593" y="3619"/>
                  </a:cubicBezTo>
                  <a:cubicBezTo>
                    <a:pt x="-645" y="5715"/>
                    <a:pt x="117" y="7334"/>
                    <a:pt x="2308" y="7620"/>
                  </a:cubicBezTo>
                  <a:cubicBezTo>
                    <a:pt x="2689" y="7715"/>
                    <a:pt x="3546" y="6286"/>
                    <a:pt x="3736" y="5429"/>
                  </a:cubicBezTo>
                  <a:cubicBezTo>
                    <a:pt x="4213" y="3810"/>
                    <a:pt x="4213" y="1905"/>
                    <a:pt x="4403" y="0"/>
                  </a:cubicBezTo>
                  <a:lnTo>
                    <a:pt x="4403" y="0"/>
                  </a:ln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3F9D538-737A-4812-BB93-373174CA9EC5}"/>
                </a:ext>
              </a:extLst>
            </p:cNvPr>
            <p:cNvSpPr/>
            <p:nvPr/>
          </p:nvSpPr>
          <p:spPr>
            <a:xfrm>
              <a:off x="1773857" y="679007"/>
              <a:ext cx="2667" cy="3333"/>
            </a:xfrm>
            <a:custGeom>
              <a:avLst/>
              <a:gdLst>
                <a:gd name="connsiteX0" fmla="*/ 762 w 2667"/>
                <a:gd name="connsiteY0" fmla="*/ 3334 h 3333"/>
                <a:gd name="connsiteX1" fmla="*/ 2667 w 2667"/>
                <a:gd name="connsiteY1" fmla="*/ 2572 h 3333"/>
                <a:gd name="connsiteX2" fmla="*/ 1905 w 2667"/>
                <a:gd name="connsiteY2" fmla="*/ 0 h 3333"/>
                <a:gd name="connsiteX3" fmla="*/ 0 w 2667"/>
                <a:gd name="connsiteY3" fmla="*/ 762 h 3333"/>
                <a:gd name="connsiteX4" fmla="*/ 762 w 2667"/>
                <a:gd name="connsiteY4" fmla="*/ 3334 h 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7" h="3333">
                  <a:moveTo>
                    <a:pt x="762" y="3334"/>
                  </a:moveTo>
                  <a:cubicBezTo>
                    <a:pt x="1429" y="3048"/>
                    <a:pt x="2667" y="2857"/>
                    <a:pt x="2667" y="2572"/>
                  </a:cubicBezTo>
                  <a:cubicBezTo>
                    <a:pt x="2667" y="1714"/>
                    <a:pt x="2191" y="857"/>
                    <a:pt x="1905" y="0"/>
                  </a:cubicBezTo>
                  <a:cubicBezTo>
                    <a:pt x="1238" y="286"/>
                    <a:pt x="0" y="476"/>
                    <a:pt x="0" y="762"/>
                  </a:cubicBezTo>
                  <a:cubicBezTo>
                    <a:pt x="0" y="1619"/>
                    <a:pt x="476" y="2476"/>
                    <a:pt x="762" y="3334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FA3AA84-FBB7-4923-9560-191A976FA16C}"/>
                </a:ext>
              </a:extLst>
            </p:cNvPr>
            <p:cNvSpPr/>
            <p:nvPr/>
          </p:nvSpPr>
          <p:spPr>
            <a:xfrm>
              <a:off x="1440729" y="499072"/>
              <a:ext cx="161582" cy="290425"/>
            </a:xfrm>
            <a:custGeom>
              <a:avLst/>
              <a:gdLst>
                <a:gd name="connsiteX0" fmla="*/ 4992 w 161582"/>
                <a:gd name="connsiteY0" fmla="*/ 181555 h 290425"/>
                <a:gd name="connsiteX1" fmla="*/ 16041 w 161582"/>
                <a:gd name="connsiteY1" fmla="*/ 193651 h 290425"/>
                <a:gd name="connsiteX2" fmla="*/ 16041 w 161582"/>
                <a:gd name="connsiteY2" fmla="*/ 205748 h 290425"/>
                <a:gd name="connsiteX3" fmla="*/ 25185 w 161582"/>
                <a:gd name="connsiteY3" fmla="*/ 211654 h 290425"/>
                <a:gd name="connsiteX4" fmla="*/ 39949 w 161582"/>
                <a:gd name="connsiteY4" fmla="*/ 221083 h 290425"/>
                <a:gd name="connsiteX5" fmla="*/ 27852 w 161582"/>
                <a:gd name="connsiteY5" fmla="*/ 230989 h 290425"/>
                <a:gd name="connsiteX6" fmla="*/ 27471 w 161582"/>
                <a:gd name="connsiteY6" fmla="*/ 241276 h 290425"/>
                <a:gd name="connsiteX7" fmla="*/ 36520 w 161582"/>
                <a:gd name="connsiteY7" fmla="*/ 246134 h 290425"/>
                <a:gd name="connsiteX8" fmla="*/ 41568 w 161582"/>
                <a:gd name="connsiteY8" fmla="*/ 250420 h 290425"/>
                <a:gd name="connsiteX9" fmla="*/ 36329 w 161582"/>
                <a:gd name="connsiteY9" fmla="*/ 256516 h 290425"/>
                <a:gd name="connsiteX10" fmla="*/ 31090 w 161582"/>
                <a:gd name="connsiteY10" fmla="*/ 256231 h 290425"/>
                <a:gd name="connsiteX11" fmla="*/ 26137 w 161582"/>
                <a:gd name="connsiteY11" fmla="*/ 256993 h 290425"/>
                <a:gd name="connsiteX12" fmla="*/ 27185 w 161582"/>
                <a:gd name="connsiteY12" fmla="*/ 262041 h 290425"/>
                <a:gd name="connsiteX13" fmla="*/ 43759 w 161582"/>
                <a:gd name="connsiteY13" fmla="*/ 277281 h 290425"/>
                <a:gd name="connsiteX14" fmla="*/ 50236 w 161582"/>
                <a:gd name="connsiteY14" fmla="*/ 277281 h 290425"/>
                <a:gd name="connsiteX15" fmla="*/ 60237 w 161582"/>
                <a:gd name="connsiteY15" fmla="*/ 280615 h 290425"/>
                <a:gd name="connsiteX16" fmla="*/ 65952 w 161582"/>
                <a:gd name="connsiteY16" fmla="*/ 290425 h 290425"/>
                <a:gd name="connsiteX17" fmla="*/ 77668 w 161582"/>
                <a:gd name="connsiteY17" fmla="*/ 272899 h 290425"/>
                <a:gd name="connsiteX18" fmla="*/ 65952 w 161582"/>
                <a:gd name="connsiteY18" fmla="*/ 254135 h 290425"/>
                <a:gd name="connsiteX19" fmla="*/ 65952 w 161582"/>
                <a:gd name="connsiteY19" fmla="*/ 242038 h 290425"/>
                <a:gd name="connsiteX20" fmla="*/ 54141 w 161582"/>
                <a:gd name="connsiteY20" fmla="*/ 226132 h 290425"/>
                <a:gd name="connsiteX21" fmla="*/ 58903 w 161582"/>
                <a:gd name="connsiteY21" fmla="*/ 223941 h 290425"/>
                <a:gd name="connsiteX22" fmla="*/ 69381 w 161582"/>
                <a:gd name="connsiteY22" fmla="*/ 216988 h 290425"/>
                <a:gd name="connsiteX23" fmla="*/ 62047 w 161582"/>
                <a:gd name="connsiteY23" fmla="*/ 204986 h 290425"/>
                <a:gd name="connsiteX24" fmla="*/ 41854 w 161582"/>
                <a:gd name="connsiteY24" fmla="*/ 195366 h 290425"/>
                <a:gd name="connsiteX25" fmla="*/ 62332 w 161582"/>
                <a:gd name="connsiteY25" fmla="*/ 165743 h 290425"/>
                <a:gd name="connsiteX26" fmla="*/ 43854 w 161582"/>
                <a:gd name="connsiteY26" fmla="*/ 156028 h 290425"/>
                <a:gd name="connsiteX27" fmla="*/ 35186 w 161582"/>
                <a:gd name="connsiteY27" fmla="*/ 162505 h 290425"/>
                <a:gd name="connsiteX28" fmla="*/ 35948 w 161582"/>
                <a:gd name="connsiteY28" fmla="*/ 165362 h 290425"/>
                <a:gd name="connsiteX29" fmla="*/ 31281 w 161582"/>
                <a:gd name="connsiteY29" fmla="*/ 174220 h 290425"/>
                <a:gd name="connsiteX30" fmla="*/ 22137 w 161582"/>
                <a:gd name="connsiteY30" fmla="*/ 165553 h 290425"/>
                <a:gd name="connsiteX31" fmla="*/ 23566 w 161582"/>
                <a:gd name="connsiteY31" fmla="*/ 141645 h 290425"/>
                <a:gd name="connsiteX32" fmla="*/ 27185 w 161582"/>
                <a:gd name="connsiteY32" fmla="*/ 127167 h 290425"/>
                <a:gd name="connsiteX33" fmla="*/ 43949 w 161582"/>
                <a:gd name="connsiteY33" fmla="*/ 113641 h 290425"/>
                <a:gd name="connsiteX34" fmla="*/ 65666 w 161582"/>
                <a:gd name="connsiteY34" fmla="*/ 93067 h 290425"/>
                <a:gd name="connsiteX35" fmla="*/ 90145 w 161582"/>
                <a:gd name="connsiteY35" fmla="*/ 80590 h 290425"/>
                <a:gd name="connsiteX36" fmla="*/ 105481 w 161582"/>
                <a:gd name="connsiteY36" fmla="*/ 61254 h 290425"/>
                <a:gd name="connsiteX37" fmla="*/ 132817 w 161582"/>
                <a:gd name="connsiteY37" fmla="*/ 39632 h 290425"/>
                <a:gd name="connsiteX38" fmla="*/ 136627 w 161582"/>
                <a:gd name="connsiteY38" fmla="*/ 42775 h 290425"/>
                <a:gd name="connsiteX39" fmla="*/ 137961 w 161582"/>
                <a:gd name="connsiteY39" fmla="*/ 54586 h 290425"/>
                <a:gd name="connsiteX40" fmla="*/ 150248 w 161582"/>
                <a:gd name="connsiteY40" fmla="*/ 43252 h 290425"/>
                <a:gd name="connsiteX41" fmla="*/ 152439 w 161582"/>
                <a:gd name="connsiteY41" fmla="*/ 35441 h 290425"/>
                <a:gd name="connsiteX42" fmla="*/ 161583 w 161582"/>
                <a:gd name="connsiteY42" fmla="*/ 17248 h 290425"/>
                <a:gd name="connsiteX43" fmla="*/ 143390 w 161582"/>
                <a:gd name="connsiteY43" fmla="*/ 294 h 290425"/>
                <a:gd name="connsiteX44" fmla="*/ 140628 w 161582"/>
                <a:gd name="connsiteY44" fmla="*/ 199 h 290425"/>
                <a:gd name="connsiteX45" fmla="*/ 120435 w 161582"/>
                <a:gd name="connsiteY45" fmla="*/ 7438 h 290425"/>
                <a:gd name="connsiteX46" fmla="*/ 102623 w 161582"/>
                <a:gd name="connsiteY46" fmla="*/ 5533 h 290425"/>
                <a:gd name="connsiteX47" fmla="*/ 91860 w 161582"/>
                <a:gd name="connsiteY47" fmla="*/ 17725 h 290425"/>
                <a:gd name="connsiteX48" fmla="*/ 95289 w 161582"/>
                <a:gd name="connsiteY48" fmla="*/ 39442 h 290425"/>
                <a:gd name="connsiteX49" fmla="*/ 86621 w 161582"/>
                <a:gd name="connsiteY49" fmla="*/ 55539 h 290425"/>
                <a:gd name="connsiteX50" fmla="*/ 81192 w 161582"/>
                <a:gd name="connsiteY50" fmla="*/ 50586 h 290425"/>
                <a:gd name="connsiteX51" fmla="*/ 77001 w 161582"/>
                <a:gd name="connsiteY51" fmla="*/ 24392 h 290425"/>
                <a:gd name="connsiteX52" fmla="*/ 77001 w 161582"/>
                <a:gd name="connsiteY52" fmla="*/ 24392 h 290425"/>
                <a:gd name="connsiteX53" fmla="*/ 66047 w 161582"/>
                <a:gd name="connsiteY53" fmla="*/ 24392 h 290425"/>
                <a:gd name="connsiteX54" fmla="*/ 43378 w 161582"/>
                <a:gd name="connsiteY54" fmla="*/ 40394 h 290425"/>
                <a:gd name="connsiteX55" fmla="*/ 33091 w 161582"/>
                <a:gd name="connsiteY55" fmla="*/ 47728 h 290425"/>
                <a:gd name="connsiteX56" fmla="*/ 28995 w 161582"/>
                <a:gd name="connsiteY56" fmla="*/ 57063 h 290425"/>
                <a:gd name="connsiteX57" fmla="*/ 25756 w 161582"/>
                <a:gd name="connsiteY57" fmla="*/ 68969 h 290425"/>
                <a:gd name="connsiteX58" fmla="*/ 15279 w 161582"/>
                <a:gd name="connsiteY58" fmla="*/ 70969 h 290425"/>
                <a:gd name="connsiteX59" fmla="*/ 8802 w 161582"/>
                <a:gd name="connsiteY59" fmla="*/ 78875 h 290425"/>
                <a:gd name="connsiteX60" fmla="*/ 706 w 161582"/>
                <a:gd name="connsiteY60" fmla="*/ 108784 h 290425"/>
                <a:gd name="connsiteX61" fmla="*/ 3944 w 161582"/>
                <a:gd name="connsiteY61" fmla="*/ 118690 h 290425"/>
                <a:gd name="connsiteX62" fmla="*/ 10612 w 161582"/>
                <a:gd name="connsiteY62" fmla="*/ 115261 h 290425"/>
                <a:gd name="connsiteX63" fmla="*/ 10612 w 161582"/>
                <a:gd name="connsiteY63" fmla="*/ 115261 h 290425"/>
                <a:gd name="connsiteX64" fmla="*/ 13945 w 161582"/>
                <a:gd name="connsiteY64" fmla="*/ 125357 h 290425"/>
                <a:gd name="connsiteX65" fmla="*/ 10040 w 161582"/>
                <a:gd name="connsiteY65" fmla="*/ 162124 h 290425"/>
                <a:gd name="connsiteX66" fmla="*/ 4992 w 161582"/>
                <a:gd name="connsiteY66" fmla="*/ 181555 h 29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1582" h="290425">
                  <a:moveTo>
                    <a:pt x="4992" y="181555"/>
                  </a:moveTo>
                  <a:cubicBezTo>
                    <a:pt x="10231" y="183841"/>
                    <a:pt x="13945" y="187936"/>
                    <a:pt x="16041" y="193651"/>
                  </a:cubicBezTo>
                  <a:cubicBezTo>
                    <a:pt x="21089" y="197652"/>
                    <a:pt x="20041" y="201748"/>
                    <a:pt x="16041" y="205748"/>
                  </a:cubicBezTo>
                  <a:cubicBezTo>
                    <a:pt x="18232" y="209177"/>
                    <a:pt x="21280" y="211177"/>
                    <a:pt x="25185" y="211654"/>
                  </a:cubicBezTo>
                  <a:cubicBezTo>
                    <a:pt x="31471" y="212416"/>
                    <a:pt x="39568" y="211939"/>
                    <a:pt x="39949" y="221083"/>
                  </a:cubicBezTo>
                  <a:cubicBezTo>
                    <a:pt x="40330" y="228418"/>
                    <a:pt x="32519" y="228322"/>
                    <a:pt x="27852" y="230989"/>
                  </a:cubicBezTo>
                  <a:cubicBezTo>
                    <a:pt x="23280" y="233561"/>
                    <a:pt x="25947" y="237847"/>
                    <a:pt x="27471" y="241276"/>
                  </a:cubicBezTo>
                  <a:cubicBezTo>
                    <a:pt x="29281" y="245277"/>
                    <a:pt x="32424" y="246801"/>
                    <a:pt x="36520" y="246134"/>
                  </a:cubicBezTo>
                  <a:cubicBezTo>
                    <a:pt x="39568" y="245563"/>
                    <a:pt x="42520" y="246515"/>
                    <a:pt x="41568" y="250420"/>
                  </a:cubicBezTo>
                  <a:cubicBezTo>
                    <a:pt x="40996" y="252802"/>
                    <a:pt x="38520" y="255088"/>
                    <a:pt x="36329" y="256516"/>
                  </a:cubicBezTo>
                  <a:cubicBezTo>
                    <a:pt x="35091" y="257374"/>
                    <a:pt x="32900" y="256135"/>
                    <a:pt x="31090" y="256231"/>
                  </a:cubicBezTo>
                  <a:cubicBezTo>
                    <a:pt x="29471" y="256231"/>
                    <a:pt x="27757" y="256707"/>
                    <a:pt x="26137" y="256993"/>
                  </a:cubicBezTo>
                  <a:cubicBezTo>
                    <a:pt x="26423" y="258707"/>
                    <a:pt x="26233" y="261088"/>
                    <a:pt x="27185" y="262041"/>
                  </a:cubicBezTo>
                  <a:cubicBezTo>
                    <a:pt x="32519" y="267280"/>
                    <a:pt x="40234" y="269375"/>
                    <a:pt x="43759" y="277281"/>
                  </a:cubicBezTo>
                  <a:cubicBezTo>
                    <a:pt x="45283" y="280710"/>
                    <a:pt x="48045" y="279376"/>
                    <a:pt x="50236" y="277281"/>
                  </a:cubicBezTo>
                  <a:cubicBezTo>
                    <a:pt x="55093" y="272804"/>
                    <a:pt x="58046" y="274423"/>
                    <a:pt x="60237" y="280615"/>
                  </a:cubicBezTo>
                  <a:cubicBezTo>
                    <a:pt x="61475" y="284139"/>
                    <a:pt x="64047" y="287187"/>
                    <a:pt x="65952" y="290425"/>
                  </a:cubicBezTo>
                  <a:cubicBezTo>
                    <a:pt x="70143" y="284615"/>
                    <a:pt x="77858" y="278614"/>
                    <a:pt x="77668" y="272899"/>
                  </a:cubicBezTo>
                  <a:cubicBezTo>
                    <a:pt x="77477" y="266518"/>
                    <a:pt x="70143" y="260422"/>
                    <a:pt x="65952" y="254135"/>
                  </a:cubicBezTo>
                  <a:cubicBezTo>
                    <a:pt x="60999" y="250135"/>
                    <a:pt x="62904" y="246039"/>
                    <a:pt x="65952" y="242038"/>
                  </a:cubicBezTo>
                  <a:cubicBezTo>
                    <a:pt x="62047" y="236800"/>
                    <a:pt x="58046" y="231466"/>
                    <a:pt x="54141" y="226132"/>
                  </a:cubicBezTo>
                  <a:cubicBezTo>
                    <a:pt x="55760" y="225370"/>
                    <a:pt x="57284" y="224417"/>
                    <a:pt x="58903" y="223941"/>
                  </a:cubicBezTo>
                  <a:cubicBezTo>
                    <a:pt x="63190" y="222798"/>
                    <a:pt x="69095" y="224036"/>
                    <a:pt x="69381" y="216988"/>
                  </a:cubicBezTo>
                  <a:cubicBezTo>
                    <a:pt x="69571" y="211558"/>
                    <a:pt x="65666" y="207939"/>
                    <a:pt x="62047" y="204986"/>
                  </a:cubicBezTo>
                  <a:cubicBezTo>
                    <a:pt x="56236" y="200414"/>
                    <a:pt x="46902" y="205462"/>
                    <a:pt x="41854" y="195366"/>
                  </a:cubicBezTo>
                  <a:cubicBezTo>
                    <a:pt x="48426" y="185936"/>
                    <a:pt x="55379" y="175840"/>
                    <a:pt x="62332" y="165743"/>
                  </a:cubicBezTo>
                  <a:cubicBezTo>
                    <a:pt x="59284" y="155742"/>
                    <a:pt x="49569" y="161552"/>
                    <a:pt x="43854" y="156028"/>
                  </a:cubicBezTo>
                  <a:cubicBezTo>
                    <a:pt x="37853" y="150122"/>
                    <a:pt x="34996" y="152980"/>
                    <a:pt x="35186" y="162505"/>
                  </a:cubicBezTo>
                  <a:cubicBezTo>
                    <a:pt x="35186" y="163457"/>
                    <a:pt x="35662" y="164410"/>
                    <a:pt x="35948" y="165362"/>
                  </a:cubicBezTo>
                  <a:cubicBezTo>
                    <a:pt x="37186" y="170125"/>
                    <a:pt x="35472" y="173173"/>
                    <a:pt x="31281" y="174220"/>
                  </a:cubicBezTo>
                  <a:cubicBezTo>
                    <a:pt x="26804" y="175363"/>
                    <a:pt x="22613" y="171363"/>
                    <a:pt x="22137" y="165553"/>
                  </a:cubicBezTo>
                  <a:cubicBezTo>
                    <a:pt x="21470" y="157552"/>
                    <a:pt x="21089" y="149551"/>
                    <a:pt x="23566" y="141645"/>
                  </a:cubicBezTo>
                  <a:cubicBezTo>
                    <a:pt x="25090" y="136882"/>
                    <a:pt x="26042" y="132025"/>
                    <a:pt x="27185" y="127167"/>
                  </a:cubicBezTo>
                  <a:cubicBezTo>
                    <a:pt x="36329" y="127643"/>
                    <a:pt x="37853" y="116594"/>
                    <a:pt x="43949" y="113641"/>
                  </a:cubicBezTo>
                  <a:cubicBezTo>
                    <a:pt x="53474" y="108974"/>
                    <a:pt x="58808" y="100687"/>
                    <a:pt x="65666" y="93067"/>
                  </a:cubicBezTo>
                  <a:cubicBezTo>
                    <a:pt x="71572" y="86495"/>
                    <a:pt x="81763" y="84400"/>
                    <a:pt x="90145" y="80590"/>
                  </a:cubicBezTo>
                  <a:cubicBezTo>
                    <a:pt x="98146" y="76875"/>
                    <a:pt x="103385" y="71065"/>
                    <a:pt x="105481" y="61254"/>
                  </a:cubicBezTo>
                  <a:cubicBezTo>
                    <a:pt x="108814" y="46109"/>
                    <a:pt x="124912" y="48776"/>
                    <a:pt x="132817" y="39632"/>
                  </a:cubicBezTo>
                  <a:cubicBezTo>
                    <a:pt x="133008" y="39442"/>
                    <a:pt x="136246" y="41347"/>
                    <a:pt x="136627" y="42775"/>
                  </a:cubicBezTo>
                  <a:cubicBezTo>
                    <a:pt x="137485" y="46585"/>
                    <a:pt x="137580" y="50586"/>
                    <a:pt x="137961" y="54586"/>
                  </a:cubicBezTo>
                  <a:cubicBezTo>
                    <a:pt x="142057" y="50872"/>
                    <a:pt x="146533" y="47443"/>
                    <a:pt x="150248" y="43252"/>
                  </a:cubicBezTo>
                  <a:cubicBezTo>
                    <a:pt x="151867" y="41442"/>
                    <a:pt x="153391" y="36584"/>
                    <a:pt x="152439" y="35441"/>
                  </a:cubicBezTo>
                  <a:cubicBezTo>
                    <a:pt x="141961" y="22201"/>
                    <a:pt x="151010" y="19344"/>
                    <a:pt x="161583" y="17248"/>
                  </a:cubicBezTo>
                  <a:cubicBezTo>
                    <a:pt x="157582" y="7533"/>
                    <a:pt x="147200" y="8104"/>
                    <a:pt x="143390" y="294"/>
                  </a:cubicBezTo>
                  <a:cubicBezTo>
                    <a:pt x="142438" y="294"/>
                    <a:pt x="141580" y="389"/>
                    <a:pt x="140628" y="199"/>
                  </a:cubicBezTo>
                  <a:cubicBezTo>
                    <a:pt x="132532" y="-1325"/>
                    <a:pt x="127102" y="6390"/>
                    <a:pt x="120435" y="7438"/>
                  </a:cubicBezTo>
                  <a:cubicBezTo>
                    <a:pt x="115101" y="8295"/>
                    <a:pt x="109386" y="3723"/>
                    <a:pt x="102623" y="5533"/>
                  </a:cubicBezTo>
                  <a:cubicBezTo>
                    <a:pt x="95956" y="7342"/>
                    <a:pt x="91003" y="7152"/>
                    <a:pt x="91860" y="17725"/>
                  </a:cubicBezTo>
                  <a:cubicBezTo>
                    <a:pt x="92431" y="25154"/>
                    <a:pt x="87955" y="32774"/>
                    <a:pt x="95289" y="39442"/>
                  </a:cubicBezTo>
                  <a:cubicBezTo>
                    <a:pt x="97575" y="41537"/>
                    <a:pt x="90431" y="54682"/>
                    <a:pt x="86621" y="55539"/>
                  </a:cubicBezTo>
                  <a:cubicBezTo>
                    <a:pt x="83478" y="56206"/>
                    <a:pt x="81668" y="53253"/>
                    <a:pt x="81192" y="50586"/>
                  </a:cubicBezTo>
                  <a:cubicBezTo>
                    <a:pt x="79573" y="41918"/>
                    <a:pt x="78430" y="33155"/>
                    <a:pt x="77001" y="24392"/>
                  </a:cubicBezTo>
                  <a:lnTo>
                    <a:pt x="77001" y="24392"/>
                  </a:lnTo>
                  <a:cubicBezTo>
                    <a:pt x="73381" y="24392"/>
                    <a:pt x="69667" y="24583"/>
                    <a:pt x="66047" y="24392"/>
                  </a:cubicBezTo>
                  <a:cubicBezTo>
                    <a:pt x="54998" y="23821"/>
                    <a:pt x="46235" y="26869"/>
                    <a:pt x="43378" y="40394"/>
                  </a:cubicBezTo>
                  <a:cubicBezTo>
                    <a:pt x="42139" y="46109"/>
                    <a:pt x="38044" y="48681"/>
                    <a:pt x="33091" y="47728"/>
                  </a:cubicBezTo>
                  <a:cubicBezTo>
                    <a:pt x="20041" y="45061"/>
                    <a:pt x="23089" y="49633"/>
                    <a:pt x="28995" y="57063"/>
                  </a:cubicBezTo>
                  <a:cubicBezTo>
                    <a:pt x="32900" y="62016"/>
                    <a:pt x="30424" y="66683"/>
                    <a:pt x="25756" y="68969"/>
                  </a:cubicBezTo>
                  <a:cubicBezTo>
                    <a:pt x="22613" y="70493"/>
                    <a:pt x="18613" y="69731"/>
                    <a:pt x="15279" y="70969"/>
                  </a:cubicBezTo>
                  <a:cubicBezTo>
                    <a:pt x="11850" y="72112"/>
                    <a:pt x="7183" y="74970"/>
                    <a:pt x="8802" y="78875"/>
                  </a:cubicBezTo>
                  <a:cubicBezTo>
                    <a:pt x="13850" y="91829"/>
                    <a:pt x="3944" y="99068"/>
                    <a:pt x="706" y="108784"/>
                  </a:cubicBezTo>
                  <a:cubicBezTo>
                    <a:pt x="-628" y="112594"/>
                    <a:pt x="-342" y="116975"/>
                    <a:pt x="3944" y="118690"/>
                  </a:cubicBezTo>
                  <a:cubicBezTo>
                    <a:pt x="6802" y="119833"/>
                    <a:pt x="8992" y="117832"/>
                    <a:pt x="10612" y="115261"/>
                  </a:cubicBezTo>
                  <a:lnTo>
                    <a:pt x="10612" y="115261"/>
                  </a:lnTo>
                  <a:cubicBezTo>
                    <a:pt x="13945" y="117737"/>
                    <a:pt x="16136" y="121642"/>
                    <a:pt x="13945" y="125357"/>
                  </a:cubicBezTo>
                  <a:cubicBezTo>
                    <a:pt x="7087" y="137073"/>
                    <a:pt x="5754" y="148789"/>
                    <a:pt x="10040" y="162124"/>
                  </a:cubicBezTo>
                  <a:cubicBezTo>
                    <a:pt x="12231" y="168791"/>
                    <a:pt x="7468" y="175268"/>
                    <a:pt x="4992" y="181555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4E407EB-FCD3-4792-B931-357C76168BE6}"/>
                </a:ext>
              </a:extLst>
            </p:cNvPr>
            <p:cNvSpPr/>
            <p:nvPr/>
          </p:nvSpPr>
          <p:spPr>
            <a:xfrm>
              <a:off x="1557545" y="566665"/>
              <a:ext cx="52650" cy="38601"/>
            </a:xfrm>
            <a:custGeom>
              <a:avLst/>
              <a:gdLst>
                <a:gd name="connsiteX0" fmla="*/ 0 w 52650"/>
                <a:gd name="connsiteY0" fmla="*/ 27284 h 38601"/>
                <a:gd name="connsiteX1" fmla="*/ 7430 w 52650"/>
                <a:gd name="connsiteY1" fmla="*/ 34332 h 38601"/>
                <a:gd name="connsiteX2" fmla="*/ 20383 w 52650"/>
                <a:gd name="connsiteY2" fmla="*/ 30332 h 38601"/>
                <a:gd name="connsiteX3" fmla="*/ 43529 w 52650"/>
                <a:gd name="connsiteY3" fmla="*/ 37285 h 38601"/>
                <a:gd name="connsiteX4" fmla="*/ 50673 w 52650"/>
                <a:gd name="connsiteY4" fmla="*/ 38047 h 38601"/>
                <a:gd name="connsiteX5" fmla="*/ 51625 w 52650"/>
                <a:gd name="connsiteY5" fmla="*/ 30141 h 38601"/>
                <a:gd name="connsiteX6" fmla="*/ 35814 w 52650"/>
                <a:gd name="connsiteY6" fmla="*/ 6329 h 38601"/>
                <a:gd name="connsiteX7" fmla="*/ 11240 w 52650"/>
                <a:gd name="connsiteY7" fmla="*/ 4995 h 38601"/>
                <a:gd name="connsiteX8" fmla="*/ 0 w 52650"/>
                <a:gd name="connsiteY8" fmla="*/ 27284 h 3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650" h="38601">
                  <a:moveTo>
                    <a:pt x="0" y="27284"/>
                  </a:moveTo>
                  <a:cubicBezTo>
                    <a:pt x="571" y="32046"/>
                    <a:pt x="3715" y="34618"/>
                    <a:pt x="7430" y="34332"/>
                  </a:cubicBezTo>
                  <a:cubicBezTo>
                    <a:pt x="11811" y="33951"/>
                    <a:pt x="16193" y="32046"/>
                    <a:pt x="20383" y="30332"/>
                  </a:cubicBezTo>
                  <a:cubicBezTo>
                    <a:pt x="29718" y="26426"/>
                    <a:pt x="37528" y="27379"/>
                    <a:pt x="43529" y="37285"/>
                  </a:cubicBezTo>
                  <a:cubicBezTo>
                    <a:pt x="44387" y="38714"/>
                    <a:pt x="48673" y="38999"/>
                    <a:pt x="50673" y="38047"/>
                  </a:cubicBezTo>
                  <a:cubicBezTo>
                    <a:pt x="53721" y="36523"/>
                    <a:pt x="52578" y="32999"/>
                    <a:pt x="51625" y="30141"/>
                  </a:cubicBezTo>
                  <a:cubicBezTo>
                    <a:pt x="48387" y="20616"/>
                    <a:pt x="42767" y="12901"/>
                    <a:pt x="35814" y="6329"/>
                  </a:cubicBezTo>
                  <a:cubicBezTo>
                    <a:pt x="27432" y="-1672"/>
                    <a:pt x="20574" y="-2053"/>
                    <a:pt x="11240" y="4995"/>
                  </a:cubicBezTo>
                  <a:cubicBezTo>
                    <a:pt x="4191" y="10234"/>
                    <a:pt x="95" y="18425"/>
                    <a:pt x="0" y="27284"/>
                  </a:cubicBezTo>
                  <a:close/>
                </a:path>
              </a:pathLst>
            </a:custGeom>
            <a:solidFill>
              <a:srgbClr val="96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C9F3D8E-28A5-41E2-9974-7F9BB32E0881}"/>
                </a:ext>
              </a:extLst>
            </p:cNvPr>
            <p:cNvSpPr/>
            <p:nvPr/>
          </p:nvSpPr>
          <p:spPr>
            <a:xfrm>
              <a:off x="1639784" y="601188"/>
              <a:ext cx="10605" cy="20131"/>
            </a:xfrm>
            <a:custGeom>
              <a:avLst/>
              <a:gdLst>
                <a:gd name="connsiteX0" fmla="*/ 56 w 10605"/>
                <a:gd name="connsiteY0" fmla="*/ 14764 h 20131"/>
                <a:gd name="connsiteX1" fmla="*/ 2247 w 10605"/>
                <a:gd name="connsiteY1" fmla="*/ 19717 h 20131"/>
                <a:gd name="connsiteX2" fmla="*/ 8533 w 10605"/>
                <a:gd name="connsiteY2" fmla="*/ 16478 h 20131"/>
                <a:gd name="connsiteX3" fmla="*/ 10057 w 10605"/>
                <a:gd name="connsiteY3" fmla="*/ 2191 h 20131"/>
                <a:gd name="connsiteX4" fmla="*/ 8343 w 10605"/>
                <a:gd name="connsiteY4" fmla="*/ 0 h 20131"/>
                <a:gd name="connsiteX5" fmla="*/ 3676 w 10605"/>
                <a:gd name="connsiteY5" fmla="*/ 1143 h 20131"/>
                <a:gd name="connsiteX6" fmla="*/ 56 w 10605"/>
                <a:gd name="connsiteY6" fmla="*/ 14764 h 2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05" h="20131">
                  <a:moveTo>
                    <a:pt x="56" y="14764"/>
                  </a:moveTo>
                  <a:cubicBezTo>
                    <a:pt x="723" y="16478"/>
                    <a:pt x="1104" y="19145"/>
                    <a:pt x="2247" y="19717"/>
                  </a:cubicBezTo>
                  <a:cubicBezTo>
                    <a:pt x="4914" y="21050"/>
                    <a:pt x="7200" y="18955"/>
                    <a:pt x="8533" y="16478"/>
                  </a:cubicBezTo>
                  <a:cubicBezTo>
                    <a:pt x="11010" y="12002"/>
                    <a:pt x="10915" y="7049"/>
                    <a:pt x="10057" y="2191"/>
                  </a:cubicBezTo>
                  <a:cubicBezTo>
                    <a:pt x="9962" y="1334"/>
                    <a:pt x="8914" y="0"/>
                    <a:pt x="8343" y="0"/>
                  </a:cubicBezTo>
                  <a:cubicBezTo>
                    <a:pt x="6724" y="95"/>
                    <a:pt x="4819" y="191"/>
                    <a:pt x="3676" y="1143"/>
                  </a:cubicBezTo>
                  <a:cubicBezTo>
                    <a:pt x="-39" y="4763"/>
                    <a:pt x="-134" y="9811"/>
                    <a:pt x="56" y="14764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82BFF1C-4F79-48B1-B0DC-AFC6348D2CA3}"/>
                </a:ext>
              </a:extLst>
            </p:cNvPr>
            <p:cNvSpPr/>
            <p:nvPr/>
          </p:nvSpPr>
          <p:spPr>
            <a:xfrm>
              <a:off x="1599429" y="543752"/>
              <a:ext cx="10050" cy="9168"/>
            </a:xfrm>
            <a:custGeom>
              <a:avLst/>
              <a:gdLst>
                <a:gd name="connsiteX0" fmla="*/ 6598 w 10050"/>
                <a:gd name="connsiteY0" fmla="*/ 0 h 9168"/>
                <a:gd name="connsiteX1" fmla="*/ 216 w 10050"/>
                <a:gd name="connsiteY1" fmla="*/ 4382 h 9168"/>
                <a:gd name="connsiteX2" fmla="*/ 4979 w 10050"/>
                <a:gd name="connsiteY2" fmla="*/ 9144 h 9168"/>
                <a:gd name="connsiteX3" fmla="*/ 10027 w 10050"/>
                <a:gd name="connsiteY3" fmla="*/ 3620 h 9168"/>
                <a:gd name="connsiteX4" fmla="*/ 6598 w 10050"/>
                <a:gd name="connsiteY4" fmla="*/ 0 h 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0" h="9168">
                  <a:moveTo>
                    <a:pt x="6598" y="0"/>
                  </a:moveTo>
                  <a:cubicBezTo>
                    <a:pt x="3550" y="0"/>
                    <a:pt x="1073" y="1429"/>
                    <a:pt x="216" y="4382"/>
                  </a:cubicBezTo>
                  <a:cubicBezTo>
                    <a:pt x="-832" y="8477"/>
                    <a:pt x="2121" y="9334"/>
                    <a:pt x="4979" y="9144"/>
                  </a:cubicBezTo>
                  <a:cubicBezTo>
                    <a:pt x="7931" y="8953"/>
                    <a:pt x="10313" y="7144"/>
                    <a:pt x="10027" y="3620"/>
                  </a:cubicBezTo>
                  <a:cubicBezTo>
                    <a:pt x="9836" y="2191"/>
                    <a:pt x="7741" y="1143"/>
                    <a:pt x="6598" y="0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BE894DE-C813-4A6E-A61D-537CCFA379DB}"/>
                </a:ext>
              </a:extLst>
            </p:cNvPr>
            <p:cNvSpPr/>
            <p:nvPr/>
          </p:nvSpPr>
          <p:spPr>
            <a:xfrm>
              <a:off x="1497229" y="741205"/>
              <a:ext cx="9357" cy="14594"/>
            </a:xfrm>
            <a:custGeom>
              <a:avLst/>
              <a:gdLst>
                <a:gd name="connsiteX0" fmla="*/ 9357 w 9357"/>
                <a:gd name="connsiteY0" fmla="*/ 0 h 14594"/>
                <a:gd name="connsiteX1" fmla="*/ 2785 w 9357"/>
                <a:gd name="connsiteY1" fmla="*/ 4953 h 14594"/>
                <a:gd name="connsiteX2" fmla="*/ 213 w 9357"/>
                <a:gd name="connsiteY2" fmla="*/ 12383 h 14594"/>
                <a:gd name="connsiteX3" fmla="*/ 9357 w 9357"/>
                <a:gd name="connsiteY3" fmla="*/ 12097 h 14594"/>
                <a:gd name="connsiteX4" fmla="*/ 9357 w 9357"/>
                <a:gd name="connsiteY4" fmla="*/ 0 h 14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57" h="14594">
                  <a:moveTo>
                    <a:pt x="9357" y="0"/>
                  </a:moveTo>
                  <a:cubicBezTo>
                    <a:pt x="7166" y="1619"/>
                    <a:pt x="4404" y="2858"/>
                    <a:pt x="2785" y="4953"/>
                  </a:cubicBezTo>
                  <a:cubicBezTo>
                    <a:pt x="1261" y="6953"/>
                    <a:pt x="-644" y="10859"/>
                    <a:pt x="213" y="12383"/>
                  </a:cubicBezTo>
                  <a:cubicBezTo>
                    <a:pt x="2880" y="17335"/>
                    <a:pt x="6214" y="12478"/>
                    <a:pt x="9357" y="12097"/>
                  </a:cubicBezTo>
                  <a:cubicBezTo>
                    <a:pt x="9357" y="8001"/>
                    <a:pt x="9357" y="4001"/>
                    <a:pt x="9357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1809823-C220-4C07-9567-17980426FECC}"/>
                </a:ext>
              </a:extLst>
            </p:cNvPr>
            <p:cNvSpPr/>
            <p:nvPr/>
          </p:nvSpPr>
          <p:spPr>
            <a:xfrm>
              <a:off x="1571451" y="553344"/>
              <a:ext cx="7290" cy="4695"/>
            </a:xfrm>
            <a:custGeom>
              <a:avLst/>
              <a:gdLst>
                <a:gd name="connsiteX0" fmla="*/ 0 w 7290"/>
                <a:gd name="connsiteY0" fmla="*/ 2505 h 4695"/>
                <a:gd name="connsiteX1" fmla="*/ 1334 w 7290"/>
                <a:gd name="connsiteY1" fmla="*/ 4695 h 4695"/>
                <a:gd name="connsiteX2" fmla="*/ 5810 w 7290"/>
                <a:gd name="connsiteY2" fmla="*/ 2600 h 4695"/>
                <a:gd name="connsiteX3" fmla="*/ 4667 w 7290"/>
                <a:gd name="connsiteY3" fmla="*/ 409 h 4695"/>
                <a:gd name="connsiteX4" fmla="*/ 0 w 7290"/>
                <a:gd name="connsiteY4" fmla="*/ 2505 h 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90" h="4695">
                  <a:moveTo>
                    <a:pt x="0" y="2505"/>
                  </a:moveTo>
                  <a:cubicBezTo>
                    <a:pt x="476" y="3267"/>
                    <a:pt x="1048" y="4695"/>
                    <a:pt x="1334" y="4695"/>
                  </a:cubicBezTo>
                  <a:cubicBezTo>
                    <a:pt x="2858" y="4219"/>
                    <a:pt x="4572" y="3743"/>
                    <a:pt x="5810" y="2600"/>
                  </a:cubicBezTo>
                  <a:cubicBezTo>
                    <a:pt x="8192" y="409"/>
                    <a:pt x="7620" y="-639"/>
                    <a:pt x="4667" y="409"/>
                  </a:cubicBezTo>
                  <a:cubicBezTo>
                    <a:pt x="3048" y="981"/>
                    <a:pt x="1524" y="1838"/>
                    <a:pt x="0" y="2505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FD0B9D9-397F-44D3-A03A-3855F82A4979}"/>
                </a:ext>
              </a:extLst>
            </p:cNvPr>
            <p:cNvSpPr/>
            <p:nvPr/>
          </p:nvSpPr>
          <p:spPr>
            <a:xfrm>
              <a:off x="1616790" y="844075"/>
              <a:ext cx="11715" cy="11316"/>
            </a:xfrm>
            <a:custGeom>
              <a:avLst/>
              <a:gdLst>
                <a:gd name="connsiteX0" fmla="*/ 11716 w 11715"/>
                <a:gd name="connsiteY0" fmla="*/ 0 h 11316"/>
                <a:gd name="connsiteX1" fmla="*/ 2381 w 11715"/>
                <a:gd name="connsiteY1" fmla="*/ 5715 h 11316"/>
                <a:gd name="connsiteX2" fmla="*/ 0 w 11715"/>
                <a:gd name="connsiteY2" fmla="*/ 10097 h 11316"/>
                <a:gd name="connsiteX3" fmla="*/ 4953 w 11715"/>
                <a:gd name="connsiteY3" fmla="*/ 11240 h 11316"/>
                <a:gd name="connsiteX4" fmla="*/ 11716 w 11715"/>
                <a:gd name="connsiteY4" fmla="*/ 0 h 11316"/>
                <a:gd name="connsiteX5" fmla="*/ 11716 w 11715"/>
                <a:gd name="connsiteY5" fmla="*/ 0 h 11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15" h="11316">
                  <a:moveTo>
                    <a:pt x="11716" y="0"/>
                  </a:moveTo>
                  <a:cubicBezTo>
                    <a:pt x="8572" y="1810"/>
                    <a:pt x="5334" y="3524"/>
                    <a:pt x="2381" y="5715"/>
                  </a:cubicBezTo>
                  <a:cubicBezTo>
                    <a:pt x="1238" y="6572"/>
                    <a:pt x="762" y="8573"/>
                    <a:pt x="0" y="10097"/>
                  </a:cubicBezTo>
                  <a:cubicBezTo>
                    <a:pt x="1619" y="10478"/>
                    <a:pt x="3429" y="11621"/>
                    <a:pt x="4953" y="11240"/>
                  </a:cubicBezTo>
                  <a:cubicBezTo>
                    <a:pt x="10287" y="9811"/>
                    <a:pt x="11240" y="4953"/>
                    <a:pt x="11716" y="0"/>
                  </a:cubicBezTo>
                  <a:lnTo>
                    <a:pt x="11716" y="0"/>
                  </a:ln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B20AC0D-5456-48C7-A6EF-A1F4063E57E6}"/>
                </a:ext>
              </a:extLst>
            </p:cNvPr>
            <p:cNvSpPr/>
            <p:nvPr/>
          </p:nvSpPr>
          <p:spPr>
            <a:xfrm>
              <a:off x="1330064" y="753475"/>
              <a:ext cx="33889" cy="39740"/>
            </a:xfrm>
            <a:custGeom>
              <a:avLst/>
              <a:gdLst>
                <a:gd name="connsiteX0" fmla="*/ 26408 w 33889"/>
                <a:gd name="connsiteY0" fmla="*/ 17 h 39740"/>
                <a:gd name="connsiteX1" fmla="*/ 10787 w 33889"/>
                <a:gd name="connsiteY1" fmla="*/ 3160 h 39740"/>
                <a:gd name="connsiteX2" fmla="*/ 309 w 33889"/>
                <a:gd name="connsiteY2" fmla="*/ 18781 h 39740"/>
                <a:gd name="connsiteX3" fmla="*/ 6596 w 33889"/>
                <a:gd name="connsiteY3" fmla="*/ 30688 h 39740"/>
                <a:gd name="connsiteX4" fmla="*/ 26503 w 33889"/>
                <a:gd name="connsiteY4" fmla="*/ 39736 h 39740"/>
                <a:gd name="connsiteX5" fmla="*/ 30789 w 33889"/>
                <a:gd name="connsiteY5" fmla="*/ 36784 h 39740"/>
                <a:gd name="connsiteX6" fmla="*/ 31170 w 33889"/>
                <a:gd name="connsiteY6" fmla="*/ 31069 h 39740"/>
                <a:gd name="connsiteX7" fmla="*/ 25931 w 33889"/>
                <a:gd name="connsiteY7" fmla="*/ 24973 h 39740"/>
                <a:gd name="connsiteX8" fmla="*/ 18311 w 33889"/>
                <a:gd name="connsiteY8" fmla="*/ 15067 h 39740"/>
                <a:gd name="connsiteX9" fmla="*/ 29360 w 33889"/>
                <a:gd name="connsiteY9" fmla="*/ 8971 h 39740"/>
                <a:gd name="connsiteX10" fmla="*/ 33551 w 33889"/>
                <a:gd name="connsiteY10" fmla="*/ 3160 h 39740"/>
                <a:gd name="connsiteX11" fmla="*/ 26408 w 33889"/>
                <a:gd name="connsiteY11" fmla="*/ 17 h 3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889" h="39740">
                  <a:moveTo>
                    <a:pt x="26408" y="17"/>
                  </a:moveTo>
                  <a:cubicBezTo>
                    <a:pt x="21455" y="208"/>
                    <a:pt x="16121" y="2113"/>
                    <a:pt x="10787" y="3160"/>
                  </a:cubicBezTo>
                  <a:cubicBezTo>
                    <a:pt x="2690" y="4684"/>
                    <a:pt x="1833" y="12209"/>
                    <a:pt x="309" y="18781"/>
                  </a:cubicBezTo>
                  <a:cubicBezTo>
                    <a:pt x="-1024" y="24306"/>
                    <a:pt x="2119" y="28211"/>
                    <a:pt x="6596" y="30688"/>
                  </a:cubicBezTo>
                  <a:cubicBezTo>
                    <a:pt x="12977" y="34307"/>
                    <a:pt x="18978" y="39451"/>
                    <a:pt x="26503" y="39736"/>
                  </a:cubicBezTo>
                  <a:cubicBezTo>
                    <a:pt x="27932" y="39832"/>
                    <a:pt x="30027" y="38212"/>
                    <a:pt x="30789" y="36784"/>
                  </a:cubicBezTo>
                  <a:cubicBezTo>
                    <a:pt x="31551" y="35260"/>
                    <a:pt x="31932" y="32593"/>
                    <a:pt x="31170" y="31069"/>
                  </a:cubicBezTo>
                  <a:cubicBezTo>
                    <a:pt x="29932" y="28687"/>
                    <a:pt x="28122" y="26211"/>
                    <a:pt x="25931" y="24973"/>
                  </a:cubicBezTo>
                  <a:cubicBezTo>
                    <a:pt x="22026" y="22687"/>
                    <a:pt x="16406" y="22020"/>
                    <a:pt x="18311" y="15067"/>
                  </a:cubicBezTo>
                  <a:cubicBezTo>
                    <a:pt x="19931" y="9256"/>
                    <a:pt x="24407" y="8875"/>
                    <a:pt x="29360" y="8971"/>
                  </a:cubicBezTo>
                  <a:cubicBezTo>
                    <a:pt x="32027" y="8971"/>
                    <a:pt x="34885" y="6304"/>
                    <a:pt x="33551" y="3160"/>
                  </a:cubicBezTo>
                  <a:cubicBezTo>
                    <a:pt x="32694" y="1255"/>
                    <a:pt x="29170" y="-173"/>
                    <a:pt x="26408" y="17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28446E1-C245-4A93-86FE-9A2A60F2623C}"/>
                </a:ext>
              </a:extLst>
            </p:cNvPr>
            <p:cNvSpPr/>
            <p:nvPr/>
          </p:nvSpPr>
          <p:spPr>
            <a:xfrm>
              <a:off x="1517730" y="520817"/>
              <a:ext cx="2190" cy="2551"/>
            </a:xfrm>
            <a:custGeom>
              <a:avLst/>
              <a:gdLst>
                <a:gd name="connsiteX0" fmla="*/ 0 w 2190"/>
                <a:gd name="connsiteY0" fmla="*/ 2552 h 2551"/>
                <a:gd name="connsiteX1" fmla="*/ 2191 w 2190"/>
                <a:gd name="connsiteY1" fmla="*/ 1218 h 2551"/>
                <a:gd name="connsiteX2" fmla="*/ 0 w 2190"/>
                <a:gd name="connsiteY2" fmla="*/ 2552 h 2551"/>
                <a:gd name="connsiteX3" fmla="*/ 0 w 2190"/>
                <a:gd name="connsiteY3" fmla="*/ 2552 h 2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" h="2551">
                  <a:moveTo>
                    <a:pt x="0" y="2552"/>
                  </a:moveTo>
                  <a:cubicBezTo>
                    <a:pt x="762" y="2075"/>
                    <a:pt x="2191" y="1504"/>
                    <a:pt x="2191" y="1218"/>
                  </a:cubicBezTo>
                  <a:cubicBezTo>
                    <a:pt x="1715" y="-782"/>
                    <a:pt x="857" y="-306"/>
                    <a:pt x="0" y="2552"/>
                  </a:cubicBezTo>
                  <a:lnTo>
                    <a:pt x="0" y="2552"/>
                  </a:ln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B48D732-7E52-43AC-BD78-7D4F1CB3B1FC}"/>
                </a:ext>
              </a:extLst>
            </p:cNvPr>
            <p:cNvSpPr/>
            <p:nvPr/>
          </p:nvSpPr>
          <p:spPr>
            <a:xfrm>
              <a:off x="1362663" y="862173"/>
              <a:ext cx="5524" cy="6095"/>
            </a:xfrm>
            <a:custGeom>
              <a:avLst/>
              <a:gdLst>
                <a:gd name="connsiteX0" fmla="*/ 0 w 5524"/>
                <a:gd name="connsiteY0" fmla="*/ 0 h 6095"/>
                <a:gd name="connsiteX1" fmla="*/ 5524 w 5524"/>
                <a:gd name="connsiteY1" fmla="*/ 6096 h 6095"/>
                <a:gd name="connsiteX2" fmla="*/ 5524 w 5524"/>
                <a:gd name="connsiteY2" fmla="*/ 0 h 6095"/>
                <a:gd name="connsiteX3" fmla="*/ 0 w 5524"/>
                <a:gd name="connsiteY3" fmla="*/ 0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095">
                  <a:moveTo>
                    <a:pt x="0" y="0"/>
                  </a:moveTo>
                  <a:cubicBezTo>
                    <a:pt x="1810" y="2000"/>
                    <a:pt x="3715" y="4096"/>
                    <a:pt x="5524" y="6096"/>
                  </a:cubicBezTo>
                  <a:cubicBezTo>
                    <a:pt x="5524" y="4096"/>
                    <a:pt x="5524" y="2096"/>
                    <a:pt x="5524" y="0"/>
                  </a:cubicBezTo>
                  <a:cubicBezTo>
                    <a:pt x="3620" y="0"/>
                    <a:pt x="1810" y="0"/>
                    <a:pt x="0" y="0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577A80A-42B2-418F-AB3B-668F3E916135}"/>
                </a:ext>
              </a:extLst>
            </p:cNvPr>
            <p:cNvSpPr/>
            <p:nvPr/>
          </p:nvSpPr>
          <p:spPr>
            <a:xfrm>
              <a:off x="1456770" y="690443"/>
              <a:ext cx="10726" cy="14376"/>
            </a:xfrm>
            <a:custGeom>
              <a:avLst/>
              <a:gdLst>
                <a:gd name="connsiteX0" fmla="*/ 0 w 10726"/>
                <a:gd name="connsiteY0" fmla="*/ 14377 h 14376"/>
                <a:gd name="connsiteX1" fmla="*/ 5239 w 10726"/>
                <a:gd name="connsiteY1" fmla="*/ 13234 h 14376"/>
                <a:gd name="connsiteX2" fmla="*/ 9430 w 10726"/>
                <a:gd name="connsiteY2" fmla="*/ 1804 h 14376"/>
                <a:gd name="connsiteX3" fmla="*/ 0 w 10726"/>
                <a:gd name="connsiteY3" fmla="*/ 2280 h 14376"/>
                <a:gd name="connsiteX4" fmla="*/ 0 w 10726"/>
                <a:gd name="connsiteY4" fmla="*/ 14377 h 1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26" h="14376">
                  <a:moveTo>
                    <a:pt x="0" y="14377"/>
                  </a:moveTo>
                  <a:cubicBezTo>
                    <a:pt x="1715" y="13996"/>
                    <a:pt x="3619" y="13996"/>
                    <a:pt x="5239" y="13234"/>
                  </a:cubicBezTo>
                  <a:cubicBezTo>
                    <a:pt x="10001" y="11043"/>
                    <a:pt x="12382" y="6661"/>
                    <a:pt x="9430" y="1804"/>
                  </a:cubicBezTo>
                  <a:cubicBezTo>
                    <a:pt x="7048" y="-2102"/>
                    <a:pt x="3143" y="1423"/>
                    <a:pt x="0" y="2280"/>
                  </a:cubicBezTo>
                  <a:cubicBezTo>
                    <a:pt x="0" y="6376"/>
                    <a:pt x="0" y="10376"/>
                    <a:pt x="0" y="14377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0B41667-A8C6-41C7-9103-22727B3E82F3}"/>
                </a:ext>
              </a:extLst>
            </p:cNvPr>
            <p:cNvSpPr/>
            <p:nvPr/>
          </p:nvSpPr>
          <p:spPr>
            <a:xfrm>
              <a:off x="1481393" y="557373"/>
              <a:ext cx="12273" cy="23821"/>
            </a:xfrm>
            <a:custGeom>
              <a:avLst/>
              <a:gdLst>
                <a:gd name="connsiteX0" fmla="*/ 714 w 12273"/>
                <a:gd name="connsiteY0" fmla="*/ 0 h 23821"/>
                <a:gd name="connsiteX1" fmla="*/ 5286 w 12273"/>
                <a:gd name="connsiteY1" fmla="*/ 21812 h 23821"/>
                <a:gd name="connsiteX2" fmla="*/ 9762 w 12273"/>
                <a:gd name="connsiteY2" fmla="*/ 23717 h 23821"/>
                <a:gd name="connsiteX3" fmla="*/ 12239 w 12273"/>
                <a:gd name="connsiteY3" fmla="*/ 19240 h 23821"/>
                <a:gd name="connsiteX4" fmla="*/ 714 w 12273"/>
                <a:gd name="connsiteY4" fmla="*/ 0 h 2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73" h="23821">
                  <a:moveTo>
                    <a:pt x="714" y="0"/>
                  </a:moveTo>
                  <a:cubicBezTo>
                    <a:pt x="-1858" y="8572"/>
                    <a:pt x="3190" y="14954"/>
                    <a:pt x="5286" y="21812"/>
                  </a:cubicBezTo>
                  <a:cubicBezTo>
                    <a:pt x="5667" y="22955"/>
                    <a:pt x="8524" y="24194"/>
                    <a:pt x="9762" y="23717"/>
                  </a:cubicBezTo>
                  <a:cubicBezTo>
                    <a:pt x="11001" y="23336"/>
                    <a:pt x="12525" y="20479"/>
                    <a:pt x="12239" y="19240"/>
                  </a:cubicBezTo>
                  <a:cubicBezTo>
                    <a:pt x="10429" y="11811"/>
                    <a:pt x="8715" y="4001"/>
                    <a:pt x="714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EBAB6E6-3468-42F1-B378-A2CE888C2FB2}"/>
                </a:ext>
              </a:extLst>
            </p:cNvPr>
            <p:cNvSpPr/>
            <p:nvPr/>
          </p:nvSpPr>
          <p:spPr>
            <a:xfrm>
              <a:off x="1448893" y="611756"/>
              <a:ext cx="2352" cy="2385"/>
            </a:xfrm>
            <a:custGeom>
              <a:avLst/>
              <a:gdLst>
                <a:gd name="connsiteX0" fmla="*/ 2353 w 2352"/>
                <a:gd name="connsiteY0" fmla="*/ 2385 h 2385"/>
                <a:gd name="connsiteX1" fmla="*/ 1115 w 2352"/>
                <a:gd name="connsiteY1" fmla="*/ 4 h 2385"/>
                <a:gd name="connsiteX2" fmla="*/ 2353 w 2352"/>
                <a:gd name="connsiteY2" fmla="*/ 2385 h 2385"/>
                <a:gd name="connsiteX3" fmla="*/ 2353 w 2352"/>
                <a:gd name="connsiteY3" fmla="*/ 2385 h 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2" h="2385">
                  <a:moveTo>
                    <a:pt x="2353" y="2385"/>
                  </a:moveTo>
                  <a:cubicBezTo>
                    <a:pt x="1972" y="1528"/>
                    <a:pt x="1400" y="-91"/>
                    <a:pt x="1115" y="4"/>
                  </a:cubicBezTo>
                  <a:cubicBezTo>
                    <a:pt x="-695" y="385"/>
                    <a:pt x="-314" y="1338"/>
                    <a:pt x="2353" y="2385"/>
                  </a:cubicBezTo>
                  <a:lnTo>
                    <a:pt x="2353" y="2385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36BF129-9B22-4D4F-BC98-012D0AE8C339}"/>
                </a:ext>
              </a:extLst>
            </p:cNvPr>
            <p:cNvSpPr/>
            <p:nvPr/>
          </p:nvSpPr>
          <p:spPr>
            <a:xfrm>
              <a:off x="1465533" y="623762"/>
              <a:ext cx="2285" cy="2476"/>
            </a:xfrm>
            <a:custGeom>
              <a:avLst/>
              <a:gdLst>
                <a:gd name="connsiteX0" fmla="*/ 2286 w 2285"/>
                <a:gd name="connsiteY0" fmla="*/ 2477 h 2476"/>
                <a:gd name="connsiteX1" fmla="*/ 1048 w 2285"/>
                <a:gd name="connsiteY1" fmla="*/ 0 h 2476"/>
                <a:gd name="connsiteX2" fmla="*/ 0 w 2285"/>
                <a:gd name="connsiteY2" fmla="*/ 1048 h 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5" h="2476">
                  <a:moveTo>
                    <a:pt x="2286" y="2477"/>
                  </a:moveTo>
                  <a:lnTo>
                    <a:pt x="1048" y="0"/>
                  </a:lnTo>
                  <a:lnTo>
                    <a:pt x="0" y="1048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5" name="Graphic 83">
            <a:extLst>
              <a:ext uri="{FF2B5EF4-FFF2-40B4-BE49-F238E27FC236}">
                <a16:creationId xmlns:a16="http://schemas.microsoft.com/office/drawing/2014/main" id="{B4005EA4-0854-432B-BD77-8A540A2FF4A1}"/>
              </a:ext>
            </a:extLst>
          </p:cNvPr>
          <p:cNvGrpSpPr/>
          <p:nvPr/>
        </p:nvGrpSpPr>
        <p:grpSpPr>
          <a:xfrm>
            <a:off x="8702271" y="4499306"/>
            <a:ext cx="934548" cy="572722"/>
            <a:chOff x="3164399" y="1033671"/>
            <a:chExt cx="934548" cy="572722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7F8D664-73F4-4322-B96F-352CE6C184EC}"/>
                </a:ext>
              </a:extLst>
            </p:cNvPr>
            <p:cNvSpPr/>
            <p:nvPr/>
          </p:nvSpPr>
          <p:spPr>
            <a:xfrm>
              <a:off x="3634968" y="1260008"/>
              <a:ext cx="309784" cy="306646"/>
            </a:xfrm>
            <a:custGeom>
              <a:avLst/>
              <a:gdLst>
                <a:gd name="connsiteX0" fmla="*/ 276161 w 309784"/>
                <a:gd name="connsiteY0" fmla="*/ 250888 h 306646"/>
                <a:gd name="connsiteX1" fmla="*/ 243871 w 309784"/>
                <a:gd name="connsiteY1" fmla="*/ 254889 h 306646"/>
                <a:gd name="connsiteX2" fmla="*/ 197104 w 309784"/>
                <a:gd name="connsiteY2" fmla="*/ 258318 h 306646"/>
                <a:gd name="connsiteX3" fmla="*/ 169291 w 309784"/>
                <a:gd name="connsiteY3" fmla="*/ 271844 h 306646"/>
                <a:gd name="connsiteX4" fmla="*/ 160051 w 309784"/>
                <a:gd name="connsiteY4" fmla="*/ 279178 h 306646"/>
                <a:gd name="connsiteX5" fmla="*/ 126142 w 309784"/>
                <a:gd name="connsiteY5" fmla="*/ 301943 h 306646"/>
                <a:gd name="connsiteX6" fmla="*/ 120046 w 309784"/>
                <a:gd name="connsiteY6" fmla="*/ 306610 h 306646"/>
                <a:gd name="connsiteX7" fmla="*/ 19081 w 309784"/>
                <a:gd name="connsiteY7" fmla="*/ 283464 h 306646"/>
                <a:gd name="connsiteX8" fmla="*/ 2032 w 309784"/>
                <a:gd name="connsiteY8" fmla="*/ 222123 h 306646"/>
                <a:gd name="connsiteX9" fmla="*/ 28035 w 309784"/>
                <a:gd name="connsiteY9" fmla="*/ 179356 h 306646"/>
                <a:gd name="connsiteX10" fmla="*/ 72040 w 309784"/>
                <a:gd name="connsiteY10" fmla="*/ 157734 h 306646"/>
                <a:gd name="connsiteX11" fmla="*/ 97091 w 309784"/>
                <a:gd name="connsiteY11" fmla="*/ 166116 h 306646"/>
                <a:gd name="connsiteX12" fmla="*/ 91567 w 309784"/>
                <a:gd name="connsiteY12" fmla="*/ 110966 h 306646"/>
                <a:gd name="connsiteX13" fmla="*/ 122332 w 309784"/>
                <a:gd name="connsiteY13" fmla="*/ 63151 h 306646"/>
                <a:gd name="connsiteX14" fmla="*/ 137953 w 309784"/>
                <a:gd name="connsiteY14" fmla="*/ 79343 h 306646"/>
                <a:gd name="connsiteX15" fmla="*/ 132238 w 309784"/>
                <a:gd name="connsiteY15" fmla="*/ 98965 h 306646"/>
                <a:gd name="connsiteX16" fmla="*/ 183007 w 309784"/>
                <a:gd name="connsiteY16" fmla="*/ 83344 h 306646"/>
                <a:gd name="connsiteX17" fmla="*/ 175863 w 309784"/>
                <a:gd name="connsiteY17" fmla="*/ 78010 h 306646"/>
                <a:gd name="connsiteX18" fmla="*/ 180911 w 309784"/>
                <a:gd name="connsiteY18" fmla="*/ 11811 h 306646"/>
                <a:gd name="connsiteX19" fmla="*/ 204819 w 309784"/>
                <a:gd name="connsiteY19" fmla="*/ 0 h 306646"/>
                <a:gd name="connsiteX20" fmla="*/ 224536 w 309784"/>
                <a:gd name="connsiteY20" fmla="*/ 12192 h 306646"/>
                <a:gd name="connsiteX21" fmla="*/ 226726 w 309784"/>
                <a:gd name="connsiteY21" fmla="*/ 54388 h 306646"/>
                <a:gd name="connsiteX22" fmla="*/ 216725 w 309784"/>
                <a:gd name="connsiteY22" fmla="*/ 74200 h 306646"/>
                <a:gd name="connsiteX23" fmla="*/ 214249 w 309784"/>
                <a:gd name="connsiteY23" fmla="*/ 79248 h 306646"/>
                <a:gd name="connsiteX24" fmla="*/ 217487 w 309784"/>
                <a:gd name="connsiteY24" fmla="*/ 74867 h 306646"/>
                <a:gd name="connsiteX25" fmla="*/ 228441 w 309784"/>
                <a:gd name="connsiteY25" fmla="*/ 79343 h 306646"/>
                <a:gd name="connsiteX26" fmla="*/ 256921 w 309784"/>
                <a:gd name="connsiteY26" fmla="*/ 156782 h 306646"/>
                <a:gd name="connsiteX27" fmla="*/ 233203 w 309784"/>
                <a:gd name="connsiteY27" fmla="*/ 181547 h 306646"/>
                <a:gd name="connsiteX28" fmla="*/ 262350 w 309784"/>
                <a:gd name="connsiteY28" fmla="*/ 183071 h 306646"/>
                <a:gd name="connsiteX29" fmla="*/ 284829 w 309784"/>
                <a:gd name="connsiteY29" fmla="*/ 187261 h 306646"/>
                <a:gd name="connsiteX30" fmla="*/ 277685 w 309784"/>
                <a:gd name="connsiteY30" fmla="*/ 208598 h 306646"/>
                <a:gd name="connsiteX31" fmla="*/ 306451 w 309784"/>
                <a:gd name="connsiteY31" fmla="*/ 202597 h 306646"/>
                <a:gd name="connsiteX32" fmla="*/ 309784 w 309784"/>
                <a:gd name="connsiteY32" fmla="*/ 209455 h 306646"/>
                <a:gd name="connsiteX33" fmla="*/ 289591 w 309784"/>
                <a:gd name="connsiteY33" fmla="*/ 237935 h 306646"/>
                <a:gd name="connsiteX34" fmla="*/ 276161 w 309784"/>
                <a:gd name="connsiteY34" fmla="*/ 250888 h 30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9784" h="306646">
                  <a:moveTo>
                    <a:pt x="276161" y="250888"/>
                  </a:moveTo>
                  <a:cubicBezTo>
                    <a:pt x="266065" y="258985"/>
                    <a:pt x="254635" y="253746"/>
                    <a:pt x="243871" y="254889"/>
                  </a:cubicBezTo>
                  <a:cubicBezTo>
                    <a:pt x="227203" y="237935"/>
                    <a:pt x="212439" y="253460"/>
                    <a:pt x="197104" y="258318"/>
                  </a:cubicBezTo>
                  <a:cubicBezTo>
                    <a:pt x="187293" y="261461"/>
                    <a:pt x="177482" y="264605"/>
                    <a:pt x="169291" y="271844"/>
                  </a:cubicBezTo>
                  <a:cubicBezTo>
                    <a:pt x="166338" y="274511"/>
                    <a:pt x="163290" y="276987"/>
                    <a:pt x="160051" y="279178"/>
                  </a:cubicBezTo>
                  <a:cubicBezTo>
                    <a:pt x="147955" y="285274"/>
                    <a:pt x="133858" y="287846"/>
                    <a:pt x="126142" y="301943"/>
                  </a:cubicBezTo>
                  <a:cubicBezTo>
                    <a:pt x="124809" y="304324"/>
                    <a:pt x="122047" y="306991"/>
                    <a:pt x="120046" y="306610"/>
                  </a:cubicBezTo>
                  <a:cubicBezTo>
                    <a:pt x="86518" y="298323"/>
                    <a:pt x="48228" y="314420"/>
                    <a:pt x="19081" y="283464"/>
                  </a:cubicBezTo>
                  <a:cubicBezTo>
                    <a:pt x="11271" y="263843"/>
                    <a:pt x="10223" y="242221"/>
                    <a:pt x="2032" y="222123"/>
                  </a:cubicBezTo>
                  <a:cubicBezTo>
                    <a:pt x="-7017" y="199835"/>
                    <a:pt x="16414" y="190119"/>
                    <a:pt x="28035" y="179356"/>
                  </a:cubicBezTo>
                  <a:cubicBezTo>
                    <a:pt x="39751" y="168497"/>
                    <a:pt x="57467" y="165544"/>
                    <a:pt x="72040" y="157734"/>
                  </a:cubicBezTo>
                  <a:cubicBezTo>
                    <a:pt x="81661" y="152590"/>
                    <a:pt x="86995" y="164687"/>
                    <a:pt x="97091" y="166116"/>
                  </a:cubicBezTo>
                  <a:cubicBezTo>
                    <a:pt x="91757" y="147637"/>
                    <a:pt x="96996" y="128968"/>
                    <a:pt x="91567" y="110966"/>
                  </a:cubicBezTo>
                  <a:cubicBezTo>
                    <a:pt x="90043" y="105823"/>
                    <a:pt x="118046" y="62675"/>
                    <a:pt x="122332" y="63151"/>
                  </a:cubicBezTo>
                  <a:cubicBezTo>
                    <a:pt x="130810" y="64198"/>
                    <a:pt x="135858" y="70390"/>
                    <a:pt x="137953" y="79343"/>
                  </a:cubicBezTo>
                  <a:cubicBezTo>
                    <a:pt x="139858" y="87439"/>
                    <a:pt x="132143" y="92392"/>
                    <a:pt x="132238" y="98965"/>
                  </a:cubicBezTo>
                  <a:cubicBezTo>
                    <a:pt x="148717" y="91631"/>
                    <a:pt x="163385" y="77724"/>
                    <a:pt x="183007" y="83344"/>
                  </a:cubicBezTo>
                  <a:cubicBezTo>
                    <a:pt x="180911" y="81629"/>
                    <a:pt x="175863" y="81534"/>
                    <a:pt x="175863" y="78010"/>
                  </a:cubicBezTo>
                  <a:cubicBezTo>
                    <a:pt x="175672" y="55817"/>
                    <a:pt x="173672" y="33528"/>
                    <a:pt x="180911" y="11811"/>
                  </a:cubicBezTo>
                  <a:cubicBezTo>
                    <a:pt x="185483" y="-1810"/>
                    <a:pt x="197008" y="4191"/>
                    <a:pt x="204819" y="0"/>
                  </a:cubicBezTo>
                  <a:cubicBezTo>
                    <a:pt x="213010" y="857"/>
                    <a:pt x="218059" y="8001"/>
                    <a:pt x="224536" y="12192"/>
                  </a:cubicBezTo>
                  <a:cubicBezTo>
                    <a:pt x="243776" y="24479"/>
                    <a:pt x="245586" y="41053"/>
                    <a:pt x="226726" y="54388"/>
                  </a:cubicBezTo>
                  <a:cubicBezTo>
                    <a:pt x="218059" y="60484"/>
                    <a:pt x="221011" y="68390"/>
                    <a:pt x="216725" y="74200"/>
                  </a:cubicBezTo>
                  <a:cubicBezTo>
                    <a:pt x="216916" y="76676"/>
                    <a:pt x="212820" y="77248"/>
                    <a:pt x="214249" y="79248"/>
                  </a:cubicBezTo>
                  <a:cubicBezTo>
                    <a:pt x="214820" y="80105"/>
                    <a:pt x="215201" y="75438"/>
                    <a:pt x="217487" y="74867"/>
                  </a:cubicBezTo>
                  <a:cubicBezTo>
                    <a:pt x="222535" y="72485"/>
                    <a:pt x="226155" y="75248"/>
                    <a:pt x="228441" y="79343"/>
                  </a:cubicBezTo>
                  <a:cubicBezTo>
                    <a:pt x="241871" y="103156"/>
                    <a:pt x="242252" y="132112"/>
                    <a:pt x="256921" y="156782"/>
                  </a:cubicBezTo>
                  <a:cubicBezTo>
                    <a:pt x="267208" y="174117"/>
                    <a:pt x="237871" y="168497"/>
                    <a:pt x="233203" y="181547"/>
                  </a:cubicBezTo>
                  <a:cubicBezTo>
                    <a:pt x="242443" y="185642"/>
                    <a:pt x="250158" y="200978"/>
                    <a:pt x="262350" y="183071"/>
                  </a:cubicBezTo>
                  <a:cubicBezTo>
                    <a:pt x="268541" y="174022"/>
                    <a:pt x="278828" y="180023"/>
                    <a:pt x="284829" y="187261"/>
                  </a:cubicBezTo>
                  <a:cubicBezTo>
                    <a:pt x="292639" y="196691"/>
                    <a:pt x="283495" y="201930"/>
                    <a:pt x="277685" y="208598"/>
                  </a:cubicBezTo>
                  <a:cubicBezTo>
                    <a:pt x="287686" y="204216"/>
                    <a:pt x="295878" y="195929"/>
                    <a:pt x="306451" y="202597"/>
                  </a:cubicBezTo>
                  <a:cubicBezTo>
                    <a:pt x="308165" y="204502"/>
                    <a:pt x="309308" y="206788"/>
                    <a:pt x="309784" y="209455"/>
                  </a:cubicBezTo>
                  <a:cubicBezTo>
                    <a:pt x="309403" y="224314"/>
                    <a:pt x="301974" y="233267"/>
                    <a:pt x="289591" y="237935"/>
                  </a:cubicBezTo>
                  <a:cubicBezTo>
                    <a:pt x="283210" y="240221"/>
                    <a:pt x="275018" y="239935"/>
                    <a:pt x="276161" y="250888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0228C29-45D4-40F9-BF43-23536AFB3529}"/>
                </a:ext>
              </a:extLst>
            </p:cNvPr>
            <p:cNvSpPr/>
            <p:nvPr/>
          </p:nvSpPr>
          <p:spPr>
            <a:xfrm>
              <a:off x="3576827" y="1519094"/>
              <a:ext cx="222279" cy="65049"/>
            </a:xfrm>
            <a:custGeom>
              <a:avLst/>
              <a:gdLst>
                <a:gd name="connsiteX0" fmla="*/ 79795 w 222279"/>
                <a:gd name="connsiteY0" fmla="*/ 18948 h 65049"/>
                <a:gd name="connsiteX1" fmla="*/ 110465 w 222279"/>
                <a:gd name="connsiteY1" fmla="*/ 35426 h 65049"/>
                <a:gd name="connsiteX2" fmla="*/ 123133 w 222279"/>
                <a:gd name="connsiteY2" fmla="*/ 35807 h 65049"/>
                <a:gd name="connsiteX3" fmla="*/ 168282 w 222279"/>
                <a:gd name="connsiteY3" fmla="*/ 41999 h 65049"/>
                <a:gd name="connsiteX4" fmla="*/ 182665 w 222279"/>
                <a:gd name="connsiteY4" fmla="*/ 33331 h 65049"/>
                <a:gd name="connsiteX5" fmla="*/ 197619 w 222279"/>
                <a:gd name="connsiteY5" fmla="*/ 19043 h 65049"/>
                <a:gd name="connsiteX6" fmla="*/ 219526 w 222279"/>
                <a:gd name="connsiteY6" fmla="*/ 13233 h 65049"/>
                <a:gd name="connsiteX7" fmla="*/ 221622 w 222279"/>
                <a:gd name="connsiteY7" fmla="*/ 16091 h 65049"/>
                <a:gd name="connsiteX8" fmla="*/ 222193 w 222279"/>
                <a:gd name="connsiteY8" fmla="*/ 23234 h 65049"/>
                <a:gd name="connsiteX9" fmla="*/ 220479 w 222279"/>
                <a:gd name="connsiteY9" fmla="*/ 37046 h 65049"/>
                <a:gd name="connsiteX10" fmla="*/ 173616 w 222279"/>
                <a:gd name="connsiteY10" fmla="*/ 58953 h 65049"/>
                <a:gd name="connsiteX11" fmla="*/ 120752 w 222279"/>
                <a:gd name="connsiteY11" fmla="*/ 64859 h 65049"/>
                <a:gd name="connsiteX12" fmla="*/ 118561 w 222279"/>
                <a:gd name="connsiteY12" fmla="*/ 65049 h 65049"/>
                <a:gd name="connsiteX13" fmla="*/ 116466 w 222279"/>
                <a:gd name="connsiteY13" fmla="*/ 64573 h 65049"/>
                <a:gd name="connsiteX14" fmla="*/ 54363 w 222279"/>
                <a:gd name="connsiteY14" fmla="*/ 41237 h 65049"/>
                <a:gd name="connsiteX15" fmla="*/ 29122 w 222279"/>
                <a:gd name="connsiteY15" fmla="*/ 42570 h 65049"/>
                <a:gd name="connsiteX16" fmla="*/ 17692 w 222279"/>
                <a:gd name="connsiteY16" fmla="*/ 47142 h 65049"/>
                <a:gd name="connsiteX17" fmla="*/ 166 w 222279"/>
                <a:gd name="connsiteY17" fmla="*/ 30188 h 65049"/>
                <a:gd name="connsiteX18" fmla="*/ 928 w 222279"/>
                <a:gd name="connsiteY18" fmla="*/ 22568 h 65049"/>
                <a:gd name="connsiteX19" fmla="*/ 13691 w 222279"/>
                <a:gd name="connsiteY19" fmla="*/ 9233 h 65049"/>
                <a:gd name="connsiteX20" fmla="*/ 79795 w 222279"/>
                <a:gd name="connsiteY20" fmla="*/ 18948 h 6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2279" h="65049">
                  <a:moveTo>
                    <a:pt x="79795" y="18948"/>
                  </a:moveTo>
                  <a:cubicBezTo>
                    <a:pt x="86176" y="32759"/>
                    <a:pt x="99416" y="31807"/>
                    <a:pt x="110465" y="35426"/>
                  </a:cubicBezTo>
                  <a:cubicBezTo>
                    <a:pt x="114370" y="36760"/>
                    <a:pt x="118942" y="35998"/>
                    <a:pt x="123133" y="35807"/>
                  </a:cubicBezTo>
                  <a:cubicBezTo>
                    <a:pt x="138469" y="35045"/>
                    <a:pt x="153518" y="36379"/>
                    <a:pt x="168282" y="41999"/>
                  </a:cubicBezTo>
                  <a:cubicBezTo>
                    <a:pt x="177807" y="45618"/>
                    <a:pt x="180664" y="44189"/>
                    <a:pt x="182665" y="33331"/>
                  </a:cubicBezTo>
                  <a:cubicBezTo>
                    <a:pt x="184570" y="23425"/>
                    <a:pt x="188094" y="18186"/>
                    <a:pt x="197619" y="19043"/>
                  </a:cubicBezTo>
                  <a:cubicBezTo>
                    <a:pt x="205525" y="19710"/>
                    <a:pt x="212764" y="17329"/>
                    <a:pt x="219526" y="13233"/>
                  </a:cubicBezTo>
                  <a:cubicBezTo>
                    <a:pt x="220193" y="14186"/>
                    <a:pt x="220955" y="15138"/>
                    <a:pt x="221622" y="16091"/>
                  </a:cubicBezTo>
                  <a:cubicBezTo>
                    <a:pt x="222289" y="18472"/>
                    <a:pt x="222384" y="20853"/>
                    <a:pt x="222193" y="23234"/>
                  </a:cubicBezTo>
                  <a:cubicBezTo>
                    <a:pt x="221717" y="27806"/>
                    <a:pt x="219907" y="32188"/>
                    <a:pt x="220479" y="37046"/>
                  </a:cubicBezTo>
                  <a:cubicBezTo>
                    <a:pt x="206763" y="49333"/>
                    <a:pt x="191523" y="57429"/>
                    <a:pt x="173616" y="58953"/>
                  </a:cubicBezTo>
                  <a:cubicBezTo>
                    <a:pt x="155899" y="60096"/>
                    <a:pt x="137611" y="55429"/>
                    <a:pt x="120752" y="64859"/>
                  </a:cubicBezTo>
                  <a:lnTo>
                    <a:pt x="118561" y="65049"/>
                  </a:lnTo>
                  <a:lnTo>
                    <a:pt x="116466" y="64573"/>
                  </a:lnTo>
                  <a:cubicBezTo>
                    <a:pt x="94939" y="59429"/>
                    <a:pt x="76175" y="45523"/>
                    <a:pt x="54363" y="41237"/>
                  </a:cubicBezTo>
                  <a:cubicBezTo>
                    <a:pt x="45695" y="35998"/>
                    <a:pt x="37504" y="34474"/>
                    <a:pt x="29122" y="42570"/>
                  </a:cubicBezTo>
                  <a:cubicBezTo>
                    <a:pt x="26264" y="45332"/>
                    <a:pt x="21502" y="45618"/>
                    <a:pt x="17692" y="47142"/>
                  </a:cubicBezTo>
                  <a:cubicBezTo>
                    <a:pt x="9976" y="43808"/>
                    <a:pt x="3404" y="38951"/>
                    <a:pt x="166" y="30188"/>
                  </a:cubicBezTo>
                  <a:cubicBezTo>
                    <a:pt x="-215" y="27616"/>
                    <a:pt x="70" y="25044"/>
                    <a:pt x="928" y="22568"/>
                  </a:cubicBezTo>
                  <a:cubicBezTo>
                    <a:pt x="3976" y="16662"/>
                    <a:pt x="8262" y="12376"/>
                    <a:pt x="13691" y="9233"/>
                  </a:cubicBezTo>
                  <a:cubicBezTo>
                    <a:pt x="36742" y="4470"/>
                    <a:pt x="61411" y="-13437"/>
                    <a:pt x="79795" y="18948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41FB59A-2533-463B-A639-8745E2CFDCA3}"/>
                </a:ext>
              </a:extLst>
            </p:cNvPr>
            <p:cNvSpPr/>
            <p:nvPr/>
          </p:nvSpPr>
          <p:spPr>
            <a:xfrm>
              <a:off x="3752370" y="1074059"/>
              <a:ext cx="205527" cy="111689"/>
            </a:xfrm>
            <a:custGeom>
              <a:avLst/>
              <a:gdLst>
                <a:gd name="connsiteX0" fmla="*/ 64081 w 205527"/>
                <a:gd name="connsiteY0" fmla="*/ 23166 h 111689"/>
                <a:gd name="connsiteX1" fmla="*/ 65319 w 205527"/>
                <a:gd name="connsiteY1" fmla="*/ 33358 h 111689"/>
                <a:gd name="connsiteX2" fmla="*/ 70177 w 205527"/>
                <a:gd name="connsiteY2" fmla="*/ 47265 h 111689"/>
                <a:gd name="connsiteX3" fmla="*/ 74654 w 205527"/>
                <a:gd name="connsiteY3" fmla="*/ 51360 h 111689"/>
                <a:gd name="connsiteX4" fmla="*/ 75702 w 205527"/>
                <a:gd name="connsiteY4" fmla="*/ 61457 h 111689"/>
                <a:gd name="connsiteX5" fmla="*/ 78559 w 205527"/>
                <a:gd name="connsiteY5" fmla="*/ 68029 h 111689"/>
                <a:gd name="connsiteX6" fmla="*/ 96657 w 205527"/>
                <a:gd name="connsiteY6" fmla="*/ 80507 h 111689"/>
                <a:gd name="connsiteX7" fmla="*/ 117707 w 205527"/>
                <a:gd name="connsiteY7" fmla="*/ 76316 h 111689"/>
                <a:gd name="connsiteX8" fmla="*/ 165141 w 205527"/>
                <a:gd name="connsiteY8" fmla="*/ 74697 h 111689"/>
                <a:gd name="connsiteX9" fmla="*/ 200479 w 205527"/>
                <a:gd name="connsiteY9" fmla="*/ 92127 h 111689"/>
                <a:gd name="connsiteX10" fmla="*/ 205527 w 205527"/>
                <a:gd name="connsiteY10" fmla="*/ 97557 h 111689"/>
                <a:gd name="connsiteX11" fmla="*/ 199241 w 205527"/>
                <a:gd name="connsiteY11" fmla="*/ 106415 h 111689"/>
                <a:gd name="connsiteX12" fmla="*/ 188573 w 205527"/>
                <a:gd name="connsiteY12" fmla="*/ 108510 h 111689"/>
                <a:gd name="connsiteX13" fmla="*/ 177810 w 205527"/>
                <a:gd name="connsiteY13" fmla="*/ 108129 h 111689"/>
                <a:gd name="connsiteX14" fmla="*/ 143424 w 205527"/>
                <a:gd name="connsiteY14" fmla="*/ 102033 h 111689"/>
                <a:gd name="connsiteX15" fmla="*/ 137519 w 205527"/>
                <a:gd name="connsiteY15" fmla="*/ 105367 h 111689"/>
                <a:gd name="connsiteX16" fmla="*/ 85798 w 205527"/>
                <a:gd name="connsiteY16" fmla="*/ 111558 h 111689"/>
                <a:gd name="connsiteX17" fmla="*/ 78654 w 205527"/>
                <a:gd name="connsiteY17" fmla="*/ 111082 h 111689"/>
                <a:gd name="connsiteX18" fmla="*/ 45412 w 205527"/>
                <a:gd name="connsiteY18" fmla="*/ 77649 h 111689"/>
                <a:gd name="connsiteX19" fmla="*/ 34554 w 205527"/>
                <a:gd name="connsiteY19" fmla="*/ 46598 h 111689"/>
                <a:gd name="connsiteX20" fmla="*/ 25029 w 205527"/>
                <a:gd name="connsiteY20" fmla="*/ 37644 h 111689"/>
                <a:gd name="connsiteX21" fmla="*/ 10170 w 205527"/>
                <a:gd name="connsiteY21" fmla="*/ 27072 h 111689"/>
                <a:gd name="connsiteX22" fmla="*/ 454 w 205527"/>
                <a:gd name="connsiteY22" fmla="*/ 15451 h 111689"/>
                <a:gd name="connsiteX23" fmla="*/ 2550 w 205527"/>
                <a:gd name="connsiteY23" fmla="*/ 4212 h 111689"/>
                <a:gd name="connsiteX24" fmla="*/ 33220 w 205527"/>
                <a:gd name="connsiteY24" fmla="*/ 6879 h 111689"/>
                <a:gd name="connsiteX25" fmla="*/ 57795 w 205527"/>
                <a:gd name="connsiteY25" fmla="*/ 20499 h 111689"/>
                <a:gd name="connsiteX26" fmla="*/ 64081 w 205527"/>
                <a:gd name="connsiteY26" fmla="*/ 23166 h 11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5527" h="111689">
                  <a:moveTo>
                    <a:pt x="64081" y="23166"/>
                  </a:moveTo>
                  <a:cubicBezTo>
                    <a:pt x="64462" y="26595"/>
                    <a:pt x="64938" y="29929"/>
                    <a:pt x="65319" y="33358"/>
                  </a:cubicBezTo>
                  <a:cubicBezTo>
                    <a:pt x="64748" y="38883"/>
                    <a:pt x="64653" y="44217"/>
                    <a:pt x="70177" y="47265"/>
                  </a:cubicBezTo>
                  <a:cubicBezTo>
                    <a:pt x="71892" y="48312"/>
                    <a:pt x="73416" y="49741"/>
                    <a:pt x="74654" y="51360"/>
                  </a:cubicBezTo>
                  <a:cubicBezTo>
                    <a:pt x="75035" y="54694"/>
                    <a:pt x="75416" y="58028"/>
                    <a:pt x="75702" y="61457"/>
                  </a:cubicBezTo>
                  <a:cubicBezTo>
                    <a:pt x="77035" y="63457"/>
                    <a:pt x="77988" y="65648"/>
                    <a:pt x="78559" y="68029"/>
                  </a:cubicBezTo>
                  <a:cubicBezTo>
                    <a:pt x="79988" y="80126"/>
                    <a:pt x="86179" y="84126"/>
                    <a:pt x="96657" y="80507"/>
                  </a:cubicBezTo>
                  <a:cubicBezTo>
                    <a:pt x="103610" y="78507"/>
                    <a:pt x="110468" y="76316"/>
                    <a:pt x="117707" y="76316"/>
                  </a:cubicBezTo>
                  <a:cubicBezTo>
                    <a:pt x="133518" y="76697"/>
                    <a:pt x="149235" y="68886"/>
                    <a:pt x="165141" y="74697"/>
                  </a:cubicBezTo>
                  <a:cubicBezTo>
                    <a:pt x="176762" y="80888"/>
                    <a:pt x="187620" y="88984"/>
                    <a:pt x="200479" y="92127"/>
                  </a:cubicBezTo>
                  <a:cubicBezTo>
                    <a:pt x="202670" y="93366"/>
                    <a:pt x="204384" y="95175"/>
                    <a:pt x="205527" y="97557"/>
                  </a:cubicBezTo>
                  <a:cubicBezTo>
                    <a:pt x="205337" y="102129"/>
                    <a:pt x="202765" y="104605"/>
                    <a:pt x="199241" y="106415"/>
                  </a:cubicBezTo>
                  <a:cubicBezTo>
                    <a:pt x="195812" y="107844"/>
                    <a:pt x="192192" y="108415"/>
                    <a:pt x="188573" y="108510"/>
                  </a:cubicBezTo>
                  <a:cubicBezTo>
                    <a:pt x="184953" y="108701"/>
                    <a:pt x="181429" y="108606"/>
                    <a:pt x="177810" y="108129"/>
                  </a:cubicBezTo>
                  <a:cubicBezTo>
                    <a:pt x="165522" y="111368"/>
                    <a:pt x="158093" y="82888"/>
                    <a:pt x="143424" y="102033"/>
                  </a:cubicBezTo>
                  <a:cubicBezTo>
                    <a:pt x="141805" y="103843"/>
                    <a:pt x="139805" y="104891"/>
                    <a:pt x="137519" y="105367"/>
                  </a:cubicBezTo>
                  <a:cubicBezTo>
                    <a:pt x="119993" y="104319"/>
                    <a:pt x="103134" y="109939"/>
                    <a:pt x="85798" y="111558"/>
                  </a:cubicBezTo>
                  <a:cubicBezTo>
                    <a:pt x="83417" y="111844"/>
                    <a:pt x="81036" y="111654"/>
                    <a:pt x="78654" y="111082"/>
                  </a:cubicBezTo>
                  <a:cubicBezTo>
                    <a:pt x="66939" y="100795"/>
                    <a:pt x="57890" y="87365"/>
                    <a:pt x="45412" y="77649"/>
                  </a:cubicBezTo>
                  <a:cubicBezTo>
                    <a:pt x="36554" y="70791"/>
                    <a:pt x="29791" y="60981"/>
                    <a:pt x="34554" y="46598"/>
                  </a:cubicBezTo>
                  <a:cubicBezTo>
                    <a:pt x="37411" y="37930"/>
                    <a:pt x="28839" y="39930"/>
                    <a:pt x="25029" y="37644"/>
                  </a:cubicBezTo>
                  <a:cubicBezTo>
                    <a:pt x="19314" y="35454"/>
                    <a:pt x="14742" y="31167"/>
                    <a:pt x="10170" y="27072"/>
                  </a:cubicBezTo>
                  <a:cubicBezTo>
                    <a:pt x="6360" y="23738"/>
                    <a:pt x="2550" y="20404"/>
                    <a:pt x="454" y="15451"/>
                  </a:cubicBezTo>
                  <a:cubicBezTo>
                    <a:pt x="-498" y="11260"/>
                    <a:pt x="-22" y="7545"/>
                    <a:pt x="2550" y="4212"/>
                  </a:cubicBezTo>
                  <a:cubicBezTo>
                    <a:pt x="13313" y="-2742"/>
                    <a:pt x="23695" y="-551"/>
                    <a:pt x="33220" y="6879"/>
                  </a:cubicBezTo>
                  <a:cubicBezTo>
                    <a:pt x="40840" y="12879"/>
                    <a:pt x="48746" y="17832"/>
                    <a:pt x="57795" y="20499"/>
                  </a:cubicBezTo>
                  <a:cubicBezTo>
                    <a:pt x="60081" y="20690"/>
                    <a:pt x="62271" y="21642"/>
                    <a:pt x="64081" y="23166"/>
                  </a:cubicBezTo>
                  <a:close/>
                </a:path>
              </a:pathLst>
            </a:custGeom>
            <a:solidFill>
              <a:srgbClr val="AD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D5B8B2B-108B-44C7-A84C-F5D73FC1FB66}"/>
                </a:ext>
              </a:extLst>
            </p:cNvPr>
            <p:cNvSpPr/>
            <p:nvPr/>
          </p:nvSpPr>
          <p:spPr>
            <a:xfrm>
              <a:off x="3365459" y="1500609"/>
              <a:ext cx="164688" cy="104965"/>
            </a:xfrm>
            <a:custGeom>
              <a:avLst/>
              <a:gdLst>
                <a:gd name="connsiteX0" fmla="*/ 100472 w 164688"/>
                <a:gd name="connsiteY0" fmla="*/ 104013 h 104965"/>
                <a:gd name="connsiteX1" fmla="*/ 53990 w 164688"/>
                <a:gd name="connsiteY1" fmla="*/ 88773 h 104965"/>
                <a:gd name="connsiteX2" fmla="*/ 42941 w 164688"/>
                <a:gd name="connsiteY2" fmla="*/ 82677 h 104965"/>
                <a:gd name="connsiteX3" fmla="*/ 32177 w 164688"/>
                <a:gd name="connsiteY3" fmla="*/ 61817 h 104965"/>
                <a:gd name="connsiteX4" fmla="*/ 3317 w 164688"/>
                <a:gd name="connsiteY4" fmla="*/ 17812 h 104965"/>
                <a:gd name="connsiteX5" fmla="*/ 1031 w 164688"/>
                <a:gd name="connsiteY5" fmla="*/ 2572 h 104965"/>
                <a:gd name="connsiteX6" fmla="*/ 7889 w 164688"/>
                <a:gd name="connsiteY6" fmla="*/ 0 h 104965"/>
                <a:gd name="connsiteX7" fmla="*/ 21319 w 164688"/>
                <a:gd name="connsiteY7" fmla="*/ 6953 h 104965"/>
                <a:gd name="connsiteX8" fmla="*/ 96090 w 164688"/>
                <a:gd name="connsiteY8" fmla="*/ 62674 h 104965"/>
                <a:gd name="connsiteX9" fmla="*/ 132761 w 164688"/>
                <a:gd name="connsiteY9" fmla="*/ 64294 h 104965"/>
                <a:gd name="connsiteX10" fmla="*/ 160193 w 164688"/>
                <a:gd name="connsiteY10" fmla="*/ 58198 h 104965"/>
                <a:gd name="connsiteX11" fmla="*/ 164670 w 164688"/>
                <a:gd name="connsiteY11" fmla="*/ 64103 h 104965"/>
                <a:gd name="connsiteX12" fmla="*/ 154288 w 164688"/>
                <a:gd name="connsiteY12" fmla="*/ 97346 h 104965"/>
                <a:gd name="connsiteX13" fmla="*/ 146382 w 164688"/>
                <a:gd name="connsiteY13" fmla="*/ 104966 h 104965"/>
                <a:gd name="connsiteX14" fmla="*/ 135905 w 164688"/>
                <a:gd name="connsiteY14" fmla="*/ 104966 h 104965"/>
                <a:gd name="connsiteX15" fmla="*/ 100472 w 164688"/>
                <a:gd name="connsiteY15" fmla="*/ 104013 h 10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688" h="104965">
                  <a:moveTo>
                    <a:pt x="100472" y="104013"/>
                  </a:moveTo>
                  <a:cubicBezTo>
                    <a:pt x="85517" y="96869"/>
                    <a:pt x="69801" y="92488"/>
                    <a:pt x="53990" y="88773"/>
                  </a:cubicBezTo>
                  <a:cubicBezTo>
                    <a:pt x="49703" y="87725"/>
                    <a:pt x="45703" y="86677"/>
                    <a:pt x="42941" y="82677"/>
                  </a:cubicBezTo>
                  <a:cubicBezTo>
                    <a:pt x="42941" y="73438"/>
                    <a:pt x="39226" y="63341"/>
                    <a:pt x="32177" y="61817"/>
                  </a:cubicBezTo>
                  <a:cubicBezTo>
                    <a:pt x="8936" y="56769"/>
                    <a:pt x="9127" y="35338"/>
                    <a:pt x="3317" y="17812"/>
                  </a:cubicBezTo>
                  <a:cubicBezTo>
                    <a:pt x="1031" y="12954"/>
                    <a:pt x="-1446" y="8192"/>
                    <a:pt x="1031" y="2572"/>
                  </a:cubicBezTo>
                  <a:cubicBezTo>
                    <a:pt x="3126" y="1048"/>
                    <a:pt x="5412" y="191"/>
                    <a:pt x="7889" y="0"/>
                  </a:cubicBezTo>
                  <a:cubicBezTo>
                    <a:pt x="13223" y="381"/>
                    <a:pt x="19128" y="2191"/>
                    <a:pt x="21319" y="6953"/>
                  </a:cubicBezTo>
                  <a:cubicBezTo>
                    <a:pt x="36940" y="40767"/>
                    <a:pt x="64658" y="54578"/>
                    <a:pt x="96090" y="62674"/>
                  </a:cubicBezTo>
                  <a:cubicBezTo>
                    <a:pt x="107901" y="74390"/>
                    <a:pt x="120379" y="65532"/>
                    <a:pt x="132761" y="64294"/>
                  </a:cubicBezTo>
                  <a:cubicBezTo>
                    <a:pt x="142096" y="63341"/>
                    <a:pt x="150383" y="56674"/>
                    <a:pt x="160193" y="58198"/>
                  </a:cubicBezTo>
                  <a:cubicBezTo>
                    <a:pt x="162384" y="59531"/>
                    <a:pt x="163908" y="61436"/>
                    <a:pt x="164670" y="64103"/>
                  </a:cubicBezTo>
                  <a:cubicBezTo>
                    <a:pt x="165051" y="76676"/>
                    <a:pt x="159527" y="86963"/>
                    <a:pt x="154288" y="97346"/>
                  </a:cubicBezTo>
                  <a:cubicBezTo>
                    <a:pt x="152573" y="101060"/>
                    <a:pt x="149240" y="102775"/>
                    <a:pt x="146382" y="104966"/>
                  </a:cubicBezTo>
                  <a:cubicBezTo>
                    <a:pt x="142858" y="104966"/>
                    <a:pt x="139429" y="104966"/>
                    <a:pt x="135905" y="104966"/>
                  </a:cubicBezTo>
                  <a:cubicBezTo>
                    <a:pt x="124570" y="80391"/>
                    <a:pt x="112568" y="92393"/>
                    <a:pt x="100472" y="104013"/>
                  </a:cubicBezTo>
                  <a:close/>
                </a:path>
              </a:pathLst>
            </a:custGeom>
            <a:solidFill>
              <a:srgbClr val="A7D8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F2F9EAD-F2AD-40A8-8D99-82DAF06B1667}"/>
                </a:ext>
              </a:extLst>
            </p:cNvPr>
            <p:cNvSpPr/>
            <p:nvPr/>
          </p:nvSpPr>
          <p:spPr>
            <a:xfrm>
              <a:off x="3951486" y="1306013"/>
              <a:ext cx="130841" cy="164340"/>
            </a:xfrm>
            <a:custGeom>
              <a:avLst/>
              <a:gdLst>
                <a:gd name="connsiteX0" fmla="*/ 51941 w 130841"/>
                <a:gd name="connsiteY0" fmla="*/ 147638 h 164340"/>
                <a:gd name="connsiteX1" fmla="*/ 37177 w 130841"/>
                <a:gd name="connsiteY1" fmla="*/ 159163 h 164340"/>
                <a:gd name="connsiteX2" fmla="*/ 1077 w 130841"/>
                <a:gd name="connsiteY2" fmla="*/ 159639 h 164340"/>
                <a:gd name="connsiteX3" fmla="*/ 12222 w 130841"/>
                <a:gd name="connsiteY3" fmla="*/ 142018 h 164340"/>
                <a:gd name="connsiteX4" fmla="*/ 97947 w 130841"/>
                <a:gd name="connsiteY4" fmla="*/ 43910 h 164340"/>
                <a:gd name="connsiteX5" fmla="*/ 119664 w 130841"/>
                <a:gd name="connsiteY5" fmla="*/ 0 h 164340"/>
                <a:gd name="connsiteX6" fmla="*/ 113758 w 130841"/>
                <a:gd name="connsiteY6" fmla="*/ 80200 h 164340"/>
                <a:gd name="connsiteX7" fmla="*/ 105757 w 130841"/>
                <a:gd name="connsiteY7" fmla="*/ 93917 h 164340"/>
                <a:gd name="connsiteX8" fmla="*/ 103471 w 130841"/>
                <a:gd name="connsiteY8" fmla="*/ 113157 h 164340"/>
                <a:gd name="connsiteX9" fmla="*/ 87850 w 130841"/>
                <a:gd name="connsiteY9" fmla="*/ 124397 h 164340"/>
                <a:gd name="connsiteX10" fmla="*/ 51941 w 130841"/>
                <a:gd name="connsiteY10" fmla="*/ 147638 h 16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0841" h="164340">
                  <a:moveTo>
                    <a:pt x="51941" y="147638"/>
                  </a:moveTo>
                  <a:cubicBezTo>
                    <a:pt x="46988" y="151448"/>
                    <a:pt x="42035" y="155353"/>
                    <a:pt x="37177" y="159163"/>
                  </a:cubicBezTo>
                  <a:cubicBezTo>
                    <a:pt x="25176" y="158115"/>
                    <a:pt x="13269" y="170974"/>
                    <a:pt x="1077" y="159639"/>
                  </a:cubicBezTo>
                  <a:cubicBezTo>
                    <a:pt x="-2923" y="147923"/>
                    <a:pt x="4983" y="145161"/>
                    <a:pt x="12222" y="142018"/>
                  </a:cubicBezTo>
                  <a:cubicBezTo>
                    <a:pt x="54322" y="123444"/>
                    <a:pt x="86993" y="95917"/>
                    <a:pt x="97947" y="43910"/>
                  </a:cubicBezTo>
                  <a:cubicBezTo>
                    <a:pt x="101280" y="28099"/>
                    <a:pt x="101661" y="8192"/>
                    <a:pt x="119664" y="0"/>
                  </a:cubicBezTo>
                  <a:cubicBezTo>
                    <a:pt x="136428" y="27622"/>
                    <a:pt x="134237" y="59150"/>
                    <a:pt x="113758" y="80200"/>
                  </a:cubicBezTo>
                  <a:cubicBezTo>
                    <a:pt x="109853" y="84201"/>
                    <a:pt x="106329" y="87916"/>
                    <a:pt x="105757" y="93917"/>
                  </a:cubicBezTo>
                  <a:cubicBezTo>
                    <a:pt x="105471" y="100394"/>
                    <a:pt x="104043" y="106680"/>
                    <a:pt x="103471" y="113157"/>
                  </a:cubicBezTo>
                  <a:cubicBezTo>
                    <a:pt x="100042" y="119824"/>
                    <a:pt x="93565" y="121444"/>
                    <a:pt x="87850" y="124397"/>
                  </a:cubicBezTo>
                  <a:cubicBezTo>
                    <a:pt x="71753" y="124301"/>
                    <a:pt x="64419" y="140684"/>
                    <a:pt x="51941" y="147638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1A7DD10-53EE-4F11-B366-1969108F63F9}"/>
                </a:ext>
              </a:extLst>
            </p:cNvPr>
            <p:cNvSpPr/>
            <p:nvPr/>
          </p:nvSpPr>
          <p:spPr>
            <a:xfrm>
              <a:off x="3371026" y="1141421"/>
              <a:ext cx="131125" cy="123675"/>
            </a:xfrm>
            <a:custGeom>
              <a:avLst/>
              <a:gdLst>
                <a:gd name="connsiteX0" fmla="*/ 63091 w 131125"/>
                <a:gd name="connsiteY0" fmla="*/ 80391 h 123675"/>
                <a:gd name="connsiteX1" fmla="*/ 72426 w 131125"/>
                <a:gd name="connsiteY1" fmla="*/ 72390 h 123675"/>
                <a:gd name="connsiteX2" fmla="*/ 84904 w 131125"/>
                <a:gd name="connsiteY2" fmla="*/ 39052 h 123675"/>
                <a:gd name="connsiteX3" fmla="*/ 98905 w 131125"/>
                <a:gd name="connsiteY3" fmla="*/ 23336 h 123675"/>
                <a:gd name="connsiteX4" fmla="*/ 125671 w 131125"/>
                <a:gd name="connsiteY4" fmla="*/ 0 h 123675"/>
                <a:gd name="connsiteX5" fmla="*/ 129862 w 131125"/>
                <a:gd name="connsiteY5" fmla="*/ 6858 h 123675"/>
                <a:gd name="connsiteX6" fmla="*/ 114622 w 131125"/>
                <a:gd name="connsiteY6" fmla="*/ 42767 h 123675"/>
                <a:gd name="connsiteX7" fmla="*/ 90047 w 131125"/>
                <a:gd name="connsiteY7" fmla="*/ 76867 h 123675"/>
                <a:gd name="connsiteX8" fmla="*/ 72140 w 131125"/>
                <a:gd name="connsiteY8" fmla="*/ 113633 h 123675"/>
                <a:gd name="connsiteX9" fmla="*/ 43089 w 131125"/>
                <a:gd name="connsiteY9" fmla="*/ 113157 h 123675"/>
                <a:gd name="connsiteX10" fmla="*/ 16133 w 131125"/>
                <a:gd name="connsiteY10" fmla="*/ 109442 h 123675"/>
                <a:gd name="connsiteX11" fmla="*/ 417 w 131125"/>
                <a:gd name="connsiteY11" fmla="*/ 107251 h 123675"/>
                <a:gd name="connsiteX12" fmla="*/ 4703 w 131125"/>
                <a:gd name="connsiteY12" fmla="*/ 93059 h 123675"/>
                <a:gd name="connsiteX13" fmla="*/ 21562 w 131125"/>
                <a:gd name="connsiteY13" fmla="*/ 74676 h 123675"/>
                <a:gd name="connsiteX14" fmla="*/ 32135 w 131125"/>
                <a:gd name="connsiteY14" fmla="*/ 74390 h 123675"/>
                <a:gd name="connsiteX15" fmla="*/ 63091 w 131125"/>
                <a:gd name="connsiteY15" fmla="*/ 80391 h 12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125" h="123675">
                  <a:moveTo>
                    <a:pt x="63091" y="80391"/>
                  </a:moveTo>
                  <a:cubicBezTo>
                    <a:pt x="67282" y="79153"/>
                    <a:pt x="71854" y="77914"/>
                    <a:pt x="72426" y="72390"/>
                  </a:cubicBezTo>
                  <a:cubicBezTo>
                    <a:pt x="73759" y="59912"/>
                    <a:pt x="80141" y="49911"/>
                    <a:pt x="84904" y="39052"/>
                  </a:cubicBezTo>
                  <a:cubicBezTo>
                    <a:pt x="88047" y="32099"/>
                    <a:pt x="92714" y="26956"/>
                    <a:pt x="98905" y="23336"/>
                  </a:cubicBezTo>
                  <a:cubicBezTo>
                    <a:pt x="109669" y="18097"/>
                    <a:pt x="112907" y="2572"/>
                    <a:pt x="125671" y="0"/>
                  </a:cubicBezTo>
                  <a:cubicBezTo>
                    <a:pt x="127576" y="1905"/>
                    <a:pt x="128909" y="4191"/>
                    <a:pt x="129862" y="6858"/>
                  </a:cubicBezTo>
                  <a:cubicBezTo>
                    <a:pt x="133195" y="23050"/>
                    <a:pt x="130528" y="35433"/>
                    <a:pt x="114622" y="42767"/>
                  </a:cubicBezTo>
                  <a:cubicBezTo>
                    <a:pt x="101191" y="48863"/>
                    <a:pt x="98810" y="66008"/>
                    <a:pt x="90047" y="76867"/>
                  </a:cubicBezTo>
                  <a:cubicBezTo>
                    <a:pt x="83475" y="88773"/>
                    <a:pt x="81379" y="103251"/>
                    <a:pt x="72140" y="113633"/>
                  </a:cubicBezTo>
                  <a:cubicBezTo>
                    <a:pt x="62234" y="124587"/>
                    <a:pt x="51566" y="129445"/>
                    <a:pt x="43089" y="113157"/>
                  </a:cubicBezTo>
                  <a:cubicBezTo>
                    <a:pt x="34802" y="97155"/>
                    <a:pt x="27373" y="96298"/>
                    <a:pt x="16133" y="109442"/>
                  </a:cubicBezTo>
                  <a:cubicBezTo>
                    <a:pt x="11847" y="114395"/>
                    <a:pt x="5084" y="113538"/>
                    <a:pt x="417" y="107251"/>
                  </a:cubicBezTo>
                  <a:cubicBezTo>
                    <a:pt x="-1298" y="101346"/>
                    <a:pt x="2703" y="97631"/>
                    <a:pt x="4703" y="93059"/>
                  </a:cubicBezTo>
                  <a:cubicBezTo>
                    <a:pt x="7942" y="84296"/>
                    <a:pt x="14323" y="78962"/>
                    <a:pt x="21562" y="74676"/>
                  </a:cubicBezTo>
                  <a:cubicBezTo>
                    <a:pt x="25087" y="74581"/>
                    <a:pt x="28611" y="74485"/>
                    <a:pt x="32135" y="74390"/>
                  </a:cubicBezTo>
                  <a:cubicBezTo>
                    <a:pt x="42803" y="74009"/>
                    <a:pt x="50233" y="93821"/>
                    <a:pt x="63091" y="80391"/>
                  </a:cubicBezTo>
                  <a:close/>
                </a:path>
              </a:pathLst>
            </a:custGeom>
            <a:solidFill>
              <a:srgbClr val="94D1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285680F-E83E-4E1C-8619-0AF2FA314565}"/>
                </a:ext>
              </a:extLst>
            </p:cNvPr>
            <p:cNvSpPr/>
            <p:nvPr/>
          </p:nvSpPr>
          <p:spPr>
            <a:xfrm>
              <a:off x="3682049" y="1033671"/>
              <a:ext cx="131327" cy="64828"/>
            </a:xfrm>
            <a:custGeom>
              <a:avLst/>
              <a:gdLst>
                <a:gd name="connsiteX0" fmla="*/ 129735 w 131327"/>
                <a:gd name="connsiteY0" fmla="*/ 63459 h 64828"/>
                <a:gd name="connsiteX1" fmla="*/ 104970 w 131327"/>
                <a:gd name="connsiteY1" fmla="*/ 57554 h 64828"/>
                <a:gd name="connsiteX2" fmla="*/ 80776 w 131327"/>
                <a:gd name="connsiteY2" fmla="*/ 46409 h 64828"/>
                <a:gd name="connsiteX3" fmla="*/ 73156 w 131327"/>
                <a:gd name="connsiteY3" fmla="*/ 46124 h 64828"/>
                <a:gd name="connsiteX4" fmla="*/ 55726 w 131327"/>
                <a:gd name="connsiteY4" fmla="*/ 28693 h 64828"/>
                <a:gd name="connsiteX5" fmla="*/ 18673 w 131327"/>
                <a:gd name="connsiteY5" fmla="*/ 27264 h 64828"/>
                <a:gd name="connsiteX6" fmla="*/ 290 w 131327"/>
                <a:gd name="connsiteY6" fmla="*/ 785 h 64828"/>
                <a:gd name="connsiteX7" fmla="*/ 59917 w 131327"/>
                <a:gd name="connsiteY7" fmla="*/ 9929 h 64828"/>
                <a:gd name="connsiteX8" fmla="*/ 88873 w 131327"/>
                <a:gd name="connsiteY8" fmla="*/ 26693 h 64828"/>
                <a:gd name="connsiteX9" fmla="*/ 124210 w 131327"/>
                <a:gd name="connsiteY9" fmla="*/ 52791 h 64828"/>
                <a:gd name="connsiteX10" fmla="*/ 129544 w 131327"/>
                <a:gd name="connsiteY10" fmla="*/ 57935 h 64828"/>
                <a:gd name="connsiteX11" fmla="*/ 129544 w 131327"/>
                <a:gd name="connsiteY11" fmla="*/ 58125 h 64828"/>
                <a:gd name="connsiteX12" fmla="*/ 131164 w 131327"/>
                <a:gd name="connsiteY12" fmla="*/ 61649 h 64828"/>
                <a:gd name="connsiteX13" fmla="*/ 129735 w 131327"/>
                <a:gd name="connsiteY13" fmla="*/ 63459 h 6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327" h="64828">
                  <a:moveTo>
                    <a:pt x="129735" y="63459"/>
                  </a:moveTo>
                  <a:cubicBezTo>
                    <a:pt x="120496" y="65936"/>
                    <a:pt x="110590" y="65650"/>
                    <a:pt x="104970" y="57554"/>
                  </a:cubicBezTo>
                  <a:cubicBezTo>
                    <a:pt x="98302" y="47933"/>
                    <a:pt x="90397" y="46124"/>
                    <a:pt x="80776" y="46409"/>
                  </a:cubicBezTo>
                  <a:cubicBezTo>
                    <a:pt x="78205" y="46505"/>
                    <a:pt x="75728" y="46219"/>
                    <a:pt x="73156" y="46124"/>
                  </a:cubicBezTo>
                  <a:cubicBezTo>
                    <a:pt x="66584" y="41171"/>
                    <a:pt x="64393" y="31074"/>
                    <a:pt x="55726" y="28693"/>
                  </a:cubicBezTo>
                  <a:cubicBezTo>
                    <a:pt x="43534" y="24121"/>
                    <a:pt x="30580" y="40409"/>
                    <a:pt x="18673" y="27264"/>
                  </a:cubicBezTo>
                  <a:cubicBezTo>
                    <a:pt x="11815" y="19073"/>
                    <a:pt x="-2186" y="16691"/>
                    <a:pt x="290" y="785"/>
                  </a:cubicBezTo>
                  <a:cubicBezTo>
                    <a:pt x="20959" y="-2454"/>
                    <a:pt x="40295" y="5071"/>
                    <a:pt x="59917" y="9929"/>
                  </a:cubicBezTo>
                  <a:cubicBezTo>
                    <a:pt x="71156" y="12786"/>
                    <a:pt x="78871" y="22216"/>
                    <a:pt x="88873" y="26693"/>
                  </a:cubicBezTo>
                  <a:cubicBezTo>
                    <a:pt x="102493" y="32789"/>
                    <a:pt x="113447" y="42409"/>
                    <a:pt x="124210" y="52791"/>
                  </a:cubicBezTo>
                  <a:cubicBezTo>
                    <a:pt x="126306" y="54029"/>
                    <a:pt x="128116" y="55744"/>
                    <a:pt x="129544" y="57935"/>
                  </a:cubicBezTo>
                  <a:lnTo>
                    <a:pt x="129544" y="58125"/>
                  </a:lnTo>
                  <a:cubicBezTo>
                    <a:pt x="131068" y="59268"/>
                    <a:pt x="131640" y="60411"/>
                    <a:pt x="131164" y="61649"/>
                  </a:cubicBezTo>
                  <a:cubicBezTo>
                    <a:pt x="130687" y="62888"/>
                    <a:pt x="130211" y="63459"/>
                    <a:pt x="129735" y="63459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1C10EE8-1156-4425-99B4-9ECC5B257819}"/>
                </a:ext>
              </a:extLst>
            </p:cNvPr>
            <p:cNvSpPr/>
            <p:nvPr/>
          </p:nvSpPr>
          <p:spPr>
            <a:xfrm>
              <a:off x="3164399" y="1292583"/>
              <a:ext cx="41308" cy="121955"/>
            </a:xfrm>
            <a:custGeom>
              <a:avLst/>
              <a:gdLst>
                <a:gd name="connsiteX0" fmla="*/ 20354 w 41308"/>
                <a:gd name="connsiteY0" fmla="*/ 115919 h 121955"/>
                <a:gd name="connsiteX1" fmla="*/ 7209 w 41308"/>
                <a:gd name="connsiteY1" fmla="*/ 100203 h 121955"/>
                <a:gd name="connsiteX2" fmla="*/ 256 w 41308"/>
                <a:gd name="connsiteY2" fmla="*/ 39243 h 121955"/>
                <a:gd name="connsiteX3" fmla="*/ 11115 w 41308"/>
                <a:gd name="connsiteY3" fmla="*/ 8001 h 121955"/>
                <a:gd name="connsiteX4" fmla="*/ 15972 w 41308"/>
                <a:gd name="connsiteY4" fmla="*/ 1905 h 121955"/>
                <a:gd name="connsiteX5" fmla="*/ 15972 w 41308"/>
                <a:gd name="connsiteY5" fmla="*/ 2000 h 121955"/>
                <a:gd name="connsiteX6" fmla="*/ 19306 w 41308"/>
                <a:gd name="connsiteY6" fmla="*/ 0 h 121955"/>
                <a:gd name="connsiteX7" fmla="*/ 24831 w 41308"/>
                <a:gd name="connsiteY7" fmla="*/ 5048 h 121955"/>
                <a:gd name="connsiteX8" fmla="*/ 24735 w 41308"/>
                <a:gd name="connsiteY8" fmla="*/ 53721 h 121955"/>
                <a:gd name="connsiteX9" fmla="*/ 39785 w 41308"/>
                <a:gd name="connsiteY9" fmla="*/ 97536 h 121955"/>
                <a:gd name="connsiteX10" fmla="*/ 41309 w 41308"/>
                <a:gd name="connsiteY10" fmla="*/ 105727 h 121955"/>
                <a:gd name="connsiteX11" fmla="*/ 20354 w 41308"/>
                <a:gd name="connsiteY11" fmla="*/ 115919 h 121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8" h="121955">
                  <a:moveTo>
                    <a:pt x="20354" y="115919"/>
                  </a:moveTo>
                  <a:cubicBezTo>
                    <a:pt x="12353" y="114300"/>
                    <a:pt x="8448" y="107347"/>
                    <a:pt x="7209" y="100203"/>
                  </a:cubicBezTo>
                  <a:cubicBezTo>
                    <a:pt x="3685" y="80105"/>
                    <a:pt x="-1173" y="60293"/>
                    <a:pt x="256" y="39243"/>
                  </a:cubicBezTo>
                  <a:cubicBezTo>
                    <a:pt x="1018" y="27242"/>
                    <a:pt x="7495" y="18383"/>
                    <a:pt x="11115" y="8001"/>
                  </a:cubicBezTo>
                  <a:cubicBezTo>
                    <a:pt x="12924" y="6191"/>
                    <a:pt x="14829" y="4477"/>
                    <a:pt x="15972" y="1905"/>
                  </a:cubicBezTo>
                  <a:lnTo>
                    <a:pt x="15972" y="2000"/>
                  </a:lnTo>
                  <a:cubicBezTo>
                    <a:pt x="17115" y="1333"/>
                    <a:pt x="18163" y="667"/>
                    <a:pt x="19306" y="0"/>
                  </a:cubicBezTo>
                  <a:cubicBezTo>
                    <a:pt x="21687" y="953"/>
                    <a:pt x="23592" y="2572"/>
                    <a:pt x="24831" y="5048"/>
                  </a:cubicBezTo>
                  <a:cubicBezTo>
                    <a:pt x="29403" y="21241"/>
                    <a:pt x="32832" y="37338"/>
                    <a:pt x="24735" y="53721"/>
                  </a:cubicBezTo>
                  <a:cubicBezTo>
                    <a:pt x="14734" y="74104"/>
                    <a:pt x="34260" y="83058"/>
                    <a:pt x="39785" y="97536"/>
                  </a:cubicBezTo>
                  <a:cubicBezTo>
                    <a:pt x="40642" y="100203"/>
                    <a:pt x="41214" y="102965"/>
                    <a:pt x="41309" y="105727"/>
                  </a:cubicBezTo>
                  <a:cubicBezTo>
                    <a:pt x="38547" y="119634"/>
                    <a:pt x="33784" y="128492"/>
                    <a:pt x="20354" y="115919"/>
                  </a:cubicBezTo>
                  <a:close/>
                </a:path>
              </a:pathLst>
            </a:custGeom>
            <a:solidFill>
              <a:srgbClr val="6DC4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5860E50-E2DF-4C4C-8494-56400306D065}"/>
                </a:ext>
              </a:extLst>
            </p:cNvPr>
            <p:cNvSpPr/>
            <p:nvPr/>
          </p:nvSpPr>
          <p:spPr>
            <a:xfrm>
              <a:off x="3262953" y="1457633"/>
              <a:ext cx="109156" cy="60423"/>
            </a:xfrm>
            <a:custGeom>
              <a:avLst/>
              <a:gdLst>
                <a:gd name="connsiteX0" fmla="*/ 103918 w 109156"/>
                <a:gd name="connsiteY0" fmla="*/ 46500 h 60423"/>
                <a:gd name="connsiteX1" fmla="*/ 109156 w 109156"/>
                <a:gd name="connsiteY1" fmla="*/ 57740 h 60423"/>
                <a:gd name="connsiteX2" fmla="*/ 93726 w 109156"/>
                <a:gd name="connsiteY2" fmla="*/ 52120 h 60423"/>
                <a:gd name="connsiteX3" fmla="*/ 88297 w 109156"/>
                <a:gd name="connsiteY3" fmla="*/ 40976 h 60423"/>
                <a:gd name="connsiteX4" fmla="*/ 57626 w 109156"/>
                <a:gd name="connsiteY4" fmla="*/ 40023 h 60423"/>
                <a:gd name="connsiteX5" fmla="*/ 20574 w 109156"/>
                <a:gd name="connsiteY5" fmla="*/ 26593 h 60423"/>
                <a:gd name="connsiteX6" fmla="*/ 0 w 109156"/>
                <a:gd name="connsiteY6" fmla="*/ 18497 h 60423"/>
                <a:gd name="connsiteX7" fmla="*/ 15049 w 109156"/>
                <a:gd name="connsiteY7" fmla="*/ 5733 h 60423"/>
                <a:gd name="connsiteX8" fmla="*/ 97536 w 109156"/>
                <a:gd name="connsiteY8" fmla="*/ 13068 h 60423"/>
                <a:gd name="connsiteX9" fmla="*/ 103918 w 109156"/>
                <a:gd name="connsiteY9" fmla="*/ 46500 h 60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156" h="60423">
                  <a:moveTo>
                    <a:pt x="103918" y="46500"/>
                  </a:moveTo>
                  <a:cubicBezTo>
                    <a:pt x="105632" y="50215"/>
                    <a:pt x="107442" y="54025"/>
                    <a:pt x="109156" y="57740"/>
                  </a:cubicBezTo>
                  <a:cubicBezTo>
                    <a:pt x="101632" y="63836"/>
                    <a:pt x="97441" y="58502"/>
                    <a:pt x="93726" y="52120"/>
                  </a:cubicBezTo>
                  <a:cubicBezTo>
                    <a:pt x="91916" y="48405"/>
                    <a:pt x="90106" y="44691"/>
                    <a:pt x="88297" y="40976"/>
                  </a:cubicBezTo>
                  <a:cubicBezTo>
                    <a:pt x="78486" y="24307"/>
                    <a:pt x="68199" y="27165"/>
                    <a:pt x="57626" y="40023"/>
                  </a:cubicBezTo>
                  <a:cubicBezTo>
                    <a:pt x="44958" y="36690"/>
                    <a:pt x="31623" y="35832"/>
                    <a:pt x="20574" y="26593"/>
                  </a:cubicBezTo>
                  <a:cubicBezTo>
                    <a:pt x="14669" y="21640"/>
                    <a:pt x="5334" y="25926"/>
                    <a:pt x="0" y="18497"/>
                  </a:cubicBezTo>
                  <a:cubicBezTo>
                    <a:pt x="3429" y="12020"/>
                    <a:pt x="10287" y="10305"/>
                    <a:pt x="15049" y="5733"/>
                  </a:cubicBezTo>
                  <a:cubicBezTo>
                    <a:pt x="32290" y="-4649"/>
                    <a:pt x="84011" y="-172"/>
                    <a:pt x="97536" y="13068"/>
                  </a:cubicBezTo>
                  <a:cubicBezTo>
                    <a:pt x="106966" y="22402"/>
                    <a:pt x="108299" y="33832"/>
                    <a:pt x="103918" y="4650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B4C0AA4-F757-432C-8D5F-E2D0CAF287F1}"/>
                </a:ext>
              </a:extLst>
            </p:cNvPr>
            <p:cNvSpPr/>
            <p:nvPr/>
          </p:nvSpPr>
          <p:spPr>
            <a:xfrm>
              <a:off x="3184753" y="1395601"/>
              <a:ext cx="94202" cy="80623"/>
            </a:xfrm>
            <a:custGeom>
              <a:avLst/>
              <a:gdLst>
                <a:gd name="connsiteX0" fmla="*/ 94202 w 94202"/>
                <a:gd name="connsiteY0" fmla="*/ 74623 h 80623"/>
                <a:gd name="connsiteX1" fmla="*/ 78105 w 94202"/>
                <a:gd name="connsiteY1" fmla="*/ 80624 h 80623"/>
                <a:gd name="connsiteX2" fmla="*/ 0 w 94202"/>
                <a:gd name="connsiteY2" fmla="*/ 12901 h 80623"/>
                <a:gd name="connsiteX3" fmla="*/ 16669 w 94202"/>
                <a:gd name="connsiteY3" fmla="*/ 995 h 80623"/>
                <a:gd name="connsiteX4" fmla="*/ 32290 w 94202"/>
                <a:gd name="connsiteY4" fmla="*/ 7377 h 80623"/>
                <a:gd name="connsiteX5" fmla="*/ 85058 w 94202"/>
                <a:gd name="connsiteY5" fmla="*/ 60145 h 80623"/>
                <a:gd name="connsiteX6" fmla="*/ 92869 w 94202"/>
                <a:gd name="connsiteY6" fmla="*/ 71385 h 80623"/>
                <a:gd name="connsiteX7" fmla="*/ 94202 w 94202"/>
                <a:gd name="connsiteY7" fmla="*/ 74623 h 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202" h="80623">
                  <a:moveTo>
                    <a:pt x="94202" y="74623"/>
                  </a:moveTo>
                  <a:cubicBezTo>
                    <a:pt x="90297" y="81386"/>
                    <a:pt x="83915" y="79957"/>
                    <a:pt x="78105" y="80624"/>
                  </a:cubicBezTo>
                  <a:cubicBezTo>
                    <a:pt x="47054" y="64908"/>
                    <a:pt x="20955" y="42524"/>
                    <a:pt x="0" y="12901"/>
                  </a:cubicBezTo>
                  <a:cubicBezTo>
                    <a:pt x="13049" y="15759"/>
                    <a:pt x="13049" y="15759"/>
                    <a:pt x="16669" y="995"/>
                  </a:cubicBezTo>
                  <a:cubicBezTo>
                    <a:pt x="23622" y="-2053"/>
                    <a:pt x="28861" y="2424"/>
                    <a:pt x="32290" y="7377"/>
                  </a:cubicBezTo>
                  <a:cubicBezTo>
                    <a:pt x="46863" y="28713"/>
                    <a:pt x="66770" y="43476"/>
                    <a:pt x="85058" y="60145"/>
                  </a:cubicBezTo>
                  <a:cubicBezTo>
                    <a:pt x="87725" y="63860"/>
                    <a:pt x="90297" y="67575"/>
                    <a:pt x="92869" y="71385"/>
                  </a:cubicBezTo>
                  <a:cubicBezTo>
                    <a:pt x="93345" y="72432"/>
                    <a:pt x="93821" y="73480"/>
                    <a:pt x="94202" y="74623"/>
                  </a:cubicBezTo>
                  <a:close/>
                </a:path>
              </a:pathLst>
            </a:custGeom>
            <a:solidFill>
              <a:srgbClr val="81CA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2E0DC5B-C9E0-4A0C-B34D-7E274D536DBE}"/>
                </a:ext>
              </a:extLst>
            </p:cNvPr>
            <p:cNvSpPr/>
            <p:nvPr/>
          </p:nvSpPr>
          <p:spPr>
            <a:xfrm>
              <a:off x="4051046" y="1210097"/>
              <a:ext cx="47901" cy="140969"/>
            </a:xfrm>
            <a:custGeom>
              <a:avLst/>
              <a:gdLst>
                <a:gd name="connsiteX0" fmla="*/ 9340 w 47901"/>
                <a:gd name="connsiteY0" fmla="*/ 0 h 140969"/>
                <a:gd name="connsiteX1" fmla="*/ 26390 w 47901"/>
                <a:gd name="connsiteY1" fmla="*/ 20098 h 140969"/>
                <a:gd name="connsiteX2" fmla="*/ 47536 w 47901"/>
                <a:gd name="connsiteY2" fmla="*/ 97250 h 140969"/>
                <a:gd name="connsiteX3" fmla="*/ 44773 w 47901"/>
                <a:gd name="connsiteY3" fmla="*/ 130112 h 140969"/>
                <a:gd name="connsiteX4" fmla="*/ 40106 w 47901"/>
                <a:gd name="connsiteY4" fmla="*/ 140970 h 140969"/>
                <a:gd name="connsiteX5" fmla="*/ 40011 w 47901"/>
                <a:gd name="connsiteY5" fmla="*/ 140970 h 140969"/>
                <a:gd name="connsiteX6" fmla="*/ 24009 w 47901"/>
                <a:gd name="connsiteY6" fmla="*/ 79343 h 140969"/>
                <a:gd name="connsiteX7" fmla="*/ 5626 w 47901"/>
                <a:gd name="connsiteY7" fmla="*/ 47434 h 140969"/>
                <a:gd name="connsiteX8" fmla="*/ 9340 w 47901"/>
                <a:gd name="connsiteY8" fmla="*/ 0 h 140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901" h="140969">
                  <a:moveTo>
                    <a:pt x="9340" y="0"/>
                  </a:moveTo>
                  <a:cubicBezTo>
                    <a:pt x="17532" y="4096"/>
                    <a:pt x="22771" y="11430"/>
                    <a:pt x="26390" y="20098"/>
                  </a:cubicBezTo>
                  <a:cubicBezTo>
                    <a:pt x="36487" y="44767"/>
                    <a:pt x="44011" y="70580"/>
                    <a:pt x="47536" y="97250"/>
                  </a:cubicBezTo>
                  <a:cubicBezTo>
                    <a:pt x="48964" y="107823"/>
                    <a:pt x="45821" y="119158"/>
                    <a:pt x="44773" y="130112"/>
                  </a:cubicBezTo>
                  <a:cubicBezTo>
                    <a:pt x="42297" y="133255"/>
                    <a:pt x="43440" y="138303"/>
                    <a:pt x="40106" y="140970"/>
                  </a:cubicBezTo>
                  <a:lnTo>
                    <a:pt x="40011" y="140970"/>
                  </a:lnTo>
                  <a:cubicBezTo>
                    <a:pt x="20770" y="124968"/>
                    <a:pt x="27914" y="100013"/>
                    <a:pt x="24009" y="79343"/>
                  </a:cubicBezTo>
                  <a:cubicBezTo>
                    <a:pt x="21247" y="64675"/>
                    <a:pt x="19627" y="52864"/>
                    <a:pt x="5626" y="47434"/>
                  </a:cubicBezTo>
                  <a:cubicBezTo>
                    <a:pt x="2959" y="31242"/>
                    <a:pt x="-7424" y="14288"/>
                    <a:pt x="9340" y="0"/>
                  </a:cubicBezTo>
                  <a:close/>
                </a:path>
              </a:pathLst>
            </a:custGeom>
            <a:solidFill>
              <a:srgbClr val="81CA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00627FD-4A4F-401B-8790-6C766D36FB90}"/>
                </a:ext>
              </a:extLst>
            </p:cNvPr>
            <p:cNvSpPr/>
            <p:nvPr/>
          </p:nvSpPr>
          <p:spPr>
            <a:xfrm>
              <a:off x="3282174" y="1215281"/>
              <a:ext cx="110414" cy="37813"/>
            </a:xfrm>
            <a:custGeom>
              <a:avLst/>
              <a:gdLst>
                <a:gd name="connsiteX0" fmla="*/ 110414 w 110414"/>
                <a:gd name="connsiteY0" fmla="*/ 816 h 37813"/>
                <a:gd name="connsiteX1" fmla="*/ 100127 w 110414"/>
                <a:gd name="connsiteY1" fmla="*/ 22819 h 37813"/>
                <a:gd name="connsiteX2" fmla="*/ 36786 w 110414"/>
                <a:gd name="connsiteY2" fmla="*/ 35582 h 37813"/>
                <a:gd name="connsiteX3" fmla="*/ 12021 w 110414"/>
                <a:gd name="connsiteY3" fmla="*/ 36249 h 37813"/>
                <a:gd name="connsiteX4" fmla="*/ 7163 w 110414"/>
                <a:gd name="connsiteY4" fmla="*/ 12341 h 37813"/>
                <a:gd name="connsiteX5" fmla="*/ 64694 w 110414"/>
                <a:gd name="connsiteY5" fmla="*/ 1673 h 37813"/>
                <a:gd name="connsiteX6" fmla="*/ 110414 w 110414"/>
                <a:gd name="connsiteY6" fmla="*/ 816 h 3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414" h="37813">
                  <a:moveTo>
                    <a:pt x="110414" y="816"/>
                  </a:moveTo>
                  <a:cubicBezTo>
                    <a:pt x="107652" y="8531"/>
                    <a:pt x="99365" y="13199"/>
                    <a:pt x="100127" y="22819"/>
                  </a:cubicBezTo>
                  <a:cubicBezTo>
                    <a:pt x="78791" y="25486"/>
                    <a:pt x="58217" y="32725"/>
                    <a:pt x="36786" y="35582"/>
                  </a:cubicBezTo>
                  <a:cubicBezTo>
                    <a:pt x="28309" y="36725"/>
                    <a:pt x="19736" y="39583"/>
                    <a:pt x="12021" y="36249"/>
                  </a:cubicBezTo>
                  <a:cubicBezTo>
                    <a:pt x="1258" y="31582"/>
                    <a:pt x="-6172" y="23867"/>
                    <a:pt x="7163" y="12341"/>
                  </a:cubicBezTo>
                  <a:cubicBezTo>
                    <a:pt x="26309" y="8722"/>
                    <a:pt x="45549" y="6055"/>
                    <a:pt x="64694" y="1673"/>
                  </a:cubicBezTo>
                  <a:cubicBezTo>
                    <a:pt x="79268" y="-1565"/>
                    <a:pt x="95079" y="911"/>
                    <a:pt x="110414" y="816"/>
                  </a:cubicBezTo>
                  <a:close/>
                </a:path>
              </a:pathLst>
            </a:custGeom>
            <a:solidFill>
              <a:srgbClr val="6C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12DBD7A-3695-48E0-91BE-6C496B7E8779}"/>
                </a:ext>
              </a:extLst>
            </p:cNvPr>
            <p:cNvSpPr/>
            <p:nvPr/>
          </p:nvSpPr>
          <p:spPr>
            <a:xfrm>
              <a:off x="4050038" y="1255185"/>
              <a:ext cx="41575" cy="147957"/>
            </a:xfrm>
            <a:custGeom>
              <a:avLst/>
              <a:gdLst>
                <a:gd name="connsiteX0" fmla="*/ 5204 w 41575"/>
                <a:gd name="connsiteY0" fmla="*/ 155 h 147957"/>
                <a:gd name="connsiteX1" fmla="*/ 30731 w 41575"/>
                <a:gd name="connsiteY1" fmla="*/ 27968 h 147957"/>
                <a:gd name="connsiteX2" fmla="*/ 37780 w 41575"/>
                <a:gd name="connsiteY2" fmla="*/ 91691 h 147957"/>
                <a:gd name="connsiteX3" fmla="*/ 41018 w 41575"/>
                <a:gd name="connsiteY3" fmla="*/ 95882 h 147957"/>
                <a:gd name="connsiteX4" fmla="*/ 31589 w 41575"/>
                <a:gd name="connsiteY4" fmla="*/ 127314 h 147957"/>
                <a:gd name="connsiteX5" fmla="*/ 21587 w 41575"/>
                <a:gd name="connsiteY5" fmla="*/ 142364 h 147957"/>
                <a:gd name="connsiteX6" fmla="*/ 61 w 41575"/>
                <a:gd name="connsiteY6" fmla="*/ 147126 h 147957"/>
                <a:gd name="connsiteX7" fmla="*/ 11110 w 41575"/>
                <a:gd name="connsiteY7" fmla="*/ 125123 h 147957"/>
                <a:gd name="connsiteX8" fmla="*/ 25397 w 41575"/>
                <a:gd name="connsiteY8" fmla="*/ 104454 h 147957"/>
                <a:gd name="connsiteX9" fmla="*/ 25588 w 41575"/>
                <a:gd name="connsiteY9" fmla="*/ 90738 h 147957"/>
                <a:gd name="connsiteX10" fmla="*/ 20825 w 41575"/>
                <a:gd name="connsiteY10" fmla="*/ 50924 h 147957"/>
                <a:gd name="connsiteX11" fmla="*/ 20444 w 41575"/>
                <a:gd name="connsiteY11" fmla="*/ 47590 h 147957"/>
                <a:gd name="connsiteX12" fmla="*/ 17968 w 41575"/>
                <a:gd name="connsiteY12" fmla="*/ 31112 h 147957"/>
                <a:gd name="connsiteX13" fmla="*/ 15682 w 41575"/>
                <a:gd name="connsiteY13" fmla="*/ 24635 h 147957"/>
                <a:gd name="connsiteX14" fmla="*/ 4252 w 41575"/>
                <a:gd name="connsiteY14" fmla="*/ 3394 h 147957"/>
                <a:gd name="connsiteX15" fmla="*/ 5204 w 41575"/>
                <a:gd name="connsiteY15" fmla="*/ 155 h 14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575" h="147957">
                  <a:moveTo>
                    <a:pt x="5204" y="155"/>
                  </a:moveTo>
                  <a:cubicBezTo>
                    <a:pt x="32256" y="-892"/>
                    <a:pt x="31970" y="2822"/>
                    <a:pt x="30731" y="27968"/>
                  </a:cubicBezTo>
                  <a:cubicBezTo>
                    <a:pt x="29588" y="49876"/>
                    <a:pt x="36256" y="70355"/>
                    <a:pt x="37780" y="91691"/>
                  </a:cubicBezTo>
                  <a:cubicBezTo>
                    <a:pt x="37875" y="93215"/>
                    <a:pt x="39875" y="94453"/>
                    <a:pt x="41018" y="95882"/>
                  </a:cubicBezTo>
                  <a:cubicBezTo>
                    <a:pt x="42733" y="108074"/>
                    <a:pt x="40733" y="118646"/>
                    <a:pt x="31589" y="127314"/>
                  </a:cubicBezTo>
                  <a:cubicBezTo>
                    <a:pt x="27398" y="131219"/>
                    <a:pt x="24826" y="137315"/>
                    <a:pt x="21587" y="142364"/>
                  </a:cubicBezTo>
                  <a:cubicBezTo>
                    <a:pt x="13967" y="141792"/>
                    <a:pt x="8157" y="150650"/>
                    <a:pt x="61" y="147126"/>
                  </a:cubicBezTo>
                  <a:cubicBezTo>
                    <a:pt x="-320" y="137315"/>
                    <a:pt x="823" y="128171"/>
                    <a:pt x="11110" y="125123"/>
                  </a:cubicBezTo>
                  <a:cubicBezTo>
                    <a:pt x="21016" y="122171"/>
                    <a:pt x="23778" y="113693"/>
                    <a:pt x="25397" y="104454"/>
                  </a:cubicBezTo>
                  <a:cubicBezTo>
                    <a:pt x="26160" y="99977"/>
                    <a:pt x="27017" y="94643"/>
                    <a:pt x="25588" y="90738"/>
                  </a:cubicBezTo>
                  <a:cubicBezTo>
                    <a:pt x="20635" y="77784"/>
                    <a:pt x="27683" y="63401"/>
                    <a:pt x="20825" y="50924"/>
                  </a:cubicBezTo>
                  <a:cubicBezTo>
                    <a:pt x="20730" y="49781"/>
                    <a:pt x="20635" y="48733"/>
                    <a:pt x="20444" y="47590"/>
                  </a:cubicBezTo>
                  <a:cubicBezTo>
                    <a:pt x="19873" y="42065"/>
                    <a:pt x="19778" y="36446"/>
                    <a:pt x="17968" y="31112"/>
                  </a:cubicBezTo>
                  <a:cubicBezTo>
                    <a:pt x="17111" y="29016"/>
                    <a:pt x="16444" y="26825"/>
                    <a:pt x="15682" y="24635"/>
                  </a:cubicBezTo>
                  <a:cubicBezTo>
                    <a:pt x="13872" y="16253"/>
                    <a:pt x="6443" y="11490"/>
                    <a:pt x="4252" y="3394"/>
                  </a:cubicBezTo>
                  <a:cubicBezTo>
                    <a:pt x="4442" y="2441"/>
                    <a:pt x="4823" y="1298"/>
                    <a:pt x="5204" y="155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7E7356A-A570-427E-B5D9-21C1CE4FC433}"/>
                </a:ext>
              </a:extLst>
            </p:cNvPr>
            <p:cNvSpPr/>
            <p:nvPr/>
          </p:nvSpPr>
          <p:spPr>
            <a:xfrm>
              <a:off x="3254714" y="1227356"/>
              <a:ext cx="127682" cy="36778"/>
            </a:xfrm>
            <a:custGeom>
              <a:avLst/>
              <a:gdLst>
                <a:gd name="connsiteX0" fmla="*/ 34623 w 127682"/>
                <a:gd name="connsiteY0" fmla="*/ 266 h 36778"/>
                <a:gd name="connsiteX1" fmla="*/ 46053 w 127682"/>
                <a:gd name="connsiteY1" fmla="*/ 18364 h 36778"/>
                <a:gd name="connsiteX2" fmla="*/ 62436 w 127682"/>
                <a:gd name="connsiteY2" fmla="*/ 17125 h 36778"/>
                <a:gd name="connsiteX3" fmla="*/ 88630 w 127682"/>
                <a:gd name="connsiteY3" fmla="*/ 16173 h 36778"/>
                <a:gd name="connsiteX4" fmla="*/ 93774 w 127682"/>
                <a:gd name="connsiteY4" fmla="*/ 18745 h 36778"/>
                <a:gd name="connsiteX5" fmla="*/ 97298 w 127682"/>
                <a:gd name="connsiteY5" fmla="*/ 12363 h 36778"/>
                <a:gd name="connsiteX6" fmla="*/ 116157 w 127682"/>
                <a:gd name="connsiteY6" fmla="*/ 5029 h 36778"/>
                <a:gd name="connsiteX7" fmla="*/ 127683 w 127682"/>
                <a:gd name="connsiteY7" fmla="*/ 10934 h 36778"/>
                <a:gd name="connsiteX8" fmla="*/ 117396 w 127682"/>
                <a:gd name="connsiteY8" fmla="*/ 16840 h 36778"/>
                <a:gd name="connsiteX9" fmla="*/ 81963 w 127682"/>
                <a:gd name="connsiteY9" fmla="*/ 31699 h 36778"/>
                <a:gd name="connsiteX10" fmla="*/ 52054 w 127682"/>
                <a:gd name="connsiteY10" fmla="*/ 35509 h 36778"/>
                <a:gd name="connsiteX11" fmla="*/ 1857 w 127682"/>
                <a:gd name="connsiteY11" fmla="*/ 31603 h 36778"/>
                <a:gd name="connsiteX12" fmla="*/ 8620 w 127682"/>
                <a:gd name="connsiteY12" fmla="*/ 10458 h 36778"/>
                <a:gd name="connsiteX13" fmla="*/ 34623 w 127682"/>
                <a:gd name="connsiteY13" fmla="*/ 266 h 3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682" h="36778">
                  <a:moveTo>
                    <a:pt x="34623" y="266"/>
                  </a:moveTo>
                  <a:cubicBezTo>
                    <a:pt x="31575" y="16363"/>
                    <a:pt x="31671" y="16078"/>
                    <a:pt x="46053" y="18364"/>
                  </a:cubicBezTo>
                  <a:cubicBezTo>
                    <a:pt x="51768" y="19316"/>
                    <a:pt x="57769" y="23698"/>
                    <a:pt x="62436" y="17125"/>
                  </a:cubicBezTo>
                  <a:cubicBezTo>
                    <a:pt x="71104" y="4743"/>
                    <a:pt x="79581" y="8648"/>
                    <a:pt x="88630" y="16173"/>
                  </a:cubicBezTo>
                  <a:cubicBezTo>
                    <a:pt x="89868" y="17221"/>
                    <a:pt x="91678" y="17697"/>
                    <a:pt x="93774" y="18745"/>
                  </a:cubicBezTo>
                  <a:cubicBezTo>
                    <a:pt x="94917" y="16649"/>
                    <a:pt x="95869" y="14363"/>
                    <a:pt x="97298" y="12363"/>
                  </a:cubicBezTo>
                  <a:cubicBezTo>
                    <a:pt x="104156" y="2552"/>
                    <a:pt x="107109" y="1409"/>
                    <a:pt x="116157" y="5029"/>
                  </a:cubicBezTo>
                  <a:cubicBezTo>
                    <a:pt x="120158" y="6648"/>
                    <a:pt x="123873" y="8934"/>
                    <a:pt x="127683" y="10934"/>
                  </a:cubicBezTo>
                  <a:cubicBezTo>
                    <a:pt x="125682" y="15792"/>
                    <a:pt x="121682" y="16649"/>
                    <a:pt x="117396" y="16840"/>
                  </a:cubicBezTo>
                  <a:cubicBezTo>
                    <a:pt x="108633" y="30270"/>
                    <a:pt x="100441" y="42938"/>
                    <a:pt x="81963" y="31699"/>
                  </a:cubicBezTo>
                  <a:cubicBezTo>
                    <a:pt x="72533" y="25888"/>
                    <a:pt x="62341" y="36271"/>
                    <a:pt x="52054" y="35509"/>
                  </a:cubicBezTo>
                  <a:cubicBezTo>
                    <a:pt x="34909" y="40271"/>
                    <a:pt x="18812" y="29984"/>
                    <a:pt x="1857" y="31603"/>
                  </a:cubicBezTo>
                  <a:cubicBezTo>
                    <a:pt x="-3000" y="21793"/>
                    <a:pt x="2524" y="15982"/>
                    <a:pt x="8620" y="10458"/>
                  </a:cubicBezTo>
                  <a:cubicBezTo>
                    <a:pt x="16335" y="3981"/>
                    <a:pt x="24336" y="-1258"/>
                    <a:pt x="34623" y="266"/>
                  </a:cubicBezTo>
                  <a:close/>
                </a:path>
              </a:pathLst>
            </a:custGeom>
            <a:solidFill>
              <a:srgbClr val="86CC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4B9A48C-DA0D-4431-A2E3-90B118AB611F}"/>
                </a:ext>
              </a:extLst>
            </p:cNvPr>
            <p:cNvSpPr/>
            <p:nvPr/>
          </p:nvSpPr>
          <p:spPr>
            <a:xfrm>
              <a:off x="3996220" y="1159138"/>
              <a:ext cx="64221" cy="96573"/>
            </a:xfrm>
            <a:custGeom>
              <a:avLst/>
              <a:gdLst>
                <a:gd name="connsiteX0" fmla="*/ 64167 w 64221"/>
                <a:gd name="connsiteY0" fmla="*/ 50959 h 96573"/>
                <a:gd name="connsiteX1" fmla="*/ 61500 w 64221"/>
                <a:gd name="connsiteY1" fmla="*/ 62675 h 96573"/>
                <a:gd name="connsiteX2" fmla="*/ 59023 w 64221"/>
                <a:gd name="connsiteY2" fmla="*/ 96203 h 96573"/>
                <a:gd name="connsiteX3" fmla="*/ 58833 w 64221"/>
                <a:gd name="connsiteY3" fmla="*/ 96393 h 96573"/>
                <a:gd name="connsiteX4" fmla="*/ 42450 w 64221"/>
                <a:gd name="connsiteY4" fmla="*/ 82106 h 96573"/>
                <a:gd name="connsiteX5" fmla="*/ 12541 w 64221"/>
                <a:gd name="connsiteY5" fmla="*/ 50102 h 96573"/>
                <a:gd name="connsiteX6" fmla="*/ 1492 w 64221"/>
                <a:gd name="connsiteY6" fmla="*/ 35814 h 96573"/>
                <a:gd name="connsiteX7" fmla="*/ 12446 w 64221"/>
                <a:gd name="connsiteY7" fmla="*/ 0 h 96573"/>
                <a:gd name="connsiteX8" fmla="*/ 18066 w 64221"/>
                <a:gd name="connsiteY8" fmla="*/ 5143 h 96573"/>
                <a:gd name="connsiteX9" fmla="*/ 48355 w 64221"/>
                <a:gd name="connsiteY9" fmla="*/ 28861 h 96573"/>
                <a:gd name="connsiteX10" fmla="*/ 64167 w 64221"/>
                <a:gd name="connsiteY10" fmla="*/ 50959 h 96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21" h="96573">
                  <a:moveTo>
                    <a:pt x="64167" y="50959"/>
                  </a:moveTo>
                  <a:cubicBezTo>
                    <a:pt x="60261" y="54007"/>
                    <a:pt x="59595" y="57912"/>
                    <a:pt x="61500" y="62675"/>
                  </a:cubicBezTo>
                  <a:cubicBezTo>
                    <a:pt x="66262" y="74295"/>
                    <a:pt x="64357" y="85439"/>
                    <a:pt x="59023" y="96203"/>
                  </a:cubicBezTo>
                  <a:lnTo>
                    <a:pt x="58833" y="96393"/>
                  </a:lnTo>
                  <a:cubicBezTo>
                    <a:pt x="48641" y="98107"/>
                    <a:pt x="47688" y="87154"/>
                    <a:pt x="42450" y="82106"/>
                  </a:cubicBezTo>
                  <a:cubicBezTo>
                    <a:pt x="35782" y="67818"/>
                    <a:pt x="27972" y="54959"/>
                    <a:pt x="12541" y="50102"/>
                  </a:cubicBezTo>
                  <a:cubicBezTo>
                    <a:pt x="6540" y="48196"/>
                    <a:pt x="3111" y="42481"/>
                    <a:pt x="1492" y="35814"/>
                  </a:cubicBezTo>
                  <a:cubicBezTo>
                    <a:pt x="1397" y="22479"/>
                    <a:pt x="-5842" y="6572"/>
                    <a:pt x="12446" y="0"/>
                  </a:cubicBezTo>
                  <a:cubicBezTo>
                    <a:pt x="14351" y="1715"/>
                    <a:pt x="16161" y="3429"/>
                    <a:pt x="18066" y="5143"/>
                  </a:cubicBezTo>
                  <a:cubicBezTo>
                    <a:pt x="23304" y="20479"/>
                    <a:pt x="26448" y="38957"/>
                    <a:pt x="48355" y="28861"/>
                  </a:cubicBezTo>
                  <a:cubicBezTo>
                    <a:pt x="57880" y="32576"/>
                    <a:pt x="60261" y="42386"/>
                    <a:pt x="64167" y="50959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291CE4C-847A-4B7B-BA63-CDB9E0DC36C9}"/>
                </a:ext>
              </a:extLst>
            </p:cNvPr>
            <p:cNvSpPr/>
            <p:nvPr/>
          </p:nvSpPr>
          <p:spPr>
            <a:xfrm>
              <a:off x="3610240" y="1034455"/>
              <a:ext cx="93053" cy="47657"/>
            </a:xfrm>
            <a:custGeom>
              <a:avLst/>
              <a:gdLst>
                <a:gd name="connsiteX0" fmla="*/ 72099 w 93053"/>
                <a:gd name="connsiteY0" fmla="*/ 0 h 47657"/>
                <a:gd name="connsiteX1" fmla="*/ 82481 w 93053"/>
                <a:gd name="connsiteY1" fmla="*/ 11621 h 47657"/>
                <a:gd name="connsiteX2" fmla="*/ 93054 w 93053"/>
                <a:gd name="connsiteY2" fmla="*/ 22955 h 47657"/>
                <a:gd name="connsiteX3" fmla="*/ 83719 w 93053"/>
                <a:gd name="connsiteY3" fmla="*/ 26384 h 47657"/>
                <a:gd name="connsiteX4" fmla="*/ 77338 w 93053"/>
                <a:gd name="connsiteY4" fmla="*/ 24003 h 47657"/>
                <a:gd name="connsiteX5" fmla="*/ 52858 w 93053"/>
                <a:gd name="connsiteY5" fmla="*/ 28194 h 47657"/>
                <a:gd name="connsiteX6" fmla="*/ 47334 w 93053"/>
                <a:gd name="connsiteY6" fmla="*/ 32099 h 47657"/>
                <a:gd name="connsiteX7" fmla="*/ 38476 w 93053"/>
                <a:gd name="connsiteY7" fmla="*/ 37052 h 47657"/>
                <a:gd name="connsiteX8" fmla="*/ 32475 w 93053"/>
                <a:gd name="connsiteY8" fmla="*/ 40481 h 47657"/>
                <a:gd name="connsiteX9" fmla="*/ 16187 w 93053"/>
                <a:gd name="connsiteY9" fmla="*/ 47625 h 47657"/>
                <a:gd name="connsiteX10" fmla="*/ 9043 w 93053"/>
                <a:gd name="connsiteY10" fmla="*/ 45815 h 47657"/>
                <a:gd name="connsiteX11" fmla="*/ 5043 w 93053"/>
                <a:gd name="connsiteY11" fmla="*/ 12192 h 47657"/>
                <a:gd name="connsiteX12" fmla="*/ 16663 w 93053"/>
                <a:gd name="connsiteY12" fmla="*/ 6953 h 47657"/>
                <a:gd name="connsiteX13" fmla="*/ 72099 w 93053"/>
                <a:gd name="connsiteY13" fmla="*/ 0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053" h="47657">
                  <a:moveTo>
                    <a:pt x="72099" y="0"/>
                  </a:moveTo>
                  <a:cubicBezTo>
                    <a:pt x="74194" y="5334"/>
                    <a:pt x="77623" y="9239"/>
                    <a:pt x="82481" y="11621"/>
                  </a:cubicBezTo>
                  <a:cubicBezTo>
                    <a:pt x="87339" y="14002"/>
                    <a:pt x="90958" y="17717"/>
                    <a:pt x="93054" y="22955"/>
                  </a:cubicBezTo>
                  <a:cubicBezTo>
                    <a:pt x="90577" y="26099"/>
                    <a:pt x="87339" y="26765"/>
                    <a:pt x="83719" y="26384"/>
                  </a:cubicBezTo>
                  <a:cubicBezTo>
                    <a:pt x="81529" y="25908"/>
                    <a:pt x="79338" y="25051"/>
                    <a:pt x="77338" y="24003"/>
                  </a:cubicBezTo>
                  <a:cubicBezTo>
                    <a:pt x="67908" y="16669"/>
                    <a:pt x="59812" y="18383"/>
                    <a:pt x="52858" y="28194"/>
                  </a:cubicBezTo>
                  <a:cubicBezTo>
                    <a:pt x="51144" y="29718"/>
                    <a:pt x="49239" y="30956"/>
                    <a:pt x="47334" y="32099"/>
                  </a:cubicBezTo>
                  <a:cubicBezTo>
                    <a:pt x="44381" y="33814"/>
                    <a:pt x="41428" y="35338"/>
                    <a:pt x="38476" y="37052"/>
                  </a:cubicBezTo>
                  <a:cubicBezTo>
                    <a:pt x="36571" y="38386"/>
                    <a:pt x="34570" y="39433"/>
                    <a:pt x="32475" y="40481"/>
                  </a:cubicBezTo>
                  <a:cubicBezTo>
                    <a:pt x="27141" y="43148"/>
                    <a:pt x="21997" y="46196"/>
                    <a:pt x="16187" y="47625"/>
                  </a:cubicBezTo>
                  <a:cubicBezTo>
                    <a:pt x="13615" y="47816"/>
                    <a:pt x="11234" y="47149"/>
                    <a:pt x="9043" y="45815"/>
                  </a:cubicBezTo>
                  <a:cubicBezTo>
                    <a:pt x="376" y="35624"/>
                    <a:pt x="-4101" y="24860"/>
                    <a:pt x="5043" y="12192"/>
                  </a:cubicBezTo>
                  <a:cubicBezTo>
                    <a:pt x="8948" y="10382"/>
                    <a:pt x="12663" y="7525"/>
                    <a:pt x="16663" y="6953"/>
                  </a:cubicBezTo>
                  <a:cubicBezTo>
                    <a:pt x="35237" y="4191"/>
                    <a:pt x="53620" y="2191"/>
                    <a:pt x="72099" y="0"/>
                  </a:cubicBezTo>
                  <a:close/>
                </a:path>
              </a:pathLst>
            </a:custGeom>
            <a:solidFill>
              <a:srgbClr val="8DCE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D3A3C64-5F63-4124-AD20-9C40A062D0EE}"/>
                </a:ext>
              </a:extLst>
            </p:cNvPr>
            <p:cNvSpPr/>
            <p:nvPr/>
          </p:nvSpPr>
          <p:spPr>
            <a:xfrm>
              <a:off x="3355611" y="1509848"/>
              <a:ext cx="59632" cy="73437"/>
            </a:xfrm>
            <a:custGeom>
              <a:avLst/>
              <a:gdLst>
                <a:gd name="connsiteX0" fmla="*/ 1068 w 59632"/>
                <a:gd name="connsiteY0" fmla="*/ 0 h 73437"/>
                <a:gd name="connsiteX1" fmla="*/ 16499 w 59632"/>
                <a:gd name="connsiteY1" fmla="*/ 5620 h 73437"/>
                <a:gd name="connsiteX2" fmla="*/ 25167 w 59632"/>
                <a:gd name="connsiteY2" fmla="*/ 26003 h 73437"/>
                <a:gd name="connsiteX3" fmla="*/ 26119 w 59632"/>
                <a:gd name="connsiteY3" fmla="*/ 37814 h 73437"/>
                <a:gd name="connsiteX4" fmla="*/ 34311 w 59632"/>
                <a:gd name="connsiteY4" fmla="*/ 39719 h 73437"/>
                <a:gd name="connsiteX5" fmla="*/ 59457 w 59632"/>
                <a:gd name="connsiteY5" fmla="*/ 67723 h 73437"/>
                <a:gd name="connsiteX6" fmla="*/ 52694 w 59632"/>
                <a:gd name="connsiteY6" fmla="*/ 73438 h 73437"/>
                <a:gd name="connsiteX7" fmla="*/ 15165 w 59632"/>
                <a:gd name="connsiteY7" fmla="*/ 41148 h 73437"/>
                <a:gd name="connsiteX8" fmla="*/ 1068 w 59632"/>
                <a:gd name="connsiteY8" fmla="*/ 0 h 73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632" h="73437">
                  <a:moveTo>
                    <a:pt x="1068" y="0"/>
                  </a:moveTo>
                  <a:cubicBezTo>
                    <a:pt x="6117" y="2381"/>
                    <a:pt x="10689" y="5905"/>
                    <a:pt x="16499" y="5620"/>
                  </a:cubicBezTo>
                  <a:cubicBezTo>
                    <a:pt x="24214" y="9906"/>
                    <a:pt x="28215" y="16192"/>
                    <a:pt x="25167" y="26003"/>
                  </a:cubicBezTo>
                  <a:cubicBezTo>
                    <a:pt x="24119" y="29432"/>
                    <a:pt x="22500" y="32956"/>
                    <a:pt x="26119" y="37814"/>
                  </a:cubicBezTo>
                  <a:cubicBezTo>
                    <a:pt x="27929" y="38195"/>
                    <a:pt x="31072" y="39148"/>
                    <a:pt x="34311" y="39719"/>
                  </a:cubicBezTo>
                  <a:cubicBezTo>
                    <a:pt x="49074" y="42291"/>
                    <a:pt x="55742" y="53816"/>
                    <a:pt x="59457" y="67723"/>
                  </a:cubicBezTo>
                  <a:cubicBezTo>
                    <a:pt x="60600" y="72199"/>
                    <a:pt x="55932" y="72866"/>
                    <a:pt x="52694" y="73438"/>
                  </a:cubicBezTo>
                  <a:cubicBezTo>
                    <a:pt x="40216" y="62674"/>
                    <a:pt x="27834" y="51625"/>
                    <a:pt x="15165" y="41148"/>
                  </a:cubicBezTo>
                  <a:cubicBezTo>
                    <a:pt x="2497" y="30480"/>
                    <a:pt x="-2361" y="17050"/>
                    <a:pt x="1068" y="0"/>
                  </a:cubicBezTo>
                  <a:close/>
                </a:path>
              </a:pathLst>
            </a:custGeom>
            <a:solidFill>
              <a:srgbClr val="7C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8033CBF-EB38-4ACA-8FB1-3BD61125FA3E}"/>
                </a:ext>
              </a:extLst>
            </p:cNvPr>
            <p:cNvSpPr/>
            <p:nvPr/>
          </p:nvSpPr>
          <p:spPr>
            <a:xfrm>
              <a:off x="3902074" y="1460490"/>
              <a:ext cx="86589" cy="50405"/>
            </a:xfrm>
            <a:custGeom>
              <a:avLst/>
              <a:gdLst>
                <a:gd name="connsiteX0" fmla="*/ 49632 w 86589"/>
                <a:gd name="connsiteY0" fmla="*/ 4114 h 50405"/>
                <a:gd name="connsiteX1" fmla="*/ 78493 w 86589"/>
                <a:gd name="connsiteY1" fmla="*/ 399 h 50405"/>
                <a:gd name="connsiteX2" fmla="*/ 86589 w 86589"/>
                <a:gd name="connsiteY2" fmla="*/ 4686 h 50405"/>
                <a:gd name="connsiteX3" fmla="*/ 46203 w 86589"/>
                <a:gd name="connsiteY3" fmla="*/ 33261 h 50405"/>
                <a:gd name="connsiteX4" fmla="*/ 8960 w 86589"/>
                <a:gd name="connsiteY4" fmla="*/ 50406 h 50405"/>
                <a:gd name="connsiteX5" fmla="*/ 7 w 86589"/>
                <a:gd name="connsiteY5" fmla="*/ 42976 h 50405"/>
                <a:gd name="connsiteX6" fmla="*/ 7532 w 86589"/>
                <a:gd name="connsiteY6" fmla="*/ 33356 h 50405"/>
                <a:gd name="connsiteX7" fmla="*/ 9913 w 86589"/>
                <a:gd name="connsiteY7" fmla="*/ 32689 h 50405"/>
                <a:gd name="connsiteX8" fmla="*/ 39250 w 86589"/>
                <a:gd name="connsiteY8" fmla="*/ 9639 h 50405"/>
                <a:gd name="connsiteX9" fmla="*/ 46584 w 86589"/>
                <a:gd name="connsiteY9" fmla="*/ 4019 h 50405"/>
                <a:gd name="connsiteX10" fmla="*/ 49632 w 86589"/>
                <a:gd name="connsiteY10" fmla="*/ 4114 h 5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589" h="50405">
                  <a:moveTo>
                    <a:pt x="49632" y="4114"/>
                  </a:moveTo>
                  <a:cubicBezTo>
                    <a:pt x="59348" y="4114"/>
                    <a:pt x="69158" y="4495"/>
                    <a:pt x="78493" y="399"/>
                  </a:cubicBezTo>
                  <a:cubicBezTo>
                    <a:pt x="82017" y="-1125"/>
                    <a:pt x="84494" y="2019"/>
                    <a:pt x="86589" y="4686"/>
                  </a:cubicBezTo>
                  <a:cubicBezTo>
                    <a:pt x="73159" y="14306"/>
                    <a:pt x="60205" y="24879"/>
                    <a:pt x="46203" y="33261"/>
                  </a:cubicBezTo>
                  <a:cubicBezTo>
                    <a:pt x="34487" y="40309"/>
                    <a:pt x="21438" y="44786"/>
                    <a:pt x="8960" y="50406"/>
                  </a:cubicBezTo>
                  <a:cubicBezTo>
                    <a:pt x="5246" y="48977"/>
                    <a:pt x="197" y="48977"/>
                    <a:pt x="7" y="42976"/>
                  </a:cubicBezTo>
                  <a:cubicBezTo>
                    <a:pt x="-184" y="37642"/>
                    <a:pt x="3626" y="35356"/>
                    <a:pt x="7532" y="33356"/>
                  </a:cubicBezTo>
                  <a:cubicBezTo>
                    <a:pt x="8294" y="32975"/>
                    <a:pt x="9151" y="32594"/>
                    <a:pt x="9913" y="32689"/>
                  </a:cubicBezTo>
                  <a:cubicBezTo>
                    <a:pt x="26296" y="35070"/>
                    <a:pt x="33916" y="24117"/>
                    <a:pt x="39250" y="9639"/>
                  </a:cubicBezTo>
                  <a:cubicBezTo>
                    <a:pt x="41345" y="7257"/>
                    <a:pt x="43441" y="4781"/>
                    <a:pt x="46584" y="4019"/>
                  </a:cubicBezTo>
                  <a:cubicBezTo>
                    <a:pt x="47632" y="4114"/>
                    <a:pt x="48584" y="4114"/>
                    <a:pt x="49632" y="4114"/>
                  </a:cubicBezTo>
                  <a:close/>
                </a:path>
              </a:pathLst>
            </a:custGeom>
            <a:solidFill>
              <a:srgbClr val="88CD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1A7CE83-BC79-4185-BADE-1B92BA8A23BC}"/>
                </a:ext>
              </a:extLst>
            </p:cNvPr>
            <p:cNvSpPr/>
            <p:nvPr/>
          </p:nvSpPr>
          <p:spPr>
            <a:xfrm>
              <a:off x="3573271" y="1046317"/>
              <a:ext cx="54411" cy="50640"/>
            </a:xfrm>
            <a:custGeom>
              <a:avLst/>
              <a:gdLst>
                <a:gd name="connsiteX0" fmla="*/ 42203 w 54411"/>
                <a:gd name="connsiteY0" fmla="*/ 236 h 50640"/>
                <a:gd name="connsiteX1" fmla="*/ 52395 w 54411"/>
                <a:gd name="connsiteY1" fmla="*/ 33764 h 50640"/>
                <a:gd name="connsiteX2" fmla="*/ 43251 w 54411"/>
                <a:gd name="connsiteY2" fmla="*/ 50528 h 50640"/>
                <a:gd name="connsiteX3" fmla="*/ 293 w 54411"/>
                <a:gd name="connsiteY3" fmla="*/ 35097 h 50640"/>
                <a:gd name="connsiteX4" fmla="*/ 10961 w 54411"/>
                <a:gd name="connsiteY4" fmla="*/ 19476 h 50640"/>
                <a:gd name="connsiteX5" fmla="*/ 10485 w 54411"/>
                <a:gd name="connsiteY5" fmla="*/ 10332 h 50640"/>
                <a:gd name="connsiteX6" fmla="*/ 42203 w 54411"/>
                <a:gd name="connsiteY6" fmla="*/ 236 h 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411" h="50640">
                  <a:moveTo>
                    <a:pt x="42203" y="236"/>
                  </a:moveTo>
                  <a:cubicBezTo>
                    <a:pt x="41631" y="12809"/>
                    <a:pt x="42298" y="25001"/>
                    <a:pt x="52395" y="33764"/>
                  </a:cubicBezTo>
                  <a:cubicBezTo>
                    <a:pt x="58300" y="45289"/>
                    <a:pt x="50013" y="51575"/>
                    <a:pt x="43251" y="50528"/>
                  </a:cubicBezTo>
                  <a:cubicBezTo>
                    <a:pt x="28392" y="48242"/>
                    <a:pt x="10675" y="53004"/>
                    <a:pt x="293" y="35097"/>
                  </a:cubicBezTo>
                  <a:cubicBezTo>
                    <a:pt x="-1707" y="25286"/>
                    <a:pt x="7056" y="24334"/>
                    <a:pt x="10961" y="19476"/>
                  </a:cubicBezTo>
                  <a:cubicBezTo>
                    <a:pt x="12009" y="16333"/>
                    <a:pt x="10961" y="13380"/>
                    <a:pt x="10485" y="10332"/>
                  </a:cubicBezTo>
                  <a:cubicBezTo>
                    <a:pt x="19533" y="1474"/>
                    <a:pt x="30392" y="-812"/>
                    <a:pt x="42203" y="236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3EBB05F-2392-4AB6-B359-843C3E034486}"/>
                </a:ext>
              </a:extLst>
            </p:cNvPr>
            <p:cNvSpPr/>
            <p:nvPr/>
          </p:nvSpPr>
          <p:spPr>
            <a:xfrm>
              <a:off x="3918835" y="1132530"/>
              <a:ext cx="65256" cy="38057"/>
            </a:xfrm>
            <a:custGeom>
              <a:avLst/>
              <a:gdLst>
                <a:gd name="connsiteX0" fmla="*/ 37920 w 65256"/>
                <a:gd name="connsiteY0" fmla="*/ 37847 h 38057"/>
                <a:gd name="connsiteX1" fmla="*/ 1725 w 65256"/>
                <a:gd name="connsiteY1" fmla="*/ 21273 h 38057"/>
                <a:gd name="connsiteX2" fmla="*/ 10 w 65256"/>
                <a:gd name="connsiteY2" fmla="*/ 17082 h 38057"/>
                <a:gd name="connsiteX3" fmla="*/ 772 w 65256"/>
                <a:gd name="connsiteY3" fmla="*/ 14701 h 38057"/>
                <a:gd name="connsiteX4" fmla="*/ 16488 w 65256"/>
                <a:gd name="connsiteY4" fmla="*/ 3176 h 38057"/>
                <a:gd name="connsiteX5" fmla="*/ 28204 w 65256"/>
                <a:gd name="connsiteY5" fmla="*/ 1176 h 38057"/>
                <a:gd name="connsiteX6" fmla="*/ 38110 w 65256"/>
                <a:gd name="connsiteY6" fmla="*/ 4033 h 38057"/>
                <a:gd name="connsiteX7" fmla="*/ 47826 w 65256"/>
                <a:gd name="connsiteY7" fmla="*/ 10320 h 38057"/>
                <a:gd name="connsiteX8" fmla="*/ 48016 w 65256"/>
                <a:gd name="connsiteY8" fmla="*/ 10415 h 38057"/>
                <a:gd name="connsiteX9" fmla="*/ 53636 w 65256"/>
                <a:gd name="connsiteY9" fmla="*/ 15273 h 38057"/>
                <a:gd name="connsiteX10" fmla="*/ 53636 w 65256"/>
                <a:gd name="connsiteY10" fmla="*/ 15273 h 38057"/>
                <a:gd name="connsiteX11" fmla="*/ 65256 w 65256"/>
                <a:gd name="connsiteY11" fmla="*/ 21845 h 38057"/>
                <a:gd name="connsiteX12" fmla="*/ 37920 w 65256"/>
                <a:gd name="connsiteY12" fmla="*/ 37847 h 3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256" h="38057">
                  <a:moveTo>
                    <a:pt x="37920" y="37847"/>
                  </a:moveTo>
                  <a:cubicBezTo>
                    <a:pt x="23347" y="38990"/>
                    <a:pt x="10297" y="35751"/>
                    <a:pt x="1725" y="21273"/>
                  </a:cubicBezTo>
                  <a:cubicBezTo>
                    <a:pt x="486" y="20035"/>
                    <a:pt x="-85" y="18606"/>
                    <a:pt x="10" y="17082"/>
                  </a:cubicBezTo>
                  <a:cubicBezTo>
                    <a:pt x="201" y="15463"/>
                    <a:pt x="391" y="14701"/>
                    <a:pt x="772" y="14701"/>
                  </a:cubicBezTo>
                  <a:cubicBezTo>
                    <a:pt x="4582" y="8605"/>
                    <a:pt x="13822" y="11367"/>
                    <a:pt x="16488" y="3176"/>
                  </a:cubicBezTo>
                  <a:cubicBezTo>
                    <a:pt x="19917" y="-634"/>
                    <a:pt x="23823" y="-634"/>
                    <a:pt x="28204" y="1176"/>
                  </a:cubicBezTo>
                  <a:cubicBezTo>
                    <a:pt x="31347" y="2509"/>
                    <a:pt x="34776" y="3081"/>
                    <a:pt x="38110" y="4033"/>
                  </a:cubicBezTo>
                  <a:cubicBezTo>
                    <a:pt x="40587" y="7653"/>
                    <a:pt x="45730" y="6129"/>
                    <a:pt x="47826" y="10320"/>
                  </a:cubicBezTo>
                  <a:lnTo>
                    <a:pt x="48016" y="10415"/>
                  </a:lnTo>
                  <a:cubicBezTo>
                    <a:pt x="50016" y="11844"/>
                    <a:pt x="51922" y="13463"/>
                    <a:pt x="53636" y="15273"/>
                  </a:cubicBezTo>
                  <a:lnTo>
                    <a:pt x="53636" y="15273"/>
                  </a:lnTo>
                  <a:cubicBezTo>
                    <a:pt x="56493" y="19654"/>
                    <a:pt x="62685" y="16987"/>
                    <a:pt x="65256" y="21845"/>
                  </a:cubicBezTo>
                  <a:cubicBezTo>
                    <a:pt x="61923" y="39085"/>
                    <a:pt x="48778" y="36132"/>
                    <a:pt x="37920" y="37847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04D9E5F-B342-446B-ADDE-21BB35B5F5DD}"/>
                </a:ext>
              </a:extLst>
            </p:cNvPr>
            <p:cNvSpPr/>
            <p:nvPr/>
          </p:nvSpPr>
          <p:spPr>
            <a:xfrm>
              <a:off x="3527367" y="1548031"/>
              <a:ext cx="67056" cy="41922"/>
            </a:xfrm>
            <a:custGeom>
              <a:avLst/>
              <a:gdLst>
                <a:gd name="connsiteX0" fmla="*/ 191 w 67056"/>
                <a:gd name="connsiteY0" fmla="*/ 18586 h 41922"/>
                <a:gd name="connsiteX1" fmla="*/ 0 w 67056"/>
                <a:gd name="connsiteY1" fmla="*/ 12680 h 41922"/>
                <a:gd name="connsiteX2" fmla="*/ 7144 w 67056"/>
                <a:gd name="connsiteY2" fmla="*/ 5060 h 41922"/>
                <a:gd name="connsiteX3" fmla="*/ 13430 w 67056"/>
                <a:gd name="connsiteY3" fmla="*/ 2393 h 41922"/>
                <a:gd name="connsiteX4" fmla="*/ 26670 w 67056"/>
                <a:gd name="connsiteY4" fmla="*/ 1917 h 41922"/>
                <a:gd name="connsiteX5" fmla="*/ 33052 w 67056"/>
                <a:gd name="connsiteY5" fmla="*/ 2679 h 41922"/>
                <a:gd name="connsiteX6" fmla="*/ 51625 w 67056"/>
                <a:gd name="connsiteY6" fmla="*/ 1441 h 41922"/>
                <a:gd name="connsiteX7" fmla="*/ 67056 w 67056"/>
                <a:gd name="connsiteY7" fmla="*/ 18205 h 41922"/>
                <a:gd name="connsiteX8" fmla="*/ 31528 w 67056"/>
                <a:gd name="connsiteY8" fmla="*/ 41922 h 41922"/>
                <a:gd name="connsiteX9" fmla="*/ 191 w 67056"/>
                <a:gd name="connsiteY9" fmla="*/ 18586 h 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056" h="41922">
                  <a:moveTo>
                    <a:pt x="191" y="18586"/>
                  </a:moveTo>
                  <a:cubicBezTo>
                    <a:pt x="191" y="16586"/>
                    <a:pt x="95" y="14681"/>
                    <a:pt x="0" y="12680"/>
                  </a:cubicBezTo>
                  <a:cubicBezTo>
                    <a:pt x="1524" y="9251"/>
                    <a:pt x="4096" y="6965"/>
                    <a:pt x="7144" y="5060"/>
                  </a:cubicBezTo>
                  <a:cubicBezTo>
                    <a:pt x="9144" y="3917"/>
                    <a:pt x="11240" y="3060"/>
                    <a:pt x="13430" y="2393"/>
                  </a:cubicBezTo>
                  <a:cubicBezTo>
                    <a:pt x="17812" y="1346"/>
                    <a:pt x="22193" y="1346"/>
                    <a:pt x="26670" y="1917"/>
                  </a:cubicBezTo>
                  <a:cubicBezTo>
                    <a:pt x="28766" y="2108"/>
                    <a:pt x="30956" y="2393"/>
                    <a:pt x="33052" y="2679"/>
                  </a:cubicBezTo>
                  <a:cubicBezTo>
                    <a:pt x="39338" y="3917"/>
                    <a:pt x="45244" y="-2845"/>
                    <a:pt x="51625" y="1441"/>
                  </a:cubicBezTo>
                  <a:cubicBezTo>
                    <a:pt x="58579" y="5060"/>
                    <a:pt x="63722" y="10680"/>
                    <a:pt x="67056" y="18205"/>
                  </a:cubicBezTo>
                  <a:cubicBezTo>
                    <a:pt x="58579" y="32207"/>
                    <a:pt x="46958" y="40493"/>
                    <a:pt x="31528" y="41922"/>
                  </a:cubicBezTo>
                  <a:cubicBezTo>
                    <a:pt x="22574" y="31730"/>
                    <a:pt x="14002" y="21062"/>
                    <a:pt x="191" y="18586"/>
                  </a:cubicBezTo>
                  <a:close/>
                </a:path>
              </a:pathLst>
            </a:custGeom>
            <a:solidFill>
              <a:srgbClr val="8ECF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953E85E-D571-4141-AFE6-ADC7C7477CF3}"/>
                </a:ext>
              </a:extLst>
            </p:cNvPr>
            <p:cNvSpPr/>
            <p:nvPr/>
          </p:nvSpPr>
          <p:spPr>
            <a:xfrm>
              <a:off x="3956754" y="1151230"/>
              <a:ext cx="52006" cy="47730"/>
            </a:xfrm>
            <a:custGeom>
              <a:avLst/>
              <a:gdLst>
                <a:gd name="connsiteX0" fmla="*/ 0 w 52006"/>
                <a:gd name="connsiteY0" fmla="*/ 19147 h 47730"/>
                <a:gd name="connsiteX1" fmla="*/ 14573 w 52006"/>
                <a:gd name="connsiteY1" fmla="*/ 10956 h 47730"/>
                <a:gd name="connsiteX2" fmla="*/ 25527 w 52006"/>
                <a:gd name="connsiteY2" fmla="*/ 2669 h 47730"/>
                <a:gd name="connsiteX3" fmla="*/ 36671 w 52006"/>
                <a:gd name="connsiteY3" fmla="*/ 2193 h 47730"/>
                <a:gd name="connsiteX4" fmla="*/ 52006 w 52006"/>
                <a:gd name="connsiteY4" fmla="*/ 7908 h 47730"/>
                <a:gd name="connsiteX5" fmla="*/ 46672 w 52006"/>
                <a:gd name="connsiteY5" fmla="*/ 22672 h 47730"/>
                <a:gd name="connsiteX6" fmla="*/ 46577 w 52006"/>
                <a:gd name="connsiteY6" fmla="*/ 47722 h 47730"/>
                <a:gd name="connsiteX7" fmla="*/ 190 w 52006"/>
                <a:gd name="connsiteY7" fmla="*/ 19814 h 47730"/>
                <a:gd name="connsiteX8" fmla="*/ 0 w 52006"/>
                <a:gd name="connsiteY8" fmla="*/ 19147 h 47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006" h="47730">
                  <a:moveTo>
                    <a:pt x="0" y="19147"/>
                  </a:moveTo>
                  <a:cubicBezTo>
                    <a:pt x="3619" y="13718"/>
                    <a:pt x="8477" y="10384"/>
                    <a:pt x="14573" y="10956"/>
                  </a:cubicBezTo>
                  <a:cubicBezTo>
                    <a:pt x="20765" y="11527"/>
                    <a:pt x="23527" y="8098"/>
                    <a:pt x="25527" y="2669"/>
                  </a:cubicBezTo>
                  <a:cubicBezTo>
                    <a:pt x="29146" y="-855"/>
                    <a:pt x="32861" y="-760"/>
                    <a:pt x="36671" y="2193"/>
                  </a:cubicBezTo>
                  <a:cubicBezTo>
                    <a:pt x="42291" y="2479"/>
                    <a:pt x="48101" y="2002"/>
                    <a:pt x="52006" y="7908"/>
                  </a:cubicBezTo>
                  <a:cubicBezTo>
                    <a:pt x="47244" y="11527"/>
                    <a:pt x="46672" y="16957"/>
                    <a:pt x="46672" y="22672"/>
                  </a:cubicBezTo>
                  <a:cubicBezTo>
                    <a:pt x="46672" y="31054"/>
                    <a:pt x="46577" y="39340"/>
                    <a:pt x="46577" y="47722"/>
                  </a:cubicBezTo>
                  <a:cubicBezTo>
                    <a:pt x="26289" y="48008"/>
                    <a:pt x="10001" y="40388"/>
                    <a:pt x="190" y="19814"/>
                  </a:cubicBezTo>
                  <a:lnTo>
                    <a:pt x="0" y="19147"/>
                  </a:lnTo>
                  <a:close/>
                </a:path>
              </a:pathLst>
            </a:custGeom>
            <a:solidFill>
              <a:srgbClr val="AD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EFC5641-F2CE-44EC-9D15-4DDD3865972C}"/>
                </a:ext>
              </a:extLst>
            </p:cNvPr>
            <p:cNvSpPr/>
            <p:nvPr/>
          </p:nvSpPr>
          <p:spPr>
            <a:xfrm>
              <a:off x="3469932" y="1098178"/>
              <a:ext cx="68960" cy="67242"/>
            </a:xfrm>
            <a:custGeom>
              <a:avLst/>
              <a:gdLst>
                <a:gd name="connsiteX0" fmla="*/ 26289 w 68960"/>
                <a:gd name="connsiteY0" fmla="*/ 44006 h 67242"/>
                <a:gd name="connsiteX1" fmla="*/ 23146 w 68960"/>
                <a:gd name="connsiteY1" fmla="*/ 47911 h 67242"/>
                <a:gd name="connsiteX2" fmla="*/ 0 w 68960"/>
                <a:gd name="connsiteY2" fmla="*/ 66580 h 67242"/>
                <a:gd name="connsiteX3" fmla="*/ 16288 w 68960"/>
                <a:gd name="connsiteY3" fmla="*/ 34481 h 67242"/>
                <a:gd name="connsiteX4" fmla="*/ 32956 w 68960"/>
                <a:gd name="connsiteY4" fmla="*/ 14192 h 67242"/>
                <a:gd name="connsiteX5" fmla="*/ 47720 w 68960"/>
                <a:gd name="connsiteY5" fmla="*/ 0 h 67242"/>
                <a:gd name="connsiteX6" fmla="*/ 68961 w 68960"/>
                <a:gd name="connsiteY6" fmla="*/ 10477 h 67242"/>
                <a:gd name="connsiteX7" fmla="*/ 47530 w 68960"/>
                <a:gd name="connsiteY7" fmla="*/ 29432 h 67242"/>
                <a:gd name="connsiteX8" fmla="*/ 43243 w 68960"/>
                <a:gd name="connsiteY8" fmla="*/ 34671 h 67242"/>
                <a:gd name="connsiteX9" fmla="*/ 26289 w 68960"/>
                <a:gd name="connsiteY9" fmla="*/ 44006 h 6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960" h="67242">
                  <a:moveTo>
                    <a:pt x="26289" y="44006"/>
                  </a:moveTo>
                  <a:cubicBezTo>
                    <a:pt x="25146" y="45339"/>
                    <a:pt x="23241" y="46482"/>
                    <a:pt x="23146" y="47911"/>
                  </a:cubicBezTo>
                  <a:cubicBezTo>
                    <a:pt x="21717" y="63532"/>
                    <a:pt x="13811" y="69342"/>
                    <a:pt x="0" y="66580"/>
                  </a:cubicBezTo>
                  <a:cubicBezTo>
                    <a:pt x="476" y="52959"/>
                    <a:pt x="5239" y="42291"/>
                    <a:pt x="16288" y="34481"/>
                  </a:cubicBezTo>
                  <a:cubicBezTo>
                    <a:pt x="23241" y="29623"/>
                    <a:pt x="28765" y="22479"/>
                    <a:pt x="32956" y="14192"/>
                  </a:cubicBezTo>
                  <a:cubicBezTo>
                    <a:pt x="36195" y="7811"/>
                    <a:pt x="40862" y="2286"/>
                    <a:pt x="47720" y="0"/>
                  </a:cubicBezTo>
                  <a:cubicBezTo>
                    <a:pt x="55912" y="762"/>
                    <a:pt x="63437" y="3239"/>
                    <a:pt x="68961" y="10477"/>
                  </a:cubicBezTo>
                  <a:cubicBezTo>
                    <a:pt x="67818" y="24860"/>
                    <a:pt x="51911" y="19336"/>
                    <a:pt x="47530" y="29432"/>
                  </a:cubicBezTo>
                  <a:cubicBezTo>
                    <a:pt x="46291" y="31337"/>
                    <a:pt x="44863" y="33052"/>
                    <a:pt x="43243" y="34671"/>
                  </a:cubicBezTo>
                  <a:cubicBezTo>
                    <a:pt x="38005" y="38767"/>
                    <a:pt x="32956" y="43244"/>
                    <a:pt x="26289" y="44006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DC2F161-AE41-49BA-9A56-87D75847C89D}"/>
                </a:ext>
              </a:extLst>
            </p:cNvPr>
            <p:cNvSpPr/>
            <p:nvPr/>
          </p:nvSpPr>
          <p:spPr>
            <a:xfrm>
              <a:off x="3198945" y="1237517"/>
              <a:ext cx="64389" cy="48009"/>
            </a:xfrm>
            <a:custGeom>
              <a:avLst/>
              <a:gdLst>
                <a:gd name="connsiteX0" fmla="*/ 64389 w 64389"/>
                <a:gd name="connsiteY0" fmla="*/ 202 h 48009"/>
                <a:gd name="connsiteX1" fmla="*/ 59341 w 64389"/>
                <a:gd name="connsiteY1" fmla="*/ 23538 h 48009"/>
                <a:gd name="connsiteX2" fmla="*/ 58388 w 64389"/>
                <a:gd name="connsiteY2" fmla="*/ 27348 h 48009"/>
                <a:gd name="connsiteX3" fmla="*/ 53435 w 64389"/>
                <a:gd name="connsiteY3" fmla="*/ 33063 h 48009"/>
                <a:gd name="connsiteX4" fmla="*/ 17716 w 64389"/>
                <a:gd name="connsiteY4" fmla="*/ 47922 h 48009"/>
                <a:gd name="connsiteX5" fmla="*/ 0 w 64389"/>
                <a:gd name="connsiteY5" fmla="*/ 36492 h 48009"/>
                <a:gd name="connsiteX6" fmla="*/ 2000 w 64389"/>
                <a:gd name="connsiteY6" fmla="*/ 28777 h 48009"/>
                <a:gd name="connsiteX7" fmla="*/ 1810 w 64389"/>
                <a:gd name="connsiteY7" fmla="*/ 28681 h 48009"/>
                <a:gd name="connsiteX8" fmla="*/ 7525 w 64389"/>
                <a:gd name="connsiteY8" fmla="*/ 24014 h 48009"/>
                <a:gd name="connsiteX9" fmla="*/ 42958 w 64389"/>
                <a:gd name="connsiteY9" fmla="*/ 4869 h 48009"/>
                <a:gd name="connsiteX10" fmla="*/ 64389 w 64389"/>
                <a:gd name="connsiteY10" fmla="*/ 202 h 48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389" h="48009">
                  <a:moveTo>
                    <a:pt x="64389" y="202"/>
                  </a:moveTo>
                  <a:cubicBezTo>
                    <a:pt x="61436" y="7631"/>
                    <a:pt x="58293" y="15060"/>
                    <a:pt x="59341" y="23538"/>
                  </a:cubicBezTo>
                  <a:cubicBezTo>
                    <a:pt x="59055" y="24871"/>
                    <a:pt x="58674" y="26109"/>
                    <a:pt x="58388" y="27348"/>
                  </a:cubicBezTo>
                  <a:cubicBezTo>
                    <a:pt x="57150" y="29634"/>
                    <a:pt x="55435" y="31444"/>
                    <a:pt x="53435" y="33063"/>
                  </a:cubicBezTo>
                  <a:cubicBezTo>
                    <a:pt x="41910" y="39159"/>
                    <a:pt x="27813" y="37825"/>
                    <a:pt x="17716" y="47922"/>
                  </a:cubicBezTo>
                  <a:cubicBezTo>
                    <a:pt x="9430" y="48589"/>
                    <a:pt x="3048" y="45541"/>
                    <a:pt x="0" y="36492"/>
                  </a:cubicBezTo>
                  <a:cubicBezTo>
                    <a:pt x="0" y="33730"/>
                    <a:pt x="667" y="31158"/>
                    <a:pt x="2000" y="28777"/>
                  </a:cubicBezTo>
                  <a:lnTo>
                    <a:pt x="1810" y="28681"/>
                  </a:lnTo>
                  <a:cubicBezTo>
                    <a:pt x="3810" y="27253"/>
                    <a:pt x="5715" y="25729"/>
                    <a:pt x="7525" y="24014"/>
                  </a:cubicBezTo>
                  <a:cubicBezTo>
                    <a:pt x="19431" y="17728"/>
                    <a:pt x="31813" y="12394"/>
                    <a:pt x="42958" y="4869"/>
                  </a:cubicBezTo>
                  <a:cubicBezTo>
                    <a:pt x="50102" y="11"/>
                    <a:pt x="56864" y="-370"/>
                    <a:pt x="64389" y="202"/>
                  </a:cubicBezTo>
                  <a:close/>
                </a:path>
              </a:pathLst>
            </a:custGeom>
            <a:solidFill>
              <a:srgbClr val="73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54C3B32-9116-4FE5-ADC8-C43620E9250B}"/>
                </a:ext>
              </a:extLst>
            </p:cNvPr>
            <p:cNvSpPr/>
            <p:nvPr/>
          </p:nvSpPr>
          <p:spPr>
            <a:xfrm>
              <a:off x="3517076" y="1563883"/>
              <a:ext cx="41914" cy="37901"/>
            </a:xfrm>
            <a:custGeom>
              <a:avLst/>
              <a:gdLst>
                <a:gd name="connsiteX0" fmla="*/ 10482 w 41914"/>
                <a:gd name="connsiteY0" fmla="*/ 2734 h 37901"/>
                <a:gd name="connsiteX1" fmla="*/ 22674 w 41914"/>
                <a:gd name="connsiteY1" fmla="*/ 924 h 37901"/>
                <a:gd name="connsiteX2" fmla="*/ 36200 w 41914"/>
                <a:gd name="connsiteY2" fmla="*/ 8259 h 37901"/>
                <a:gd name="connsiteX3" fmla="*/ 41914 w 41914"/>
                <a:gd name="connsiteY3" fmla="*/ 25975 h 37901"/>
                <a:gd name="connsiteX4" fmla="*/ 36295 w 41914"/>
                <a:gd name="connsiteY4" fmla="*/ 30928 h 37901"/>
                <a:gd name="connsiteX5" fmla="*/ 5338 w 41914"/>
                <a:gd name="connsiteY5" fmla="*/ 36548 h 37901"/>
                <a:gd name="connsiteX6" fmla="*/ 5243 w 41914"/>
                <a:gd name="connsiteY6" fmla="*/ 36643 h 37901"/>
                <a:gd name="connsiteX7" fmla="*/ 290 w 41914"/>
                <a:gd name="connsiteY7" fmla="*/ 35976 h 37901"/>
                <a:gd name="connsiteX8" fmla="*/ 10482 w 41914"/>
                <a:gd name="connsiteY8" fmla="*/ 2734 h 3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914" h="37901">
                  <a:moveTo>
                    <a:pt x="10482" y="2734"/>
                  </a:moveTo>
                  <a:cubicBezTo>
                    <a:pt x="14578" y="2163"/>
                    <a:pt x="18864" y="2353"/>
                    <a:pt x="22674" y="924"/>
                  </a:cubicBezTo>
                  <a:cubicBezTo>
                    <a:pt x="29913" y="-1838"/>
                    <a:pt x="33723" y="1877"/>
                    <a:pt x="36200" y="8259"/>
                  </a:cubicBezTo>
                  <a:cubicBezTo>
                    <a:pt x="38390" y="14069"/>
                    <a:pt x="40009" y="20070"/>
                    <a:pt x="41914" y="25975"/>
                  </a:cubicBezTo>
                  <a:cubicBezTo>
                    <a:pt x="40009" y="27690"/>
                    <a:pt x="38200" y="29309"/>
                    <a:pt x="36295" y="30928"/>
                  </a:cubicBezTo>
                  <a:cubicBezTo>
                    <a:pt x="26675" y="37500"/>
                    <a:pt x="14768" y="28737"/>
                    <a:pt x="5338" y="36548"/>
                  </a:cubicBezTo>
                  <a:lnTo>
                    <a:pt x="5243" y="36643"/>
                  </a:lnTo>
                  <a:cubicBezTo>
                    <a:pt x="3338" y="38548"/>
                    <a:pt x="1719" y="38262"/>
                    <a:pt x="290" y="35976"/>
                  </a:cubicBezTo>
                  <a:cubicBezTo>
                    <a:pt x="-1520" y="23022"/>
                    <a:pt x="5529" y="13212"/>
                    <a:pt x="10482" y="2734"/>
                  </a:cubicBezTo>
                  <a:close/>
                </a:path>
              </a:pathLst>
            </a:custGeom>
            <a:solidFill>
              <a:srgbClr val="6E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D9E6970-C87E-4BA1-939E-A1DD68FC33F2}"/>
                </a:ext>
              </a:extLst>
            </p:cNvPr>
            <p:cNvSpPr/>
            <p:nvPr/>
          </p:nvSpPr>
          <p:spPr>
            <a:xfrm>
              <a:off x="3800512" y="1494286"/>
              <a:ext cx="78327" cy="39755"/>
            </a:xfrm>
            <a:custGeom>
              <a:avLst/>
              <a:gdLst>
                <a:gd name="connsiteX0" fmla="*/ 1080 w 78327"/>
                <a:gd name="connsiteY0" fmla="*/ 32421 h 39755"/>
                <a:gd name="connsiteX1" fmla="*/ 33084 w 78327"/>
                <a:gd name="connsiteY1" fmla="*/ 16514 h 39755"/>
                <a:gd name="connsiteX2" fmla="*/ 50133 w 78327"/>
                <a:gd name="connsiteY2" fmla="*/ 6037 h 39755"/>
                <a:gd name="connsiteX3" fmla="*/ 66993 w 78327"/>
                <a:gd name="connsiteY3" fmla="*/ 5751 h 39755"/>
                <a:gd name="connsiteX4" fmla="*/ 78327 w 78327"/>
                <a:gd name="connsiteY4" fmla="*/ 20610 h 39755"/>
                <a:gd name="connsiteX5" fmla="*/ 51562 w 78327"/>
                <a:gd name="connsiteY5" fmla="*/ 23753 h 39755"/>
                <a:gd name="connsiteX6" fmla="*/ 42037 w 78327"/>
                <a:gd name="connsiteY6" fmla="*/ 26325 h 39755"/>
                <a:gd name="connsiteX7" fmla="*/ 1937 w 78327"/>
                <a:gd name="connsiteY7" fmla="*/ 38993 h 39755"/>
                <a:gd name="connsiteX8" fmla="*/ 32 w 78327"/>
                <a:gd name="connsiteY8" fmla="*/ 34802 h 39755"/>
                <a:gd name="connsiteX9" fmla="*/ 1080 w 78327"/>
                <a:gd name="connsiteY9" fmla="*/ 32421 h 3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327" h="39755">
                  <a:moveTo>
                    <a:pt x="1080" y="32421"/>
                  </a:moveTo>
                  <a:cubicBezTo>
                    <a:pt x="9271" y="21277"/>
                    <a:pt x="21939" y="20420"/>
                    <a:pt x="33084" y="16514"/>
                  </a:cubicBezTo>
                  <a:cubicBezTo>
                    <a:pt x="39751" y="14228"/>
                    <a:pt x="45276" y="12514"/>
                    <a:pt x="50133" y="6037"/>
                  </a:cubicBezTo>
                  <a:cubicBezTo>
                    <a:pt x="56229" y="-2250"/>
                    <a:pt x="59849" y="-1678"/>
                    <a:pt x="66993" y="5751"/>
                  </a:cubicBezTo>
                  <a:cubicBezTo>
                    <a:pt x="71184" y="10228"/>
                    <a:pt x="74613" y="15657"/>
                    <a:pt x="78327" y="20610"/>
                  </a:cubicBezTo>
                  <a:cubicBezTo>
                    <a:pt x="69564" y="22610"/>
                    <a:pt x="61373" y="28897"/>
                    <a:pt x="51562" y="23753"/>
                  </a:cubicBezTo>
                  <a:cubicBezTo>
                    <a:pt x="49276" y="22610"/>
                    <a:pt x="45276" y="25373"/>
                    <a:pt x="42037" y="26325"/>
                  </a:cubicBezTo>
                  <a:cubicBezTo>
                    <a:pt x="28607" y="30135"/>
                    <a:pt x="17558" y="42994"/>
                    <a:pt x="1937" y="38993"/>
                  </a:cubicBezTo>
                  <a:cubicBezTo>
                    <a:pt x="508" y="37755"/>
                    <a:pt x="-159" y="36326"/>
                    <a:pt x="32" y="34802"/>
                  </a:cubicBezTo>
                  <a:cubicBezTo>
                    <a:pt x="318" y="33183"/>
                    <a:pt x="603" y="32421"/>
                    <a:pt x="1080" y="32421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893248CB-E6EC-471F-9523-26084B126A21}"/>
                </a:ext>
              </a:extLst>
            </p:cNvPr>
            <p:cNvSpPr/>
            <p:nvPr/>
          </p:nvSpPr>
          <p:spPr>
            <a:xfrm>
              <a:off x="3789938" y="1516974"/>
              <a:ext cx="52611" cy="39070"/>
            </a:xfrm>
            <a:custGeom>
              <a:avLst/>
              <a:gdLst>
                <a:gd name="connsiteX0" fmla="*/ 11749 w 52611"/>
                <a:gd name="connsiteY0" fmla="*/ 15544 h 39070"/>
                <a:gd name="connsiteX1" fmla="*/ 43943 w 52611"/>
                <a:gd name="connsiteY1" fmla="*/ 685 h 39070"/>
                <a:gd name="connsiteX2" fmla="*/ 52611 w 52611"/>
                <a:gd name="connsiteY2" fmla="*/ 3542 h 39070"/>
                <a:gd name="connsiteX3" fmla="*/ 52516 w 52611"/>
                <a:gd name="connsiteY3" fmla="*/ 3828 h 39070"/>
                <a:gd name="connsiteX4" fmla="*/ 48325 w 52611"/>
                <a:gd name="connsiteY4" fmla="*/ 10496 h 39070"/>
                <a:gd name="connsiteX5" fmla="*/ 7367 w 52611"/>
                <a:gd name="connsiteY5" fmla="*/ 39071 h 39070"/>
                <a:gd name="connsiteX6" fmla="*/ 2795 w 52611"/>
                <a:gd name="connsiteY6" fmla="*/ 27831 h 39070"/>
                <a:gd name="connsiteX7" fmla="*/ 6701 w 52611"/>
                <a:gd name="connsiteY7" fmla="*/ 21354 h 39070"/>
                <a:gd name="connsiteX8" fmla="*/ 9368 w 52611"/>
                <a:gd name="connsiteY8" fmla="*/ 16496 h 39070"/>
                <a:gd name="connsiteX9" fmla="*/ 11749 w 52611"/>
                <a:gd name="connsiteY9" fmla="*/ 15544 h 3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11" h="39070">
                  <a:moveTo>
                    <a:pt x="11749" y="15544"/>
                  </a:moveTo>
                  <a:cubicBezTo>
                    <a:pt x="22512" y="10591"/>
                    <a:pt x="33180" y="5543"/>
                    <a:pt x="43943" y="685"/>
                  </a:cubicBezTo>
                  <a:cubicBezTo>
                    <a:pt x="47372" y="-839"/>
                    <a:pt x="50420" y="209"/>
                    <a:pt x="52611" y="3542"/>
                  </a:cubicBezTo>
                  <a:lnTo>
                    <a:pt x="52516" y="3828"/>
                  </a:lnTo>
                  <a:cubicBezTo>
                    <a:pt x="50897" y="5924"/>
                    <a:pt x="49468" y="8019"/>
                    <a:pt x="48325" y="10496"/>
                  </a:cubicBezTo>
                  <a:cubicBezTo>
                    <a:pt x="38419" y="26402"/>
                    <a:pt x="23084" y="33070"/>
                    <a:pt x="7367" y="39071"/>
                  </a:cubicBezTo>
                  <a:cubicBezTo>
                    <a:pt x="-1491" y="34975"/>
                    <a:pt x="-1491" y="34975"/>
                    <a:pt x="2795" y="27831"/>
                  </a:cubicBezTo>
                  <a:cubicBezTo>
                    <a:pt x="4129" y="25640"/>
                    <a:pt x="5367" y="23450"/>
                    <a:pt x="6701" y="21354"/>
                  </a:cubicBezTo>
                  <a:cubicBezTo>
                    <a:pt x="7748" y="19830"/>
                    <a:pt x="8701" y="18211"/>
                    <a:pt x="9368" y="16496"/>
                  </a:cubicBezTo>
                  <a:cubicBezTo>
                    <a:pt x="10130" y="16115"/>
                    <a:pt x="10987" y="15830"/>
                    <a:pt x="11749" y="15544"/>
                  </a:cubicBezTo>
                  <a:close/>
                </a:path>
              </a:pathLst>
            </a:custGeom>
            <a:solidFill>
              <a:srgbClr val="6E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438C5EF-82E5-4FDE-B067-1EA668844E60}"/>
                </a:ext>
              </a:extLst>
            </p:cNvPr>
            <p:cNvSpPr/>
            <p:nvPr/>
          </p:nvSpPr>
          <p:spPr>
            <a:xfrm>
              <a:off x="3517557" y="1066577"/>
              <a:ext cx="48767" cy="41794"/>
            </a:xfrm>
            <a:custGeom>
              <a:avLst/>
              <a:gdLst>
                <a:gd name="connsiteX0" fmla="*/ 19907 w 48767"/>
                <a:gd name="connsiteY0" fmla="*/ 41602 h 41794"/>
                <a:gd name="connsiteX1" fmla="*/ 0 w 48767"/>
                <a:gd name="connsiteY1" fmla="*/ 31791 h 41794"/>
                <a:gd name="connsiteX2" fmla="*/ 667 w 48767"/>
                <a:gd name="connsiteY2" fmla="*/ 30934 h 41794"/>
                <a:gd name="connsiteX3" fmla="*/ 4953 w 48767"/>
                <a:gd name="connsiteY3" fmla="*/ 25885 h 41794"/>
                <a:gd name="connsiteX4" fmla="*/ 5524 w 48767"/>
                <a:gd name="connsiteY4" fmla="*/ 25219 h 41794"/>
                <a:gd name="connsiteX5" fmla="*/ 9906 w 48767"/>
                <a:gd name="connsiteY5" fmla="*/ 20456 h 41794"/>
                <a:gd name="connsiteX6" fmla="*/ 35052 w 48767"/>
                <a:gd name="connsiteY6" fmla="*/ 1406 h 41794"/>
                <a:gd name="connsiteX7" fmla="*/ 48768 w 48767"/>
                <a:gd name="connsiteY7" fmla="*/ 10074 h 41794"/>
                <a:gd name="connsiteX8" fmla="*/ 19907 w 48767"/>
                <a:gd name="connsiteY8" fmla="*/ 41602 h 4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767" h="41794">
                  <a:moveTo>
                    <a:pt x="19907" y="41602"/>
                  </a:moveTo>
                  <a:cubicBezTo>
                    <a:pt x="11620" y="42364"/>
                    <a:pt x="4096" y="41221"/>
                    <a:pt x="0" y="31791"/>
                  </a:cubicBezTo>
                  <a:lnTo>
                    <a:pt x="667" y="30934"/>
                  </a:lnTo>
                  <a:cubicBezTo>
                    <a:pt x="1524" y="28648"/>
                    <a:pt x="2857" y="26933"/>
                    <a:pt x="4953" y="25885"/>
                  </a:cubicBezTo>
                  <a:lnTo>
                    <a:pt x="5524" y="25219"/>
                  </a:lnTo>
                  <a:cubicBezTo>
                    <a:pt x="6477" y="23123"/>
                    <a:pt x="8001" y="21504"/>
                    <a:pt x="9906" y="20456"/>
                  </a:cubicBezTo>
                  <a:cubicBezTo>
                    <a:pt x="18955" y="15217"/>
                    <a:pt x="24479" y="4264"/>
                    <a:pt x="35052" y="1406"/>
                  </a:cubicBezTo>
                  <a:cubicBezTo>
                    <a:pt x="42767" y="-1737"/>
                    <a:pt x="48006" y="73"/>
                    <a:pt x="48768" y="10074"/>
                  </a:cubicBezTo>
                  <a:cubicBezTo>
                    <a:pt x="44387" y="26266"/>
                    <a:pt x="30766" y="32458"/>
                    <a:pt x="19907" y="41602"/>
                  </a:cubicBezTo>
                  <a:close/>
                </a:path>
              </a:pathLst>
            </a:custGeom>
            <a:solidFill>
              <a:srgbClr val="63C1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2C41163-84E2-4E8F-B182-7948838F2A48}"/>
                </a:ext>
              </a:extLst>
            </p:cNvPr>
            <p:cNvSpPr/>
            <p:nvPr/>
          </p:nvSpPr>
          <p:spPr>
            <a:xfrm>
              <a:off x="3631190" y="1556895"/>
              <a:ext cx="62103" cy="31966"/>
            </a:xfrm>
            <a:custGeom>
              <a:avLst/>
              <a:gdLst>
                <a:gd name="connsiteX0" fmla="*/ 0 w 62103"/>
                <a:gd name="connsiteY0" fmla="*/ 3436 h 31966"/>
                <a:gd name="connsiteX1" fmla="*/ 6382 w 62103"/>
                <a:gd name="connsiteY1" fmla="*/ 102 h 31966"/>
                <a:gd name="connsiteX2" fmla="*/ 28956 w 62103"/>
                <a:gd name="connsiteY2" fmla="*/ 3912 h 31966"/>
                <a:gd name="connsiteX3" fmla="*/ 38195 w 62103"/>
                <a:gd name="connsiteY3" fmla="*/ 7056 h 31966"/>
                <a:gd name="connsiteX4" fmla="*/ 62103 w 62103"/>
                <a:gd name="connsiteY4" fmla="*/ 26677 h 31966"/>
                <a:gd name="connsiteX5" fmla="*/ 46292 w 62103"/>
                <a:gd name="connsiteY5" fmla="*/ 31725 h 31966"/>
                <a:gd name="connsiteX6" fmla="*/ 30099 w 62103"/>
                <a:gd name="connsiteY6" fmla="*/ 27153 h 31966"/>
                <a:gd name="connsiteX7" fmla="*/ 15050 w 62103"/>
                <a:gd name="connsiteY7" fmla="*/ 15247 h 31966"/>
                <a:gd name="connsiteX8" fmla="*/ 5048 w 62103"/>
                <a:gd name="connsiteY8" fmla="*/ 9151 h 31966"/>
                <a:gd name="connsiteX9" fmla="*/ 4953 w 62103"/>
                <a:gd name="connsiteY9" fmla="*/ 9056 h 31966"/>
                <a:gd name="connsiteX10" fmla="*/ 0 w 62103"/>
                <a:gd name="connsiteY10" fmla="*/ 3436 h 31966"/>
                <a:gd name="connsiteX11" fmla="*/ 0 w 62103"/>
                <a:gd name="connsiteY11" fmla="*/ 3436 h 31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" h="31966">
                  <a:moveTo>
                    <a:pt x="0" y="3436"/>
                  </a:moveTo>
                  <a:cubicBezTo>
                    <a:pt x="2191" y="2198"/>
                    <a:pt x="4858" y="-564"/>
                    <a:pt x="6382" y="102"/>
                  </a:cubicBezTo>
                  <a:cubicBezTo>
                    <a:pt x="13716" y="3246"/>
                    <a:pt x="21241" y="3627"/>
                    <a:pt x="28956" y="3912"/>
                  </a:cubicBezTo>
                  <a:cubicBezTo>
                    <a:pt x="32195" y="4008"/>
                    <a:pt x="37338" y="4865"/>
                    <a:pt x="38195" y="7056"/>
                  </a:cubicBezTo>
                  <a:cubicBezTo>
                    <a:pt x="43053" y="18581"/>
                    <a:pt x="55340" y="18581"/>
                    <a:pt x="62103" y="26677"/>
                  </a:cubicBezTo>
                  <a:cubicBezTo>
                    <a:pt x="57055" y="29154"/>
                    <a:pt x="52292" y="32964"/>
                    <a:pt x="46292" y="31725"/>
                  </a:cubicBezTo>
                  <a:cubicBezTo>
                    <a:pt x="41624" y="26963"/>
                    <a:pt x="34957" y="30773"/>
                    <a:pt x="30099" y="27153"/>
                  </a:cubicBezTo>
                  <a:cubicBezTo>
                    <a:pt x="25051" y="23153"/>
                    <a:pt x="20098" y="19248"/>
                    <a:pt x="15050" y="15247"/>
                  </a:cubicBezTo>
                  <a:cubicBezTo>
                    <a:pt x="12573" y="11628"/>
                    <a:pt x="7620" y="12771"/>
                    <a:pt x="5048" y="9151"/>
                  </a:cubicBezTo>
                  <a:lnTo>
                    <a:pt x="4953" y="9056"/>
                  </a:lnTo>
                  <a:cubicBezTo>
                    <a:pt x="3143" y="7341"/>
                    <a:pt x="1524" y="5532"/>
                    <a:pt x="0" y="3436"/>
                  </a:cubicBezTo>
                  <a:lnTo>
                    <a:pt x="0" y="3436"/>
                  </a:lnTo>
                  <a:close/>
                </a:path>
              </a:pathLst>
            </a:custGeom>
            <a:solidFill>
              <a:srgbClr val="6BC3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59954F5-5C5D-4A62-A4B8-F22219DA42D9}"/>
                </a:ext>
              </a:extLst>
            </p:cNvPr>
            <p:cNvSpPr/>
            <p:nvPr/>
          </p:nvSpPr>
          <p:spPr>
            <a:xfrm>
              <a:off x="3465931" y="1582734"/>
              <a:ext cx="37838" cy="23658"/>
            </a:xfrm>
            <a:custGeom>
              <a:avLst/>
              <a:gdLst>
                <a:gd name="connsiteX0" fmla="*/ 0 w 37838"/>
                <a:gd name="connsiteY0" fmla="*/ 21888 h 23658"/>
                <a:gd name="connsiteX1" fmla="*/ 25241 w 37838"/>
                <a:gd name="connsiteY1" fmla="*/ 456 h 23658"/>
                <a:gd name="connsiteX2" fmla="*/ 35433 w 37838"/>
                <a:gd name="connsiteY2" fmla="*/ 22840 h 23658"/>
                <a:gd name="connsiteX3" fmla="*/ 0 w 37838"/>
                <a:gd name="connsiteY3" fmla="*/ 21888 h 23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38" h="23658">
                  <a:moveTo>
                    <a:pt x="0" y="21888"/>
                  </a:moveTo>
                  <a:cubicBezTo>
                    <a:pt x="6096" y="1028"/>
                    <a:pt x="8763" y="-1258"/>
                    <a:pt x="25241" y="456"/>
                  </a:cubicBezTo>
                  <a:cubicBezTo>
                    <a:pt x="37814" y="1790"/>
                    <a:pt x="40481" y="7505"/>
                    <a:pt x="35433" y="22840"/>
                  </a:cubicBezTo>
                  <a:cubicBezTo>
                    <a:pt x="23527" y="23888"/>
                    <a:pt x="11716" y="24269"/>
                    <a:pt x="0" y="21888"/>
                  </a:cubicBezTo>
                  <a:close/>
                </a:path>
              </a:pathLst>
            </a:custGeom>
            <a:solidFill>
              <a:srgbClr val="6BC3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FA43F42-7F5D-4CDE-BCFF-651DEBEEB6C5}"/>
                </a:ext>
              </a:extLst>
            </p:cNvPr>
            <p:cNvSpPr/>
            <p:nvPr/>
          </p:nvSpPr>
          <p:spPr>
            <a:xfrm>
              <a:off x="3697579" y="1569846"/>
              <a:ext cx="52959" cy="18606"/>
            </a:xfrm>
            <a:custGeom>
              <a:avLst/>
              <a:gdLst>
                <a:gd name="connsiteX0" fmla="*/ 0 w 52959"/>
                <a:gd name="connsiteY0" fmla="*/ 14012 h 18606"/>
                <a:gd name="connsiteX1" fmla="*/ 12668 w 52959"/>
                <a:gd name="connsiteY1" fmla="*/ 10 h 18606"/>
                <a:gd name="connsiteX2" fmla="*/ 49244 w 52959"/>
                <a:gd name="connsiteY2" fmla="*/ 4582 h 18606"/>
                <a:gd name="connsiteX3" fmla="*/ 52959 w 52959"/>
                <a:gd name="connsiteY3" fmla="*/ 8011 h 18606"/>
                <a:gd name="connsiteX4" fmla="*/ 52769 w 52959"/>
                <a:gd name="connsiteY4" fmla="*/ 8011 h 18606"/>
                <a:gd name="connsiteX5" fmla="*/ 47434 w 52959"/>
                <a:gd name="connsiteY5" fmla="*/ 13631 h 18606"/>
                <a:gd name="connsiteX6" fmla="*/ 14478 w 52959"/>
                <a:gd name="connsiteY6" fmla="*/ 18393 h 18606"/>
                <a:gd name="connsiteX7" fmla="*/ 0 w 52959"/>
                <a:gd name="connsiteY7" fmla="*/ 14012 h 1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59" h="18606">
                  <a:moveTo>
                    <a:pt x="0" y="14012"/>
                  </a:moveTo>
                  <a:cubicBezTo>
                    <a:pt x="762" y="5630"/>
                    <a:pt x="5334" y="-276"/>
                    <a:pt x="12668" y="10"/>
                  </a:cubicBezTo>
                  <a:cubicBezTo>
                    <a:pt x="24860" y="486"/>
                    <a:pt x="37052" y="2772"/>
                    <a:pt x="49244" y="4582"/>
                  </a:cubicBezTo>
                  <a:cubicBezTo>
                    <a:pt x="50578" y="4772"/>
                    <a:pt x="51721" y="6868"/>
                    <a:pt x="52959" y="8011"/>
                  </a:cubicBezTo>
                  <a:lnTo>
                    <a:pt x="52769" y="8011"/>
                  </a:lnTo>
                  <a:cubicBezTo>
                    <a:pt x="50292" y="9059"/>
                    <a:pt x="48768" y="11249"/>
                    <a:pt x="47434" y="13631"/>
                  </a:cubicBezTo>
                  <a:cubicBezTo>
                    <a:pt x="36481" y="15250"/>
                    <a:pt x="25432" y="17060"/>
                    <a:pt x="14478" y="18393"/>
                  </a:cubicBezTo>
                  <a:cubicBezTo>
                    <a:pt x="9144" y="19155"/>
                    <a:pt x="4096" y="17917"/>
                    <a:pt x="0" y="14012"/>
                  </a:cubicBezTo>
                  <a:close/>
                </a:path>
              </a:pathLst>
            </a:custGeom>
            <a:solidFill>
              <a:srgbClr val="66C2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B00E350-27A9-421E-AF7D-341624565943}"/>
                </a:ext>
              </a:extLst>
            </p:cNvPr>
            <p:cNvSpPr/>
            <p:nvPr/>
          </p:nvSpPr>
          <p:spPr>
            <a:xfrm>
              <a:off x="4011690" y="1164281"/>
              <a:ext cx="32980" cy="34629"/>
            </a:xfrm>
            <a:custGeom>
              <a:avLst/>
              <a:gdLst>
                <a:gd name="connsiteX0" fmla="*/ 32980 w 32980"/>
                <a:gd name="connsiteY0" fmla="*/ 23622 h 34629"/>
                <a:gd name="connsiteX1" fmla="*/ 26218 w 32980"/>
                <a:gd name="connsiteY1" fmla="*/ 33814 h 34629"/>
                <a:gd name="connsiteX2" fmla="*/ 2119 w 32980"/>
                <a:gd name="connsiteY2" fmla="*/ 15145 h 34629"/>
                <a:gd name="connsiteX3" fmla="*/ 2786 w 32980"/>
                <a:gd name="connsiteY3" fmla="*/ 0 h 34629"/>
                <a:gd name="connsiteX4" fmla="*/ 32980 w 32980"/>
                <a:gd name="connsiteY4" fmla="*/ 23622 h 34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80" h="34629">
                  <a:moveTo>
                    <a:pt x="32980" y="23622"/>
                  </a:moveTo>
                  <a:cubicBezTo>
                    <a:pt x="32409" y="28385"/>
                    <a:pt x="31266" y="32861"/>
                    <a:pt x="26218" y="33814"/>
                  </a:cubicBezTo>
                  <a:cubicBezTo>
                    <a:pt x="10692" y="36671"/>
                    <a:pt x="4977" y="32385"/>
                    <a:pt x="2119" y="15145"/>
                  </a:cubicBezTo>
                  <a:cubicBezTo>
                    <a:pt x="1262" y="10192"/>
                    <a:pt x="-2548" y="4763"/>
                    <a:pt x="2786" y="0"/>
                  </a:cubicBezTo>
                  <a:cubicBezTo>
                    <a:pt x="12788" y="7906"/>
                    <a:pt x="22884" y="15716"/>
                    <a:pt x="32980" y="23622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AD7AEE0-B66F-4ED5-BEB3-C4753AB36F1B}"/>
                </a:ext>
              </a:extLst>
            </p:cNvPr>
            <p:cNvSpPr/>
            <p:nvPr/>
          </p:nvSpPr>
          <p:spPr>
            <a:xfrm>
              <a:off x="3868648" y="1130952"/>
              <a:ext cx="51911" cy="27788"/>
            </a:xfrm>
            <a:custGeom>
              <a:avLst/>
              <a:gdLst>
                <a:gd name="connsiteX0" fmla="*/ 51911 w 51911"/>
                <a:gd name="connsiteY0" fmla="*/ 17137 h 27788"/>
                <a:gd name="connsiteX1" fmla="*/ 51911 w 51911"/>
                <a:gd name="connsiteY1" fmla="*/ 22852 h 27788"/>
                <a:gd name="connsiteX2" fmla="*/ 8763 w 51911"/>
                <a:gd name="connsiteY2" fmla="*/ 27424 h 27788"/>
                <a:gd name="connsiteX3" fmla="*/ 0 w 51911"/>
                <a:gd name="connsiteY3" fmla="*/ 22947 h 27788"/>
                <a:gd name="connsiteX4" fmla="*/ 381 w 51911"/>
                <a:gd name="connsiteY4" fmla="*/ 19328 h 27788"/>
                <a:gd name="connsiteX5" fmla="*/ 10382 w 51911"/>
                <a:gd name="connsiteY5" fmla="*/ 5326 h 27788"/>
                <a:gd name="connsiteX6" fmla="*/ 42577 w 51911"/>
                <a:gd name="connsiteY6" fmla="*/ 4850 h 27788"/>
                <a:gd name="connsiteX7" fmla="*/ 34290 w 51911"/>
                <a:gd name="connsiteY7" fmla="*/ 8660 h 27788"/>
                <a:gd name="connsiteX8" fmla="*/ 33147 w 51911"/>
                <a:gd name="connsiteY8" fmla="*/ 7707 h 27788"/>
                <a:gd name="connsiteX9" fmla="*/ 34195 w 51911"/>
                <a:gd name="connsiteY9" fmla="*/ 9136 h 27788"/>
                <a:gd name="connsiteX10" fmla="*/ 40672 w 51911"/>
                <a:gd name="connsiteY10" fmla="*/ 9041 h 27788"/>
                <a:gd name="connsiteX11" fmla="*/ 48292 w 51911"/>
                <a:gd name="connsiteY11" fmla="*/ 12375 h 27788"/>
                <a:gd name="connsiteX12" fmla="*/ 51911 w 51911"/>
                <a:gd name="connsiteY12" fmla="*/ 17137 h 2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911" h="27788">
                  <a:moveTo>
                    <a:pt x="51911" y="17137"/>
                  </a:moveTo>
                  <a:cubicBezTo>
                    <a:pt x="51911" y="19042"/>
                    <a:pt x="51911" y="20947"/>
                    <a:pt x="51911" y="22852"/>
                  </a:cubicBezTo>
                  <a:cubicBezTo>
                    <a:pt x="37338" y="22281"/>
                    <a:pt x="22860" y="21900"/>
                    <a:pt x="8763" y="27424"/>
                  </a:cubicBezTo>
                  <a:cubicBezTo>
                    <a:pt x="5239" y="28853"/>
                    <a:pt x="2381" y="25805"/>
                    <a:pt x="0" y="22947"/>
                  </a:cubicBezTo>
                  <a:cubicBezTo>
                    <a:pt x="95" y="21804"/>
                    <a:pt x="286" y="20566"/>
                    <a:pt x="381" y="19328"/>
                  </a:cubicBezTo>
                  <a:cubicBezTo>
                    <a:pt x="2000" y="13232"/>
                    <a:pt x="7048" y="9993"/>
                    <a:pt x="10382" y="5326"/>
                  </a:cubicBezTo>
                  <a:cubicBezTo>
                    <a:pt x="21050" y="-1151"/>
                    <a:pt x="31718" y="-2199"/>
                    <a:pt x="42577" y="4850"/>
                  </a:cubicBezTo>
                  <a:cubicBezTo>
                    <a:pt x="40862" y="9041"/>
                    <a:pt x="37147" y="7898"/>
                    <a:pt x="34290" y="8660"/>
                  </a:cubicBezTo>
                  <a:cubicBezTo>
                    <a:pt x="34480" y="8660"/>
                    <a:pt x="33147" y="7707"/>
                    <a:pt x="33147" y="7707"/>
                  </a:cubicBezTo>
                  <a:cubicBezTo>
                    <a:pt x="33147" y="7707"/>
                    <a:pt x="34099" y="9136"/>
                    <a:pt x="34195" y="9136"/>
                  </a:cubicBezTo>
                  <a:cubicBezTo>
                    <a:pt x="36385" y="8279"/>
                    <a:pt x="38481" y="8755"/>
                    <a:pt x="40672" y="9041"/>
                  </a:cubicBezTo>
                  <a:cubicBezTo>
                    <a:pt x="43339" y="9898"/>
                    <a:pt x="46006" y="10660"/>
                    <a:pt x="48292" y="12375"/>
                  </a:cubicBezTo>
                  <a:cubicBezTo>
                    <a:pt x="49816" y="13613"/>
                    <a:pt x="51054" y="15137"/>
                    <a:pt x="51911" y="17137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9BFE89A-2338-4EDC-BD8B-48EDD4A80EDF}"/>
                </a:ext>
              </a:extLst>
            </p:cNvPr>
            <p:cNvSpPr/>
            <p:nvPr/>
          </p:nvSpPr>
          <p:spPr>
            <a:xfrm>
              <a:off x="3184146" y="1270815"/>
              <a:ext cx="34389" cy="33347"/>
            </a:xfrm>
            <a:custGeom>
              <a:avLst/>
              <a:gdLst>
                <a:gd name="connsiteX0" fmla="*/ 17181 w 34389"/>
                <a:gd name="connsiteY0" fmla="*/ 1575 h 33347"/>
                <a:gd name="connsiteX1" fmla="*/ 32707 w 34389"/>
                <a:gd name="connsiteY1" fmla="*/ 12815 h 33347"/>
                <a:gd name="connsiteX2" fmla="*/ 21658 w 34389"/>
                <a:gd name="connsiteY2" fmla="*/ 33293 h 33347"/>
                <a:gd name="connsiteX3" fmla="*/ 1560 w 34389"/>
                <a:gd name="connsiteY3" fmla="*/ 24054 h 33347"/>
                <a:gd name="connsiteX4" fmla="*/ 1655 w 34389"/>
                <a:gd name="connsiteY4" fmla="*/ 24149 h 33347"/>
                <a:gd name="connsiteX5" fmla="*/ 36 w 34389"/>
                <a:gd name="connsiteY5" fmla="*/ 19768 h 33347"/>
                <a:gd name="connsiteX6" fmla="*/ 988 w 34389"/>
                <a:gd name="connsiteY6" fmla="*/ 17387 h 33347"/>
                <a:gd name="connsiteX7" fmla="*/ 11656 w 34389"/>
                <a:gd name="connsiteY7" fmla="*/ 1289 h 33347"/>
                <a:gd name="connsiteX8" fmla="*/ 17181 w 34389"/>
                <a:gd name="connsiteY8" fmla="*/ 1575 h 3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389" h="33347">
                  <a:moveTo>
                    <a:pt x="17181" y="1575"/>
                  </a:moveTo>
                  <a:cubicBezTo>
                    <a:pt x="20800" y="7957"/>
                    <a:pt x="27277" y="9576"/>
                    <a:pt x="32707" y="12815"/>
                  </a:cubicBezTo>
                  <a:cubicBezTo>
                    <a:pt x="36898" y="25673"/>
                    <a:pt x="33278" y="32436"/>
                    <a:pt x="21658" y="33293"/>
                  </a:cubicBezTo>
                  <a:cubicBezTo>
                    <a:pt x="13657" y="33865"/>
                    <a:pt x="7275" y="29864"/>
                    <a:pt x="1560" y="24054"/>
                  </a:cubicBezTo>
                  <a:lnTo>
                    <a:pt x="1655" y="24149"/>
                  </a:lnTo>
                  <a:cubicBezTo>
                    <a:pt x="417" y="22816"/>
                    <a:pt x="-155" y="21292"/>
                    <a:pt x="36" y="19768"/>
                  </a:cubicBezTo>
                  <a:cubicBezTo>
                    <a:pt x="226" y="18149"/>
                    <a:pt x="607" y="17387"/>
                    <a:pt x="988" y="17387"/>
                  </a:cubicBezTo>
                  <a:cubicBezTo>
                    <a:pt x="1655" y="9767"/>
                    <a:pt x="6227" y="5195"/>
                    <a:pt x="11656" y="1289"/>
                  </a:cubicBezTo>
                  <a:cubicBezTo>
                    <a:pt x="13561" y="-520"/>
                    <a:pt x="15371" y="-425"/>
                    <a:pt x="17181" y="1575"/>
                  </a:cubicBezTo>
                  <a:close/>
                </a:path>
              </a:pathLst>
            </a:custGeom>
            <a:solidFill>
              <a:srgbClr val="72C5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1EDE9A8-1A34-4C39-B5AB-5FB1CEB3FA82}"/>
                </a:ext>
              </a:extLst>
            </p:cNvPr>
            <p:cNvSpPr/>
            <p:nvPr/>
          </p:nvSpPr>
          <p:spPr>
            <a:xfrm>
              <a:off x="3318647" y="1477219"/>
              <a:ext cx="34951" cy="21485"/>
            </a:xfrm>
            <a:custGeom>
              <a:avLst/>
              <a:gdLst>
                <a:gd name="connsiteX0" fmla="*/ 1838 w 34951"/>
                <a:gd name="connsiteY0" fmla="*/ 20533 h 21485"/>
                <a:gd name="connsiteX1" fmla="*/ 218 w 34951"/>
                <a:gd name="connsiteY1" fmla="*/ 12817 h 21485"/>
                <a:gd name="connsiteX2" fmla="*/ 14220 w 34951"/>
                <a:gd name="connsiteY2" fmla="*/ 1197 h 21485"/>
                <a:gd name="connsiteX3" fmla="*/ 28317 w 34951"/>
                <a:gd name="connsiteY3" fmla="*/ 5293 h 21485"/>
                <a:gd name="connsiteX4" fmla="*/ 32508 w 34951"/>
                <a:gd name="connsiteY4" fmla="*/ 21485 h 21485"/>
                <a:gd name="connsiteX5" fmla="*/ 27650 w 34951"/>
                <a:gd name="connsiteY5" fmla="*/ 20437 h 21485"/>
                <a:gd name="connsiteX6" fmla="*/ 17078 w 34951"/>
                <a:gd name="connsiteY6" fmla="*/ 20723 h 21485"/>
                <a:gd name="connsiteX7" fmla="*/ 1838 w 34951"/>
                <a:gd name="connsiteY7" fmla="*/ 20533 h 2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51" h="21485">
                  <a:moveTo>
                    <a:pt x="1838" y="20533"/>
                  </a:moveTo>
                  <a:cubicBezTo>
                    <a:pt x="1266" y="17866"/>
                    <a:pt x="-639" y="13770"/>
                    <a:pt x="218" y="12817"/>
                  </a:cubicBezTo>
                  <a:cubicBezTo>
                    <a:pt x="4409" y="8436"/>
                    <a:pt x="9172" y="4340"/>
                    <a:pt x="14220" y="1197"/>
                  </a:cubicBezTo>
                  <a:cubicBezTo>
                    <a:pt x="19554" y="-2042"/>
                    <a:pt x="24507" y="1959"/>
                    <a:pt x="28317" y="5293"/>
                  </a:cubicBezTo>
                  <a:cubicBezTo>
                    <a:pt x="32699" y="9103"/>
                    <a:pt x="38223" y="13960"/>
                    <a:pt x="32508" y="21485"/>
                  </a:cubicBezTo>
                  <a:cubicBezTo>
                    <a:pt x="30889" y="21390"/>
                    <a:pt x="29270" y="21009"/>
                    <a:pt x="27650" y="20437"/>
                  </a:cubicBezTo>
                  <a:cubicBezTo>
                    <a:pt x="24031" y="17961"/>
                    <a:pt x="20507" y="17866"/>
                    <a:pt x="17078" y="20723"/>
                  </a:cubicBezTo>
                  <a:cubicBezTo>
                    <a:pt x="12029" y="20628"/>
                    <a:pt x="6981" y="20533"/>
                    <a:pt x="1838" y="20533"/>
                  </a:cubicBezTo>
                  <a:close/>
                </a:path>
              </a:pathLst>
            </a:custGeom>
            <a:solidFill>
              <a:srgbClr val="64C1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E843609-6AAC-42C4-930B-394570237C7B}"/>
                </a:ext>
              </a:extLst>
            </p:cNvPr>
            <p:cNvSpPr/>
            <p:nvPr/>
          </p:nvSpPr>
          <p:spPr>
            <a:xfrm>
              <a:off x="4003427" y="1423901"/>
              <a:ext cx="36004" cy="29815"/>
            </a:xfrm>
            <a:custGeom>
              <a:avLst/>
              <a:gdLst>
                <a:gd name="connsiteX0" fmla="*/ 0 w 36004"/>
                <a:gd name="connsiteY0" fmla="*/ 29750 h 29815"/>
                <a:gd name="connsiteX1" fmla="*/ 3620 w 36004"/>
                <a:gd name="connsiteY1" fmla="*/ 19939 h 29815"/>
                <a:gd name="connsiteX2" fmla="*/ 18383 w 36004"/>
                <a:gd name="connsiteY2" fmla="*/ 5270 h 29815"/>
                <a:gd name="connsiteX3" fmla="*/ 36005 w 36004"/>
                <a:gd name="connsiteY3" fmla="*/ 6604 h 29815"/>
                <a:gd name="connsiteX4" fmla="*/ 36005 w 36004"/>
                <a:gd name="connsiteY4" fmla="*/ 6699 h 29815"/>
                <a:gd name="connsiteX5" fmla="*/ 31433 w 36004"/>
                <a:gd name="connsiteY5" fmla="*/ 13081 h 29815"/>
                <a:gd name="connsiteX6" fmla="*/ 0 w 36004"/>
                <a:gd name="connsiteY6" fmla="*/ 29750 h 29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004" h="29815">
                  <a:moveTo>
                    <a:pt x="0" y="29750"/>
                  </a:moveTo>
                  <a:cubicBezTo>
                    <a:pt x="1143" y="26416"/>
                    <a:pt x="1524" y="22320"/>
                    <a:pt x="3620" y="19939"/>
                  </a:cubicBezTo>
                  <a:cubicBezTo>
                    <a:pt x="8096" y="14605"/>
                    <a:pt x="13621" y="10319"/>
                    <a:pt x="18383" y="5270"/>
                  </a:cubicBezTo>
                  <a:cubicBezTo>
                    <a:pt x="24956" y="-1873"/>
                    <a:pt x="24860" y="-2064"/>
                    <a:pt x="36005" y="6604"/>
                  </a:cubicBezTo>
                  <a:lnTo>
                    <a:pt x="36005" y="6699"/>
                  </a:lnTo>
                  <a:cubicBezTo>
                    <a:pt x="34004" y="8414"/>
                    <a:pt x="32671" y="10795"/>
                    <a:pt x="31433" y="13081"/>
                  </a:cubicBezTo>
                  <a:cubicBezTo>
                    <a:pt x="22098" y="21177"/>
                    <a:pt x="13430" y="30702"/>
                    <a:pt x="0" y="29750"/>
                  </a:cubicBezTo>
                  <a:close/>
                </a:path>
              </a:pathLst>
            </a:custGeom>
            <a:solidFill>
              <a:srgbClr val="8FCF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4C293A59-B3F1-4AE7-A547-96BA149A59C4}"/>
                </a:ext>
              </a:extLst>
            </p:cNvPr>
            <p:cNvSpPr/>
            <p:nvPr/>
          </p:nvSpPr>
          <p:spPr>
            <a:xfrm>
              <a:off x="3894440" y="1132515"/>
              <a:ext cx="43944" cy="15573"/>
            </a:xfrm>
            <a:custGeom>
              <a:avLst/>
              <a:gdLst>
                <a:gd name="connsiteX0" fmla="*/ 15832 w 43944"/>
                <a:gd name="connsiteY0" fmla="*/ 9954 h 15573"/>
                <a:gd name="connsiteX1" fmla="*/ 5450 w 43944"/>
                <a:gd name="connsiteY1" fmla="*/ 9954 h 15573"/>
                <a:gd name="connsiteX2" fmla="*/ 783 w 43944"/>
                <a:gd name="connsiteY2" fmla="*/ 4430 h 15573"/>
                <a:gd name="connsiteX3" fmla="*/ 16880 w 43944"/>
                <a:gd name="connsiteY3" fmla="*/ 3287 h 15573"/>
                <a:gd name="connsiteX4" fmla="*/ 40883 w 43944"/>
                <a:gd name="connsiteY4" fmla="*/ 3287 h 15573"/>
                <a:gd name="connsiteX5" fmla="*/ 38121 w 43944"/>
                <a:gd name="connsiteY5" fmla="*/ 15193 h 15573"/>
                <a:gd name="connsiteX6" fmla="*/ 26214 w 43944"/>
                <a:gd name="connsiteY6" fmla="*/ 15574 h 15573"/>
                <a:gd name="connsiteX7" fmla="*/ 21166 w 43944"/>
                <a:gd name="connsiteY7" fmla="*/ 15479 h 15573"/>
                <a:gd name="connsiteX8" fmla="*/ 15832 w 43944"/>
                <a:gd name="connsiteY8" fmla="*/ 9954 h 1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44" h="15573">
                  <a:moveTo>
                    <a:pt x="15832" y="9954"/>
                  </a:moveTo>
                  <a:cubicBezTo>
                    <a:pt x="12403" y="9954"/>
                    <a:pt x="8879" y="9954"/>
                    <a:pt x="5450" y="9954"/>
                  </a:cubicBezTo>
                  <a:cubicBezTo>
                    <a:pt x="211" y="11764"/>
                    <a:pt x="-1027" y="9573"/>
                    <a:pt x="783" y="4430"/>
                  </a:cubicBezTo>
                  <a:cubicBezTo>
                    <a:pt x="6117" y="4049"/>
                    <a:pt x="11451" y="3668"/>
                    <a:pt x="16880" y="3287"/>
                  </a:cubicBezTo>
                  <a:cubicBezTo>
                    <a:pt x="24881" y="-1000"/>
                    <a:pt x="32882" y="-1190"/>
                    <a:pt x="40883" y="3287"/>
                  </a:cubicBezTo>
                  <a:cubicBezTo>
                    <a:pt x="45550" y="11669"/>
                    <a:pt x="45074" y="14145"/>
                    <a:pt x="38121" y="15193"/>
                  </a:cubicBezTo>
                  <a:cubicBezTo>
                    <a:pt x="34215" y="15764"/>
                    <a:pt x="30215" y="15479"/>
                    <a:pt x="26214" y="15574"/>
                  </a:cubicBezTo>
                  <a:cubicBezTo>
                    <a:pt x="24500" y="15479"/>
                    <a:pt x="22881" y="15479"/>
                    <a:pt x="21166" y="15479"/>
                  </a:cubicBezTo>
                  <a:cubicBezTo>
                    <a:pt x="19547" y="13383"/>
                    <a:pt x="17451" y="11859"/>
                    <a:pt x="15832" y="9954"/>
                  </a:cubicBezTo>
                  <a:close/>
                </a:path>
              </a:pathLst>
            </a:custGeom>
            <a:solidFill>
              <a:srgbClr val="59BE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A0E5621-6181-41FB-958D-60D65089FFFF}"/>
                </a:ext>
              </a:extLst>
            </p:cNvPr>
            <p:cNvSpPr/>
            <p:nvPr/>
          </p:nvSpPr>
          <p:spPr>
            <a:xfrm>
              <a:off x="3403161" y="1215072"/>
              <a:ext cx="33345" cy="25254"/>
            </a:xfrm>
            <a:custGeom>
              <a:avLst/>
              <a:gdLst>
                <a:gd name="connsiteX0" fmla="*/ 30956 w 33345"/>
                <a:gd name="connsiteY0" fmla="*/ 6740 h 25254"/>
                <a:gd name="connsiteX1" fmla="*/ 28289 w 33345"/>
                <a:gd name="connsiteY1" fmla="*/ 23409 h 25254"/>
                <a:gd name="connsiteX2" fmla="*/ 21717 w 33345"/>
                <a:gd name="connsiteY2" fmla="*/ 23695 h 25254"/>
                <a:gd name="connsiteX3" fmla="*/ 0 w 33345"/>
                <a:gd name="connsiteY3" fmla="*/ 739 h 25254"/>
                <a:gd name="connsiteX4" fmla="*/ 30956 w 33345"/>
                <a:gd name="connsiteY4" fmla="*/ 6740 h 2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45" h="25254">
                  <a:moveTo>
                    <a:pt x="30956" y="6740"/>
                  </a:moveTo>
                  <a:cubicBezTo>
                    <a:pt x="34576" y="13217"/>
                    <a:pt x="34385" y="18837"/>
                    <a:pt x="28289" y="23409"/>
                  </a:cubicBezTo>
                  <a:cubicBezTo>
                    <a:pt x="26098" y="25028"/>
                    <a:pt x="23146" y="26457"/>
                    <a:pt x="21717" y="23695"/>
                  </a:cubicBezTo>
                  <a:cubicBezTo>
                    <a:pt x="16478" y="13693"/>
                    <a:pt x="7239" y="8359"/>
                    <a:pt x="0" y="739"/>
                  </a:cubicBezTo>
                  <a:cubicBezTo>
                    <a:pt x="10763" y="-118"/>
                    <a:pt x="21717" y="-1832"/>
                    <a:pt x="30956" y="6740"/>
                  </a:cubicBezTo>
                  <a:close/>
                </a:path>
              </a:pathLst>
            </a:custGeom>
            <a:solidFill>
              <a:srgbClr val="60C0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5DC09E61-7BE5-4E08-9B70-9D7AE1E92A93}"/>
                </a:ext>
              </a:extLst>
            </p:cNvPr>
            <p:cNvSpPr/>
            <p:nvPr/>
          </p:nvSpPr>
          <p:spPr>
            <a:xfrm>
              <a:off x="4049962" y="1391734"/>
              <a:ext cx="21568" cy="27435"/>
            </a:xfrm>
            <a:custGeom>
              <a:avLst/>
              <a:gdLst>
                <a:gd name="connsiteX0" fmla="*/ 42 w 21568"/>
                <a:gd name="connsiteY0" fmla="*/ 10672 h 27435"/>
                <a:gd name="connsiteX1" fmla="*/ 5376 w 21568"/>
                <a:gd name="connsiteY1" fmla="*/ 5052 h 27435"/>
                <a:gd name="connsiteX2" fmla="*/ 21569 w 21568"/>
                <a:gd name="connsiteY2" fmla="*/ 5814 h 27435"/>
                <a:gd name="connsiteX3" fmla="*/ 5090 w 21568"/>
                <a:gd name="connsiteY3" fmla="*/ 27436 h 27435"/>
                <a:gd name="connsiteX4" fmla="*/ 42 w 21568"/>
                <a:gd name="connsiteY4" fmla="*/ 10672 h 2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8" h="27435">
                  <a:moveTo>
                    <a:pt x="42" y="10672"/>
                  </a:moveTo>
                  <a:cubicBezTo>
                    <a:pt x="1852" y="8767"/>
                    <a:pt x="3566" y="6862"/>
                    <a:pt x="5376" y="5052"/>
                  </a:cubicBezTo>
                  <a:cubicBezTo>
                    <a:pt x="12139" y="-1806"/>
                    <a:pt x="12520" y="-1806"/>
                    <a:pt x="21569" y="5814"/>
                  </a:cubicBezTo>
                  <a:cubicBezTo>
                    <a:pt x="19473" y="16101"/>
                    <a:pt x="13282" y="22673"/>
                    <a:pt x="5090" y="27436"/>
                  </a:cubicBezTo>
                  <a:cubicBezTo>
                    <a:pt x="-1101" y="23435"/>
                    <a:pt x="137" y="16768"/>
                    <a:pt x="42" y="10672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8F64672-5888-469F-A425-D18E4624875E}"/>
                </a:ext>
              </a:extLst>
            </p:cNvPr>
            <p:cNvSpPr/>
            <p:nvPr/>
          </p:nvSpPr>
          <p:spPr>
            <a:xfrm>
              <a:off x="3552513" y="1058173"/>
              <a:ext cx="41910" cy="24777"/>
            </a:xfrm>
            <a:custGeom>
              <a:avLst/>
              <a:gdLst>
                <a:gd name="connsiteX0" fmla="*/ 10858 w 41910"/>
                <a:gd name="connsiteY0" fmla="*/ 21812 h 24777"/>
                <a:gd name="connsiteX1" fmla="*/ 0 w 41910"/>
                <a:gd name="connsiteY1" fmla="*/ 9716 h 24777"/>
                <a:gd name="connsiteX2" fmla="*/ 26670 w 41910"/>
                <a:gd name="connsiteY2" fmla="*/ 0 h 24777"/>
                <a:gd name="connsiteX3" fmla="*/ 41910 w 41910"/>
                <a:gd name="connsiteY3" fmla="*/ 10573 h 24777"/>
                <a:gd name="connsiteX4" fmla="*/ 31718 w 41910"/>
                <a:gd name="connsiteY4" fmla="*/ 16478 h 24777"/>
                <a:gd name="connsiteX5" fmla="*/ 21336 w 41910"/>
                <a:gd name="connsiteY5" fmla="*/ 22003 h 24777"/>
                <a:gd name="connsiteX6" fmla="*/ 19050 w 41910"/>
                <a:gd name="connsiteY6" fmla="*/ 24289 h 24777"/>
                <a:gd name="connsiteX7" fmla="*/ 13049 w 41910"/>
                <a:gd name="connsiteY7" fmla="*/ 24194 h 24777"/>
                <a:gd name="connsiteX8" fmla="*/ 10858 w 41910"/>
                <a:gd name="connsiteY8" fmla="*/ 21812 h 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910" h="24777">
                  <a:moveTo>
                    <a:pt x="10858" y="21812"/>
                  </a:moveTo>
                  <a:cubicBezTo>
                    <a:pt x="11144" y="13621"/>
                    <a:pt x="6286" y="10859"/>
                    <a:pt x="0" y="9716"/>
                  </a:cubicBezTo>
                  <a:cubicBezTo>
                    <a:pt x="8192" y="4191"/>
                    <a:pt x="17240" y="1334"/>
                    <a:pt x="26670" y="0"/>
                  </a:cubicBezTo>
                  <a:cubicBezTo>
                    <a:pt x="30194" y="6287"/>
                    <a:pt x="38100" y="4953"/>
                    <a:pt x="41910" y="10573"/>
                  </a:cubicBezTo>
                  <a:cubicBezTo>
                    <a:pt x="39624" y="14859"/>
                    <a:pt x="36004" y="16383"/>
                    <a:pt x="31718" y="16478"/>
                  </a:cubicBezTo>
                  <a:cubicBezTo>
                    <a:pt x="27432" y="16574"/>
                    <a:pt x="23813" y="18002"/>
                    <a:pt x="21336" y="22003"/>
                  </a:cubicBezTo>
                  <a:cubicBezTo>
                    <a:pt x="20574" y="22765"/>
                    <a:pt x="19812" y="23527"/>
                    <a:pt x="19050" y="24289"/>
                  </a:cubicBezTo>
                  <a:cubicBezTo>
                    <a:pt x="17050" y="24956"/>
                    <a:pt x="15050" y="24956"/>
                    <a:pt x="13049" y="24194"/>
                  </a:cubicBezTo>
                  <a:cubicBezTo>
                    <a:pt x="12287" y="23336"/>
                    <a:pt x="11525" y="22574"/>
                    <a:pt x="10858" y="21812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440DFCE-788D-4A8F-815E-45345B2C1C40}"/>
                </a:ext>
              </a:extLst>
            </p:cNvPr>
            <p:cNvSpPr/>
            <p:nvPr/>
          </p:nvSpPr>
          <p:spPr>
            <a:xfrm>
              <a:off x="3846727" y="1136754"/>
              <a:ext cx="28187" cy="22731"/>
            </a:xfrm>
            <a:custGeom>
              <a:avLst/>
              <a:gdLst>
                <a:gd name="connsiteX0" fmla="*/ 22016 w 28187"/>
                <a:gd name="connsiteY0" fmla="*/ 17050 h 22731"/>
                <a:gd name="connsiteX1" fmla="*/ 1538 w 28187"/>
                <a:gd name="connsiteY1" fmla="*/ 22574 h 22731"/>
                <a:gd name="connsiteX2" fmla="*/ 14 w 28187"/>
                <a:gd name="connsiteY2" fmla="*/ 19622 h 22731"/>
                <a:gd name="connsiteX3" fmla="*/ 5729 w 28187"/>
                <a:gd name="connsiteY3" fmla="*/ 4286 h 22731"/>
                <a:gd name="connsiteX4" fmla="*/ 17254 w 28187"/>
                <a:gd name="connsiteY4" fmla="*/ 286 h 22731"/>
                <a:gd name="connsiteX5" fmla="*/ 27350 w 28187"/>
                <a:gd name="connsiteY5" fmla="*/ 0 h 22731"/>
                <a:gd name="connsiteX6" fmla="*/ 22302 w 28187"/>
                <a:gd name="connsiteY6" fmla="*/ 16669 h 22731"/>
                <a:gd name="connsiteX7" fmla="*/ 22016 w 28187"/>
                <a:gd name="connsiteY7" fmla="*/ 17050 h 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187" h="22731">
                  <a:moveTo>
                    <a:pt x="22016" y="17050"/>
                  </a:moveTo>
                  <a:cubicBezTo>
                    <a:pt x="15635" y="20669"/>
                    <a:pt x="8967" y="23432"/>
                    <a:pt x="1538" y="22574"/>
                  </a:cubicBezTo>
                  <a:cubicBezTo>
                    <a:pt x="1061" y="21622"/>
                    <a:pt x="490" y="20574"/>
                    <a:pt x="14" y="19622"/>
                  </a:cubicBezTo>
                  <a:cubicBezTo>
                    <a:pt x="-177" y="13526"/>
                    <a:pt x="1633" y="8382"/>
                    <a:pt x="5729" y="4286"/>
                  </a:cubicBezTo>
                  <a:cubicBezTo>
                    <a:pt x="9348" y="2191"/>
                    <a:pt x="13920" y="3524"/>
                    <a:pt x="17254" y="286"/>
                  </a:cubicBezTo>
                  <a:cubicBezTo>
                    <a:pt x="20683" y="191"/>
                    <a:pt x="24017" y="95"/>
                    <a:pt x="27350" y="0"/>
                  </a:cubicBezTo>
                  <a:cubicBezTo>
                    <a:pt x="30303" y="7239"/>
                    <a:pt x="24683" y="11335"/>
                    <a:pt x="22302" y="16669"/>
                  </a:cubicBezTo>
                  <a:lnTo>
                    <a:pt x="22016" y="17050"/>
                  </a:ln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D388F04F-ECE5-4803-9C43-1C7FE1EF0D48}"/>
                </a:ext>
              </a:extLst>
            </p:cNvPr>
            <p:cNvSpPr/>
            <p:nvPr/>
          </p:nvSpPr>
          <p:spPr>
            <a:xfrm>
              <a:off x="3811858" y="1107322"/>
              <a:ext cx="12689" cy="21586"/>
            </a:xfrm>
            <a:custGeom>
              <a:avLst/>
              <a:gdLst>
                <a:gd name="connsiteX0" fmla="*/ 10403 w 12689"/>
                <a:gd name="connsiteY0" fmla="*/ 18002 h 21586"/>
                <a:gd name="connsiteX1" fmla="*/ 973 w 12689"/>
                <a:gd name="connsiteY1" fmla="*/ 17240 h 21586"/>
                <a:gd name="connsiteX2" fmla="*/ 5831 w 12689"/>
                <a:gd name="connsiteY2" fmla="*/ 0 h 21586"/>
                <a:gd name="connsiteX3" fmla="*/ 10689 w 12689"/>
                <a:gd name="connsiteY3" fmla="*/ 6477 h 21586"/>
                <a:gd name="connsiteX4" fmla="*/ 10403 w 12689"/>
                <a:gd name="connsiteY4" fmla="*/ 18002 h 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9" h="21586">
                  <a:moveTo>
                    <a:pt x="10403" y="18002"/>
                  </a:moveTo>
                  <a:cubicBezTo>
                    <a:pt x="6974" y="22384"/>
                    <a:pt x="2973" y="23431"/>
                    <a:pt x="973" y="17240"/>
                  </a:cubicBezTo>
                  <a:cubicBezTo>
                    <a:pt x="-1122" y="10858"/>
                    <a:pt x="21" y="4381"/>
                    <a:pt x="5831" y="0"/>
                  </a:cubicBezTo>
                  <a:cubicBezTo>
                    <a:pt x="7450" y="2191"/>
                    <a:pt x="9069" y="4286"/>
                    <a:pt x="10689" y="6477"/>
                  </a:cubicBezTo>
                  <a:cubicBezTo>
                    <a:pt x="13165" y="10477"/>
                    <a:pt x="13641" y="14287"/>
                    <a:pt x="10403" y="18002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5271531-2DCF-4103-A750-7E8754AE9E5A}"/>
                </a:ext>
              </a:extLst>
            </p:cNvPr>
            <p:cNvSpPr/>
            <p:nvPr/>
          </p:nvSpPr>
          <p:spPr>
            <a:xfrm>
              <a:off x="3827500" y="1135516"/>
              <a:ext cx="36385" cy="12589"/>
            </a:xfrm>
            <a:custGeom>
              <a:avLst/>
              <a:gdLst>
                <a:gd name="connsiteX0" fmla="*/ 36385 w 36385"/>
                <a:gd name="connsiteY0" fmla="*/ 1524 h 12589"/>
                <a:gd name="connsiteX1" fmla="*/ 25813 w 36385"/>
                <a:gd name="connsiteY1" fmla="*/ 7049 h 12589"/>
                <a:gd name="connsiteX2" fmla="*/ 6477 w 36385"/>
                <a:gd name="connsiteY2" fmla="*/ 11621 h 12589"/>
                <a:gd name="connsiteX3" fmla="*/ 0 w 36385"/>
                <a:gd name="connsiteY3" fmla="*/ 6287 h 12589"/>
                <a:gd name="connsiteX4" fmla="*/ 571 w 36385"/>
                <a:gd name="connsiteY4" fmla="*/ 0 h 12589"/>
                <a:gd name="connsiteX5" fmla="*/ 36385 w 36385"/>
                <a:gd name="connsiteY5" fmla="*/ 1524 h 1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85" h="12589">
                  <a:moveTo>
                    <a:pt x="36385" y="1524"/>
                  </a:moveTo>
                  <a:cubicBezTo>
                    <a:pt x="33909" y="5810"/>
                    <a:pt x="30004" y="6668"/>
                    <a:pt x="25813" y="7049"/>
                  </a:cubicBezTo>
                  <a:cubicBezTo>
                    <a:pt x="20098" y="12287"/>
                    <a:pt x="13716" y="13811"/>
                    <a:pt x="6477" y="11621"/>
                  </a:cubicBezTo>
                  <a:cubicBezTo>
                    <a:pt x="3810" y="10573"/>
                    <a:pt x="1619" y="8763"/>
                    <a:pt x="0" y="6287"/>
                  </a:cubicBezTo>
                  <a:cubicBezTo>
                    <a:pt x="190" y="4191"/>
                    <a:pt x="381" y="2096"/>
                    <a:pt x="571" y="0"/>
                  </a:cubicBezTo>
                  <a:cubicBezTo>
                    <a:pt x="12478" y="476"/>
                    <a:pt x="24479" y="1048"/>
                    <a:pt x="36385" y="1524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A91B9E8-B695-4196-8B91-C9095E28F983}"/>
                </a:ext>
              </a:extLst>
            </p:cNvPr>
            <p:cNvSpPr/>
            <p:nvPr/>
          </p:nvSpPr>
          <p:spPr>
            <a:xfrm>
              <a:off x="3578160" y="1056744"/>
              <a:ext cx="16379" cy="12244"/>
            </a:xfrm>
            <a:custGeom>
              <a:avLst/>
              <a:gdLst>
                <a:gd name="connsiteX0" fmla="*/ 16359 w 16379"/>
                <a:gd name="connsiteY0" fmla="*/ 11906 h 12244"/>
                <a:gd name="connsiteX1" fmla="*/ 5977 w 16379"/>
                <a:gd name="connsiteY1" fmla="*/ 12192 h 12244"/>
                <a:gd name="connsiteX2" fmla="*/ 1024 w 16379"/>
                <a:gd name="connsiteY2" fmla="*/ 1333 h 12244"/>
                <a:gd name="connsiteX3" fmla="*/ 5500 w 16379"/>
                <a:gd name="connsiteY3" fmla="*/ 0 h 12244"/>
                <a:gd name="connsiteX4" fmla="*/ 16359 w 16379"/>
                <a:gd name="connsiteY4" fmla="*/ 11906 h 12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79" h="12244">
                  <a:moveTo>
                    <a:pt x="16359" y="11906"/>
                  </a:moveTo>
                  <a:cubicBezTo>
                    <a:pt x="12930" y="12002"/>
                    <a:pt x="9501" y="12383"/>
                    <a:pt x="5977" y="12192"/>
                  </a:cubicBezTo>
                  <a:cubicBezTo>
                    <a:pt x="-786" y="11811"/>
                    <a:pt x="-786" y="11621"/>
                    <a:pt x="1024" y="1333"/>
                  </a:cubicBezTo>
                  <a:cubicBezTo>
                    <a:pt x="2452" y="762"/>
                    <a:pt x="3976" y="286"/>
                    <a:pt x="5500" y="0"/>
                  </a:cubicBezTo>
                  <a:cubicBezTo>
                    <a:pt x="11882" y="952"/>
                    <a:pt x="16740" y="3619"/>
                    <a:pt x="16359" y="11906"/>
                  </a:cubicBezTo>
                  <a:close/>
                </a:path>
              </a:pathLst>
            </a:custGeom>
            <a:solidFill>
              <a:srgbClr val="66C2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90E78EC-2BE5-45C7-82E8-062F535FFD96}"/>
                </a:ext>
              </a:extLst>
            </p:cNvPr>
            <p:cNvSpPr/>
            <p:nvPr/>
          </p:nvSpPr>
          <p:spPr>
            <a:xfrm>
              <a:off x="3522319" y="1594772"/>
              <a:ext cx="30956" cy="5804"/>
            </a:xfrm>
            <a:custGeom>
              <a:avLst/>
              <a:gdLst>
                <a:gd name="connsiteX0" fmla="*/ 0 w 30956"/>
                <a:gd name="connsiteY0" fmla="*/ 5659 h 5804"/>
                <a:gd name="connsiteX1" fmla="*/ 10858 w 30956"/>
                <a:gd name="connsiteY1" fmla="*/ 39 h 5804"/>
                <a:gd name="connsiteX2" fmla="*/ 30956 w 30956"/>
                <a:gd name="connsiteY2" fmla="*/ 135 h 5804"/>
                <a:gd name="connsiteX3" fmla="*/ 0 w 30956"/>
                <a:gd name="connsiteY3" fmla="*/ 5659 h 5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956" h="5804">
                  <a:moveTo>
                    <a:pt x="0" y="5659"/>
                  </a:moveTo>
                  <a:cubicBezTo>
                    <a:pt x="2667" y="1563"/>
                    <a:pt x="6477" y="39"/>
                    <a:pt x="10858" y="39"/>
                  </a:cubicBezTo>
                  <a:cubicBezTo>
                    <a:pt x="17526" y="-56"/>
                    <a:pt x="24289" y="39"/>
                    <a:pt x="30956" y="135"/>
                  </a:cubicBezTo>
                  <a:cubicBezTo>
                    <a:pt x="21717" y="8993"/>
                    <a:pt x="10477" y="4516"/>
                    <a:pt x="0" y="565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FEDF217-A0D3-4363-9F1F-930E365761C6}"/>
                </a:ext>
              </a:extLst>
            </p:cNvPr>
            <p:cNvSpPr/>
            <p:nvPr/>
          </p:nvSpPr>
          <p:spPr>
            <a:xfrm>
              <a:off x="3972470" y="1147751"/>
              <a:ext cx="20955" cy="6148"/>
            </a:xfrm>
            <a:custGeom>
              <a:avLst/>
              <a:gdLst>
                <a:gd name="connsiteX0" fmla="*/ 20955 w 20955"/>
                <a:gd name="connsiteY0" fmla="*/ 5672 h 6148"/>
                <a:gd name="connsiteX1" fmla="*/ 9811 w 20955"/>
                <a:gd name="connsiteY1" fmla="*/ 6148 h 6148"/>
                <a:gd name="connsiteX2" fmla="*/ 0 w 20955"/>
                <a:gd name="connsiteY2" fmla="*/ 52 h 6148"/>
                <a:gd name="connsiteX3" fmla="*/ 20955 w 20955"/>
                <a:gd name="connsiteY3" fmla="*/ 5672 h 6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" h="6148">
                  <a:moveTo>
                    <a:pt x="20955" y="5672"/>
                  </a:moveTo>
                  <a:cubicBezTo>
                    <a:pt x="17240" y="5863"/>
                    <a:pt x="13526" y="5958"/>
                    <a:pt x="9811" y="6148"/>
                  </a:cubicBezTo>
                  <a:cubicBezTo>
                    <a:pt x="5715" y="5767"/>
                    <a:pt x="2000" y="4624"/>
                    <a:pt x="0" y="52"/>
                  </a:cubicBezTo>
                  <a:cubicBezTo>
                    <a:pt x="7334" y="243"/>
                    <a:pt x="15145" y="-1472"/>
                    <a:pt x="20955" y="5672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10EE057E-146D-4017-94F1-10064A7D4911}"/>
                </a:ext>
              </a:extLst>
            </p:cNvPr>
            <p:cNvSpPr/>
            <p:nvPr/>
          </p:nvSpPr>
          <p:spPr>
            <a:xfrm>
              <a:off x="3868904" y="1136149"/>
              <a:ext cx="10143" cy="17368"/>
            </a:xfrm>
            <a:custGeom>
              <a:avLst/>
              <a:gdLst>
                <a:gd name="connsiteX0" fmla="*/ 30 w 10143"/>
                <a:gd name="connsiteY0" fmla="*/ 17369 h 17368"/>
                <a:gd name="connsiteX1" fmla="*/ 5078 w 10143"/>
                <a:gd name="connsiteY1" fmla="*/ 700 h 17368"/>
                <a:gd name="connsiteX2" fmla="*/ 10126 w 10143"/>
                <a:gd name="connsiteY2" fmla="*/ 129 h 17368"/>
                <a:gd name="connsiteX3" fmla="*/ 30 w 10143"/>
                <a:gd name="connsiteY3" fmla="*/ 17369 h 1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3" h="17368">
                  <a:moveTo>
                    <a:pt x="30" y="17369"/>
                  </a:moveTo>
                  <a:cubicBezTo>
                    <a:pt x="-351" y="11082"/>
                    <a:pt x="2983" y="6129"/>
                    <a:pt x="5078" y="700"/>
                  </a:cubicBezTo>
                  <a:cubicBezTo>
                    <a:pt x="6697" y="33"/>
                    <a:pt x="8412" y="-157"/>
                    <a:pt x="10126" y="129"/>
                  </a:cubicBezTo>
                  <a:cubicBezTo>
                    <a:pt x="10412" y="8415"/>
                    <a:pt x="7078" y="14130"/>
                    <a:pt x="30" y="17369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2961E5F-5496-4CF4-9DE0-0863566EFE58}"/>
                </a:ext>
              </a:extLst>
            </p:cNvPr>
            <p:cNvSpPr/>
            <p:nvPr/>
          </p:nvSpPr>
          <p:spPr>
            <a:xfrm>
              <a:off x="3661193" y="1583516"/>
              <a:ext cx="16192" cy="5444"/>
            </a:xfrm>
            <a:custGeom>
              <a:avLst/>
              <a:gdLst>
                <a:gd name="connsiteX0" fmla="*/ 0 w 16192"/>
                <a:gd name="connsiteY0" fmla="*/ 532 h 5444"/>
                <a:gd name="connsiteX1" fmla="*/ 16193 w 16192"/>
                <a:gd name="connsiteY1" fmla="*/ 5104 h 5444"/>
                <a:gd name="connsiteX2" fmla="*/ 0 w 16192"/>
                <a:gd name="connsiteY2" fmla="*/ 532 h 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" h="5444">
                  <a:moveTo>
                    <a:pt x="0" y="532"/>
                  </a:moveTo>
                  <a:cubicBezTo>
                    <a:pt x="5905" y="-135"/>
                    <a:pt x="11906" y="-1278"/>
                    <a:pt x="16193" y="5104"/>
                  </a:cubicBezTo>
                  <a:cubicBezTo>
                    <a:pt x="10382" y="5580"/>
                    <a:pt x="4381" y="6438"/>
                    <a:pt x="0" y="532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07FC3D0-D330-4521-BE8E-9E27467E6A59}"/>
                </a:ext>
              </a:extLst>
            </p:cNvPr>
            <p:cNvSpPr/>
            <p:nvPr/>
          </p:nvSpPr>
          <p:spPr>
            <a:xfrm>
              <a:off x="3511841" y="1599859"/>
              <a:ext cx="10477" cy="5795"/>
            </a:xfrm>
            <a:custGeom>
              <a:avLst/>
              <a:gdLst>
                <a:gd name="connsiteX0" fmla="*/ 5525 w 10477"/>
                <a:gd name="connsiteY0" fmla="*/ 0 h 5795"/>
                <a:gd name="connsiteX1" fmla="*/ 10478 w 10477"/>
                <a:gd name="connsiteY1" fmla="*/ 667 h 5795"/>
                <a:gd name="connsiteX2" fmla="*/ 0 w 10477"/>
                <a:gd name="connsiteY2" fmla="*/ 5715 h 5795"/>
                <a:gd name="connsiteX3" fmla="*/ 5525 w 10477"/>
                <a:gd name="connsiteY3" fmla="*/ 0 h 5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" h="5795">
                  <a:moveTo>
                    <a:pt x="5525" y="0"/>
                  </a:moveTo>
                  <a:cubicBezTo>
                    <a:pt x="7144" y="0"/>
                    <a:pt x="8858" y="191"/>
                    <a:pt x="10478" y="667"/>
                  </a:cubicBezTo>
                  <a:cubicBezTo>
                    <a:pt x="8192" y="5239"/>
                    <a:pt x="4286" y="6096"/>
                    <a:pt x="0" y="5715"/>
                  </a:cubicBezTo>
                  <a:cubicBezTo>
                    <a:pt x="1810" y="3810"/>
                    <a:pt x="3715" y="1905"/>
                    <a:pt x="5525" y="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8BBF5AD-5991-4262-9B50-1A4210AF2324}"/>
                </a:ext>
              </a:extLst>
            </p:cNvPr>
            <p:cNvSpPr/>
            <p:nvPr/>
          </p:nvSpPr>
          <p:spPr>
            <a:xfrm>
              <a:off x="4091152" y="1340208"/>
              <a:ext cx="4811" cy="10858"/>
            </a:xfrm>
            <a:custGeom>
              <a:avLst/>
              <a:gdLst>
                <a:gd name="connsiteX0" fmla="*/ 0 w 4811"/>
                <a:gd name="connsiteY0" fmla="*/ 10858 h 10858"/>
                <a:gd name="connsiteX1" fmla="*/ 4667 w 4811"/>
                <a:gd name="connsiteY1" fmla="*/ 0 h 10858"/>
                <a:gd name="connsiteX2" fmla="*/ 0 w 4811"/>
                <a:gd name="connsiteY2" fmla="*/ 10858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11" h="10858">
                  <a:moveTo>
                    <a:pt x="0" y="10858"/>
                  </a:moveTo>
                  <a:cubicBezTo>
                    <a:pt x="190" y="6477"/>
                    <a:pt x="1143" y="2572"/>
                    <a:pt x="4667" y="0"/>
                  </a:cubicBezTo>
                  <a:cubicBezTo>
                    <a:pt x="5239" y="4763"/>
                    <a:pt x="4191" y="8668"/>
                    <a:pt x="0" y="10858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228DC48-5DFD-477F-BEAB-1A74FC569637}"/>
                </a:ext>
              </a:extLst>
            </p:cNvPr>
            <p:cNvSpPr/>
            <p:nvPr/>
          </p:nvSpPr>
          <p:spPr>
            <a:xfrm>
              <a:off x="3636238" y="1566141"/>
              <a:ext cx="10001" cy="6095"/>
            </a:xfrm>
            <a:custGeom>
              <a:avLst/>
              <a:gdLst>
                <a:gd name="connsiteX0" fmla="*/ 0 w 10001"/>
                <a:gd name="connsiteY0" fmla="*/ 0 h 6095"/>
                <a:gd name="connsiteX1" fmla="*/ 10001 w 10001"/>
                <a:gd name="connsiteY1" fmla="*/ 6096 h 6095"/>
                <a:gd name="connsiteX2" fmla="*/ 0 w 10001"/>
                <a:gd name="connsiteY2" fmla="*/ 0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1" h="6095">
                  <a:moveTo>
                    <a:pt x="0" y="0"/>
                  </a:moveTo>
                  <a:cubicBezTo>
                    <a:pt x="4381" y="0"/>
                    <a:pt x="8001" y="1333"/>
                    <a:pt x="10001" y="6096"/>
                  </a:cubicBezTo>
                  <a:cubicBezTo>
                    <a:pt x="5810" y="5715"/>
                    <a:pt x="2000" y="4477"/>
                    <a:pt x="0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3DD1695-DCEB-4A21-B1DA-9C25AD63E78D}"/>
                </a:ext>
              </a:extLst>
            </p:cNvPr>
            <p:cNvSpPr/>
            <p:nvPr/>
          </p:nvSpPr>
          <p:spPr>
            <a:xfrm>
              <a:off x="3956849" y="1136642"/>
              <a:ext cx="9715" cy="6302"/>
            </a:xfrm>
            <a:custGeom>
              <a:avLst/>
              <a:gdLst>
                <a:gd name="connsiteX0" fmla="*/ 9716 w 9715"/>
                <a:gd name="connsiteY0" fmla="*/ 6303 h 6302"/>
                <a:gd name="connsiteX1" fmla="*/ 0 w 9715"/>
                <a:gd name="connsiteY1" fmla="*/ 16 h 6302"/>
                <a:gd name="connsiteX2" fmla="*/ 9716 w 9715"/>
                <a:gd name="connsiteY2" fmla="*/ 6303 h 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15" h="6302">
                  <a:moveTo>
                    <a:pt x="9716" y="6303"/>
                  </a:moveTo>
                  <a:cubicBezTo>
                    <a:pt x="5525" y="6017"/>
                    <a:pt x="2000" y="4303"/>
                    <a:pt x="0" y="16"/>
                  </a:cubicBezTo>
                  <a:cubicBezTo>
                    <a:pt x="4477" y="-174"/>
                    <a:pt x="8096" y="1255"/>
                    <a:pt x="9716" y="630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09196BB-CC9C-4F61-AB62-DB23434289D6}"/>
                </a:ext>
              </a:extLst>
            </p:cNvPr>
            <p:cNvSpPr/>
            <p:nvPr/>
          </p:nvSpPr>
          <p:spPr>
            <a:xfrm>
              <a:off x="3822261" y="1113894"/>
              <a:ext cx="4717" cy="11525"/>
            </a:xfrm>
            <a:custGeom>
              <a:avLst/>
              <a:gdLst>
                <a:gd name="connsiteX0" fmla="*/ 0 w 4717"/>
                <a:gd name="connsiteY0" fmla="*/ 11430 h 11525"/>
                <a:gd name="connsiteX1" fmla="*/ 190 w 4717"/>
                <a:gd name="connsiteY1" fmla="*/ 0 h 11525"/>
                <a:gd name="connsiteX2" fmla="*/ 4667 w 4717"/>
                <a:gd name="connsiteY2" fmla="*/ 11525 h 11525"/>
                <a:gd name="connsiteX3" fmla="*/ 0 w 4717"/>
                <a:gd name="connsiteY3" fmla="*/ 1143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7" h="11525">
                  <a:moveTo>
                    <a:pt x="0" y="11430"/>
                  </a:moveTo>
                  <a:cubicBezTo>
                    <a:pt x="95" y="7620"/>
                    <a:pt x="190" y="3810"/>
                    <a:pt x="190" y="0"/>
                  </a:cubicBezTo>
                  <a:cubicBezTo>
                    <a:pt x="4096" y="2762"/>
                    <a:pt x="4953" y="6858"/>
                    <a:pt x="4667" y="11525"/>
                  </a:cubicBezTo>
                  <a:cubicBezTo>
                    <a:pt x="3143" y="11525"/>
                    <a:pt x="1619" y="11430"/>
                    <a:pt x="0" y="1143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7465195-364B-46CD-A6A3-01C81F539CDF}"/>
                </a:ext>
              </a:extLst>
            </p:cNvPr>
            <p:cNvSpPr/>
            <p:nvPr/>
          </p:nvSpPr>
          <p:spPr>
            <a:xfrm>
              <a:off x="3335820" y="1494047"/>
              <a:ext cx="10572" cy="3895"/>
            </a:xfrm>
            <a:custGeom>
              <a:avLst/>
              <a:gdLst>
                <a:gd name="connsiteX0" fmla="*/ 0 w 10572"/>
                <a:gd name="connsiteY0" fmla="*/ 3895 h 3895"/>
                <a:gd name="connsiteX1" fmla="*/ 10573 w 10572"/>
                <a:gd name="connsiteY1" fmla="*/ 3610 h 3895"/>
                <a:gd name="connsiteX2" fmla="*/ 0 w 10572"/>
                <a:gd name="connsiteY2" fmla="*/ 3895 h 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72" h="3895">
                  <a:moveTo>
                    <a:pt x="0" y="3895"/>
                  </a:moveTo>
                  <a:cubicBezTo>
                    <a:pt x="3429" y="-1153"/>
                    <a:pt x="6953" y="-1343"/>
                    <a:pt x="10573" y="3610"/>
                  </a:cubicBezTo>
                  <a:cubicBezTo>
                    <a:pt x="6953" y="3705"/>
                    <a:pt x="3429" y="3800"/>
                    <a:pt x="0" y="3895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8EDA747-B5A1-423A-84FD-BDE5FB725100}"/>
                </a:ext>
              </a:extLst>
            </p:cNvPr>
            <p:cNvSpPr/>
            <p:nvPr/>
          </p:nvSpPr>
          <p:spPr>
            <a:xfrm>
              <a:off x="3522986" y="1086938"/>
              <a:ext cx="4381" cy="4762"/>
            </a:xfrm>
            <a:custGeom>
              <a:avLst/>
              <a:gdLst>
                <a:gd name="connsiteX0" fmla="*/ 4381 w 4381"/>
                <a:gd name="connsiteY0" fmla="*/ 0 h 4762"/>
                <a:gd name="connsiteX1" fmla="*/ 0 w 4381"/>
                <a:gd name="connsiteY1" fmla="*/ 4763 h 4762"/>
                <a:gd name="connsiteX2" fmla="*/ 4381 w 4381"/>
                <a:gd name="connsiteY2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81" h="4762">
                  <a:moveTo>
                    <a:pt x="4381" y="0"/>
                  </a:moveTo>
                  <a:cubicBezTo>
                    <a:pt x="2953" y="1619"/>
                    <a:pt x="1429" y="3238"/>
                    <a:pt x="0" y="4763"/>
                  </a:cubicBezTo>
                  <a:cubicBezTo>
                    <a:pt x="286" y="1905"/>
                    <a:pt x="1619" y="190"/>
                    <a:pt x="4381" y="0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A178D45A-B9ED-4D24-949A-8BF8866FB0F2}"/>
                </a:ext>
              </a:extLst>
            </p:cNvPr>
            <p:cNvSpPr/>
            <p:nvPr/>
          </p:nvSpPr>
          <p:spPr>
            <a:xfrm>
              <a:off x="3806259" y="1086557"/>
              <a:ext cx="5333" cy="5143"/>
            </a:xfrm>
            <a:custGeom>
              <a:avLst/>
              <a:gdLst>
                <a:gd name="connsiteX0" fmla="*/ 5334 w 5333"/>
                <a:gd name="connsiteY0" fmla="*/ 5143 h 5143"/>
                <a:gd name="connsiteX1" fmla="*/ 0 w 5333"/>
                <a:gd name="connsiteY1" fmla="*/ 0 h 5143"/>
                <a:gd name="connsiteX2" fmla="*/ 5334 w 5333"/>
                <a:gd name="connsiteY2" fmla="*/ 5143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143">
                  <a:moveTo>
                    <a:pt x="5334" y="5143"/>
                  </a:moveTo>
                  <a:cubicBezTo>
                    <a:pt x="3524" y="3429"/>
                    <a:pt x="1810" y="1714"/>
                    <a:pt x="0" y="0"/>
                  </a:cubicBezTo>
                  <a:cubicBezTo>
                    <a:pt x="2953" y="286"/>
                    <a:pt x="4667" y="2095"/>
                    <a:pt x="5334" y="514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5F070FC-29BF-4947-A997-3EC9E7D015BD}"/>
                </a:ext>
              </a:extLst>
            </p:cNvPr>
            <p:cNvSpPr/>
            <p:nvPr/>
          </p:nvSpPr>
          <p:spPr>
            <a:xfrm>
              <a:off x="3518128" y="1092463"/>
              <a:ext cx="4286" cy="5048"/>
            </a:xfrm>
            <a:custGeom>
              <a:avLst/>
              <a:gdLst>
                <a:gd name="connsiteX0" fmla="*/ 4286 w 4286"/>
                <a:gd name="connsiteY0" fmla="*/ 0 h 5048"/>
                <a:gd name="connsiteX1" fmla="*/ 0 w 4286"/>
                <a:gd name="connsiteY1" fmla="*/ 5048 h 5048"/>
                <a:gd name="connsiteX2" fmla="*/ 4286 w 4286"/>
                <a:gd name="connsiteY2" fmla="*/ 0 h 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5048">
                  <a:moveTo>
                    <a:pt x="4286" y="0"/>
                  </a:moveTo>
                  <a:cubicBezTo>
                    <a:pt x="2857" y="1714"/>
                    <a:pt x="1429" y="3334"/>
                    <a:pt x="0" y="5048"/>
                  </a:cubicBezTo>
                  <a:cubicBezTo>
                    <a:pt x="381" y="2191"/>
                    <a:pt x="1810" y="571"/>
                    <a:pt x="4286" y="0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D097202-23E1-4DA0-B78B-F05EBF17FA66}"/>
                </a:ext>
              </a:extLst>
            </p:cNvPr>
            <p:cNvSpPr/>
            <p:nvPr/>
          </p:nvSpPr>
          <p:spPr>
            <a:xfrm>
              <a:off x="3811626" y="1091796"/>
              <a:ext cx="4920" cy="5429"/>
            </a:xfrm>
            <a:custGeom>
              <a:avLst/>
              <a:gdLst>
                <a:gd name="connsiteX0" fmla="*/ 158 w 4920"/>
                <a:gd name="connsiteY0" fmla="*/ 5334 h 5429"/>
                <a:gd name="connsiteX1" fmla="*/ 63 w 4920"/>
                <a:gd name="connsiteY1" fmla="*/ 0 h 5429"/>
                <a:gd name="connsiteX2" fmla="*/ 4920 w 4920"/>
                <a:gd name="connsiteY2" fmla="*/ 5429 h 5429"/>
                <a:gd name="connsiteX3" fmla="*/ 158 w 4920"/>
                <a:gd name="connsiteY3" fmla="*/ 5334 h 5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20" h="5429">
                  <a:moveTo>
                    <a:pt x="158" y="5334"/>
                  </a:moveTo>
                  <a:cubicBezTo>
                    <a:pt x="-33" y="3524"/>
                    <a:pt x="-33" y="1715"/>
                    <a:pt x="63" y="0"/>
                  </a:cubicBezTo>
                  <a:cubicBezTo>
                    <a:pt x="2730" y="667"/>
                    <a:pt x="4444" y="2477"/>
                    <a:pt x="4920" y="5429"/>
                  </a:cubicBezTo>
                  <a:cubicBezTo>
                    <a:pt x="3301" y="5334"/>
                    <a:pt x="1682" y="5334"/>
                    <a:pt x="158" y="5334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7CA7D793-2F24-4BF7-AEB0-0B9041E067B8}"/>
                </a:ext>
              </a:extLst>
            </p:cNvPr>
            <p:cNvSpPr/>
            <p:nvPr/>
          </p:nvSpPr>
          <p:spPr>
            <a:xfrm>
              <a:off x="3966851" y="1142945"/>
              <a:ext cx="5619" cy="4857"/>
            </a:xfrm>
            <a:custGeom>
              <a:avLst/>
              <a:gdLst>
                <a:gd name="connsiteX0" fmla="*/ 5620 w 5619"/>
                <a:gd name="connsiteY0" fmla="*/ 4858 h 4857"/>
                <a:gd name="connsiteX1" fmla="*/ 0 w 5619"/>
                <a:gd name="connsiteY1" fmla="*/ 0 h 4857"/>
                <a:gd name="connsiteX2" fmla="*/ 5620 w 5619"/>
                <a:gd name="connsiteY2" fmla="*/ 4858 h 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9" h="4857">
                  <a:moveTo>
                    <a:pt x="5620" y="4858"/>
                  </a:moveTo>
                  <a:cubicBezTo>
                    <a:pt x="2858" y="4572"/>
                    <a:pt x="1048" y="2858"/>
                    <a:pt x="0" y="0"/>
                  </a:cubicBezTo>
                  <a:cubicBezTo>
                    <a:pt x="2762" y="286"/>
                    <a:pt x="4572" y="2000"/>
                    <a:pt x="5620" y="4858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5FC3F63-06CF-425B-8DB0-EE68770A4F58}"/>
                </a:ext>
              </a:extLst>
            </p:cNvPr>
            <p:cNvSpPr/>
            <p:nvPr/>
          </p:nvSpPr>
          <p:spPr>
            <a:xfrm>
              <a:off x="3200755" y="1261532"/>
              <a:ext cx="5715" cy="4667"/>
            </a:xfrm>
            <a:custGeom>
              <a:avLst/>
              <a:gdLst>
                <a:gd name="connsiteX0" fmla="*/ 5715 w 5715"/>
                <a:gd name="connsiteY0" fmla="*/ 0 h 4667"/>
                <a:gd name="connsiteX1" fmla="*/ 0 w 5715"/>
                <a:gd name="connsiteY1" fmla="*/ 4667 h 4667"/>
                <a:gd name="connsiteX2" fmla="*/ 5715 w 5715"/>
                <a:gd name="connsiteY2" fmla="*/ 0 h 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" h="4667">
                  <a:moveTo>
                    <a:pt x="5715" y="0"/>
                  </a:moveTo>
                  <a:cubicBezTo>
                    <a:pt x="3810" y="1524"/>
                    <a:pt x="1905" y="3143"/>
                    <a:pt x="0" y="4667"/>
                  </a:cubicBezTo>
                  <a:cubicBezTo>
                    <a:pt x="953" y="1715"/>
                    <a:pt x="2857" y="95"/>
                    <a:pt x="5715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00DF1EC-6549-4CFD-8973-D38FABFB598C}"/>
                </a:ext>
              </a:extLst>
            </p:cNvPr>
            <p:cNvSpPr/>
            <p:nvPr/>
          </p:nvSpPr>
          <p:spPr>
            <a:xfrm>
              <a:off x="3195802" y="1266389"/>
              <a:ext cx="5524" cy="6000"/>
            </a:xfrm>
            <a:custGeom>
              <a:avLst/>
              <a:gdLst>
                <a:gd name="connsiteX0" fmla="*/ 5525 w 5524"/>
                <a:gd name="connsiteY0" fmla="*/ 6001 h 6000"/>
                <a:gd name="connsiteX1" fmla="*/ 0 w 5524"/>
                <a:gd name="connsiteY1" fmla="*/ 5810 h 6000"/>
                <a:gd name="connsiteX2" fmla="*/ 5143 w 5524"/>
                <a:gd name="connsiteY2" fmla="*/ 0 h 6000"/>
                <a:gd name="connsiteX3" fmla="*/ 5525 w 5524"/>
                <a:gd name="connsiteY3" fmla="*/ 6001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000">
                  <a:moveTo>
                    <a:pt x="5525" y="6001"/>
                  </a:moveTo>
                  <a:cubicBezTo>
                    <a:pt x="3715" y="5905"/>
                    <a:pt x="1810" y="5810"/>
                    <a:pt x="0" y="5810"/>
                  </a:cubicBezTo>
                  <a:cubicBezTo>
                    <a:pt x="571" y="2667"/>
                    <a:pt x="2191" y="667"/>
                    <a:pt x="5143" y="0"/>
                  </a:cubicBezTo>
                  <a:cubicBezTo>
                    <a:pt x="5239" y="1905"/>
                    <a:pt x="5429" y="3905"/>
                    <a:pt x="5525" y="6001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6648747-DA40-4EB9-BAB6-C9631B1F7FE4}"/>
                </a:ext>
              </a:extLst>
            </p:cNvPr>
            <p:cNvSpPr/>
            <p:nvPr/>
          </p:nvSpPr>
          <p:spPr>
            <a:xfrm>
              <a:off x="3180276" y="1288297"/>
              <a:ext cx="5524" cy="6762"/>
            </a:xfrm>
            <a:custGeom>
              <a:avLst/>
              <a:gdLst>
                <a:gd name="connsiteX0" fmla="*/ 4858 w 5524"/>
                <a:gd name="connsiteY0" fmla="*/ 0 h 6762"/>
                <a:gd name="connsiteX1" fmla="*/ 5525 w 5524"/>
                <a:gd name="connsiteY1" fmla="*/ 6763 h 6762"/>
                <a:gd name="connsiteX2" fmla="*/ 0 w 5524"/>
                <a:gd name="connsiteY2" fmla="*/ 6382 h 6762"/>
                <a:gd name="connsiteX3" fmla="*/ 4858 w 5524"/>
                <a:gd name="connsiteY3" fmla="*/ 0 h 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762">
                  <a:moveTo>
                    <a:pt x="4858" y="0"/>
                  </a:moveTo>
                  <a:cubicBezTo>
                    <a:pt x="5048" y="2286"/>
                    <a:pt x="5334" y="4477"/>
                    <a:pt x="5525" y="6763"/>
                  </a:cubicBezTo>
                  <a:cubicBezTo>
                    <a:pt x="3715" y="6668"/>
                    <a:pt x="1905" y="6477"/>
                    <a:pt x="0" y="6382"/>
                  </a:cubicBezTo>
                  <a:cubicBezTo>
                    <a:pt x="1619" y="4191"/>
                    <a:pt x="3239" y="2096"/>
                    <a:pt x="4858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6034DE00-C737-46E7-A3F9-1F2B555EF37E}"/>
                </a:ext>
              </a:extLst>
            </p:cNvPr>
            <p:cNvSpPr/>
            <p:nvPr/>
          </p:nvSpPr>
          <p:spPr>
            <a:xfrm>
              <a:off x="3175514" y="1294583"/>
              <a:ext cx="4857" cy="6096"/>
            </a:xfrm>
            <a:custGeom>
              <a:avLst/>
              <a:gdLst>
                <a:gd name="connsiteX0" fmla="*/ 4858 w 4857"/>
                <a:gd name="connsiteY0" fmla="*/ 0 h 6096"/>
                <a:gd name="connsiteX1" fmla="*/ 0 w 4857"/>
                <a:gd name="connsiteY1" fmla="*/ 6096 h 6096"/>
                <a:gd name="connsiteX2" fmla="*/ 4858 w 4857"/>
                <a:gd name="connsiteY2" fmla="*/ 0 h 6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57" h="6096">
                  <a:moveTo>
                    <a:pt x="4858" y="0"/>
                  </a:moveTo>
                  <a:cubicBezTo>
                    <a:pt x="3239" y="2000"/>
                    <a:pt x="1619" y="4001"/>
                    <a:pt x="0" y="6096"/>
                  </a:cubicBezTo>
                  <a:cubicBezTo>
                    <a:pt x="381" y="2858"/>
                    <a:pt x="2000" y="762"/>
                    <a:pt x="4858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A22B750A-3B64-426E-8460-A0A637EF7B44}"/>
                </a:ext>
              </a:extLst>
            </p:cNvPr>
            <p:cNvSpPr/>
            <p:nvPr/>
          </p:nvSpPr>
          <p:spPr>
            <a:xfrm>
              <a:off x="4034859" y="1430600"/>
              <a:ext cx="4572" cy="6381"/>
            </a:xfrm>
            <a:custGeom>
              <a:avLst/>
              <a:gdLst>
                <a:gd name="connsiteX0" fmla="*/ 0 w 4572"/>
                <a:gd name="connsiteY0" fmla="*/ 6382 h 6381"/>
                <a:gd name="connsiteX1" fmla="*/ 4572 w 4572"/>
                <a:gd name="connsiteY1" fmla="*/ 0 h 6381"/>
                <a:gd name="connsiteX2" fmla="*/ 0 w 4572"/>
                <a:gd name="connsiteY2" fmla="*/ 6382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2" h="6381">
                  <a:moveTo>
                    <a:pt x="0" y="6382"/>
                  </a:moveTo>
                  <a:cubicBezTo>
                    <a:pt x="1524" y="4286"/>
                    <a:pt x="3048" y="2096"/>
                    <a:pt x="4572" y="0"/>
                  </a:cubicBezTo>
                  <a:cubicBezTo>
                    <a:pt x="3048" y="2096"/>
                    <a:pt x="1524" y="4191"/>
                    <a:pt x="0" y="6382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6B3519B-D9C3-4D86-B1B8-DC5D13BB0876}"/>
                </a:ext>
              </a:extLst>
            </p:cNvPr>
            <p:cNvSpPr/>
            <p:nvPr/>
          </p:nvSpPr>
          <p:spPr>
            <a:xfrm>
              <a:off x="3744918" y="1577952"/>
              <a:ext cx="5333" cy="5619"/>
            </a:xfrm>
            <a:custGeom>
              <a:avLst/>
              <a:gdLst>
                <a:gd name="connsiteX0" fmla="*/ 0 w 5333"/>
                <a:gd name="connsiteY0" fmla="*/ 5620 h 5619"/>
                <a:gd name="connsiteX1" fmla="*/ 5334 w 5333"/>
                <a:gd name="connsiteY1" fmla="*/ 0 h 5619"/>
                <a:gd name="connsiteX2" fmla="*/ 0 w 5333"/>
                <a:gd name="connsiteY2" fmla="*/ 562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619">
                  <a:moveTo>
                    <a:pt x="0" y="5620"/>
                  </a:moveTo>
                  <a:cubicBezTo>
                    <a:pt x="1715" y="3715"/>
                    <a:pt x="3524" y="1905"/>
                    <a:pt x="5334" y="0"/>
                  </a:cubicBezTo>
                  <a:cubicBezTo>
                    <a:pt x="4667" y="3143"/>
                    <a:pt x="2857" y="5048"/>
                    <a:pt x="0" y="562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83C1B66-542F-40A4-954D-ABB6FF48FEF4}"/>
                </a:ext>
              </a:extLst>
            </p:cNvPr>
            <p:cNvSpPr/>
            <p:nvPr/>
          </p:nvSpPr>
          <p:spPr>
            <a:xfrm>
              <a:off x="3631190" y="1560426"/>
              <a:ext cx="4953" cy="5619"/>
            </a:xfrm>
            <a:custGeom>
              <a:avLst/>
              <a:gdLst>
                <a:gd name="connsiteX0" fmla="*/ 0 w 4953"/>
                <a:gd name="connsiteY0" fmla="*/ 0 h 5619"/>
                <a:gd name="connsiteX1" fmla="*/ 4953 w 4953"/>
                <a:gd name="connsiteY1" fmla="*/ 5620 h 5619"/>
                <a:gd name="connsiteX2" fmla="*/ 0 w 4953"/>
                <a:gd name="connsiteY2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3" h="5619">
                  <a:moveTo>
                    <a:pt x="0" y="0"/>
                  </a:moveTo>
                  <a:cubicBezTo>
                    <a:pt x="1619" y="1905"/>
                    <a:pt x="3334" y="3715"/>
                    <a:pt x="4953" y="5620"/>
                  </a:cubicBezTo>
                  <a:cubicBezTo>
                    <a:pt x="2000" y="5048"/>
                    <a:pt x="381" y="3143"/>
                    <a:pt x="0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42291F3-4C5C-4A84-B87B-B11643E5AD78}"/>
                </a:ext>
              </a:extLst>
            </p:cNvPr>
            <p:cNvSpPr/>
            <p:nvPr/>
          </p:nvSpPr>
          <p:spPr>
            <a:xfrm>
              <a:off x="3838263" y="1520802"/>
              <a:ext cx="4191" cy="6667"/>
            </a:xfrm>
            <a:custGeom>
              <a:avLst/>
              <a:gdLst>
                <a:gd name="connsiteX0" fmla="*/ 0 w 4191"/>
                <a:gd name="connsiteY0" fmla="*/ 6668 h 6667"/>
                <a:gd name="connsiteX1" fmla="*/ 4191 w 4191"/>
                <a:gd name="connsiteY1" fmla="*/ 0 h 6667"/>
                <a:gd name="connsiteX2" fmla="*/ 0 w 4191"/>
                <a:gd name="connsiteY2" fmla="*/ 6668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" h="6667">
                  <a:moveTo>
                    <a:pt x="0" y="6668"/>
                  </a:moveTo>
                  <a:cubicBezTo>
                    <a:pt x="1429" y="4477"/>
                    <a:pt x="2858" y="2286"/>
                    <a:pt x="4191" y="0"/>
                  </a:cubicBezTo>
                  <a:cubicBezTo>
                    <a:pt x="2762" y="2286"/>
                    <a:pt x="1429" y="4477"/>
                    <a:pt x="0" y="6668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56CC89A-590C-4374-8768-7AFC03BC407A}"/>
                </a:ext>
              </a:extLst>
            </p:cNvPr>
            <p:cNvSpPr/>
            <p:nvPr/>
          </p:nvSpPr>
          <p:spPr>
            <a:xfrm>
              <a:off x="3352051" y="1163965"/>
              <a:ext cx="485545" cy="374077"/>
            </a:xfrm>
            <a:custGeom>
              <a:avLst/>
              <a:gdLst>
                <a:gd name="connsiteX0" fmla="*/ 304570 w 485545"/>
                <a:gd name="connsiteY0" fmla="*/ 374077 h 374077"/>
                <a:gd name="connsiteX1" fmla="*/ 262374 w 485545"/>
                <a:gd name="connsiteY1" fmla="*/ 364362 h 374077"/>
                <a:gd name="connsiteX2" fmla="*/ 237324 w 485545"/>
                <a:gd name="connsiteY2" fmla="*/ 368458 h 374077"/>
                <a:gd name="connsiteX3" fmla="*/ 284758 w 485545"/>
                <a:gd name="connsiteY3" fmla="*/ 346455 h 374077"/>
                <a:gd name="connsiteX4" fmla="*/ 289235 w 485545"/>
                <a:gd name="connsiteY4" fmla="*/ 351408 h 374077"/>
                <a:gd name="connsiteX5" fmla="*/ 289902 w 485545"/>
                <a:gd name="connsiteY5" fmla="*/ 350741 h 374077"/>
                <a:gd name="connsiteX6" fmla="*/ 286949 w 485545"/>
                <a:gd name="connsiteY6" fmla="*/ 348265 h 374077"/>
                <a:gd name="connsiteX7" fmla="*/ 272566 w 485545"/>
                <a:gd name="connsiteY7" fmla="*/ 323976 h 374077"/>
                <a:gd name="connsiteX8" fmla="*/ 273138 w 485545"/>
                <a:gd name="connsiteY8" fmla="*/ 318166 h 374077"/>
                <a:gd name="connsiteX9" fmla="*/ 267613 w 485545"/>
                <a:gd name="connsiteY9" fmla="*/ 321023 h 374077"/>
                <a:gd name="connsiteX10" fmla="*/ 196176 w 485545"/>
                <a:gd name="connsiteY10" fmla="*/ 320833 h 374077"/>
                <a:gd name="connsiteX11" fmla="*/ 186841 w 485545"/>
                <a:gd name="connsiteY11" fmla="*/ 320166 h 374077"/>
                <a:gd name="connsiteX12" fmla="*/ 142455 w 485545"/>
                <a:gd name="connsiteY12" fmla="*/ 331596 h 374077"/>
                <a:gd name="connsiteX13" fmla="*/ 112451 w 485545"/>
                <a:gd name="connsiteY13" fmla="*/ 339406 h 374077"/>
                <a:gd name="connsiteX14" fmla="*/ 89972 w 485545"/>
                <a:gd name="connsiteY14" fmla="*/ 340073 h 374077"/>
                <a:gd name="connsiteX15" fmla="*/ 61778 w 485545"/>
                <a:gd name="connsiteY15" fmla="*/ 323023 h 374077"/>
                <a:gd name="connsiteX16" fmla="*/ 29202 w 485545"/>
                <a:gd name="connsiteY16" fmla="*/ 321499 h 374077"/>
                <a:gd name="connsiteX17" fmla="*/ 10724 w 485545"/>
                <a:gd name="connsiteY17" fmla="*/ 311212 h 374077"/>
                <a:gd name="connsiteX18" fmla="*/ 14343 w 485545"/>
                <a:gd name="connsiteY18" fmla="*/ 291115 h 374077"/>
                <a:gd name="connsiteX19" fmla="*/ 35203 w 485545"/>
                <a:gd name="connsiteY19" fmla="*/ 245966 h 374077"/>
                <a:gd name="connsiteX20" fmla="*/ 41585 w 485545"/>
                <a:gd name="connsiteY20" fmla="*/ 238156 h 374077"/>
                <a:gd name="connsiteX21" fmla="*/ 61016 w 485545"/>
                <a:gd name="connsiteY21" fmla="*/ 240823 h 374077"/>
                <a:gd name="connsiteX22" fmla="*/ 92353 w 485545"/>
                <a:gd name="connsiteY22" fmla="*/ 237298 h 374077"/>
                <a:gd name="connsiteX23" fmla="*/ 57206 w 485545"/>
                <a:gd name="connsiteY23" fmla="*/ 189292 h 374077"/>
                <a:gd name="connsiteX24" fmla="*/ 20535 w 485545"/>
                <a:gd name="connsiteY24" fmla="*/ 177196 h 374077"/>
                <a:gd name="connsiteX25" fmla="*/ 9486 w 485545"/>
                <a:gd name="connsiteY25" fmla="*/ 94900 h 374077"/>
                <a:gd name="connsiteX26" fmla="*/ 43680 w 485545"/>
                <a:gd name="connsiteY26" fmla="*/ 98614 h 374077"/>
                <a:gd name="connsiteX27" fmla="*/ 47776 w 485545"/>
                <a:gd name="connsiteY27" fmla="*/ 120331 h 374077"/>
                <a:gd name="connsiteX28" fmla="*/ 45966 w 485545"/>
                <a:gd name="connsiteY28" fmla="*/ 124808 h 374077"/>
                <a:gd name="connsiteX29" fmla="*/ 50443 w 485545"/>
                <a:gd name="connsiteY29" fmla="*/ 124332 h 374077"/>
                <a:gd name="connsiteX30" fmla="*/ 77780 w 485545"/>
                <a:gd name="connsiteY30" fmla="*/ 118236 h 374077"/>
                <a:gd name="connsiteX31" fmla="*/ 111879 w 485545"/>
                <a:gd name="connsiteY31" fmla="*/ 77564 h 374077"/>
                <a:gd name="connsiteX32" fmla="*/ 122452 w 485545"/>
                <a:gd name="connsiteY32" fmla="*/ 73945 h 374077"/>
                <a:gd name="connsiteX33" fmla="*/ 129786 w 485545"/>
                <a:gd name="connsiteY33" fmla="*/ 73278 h 374077"/>
                <a:gd name="connsiteX34" fmla="*/ 168172 w 485545"/>
                <a:gd name="connsiteY34" fmla="*/ 53561 h 374077"/>
                <a:gd name="connsiteX35" fmla="*/ 265041 w 485545"/>
                <a:gd name="connsiteY35" fmla="*/ 126 h 374077"/>
                <a:gd name="connsiteX36" fmla="*/ 313905 w 485545"/>
                <a:gd name="connsiteY36" fmla="*/ 412 h 374077"/>
                <a:gd name="connsiteX37" fmla="*/ 332859 w 485545"/>
                <a:gd name="connsiteY37" fmla="*/ 9746 h 374077"/>
                <a:gd name="connsiteX38" fmla="*/ 323525 w 485545"/>
                <a:gd name="connsiteY38" fmla="*/ 46513 h 374077"/>
                <a:gd name="connsiteX39" fmla="*/ 305237 w 485545"/>
                <a:gd name="connsiteY39" fmla="*/ 48322 h 374077"/>
                <a:gd name="connsiteX40" fmla="*/ 289330 w 485545"/>
                <a:gd name="connsiteY40" fmla="*/ 50608 h 374077"/>
                <a:gd name="connsiteX41" fmla="*/ 270375 w 485545"/>
                <a:gd name="connsiteY41" fmla="*/ 41941 h 374077"/>
                <a:gd name="connsiteX42" fmla="*/ 288378 w 485545"/>
                <a:gd name="connsiteY42" fmla="*/ 80422 h 374077"/>
                <a:gd name="connsiteX43" fmla="*/ 312762 w 485545"/>
                <a:gd name="connsiteY43" fmla="*/ 89375 h 374077"/>
                <a:gd name="connsiteX44" fmla="*/ 319810 w 485545"/>
                <a:gd name="connsiteY44" fmla="*/ 113092 h 374077"/>
                <a:gd name="connsiteX45" fmla="*/ 300474 w 485545"/>
                <a:gd name="connsiteY45" fmla="*/ 122903 h 374077"/>
                <a:gd name="connsiteX46" fmla="*/ 284568 w 485545"/>
                <a:gd name="connsiteY46" fmla="*/ 141953 h 374077"/>
                <a:gd name="connsiteX47" fmla="*/ 289997 w 485545"/>
                <a:gd name="connsiteY47" fmla="*/ 146716 h 374077"/>
                <a:gd name="connsiteX48" fmla="*/ 312666 w 485545"/>
                <a:gd name="connsiteY48" fmla="*/ 201865 h 374077"/>
                <a:gd name="connsiteX49" fmla="*/ 332764 w 485545"/>
                <a:gd name="connsiteY49" fmla="*/ 185482 h 374077"/>
                <a:gd name="connsiteX50" fmla="*/ 353910 w 485545"/>
                <a:gd name="connsiteY50" fmla="*/ 153955 h 374077"/>
                <a:gd name="connsiteX51" fmla="*/ 356577 w 485545"/>
                <a:gd name="connsiteY51" fmla="*/ 128428 h 374077"/>
                <a:gd name="connsiteX52" fmla="*/ 354291 w 485545"/>
                <a:gd name="connsiteY52" fmla="*/ 102424 h 374077"/>
                <a:gd name="connsiteX53" fmla="*/ 396772 w 485545"/>
                <a:gd name="connsiteY53" fmla="*/ 96138 h 374077"/>
                <a:gd name="connsiteX54" fmla="*/ 433634 w 485545"/>
                <a:gd name="connsiteY54" fmla="*/ 133476 h 374077"/>
                <a:gd name="connsiteX55" fmla="*/ 441159 w 485545"/>
                <a:gd name="connsiteY55" fmla="*/ 139667 h 374077"/>
                <a:gd name="connsiteX56" fmla="*/ 448588 w 485545"/>
                <a:gd name="connsiteY56" fmla="*/ 129856 h 374077"/>
                <a:gd name="connsiteX57" fmla="*/ 445159 w 485545"/>
                <a:gd name="connsiteY57" fmla="*/ 82327 h 374077"/>
                <a:gd name="connsiteX58" fmla="*/ 428586 w 485545"/>
                <a:gd name="connsiteY58" fmla="*/ 77469 h 374077"/>
                <a:gd name="connsiteX59" fmla="*/ 412965 w 485545"/>
                <a:gd name="connsiteY59" fmla="*/ 81565 h 374077"/>
                <a:gd name="connsiteX60" fmla="*/ 411631 w 485545"/>
                <a:gd name="connsiteY60" fmla="*/ 54323 h 374077"/>
                <a:gd name="connsiteX61" fmla="*/ 441921 w 485545"/>
                <a:gd name="connsiteY61" fmla="*/ 30225 h 374077"/>
                <a:gd name="connsiteX62" fmla="*/ 448493 w 485545"/>
                <a:gd name="connsiteY62" fmla="*/ 31654 h 374077"/>
                <a:gd name="connsiteX63" fmla="*/ 463161 w 485545"/>
                <a:gd name="connsiteY63" fmla="*/ 38797 h 374077"/>
                <a:gd name="connsiteX64" fmla="*/ 469829 w 485545"/>
                <a:gd name="connsiteY64" fmla="*/ 46894 h 374077"/>
                <a:gd name="connsiteX65" fmla="*/ 483926 w 485545"/>
                <a:gd name="connsiteY65" fmla="*/ 93566 h 374077"/>
                <a:gd name="connsiteX66" fmla="*/ 485545 w 485545"/>
                <a:gd name="connsiteY66" fmla="*/ 96995 h 374077"/>
                <a:gd name="connsiteX67" fmla="*/ 477830 w 485545"/>
                <a:gd name="connsiteY67" fmla="*/ 104044 h 374077"/>
                <a:gd name="connsiteX68" fmla="*/ 468686 w 485545"/>
                <a:gd name="connsiteY68" fmla="*/ 104996 h 374077"/>
                <a:gd name="connsiteX69" fmla="*/ 463161 w 485545"/>
                <a:gd name="connsiteY69" fmla="*/ 133952 h 374077"/>
                <a:gd name="connsiteX70" fmla="*/ 461733 w 485545"/>
                <a:gd name="connsiteY70" fmla="*/ 168528 h 374077"/>
                <a:gd name="connsiteX71" fmla="*/ 464971 w 485545"/>
                <a:gd name="connsiteY71" fmla="*/ 175100 h 374077"/>
                <a:gd name="connsiteX72" fmla="*/ 477830 w 485545"/>
                <a:gd name="connsiteY72" fmla="*/ 183482 h 374077"/>
                <a:gd name="connsiteX73" fmla="*/ 475830 w 485545"/>
                <a:gd name="connsiteY73" fmla="*/ 193483 h 374077"/>
                <a:gd name="connsiteX74" fmla="*/ 470019 w 485545"/>
                <a:gd name="connsiteY74" fmla="*/ 191007 h 374077"/>
                <a:gd name="connsiteX75" fmla="*/ 453636 w 485545"/>
                <a:gd name="connsiteY75" fmla="*/ 183006 h 374077"/>
                <a:gd name="connsiteX76" fmla="*/ 437634 w 485545"/>
                <a:gd name="connsiteY76" fmla="*/ 191864 h 374077"/>
                <a:gd name="connsiteX77" fmla="*/ 428300 w 485545"/>
                <a:gd name="connsiteY77" fmla="*/ 195388 h 374077"/>
                <a:gd name="connsiteX78" fmla="*/ 421347 w 485545"/>
                <a:gd name="connsiteY78" fmla="*/ 206628 h 374077"/>
                <a:gd name="connsiteX79" fmla="*/ 420013 w 485545"/>
                <a:gd name="connsiteY79" fmla="*/ 211105 h 374077"/>
                <a:gd name="connsiteX80" fmla="*/ 415822 w 485545"/>
                <a:gd name="connsiteY80" fmla="*/ 209866 h 374077"/>
                <a:gd name="connsiteX81" fmla="*/ 410679 w 485545"/>
                <a:gd name="connsiteY81" fmla="*/ 187864 h 374077"/>
                <a:gd name="connsiteX82" fmla="*/ 403821 w 485545"/>
                <a:gd name="connsiteY82" fmla="*/ 163003 h 374077"/>
                <a:gd name="connsiteX83" fmla="*/ 382580 w 485545"/>
                <a:gd name="connsiteY83" fmla="*/ 194150 h 374077"/>
                <a:gd name="connsiteX84" fmla="*/ 378294 w 485545"/>
                <a:gd name="connsiteY84" fmla="*/ 205485 h 374077"/>
                <a:gd name="connsiteX85" fmla="*/ 382770 w 485545"/>
                <a:gd name="connsiteY85" fmla="*/ 242251 h 374077"/>
                <a:gd name="connsiteX86" fmla="*/ 389628 w 485545"/>
                <a:gd name="connsiteY86" fmla="*/ 259968 h 374077"/>
                <a:gd name="connsiteX87" fmla="*/ 388295 w 485545"/>
                <a:gd name="connsiteY87" fmla="*/ 267112 h 374077"/>
                <a:gd name="connsiteX88" fmla="*/ 364482 w 485545"/>
                <a:gd name="connsiteY88" fmla="*/ 262540 h 374077"/>
                <a:gd name="connsiteX89" fmla="*/ 355243 w 485545"/>
                <a:gd name="connsiteY89" fmla="*/ 259206 h 374077"/>
                <a:gd name="connsiteX90" fmla="*/ 318667 w 485545"/>
                <a:gd name="connsiteY90" fmla="*/ 275303 h 374077"/>
                <a:gd name="connsiteX91" fmla="*/ 310666 w 485545"/>
                <a:gd name="connsiteY91" fmla="*/ 281113 h 374077"/>
                <a:gd name="connsiteX92" fmla="*/ 290949 w 485545"/>
                <a:gd name="connsiteY92" fmla="*/ 302545 h 374077"/>
                <a:gd name="connsiteX93" fmla="*/ 288473 w 485545"/>
                <a:gd name="connsiteY93" fmla="*/ 317023 h 374077"/>
                <a:gd name="connsiteX94" fmla="*/ 290949 w 485545"/>
                <a:gd name="connsiteY94" fmla="*/ 321976 h 374077"/>
                <a:gd name="connsiteX95" fmla="*/ 301332 w 485545"/>
                <a:gd name="connsiteY95" fmla="*/ 355218 h 374077"/>
                <a:gd name="connsiteX96" fmla="*/ 304570 w 485545"/>
                <a:gd name="connsiteY96" fmla="*/ 374077 h 37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85545" h="374077">
                  <a:moveTo>
                    <a:pt x="304570" y="374077"/>
                  </a:moveTo>
                  <a:cubicBezTo>
                    <a:pt x="291997" y="363314"/>
                    <a:pt x="278662" y="358075"/>
                    <a:pt x="262374" y="364362"/>
                  </a:cubicBezTo>
                  <a:cubicBezTo>
                    <a:pt x="254564" y="367315"/>
                    <a:pt x="245706" y="367124"/>
                    <a:pt x="237324" y="368458"/>
                  </a:cubicBezTo>
                  <a:cubicBezTo>
                    <a:pt x="242372" y="330739"/>
                    <a:pt x="250849" y="326833"/>
                    <a:pt x="284758" y="346455"/>
                  </a:cubicBezTo>
                  <a:cubicBezTo>
                    <a:pt x="286377" y="348074"/>
                    <a:pt x="287806" y="351694"/>
                    <a:pt x="289235" y="351408"/>
                  </a:cubicBezTo>
                  <a:cubicBezTo>
                    <a:pt x="291711" y="350932"/>
                    <a:pt x="291807" y="349789"/>
                    <a:pt x="289902" y="350741"/>
                  </a:cubicBezTo>
                  <a:cubicBezTo>
                    <a:pt x="288568" y="351313"/>
                    <a:pt x="287616" y="350455"/>
                    <a:pt x="286949" y="348265"/>
                  </a:cubicBezTo>
                  <a:cubicBezTo>
                    <a:pt x="283615" y="339121"/>
                    <a:pt x="276852" y="332358"/>
                    <a:pt x="272566" y="323976"/>
                  </a:cubicBezTo>
                  <a:cubicBezTo>
                    <a:pt x="270947" y="321785"/>
                    <a:pt x="274852" y="319309"/>
                    <a:pt x="273138" y="318166"/>
                  </a:cubicBezTo>
                  <a:cubicBezTo>
                    <a:pt x="271137" y="316832"/>
                    <a:pt x="269899" y="320833"/>
                    <a:pt x="267613" y="321023"/>
                  </a:cubicBezTo>
                  <a:cubicBezTo>
                    <a:pt x="243705" y="321880"/>
                    <a:pt x="219988" y="324738"/>
                    <a:pt x="196176" y="320833"/>
                  </a:cubicBezTo>
                  <a:cubicBezTo>
                    <a:pt x="193032" y="320261"/>
                    <a:pt x="188556" y="317308"/>
                    <a:pt x="186841" y="320166"/>
                  </a:cubicBezTo>
                  <a:cubicBezTo>
                    <a:pt x="175125" y="339502"/>
                    <a:pt x="157790" y="330643"/>
                    <a:pt x="142455" y="331596"/>
                  </a:cubicBezTo>
                  <a:cubicBezTo>
                    <a:pt x="131596" y="329596"/>
                    <a:pt x="119595" y="315594"/>
                    <a:pt x="112451" y="339406"/>
                  </a:cubicBezTo>
                  <a:cubicBezTo>
                    <a:pt x="109022" y="350932"/>
                    <a:pt x="97306" y="349979"/>
                    <a:pt x="89972" y="340073"/>
                  </a:cubicBezTo>
                  <a:cubicBezTo>
                    <a:pt x="82542" y="329977"/>
                    <a:pt x="72636" y="325881"/>
                    <a:pt x="61778" y="323023"/>
                  </a:cubicBezTo>
                  <a:cubicBezTo>
                    <a:pt x="51015" y="321023"/>
                    <a:pt x="40823" y="315975"/>
                    <a:pt x="29202" y="321499"/>
                  </a:cubicBezTo>
                  <a:cubicBezTo>
                    <a:pt x="21106" y="325309"/>
                    <a:pt x="14820" y="320261"/>
                    <a:pt x="10724" y="311212"/>
                  </a:cubicBezTo>
                  <a:cubicBezTo>
                    <a:pt x="7009" y="302926"/>
                    <a:pt x="8533" y="296163"/>
                    <a:pt x="14343" y="291115"/>
                  </a:cubicBezTo>
                  <a:cubicBezTo>
                    <a:pt x="27583" y="279304"/>
                    <a:pt x="36060" y="265492"/>
                    <a:pt x="35203" y="245966"/>
                  </a:cubicBezTo>
                  <a:cubicBezTo>
                    <a:pt x="35013" y="242061"/>
                    <a:pt x="39299" y="240727"/>
                    <a:pt x="41585" y="238156"/>
                  </a:cubicBezTo>
                  <a:cubicBezTo>
                    <a:pt x="49205" y="230059"/>
                    <a:pt x="50824" y="257301"/>
                    <a:pt x="61016" y="240823"/>
                  </a:cubicBezTo>
                  <a:cubicBezTo>
                    <a:pt x="67969" y="229583"/>
                    <a:pt x="81685" y="238251"/>
                    <a:pt x="92353" y="237298"/>
                  </a:cubicBezTo>
                  <a:cubicBezTo>
                    <a:pt x="91782" y="205390"/>
                    <a:pt x="83304" y="195198"/>
                    <a:pt x="57206" y="189292"/>
                  </a:cubicBezTo>
                  <a:cubicBezTo>
                    <a:pt x="44823" y="186530"/>
                    <a:pt x="31298" y="186054"/>
                    <a:pt x="20535" y="177196"/>
                  </a:cubicBezTo>
                  <a:cubicBezTo>
                    <a:pt x="-1468" y="159098"/>
                    <a:pt x="-6802" y="119379"/>
                    <a:pt x="9486" y="94900"/>
                  </a:cubicBezTo>
                  <a:cubicBezTo>
                    <a:pt x="16725" y="83946"/>
                    <a:pt x="38727" y="86041"/>
                    <a:pt x="43680" y="98614"/>
                  </a:cubicBezTo>
                  <a:cubicBezTo>
                    <a:pt x="46347" y="105472"/>
                    <a:pt x="47871" y="112902"/>
                    <a:pt x="47776" y="120331"/>
                  </a:cubicBezTo>
                  <a:cubicBezTo>
                    <a:pt x="47871" y="122046"/>
                    <a:pt x="45966" y="122998"/>
                    <a:pt x="45966" y="124808"/>
                  </a:cubicBezTo>
                  <a:cubicBezTo>
                    <a:pt x="47395" y="124427"/>
                    <a:pt x="48824" y="124332"/>
                    <a:pt x="50443" y="124332"/>
                  </a:cubicBezTo>
                  <a:cubicBezTo>
                    <a:pt x="61683" y="133285"/>
                    <a:pt x="70922" y="131952"/>
                    <a:pt x="77780" y="118236"/>
                  </a:cubicBezTo>
                  <a:cubicBezTo>
                    <a:pt x="85971" y="101567"/>
                    <a:pt x="97878" y="88518"/>
                    <a:pt x="111879" y="77564"/>
                  </a:cubicBezTo>
                  <a:cubicBezTo>
                    <a:pt x="115213" y="75564"/>
                    <a:pt x="118737" y="74516"/>
                    <a:pt x="122452" y="73945"/>
                  </a:cubicBezTo>
                  <a:cubicBezTo>
                    <a:pt x="124929" y="73564"/>
                    <a:pt x="127310" y="73373"/>
                    <a:pt x="129786" y="73278"/>
                  </a:cubicBezTo>
                  <a:cubicBezTo>
                    <a:pt x="146360" y="75278"/>
                    <a:pt x="156933" y="69373"/>
                    <a:pt x="168172" y="53561"/>
                  </a:cubicBezTo>
                  <a:cubicBezTo>
                    <a:pt x="191889" y="20128"/>
                    <a:pt x="223608" y="-1874"/>
                    <a:pt x="265041" y="126"/>
                  </a:cubicBezTo>
                  <a:cubicBezTo>
                    <a:pt x="281329" y="888"/>
                    <a:pt x="297617" y="1745"/>
                    <a:pt x="313905" y="412"/>
                  </a:cubicBezTo>
                  <a:cubicBezTo>
                    <a:pt x="322287" y="-255"/>
                    <a:pt x="329907" y="-350"/>
                    <a:pt x="332859" y="9746"/>
                  </a:cubicBezTo>
                  <a:cubicBezTo>
                    <a:pt x="336955" y="23748"/>
                    <a:pt x="327621" y="34797"/>
                    <a:pt x="323525" y="46513"/>
                  </a:cubicBezTo>
                  <a:cubicBezTo>
                    <a:pt x="321048" y="53752"/>
                    <a:pt x="310571" y="53275"/>
                    <a:pt x="305237" y="48322"/>
                  </a:cubicBezTo>
                  <a:cubicBezTo>
                    <a:pt x="297807" y="41464"/>
                    <a:pt x="295807" y="42512"/>
                    <a:pt x="289330" y="50608"/>
                  </a:cubicBezTo>
                  <a:cubicBezTo>
                    <a:pt x="280758" y="61276"/>
                    <a:pt x="275805" y="47846"/>
                    <a:pt x="270375" y="41941"/>
                  </a:cubicBezTo>
                  <a:cubicBezTo>
                    <a:pt x="260565" y="63943"/>
                    <a:pt x="268661" y="75564"/>
                    <a:pt x="288378" y="80422"/>
                  </a:cubicBezTo>
                  <a:cubicBezTo>
                    <a:pt x="296855" y="82517"/>
                    <a:pt x="304951" y="85470"/>
                    <a:pt x="312762" y="89375"/>
                  </a:cubicBezTo>
                  <a:cubicBezTo>
                    <a:pt x="322668" y="94328"/>
                    <a:pt x="323525" y="103472"/>
                    <a:pt x="319810" y="113092"/>
                  </a:cubicBezTo>
                  <a:cubicBezTo>
                    <a:pt x="316286" y="122141"/>
                    <a:pt x="312571" y="128428"/>
                    <a:pt x="300474" y="122903"/>
                  </a:cubicBezTo>
                  <a:cubicBezTo>
                    <a:pt x="284187" y="115474"/>
                    <a:pt x="278853" y="124618"/>
                    <a:pt x="284568" y="141953"/>
                  </a:cubicBezTo>
                  <a:cubicBezTo>
                    <a:pt x="286377" y="143572"/>
                    <a:pt x="288187" y="145192"/>
                    <a:pt x="289997" y="146716"/>
                  </a:cubicBezTo>
                  <a:cubicBezTo>
                    <a:pt x="307047" y="159860"/>
                    <a:pt x="320382" y="175100"/>
                    <a:pt x="312666" y="201865"/>
                  </a:cubicBezTo>
                  <a:cubicBezTo>
                    <a:pt x="325620" y="202437"/>
                    <a:pt x="328668" y="192912"/>
                    <a:pt x="332764" y="185482"/>
                  </a:cubicBezTo>
                  <a:cubicBezTo>
                    <a:pt x="338955" y="174243"/>
                    <a:pt x="343527" y="161860"/>
                    <a:pt x="353910" y="153955"/>
                  </a:cubicBezTo>
                  <a:cubicBezTo>
                    <a:pt x="363625" y="146620"/>
                    <a:pt x="358672" y="137191"/>
                    <a:pt x="356577" y="128428"/>
                  </a:cubicBezTo>
                  <a:cubicBezTo>
                    <a:pt x="354386" y="119569"/>
                    <a:pt x="341146" y="108901"/>
                    <a:pt x="354291" y="102424"/>
                  </a:cubicBezTo>
                  <a:cubicBezTo>
                    <a:pt x="366959" y="96233"/>
                    <a:pt x="381532" y="80136"/>
                    <a:pt x="396772" y="96138"/>
                  </a:cubicBezTo>
                  <a:cubicBezTo>
                    <a:pt x="408869" y="108806"/>
                    <a:pt x="428967" y="112045"/>
                    <a:pt x="433634" y="133476"/>
                  </a:cubicBezTo>
                  <a:cubicBezTo>
                    <a:pt x="434491" y="137191"/>
                    <a:pt x="437253" y="140143"/>
                    <a:pt x="441159" y="139667"/>
                  </a:cubicBezTo>
                  <a:cubicBezTo>
                    <a:pt x="446302" y="139096"/>
                    <a:pt x="448683" y="134619"/>
                    <a:pt x="448588" y="129856"/>
                  </a:cubicBezTo>
                  <a:cubicBezTo>
                    <a:pt x="448493" y="113950"/>
                    <a:pt x="446778" y="98043"/>
                    <a:pt x="445159" y="82327"/>
                  </a:cubicBezTo>
                  <a:cubicBezTo>
                    <a:pt x="444207" y="73087"/>
                    <a:pt x="436015" y="67277"/>
                    <a:pt x="428586" y="77469"/>
                  </a:cubicBezTo>
                  <a:cubicBezTo>
                    <a:pt x="423633" y="84327"/>
                    <a:pt x="419918" y="90232"/>
                    <a:pt x="412965" y="81565"/>
                  </a:cubicBezTo>
                  <a:cubicBezTo>
                    <a:pt x="406011" y="72802"/>
                    <a:pt x="406773" y="54037"/>
                    <a:pt x="411631" y="54323"/>
                  </a:cubicBezTo>
                  <a:cubicBezTo>
                    <a:pt x="429824" y="55561"/>
                    <a:pt x="427157" y="30225"/>
                    <a:pt x="441921" y="30225"/>
                  </a:cubicBezTo>
                  <a:cubicBezTo>
                    <a:pt x="444207" y="30320"/>
                    <a:pt x="446397" y="30796"/>
                    <a:pt x="448493" y="31654"/>
                  </a:cubicBezTo>
                  <a:cubicBezTo>
                    <a:pt x="453065" y="34702"/>
                    <a:pt x="457827" y="37369"/>
                    <a:pt x="463161" y="38797"/>
                  </a:cubicBezTo>
                  <a:cubicBezTo>
                    <a:pt x="466209" y="40607"/>
                    <a:pt x="468305" y="43465"/>
                    <a:pt x="469829" y="46894"/>
                  </a:cubicBezTo>
                  <a:cubicBezTo>
                    <a:pt x="477068" y="61562"/>
                    <a:pt x="465638" y="82898"/>
                    <a:pt x="483926" y="93566"/>
                  </a:cubicBezTo>
                  <a:cubicBezTo>
                    <a:pt x="484497" y="94709"/>
                    <a:pt x="484974" y="95852"/>
                    <a:pt x="485545" y="96995"/>
                  </a:cubicBezTo>
                  <a:cubicBezTo>
                    <a:pt x="485259" y="102329"/>
                    <a:pt x="483831" y="106139"/>
                    <a:pt x="477830" y="104044"/>
                  </a:cubicBezTo>
                  <a:cubicBezTo>
                    <a:pt x="474496" y="102901"/>
                    <a:pt x="468400" y="104615"/>
                    <a:pt x="468686" y="104996"/>
                  </a:cubicBezTo>
                  <a:cubicBezTo>
                    <a:pt x="478211" y="117283"/>
                    <a:pt x="460113" y="122713"/>
                    <a:pt x="463161" y="133952"/>
                  </a:cubicBezTo>
                  <a:cubicBezTo>
                    <a:pt x="466114" y="145096"/>
                    <a:pt x="469734" y="157193"/>
                    <a:pt x="461733" y="168528"/>
                  </a:cubicBezTo>
                  <a:cubicBezTo>
                    <a:pt x="460304" y="170528"/>
                    <a:pt x="462495" y="174052"/>
                    <a:pt x="464971" y="175100"/>
                  </a:cubicBezTo>
                  <a:cubicBezTo>
                    <a:pt x="469734" y="177100"/>
                    <a:pt x="474877" y="178053"/>
                    <a:pt x="477830" y="183482"/>
                  </a:cubicBezTo>
                  <a:cubicBezTo>
                    <a:pt x="479354" y="186340"/>
                    <a:pt x="478401" y="192150"/>
                    <a:pt x="475830" y="193483"/>
                  </a:cubicBezTo>
                  <a:cubicBezTo>
                    <a:pt x="473067" y="194912"/>
                    <a:pt x="470781" y="193960"/>
                    <a:pt x="470019" y="191007"/>
                  </a:cubicBezTo>
                  <a:cubicBezTo>
                    <a:pt x="467448" y="181006"/>
                    <a:pt x="460590" y="180720"/>
                    <a:pt x="453636" y="183006"/>
                  </a:cubicBezTo>
                  <a:cubicBezTo>
                    <a:pt x="448017" y="184911"/>
                    <a:pt x="442778" y="188626"/>
                    <a:pt x="437634" y="191864"/>
                  </a:cubicBezTo>
                  <a:cubicBezTo>
                    <a:pt x="434682" y="193769"/>
                    <a:pt x="432110" y="196246"/>
                    <a:pt x="428300" y="195388"/>
                  </a:cubicBezTo>
                  <a:cubicBezTo>
                    <a:pt x="418013" y="193198"/>
                    <a:pt x="418775" y="199008"/>
                    <a:pt x="421347" y="206628"/>
                  </a:cubicBezTo>
                  <a:cubicBezTo>
                    <a:pt x="421728" y="207866"/>
                    <a:pt x="420966" y="210533"/>
                    <a:pt x="420013" y="211105"/>
                  </a:cubicBezTo>
                  <a:cubicBezTo>
                    <a:pt x="419061" y="211676"/>
                    <a:pt x="416775" y="210914"/>
                    <a:pt x="415822" y="209866"/>
                  </a:cubicBezTo>
                  <a:cubicBezTo>
                    <a:pt x="407440" y="200913"/>
                    <a:pt x="406773" y="197579"/>
                    <a:pt x="410679" y="187864"/>
                  </a:cubicBezTo>
                  <a:cubicBezTo>
                    <a:pt x="416013" y="174719"/>
                    <a:pt x="416013" y="174719"/>
                    <a:pt x="403821" y="163003"/>
                  </a:cubicBezTo>
                  <a:cubicBezTo>
                    <a:pt x="403059" y="179101"/>
                    <a:pt x="396677" y="189864"/>
                    <a:pt x="382580" y="194150"/>
                  </a:cubicBezTo>
                  <a:cubicBezTo>
                    <a:pt x="377722" y="195579"/>
                    <a:pt x="376674" y="200341"/>
                    <a:pt x="378294" y="205485"/>
                  </a:cubicBezTo>
                  <a:cubicBezTo>
                    <a:pt x="382294" y="218248"/>
                    <a:pt x="384104" y="230250"/>
                    <a:pt x="382770" y="242251"/>
                  </a:cubicBezTo>
                  <a:cubicBezTo>
                    <a:pt x="381913" y="249967"/>
                    <a:pt x="380961" y="256634"/>
                    <a:pt x="389628" y="259968"/>
                  </a:cubicBezTo>
                  <a:cubicBezTo>
                    <a:pt x="391819" y="260825"/>
                    <a:pt x="390390" y="265207"/>
                    <a:pt x="388295" y="267112"/>
                  </a:cubicBezTo>
                  <a:cubicBezTo>
                    <a:pt x="380389" y="274351"/>
                    <a:pt x="372864" y="273684"/>
                    <a:pt x="364482" y="262540"/>
                  </a:cubicBezTo>
                  <a:cubicBezTo>
                    <a:pt x="361149" y="258063"/>
                    <a:pt x="360196" y="255967"/>
                    <a:pt x="355243" y="259206"/>
                  </a:cubicBezTo>
                  <a:cubicBezTo>
                    <a:pt x="343813" y="266540"/>
                    <a:pt x="333431" y="276922"/>
                    <a:pt x="318667" y="275303"/>
                  </a:cubicBezTo>
                  <a:cubicBezTo>
                    <a:pt x="314667" y="274827"/>
                    <a:pt x="312095" y="277780"/>
                    <a:pt x="310666" y="281113"/>
                  </a:cubicBezTo>
                  <a:cubicBezTo>
                    <a:pt x="306380" y="290924"/>
                    <a:pt x="299617" y="297592"/>
                    <a:pt x="290949" y="302545"/>
                  </a:cubicBezTo>
                  <a:cubicBezTo>
                    <a:pt x="284949" y="305974"/>
                    <a:pt x="285901" y="311498"/>
                    <a:pt x="288473" y="317023"/>
                  </a:cubicBezTo>
                  <a:cubicBezTo>
                    <a:pt x="289235" y="318642"/>
                    <a:pt x="289806" y="320547"/>
                    <a:pt x="290949" y="321976"/>
                  </a:cubicBezTo>
                  <a:cubicBezTo>
                    <a:pt x="298569" y="331501"/>
                    <a:pt x="302570" y="341692"/>
                    <a:pt x="301332" y="355218"/>
                  </a:cubicBezTo>
                  <a:cubicBezTo>
                    <a:pt x="301332" y="360742"/>
                    <a:pt x="304856" y="367505"/>
                    <a:pt x="304570" y="374077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04AC633-74DA-40E5-8EB6-9332BD8D4B4E}"/>
                </a:ext>
              </a:extLst>
            </p:cNvPr>
            <p:cNvSpPr/>
            <p:nvPr/>
          </p:nvSpPr>
          <p:spPr>
            <a:xfrm>
              <a:off x="3801361" y="1171044"/>
              <a:ext cx="270157" cy="306304"/>
            </a:xfrm>
            <a:custGeom>
              <a:avLst/>
              <a:gdLst>
                <a:gd name="connsiteX0" fmla="*/ 15757 w 270157"/>
                <a:gd name="connsiteY0" fmla="*/ 39148 h 306304"/>
                <a:gd name="connsiteX1" fmla="*/ 10518 w 270157"/>
                <a:gd name="connsiteY1" fmla="*/ 33528 h 306304"/>
                <a:gd name="connsiteX2" fmla="*/ 136 w 270157"/>
                <a:gd name="connsiteY2" fmla="*/ 27908 h 306304"/>
                <a:gd name="connsiteX3" fmla="*/ 136 w 270157"/>
                <a:gd name="connsiteY3" fmla="*/ 27908 h 306304"/>
                <a:gd name="connsiteX4" fmla="*/ 31187 w 270157"/>
                <a:gd name="connsiteY4" fmla="*/ 10954 h 306304"/>
                <a:gd name="connsiteX5" fmla="*/ 36331 w 270157"/>
                <a:gd name="connsiteY5" fmla="*/ 10954 h 306304"/>
                <a:gd name="connsiteX6" fmla="*/ 70906 w 270157"/>
                <a:gd name="connsiteY6" fmla="*/ 33052 h 306304"/>
                <a:gd name="connsiteX7" fmla="*/ 88623 w 270157"/>
                <a:gd name="connsiteY7" fmla="*/ 40195 h 306304"/>
                <a:gd name="connsiteX8" fmla="*/ 102815 w 270157"/>
                <a:gd name="connsiteY8" fmla="*/ 39815 h 306304"/>
                <a:gd name="connsiteX9" fmla="*/ 93290 w 270157"/>
                <a:gd name="connsiteY9" fmla="*/ 5239 h 306304"/>
                <a:gd name="connsiteX10" fmla="*/ 129485 w 270157"/>
                <a:gd name="connsiteY10" fmla="*/ 5334 h 306304"/>
                <a:gd name="connsiteX11" fmla="*/ 139867 w 270157"/>
                <a:gd name="connsiteY11" fmla="*/ 5429 h 306304"/>
                <a:gd name="connsiteX12" fmla="*/ 150250 w 270157"/>
                <a:gd name="connsiteY12" fmla="*/ 5429 h 306304"/>
                <a:gd name="connsiteX13" fmla="*/ 155584 w 270157"/>
                <a:gd name="connsiteY13" fmla="*/ 0 h 306304"/>
                <a:gd name="connsiteX14" fmla="*/ 170252 w 270157"/>
                <a:gd name="connsiteY14" fmla="*/ 10382 h 306304"/>
                <a:gd name="connsiteX15" fmla="*/ 192255 w 270157"/>
                <a:gd name="connsiteY15" fmla="*/ 20479 h 306304"/>
                <a:gd name="connsiteX16" fmla="*/ 201971 w 270157"/>
                <a:gd name="connsiteY16" fmla="*/ 28004 h 306304"/>
                <a:gd name="connsiteX17" fmla="*/ 208066 w 270157"/>
                <a:gd name="connsiteY17" fmla="*/ 32766 h 306304"/>
                <a:gd name="connsiteX18" fmla="*/ 239975 w 270157"/>
                <a:gd name="connsiteY18" fmla="*/ 63532 h 306304"/>
                <a:gd name="connsiteX19" fmla="*/ 243404 w 270157"/>
                <a:gd name="connsiteY19" fmla="*/ 67532 h 306304"/>
                <a:gd name="connsiteX20" fmla="*/ 269312 w 270157"/>
                <a:gd name="connsiteY20" fmla="*/ 112776 h 306304"/>
                <a:gd name="connsiteX21" fmla="*/ 269312 w 270157"/>
                <a:gd name="connsiteY21" fmla="*/ 112776 h 306304"/>
                <a:gd name="connsiteX22" fmla="*/ 269312 w 270157"/>
                <a:gd name="connsiteY22" fmla="*/ 135446 h 306304"/>
                <a:gd name="connsiteX23" fmla="*/ 269312 w 270157"/>
                <a:gd name="connsiteY23" fmla="*/ 135446 h 306304"/>
                <a:gd name="connsiteX24" fmla="*/ 267407 w 270157"/>
                <a:gd name="connsiteY24" fmla="*/ 137255 h 306304"/>
                <a:gd name="connsiteX25" fmla="*/ 238832 w 270157"/>
                <a:gd name="connsiteY25" fmla="*/ 227266 h 306304"/>
                <a:gd name="connsiteX26" fmla="*/ 237499 w 270157"/>
                <a:gd name="connsiteY26" fmla="*/ 235458 h 306304"/>
                <a:gd name="connsiteX27" fmla="*/ 233975 w 270157"/>
                <a:gd name="connsiteY27" fmla="*/ 238601 h 306304"/>
                <a:gd name="connsiteX28" fmla="*/ 213305 w 270157"/>
                <a:gd name="connsiteY28" fmla="*/ 251841 h 306304"/>
                <a:gd name="connsiteX29" fmla="*/ 194636 w 270157"/>
                <a:gd name="connsiteY29" fmla="*/ 268605 h 306304"/>
                <a:gd name="connsiteX30" fmla="*/ 171490 w 270157"/>
                <a:gd name="connsiteY30" fmla="*/ 282512 h 306304"/>
                <a:gd name="connsiteX31" fmla="*/ 150250 w 270157"/>
                <a:gd name="connsiteY31" fmla="*/ 293846 h 306304"/>
                <a:gd name="connsiteX32" fmla="*/ 150250 w 270157"/>
                <a:gd name="connsiteY32" fmla="*/ 293846 h 306304"/>
                <a:gd name="connsiteX33" fmla="*/ 139867 w 270157"/>
                <a:gd name="connsiteY33" fmla="*/ 293751 h 306304"/>
                <a:gd name="connsiteX34" fmla="*/ 124913 w 270157"/>
                <a:gd name="connsiteY34" fmla="*/ 296894 h 306304"/>
                <a:gd name="connsiteX35" fmla="*/ 116341 w 270157"/>
                <a:gd name="connsiteY35" fmla="*/ 303086 h 306304"/>
                <a:gd name="connsiteX36" fmla="*/ 95576 w 270157"/>
                <a:gd name="connsiteY36" fmla="*/ 303657 h 306304"/>
                <a:gd name="connsiteX37" fmla="*/ 110435 w 270157"/>
                <a:gd name="connsiteY37" fmla="*/ 289846 h 306304"/>
                <a:gd name="connsiteX38" fmla="*/ 116627 w 270157"/>
                <a:gd name="connsiteY38" fmla="*/ 285464 h 306304"/>
                <a:gd name="connsiteX39" fmla="*/ 106720 w 270157"/>
                <a:gd name="connsiteY39" fmla="*/ 275368 h 306304"/>
                <a:gd name="connsiteX40" fmla="*/ 96338 w 270157"/>
                <a:gd name="connsiteY40" fmla="*/ 277463 h 306304"/>
                <a:gd name="connsiteX41" fmla="*/ 81670 w 270157"/>
                <a:gd name="connsiteY41" fmla="*/ 301562 h 306304"/>
                <a:gd name="connsiteX42" fmla="*/ 76145 w 270157"/>
                <a:gd name="connsiteY42" fmla="*/ 281750 h 306304"/>
                <a:gd name="connsiteX43" fmla="*/ 61286 w 270157"/>
                <a:gd name="connsiteY43" fmla="*/ 279559 h 306304"/>
                <a:gd name="connsiteX44" fmla="*/ 52904 w 270157"/>
                <a:gd name="connsiteY44" fmla="*/ 275463 h 306304"/>
                <a:gd name="connsiteX45" fmla="*/ 59762 w 270157"/>
                <a:gd name="connsiteY45" fmla="*/ 265367 h 306304"/>
                <a:gd name="connsiteX46" fmla="*/ 81384 w 270157"/>
                <a:gd name="connsiteY46" fmla="*/ 253556 h 306304"/>
                <a:gd name="connsiteX47" fmla="*/ 87385 w 270157"/>
                <a:gd name="connsiteY47" fmla="*/ 248126 h 306304"/>
                <a:gd name="connsiteX48" fmla="*/ 83098 w 270157"/>
                <a:gd name="connsiteY48" fmla="*/ 234887 h 306304"/>
                <a:gd name="connsiteX49" fmla="*/ 73859 w 270157"/>
                <a:gd name="connsiteY49" fmla="*/ 227648 h 306304"/>
                <a:gd name="connsiteX50" fmla="*/ 59000 w 270157"/>
                <a:gd name="connsiteY50" fmla="*/ 210598 h 306304"/>
                <a:gd name="connsiteX51" fmla="*/ 61096 w 270157"/>
                <a:gd name="connsiteY51" fmla="*/ 206407 h 306304"/>
                <a:gd name="connsiteX52" fmla="*/ 66334 w 270157"/>
                <a:gd name="connsiteY52" fmla="*/ 188119 h 306304"/>
                <a:gd name="connsiteX53" fmla="*/ 53952 w 270157"/>
                <a:gd name="connsiteY53" fmla="*/ 168021 h 306304"/>
                <a:gd name="connsiteX54" fmla="*/ 46808 w 270157"/>
                <a:gd name="connsiteY54" fmla="*/ 169450 h 306304"/>
                <a:gd name="connsiteX55" fmla="*/ 42331 w 270157"/>
                <a:gd name="connsiteY55" fmla="*/ 151352 h 306304"/>
                <a:gd name="connsiteX56" fmla="*/ 42141 w 270157"/>
                <a:gd name="connsiteY56" fmla="*/ 147352 h 306304"/>
                <a:gd name="connsiteX57" fmla="*/ 58524 w 270157"/>
                <a:gd name="connsiteY57" fmla="*/ 139827 h 306304"/>
                <a:gd name="connsiteX58" fmla="*/ 66239 w 270157"/>
                <a:gd name="connsiteY58" fmla="*/ 113348 h 306304"/>
                <a:gd name="connsiteX59" fmla="*/ 62715 w 270157"/>
                <a:gd name="connsiteY59" fmla="*/ 109823 h 306304"/>
                <a:gd name="connsiteX60" fmla="*/ 36426 w 270157"/>
                <a:gd name="connsiteY60" fmla="*/ 90488 h 306304"/>
                <a:gd name="connsiteX61" fmla="*/ 15757 w 270157"/>
                <a:gd name="connsiteY61" fmla="*/ 39148 h 30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0157" h="306304">
                  <a:moveTo>
                    <a:pt x="15757" y="39148"/>
                  </a:moveTo>
                  <a:cubicBezTo>
                    <a:pt x="14042" y="37243"/>
                    <a:pt x="12328" y="35433"/>
                    <a:pt x="10518" y="33528"/>
                  </a:cubicBezTo>
                  <a:cubicBezTo>
                    <a:pt x="4422" y="37529"/>
                    <a:pt x="3184" y="30766"/>
                    <a:pt x="136" y="27908"/>
                  </a:cubicBezTo>
                  <a:lnTo>
                    <a:pt x="136" y="27908"/>
                  </a:lnTo>
                  <a:cubicBezTo>
                    <a:pt x="-1865" y="-4763"/>
                    <a:pt x="18709" y="11906"/>
                    <a:pt x="31187" y="10954"/>
                  </a:cubicBezTo>
                  <a:cubicBezTo>
                    <a:pt x="32902" y="10954"/>
                    <a:pt x="34616" y="10954"/>
                    <a:pt x="36331" y="10954"/>
                  </a:cubicBezTo>
                  <a:cubicBezTo>
                    <a:pt x="52428" y="9525"/>
                    <a:pt x="74050" y="-3715"/>
                    <a:pt x="70906" y="33052"/>
                  </a:cubicBezTo>
                  <a:cubicBezTo>
                    <a:pt x="70335" y="40386"/>
                    <a:pt x="76240" y="55150"/>
                    <a:pt x="88623" y="40195"/>
                  </a:cubicBezTo>
                  <a:cubicBezTo>
                    <a:pt x="92052" y="36100"/>
                    <a:pt x="98243" y="42101"/>
                    <a:pt x="102815" y="39815"/>
                  </a:cubicBezTo>
                  <a:cubicBezTo>
                    <a:pt x="106054" y="25622"/>
                    <a:pt x="83956" y="20765"/>
                    <a:pt x="93290" y="5239"/>
                  </a:cubicBezTo>
                  <a:cubicBezTo>
                    <a:pt x="105387" y="-5429"/>
                    <a:pt x="117388" y="13430"/>
                    <a:pt x="129485" y="5334"/>
                  </a:cubicBezTo>
                  <a:cubicBezTo>
                    <a:pt x="132914" y="5334"/>
                    <a:pt x="136343" y="5334"/>
                    <a:pt x="139867" y="5429"/>
                  </a:cubicBezTo>
                  <a:cubicBezTo>
                    <a:pt x="143296" y="8858"/>
                    <a:pt x="146725" y="8858"/>
                    <a:pt x="150250" y="5429"/>
                  </a:cubicBezTo>
                  <a:cubicBezTo>
                    <a:pt x="152059" y="3620"/>
                    <a:pt x="153774" y="1810"/>
                    <a:pt x="155584" y="0"/>
                  </a:cubicBezTo>
                  <a:cubicBezTo>
                    <a:pt x="160537" y="3429"/>
                    <a:pt x="166061" y="6001"/>
                    <a:pt x="170252" y="10382"/>
                  </a:cubicBezTo>
                  <a:cubicBezTo>
                    <a:pt x="176634" y="16955"/>
                    <a:pt x="182539" y="22003"/>
                    <a:pt x="192255" y="20479"/>
                  </a:cubicBezTo>
                  <a:cubicBezTo>
                    <a:pt x="195112" y="20003"/>
                    <a:pt x="198732" y="25336"/>
                    <a:pt x="201971" y="28004"/>
                  </a:cubicBezTo>
                  <a:cubicBezTo>
                    <a:pt x="203971" y="29623"/>
                    <a:pt x="205971" y="32671"/>
                    <a:pt x="208066" y="32766"/>
                  </a:cubicBezTo>
                  <a:cubicBezTo>
                    <a:pt x="226450" y="33718"/>
                    <a:pt x="235879" y="45148"/>
                    <a:pt x="239975" y="63532"/>
                  </a:cubicBezTo>
                  <a:cubicBezTo>
                    <a:pt x="240356" y="65056"/>
                    <a:pt x="242261" y="66199"/>
                    <a:pt x="243404" y="67532"/>
                  </a:cubicBezTo>
                  <a:cubicBezTo>
                    <a:pt x="242261" y="89249"/>
                    <a:pt x="265693" y="94202"/>
                    <a:pt x="269312" y="112776"/>
                  </a:cubicBezTo>
                  <a:lnTo>
                    <a:pt x="269312" y="112776"/>
                  </a:lnTo>
                  <a:cubicBezTo>
                    <a:pt x="259692" y="120301"/>
                    <a:pt x="273598" y="127921"/>
                    <a:pt x="269312" y="135446"/>
                  </a:cubicBezTo>
                  <a:lnTo>
                    <a:pt x="269312" y="135446"/>
                  </a:lnTo>
                  <a:cubicBezTo>
                    <a:pt x="268646" y="136017"/>
                    <a:pt x="267693" y="136493"/>
                    <a:pt x="267407" y="137255"/>
                  </a:cubicBezTo>
                  <a:cubicBezTo>
                    <a:pt x="258073" y="167354"/>
                    <a:pt x="249310" y="197644"/>
                    <a:pt x="238832" y="227266"/>
                  </a:cubicBezTo>
                  <a:cubicBezTo>
                    <a:pt x="237880" y="229838"/>
                    <a:pt x="238356" y="232886"/>
                    <a:pt x="237499" y="235458"/>
                  </a:cubicBezTo>
                  <a:cubicBezTo>
                    <a:pt x="237023" y="236791"/>
                    <a:pt x="235117" y="238697"/>
                    <a:pt x="233975" y="238601"/>
                  </a:cubicBezTo>
                  <a:cubicBezTo>
                    <a:pt x="223783" y="237077"/>
                    <a:pt x="218258" y="243840"/>
                    <a:pt x="213305" y="251841"/>
                  </a:cubicBezTo>
                  <a:cubicBezTo>
                    <a:pt x="208638" y="259271"/>
                    <a:pt x="198351" y="258032"/>
                    <a:pt x="194636" y="268605"/>
                  </a:cubicBezTo>
                  <a:cubicBezTo>
                    <a:pt x="191207" y="278702"/>
                    <a:pt x="182063" y="283274"/>
                    <a:pt x="171490" y="282512"/>
                  </a:cubicBezTo>
                  <a:cubicBezTo>
                    <a:pt x="162537" y="281845"/>
                    <a:pt x="154250" y="283274"/>
                    <a:pt x="150250" y="293846"/>
                  </a:cubicBezTo>
                  <a:lnTo>
                    <a:pt x="150250" y="293846"/>
                  </a:lnTo>
                  <a:cubicBezTo>
                    <a:pt x="146725" y="296799"/>
                    <a:pt x="143296" y="297371"/>
                    <a:pt x="139867" y="293751"/>
                  </a:cubicBezTo>
                  <a:cubicBezTo>
                    <a:pt x="134724" y="293846"/>
                    <a:pt x="129485" y="293561"/>
                    <a:pt x="124913" y="296894"/>
                  </a:cubicBezTo>
                  <a:cubicBezTo>
                    <a:pt x="122056" y="298990"/>
                    <a:pt x="119484" y="301657"/>
                    <a:pt x="116341" y="303086"/>
                  </a:cubicBezTo>
                  <a:cubicBezTo>
                    <a:pt x="107387" y="307277"/>
                    <a:pt x="95100" y="307277"/>
                    <a:pt x="95576" y="303657"/>
                  </a:cubicBezTo>
                  <a:cubicBezTo>
                    <a:pt x="96719" y="294323"/>
                    <a:pt x="105292" y="294132"/>
                    <a:pt x="110435" y="289846"/>
                  </a:cubicBezTo>
                  <a:cubicBezTo>
                    <a:pt x="112435" y="288227"/>
                    <a:pt x="114626" y="286798"/>
                    <a:pt x="116627" y="285464"/>
                  </a:cubicBezTo>
                  <a:cubicBezTo>
                    <a:pt x="118912" y="275654"/>
                    <a:pt x="108911" y="281178"/>
                    <a:pt x="106720" y="275368"/>
                  </a:cubicBezTo>
                  <a:cubicBezTo>
                    <a:pt x="104815" y="270510"/>
                    <a:pt x="99386" y="273463"/>
                    <a:pt x="96338" y="277463"/>
                  </a:cubicBezTo>
                  <a:cubicBezTo>
                    <a:pt x="90814" y="284512"/>
                    <a:pt x="90052" y="294989"/>
                    <a:pt x="81670" y="301562"/>
                  </a:cubicBezTo>
                  <a:cubicBezTo>
                    <a:pt x="74621" y="296609"/>
                    <a:pt x="80336" y="287179"/>
                    <a:pt x="76145" y="281750"/>
                  </a:cubicBezTo>
                  <a:cubicBezTo>
                    <a:pt x="71192" y="281083"/>
                    <a:pt x="66144" y="280511"/>
                    <a:pt x="61286" y="279559"/>
                  </a:cubicBezTo>
                  <a:cubicBezTo>
                    <a:pt x="58143" y="278987"/>
                    <a:pt x="53666" y="280416"/>
                    <a:pt x="52904" y="275463"/>
                  </a:cubicBezTo>
                  <a:cubicBezTo>
                    <a:pt x="51952" y="269938"/>
                    <a:pt x="55476" y="267557"/>
                    <a:pt x="59762" y="265367"/>
                  </a:cubicBezTo>
                  <a:cubicBezTo>
                    <a:pt x="67192" y="261557"/>
                    <a:pt x="73954" y="254127"/>
                    <a:pt x="81384" y="253556"/>
                  </a:cubicBezTo>
                  <a:cubicBezTo>
                    <a:pt x="86718" y="253079"/>
                    <a:pt x="88909" y="254699"/>
                    <a:pt x="87385" y="248126"/>
                  </a:cubicBezTo>
                  <a:cubicBezTo>
                    <a:pt x="86432" y="243554"/>
                    <a:pt x="84241" y="239363"/>
                    <a:pt x="83098" y="234887"/>
                  </a:cubicBezTo>
                  <a:cubicBezTo>
                    <a:pt x="81765" y="229457"/>
                    <a:pt x="78812" y="228124"/>
                    <a:pt x="73859" y="227648"/>
                  </a:cubicBezTo>
                  <a:cubicBezTo>
                    <a:pt x="64810" y="226886"/>
                    <a:pt x="63001" y="217265"/>
                    <a:pt x="59000" y="210598"/>
                  </a:cubicBezTo>
                  <a:cubicBezTo>
                    <a:pt x="58619" y="209931"/>
                    <a:pt x="60048" y="206692"/>
                    <a:pt x="61096" y="206407"/>
                  </a:cubicBezTo>
                  <a:cubicBezTo>
                    <a:pt x="71287" y="203168"/>
                    <a:pt x="68239" y="194024"/>
                    <a:pt x="66334" y="188119"/>
                  </a:cubicBezTo>
                  <a:cubicBezTo>
                    <a:pt x="63953" y="180689"/>
                    <a:pt x="58619" y="174308"/>
                    <a:pt x="53952" y="168021"/>
                  </a:cubicBezTo>
                  <a:cubicBezTo>
                    <a:pt x="53190" y="167068"/>
                    <a:pt x="49285" y="168878"/>
                    <a:pt x="46808" y="169450"/>
                  </a:cubicBezTo>
                  <a:cubicBezTo>
                    <a:pt x="45475" y="163449"/>
                    <a:pt x="54047" y="154400"/>
                    <a:pt x="42331" y="151352"/>
                  </a:cubicBezTo>
                  <a:cubicBezTo>
                    <a:pt x="41950" y="151257"/>
                    <a:pt x="41665" y="147542"/>
                    <a:pt x="42141" y="147352"/>
                  </a:cubicBezTo>
                  <a:cubicBezTo>
                    <a:pt x="47570" y="144685"/>
                    <a:pt x="53190" y="142589"/>
                    <a:pt x="58524" y="139827"/>
                  </a:cubicBezTo>
                  <a:cubicBezTo>
                    <a:pt x="66430" y="135731"/>
                    <a:pt x="70240" y="122301"/>
                    <a:pt x="66239" y="113348"/>
                  </a:cubicBezTo>
                  <a:cubicBezTo>
                    <a:pt x="65573" y="111824"/>
                    <a:pt x="63858" y="109728"/>
                    <a:pt x="62715" y="109823"/>
                  </a:cubicBezTo>
                  <a:cubicBezTo>
                    <a:pt x="49285" y="110681"/>
                    <a:pt x="44903" y="97345"/>
                    <a:pt x="36426" y="90488"/>
                  </a:cubicBezTo>
                  <a:cubicBezTo>
                    <a:pt x="35188" y="70294"/>
                    <a:pt x="34807" y="50197"/>
                    <a:pt x="15757" y="39148"/>
                  </a:cubicBez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F391714-6DCF-4A16-9AC3-8781F738C6A1}"/>
                </a:ext>
              </a:extLst>
            </p:cNvPr>
            <p:cNvSpPr/>
            <p:nvPr/>
          </p:nvSpPr>
          <p:spPr>
            <a:xfrm>
              <a:off x="3851884" y="1364211"/>
              <a:ext cx="2857" cy="2762"/>
            </a:xfrm>
            <a:custGeom>
              <a:avLst/>
              <a:gdLst>
                <a:gd name="connsiteX0" fmla="*/ 0 w 2857"/>
                <a:gd name="connsiteY0" fmla="*/ 2000 h 2762"/>
                <a:gd name="connsiteX1" fmla="*/ 667 w 2857"/>
                <a:gd name="connsiteY1" fmla="*/ 0 h 2762"/>
                <a:gd name="connsiteX2" fmla="*/ 2858 w 2857"/>
                <a:gd name="connsiteY2" fmla="*/ 762 h 2762"/>
                <a:gd name="connsiteX3" fmla="*/ 2191 w 2857"/>
                <a:gd name="connsiteY3" fmla="*/ 2762 h 2762"/>
                <a:gd name="connsiteX4" fmla="*/ 0 w 2857"/>
                <a:gd name="connsiteY4" fmla="*/ 2000 h 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2762">
                  <a:moveTo>
                    <a:pt x="0" y="2000"/>
                  </a:moveTo>
                  <a:cubicBezTo>
                    <a:pt x="190" y="1333"/>
                    <a:pt x="381" y="95"/>
                    <a:pt x="667" y="0"/>
                  </a:cubicBezTo>
                  <a:cubicBezTo>
                    <a:pt x="1429" y="0"/>
                    <a:pt x="2096" y="476"/>
                    <a:pt x="2858" y="762"/>
                  </a:cubicBezTo>
                  <a:cubicBezTo>
                    <a:pt x="2667" y="1429"/>
                    <a:pt x="2381" y="2667"/>
                    <a:pt x="2191" y="2762"/>
                  </a:cubicBezTo>
                  <a:cubicBezTo>
                    <a:pt x="1429" y="2762"/>
                    <a:pt x="762" y="2286"/>
                    <a:pt x="0" y="2000"/>
                  </a:cubicBez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F882D88-3E8A-4A75-A062-2E0B04E55F09}"/>
                </a:ext>
              </a:extLst>
            </p:cNvPr>
            <p:cNvSpPr/>
            <p:nvPr/>
          </p:nvSpPr>
          <p:spPr>
            <a:xfrm>
              <a:off x="3941324" y="1464509"/>
              <a:ext cx="10382" cy="5715"/>
            </a:xfrm>
            <a:custGeom>
              <a:avLst/>
              <a:gdLst>
                <a:gd name="connsiteX0" fmla="*/ 0 w 10382"/>
                <a:gd name="connsiteY0" fmla="*/ 0 h 5715"/>
                <a:gd name="connsiteX1" fmla="*/ 10382 w 10382"/>
                <a:gd name="connsiteY1" fmla="*/ 95 h 5715"/>
                <a:gd name="connsiteX2" fmla="*/ 0 w 10382"/>
                <a:gd name="connsiteY2" fmla="*/ 5715 h 5715"/>
                <a:gd name="connsiteX3" fmla="*/ 0 w 10382"/>
                <a:gd name="connsiteY3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2" h="5715">
                  <a:moveTo>
                    <a:pt x="0" y="0"/>
                  </a:moveTo>
                  <a:cubicBezTo>
                    <a:pt x="3524" y="0"/>
                    <a:pt x="6953" y="95"/>
                    <a:pt x="10382" y="95"/>
                  </a:cubicBezTo>
                  <a:cubicBezTo>
                    <a:pt x="8096" y="4572"/>
                    <a:pt x="4191" y="5525"/>
                    <a:pt x="0" y="5715"/>
                  </a:cubicBezTo>
                  <a:cubicBezTo>
                    <a:pt x="0" y="3810"/>
                    <a:pt x="0" y="1905"/>
                    <a:pt x="0" y="0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06963B76-5001-47E2-A53B-828C6503378A}"/>
                </a:ext>
              </a:extLst>
            </p:cNvPr>
            <p:cNvSpPr/>
            <p:nvPr/>
          </p:nvSpPr>
          <p:spPr>
            <a:xfrm>
              <a:off x="3845978" y="1340208"/>
              <a:ext cx="2190" cy="2285"/>
            </a:xfrm>
            <a:custGeom>
              <a:avLst/>
              <a:gdLst>
                <a:gd name="connsiteX0" fmla="*/ 2191 w 2190"/>
                <a:gd name="connsiteY0" fmla="*/ 0 h 2285"/>
                <a:gd name="connsiteX1" fmla="*/ 953 w 2190"/>
                <a:gd name="connsiteY1" fmla="*/ 2286 h 2285"/>
                <a:gd name="connsiteX2" fmla="*/ 0 w 2190"/>
                <a:gd name="connsiteY2" fmla="*/ 123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2285">
                  <a:moveTo>
                    <a:pt x="2191" y="0"/>
                  </a:moveTo>
                  <a:lnTo>
                    <a:pt x="953" y="2286"/>
                  </a:lnTo>
                  <a:lnTo>
                    <a:pt x="0" y="1238"/>
                  </a:ln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F03277F-05E0-41E7-9289-6FB2625F476F}"/>
                </a:ext>
              </a:extLst>
            </p:cNvPr>
            <p:cNvSpPr/>
            <p:nvPr/>
          </p:nvSpPr>
          <p:spPr>
            <a:xfrm>
              <a:off x="3796449" y="1526707"/>
              <a:ext cx="5333" cy="7013"/>
            </a:xfrm>
            <a:custGeom>
              <a:avLst/>
              <a:gdLst>
                <a:gd name="connsiteX0" fmla="*/ 5144 w 5333"/>
                <a:gd name="connsiteY0" fmla="*/ 0 h 7013"/>
                <a:gd name="connsiteX1" fmla="*/ 5334 w 5333"/>
                <a:gd name="connsiteY1" fmla="*/ 5810 h 7013"/>
                <a:gd name="connsiteX2" fmla="*/ 5334 w 5333"/>
                <a:gd name="connsiteY2" fmla="*/ 5810 h 7013"/>
                <a:gd name="connsiteX3" fmla="*/ 95 w 5333"/>
                <a:gd name="connsiteY3" fmla="*/ 5715 h 7013"/>
                <a:gd name="connsiteX4" fmla="*/ 0 w 5333"/>
                <a:gd name="connsiteY4" fmla="*/ 5620 h 7013"/>
                <a:gd name="connsiteX5" fmla="*/ 5144 w 5333"/>
                <a:gd name="connsiteY5" fmla="*/ 0 h 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3" h="7013">
                  <a:moveTo>
                    <a:pt x="5144" y="0"/>
                  </a:moveTo>
                  <a:cubicBezTo>
                    <a:pt x="5239" y="1905"/>
                    <a:pt x="5239" y="3905"/>
                    <a:pt x="5334" y="5810"/>
                  </a:cubicBezTo>
                  <a:lnTo>
                    <a:pt x="5334" y="5810"/>
                  </a:lnTo>
                  <a:cubicBezTo>
                    <a:pt x="3619" y="7430"/>
                    <a:pt x="1810" y="7430"/>
                    <a:pt x="95" y="5715"/>
                  </a:cubicBezTo>
                  <a:lnTo>
                    <a:pt x="0" y="5620"/>
                  </a:lnTo>
                  <a:cubicBezTo>
                    <a:pt x="1619" y="3715"/>
                    <a:pt x="3334" y="1905"/>
                    <a:pt x="5144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20B8C4F-7E24-4433-A126-EF10F583C245}"/>
                </a:ext>
              </a:extLst>
            </p:cNvPr>
            <p:cNvSpPr/>
            <p:nvPr/>
          </p:nvSpPr>
          <p:spPr>
            <a:xfrm>
              <a:off x="3487689" y="1475981"/>
              <a:ext cx="155754" cy="90236"/>
            </a:xfrm>
            <a:custGeom>
              <a:avLst/>
              <a:gdLst>
                <a:gd name="connsiteX0" fmla="*/ 137976 w 155754"/>
                <a:gd name="connsiteY0" fmla="*/ 5483 h 90236"/>
                <a:gd name="connsiteX1" fmla="*/ 150549 w 155754"/>
                <a:gd name="connsiteY1" fmla="*/ 19103 h 90236"/>
                <a:gd name="connsiteX2" fmla="*/ 153502 w 155754"/>
                <a:gd name="connsiteY2" fmla="*/ 39392 h 90236"/>
                <a:gd name="connsiteX3" fmla="*/ 134547 w 155754"/>
                <a:gd name="connsiteY3" fmla="*/ 33105 h 90236"/>
                <a:gd name="connsiteX4" fmla="*/ 117878 w 155754"/>
                <a:gd name="connsiteY4" fmla="*/ 28819 h 90236"/>
                <a:gd name="connsiteX5" fmla="*/ 110258 w 155754"/>
                <a:gd name="connsiteY5" fmla="*/ 37963 h 90236"/>
                <a:gd name="connsiteX6" fmla="*/ 101781 w 155754"/>
                <a:gd name="connsiteY6" fmla="*/ 56346 h 90236"/>
                <a:gd name="connsiteX7" fmla="*/ 91399 w 155754"/>
                <a:gd name="connsiteY7" fmla="*/ 67586 h 90236"/>
                <a:gd name="connsiteX8" fmla="*/ 70634 w 155754"/>
                <a:gd name="connsiteY8" fmla="*/ 78920 h 90236"/>
                <a:gd name="connsiteX9" fmla="*/ 70634 w 155754"/>
                <a:gd name="connsiteY9" fmla="*/ 78920 h 90236"/>
                <a:gd name="connsiteX10" fmla="*/ 49965 w 155754"/>
                <a:gd name="connsiteY10" fmla="*/ 78920 h 90236"/>
                <a:gd name="connsiteX11" fmla="*/ 49965 w 155754"/>
                <a:gd name="connsiteY11" fmla="*/ 78920 h 90236"/>
                <a:gd name="connsiteX12" fmla="*/ 1483 w 155754"/>
                <a:gd name="connsiteY12" fmla="*/ 89112 h 90236"/>
                <a:gd name="connsiteX13" fmla="*/ 5769 w 155754"/>
                <a:gd name="connsiteY13" fmla="*/ 57489 h 90236"/>
                <a:gd name="connsiteX14" fmla="*/ 32439 w 155754"/>
                <a:gd name="connsiteY14" fmla="*/ 59966 h 90236"/>
                <a:gd name="connsiteX15" fmla="*/ 23486 w 155754"/>
                <a:gd name="connsiteY15" fmla="*/ 56346 h 90236"/>
                <a:gd name="connsiteX16" fmla="*/ 16628 w 155754"/>
                <a:gd name="connsiteY16" fmla="*/ 37487 h 90236"/>
                <a:gd name="connsiteX17" fmla="*/ 10627 w 155754"/>
                <a:gd name="connsiteY17" fmla="*/ 29486 h 90236"/>
                <a:gd name="connsiteX18" fmla="*/ 8531 w 155754"/>
                <a:gd name="connsiteY18" fmla="*/ 16627 h 90236"/>
                <a:gd name="connsiteX19" fmla="*/ 21866 w 155754"/>
                <a:gd name="connsiteY19" fmla="*/ 12912 h 90236"/>
                <a:gd name="connsiteX20" fmla="*/ 43869 w 155754"/>
                <a:gd name="connsiteY20" fmla="*/ 10340 h 90236"/>
                <a:gd name="connsiteX21" fmla="*/ 48917 w 155754"/>
                <a:gd name="connsiteY21" fmla="*/ 149 h 90236"/>
                <a:gd name="connsiteX22" fmla="*/ 61300 w 155754"/>
                <a:gd name="connsiteY22" fmla="*/ 2530 h 90236"/>
                <a:gd name="connsiteX23" fmla="*/ 105972 w 155754"/>
                <a:gd name="connsiteY23" fmla="*/ 2339 h 90236"/>
                <a:gd name="connsiteX24" fmla="*/ 137976 w 155754"/>
                <a:gd name="connsiteY24" fmla="*/ 5483 h 9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5754" h="90236">
                  <a:moveTo>
                    <a:pt x="137976" y="5483"/>
                  </a:moveTo>
                  <a:cubicBezTo>
                    <a:pt x="140167" y="12245"/>
                    <a:pt x="146072" y="14817"/>
                    <a:pt x="150549" y="19103"/>
                  </a:cubicBezTo>
                  <a:cubicBezTo>
                    <a:pt x="156264" y="24723"/>
                    <a:pt x="157312" y="31772"/>
                    <a:pt x="153502" y="39392"/>
                  </a:cubicBezTo>
                  <a:cubicBezTo>
                    <a:pt x="146549" y="39677"/>
                    <a:pt x="140072" y="38534"/>
                    <a:pt x="134547" y="33105"/>
                  </a:cubicBezTo>
                  <a:cubicBezTo>
                    <a:pt x="129785" y="28343"/>
                    <a:pt x="123879" y="27295"/>
                    <a:pt x="117878" y="28819"/>
                  </a:cubicBezTo>
                  <a:cubicBezTo>
                    <a:pt x="113783" y="29867"/>
                    <a:pt x="108639" y="32534"/>
                    <a:pt x="110258" y="37963"/>
                  </a:cubicBezTo>
                  <a:cubicBezTo>
                    <a:pt x="113211" y="47964"/>
                    <a:pt x="104829" y="50441"/>
                    <a:pt x="101781" y="56346"/>
                  </a:cubicBezTo>
                  <a:cubicBezTo>
                    <a:pt x="99781" y="61680"/>
                    <a:pt x="96352" y="65490"/>
                    <a:pt x="91399" y="67586"/>
                  </a:cubicBezTo>
                  <a:cubicBezTo>
                    <a:pt x="84160" y="70729"/>
                    <a:pt x="80540" y="81683"/>
                    <a:pt x="70634" y="78920"/>
                  </a:cubicBezTo>
                  <a:lnTo>
                    <a:pt x="70634" y="78920"/>
                  </a:lnTo>
                  <a:cubicBezTo>
                    <a:pt x="63776" y="72539"/>
                    <a:pt x="56823" y="72539"/>
                    <a:pt x="49965" y="78920"/>
                  </a:cubicBezTo>
                  <a:lnTo>
                    <a:pt x="49965" y="78920"/>
                  </a:lnTo>
                  <a:cubicBezTo>
                    <a:pt x="33677" y="81683"/>
                    <a:pt x="19104" y="93970"/>
                    <a:pt x="1483" y="89112"/>
                  </a:cubicBezTo>
                  <a:cubicBezTo>
                    <a:pt x="-2137" y="77777"/>
                    <a:pt x="1483" y="67586"/>
                    <a:pt x="5769" y="57489"/>
                  </a:cubicBezTo>
                  <a:cubicBezTo>
                    <a:pt x="15961" y="45011"/>
                    <a:pt x="23105" y="64728"/>
                    <a:pt x="32439" y="59966"/>
                  </a:cubicBezTo>
                  <a:cubicBezTo>
                    <a:pt x="29582" y="59013"/>
                    <a:pt x="25772" y="59489"/>
                    <a:pt x="23486" y="56346"/>
                  </a:cubicBezTo>
                  <a:cubicBezTo>
                    <a:pt x="20533" y="50345"/>
                    <a:pt x="21200" y="42725"/>
                    <a:pt x="16628" y="37487"/>
                  </a:cubicBezTo>
                  <a:cubicBezTo>
                    <a:pt x="14532" y="34820"/>
                    <a:pt x="12532" y="32248"/>
                    <a:pt x="10627" y="29486"/>
                  </a:cubicBezTo>
                  <a:cubicBezTo>
                    <a:pt x="8436" y="25485"/>
                    <a:pt x="5483" y="21580"/>
                    <a:pt x="8531" y="16627"/>
                  </a:cubicBezTo>
                  <a:cubicBezTo>
                    <a:pt x="12056" y="11198"/>
                    <a:pt x="17009" y="9959"/>
                    <a:pt x="21866" y="12912"/>
                  </a:cubicBezTo>
                  <a:cubicBezTo>
                    <a:pt x="29963" y="17865"/>
                    <a:pt x="36630" y="11864"/>
                    <a:pt x="43869" y="10340"/>
                  </a:cubicBezTo>
                  <a:cubicBezTo>
                    <a:pt x="48727" y="9293"/>
                    <a:pt x="38821" y="-1375"/>
                    <a:pt x="48917" y="149"/>
                  </a:cubicBezTo>
                  <a:cubicBezTo>
                    <a:pt x="53108" y="815"/>
                    <a:pt x="57395" y="1101"/>
                    <a:pt x="61300" y="2530"/>
                  </a:cubicBezTo>
                  <a:cubicBezTo>
                    <a:pt x="76254" y="7959"/>
                    <a:pt x="91018" y="911"/>
                    <a:pt x="105972" y="2339"/>
                  </a:cubicBezTo>
                  <a:cubicBezTo>
                    <a:pt x="116735" y="3578"/>
                    <a:pt x="127499" y="1577"/>
                    <a:pt x="137976" y="548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D24BC0F-F3C8-4590-A2C8-919E911AAD9C}"/>
                </a:ext>
              </a:extLst>
            </p:cNvPr>
            <p:cNvSpPr/>
            <p:nvPr/>
          </p:nvSpPr>
          <p:spPr>
            <a:xfrm>
              <a:off x="3558324" y="1543580"/>
              <a:ext cx="20764" cy="15556"/>
            </a:xfrm>
            <a:custGeom>
              <a:avLst/>
              <a:gdLst>
                <a:gd name="connsiteX0" fmla="*/ 0 w 20764"/>
                <a:gd name="connsiteY0" fmla="*/ 11417 h 15556"/>
                <a:gd name="connsiteX1" fmla="*/ 20765 w 20764"/>
                <a:gd name="connsiteY1" fmla="*/ 82 h 15556"/>
                <a:gd name="connsiteX2" fmla="*/ 20765 w 20764"/>
                <a:gd name="connsiteY2" fmla="*/ 5702 h 15556"/>
                <a:gd name="connsiteX3" fmla="*/ 10573 w 20764"/>
                <a:gd name="connsiteY3" fmla="*/ 13608 h 15556"/>
                <a:gd name="connsiteX4" fmla="*/ 0 w 20764"/>
                <a:gd name="connsiteY4" fmla="*/ 11417 h 1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64" h="15556">
                  <a:moveTo>
                    <a:pt x="0" y="11417"/>
                  </a:moveTo>
                  <a:cubicBezTo>
                    <a:pt x="7239" y="8274"/>
                    <a:pt x="11621" y="-965"/>
                    <a:pt x="20765" y="82"/>
                  </a:cubicBezTo>
                  <a:cubicBezTo>
                    <a:pt x="20765" y="1987"/>
                    <a:pt x="20765" y="3797"/>
                    <a:pt x="20765" y="5702"/>
                  </a:cubicBezTo>
                  <a:cubicBezTo>
                    <a:pt x="17335" y="8369"/>
                    <a:pt x="14002" y="11036"/>
                    <a:pt x="10573" y="13608"/>
                  </a:cubicBezTo>
                  <a:cubicBezTo>
                    <a:pt x="6382" y="16656"/>
                    <a:pt x="2857" y="16275"/>
                    <a:pt x="0" y="11417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DE954D1-0E70-4848-A207-8ECE003E4630}"/>
                </a:ext>
              </a:extLst>
            </p:cNvPr>
            <p:cNvSpPr/>
            <p:nvPr/>
          </p:nvSpPr>
          <p:spPr>
            <a:xfrm>
              <a:off x="3796449" y="1532423"/>
              <a:ext cx="5238" cy="5810"/>
            </a:xfrm>
            <a:custGeom>
              <a:avLst/>
              <a:gdLst>
                <a:gd name="connsiteX0" fmla="*/ 0 w 5238"/>
                <a:gd name="connsiteY0" fmla="*/ 0 h 5810"/>
                <a:gd name="connsiteX1" fmla="*/ 5239 w 5238"/>
                <a:gd name="connsiteY1" fmla="*/ 95 h 5810"/>
                <a:gd name="connsiteX2" fmla="*/ 95 w 5238"/>
                <a:gd name="connsiteY2" fmla="*/ 5810 h 5810"/>
                <a:gd name="connsiteX3" fmla="*/ 0 w 5238"/>
                <a:gd name="connsiteY3" fmla="*/ 0 h 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" h="5810">
                  <a:moveTo>
                    <a:pt x="0" y="0"/>
                  </a:moveTo>
                  <a:cubicBezTo>
                    <a:pt x="1715" y="0"/>
                    <a:pt x="3524" y="0"/>
                    <a:pt x="5239" y="95"/>
                  </a:cubicBezTo>
                  <a:cubicBezTo>
                    <a:pt x="3524" y="2000"/>
                    <a:pt x="1810" y="3905"/>
                    <a:pt x="95" y="5810"/>
                  </a:cubicBezTo>
                  <a:cubicBezTo>
                    <a:pt x="95" y="3905"/>
                    <a:pt x="95" y="2000"/>
                    <a:pt x="0" y="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9B7DC6E-E26D-4F0C-B11A-103831335381}"/>
                </a:ext>
              </a:extLst>
            </p:cNvPr>
            <p:cNvSpPr/>
            <p:nvPr/>
          </p:nvSpPr>
          <p:spPr>
            <a:xfrm>
              <a:off x="3452391" y="1056254"/>
              <a:ext cx="380252" cy="322884"/>
            </a:xfrm>
            <a:custGeom>
              <a:avLst/>
              <a:gdLst>
                <a:gd name="connsiteX0" fmla="*/ 380253 w 380252"/>
                <a:gd name="connsiteY0" fmla="*/ 125649 h 322884"/>
                <a:gd name="connsiteX1" fmla="*/ 375205 w 380252"/>
                <a:gd name="connsiteY1" fmla="*/ 132602 h 322884"/>
                <a:gd name="connsiteX2" fmla="*/ 359203 w 380252"/>
                <a:gd name="connsiteY2" fmla="*/ 127078 h 322884"/>
                <a:gd name="connsiteX3" fmla="*/ 349297 w 380252"/>
                <a:gd name="connsiteY3" fmla="*/ 142603 h 322884"/>
                <a:gd name="connsiteX4" fmla="*/ 339010 w 380252"/>
                <a:gd name="connsiteY4" fmla="*/ 143461 h 322884"/>
                <a:gd name="connsiteX5" fmla="*/ 332723 w 380252"/>
                <a:gd name="connsiteY5" fmla="*/ 150604 h 322884"/>
                <a:gd name="connsiteX6" fmla="*/ 338724 w 380252"/>
                <a:gd name="connsiteY6" fmla="*/ 154986 h 322884"/>
                <a:gd name="connsiteX7" fmla="*/ 341486 w 380252"/>
                <a:gd name="connsiteY7" fmla="*/ 158986 h 322884"/>
                <a:gd name="connsiteX8" fmla="*/ 337962 w 380252"/>
                <a:gd name="connsiteY8" fmla="*/ 161463 h 322884"/>
                <a:gd name="connsiteX9" fmla="*/ 330437 w 380252"/>
                <a:gd name="connsiteY9" fmla="*/ 159939 h 322884"/>
                <a:gd name="connsiteX10" fmla="*/ 313578 w 380252"/>
                <a:gd name="connsiteY10" fmla="*/ 179656 h 322884"/>
                <a:gd name="connsiteX11" fmla="*/ 318531 w 380252"/>
                <a:gd name="connsiteY11" fmla="*/ 188609 h 322884"/>
                <a:gd name="connsiteX12" fmla="*/ 322246 w 380252"/>
                <a:gd name="connsiteY12" fmla="*/ 178608 h 322884"/>
                <a:gd name="connsiteX13" fmla="*/ 327484 w 380252"/>
                <a:gd name="connsiteY13" fmla="*/ 171274 h 322884"/>
                <a:gd name="connsiteX14" fmla="*/ 345010 w 380252"/>
                <a:gd name="connsiteY14" fmla="*/ 174417 h 322884"/>
                <a:gd name="connsiteX15" fmla="*/ 354726 w 380252"/>
                <a:gd name="connsiteY15" fmla="*/ 189657 h 322884"/>
                <a:gd name="connsiteX16" fmla="*/ 353297 w 380252"/>
                <a:gd name="connsiteY16" fmla="*/ 216613 h 322884"/>
                <a:gd name="connsiteX17" fmla="*/ 355583 w 380252"/>
                <a:gd name="connsiteY17" fmla="*/ 240711 h 322884"/>
                <a:gd name="connsiteX18" fmla="*/ 353297 w 380252"/>
                <a:gd name="connsiteY18" fmla="*/ 250522 h 322884"/>
                <a:gd name="connsiteX19" fmla="*/ 335485 w 380252"/>
                <a:gd name="connsiteY19" fmla="*/ 260237 h 322884"/>
                <a:gd name="connsiteX20" fmla="*/ 329961 w 380252"/>
                <a:gd name="connsiteY20" fmla="*/ 255189 h 322884"/>
                <a:gd name="connsiteX21" fmla="*/ 327865 w 380252"/>
                <a:gd name="connsiteY21" fmla="*/ 244235 h 322884"/>
                <a:gd name="connsiteX22" fmla="*/ 302624 w 380252"/>
                <a:gd name="connsiteY22" fmla="*/ 221566 h 322884"/>
                <a:gd name="connsiteX23" fmla="*/ 294052 w 380252"/>
                <a:gd name="connsiteY23" fmla="*/ 213660 h 322884"/>
                <a:gd name="connsiteX24" fmla="*/ 276811 w 380252"/>
                <a:gd name="connsiteY24" fmla="*/ 207278 h 322884"/>
                <a:gd name="connsiteX25" fmla="*/ 254047 w 380252"/>
                <a:gd name="connsiteY25" fmla="*/ 218041 h 322884"/>
                <a:gd name="connsiteX26" fmla="*/ 264524 w 380252"/>
                <a:gd name="connsiteY26" fmla="*/ 240425 h 322884"/>
                <a:gd name="connsiteX27" fmla="*/ 266143 w 380252"/>
                <a:gd name="connsiteY27" fmla="*/ 248426 h 322884"/>
                <a:gd name="connsiteX28" fmla="*/ 269668 w 380252"/>
                <a:gd name="connsiteY28" fmla="*/ 261571 h 322884"/>
                <a:gd name="connsiteX29" fmla="*/ 258904 w 380252"/>
                <a:gd name="connsiteY29" fmla="*/ 265762 h 322884"/>
                <a:gd name="connsiteX30" fmla="*/ 246522 w 380252"/>
                <a:gd name="connsiteY30" fmla="*/ 279668 h 322884"/>
                <a:gd name="connsiteX31" fmla="*/ 236235 w 380252"/>
                <a:gd name="connsiteY31" fmla="*/ 302147 h 322884"/>
                <a:gd name="connsiteX32" fmla="*/ 215756 w 380252"/>
                <a:gd name="connsiteY32" fmla="*/ 322150 h 322884"/>
                <a:gd name="connsiteX33" fmla="*/ 205183 w 380252"/>
                <a:gd name="connsiteY33" fmla="*/ 313863 h 322884"/>
                <a:gd name="connsiteX34" fmla="*/ 208993 w 380252"/>
                <a:gd name="connsiteY34" fmla="*/ 294813 h 322884"/>
                <a:gd name="connsiteX35" fmla="*/ 202707 w 380252"/>
                <a:gd name="connsiteY35" fmla="*/ 274715 h 322884"/>
                <a:gd name="connsiteX36" fmla="*/ 183847 w 380252"/>
                <a:gd name="connsiteY36" fmla="*/ 255760 h 322884"/>
                <a:gd name="connsiteX37" fmla="*/ 197659 w 380252"/>
                <a:gd name="connsiteY37" fmla="*/ 248426 h 322884"/>
                <a:gd name="connsiteX38" fmla="*/ 200135 w 380252"/>
                <a:gd name="connsiteY38" fmla="*/ 250712 h 322884"/>
                <a:gd name="connsiteX39" fmla="*/ 198230 w 380252"/>
                <a:gd name="connsiteY39" fmla="*/ 248712 h 322884"/>
                <a:gd name="connsiteX40" fmla="*/ 183847 w 380252"/>
                <a:gd name="connsiteY40" fmla="*/ 255665 h 322884"/>
                <a:gd name="connsiteX41" fmla="*/ 174418 w 380252"/>
                <a:gd name="connsiteY41" fmla="*/ 240425 h 322884"/>
                <a:gd name="connsiteX42" fmla="*/ 175180 w 380252"/>
                <a:gd name="connsiteY42" fmla="*/ 229662 h 322884"/>
                <a:gd name="connsiteX43" fmla="*/ 181657 w 380252"/>
                <a:gd name="connsiteY43" fmla="*/ 223566 h 322884"/>
                <a:gd name="connsiteX44" fmla="*/ 184228 w 380252"/>
                <a:gd name="connsiteY44" fmla="*/ 223756 h 322884"/>
                <a:gd name="connsiteX45" fmla="*/ 195944 w 380252"/>
                <a:gd name="connsiteY45" fmla="*/ 214612 h 322884"/>
                <a:gd name="connsiteX46" fmla="*/ 204993 w 380252"/>
                <a:gd name="connsiteY46" fmla="*/ 227281 h 322884"/>
                <a:gd name="connsiteX47" fmla="*/ 211279 w 380252"/>
                <a:gd name="connsiteY47" fmla="*/ 227090 h 322884"/>
                <a:gd name="connsiteX48" fmla="*/ 217090 w 380252"/>
                <a:gd name="connsiteY48" fmla="*/ 208707 h 322884"/>
                <a:gd name="connsiteX49" fmla="*/ 212899 w 380252"/>
                <a:gd name="connsiteY49" fmla="*/ 202801 h 322884"/>
                <a:gd name="connsiteX50" fmla="*/ 184705 w 380252"/>
                <a:gd name="connsiteY50" fmla="*/ 197277 h 322884"/>
                <a:gd name="connsiteX51" fmla="*/ 160416 w 380252"/>
                <a:gd name="connsiteY51" fmla="*/ 183466 h 322884"/>
                <a:gd name="connsiteX52" fmla="*/ 159654 w 380252"/>
                <a:gd name="connsiteY52" fmla="*/ 178608 h 322884"/>
                <a:gd name="connsiteX53" fmla="*/ 156796 w 380252"/>
                <a:gd name="connsiteY53" fmla="*/ 163654 h 322884"/>
                <a:gd name="connsiteX54" fmla="*/ 160987 w 380252"/>
                <a:gd name="connsiteY54" fmla="*/ 153938 h 322884"/>
                <a:gd name="connsiteX55" fmla="*/ 162416 w 380252"/>
                <a:gd name="connsiteY55" fmla="*/ 147747 h 322884"/>
                <a:gd name="connsiteX56" fmla="*/ 164702 w 380252"/>
                <a:gd name="connsiteY56" fmla="*/ 138222 h 322884"/>
                <a:gd name="connsiteX57" fmla="*/ 172894 w 380252"/>
                <a:gd name="connsiteY57" fmla="*/ 138222 h 322884"/>
                <a:gd name="connsiteX58" fmla="*/ 176418 w 380252"/>
                <a:gd name="connsiteY58" fmla="*/ 148795 h 322884"/>
                <a:gd name="connsiteX59" fmla="*/ 182990 w 380252"/>
                <a:gd name="connsiteY59" fmla="*/ 156605 h 322884"/>
                <a:gd name="connsiteX60" fmla="*/ 189181 w 380252"/>
                <a:gd name="connsiteY60" fmla="*/ 149271 h 322884"/>
                <a:gd name="connsiteX61" fmla="*/ 194420 w 380252"/>
                <a:gd name="connsiteY61" fmla="*/ 136793 h 322884"/>
                <a:gd name="connsiteX62" fmla="*/ 203183 w 380252"/>
                <a:gd name="connsiteY62" fmla="*/ 149271 h 322884"/>
                <a:gd name="connsiteX63" fmla="*/ 215089 w 380252"/>
                <a:gd name="connsiteY63" fmla="*/ 153748 h 322884"/>
                <a:gd name="connsiteX64" fmla="*/ 219947 w 380252"/>
                <a:gd name="connsiteY64" fmla="*/ 150223 h 322884"/>
                <a:gd name="connsiteX65" fmla="*/ 225567 w 380252"/>
                <a:gd name="connsiteY65" fmla="*/ 132697 h 322884"/>
                <a:gd name="connsiteX66" fmla="*/ 229377 w 380252"/>
                <a:gd name="connsiteY66" fmla="*/ 119934 h 322884"/>
                <a:gd name="connsiteX67" fmla="*/ 220328 w 380252"/>
                <a:gd name="connsiteY67" fmla="*/ 113076 h 322884"/>
                <a:gd name="connsiteX68" fmla="*/ 198706 w 380252"/>
                <a:gd name="connsiteY68" fmla="*/ 115648 h 322884"/>
                <a:gd name="connsiteX69" fmla="*/ 178323 w 380252"/>
                <a:gd name="connsiteY69" fmla="*/ 115743 h 322884"/>
                <a:gd name="connsiteX70" fmla="*/ 161749 w 380252"/>
                <a:gd name="connsiteY70" fmla="*/ 114028 h 322884"/>
                <a:gd name="connsiteX71" fmla="*/ 152129 w 380252"/>
                <a:gd name="connsiteY71" fmla="*/ 114981 h 322884"/>
                <a:gd name="connsiteX72" fmla="*/ 137461 w 380252"/>
                <a:gd name="connsiteY72" fmla="*/ 117553 h 322884"/>
                <a:gd name="connsiteX73" fmla="*/ 123554 w 380252"/>
                <a:gd name="connsiteY73" fmla="*/ 121077 h 322884"/>
                <a:gd name="connsiteX74" fmla="*/ 106790 w 380252"/>
                <a:gd name="connsiteY74" fmla="*/ 134031 h 322884"/>
                <a:gd name="connsiteX75" fmla="*/ 64213 w 380252"/>
                <a:gd name="connsiteY75" fmla="*/ 180418 h 322884"/>
                <a:gd name="connsiteX76" fmla="*/ 54307 w 380252"/>
                <a:gd name="connsiteY76" fmla="*/ 187847 h 322884"/>
                <a:gd name="connsiteX77" fmla="*/ 28495 w 380252"/>
                <a:gd name="connsiteY77" fmla="*/ 188038 h 322884"/>
                <a:gd name="connsiteX78" fmla="*/ 43258 w 380252"/>
                <a:gd name="connsiteY78" fmla="*/ 172702 h 322884"/>
                <a:gd name="connsiteX79" fmla="*/ 49450 w 380252"/>
                <a:gd name="connsiteY79" fmla="*/ 169464 h 322884"/>
                <a:gd name="connsiteX80" fmla="*/ 57260 w 380252"/>
                <a:gd name="connsiteY80" fmla="*/ 158415 h 322884"/>
                <a:gd name="connsiteX81" fmla="*/ 60689 w 380252"/>
                <a:gd name="connsiteY81" fmla="*/ 137841 h 322884"/>
                <a:gd name="connsiteX82" fmla="*/ 49545 w 380252"/>
                <a:gd name="connsiteY82" fmla="*/ 135460 h 322884"/>
                <a:gd name="connsiteX83" fmla="*/ 32209 w 380252"/>
                <a:gd name="connsiteY83" fmla="*/ 152033 h 322884"/>
                <a:gd name="connsiteX84" fmla="*/ 23161 w 380252"/>
                <a:gd name="connsiteY84" fmla="*/ 187847 h 322884"/>
                <a:gd name="connsiteX85" fmla="*/ 12778 w 380252"/>
                <a:gd name="connsiteY85" fmla="*/ 187847 h 322884"/>
                <a:gd name="connsiteX86" fmla="*/ 2396 w 380252"/>
                <a:gd name="connsiteY86" fmla="*/ 159558 h 322884"/>
                <a:gd name="connsiteX87" fmla="*/ 16874 w 380252"/>
                <a:gd name="connsiteY87" fmla="*/ 133459 h 322884"/>
                <a:gd name="connsiteX88" fmla="*/ 31924 w 380252"/>
                <a:gd name="connsiteY88" fmla="*/ 120124 h 322884"/>
                <a:gd name="connsiteX89" fmla="*/ 43830 w 380252"/>
                <a:gd name="connsiteY89" fmla="*/ 102884 h 322884"/>
                <a:gd name="connsiteX90" fmla="*/ 43925 w 380252"/>
                <a:gd name="connsiteY90" fmla="*/ 91740 h 322884"/>
                <a:gd name="connsiteX91" fmla="*/ 59260 w 380252"/>
                <a:gd name="connsiteY91" fmla="*/ 74500 h 322884"/>
                <a:gd name="connsiteX92" fmla="*/ 59260 w 380252"/>
                <a:gd name="connsiteY92" fmla="*/ 74500 h 322884"/>
                <a:gd name="connsiteX93" fmla="*/ 93741 w 380252"/>
                <a:gd name="connsiteY93" fmla="*/ 48115 h 322884"/>
                <a:gd name="connsiteX94" fmla="*/ 121459 w 380252"/>
                <a:gd name="connsiteY94" fmla="*/ 23731 h 322884"/>
                <a:gd name="connsiteX95" fmla="*/ 121459 w 380252"/>
                <a:gd name="connsiteY95" fmla="*/ 23731 h 322884"/>
                <a:gd name="connsiteX96" fmla="*/ 143080 w 380252"/>
                <a:gd name="connsiteY96" fmla="*/ 26970 h 322884"/>
                <a:gd name="connsiteX97" fmla="*/ 151367 w 380252"/>
                <a:gd name="connsiteY97" fmla="*/ 29256 h 322884"/>
                <a:gd name="connsiteX98" fmla="*/ 159654 w 380252"/>
                <a:gd name="connsiteY98" fmla="*/ 36685 h 322884"/>
                <a:gd name="connsiteX99" fmla="*/ 173179 w 380252"/>
                <a:gd name="connsiteY99" fmla="*/ 23827 h 322884"/>
                <a:gd name="connsiteX100" fmla="*/ 173179 w 380252"/>
                <a:gd name="connsiteY100" fmla="*/ 23827 h 322884"/>
                <a:gd name="connsiteX101" fmla="*/ 193944 w 380252"/>
                <a:gd name="connsiteY101" fmla="*/ 12587 h 322884"/>
                <a:gd name="connsiteX102" fmla="*/ 193944 w 380252"/>
                <a:gd name="connsiteY102" fmla="*/ 12587 h 322884"/>
                <a:gd name="connsiteX103" fmla="*/ 204231 w 380252"/>
                <a:gd name="connsiteY103" fmla="*/ 6872 h 322884"/>
                <a:gd name="connsiteX104" fmla="*/ 204231 w 380252"/>
                <a:gd name="connsiteY104" fmla="*/ 6872 h 322884"/>
                <a:gd name="connsiteX105" fmla="*/ 240521 w 380252"/>
                <a:gd name="connsiteY105" fmla="*/ 1252 h 322884"/>
                <a:gd name="connsiteX106" fmla="*/ 240521 w 380252"/>
                <a:gd name="connsiteY106" fmla="*/ 1252 h 322884"/>
                <a:gd name="connsiteX107" fmla="*/ 252999 w 380252"/>
                <a:gd name="connsiteY107" fmla="*/ 12587 h 322884"/>
                <a:gd name="connsiteX108" fmla="*/ 248046 w 380252"/>
                <a:gd name="connsiteY108" fmla="*/ 48020 h 322884"/>
                <a:gd name="connsiteX109" fmla="*/ 219566 w 380252"/>
                <a:gd name="connsiteY109" fmla="*/ 57164 h 322884"/>
                <a:gd name="connsiteX110" fmla="*/ 216899 w 380252"/>
                <a:gd name="connsiteY110" fmla="*/ 80977 h 322884"/>
                <a:gd name="connsiteX111" fmla="*/ 242236 w 380252"/>
                <a:gd name="connsiteY111" fmla="*/ 80024 h 322884"/>
                <a:gd name="connsiteX112" fmla="*/ 263191 w 380252"/>
                <a:gd name="connsiteY112" fmla="*/ 89644 h 322884"/>
                <a:gd name="connsiteX113" fmla="*/ 283479 w 380252"/>
                <a:gd name="connsiteY113" fmla="*/ 105075 h 322884"/>
                <a:gd name="connsiteX114" fmla="*/ 305767 w 380252"/>
                <a:gd name="connsiteY114" fmla="*/ 124030 h 322884"/>
                <a:gd name="connsiteX115" fmla="*/ 314435 w 380252"/>
                <a:gd name="connsiteY115" fmla="*/ 134412 h 322884"/>
                <a:gd name="connsiteX116" fmla="*/ 322436 w 380252"/>
                <a:gd name="connsiteY116" fmla="*/ 116791 h 322884"/>
                <a:gd name="connsiteX117" fmla="*/ 286813 w 380252"/>
                <a:gd name="connsiteY117" fmla="*/ 89454 h 322884"/>
                <a:gd name="connsiteX118" fmla="*/ 279764 w 380252"/>
                <a:gd name="connsiteY118" fmla="*/ 87930 h 322884"/>
                <a:gd name="connsiteX119" fmla="*/ 273573 w 380252"/>
                <a:gd name="connsiteY119" fmla="*/ 84025 h 322884"/>
                <a:gd name="connsiteX120" fmla="*/ 259381 w 380252"/>
                <a:gd name="connsiteY120" fmla="*/ 50592 h 322884"/>
                <a:gd name="connsiteX121" fmla="*/ 275383 w 380252"/>
                <a:gd name="connsiteY121" fmla="*/ 40781 h 322884"/>
                <a:gd name="connsiteX122" fmla="*/ 304910 w 380252"/>
                <a:gd name="connsiteY122" fmla="*/ 61450 h 322884"/>
                <a:gd name="connsiteX123" fmla="*/ 320722 w 380252"/>
                <a:gd name="connsiteY123" fmla="*/ 54592 h 322884"/>
                <a:gd name="connsiteX124" fmla="*/ 323389 w 380252"/>
                <a:gd name="connsiteY124" fmla="*/ 52116 h 322884"/>
                <a:gd name="connsiteX125" fmla="*/ 338057 w 380252"/>
                <a:gd name="connsiteY125" fmla="*/ 48211 h 322884"/>
                <a:gd name="connsiteX126" fmla="*/ 346344 w 380252"/>
                <a:gd name="connsiteY126" fmla="*/ 53354 h 322884"/>
                <a:gd name="connsiteX127" fmla="*/ 345487 w 380252"/>
                <a:gd name="connsiteY127" fmla="*/ 63451 h 322884"/>
                <a:gd name="connsiteX128" fmla="*/ 341867 w 380252"/>
                <a:gd name="connsiteY128" fmla="*/ 67261 h 322884"/>
                <a:gd name="connsiteX129" fmla="*/ 339772 w 380252"/>
                <a:gd name="connsiteY129" fmla="*/ 78500 h 322884"/>
                <a:gd name="connsiteX130" fmla="*/ 355583 w 380252"/>
                <a:gd name="connsiteY130" fmla="*/ 96121 h 322884"/>
                <a:gd name="connsiteX131" fmla="*/ 380253 w 380252"/>
                <a:gd name="connsiteY131" fmla="*/ 125649 h 32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380252" h="322884">
                  <a:moveTo>
                    <a:pt x="380253" y="125649"/>
                  </a:moveTo>
                  <a:cubicBezTo>
                    <a:pt x="379777" y="129078"/>
                    <a:pt x="379681" y="134126"/>
                    <a:pt x="375205" y="132602"/>
                  </a:cubicBezTo>
                  <a:cubicBezTo>
                    <a:pt x="369871" y="130792"/>
                    <a:pt x="365680" y="123744"/>
                    <a:pt x="359203" y="127078"/>
                  </a:cubicBezTo>
                  <a:cubicBezTo>
                    <a:pt x="353488" y="130030"/>
                    <a:pt x="351964" y="136984"/>
                    <a:pt x="349297" y="142603"/>
                  </a:cubicBezTo>
                  <a:cubicBezTo>
                    <a:pt x="345868" y="142794"/>
                    <a:pt x="342343" y="142603"/>
                    <a:pt x="339010" y="143461"/>
                  </a:cubicBezTo>
                  <a:cubicBezTo>
                    <a:pt x="335676" y="144223"/>
                    <a:pt x="332152" y="146318"/>
                    <a:pt x="332723" y="150604"/>
                  </a:cubicBezTo>
                  <a:cubicBezTo>
                    <a:pt x="332914" y="152319"/>
                    <a:pt x="336724" y="153271"/>
                    <a:pt x="338724" y="154986"/>
                  </a:cubicBezTo>
                  <a:cubicBezTo>
                    <a:pt x="339867" y="155938"/>
                    <a:pt x="340534" y="157653"/>
                    <a:pt x="341486" y="158986"/>
                  </a:cubicBezTo>
                  <a:cubicBezTo>
                    <a:pt x="340343" y="159844"/>
                    <a:pt x="339105" y="161463"/>
                    <a:pt x="337962" y="161463"/>
                  </a:cubicBezTo>
                  <a:cubicBezTo>
                    <a:pt x="335390" y="161368"/>
                    <a:pt x="332914" y="160034"/>
                    <a:pt x="330437" y="159939"/>
                  </a:cubicBezTo>
                  <a:cubicBezTo>
                    <a:pt x="315483" y="159463"/>
                    <a:pt x="311863" y="163654"/>
                    <a:pt x="313578" y="179656"/>
                  </a:cubicBezTo>
                  <a:cubicBezTo>
                    <a:pt x="313959" y="183466"/>
                    <a:pt x="315102" y="188514"/>
                    <a:pt x="318531" y="188609"/>
                  </a:cubicBezTo>
                  <a:cubicBezTo>
                    <a:pt x="325579" y="188800"/>
                    <a:pt x="322627" y="182608"/>
                    <a:pt x="322246" y="178608"/>
                  </a:cubicBezTo>
                  <a:cubicBezTo>
                    <a:pt x="321769" y="173941"/>
                    <a:pt x="323198" y="171559"/>
                    <a:pt x="327484" y="171274"/>
                  </a:cubicBezTo>
                  <a:cubicBezTo>
                    <a:pt x="333580" y="170797"/>
                    <a:pt x="339391" y="171274"/>
                    <a:pt x="345010" y="174417"/>
                  </a:cubicBezTo>
                  <a:cubicBezTo>
                    <a:pt x="350821" y="177655"/>
                    <a:pt x="353583" y="182227"/>
                    <a:pt x="354726" y="189657"/>
                  </a:cubicBezTo>
                  <a:cubicBezTo>
                    <a:pt x="356155" y="199087"/>
                    <a:pt x="346249" y="207945"/>
                    <a:pt x="353297" y="216613"/>
                  </a:cubicBezTo>
                  <a:cubicBezTo>
                    <a:pt x="359869" y="224614"/>
                    <a:pt x="353297" y="232900"/>
                    <a:pt x="355583" y="240711"/>
                  </a:cubicBezTo>
                  <a:cubicBezTo>
                    <a:pt x="356726" y="244521"/>
                    <a:pt x="356917" y="248236"/>
                    <a:pt x="353297" y="250522"/>
                  </a:cubicBezTo>
                  <a:cubicBezTo>
                    <a:pt x="347487" y="254141"/>
                    <a:pt x="343391" y="261761"/>
                    <a:pt x="335485" y="260237"/>
                  </a:cubicBezTo>
                  <a:cubicBezTo>
                    <a:pt x="333390" y="259856"/>
                    <a:pt x="330818" y="257380"/>
                    <a:pt x="329961" y="255189"/>
                  </a:cubicBezTo>
                  <a:cubicBezTo>
                    <a:pt x="328627" y="251855"/>
                    <a:pt x="328818" y="247759"/>
                    <a:pt x="327865" y="244235"/>
                  </a:cubicBezTo>
                  <a:cubicBezTo>
                    <a:pt x="323960" y="230710"/>
                    <a:pt x="317864" y="220232"/>
                    <a:pt x="302624" y="221566"/>
                  </a:cubicBezTo>
                  <a:cubicBezTo>
                    <a:pt x="298243" y="221947"/>
                    <a:pt x="295480" y="219565"/>
                    <a:pt x="294052" y="213660"/>
                  </a:cubicBezTo>
                  <a:cubicBezTo>
                    <a:pt x="291670" y="203278"/>
                    <a:pt x="280812" y="199277"/>
                    <a:pt x="276811" y="207278"/>
                  </a:cubicBezTo>
                  <a:cubicBezTo>
                    <a:pt x="270811" y="219184"/>
                    <a:pt x="257190" y="210136"/>
                    <a:pt x="254047" y="218041"/>
                  </a:cubicBezTo>
                  <a:cubicBezTo>
                    <a:pt x="250999" y="225757"/>
                    <a:pt x="269477" y="227471"/>
                    <a:pt x="264524" y="240425"/>
                  </a:cubicBezTo>
                  <a:cubicBezTo>
                    <a:pt x="263762" y="242521"/>
                    <a:pt x="265477" y="245759"/>
                    <a:pt x="266143" y="248426"/>
                  </a:cubicBezTo>
                  <a:cubicBezTo>
                    <a:pt x="267382" y="252903"/>
                    <a:pt x="270334" y="257570"/>
                    <a:pt x="269668" y="261571"/>
                  </a:cubicBezTo>
                  <a:cubicBezTo>
                    <a:pt x="268620" y="267476"/>
                    <a:pt x="261952" y="263476"/>
                    <a:pt x="258904" y="265762"/>
                  </a:cubicBezTo>
                  <a:cubicBezTo>
                    <a:pt x="254142" y="269476"/>
                    <a:pt x="249189" y="273382"/>
                    <a:pt x="246522" y="279668"/>
                  </a:cubicBezTo>
                  <a:cubicBezTo>
                    <a:pt x="243283" y="287288"/>
                    <a:pt x="238711" y="294241"/>
                    <a:pt x="236235" y="302147"/>
                  </a:cubicBezTo>
                  <a:cubicBezTo>
                    <a:pt x="232711" y="313291"/>
                    <a:pt x="223662" y="316911"/>
                    <a:pt x="215756" y="322150"/>
                  </a:cubicBezTo>
                  <a:cubicBezTo>
                    <a:pt x="211565" y="324912"/>
                    <a:pt x="204517" y="319387"/>
                    <a:pt x="205183" y="313863"/>
                  </a:cubicBezTo>
                  <a:cubicBezTo>
                    <a:pt x="205945" y="307481"/>
                    <a:pt x="207850" y="301195"/>
                    <a:pt x="208993" y="294813"/>
                  </a:cubicBezTo>
                  <a:cubicBezTo>
                    <a:pt x="210517" y="286812"/>
                    <a:pt x="208708" y="280240"/>
                    <a:pt x="202707" y="274715"/>
                  </a:cubicBezTo>
                  <a:cubicBezTo>
                    <a:pt x="196135" y="268714"/>
                    <a:pt x="190134" y="262142"/>
                    <a:pt x="183847" y="255760"/>
                  </a:cubicBezTo>
                  <a:cubicBezTo>
                    <a:pt x="187372" y="250807"/>
                    <a:pt x="190420" y="244616"/>
                    <a:pt x="197659" y="248426"/>
                  </a:cubicBezTo>
                  <a:cubicBezTo>
                    <a:pt x="199183" y="249855"/>
                    <a:pt x="200040" y="250617"/>
                    <a:pt x="200135" y="250712"/>
                  </a:cubicBezTo>
                  <a:cubicBezTo>
                    <a:pt x="199564" y="250045"/>
                    <a:pt x="198897" y="249474"/>
                    <a:pt x="198230" y="248712"/>
                  </a:cubicBezTo>
                  <a:cubicBezTo>
                    <a:pt x="188515" y="239282"/>
                    <a:pt x="188324" y="252617"/>
                    <a:pt x="183847" y="255665"/>
                  </a:cubicBezTo>
                  <a:cubicBezTo>
                    <a:pt x="171370" y="251284"/>
                    <a:pt x="170989" y="251188"/>
                    <a:pt x="174418" y="240425"/>
                  </a:cubicBezTo>
                  <a:cubicBezTo>
                    <a:pt x="175656" y="236615"/>
                    <a:pt x="175561" y="233377"/>
                    <a:pt x="175180" y="229662"/>
                  </a:cubicBezTo>
                  <a:cubicBezTo>
                    <a:pt x="174703" y="224899"/>
                    <a:pt x="177656" y="223280"/>
                    <a:pt x="181657" y="223566"/>
                  </a:cubicBezTo>
                  <a:cubicBezTo>
                    <a:pt x="182514" y="223661"/>
                    <a:pt x="183371" y="223756"/>
                    <a:pt x="184228" y="223756"/>
                  </a:cubicBezTo>
                  <a:cubicBezTo>
                    <a:pt x="190324" y="223756"/>
                    <a:pt x="190324" y="213469"/>
                    <a:pt x="195944" y="214612"/>
                  </a:cubicBezTo>
                  <a:cubicBezTo>
                    <a:pt x="201373" y="215660"/>
                    <a:pt x="201754" y="223185"/>
                    <a:pt x="204993" y="227281"/>
                  </a:cubicBezTo>
                  <a:cubicBezTo>
                    <a:pt x="207088" y="229852"/>
                    <a:pt x="210232" y="229567"/>
                    <a:pt x="211279" y="227090"/>
                  </a:cubicBezTo>
                  <a:cubicBezTo>
                    <a:pt x="213756" y="221185"/>
                    <a:pt x="215661" y="214993"/>
                    <a:pt x="217090" y="208707"/>
                  </a:cubicBezTo>
                  <a:cubicBezTo>
                    <a:pt x="217756" y="205754"/>
                    <a:pt x="214708" y="202039"/>
                    <a:pt x="212899" y="202801"/>
                  </a:cubicBezTo>
                  <a:cubicBezTo>
                    <a:pt x="202231" y="207659"/>
                    <a:pt x="195658" y="188895"/>
                    <a:pt x="184705" y="197277"/>
                  </a:cubicBezTo>
                  <a:cubicBezTo>
                    <a:pt x="176418" y="193181"/>
                    <a:pt x="170703" y="183561"/>
                    <a:pt x="160416" y="183466"/>
                  </a:cubicBezTo>
                  <a:cubicBezTo>
                    <a:pt x="160130" y="183466"/>
                    <a:pt x="159082" y="179846"/>
                    <a:pt x="159654" y="178608"/>
                  </a:cubicBezTo>
                  <a:cubicBezTo>
                    <a:pt x="162416" y="172607"/>
                    <a:pt x="160892" y="168416"/>
                    <a:pt x="156796" y="163654"/>
                  </a:cubicBezTo>
                  <a:cubicBezTo>
                    <a:pt x="152129" y="158320"/>
                    <a:pt x="156415" y="155653"/>
                    <a:pt x="160987" y="153938"/>
                  </a:cubicBezTo>
                  <a:cubicBezTo>
                    <a:pt x="164131" y="152700"/>
                    <a:pt x="164226" y="150604"/>
                    <a:pt x="162416" y="147747"/>
                  </a:cubicBezTo>
                  <a:cubicBezTo>
                    <a:pt x="159749" y="143651"/>
                    <a:pt x="162416" y="140984"/>
                    <a:pt x="164702" y="138222"/>
                  </a:cubicBezTo>
                  <a:cubicBezTo>
                    <a:pt x="167560" y="134793"/>
                    <a:pt x="171465" y="134698"/>
                    <a:pt x="172894" y="138222"/>
                  </a:cubicBezTo>
                  <a:cubicBezTo>
                    <a:pt x="174227" y="141651"/>
                    <a:pt x="174989" y="145366"/>
                    <a:pt x="176418" y="148795"/>
                  </a:cubicBezTo>
                  <a:cubicBezTo>
                    <a:pt x="177847" y="152033"/>
                    <a:pt x="179180" y="156034"/>
                    <a:pt x="182990" y="156605"/>
                  </a:cubicBezTo>
                  <a:cubicBezTo>
                    <a:pt x="187848" y="157272"/>
                    <a:pt x="187848" y="152509"/>
                    <a:pt x="189181" y="149271"/>
                  </a:cubicBezTo>
                  <a:cubicBezTo>
                    <a:pt x="190896" y="145080"/>
                    <a:pt x="192706" y="140889"/>
                    <a:pt x="194420" y="136793"/>
                  </a:cubicBezTo>
                  <a:cubicBezTo>
                    <a:pt x="202040" y="137746"/>
                    <a:pt x="198992" y="146128"/>
                    <a:pt x="203183" y="149271"/>
                  </a:cubicBezTo>
                  <a:cubicBezTo>
                    <a:pt x="206993" y="152033"/>
                    <a:pt x="210613" y="153843"/>
                    <a:pt x="215089" y="153748"/>
                  </a:cubicBezTo>
                  <a:cubicBezTo>
                    <a:pt x="217375" y="153748"/>
                    <a:pt x="221852" y="153081"/>
                    <a:pt x="219947" y="150223"/>
                  </a:cubicBezTo>
                  <a:cubicBezTo>
                    <a:pt x="213280" y="140508"/>
                    <a:pt x="220519" y="137365"/>
                    <a:pt x="225567" y="132697"/>
                  </a:cubicBezTo>
                  <a:cubicBezTo>
                    <a:pt x="229091" y="129459"/>
                    <a:pt x="230044" y="124887"/>
                    <a:pt x="229377" y="119934"/>
                  </a:cubicBezTo>
                  <a:cubicBezTo>
                    <a:pt x="228805" y="115362"/>
                    <a:pt x="223281" y="110695"/>
                    <a:pt x="220328" y="113076"/>
                  </a:cubicBezTo>
                  <a:cubicBezTo>
                    <a:pt x="213280" y="118696"/>
                    <a:pt x="206803" y="118505"/>
                    <a:pt x="198706" y="115648"/>
                  </a:cubicBezTo>
                  <a:cubicBezTo>
                    <a:pt x="192515" y="113457"/>
                    <a:pt x="184990" y="114409"/>
                    <a:pt x="178323" y="115743"/>
                  </a:cubicBezTo>
                  <a:cubicBezTo>
                    <a:pt x="172417" y="116886"/>
                    <a:pt x="167179" y="120029"/>
                    <a:pt x="161749" y="114028"/>
                  </a:cubicBezTo>
                  <a:cubicBezTo>
                    <a:pt x="158987" y="110885"/>
                    <a:pt x="155272" y="113647"/>
                    <a:pt x="152129" y="114981"/>
                  </a:cubicBezTo>
                  <a:cubicBezTo>
                    <a:pt x="147367" y="116981"/>
                    <a:pt x="142890" y="120410"/>
                    <a:pt x="137461" y="117553"/>
                  </a:cubicBezTo>
                  <a:cubicBezTo>
                    <a:pt x="131936" y="114600"/>
                    <a:pt x="127459" y="116695"/>
                    <a:pt x="123554" y="121077"/>
                  </a:cubicBezTo>
                  <a:cubicBezTo>
                    <a:pt x="118696" y="126601"/>
                    <a:pt x="112981" y="130602"/>
                    <a:pt x="106790" y="134031"/>
                  </a:cubicBezTo>
                  <a:cubicBezTo>
                    <a:pt x="87931" y="144318"/>
                    <a:pt x="71452" y="157367"/>
                    <a:pt x="64213" y="180418"/>
                  </a:cubicBezTo>
                  <a:cubicBezTo>
                    <a:pt x="62594" y="185466"/>
                    <a:pt x="58975" y="187752"/>
                    <a:pt x="54307" y="187847"/>
                  </a:cubicBezTo>
                  <a:cubicBezTo>
                    <a:pt x="45735" y="188038"/>
                    <a:pt x="37067" y="188038"/>
                    <a:pt x="28495" y="188038"/>
                  </a:cubicBezTo>
                  <a:cubicBezTo>
                    <a:pt x="27161" y="175655"/>
                    <a:pt x="34210" y="173083"/>
                    <a:pt x="43258" y="172702"/>
                  </a:cubicBezTo>
                  <a:cubicBezTo>
                    <a:pt x="47259" y="176322"/>
                    <a:pt x="50021" y="176893"/>
                    <a:pt x="49450" y="169464"/>
                  </a:cubicBezTo>
                  <a:cubicBezTo>
                    <a:pt x="51545" y="165273"/>
                    <a:pt x="54879" y="162225"/>
                    <a:pt x="57260" y="158415"/>
                  </a:cubicBezTo>
                  <a:cubicBezTo>
                    <a:pt x="61261" y="152128"/>
                    <a:pt x="64404" y="145366"/>
                    <a:pt x="60689" y="137841"/>
                  </a:cubicBezTo>
                  <a:cubicBezTo>
                    <a:pt x="58213" y="132888"/>
                    <a:pt x="53545" y="133650"/>
                    <a:pt x="49545" y="135460"/>
                  </a:cubicBezTo>
                  <a:cubicBezTo>
                    <a:pt x="42020" y="138793"/>
                    <a:pt x="30685" y="140127"/>
                    <a:pt x="32209" y="152033"/>
                  </a:cubicBezTo>
                  <a:cubicBezTo>
                    <a:pt x="34019" y="166130"/>
                    <a:pt x="31257" y="177465"/>
                    <a:pt x="23161" y="187847"/>
                  </a:cubicBezTo>
                  <a:cubicBezTo>
                    <a:pt x="19732" y="187847"/>
                    <a:pt x="16207" y="187847"/>
                    <a:pt x="12778" y="187847"/>
                  </a:cubicBezTo>
                  <a:cubicBezTo>
                    <a:pt x="-176" y="182608"/>
                    <a:pt x="-2557" y="172702"/>
                    <a:pt x="2396" y="159558"/>
                  </a:cubicBezTo>
                  <a:cubicBezTo>
                    <a:pt x="7254" y="150890"/>
                    <a:pt x="12397" y="142413"/>
                    <a:pt x="16874" y="133459"/>
                  </a:cubicBezTo>
                  <a:cubicBezTo>
                    <a:pt x="20303" y="126601"/>
                    <a:pt x="24208" y="120601"/>
                    <a:pt x="31924" y="120124"/>
                  </a:cubicBezTo>
                  <a:cubicBezTo>
                    <a:pt x="42496" y="119553"/>
                    <a:pt x="44020" y="112028"/>
                    <a:pt x="43830" y="102884"/>
                  </a:cubicBezTo>
                  <a:cubicBezTo>
                    <a:pt x="43735" y="99169"/>
                    <a:pt x="43830" y="95455"/>
                    <a:pt x="43925" y="91740"/>
                  </a:cubicBezTo>
                  <a:cubicBezTo>
                    <a:pt x="47735" y="84596"/>
                    <a:pt x="53069" y="79167"/>
                    <a:pt x="59260" y="74500"/>
                  </a:cubicBezTo>
                  <a:lnTo>
                    <a:pt x="59260" y="74500"/>
                  </a:lnTo>
                  <a:cubicBezTo>
                    <a:pt x="66976" y="59736"/>
                    <a:pt x="87740" y="65451"/>
                    <a:pt x="93741" y="48115"/>
                  </a:cubicBezTo>
                  <a:cubicBezTo>
                    <a:pt x="108219" y="47068"/>
                    <a:pt x="111172" y="30494"/>
                    <a:pt x="121459" y="23731"/>
                  </a:cubicBezTo>
                  <a:lnTo>
                    <a:pt x="121459" y="23731"/>
                  </a:lnTo>
                  <a:cubicBezTo>
                    <a:pt x="128317" y="27351"/>
                    <a:pt x="134222" y="36971"/>
                    <a:pt x="143080" y="26970"/>
                  </a:cubicBezTo>
                  <a:cubicBezTo>
                    <a:pt x="145557" y="24112"/>
                    <a:pt x="149557" y="25351"/>
                    <a:pt x="151367" y="29256"/>
                  </a:cubicBezTo>
                  <a:cubicBezTo>
                    <a:pt x="153272" y="33161"/>
                    <a:pt x="153748" y="38400"/>
                    <a:pt x="159654" y="36685"/>
                  </a:cubicBezTo>
                  <a:cubicBezTo>
                    <a:pt x="166131" y="34876"/>
                    <a:pt x="173370" y="34018"/>
                    <a:pt x="173179" y="23827"/>
                  </a:cubicBezTo>
                  <a:lnTo>
                    <a:pt x="173179" y="23827"/>
                  </a:lnTo>
                  <a:cubicBezTo>
                    <a:pt x="180037" y="20017"/>
                    <a:pt x="188134" y="18874"/>
                    <a:pt x="193944" y="12587"/>
                  </a:cubicBezTo>
                  <a:lnTo>
                    <a:pt x="193944" y="12587"/>
                  </a:lnTo>
                  <a:cubicBezTo>
                    <a:pt x="196706" y="9349"/>
                    <a:pt x="201564" y="10396"/>
                    <a:pt x="204231" y="6872"/>
                  </a:cubicBezTo>
                  <a:lnTo>
                    <a:pt x="204231" y="6872"/>
                  </a:lnTo>
                  <a:cubicBezTo>
                    <a:pt x="215756" y="967"/>
                    <a:pt x="227758" y="-1796"/>
                    <a:pt x="240521" y="1252"/>
                  </a:cubicBezTo>
                  <a:lnTo>
                    <a:pt x="240521" y="1252"/>
                  </a:lnTo>
                  <a:cubicBezTo>
                    <a:pt x="244236" y="5539"/>
                    <a:pt x="252808" y="3538"/>
                    <a:pt x="252999" y="12587"/>
                  </a:cubicBezTo>
                  <a:cubicBezTo>
                    <a:pt x="250903" y="24303"/>
                    <a:pt x="261667" y="38209"/>
                    <a:pt x="248046" y="48020"/>
                  </a:cubicBezTo>
                  <a:cubicBezTo>
                    <a:pt x="237949" y="48973"/>
                    <a:pt x="227186" y="46972"/>
                    <a:pt x="219566" y="57164"/>
                  </a:cubicBezTo>
                  <a:cubicBezTo>
                    <a:pt x="219280" y="65260"/>
                    <a:pt x="195468" y="69928"/>
                    <a:pt x="216899" y="80977"/>
                  </a:cubicBezTo>
                  <a:cubicBezTo>
                    <a:pt x="225472" y="84215"/>
                    <a:pt x="233758" y="82786"/>
                    <a:pt x="242236" y="80024"/>
                  </a:cubicBezTo>
                  <a:cubicBezTo>
                    <a:pt x="251475" y="76976"/>
                    <a:pt x="262143" y="79167"/>
                    <a:pt x="263191" y="89644"/>
                  </a:cubicBezTo>
                  <a:cubicBezTo>
                    <a:pt x="264715" y="106027"/>
                    <a:pt x="269287" y="109075"/>
                    <a:pt x="283479" y="105075"/>
                  </a:cubicBezTo>
                  <a:cubicBezTo>
                    <a:pt x="295957" y="101646"/>
                    <a:pt x="306053" y="108028"/>
                    <a:pt x="305767" y="124030"/>
                  </a:cubicBezTo>
                  <a:cubicBezTo>
                    <a:pt x="305672" y="131840"/>
                    <a:pt x="304815" y="137746"/>
                    <a:pt x="314435" y="134412"/>
                  </a:cubicBezTo>
                  <a:cubicBezTo>
                    <a:pt x="322531" y="131650"/>
                    <a:pt x="325294" y="125077"/>
                    <a:pt x="322436" y="116791"/>
                  </a:cubicBezTo>
                  <a:cubicBezTo>
                    <a:pt x="316340" y="99169"/>
                    <a:pt x="303958" y="90406"/>
                    <a:pt x="286813" y="89454"/>
                  </a:cubicBezTo>
                  <a:cubicBezTo>
                    <a:pt x="284336" y="89359"/>
                    <a:pt x="282050" y="88787"/>
                    <a:pt x="279764" y="87930"/>
                  </a:cubicBezTo>
                  <a:cubicBezTo>
                    <a:pt x="277573" y="86977"/>
                    <a:pt x="275478" y="85644"/>
                    <a:pt x="273573" y="84025"/>
                  </a:cubicBezTo>
                  <a:cubicBezTo>
                    <a:pt x="265572" y="74595"/>
                    <a:pt x="269096" y="59260"/>
                    <a:pt x="259381" y="50592"/>
                  </a:cubicBezTo>
                  <a:cubicBezTo>
                    <a:pt x="258428" y="35257"/>
                    <a:pt x="266905" y="35923"/>
                    <a:pt x="275383" y="40781"/>
                  </a:cubicBezTo>
                  <a:cubicBezTo>
                    <a:pt x="285670" y="46687"/>
                    <a:pt x="296338" y="52402"/>
                    <a:pt x="304910" y="61450"/>
                  </a:cubicBezTo>
                  <a:cubicBezTo>
                    <a:pt x="314816" y="71833"/>
                    <a:pt x="317102" y="61355"/>
                    <a:pt x="320722" y="54592"/>
                  </a:cubicBezTo>
                  <a:cubicBezTo>
                    <a:pt x="321579" y="53735"/>
                    <a:pt x="322531" y="52878"/>
                    <a:pt x="323389" y="52116"/>
                  </a:cubicBezTo>
                  <a:cubicBezTo>
                    <a:pt x="328246" y="50782"/>
                    <a:pt x="333104" y="49258"/>
                    <a:pt x="338057" y="48211"/>
                  </a:cubicBezTo>
                  <a:cubicBezTo>
                    <a:pt x="341867" y="47449"/>
                    <a:pt x="344439" y="50211"/>
                    <a:pt x="346344" y="53354"/>
                  </a:cubicBezTo>
                  <a:cubicBezTo>
                    <a:pt x="348535" y="56878"/>
                    <a:pt x="347773" y="60403"/>
                    <a:pt x="345487" y="63451"/>
                  </a:cubicBezTo>
                  <a:cubicBezTo>
                    <a:pt x="344439" y="64879"/>
                    <a:pt x="343201" y="66308"/>
                    <a:pt x="341867" y="67261"/>
                  </a:cubicBezTo>
                  <a:cubicBezTo>
                    <a:pt x="337486" y="70309"/>
                    <a:pt x="336724" y="73547"/>
                    <a:pt x="339772" y="78500"/>
                  </a:cubicBezTo>
                  <a:cubicBezTo>
                    <a:pt x="344058" y="85453"/>
                    <a:pt x="349201" y="91168"/>
                    <a:pt x="355583" y="96121"/>
                  </a:cubicBezTo>
                  <a:cubicBezTo>
                    <a:pt x="371680" y="108694"/>
                    <a:pt x="371490" y="108980"/>
                    <a:pt x="380253" y="12564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A55EDC3-0566-49A7-B638-391183468C64}"/>
                </a:ext>
              </a:extLst>
            </p:cNvPr>
            <p:cNvSpPr/>
            <p:nvPr/>
          </p:nvSpPr>
          <p:spPr>
            <a:xfrm>
              <a:off x="3837692" y="1169016"/>
              <a:ext cx="77252" cy="60015"/>
            </a:xfrm>
            <a:custGeom>
              <a:avLst/>
              <a:gdLst>
                <a:gd name="connsiteX0" fmla="*/ 57055 w 77252"/>
                <a:gd name="connsiteY0" fmla="*/ 7171 h 60015"/>
                <a:gd name="connsiteX1" fmla="*/ 71723 w 77252"/>
                <a:gd name="connsiteY1" fmla="*/ 28984 h 60015"/>
                <a:gd name="connsiteX2" fmla="*/ 77248 w 77252"/>
                <a:gd name="connsiteY2" fmla="*/ 40985 h 60015"/>
                <a:gd name="connsiteX3" fmla="*/ 70675 w 77252"/>
                <a:gd name="connsiteY3" fmla="*/ 54987 h 60015"/>
                <a:gd name="connsiteX4" fmla="*/ 60579 w 77252"/>
                <a:gd name="connsiteY4" fmla="*/ 49462 h 60015"/>
                <a:gd name="connsiteX5" fmla="*/ 51816 w 77252"/>
                <a:gd name="connsiteY5" fmla="*/ 52606 h 60015"/>
                <a:gd name="connsiteX6" fmla="*/ 40196 w 77252"/>
                <a:gd name="connsiteY6" fmla="*/ 55844 h 60015"/>
                <a:gd name="connsiteX7" fmla="*/ 29623 w 77252"/>
                <a:gd name="connsiteY7" fmla="*/ 48796 h 60015"/>
                <a:gd name="connsiteX8" fmla="*/ 22955 w 77252"/>
                <a:gd name="connsiteY8" fmla="*/ 37461 h 60015"/>
                <a:gd name="connsiteX9" fmla="*/ 29527 w 77252"/>
                <a:gd name="connsiteY9" fmla="*/ 25650 h 60015"/>
                <a:gd name="connsiteX10" fmla="*/ 22955 w 77252"/>
                <a:gd name="connsiteY10" fmla="*/ 13553 h 60015"/>
                <a:gd name="connsiteX11" fmla="*/ 0 w 77252"/>
                <a:gd name="connsiteY11" fmla="*/ 12791 h 60015"/>
                <a:gd name="connsiteX12" fmla="*/ 13335 w 77252"/>
                <a:gd name="connsiteY12" fmla="*/ 7171 h 60015"/>
                <a:gd name="connsiteX13" fmla="*/ 39433 w 77252"/>
                <a:gd name="connsiteY13" fmla="*/ 1266 h 60015"/>
                <a:gd name="connsiteX14" fmla="*/ 48006 w 77252"/>
                <a:gd name="connsiteY14" fmla="*/ 3171 h 60015"/>
                <a:gd name="connsiteX15" fmla="*/ 57055 w 77252"/>
                <a:gd name="connsiteY15" fmla="*/ 7171 h 6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252" h="60015">
                  <a:moveTo>
                    <a:pt x="57055" y="7171"/>
                  </a:moveTo>
                  <a:cubicBezTo>
                    <a:pt x="57531" y="17935"/>
                    <a:pt x="66675" y="21840"/>
                    <a:pt x="71723" y="28984"/>
                  </a:cubicBezTo>
                  <a:cubicBezTo>
                    <a:pt x="74390" y="32698"/>
                    <a:pt x="77152" y="36032"/>
                    <a:pt x="77248" y="40985"/>
                  </a:cubicBezTo>
                  <a:cubicBezTo>
                    <a:pt x="77343" y="46891"/>
                    <a:pt x="75914" y="52320"/>
                    <a:pt x="70675" y="54987"/>
                  </a:cubicBezTo>
                  <a:cubicBezTo>
                    <a:pt x="65722" y="57559"/>
                    <a:pt x="63532" y="52701"/>
                    <a:pt x="60579" y="49462"/>
                  </a:cubicBezTo>
                  <a:cubicBezTo>
                    <a:pt x="54864" y="43176"/>
                    <a:pt x="54578" y="43366"/>
                    <a:pt x="51816" y="52606"/>
                  </a:cubicBezTo>
                  <a:cubicBezTo>
                    <a:pt x="49435" y="60607"/>
                    <a:pt x="43339" y="62797"/>
                    <a:pt x="40196" y="55844"/>
                  </a:cubicBezTo>
                  <a:cubicBezTo>
                    <a:pt x="37433" y="49748"/>
                    <a:pt x="35909" y="48129"/>
                    <a:pt x="29623" y="48796"/>
                  </a:cubicBezTo>
                  <a:cubicBezTo>
                    <a:pt x="23813" y="49462"/>
                    <a:pt x="20574" y="42795"/>
                    <a:pt x="22955" y="37461"/>
                  </a:cubicBezTo>
                  <a:cubicBezTo>
                    <a:pt x="24765" y="33365"/>
                    <a:pt x="27813" y="29746"/>
                    <a:pt x="29527" y="25650"/>
                  </a:cubicBezTo>
                  <a:cubicBezTo>
                    <a:pt x="31909" y="20030"/>
                    <a:pt x="28670" y="13934"/>
                    <a:pt x="22955" y="13553"/>
                  </a:cubicBezTo>
                  <a:cubicBezTo>
                    <a:pt x="15335" y="12982"/>
                    <a:pt x="7715" y="13077"/>
                    <a:pt x="0" y="12791"/>
                  </a:cubicBezTo>
                  <a:cubicBezTo>
                    <a:pt x="3334" y="7743"/>
                    <a:pt x="8192" y="7267"/>
                    <a:pt x="13335" y="7171"/>
                  </a:cubicBezTo>
                  <a:cubicBezTo>
                    <a:pt x="22384" y="6981"/>
                    <a:pt x="31623" y="8695"/>
                    <a:pt x="39433" y="1266"/>
                  </a:cubicBezTo>
                  <a:cubicBezTo>
                    <a:pt x="42481" y="-1592"/>
                    <a:pt x="45148" y="980"/>
                    <a:pt x="48006" y="3171"/>
                  </a:cubicBezTo>
                  <a:cubicBezTo>
                    <a:pt x="50578" y="5362"/>
                    <a:pt x="54007" y="5933"/>
                    <a:pt x="57055" y="7171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6314883-208F-4C75-A42F-42D6D59F89AD}"/>
                </a:ext>
              </a:extLst>
            </p:cNvPr>
            <p:cNvSpPr/>
            <p:nvPr/>
          </p:nvSpPr>
          <p:spPr>
            <a:xfrm>
              <a:off x="3892782" y="1161944"/>
              <a:ext cx="38159" cy="19827"/>
            </a:xfrm>
            <a:custGeom>
              <a:avLst/>
              <a:gdLst>
                <a:gd name="connsiteX0" fmla="*/ 38159 w 38159"/>
                <a:gd name="connsiteY0" fmla="*/ 14339 h 19827"/>
                <a:gd name="connsiteX1" fmla="*/ 27777 w 38159"/>
                <a:gd name="connsiteY1" fmla="*/ 19673 h 19827"/>
                <a:gd name="connsiteX2" fmla="*/ 1964 w 38159"/>
                <a:gd name="connsiteY2" fmla="*/ 14244 h 19827"/>
                <a:gd name="connsiteX3" fmla="*/ 5488 w 38159"/>
                <a:gd name="connsiteY3" fmla="*/ 1480 h 19827"/>
                <a:gd name="connsiteX4" fmla="*/ 25110 w 38159"/>
                <a:gd name="connsiteY4" fmla="*/ 7290 h 19827"/>
                <a:gd name="connsiteX5" fmla="*/ 38159 w 38159"/>
                <a:gd name="connsiteY5" fmla="*/ 14339 h 1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59" h="19827">
                  <a:moveTo>
                    <a:pt x="38159" y="14339"/>
                  </a:moveTo>
                  <a:cubicBezTo>
                    <a:pt x="35683" y="18339"/>
                    <a:pt x="31968" y="20435"/>
                    <a:pt x="27777" y="19673"/>
                  </a:cubicBezTo>
                  <a:cubicBezTo>
                    <a:pt x="19109" y="18149"/>
                    <a:pt x="10537" y="16149"/>
                    <a:pt x="1964" y="14244"/>
                  </a:cubicBezTo>
                  <a:cubicBezTo>
                    <a:pt x="-512" y="8814"/>
                    <a:pt x="-1846" y="3290"/>
                    <a:pt x="5488" y="1480"/>
                  </a:cubicBezTo>
                  <a:cubicBezTo>
                    <a:pt x="12727" y="-330"/>
                    <a:pt x="20252" y="-2235"/>
                    <a:pt x="25110" y="7290"/>
                  </a:cubicBezTo>
                  <a:cubicBezTo>
                    <a:pt x="27777" y="12624"/>
                    <a:pt x="32920" y="14053"/>
                    <a:pt x="38159" y="1433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A25147F-C45B-4D0D-B079-2F39944F8BE9}"/>
                </a:ext>
              </a:extLst>
            </p:cNvPr>
            <p:cNvSpPr/>
            <p:nvPr/>
          </p:nvSpPr>
          <p:spPr>
            <a:xfrm>
              <a:off x="3728535" y="1055063"/>
              <a:ext cx="26635" cy="37304"/>
            </a:xfrm>
            <a:custGeom>
              <a:avLst/>
              <a:gdLst>
                <a:gd name="connsiteX0" fmla="*/ 11240 w 26635"/>
                <a:gd name="connsiteY0" fmla="*/ 2252 h 37304"/>
                <a:gd name="connsiteX1" fmla="*/ 26575 w 26635"/>
                <a:gd name="connsiteY1" fmla="*/ 24826 h 37304"/>
                <a:gd name="connsiteX2" fmla="*/ 26479 w 26635"/>
                <a:gd name="connsiteY2" fmla="*/ 36447 h 37304"/>
                <a:gd name="connsiteX3" fmla="*/ 23146 w 26635"/>
                <a:gd name="connsiteY3" fmla="*/ 37304 h 37304"/>
                <a:gd name="connsiteX4" fmla="*/ 0 w 26635"/>
                <a:gd name="connsiteY4" fmla="*/ 5776 h 37304"/>
                <a:gd name="connsiteX5" fmla="*/ 11240 w 26635"/>
                <a:gd name="connsiteY5" fmla="*/ 2252 h 3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35" h="37304">
                  <a:moveTo>
                    <a:pt x="11240" y="2252"/>
                  </a:moveTo>
                  <a:cubicBezTo>
                    <a:pt x="23813" y="3681"/>
                    <a:pt x="27146" y="12634"/>
                    <a:pt x="26575" y="24826"/>
                  </a:cubicBezTo>
                  <a:cubicBezTo>
                    <a:pt x="26575" y="28732"/>
                    <a:pt x="26479" y="32542"/>
                    <a:pt x="26479" y="36447"/>
                  </a:cubicBezTo>
                  <a:cubicBezTo>
                    <a:pt x="25336" y="36733"/>
                    <a:pt x="24194" y="37018"/>
                    <a:pt x="23146" y="37304"/>
                  </a:cubicBezTo>
                  <a:cubicBezTo>
                    <a:pt x="14859" y="27303"/>
                    <a:pt x="9144" y="15016"/>
                    <a:pt x="0" y="5776"/>
                  </a:cubicBezTo>
                  <a:cubicBezTo>
                    <a:pt x="2191" y="-1463"/>
                    <a:pt x="6382" y="-986"/>
                    <a:pt x="11240" y="2252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8C0AB2D-14A9-4E59-B63F-8A2B1A37119D}"/>
                </a:ext>
              </a:extLst>
            </p:cNvPr>
            <p:cNvSpPr/>
            <p:nvPr/>
          </p:nvSpPr>
          <p:spPr>
            <a:xfrm>
              <a:off x="3823682" y="1141802"/>
              <a:ext cx="24487" cy="22079"/>
            </a:xfrm>
            <a:custGeom>
              <a:avLst/>
              <a:gdLst>
                <a:gd name="connsiteX0" fmla="*/ 3818 w 24487"/>
                <a:gd name="connsiteY0" fmla="*/ 0 h 22079"/>
                <a:gd name="connsiteX1" fmla="*/ 8962 w 24487"/>
                <a:gd name="connsiteY1" fmla="*/ 1048 h 22079"/>
                <a:gd name="connsiteX2" fmla="*/ 24297 w 24487"/>
                <a:gd name="connsiteY2" fmla="*/ 17335 h 22079"/>
                <a:gd name="connsiteX3" fmla="*/ 24487 w 24487"/>
                <a:gd name="connsiteY3" fmla="*/ 17621 h 22079"/>
                <a:gd name="connsiteX4" fmla="*/ 5247 w 24487"/>
                <a:gd name="connsiteY4" fmla="*/ 16002 h 22079"/>
                <a:gd name="connsiteX5" fmla="*/ 3818 w 24487"/>
                <a:gd name="connsiteY5" fmla="*/ 0 h 2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487" h="22079">
                  <a:moveTo>
                    <a:pt x="3818" y="0"/>
                  </a:moveTo>
                  <a:cubicBezTo>
                    <a:pt x="5533" y="381"/>
                    <a:pt x="7247" y="667"/>
                    <a:pt x="8962" y="1048"/>
                  </a:cubicBezTo>
                  <a:cubicBezTo>
                    <a:pt x="14105" y="6382"/>
                    <a:pt x="20677" y="10287"/>
                    <a:pt x="24297" y="17335"/>
                  </a:cubicBezTo>
                  <a:lnTo>
                    <a:pt x="24487" y="17621"/>
                  </a:lnTo>
                  <a:cubicBezTo>
                    <a:pt x="13533" y="23813"/>
                    <a:pt x="12771" y="23813"/>
                    <a:pt x="5247" y="16002"/>
                  </a:cubicBezTo>
                  <a:cubicBezTo>
                    <a:pt x="675" y="11144"/>
                    <a:pt x="-3135" y="6096"/>
                    <a:pt x="3818" y="0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477877A-E3BE-49FA-A8B0-C35AFC722CDD}"/>
                </a:ext>
              </a:extLst>
            </p:cNvPr>
            <p:cNvSpPr/>
            <p:nvPr/>
          </p:nvSpPr>
          <p:spPr>
            <a:xfrm>
              <a:off x="3763397" y="1097130"/>
              <a:ext cx="12382" cy="13769"/>
            </a:xfrm>
            <a:custGeom>
              <a:avLst/>
              <a:gdLst>
                <a:gd name="connsiteX0" fmla="*/ 2000 w 12382"/>
                <a:gd name="connsiteY0" fmla="*/ 0 h 13769"/>
                <a:gd name="connsiteX1" fmla="*/ 12383 w 12382"/>
                <a:gd name="connsiteY1" fmla="*/ 11335 h 13769"/>
                <a:gd name="connsiteX2" fmla="*/ 12383 w 12382"/>
                <a:gd name="connsiteY2" fmla="*/ 11335 h 13769"/>
                <a:gd name="connsiteX3" fmla="*/ 0 w 12382"/>
                <a:gd name="connsiteY3" fmla="*/ 3620 h 13769"/>
                <a:gd name="connsiteX4" fmla="*/ 2000 w 12382"/>
                <a:gd name="connsiteY4" fmla="*/ 0 h 13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" h="13769">
                  <a:moveTo>
                    <a:pt x="2000" y="0"/>
                  </a:moveTo>
                  <a:cubicBezTo>
                    <a:pt x="6953" y="2191"/>
                    <a:pt x="10382" y="5906"/>
                    <a:pt x="12383" y="11335"/>
                  </a:cubicBezTo>
                  <a:lnTo>
                    <a:pt x="12383" y="11335"/>
                  </a:lnTo>
                  <a:cubicBezTo>
                    <a:pt x="4096" y="16669"/>
                    <a:pt x="667" y="12859"/>
                    <a:pt x="0" y="3620"/>
                  </a:cubicBezTo>
                  <a:cubicBezTo>
                    <a:pt x="667" y="2381"/>
                    <a:pt x="1333" y="1143"/>
                    <a:pt x="2000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6058E1B9-ADF1-4470-9E59-C762A0082B3F}"/>
                </a:ext>
              </a:extLst>
            </p:cNvPr>
            <p:cNvSpPr/>
            <p:nvPr/>
          </p:nvSpPr>
          <p:spPr>
            <a:xfrm>
              <a:off x="3941228" y="1176378"/>
              <a:ext cx="10382" cy="4214"/>
            </a:xfrm>
            <a:custGeom>
              <a:avLst/>
              <a:gdLst>
                <a:gd name="connsiteX0" fmla="*/ 10382 w 10382"/>
                <a:gd name="connsiteY0" fmla="*/ 0 h 4214"/>
                <a:gd name="connsiteX1" fmla="*/ 0 w 10382"/>
                <a:gd name="connsiteY1" fmla="*/ 0 h 4214"/>
                <a:gd name="connsiteX2" fmla="*/ 10382 w 10382"/>
                <a:gd name="connsiteY2" fmla="*/ 0 h 4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82" h="4214">
                  <a:moveTo>
                    <a:pt x="10382" y="0"/>
                  </a:moveTo>
                  <a:cubicBezTo>
                    <a:pt x="6953" y="5620"/>
                    <a:pt x="3429" y="5620"/>
                    <a:pt x="0" y="0"/>
                  </a:cubicBezTo>
                  <a:cubicBezTo>
                    <a:pt x="3524" y="0"/>
                    <a:pt x="6953" y="0"/>
                    <a:pt x="10382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7D7E7D3D-BAFE-42E4-A7CF-49EFD525FB58}"/>
                </a:ext>
              </a:extLst>
            </p:cNvPr>
            <p:cNvSpPr/>
            <p:nvPr/>
          </p:nvSpPr>
          <p:spPr>
            <a:xfrm>
              <a:off x="3755015" y="1091415"/>
              <a:ext cx="10382" cy="8043"/>
            </a:xfrm>
            <a:custGeom>
              <a:avLst/>
              <a:gdLst>
                <a:gd name="connsiteX0" fmla="*/ 0 w 10382"/>
                <a:gd name="connsiteY0" fmla="*/ 0 h 8043"/>
                <a:gd name="connsiteX1" fmla="*/ 10382 w 10382"/>
                <a:gd name="connsiteY1" fmla="*/ 5620 h 8043"/>
                <a:gd name="connsiteX2" fmla="*/ 10382 w 10382"/>
                <a:gd name="connsiteY2" fmla="*/ 5715 h 8043"/>
                <a:gd name="connsiteX3" fmla="*/ 0 w 10382"/>
                <a:gd name="connsiteY3" fmla="*/ 0 h 8043"/>
                <a:gd name="connsiteX4" fmla="*/ 0 w 10382"/>
                <a:gd name="connsiteY4" fmla="*/ 0 h 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82" h="8043">
                  <a:moveTo>
                    <a:pt x="0" y="0"/>
                  </a:moveTo>
                  <a:cubicBezTo>
                    <a:pt x="4286" y="95"/>
                    <a:pt x="8096" y="1143"/>
                    <a:pt x="10382" y="5620"/>
                  </a:cubicBezTo>
                  <a:lnTo>
                    <a:pt x="10382" y="5715"/>
                  </a:lnTo>
                  <a:cubicBezTo>
                    <a:pt x="4286" y="9525"/>
                    <a:pt x="0" y="9335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809B14F8-A3B9-4D4A-A411-DC0EADD48BC9}"/>
                </a:ext>
              </a:extLst>
            </p:cNvPr>
            <p:cNvSpPr/>
            <p:nvPr/>
          </p:nvSpPr>
          <p:spPr>
            <a:xfrm>
              <a:off x="3190908" y="1215812"/>
              <a:ext cx="274356" cy="288512"/>
            </a:xfrm>
            <a:custGeom>
              <a:avLst/>
              <a:gdLst>
                <a:gd name="connsiteX0" fmla="*/ 263974 w 274356"/>
                <a:gd name="connsiteY0" fmla="*/ 0 h 288512"/>
                <a:gd name="connsiteX1" fmla="*/ 274356 w 274356"/>
                <a:gd name="connsiteY1" fmla="*/ 28289 h 288512"/>
                <a:gd name="connsiteX2" fmla="*/ 266355 w 274356"/>
                <a:gd name="connsiteY2" fmla="*/ 42005 h 288512"/>
                <a:gd name="connsiteX3" fmla="*/ 238923 w 274356"/>
                <a:gd name="connsiteY3" fmla="*/ 79438 h 288512"/>
                <a:gd name="connsiteX4" fmla="*/ 231398 w 274356"/>
                <a:gd name="connsiteY4" fmla="*/ 88392 h 288512"/>
                <a:gd name="connsiteX5" fmla="*/ 213301 w 274356"/>
                <a:gd name="connsiteY5" fmla="*/ 81915 h 288512"/>
                <a:gd name="connsiteX6" fmla="*/ 207014 w 274356"/>
                <a:gd name="connsiteY6" fmla="*/ 73628 h 288512"/>
                <a:gd name="connsiteX7" fmla="*/ 197775 w 274356"/>
                <a:gd name="connsiteY7" fmla="*/ 41624 h 288512"/>
                <a:gd name="connsiteX8" fmla="*/ 180154 w 274356"/>
                <a:gd name="connsiteY8" fmla="*/ 40957 h 288512"/>
                <a:gd name="connsiteX9" fmla="*/ 173772 w 274356"/>
                <a:gd name="connsiteY9" fmla="*/ 48673 h 288512"/>
                <a:gd name="connsiteX10" fmla="*/ 163580 w 274356"/>
                <a:gd name="connsiteY10" fmla="*/ 90202 h 288512"/>
                <a:gd name="connsiteX11" fmla="*/ 166724 w 274356"/>
                <a:gd name="connsiteY11" fmla="*/ 101917 h 288512"/>
                <a:gd name="connsiteX12" fmla="*/ 178439 w 274356"/>
                <a:gd name="connsiteY12" fmla="*/ 107728 h 288512"/>
                <a:gd name="connsiteX13" fmla="*/ 183964 w 274356"/>
                <a:gd name="connsiteY13" fmla="*/ 112490 h 288512"/>
                <a:gd name="connsiteX14" fmla="*/ 199013 w 274356"/>
                <a:gd name="connsiteY14" fmla="*/ 125825 h 288512"/>
                <a:gd name="connsiteX15" fmla="*/ 220445 w 274356"/>
                <a:gd name="connsiteY15" fmla="*/ 132112 h 288512"/>
                <a:gd name="connsiteX16" fmla="*/ 225112 w 274356"/>
                <a:gd name="connsiteY16" fmla="*/ 132016 h 288512"/>
                <a:gd name="connsiteX17" fmla="*/ 244924 w 274356"/>
                <a:gd name="connsiteY17" fmla="*/ 133350 h 288512"/>
                <a:gd name="connsiteX18" fmla="*/ 250544 w 274356"/>
                <a:gd name="connsiteY18" fmla="*/ 149447 h 288512"/>
                <a:gd name="connsiteX19" fmla="*/ 255687 w 274356"/>
                <a:gd name="connsiteY19" fmla="*/ 156686 h 288512"/>
                <a:gd name="connsiteX20" fmla="*/ 262640 w 274356"/>
                <a:gd name="connsiteY20" fmla="*/ 166592 h 288512"/>
                <a:gd name="connsiteX21" fmla="*/ 261307 w 274356"/>
                <a:gd name="connsiteY21" fmla="*/ 185452 h 288512"/>
                <a:gd name="connsiteX22" fmla="*/ 262926 w 274356"/>
                <a:gd name="connsiteY22" fmla="*/ 196786 h 288512"/>
                <a:gd name="connsiteX23" fmla="*/ 253211 w 274356"/>
                <a:gd name="connsiteY23" fmla="*/ 196215 h 288512"/>
                <a:gd name="connsiteX24" fmla="*/ 224921 w 274356"/>
                <a:gd name="connsiteY24" fmla="*/ 190881 h 288512"/>
                <a:gd name="connsiteX25" fmla="*/ 229589 w 274356"/>
                <a:gd name="connsiteY25" fmla="*/ 207550 h 288512"/>
                <a:gd name="connsiteX26" fmla="*/ 228636 w 274356"/>
                <a:gd name="connsiteY26" fmla="*/ 216503 h 288512"/>
                <a:gd name="connsiteX27" fmla="*/ 220064 w 274356"/>
                <a:gd name="connsiteY27" fmla="*/ 211646 h 288512"/>
                <a:gd name="connsiteX28" fmla="*/ 208253 w 274356"/>
                <a:gd name="connsiteY28" fmla="*/ 193738 h 288512"/>
                <a:gd name="connsiteX29" fmla="*/ 201871 w 274356"/>
                <a:gd name="connsiteY29" fmla="*/ 191833 h 288512"/>
                <a:gd name="connsiteX30" fmla="*/ 202919 w 274356"/>
                <a:gd name="connsiteY30" fmla="*/ 201073 h 288512"/>
                <a:gd name="connsiteX31" fmla="*/ 203681 w 274356"/>
                <a:gd name="connsiteY31" fmla="*/ 210122 h 288512"/>
                <a:gd name="connsiteX32" fmla="*/ 198061 w 274356"/>
                <a:gd name="connsiteY32" fmla="*/ 215265 h 288512"/>
                <a:gd name="connsiteX33" fmla="*/ 180535 w 274356"/>
                <a:gd name="connsiteY33" fmla="*/ 241840 h 288512"/>
                <a:gd name="connsiteX34" fmla="*/ 175772 w 274356"/>
                <a:gd name="connsiteY34" fmla="*/ 258508 h 288512"/>
                <a:gd name="connsiteX35" fmla="*/ 191203 w 274356"/>
                <a:gd name="connsiteY35" fmla="*/ 264795 h 288512"/>
                <a:gd name="connsiteX36" fmla="*/ 201680 w 274356"/>
                <a:gd name="connsiteY36" fmla="*/ 259271 h 288512"/>
                <a:gd name="connsiteX37" fmla="*/ 222635 w 274356"/>
                <a:gd name="connsiteY37" fmla="*/ 265843 h 288512"/>
                <a:gd name="connsiteX38" fmla="*/ 213110 w 274356"/>
                <a:gd name="connsiteY38" fmla="*/ 276034 h 288512"/>
                <a:gd name="connsiteX39" fmla="*/ 194346 w 274356"/>
                <a:gd name="connsiteY39" fmla="*/ 280702 h 288512"/>
                <a:gd name="connsiteX40" fmla="*/ 181202 w 274356"/>
                <a:gd name="connsiteY40" fmla="*/ 288417 h 288512"/>
                <a:gd name="connsiteX41" fmla="*/ 175963 w 274356"/>
                <a:gd name="connsiteY41" fmla="*/ 288512 h 288512"/>
                <a:gd name="connsiteX42" fmla="*/ 172248 w 274356"/>
                <a:gd name="connsiteY42" fmla="*/ 279178 h 288512"/>
                <a:gd name="connsiteX43" fmla="*/ 152150 w 274356"/>
                <a:gd name="connsiteY43" fmla="*/ 254889 h 288512"/>
                <a:gd name="connsiteX44" fmla="*/ 125195 w 274356"/>
                <a:gd name="connsiteY44" fmla="*/ 248126 h 288512"/>
                <a:gd name="connsiteX45" fmla="*/ 88047 w 274356"/>
                <a:gd name="connsiteY45" fmla="*/ 254603 h 288512"/>
                <a:gd name="connsiteX46" fmla="*/ 88047 w 274356"/>
                <a:gd name="connsiteY46" fmla="*/ 254603 h 288512"/>
                <a:gd name="connsiteX47" fmla="*/ 77760 w 274356"/>
                <a:gd name="connsiteY47" fmla="*/ 248888 h 288512"/>
                <a:gd name="connsiteX48" fmla="*/ 66044 w 274356"/>
                <a:gd name="connsiteY48" fmla="*/ 234791 h 288512"/>
                <a:gd name="connsiteX49" fmla="*/ 28992 w 274356"/>
                <a:gd name="connsiteY49" fmla="*/ 199644 h 288512"/>
                <a:gd name="connsiteX50" fmla="*/ 10609 w 274356"/>
                <a:gd name="connsiteY50" fmla="*/ 180975 h 288512"/>
                <a:gd name="connsiteX51" fmla="*/ 10323 w 274356"/>
                <a:gd name="connsiteY51" fmla="*/ 175641 h 288512"/>
                <a:gd name="connsiteX52" fmla="*/ 22420 w 274356"/>
                <a:gd name="connsiteY52" fmla="*/ 85249 h 288512"/>
                <a:gd name="connsiteX53" fmla="*/ 98429 w 274356"/>
                <a:gd name="connsiteY53" fmla="*/ 48768 h 288512"/>
                <a:gd name="connsiteX54" fmla="*/ 114146 w 274356"/>
                <a:gd name="connsiteY54" fmla="*/ 39910 h 288512"/>
                <a:gd name="connsiteX55" fmla="*/ 131195 w 274356"/>
                <a:gd name="connsiteY55" fmla="*/ 37814 h 288512"/>
                <a:gd name="connsiteX56" fmla="*/ 154627 w 274356"/>
                <a:gd name="connsiteY56" fmla="*/ 40957 h 288512"/>
                <a:gd name="connsiteX57" fmla="*/ 165200 w 274356"/>
                <a:gd name="connsiteY57" fmla="*/ 39910 h 288512"/>
                <a:gd name="connsiteX58" fmla="*/ 181202 w 274356"/>
                <a:gd name="connsiteY58" fmla="*/ 28670 h 288512"/>
                <a:gd name="connsiteX59" fmla="*/ 195680 w 274356"/>
                <a:gd name="connsiteY59" fmla="*/ 28575 h 288512"/>
                <a:gd name="connsiteX60" fmla="*/ 199680 w 274356"/>
                <a:gd name="connsiteY60" fmla="*/ 18288 h 288512"/>
                <a:gd name="connsiteX61" fmla="*/ 210920 w 274356"/>
                <a:gd name="connsiteY61" fmla="*/ 14192 h 288512"/>
                <a:gd name="connsiteX62" fmla="*/ 228160 w 274356"/>
                <a:gd name="connsiteY62" fmla="*/ 36100 h 288512"/>
                <a:gd name="connsiteX63" fmla="*/ 233970 w 274356"/>
                <a:gd name="connsiteY63" fmla="*/ 44387 h 288512"/>
                <a:gd name="connsiteX64" fmla="*/ 245210 w 274356"/>
                <a:gd name="connsiteY64" fmla="*/ 39529 h 288512"/>
                <a:gd name="connsiteX65" fmla="*/ 259592 w 274356"/>
                <a:gd name="connsiteY65" fmla="*/ 7144 h 288512"/>
                <a:gd name="connsiteX66" fmla="*/ 263974 w 274356"/>
                <a:gd name="connsiteY66" fmla="*/ 0 h 28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74356" h="288512">
                  <a:moveTo>
                    <a:pt x="263974" y="0"/>
                  </a:moveTo>
                  <a:cubicBezTo>
                    <a:pt x="261593" y="12001"/>
                    <a:pt x="269784" y="19336"/>
                    <a:pt x="274356" y="28289"/>
                  </a:cubicBezTo>
                  <a:cubicBezTo>
                    <a:pt x="271784" y="32956"/>
                    <a:pt x="270165" y="39910"/>
                    <a:pt x="266355" y="42005"/>
                  </a:cubicBezTo>
                  <a:cubicBezTo>
                    <a:pt x="251782" y="50101"/>
                    <a:pt x="248067" y="67056"/>
                    <a:pt x="238923" y="79438"/>
                  </a:cubicBezTo>
                  <a:cubicBezTo>
                    <a:pt x="236542" y="82677"/>
                    <a:pt x="236828" y="89535"/>
                    <a:pt x="231398" y="88392"/>
                  </a:cubicBezTo>
                  <a:cubicBezTo>
                    <a:pt x="225302" y="87058"/>
                    <a:pt x="217492" y="90488"/>
                    <a:pt x="213301" y="81915"/>
                  </a:cubicBezTo>
                  <a:cubicBezTo>
                    <a:pt x="211777" y="78772"/>
                    <a:pt x="209110" y="76390"/>
                    <a:pt x="207014" y="73628"/>
                  </a:cubicBezTo>
                  <a:cubicBezTo>
                    <a:pt x="201776" y="63722"/>
                    <a:pt x="200252" y="52483"/>
                    <a:pt x="197775" y="41624"/>
                  </a:cubicBezTo>
                  <a:cubicBezTo>
                    <a:pt x="191965" y="38576"/>
                    <a:pt x="185964" y="39148"/>
                    <a:pt x="180154" y="40957"/>
                  </a:cubicBezTo>
                  <a:cubicBezTo>
                    <a:pt x="176820" y="42005"/>
                    <a:pt x="173296" y="44291"/>
                    <a:pt x="173772" y="48673"/>
                  </a:cubicBezTo>
                  <a:cubicBezTo>
                    <a:pt x="175582" y="64103"/>
                    <a:pt x="171200" y="77533"/>
                    <a:pt x="163580" y="90202"/>
                  </a:cubicBezTo>
                  <a:cubicBezTo>
                    <a:pt x="160913" y="94583"/>
                    <a:pt x="161961" y="99346"/>
                    <a:pt x="166724" y="101917"/>
                  </a:cubicBezTo>
                  <a:cubicBezTo>
                    <a:pt x="170534" y="104013"/>
                    <a:pt x="174629" y="105537"/>
                    <a:pt x="178439" y="107728"/>
                  </a:cubicBezTo>
                  <a:cubicBezTo>
                    <a:pt x="180535" y="108966"/>
                    <a:pt x="184154" y="111252"/>
                    <a:pt x="183964" y="112490"/>
                  </a:cubicBezTo>
                  <a:cubicBezTo>
                    <a:pt x="181773" y="127063"/>
                    <a:pt x="192822" y="122968"/>
                    <a:pt x="199013" y="125825"/>
                  </a:cubicBezTo>
                  <a:cubicBezTo>
                    <a:pt x="205871" y="128968"/>
                    <a:pt x="214920" y="122968"/>
                    <a:pt x="220445" y="132112"/>
                  </a:cubicBezTo>
                  <a:cubicBezTo>
                    <a:pt x="220921" y="132874"/>
                    <a:pt x="224350" y="132874"/>
                    <a:pt x="225112" y="132016"/>
                  </a:cubicBezTo>
                  <a:cubicBezTo>
                    <a:pt x="232446" y="122587"/>
                    <a:pt x="238161" y="128207"/>
                    <a:pt x="244924" y="133350"/>
                  </a:cubicBezTo>
                  <a:cubicBezTo>
                    <a:pt x="250734" y="137732"/>
                    <a:pt x="253496" y="141637"/>
                    <a:pt x="250544" y="149447"/>
                  </a:cubicBezTo>
                  <a:cubicBezTo>
                    <a:pt x="249020" y="153448"/>
                    <a:pt x="251496" y="157162"/>
                    <a:pt x="255687" y="156686"/>
                  </a:cubicBezTo>
                  <a:cubicBezTo>
                    <a:pt x="263688" y="155734"/>
                    <a:pt x="264641" y="160306"/>
                    <a:pt x="262640" y="166592"/>
                  </a:cubicBezTo>
                  <a:cubicBezTo>
                    <a:pt x="260640" y="172879"/>
                    <a:pt x="257878" y="178689"/>
                    <a:pt x="261307" y="185452"/>
                  </a:cubicBezTo>
                  <a:cubicBezTo>
                    <a:pt x="263117" y="188976"/>
                    <a:pt x="268546" y="192881"/>
                    <a:pt x="262926" y="196786"/>
                  </a:cubicBezTo>
                  <a:cubicBezTo>
                    <a:pt x="260640" y="198406"/>
                    <a:pt x="255020" y="198120"/>
                    <a:pt x="253211" y="196215"/>
                  </a:cubicBezTo>
                  <a:cubicBezTo>
                    <a:pt x="244448" y="186881"/>
                    <a:pt x="234256" y="193262"/>
                    <a:pt x="224921" y="190881"/>
                  </a:cubicBezTo>
                  <a:cubicBezTo>
                    <a:pt x="223874" y="198120"/>
                    <a:pt x="227969" y="202311"/>
                    <a:pt x="229589" y="207550"/>
                  </a:cubicBezTo>
                  <a:cubicBezTo>
                    <a:pt x="230636" y="210883"/>
                    <a:pt x="233399" y="215265"/>
                    <a:pt x="228636" y="216503"/>
                  </a:cubicBezTo>
                  <a:cubicBezTo>
                    <a:pt x="226160" y="217170"/>
                    <a:pt x="221302" y="214312"/>
                    <a:pt x="220064" y="211646"/>
                  </a:cubicBezTo>
                  <a:cubicBezTo>
                    <a:pt x="216920" y="204883"/>
                    <a:pt x="213777" y="198501"/>
                    <a:pt x="208253" y="193738"/>
                  </a:cubicBezTo>
                  <a:cubicBezTo>
                    <a:pt x="206157" y="191929"/>
                    <a:pt x="204157" y="189833"/>
                    <a:pt x="201871" y="191833"/>
                  </a:cubicBezTo>
                  <a:cubicBezTo>
                    <a:pt x="198251" y="195072"/>
                    <a:pt x="200252" y="198215"/>
                    <a:pt x="202919" y="201073"/>
                  </a:cubicBezTo>
                  <a:cubicBezTo>
                    <a:pt x="205490" y="203740"/>
                    <a:pt x="211682" y="206026"/>
                    <a:pt x="203681" y="210122"/>
                  </a:cubicBezTo>
                  <a:cubicBezTo>
                    <a:pt x="201490" y="211264"/>
                    <a:pt x="198918" y="213074"/>
                    <a:pt x="198061" y="215265"/>
                  </a:cubicBezTo>
                  <a:cubicBezTo>
                    <a:pt x="191298" y="233267"/>
                    <a:pt x="191298" y="233362"/>
                    <a:pt x="180535" y="241840"/>
                  </a:cubicBezTo>
                  <a:cubicBezTo>
                    <a:pt x="173867" y="247079"/>
                    <a:pt x="172439" y="252222"/>
                    <a:pt x="175772" y="258508"/>
                  </a:cubicBezTo>
                  <a:cubicBezTo>
                    <a:pt x="179106" y="264700"/>
                    <a:pt x="184345" y="266891"/>
                    <a:pt x="191203" y="264795"/>
                  </a:cubicBezTo>
                  <a:cubicBezTo>
                    <a:pt x="195203" y="263557"/>
                    <a:pt x="199013" y="255556"/>
                    <a:pt x="201680" y="259271"/>
                  </a:cubicBezTo>
                  <a:cubicBezTo>
                    <a:pt x="207776" y="267843"/>
                    <a:pt x="217968" y="255746"/>
                    <a:pt x="222635" y="265843"/>
                  </a:cubicBezTo>
                  <a:cubicBezTo>
                    <a:pt x="221302" y="271272"/>
                    <a:pt x="217682" y="274130"/>
                    <a:pt x="213110" y="276034"/>
                  </a:cubicBezTo>
                  <a:cubicBezTo>
                    <a:pt x="207014" y="278035"/>
                    <a:pt x="200442" y="278035"/>
                    <a:pt x="194346" y="280702"/>
                  </a:cubicBezTo>
                  <a:cubicBezTo>
                    <a:pt x="189965" y="283274"/>
                    <a:pt x="185012" y="284702"/>
                    <a:pt x="181202" y="288417"/>
                  </a:cubicBezTo>
                  <a:cubicBezTo>
                    <a:pt x="179487" y="288417"/>
                    <a:pt x="177677" y="288417"/>
                    <a:pt x="175963" y="288512"/>
                  </a:cubicBezTo>
                  <a:cubicBezTo>
                    <a:pt x="172724" y="286322"/>
                    <a:pt x="172439" y="283083"/>
                    <a:pt x="172248" y="279178"/>
                  </a:cubicBezTo>
                  <a:cubicBezTo>
                    <a:pt x="171200" y="260223"/>
                    <a:pt x="167771" y="255460"/>
                    <a:pt x="152150" y="254889"/>
                  </a:cubicBezTo>
                  <a:cubicBezTo>
                    <a:pt x="142530" y="254508"/>
                    <a:pt x="133386" y="252508"/>
                    <a:pt x="125195" y="248126"/>
                  </a:cubicBezTo>
                  <a:cubicBezTo>
                    <a:pt x="110907" y="240602"/>
                    <a:pt x="99191" y="243840"/>
                    <a:pt x="88047" y="254603"/>
                  </a:cubicBezTo>
                  <a:lnTo>
                    <a:pt x="88047" y="254603"/>
                  </a:lnTo>
                  <a:cubicBezTo>
                    <a:pt x="85380" y="251079"/>
                    <a:pt x="80522" y="252222"/>
                    <a:pt x="77760" y="248888"/>
                  </a:cubicBezTo>
                  <a:cubicBezTo>
                    <a:pt x="75093" y="242887"/>
                    <a:pt x="71474" y="236791"/>
                    <a:pt x="66044" y="234791"/>
                  </a:cubicBezTo>
                  <a:cubicBezTo>
                    <a:pt x="48995" y="228600"/>
                    <a:pt x="38898" y="214408"/>
                    <a:pt x="28992" y="199644"/>
                  </a:cubicBezTo>
                  <a:cubicBezTo>
                    <a:pt x="24039" y="192214"/>
                    <a:pt x="18324" y="185261"/>
                    <a:pt x="10609" y="180975"/>
                  </a:cubicBezTo>
                  <a:cubicBezTo>
                    <a:pt x="10514" y="179165"/>
                    <a:pt x="10418" y="177356"/>
                    <a:pt x="10323" y="175641"/>
                  </a:cubicBezTo>
                  <a:cubicBezTo>
                    <a:pt x="-7298" y="139922"/>
                    <a:pt x="-1774" y="112014"/>
                    <a:pt x="22420" y="85249"/>
                  </a:cubicBezTo>
                  <a:cubicBezTo>
                    <a:pt x="44042" y="61341"/>
                    <a:pt x="67187" y="46863"/>
                    <a:pt x="98429" y="48768"/>
                  </a:cubicBezTo>
                  <a:cubicBezTo>
                    <a:pt x="104335" y="49149"/>
                    <a:pt x="109193" y="43529"/>
                    <a:pt x="114146" y="39910"/>
                  </a:cubicBezTo>
                  <a:cubicBezTo>
                    <a:pt x="119956" y="39338"/>
                    <a:pt x="127195" y="40957"/>
                    <a:pt x="131195" y="37814"/>
                  </a:cubicBezTo>
                  <a:cubicBezTo>
                    <a:pt x="140816" y="30289"/>
                    <a:pt x="147483" y="32099"/>
                    <a:pt x="154627" y="40957"/>
                  </a:cubicBezTo>
                  <a:cubicBezTo>
                    <a:pt x="157865" y="44958"/>
                    <a:pt x="162342" y="44482"/>
                    <a:pt x="165200" y="39910"/>
                  </a:cubicBezTo>
                  <a:cubicBezTo>
                    <a:pt x="169105" y="33528"/>
                    <a:pt x="173582" y="28480"/>
                    <a:pt x="181202" y="28670"/>
                  </a:cubicBezTo>
                  <a:cubicBezTo>
                    <a:pt x="190727" y="34290"/>
                    <a:pt x="192632" y="34385"/>
                    <a:pt x="195680" y="28575"/>
                  </a:cubicBezTo>
                  <a:cubicBezTo>
                    <a:pt x="197394" y="25336"/>
                    <a:pt x="197775" y="21241"/>
                    <a:pt x="199680" y="18288"/>
                  </a:cubicBezTo>
                  <a:cubicBezTo>
                    <a:pt x="202252" y="14192"/>
                    <a:pt x="206062" y="12192"/>
                    <a:pt x="210920" y="14192"/>
                  </a:cubicBezTo>
                  <a:cubicBezTo>
                    <a:pt x="220254" y="18097"/>
                    <a:pt x="227874" y="23431"/>
                    <a:pt x="228160" y="36100"/>
                  </a:cubicBezTo>
                  <a:cubicBezTo>
                    <a:pt x="228255" y="39814"/>
                    <a:pt x="229874" y="43339"/>
                    <a:pt x="233970" y="44387"/>
                  </a:cubicBezTo>
                  <a:cubicBezTo>
                    <a:pt x="238733" y="45529"/>
                    <a:pt x="242924" y="43529"/>
                    <a:pt x="245210" y="39529"/>
                  </a:cubicBezTo>
                  <a:cubicBezTo>
                    <a:pt x="251020" y="29337"/>
                    <a:pt x="259497" y="20574"/>
                    <a:pt x="259592" y="7144"/>
                  </a:cubicBezTo>
                  <a:cubicBezTo>
                    <a:pt x="259592" y="4381"/>
                    <a:pt x="262450" y="2191"/>
                    <a:pt x="263974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75A40FD-FB94-475A-BC71-8C0A4B5AE8D8}"/>
                </a:ext>
              </a:extLst>
            </p:cNvPr>
            <p:cNvSpPr/>
            <p:nvPr/>
          </p:nvSpPr>
          <p:spPr>
            <a:xfrm>
              <a:off x="3372014" y="1481330"/>
              <a:ext cx="143399" cy="93683"/>
            </a:xfrm>
            <a:custGeom>
              <a:avLst/>
              <a:gdLst>
                <a:gd name="connsiteX0" fmla="*/ 31147 w 143399"/>
                <a:gd name="connsiteY0" fmla="*/ 5849 h 93683"/>
                <a:gd name="connsiteX1" fmla="*/ 41529 w 143399"/>
                <a:gd name="connsiteY1" fmla="*/ 229 h 93683"/>
                <a:gd name="connsiteX2" fmla="*/ 56388 w 143399"/>
                <a:gd name="connsiteY2" fmla="*/ 2896 h 93683"/>
                <a:gd name="connsiteX3" fmla="*/ 74200 w 143399"/>
                <a:gd name="connsiteY3" fmla="*/ 19565 h 93683"/>
                <a:gd name="connsiteX4" fmla="*/ 77248 w 143399"/>
                <a:gd name="connsiteY4" fmla="*/ 23756 h 93683"/>
                <a:gd name="connsiteX5" fmla="*/ 86582 w 143399"/>
                <a:gd name="connsiteY5" fmla="*/ 22899 h 93683"/>
                <a:gd name="connsiteX6" fmla="*/ 89059 w 143399"/>
                <a:gd name="connsiteY6" fmla="*/ 16231 h 93683"/>
                <a:gd name="connsiteX7" fmla="*/ 97536 w 143399"/>
                <a:gd name="connsiteY7" fmla="*/ 134 h 93683"/>
                <a:gd name="connsiteX8" fmla="*/ 124301 w 143399"/>
                <a:gd name="connsiteY8" fmla="*/ 11564 h 93683"/>
                <a:gd name="connsiteX9" fmla="*/ 129445 w 143399"/>
                <a:gd name="connsiteY9" fmla="*/ 22899 h 93683"/>
                <a:gd name="connsiteX10" fmla="*/ 134588 w 143399"/>
                <a:gd name="connsiteY10" fmla="*/ 28519 h 93683"/>
                <a:gd name="connsiteX11" fmla="*/ 139732 w 143399"/>
                <a:gd name="connsiteY11" fmla="*/ 45473 h 93683"/>
                <a:gd name="connsiteX12" fmla="*/ 124206 w 143399"/>
                <a:gd name="connsiteY12" fmla="*/ 51093 h 93683"/>
                <a:gd name="connsiteX13" fmla="*/ 118967 w 143399"/>
                <a:gd name="connsiteY13" fmla="*/ 85002 h 93683"/>
                <a:gd name="connsiteX14" fmla="*/ 87916 w 143399"/>
                <a:gd name="connsiteY14" fmla="*/ 85002 h 93683"/>
                <a:gd name="connsiteX15" fmla="*/ 64770 w 143399"/>
                <a:gd name="connsiteY15" fmla="*/ 86907 h 93683"/>
                <a:gd name="connsiteX16" fmla="*/ 58484 w 143399"/>
                <a:gd name="connsiteY16" fmla="*/ 85573 h 93683"/>
                <a:gd name="connsiteX17" fmla="*/ 25718 w 143399"/>
                <a:gd name="connsiteY17" fmla="*/ 56998 h 93683"/>
                <a:gd name="connsiteX18" fmla="*/ 15811 w 143399"/>
                <a:gd name="connsiteY18" fmla="*/ 42044 h 93683"/>
                <a:gd name="connsiteX19" fmla="*/ 0 w 143399"/>
                <a:gd name="connsiteY19" fmla="*/ 22803 h 93683"/>
                <a:gd name="connsiteX20" fmla="*/ 10287 w 143399"/>
                <a:gd name="connsiteY20" fmla="*/ 11564 h 93683"/>
                <a:gd name="connsiteX21" fmla="*/ 31147 w 143399"/>
                <a:gd name="connsiteY21" fmla="*/ 5849 h 93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3399" h="93683">
                  <a:moveTo>
                    <a:pt x="31147" y="5849"/>
                  </a:moveTo>
                  <a:cubicBezTo>
                    <a:pt x="34576" y="3944"/>
                    <a:pt x="38005" y="2039"/>
                    <a:pt x="41529" y="229"/>
                  </a:cubicBezTo>
                  <a:cubicBezTo>
                    <a:pt x="46482" y="1087"/>
                    <a:pt x="51626" y="1468"/>
                    <a:pt x="56388" y="2896"/>
                  </a:cubicBezTo>
                  <a:cubicBezTo>
                    <a:pt x="64580" y="5373"/>
                    <a:pt x="72771" y="8230"/>
                    <a:pt x="74200" y="19565"/>
                  </a:cubicBezTo>
                  <a:cubicBezTo>
                    <a:pt x="74390" y="21089"/>
                    <a:pt x="76010" y="22613"/>
                    <a:pt x="77248" y="23756"/>
                  </a:cubicBezTo>
                  <a:cubicBezTo>
                    <a:pt x="80486" y="26614"/>
                    <a:pt x="83630" y="24708"/>
                    <a:pt x="86582" y="22899"/>
                  </a:cubicBezTo>
                  <a:cubicBezTo>
                    <a:pt x="88868" y="21470"/>
                    <a:pt x="89916" y="19660"/>
                    <a:pt x="89059" y="16231"/>
                  </a:cubicBezTo>
                  <a:cubicBezTo>
                    <a:pt x="85154" y="515"/>
                    <a:pt x="85344" y="801"/>
                    <a:pt x="97536" y="134"/>
                  </a:cubicBezTo>
                  <a:cubicBezTo>
                    <a:pt x="108204" y="-533"/>
                    <a:pt x="117729" y="991"/>
                    <a:pt x="124301" y="11564"/>
                  </a:cubicBezTo>
                  <a:cubicBezTo>
                    <a:pt x="126016" y="15374"/>
                    <a:pt x="127730" y="19089"/>
                    <a:pt x="129445" y="22899"/>
                  </a:cubicBezTo>
                  <a:cubicBezTo>
                    <a:pt x="131159" y="24708"/>
                    <a:pt x="132969" y="26614"/>
                    <a:pt x="134588" y="28519"/>
                  </a:cubicBezTo>
                  <a:cubicBezTo>
                    <a:pt x="145161" y="36139"/>
                    <a:pt x="145352" y="36900"/>
                    <a:pt x="139732" y="45473"/>
                  </a:cubicBezTo>
                  <a:cubicBezTo>
                    <a:pt x="135827" y="51569"/>
                    <a:pt x="128206" y="45473"/>
                    <a:pt x="124206" y="51093"/>
                  </a:cubicBezTo>
                  <a:cubicBezTo>
                    <a:pt x="125921" y="62999"/>
                    <a:pt x="120491" y="73667"/>
                    <a:pt x="118967" y="85002"/>
                  </a:cubicBezTo>
                  <a:cubicBezTo>
                    <a:pt x="108585" y="92241"/>
                    <a:pt x="98298" y="100242"/>
                    <a:pt x="87916" y="85002"/>
                  </a:cubicBezTo>
                  <a:cubicBezTo>
                    <a:pt x="80201" y="85097"/>
                    <a:pt x="72009" y="76334"/>
                    <a:pt x="64770" y="86907"/>
                  </a:cubicBezTo>
                  <a:cubicBezTo>
                    <a:pt x="63246" y="89097"/>
                    <a:pt x="59436" y="88621"/>
                    <a:pt x="58484" y="85573"/>
                  </a:cubicBezTo>
                  <a:cubicBezTo>
                    <a:pt x="53054" y="68428"/>
                    <a:pt x="36005" y="67476"/>
                    <a:pt x="25718" y="56998"/>
                  </a:cubicBezTo>
                  <a:cubicBezTo>
                    <a:pt x="21241" y="52521"/>
                    <a:pt x="15907" y="49093"/>
                    <a:pt x="15811" y="42044"/>
                  </a:cubicBezTo>
                  <a:cubicBezTo>
                    <a:pt x="15621" y="30328"/>
                    <a:pt x="7525" y="26995"/>
                    <a:pt x="0" y="22803"/>
                  </a:cubicBezTo>
                  <a:cubicBezTo>
                    <a:pt x="95" y="15469"/>
                    <a:pt x="3620" y="11754"/>
                    <a:pt x="10287" y="11564"/>
                  </a:cubicBezTo>
                  <a:cubicBezTo>
                    <a:pt x="16383" y="5468"/>
                    <a:pt x="25241" y="12231"/>
                    <a:pt x="31147" y="5849"/>
                  </a:cubicBezTo>
                  <a:close/>
                </a:path>
              </a:pathLst>
            </a:custGeom>
            <a:solidFill>
              <a:srgbClr val="BBE1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6EEE9205-3395-4ADA-BBC0-0CF3FA6C1378}"/>
                </a:ext>
              </a:extLst>
            </p:cNvPr>
            <p:cNvSpPr/>
            <p:nvPr/>
          </p:nvSpPr>
          <p:spPr>
            <a:xfrm>
              <a:off x="3460026" y="1555092"/>
              <a:ext cx="77628" cy="22703"/>
            </a:xfrm>
            <a:custGeom>
              <a:avLst/>
              <a:gdLst>
                <a:gd name="connsiteX0" fmla="*/ 0 w 77628"/>
                <a:gd name="connsiteY0" fmla="*/ 11239 h 22703"/>
                <a:gd name="connsiteX1" fmla="*/ 31051 w 77628"/>
                <a:gd name="connsiteY1" fmla="*/ 11239 h 22703"/>
                <a:gd name="connsiteX2" fmla="*/ 77629 w 77628"/>
                <a:gd name="connsiteY2" fmla="*/ 0 h 22703"/>
                <a:gd name="connsiteX3" fmla="*/ 67342 w 77628"/>
                <a:gd name="connsiteY3" fmla="*/ 5715 h 22703"/>
                <a:gd name="connsiteX4" fmla="*/ 14288 w 77628"/>
                <a:gd name="connsiteY4" fmla="*/ 22193 h 22703"/>
                <a:gd name="connsiteX5" fmla="*/ 0 w 77628"/>
                <a:gd name="connsiteY5" fmla="*/ 11239 h 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28" h="22703">
                  <a:moveTo>
                    <a:pt x="0" y="11239"/>
                  </a:moveTo>
                  <a:cubicBezTo>
                    <a:pt x="10382" y="20764"/>
                    <a:pt x="20765" y="12668"/>
                    <a:pt x="31051" y="11239"/>
                  </a:cubicBezTo>
                  <a:cubicBezTo>
                    <a:pt x="44101" y="2762"/>
                    <a:pt x="49530" y="1429"/>
                    <a:pt x="77629" y="0"/>
                  </a:cubicBezTo>
                  <a:cubicBezTo>
                    <a:pt x="75438" y="4572"/>
                    <a:pt x="71533" y="5524"/>
                    <a:pt x="67342" y="5715"/>
                  </a:cubicBezTo>
                  <a:cubicBezTo>
                    <a:pt x="51244" y="17240"/>
                    <a:pt x="32194" y="17621"/>
                    <a:pt x="14288" y="22193"/>
                  </a:cubicBezTo>
                  <a:cubicBezTo>
                    <a:pt x="7144" y="24003"/>
                    <a:pt x="857" y="21145"/>
                    <a:pt x="0" y="1123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D16D8E81-A7EB-46E5-B30A-0E0915030110}"/>
                </a:ext>
              </a:extLst>
            </p:cNvPr>
            <p:cNvSpPr/>
            <p:nvPr/>
          </p:nvSpPr>
          <p:spPr>
            <a:xfrm>
              <a:off x="3496221" y="1130848"/>
              <a:ext cx="15430" cy="17240"/>
            </a:xfrm>
            <a:custGeom>
              <a:avLst/>
              <a:gdLst>
                <a:gd name="connsiteX0" fmla="*/ 15430 w 15430"/>
                <a:gd name="connsiteY0" fmla="*/ 0 h 17240"/>
                <a:gd name="connsiteX1" fmla="*/ 95 w 15430"/>
                <a:gd name="connsiteY1" fmla="*/ 17240 h 17240"/>
                <a:gd name="connsiteX2" fmla="*/ 0 w 15430"/>
                <a:gd name="connsiteY2" fmla="*/ 11335 h 17240"/>
                <a:gd name="connsiteX3" fmla="*/ 15430 w 15430"/>
                <a:gd name="connsiteY3" fmla="*/ 0 h 1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30" h="17240">
                  <a:moveTo>
                    <a:pt x="15430" y="0"/>
                  </a:moveTo>
                  <a:cubicBezTo>
                    <a:pt x="12382" y="7906"/>
                    <a:pt x="6858" y="13240"/>
                    <a:pt x="95" y="17240"/>
                  </a:cubicBezTo>
                  <a:cubicBezTo>
                    <a:pt x="95" y="15240"/>
                    <a:pt x="0" y="13335"/>
                    <a:pt x="0" y="11335"/>
                  </a:cubicBezTo>
                  <a:cubicBezTo>
                    <a:pt x="2953" y="4096"/>
                    <a:pt x="8096" y="191"/>
                    <a:pt x="15430" y="0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C3D6BB0-E466-497E-9EC6-8EBA58F66742}"/>
                </a:ext>
              </a:extLst>
            </p:cNvPr>
            <p:cNvSpPr/>
            <p:nvPr/>
          </p:nvSpPr>
          <p:spPr>
            <a:xfrm>
              <a:off x="3692816" y="1052219"/>
              <a:ext cx="46958" cy="21720"/>
            </a:xfrm>
            <a:custGeom>
              <a:avLst/>
              <a:gdLst>
                <a:gd name="connsiteX0" fmla="*/ 46958 w 46958"/>
                <a:gd name="connsiteY0" fmla="*/ 5097 h 21720"/>
                <a:gd name="connsiteX1" fmla="*/ 36290 w 46958"/>
                <a:gd name="connsiteY1" fmla="*/ 11002 h 21720"/>
                <a:gd name="connsiteX2" fmla="*/ 35052 w 46958"/>
                <a:gd name="connsiteY2" fmla="*/ 14622 h 21720"/>
                <a:gd name="connsiteX3" fmla="*/ 12764 w 46958"/>
                <a:gd name="connsiteY3" fmla="*/ 19384 h 21720"/>
                <a:gd name="connsiteX4" fmla="*/ 10382 w 46958"/>
                <a:gd name="connsiteY4" fmla="*/ 16622 h 21720"/>
                <a:gd name="connsiteX5" fmla="*/ 0 w 46958"/>
                <a:gd name="connsiteY5" fmla="*/ 5287 h 21720"/>
                <a:gd name="connsiteX6" fmla="*/ 10382 w 46958"/>
                <a:gd name="connsiteY6" fmla="*/ 5192 h 21720"/>
                <a:gd name="connsiteX7" fmla="*/ 29051 w 46958"/>
                <a:gd name="connsiteY7" fmla="*/ 5097 h 21720"/>
                <a:gd name="connsiteX8" fmla="*/ 46958 w 46958"/>
                <a:gd name="connsiteY8" fmla="*/ 5097 h 2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8" h="21720">
                  <a:moveTo>
                    <a:pt x="46958" y="5097"/>
                  </a:moveTo>
                  <a:cubicBezTo>
                    <a:pt x="42672" y="5478"/>
                    <a:pt x="38672" y="6335"/>
                    <a:pt x="36290" y="11002"/>
                  </a:cubicBezTo>
                  <a:cubicBezTo>
                    <a:pt x="35909" y="12241"/>
                    <a:pt x="35528" y="13384"/>
                    <a:pt x="35052" y="14622"/>
                  </a:cubicBezTo>
                  <a:cubicBezTo>
                    <a:pt x="28766" y="22528"/>
                    <a:pt x="21241" y="23385"/>
                    <a:pt x="12764" y="19384"/>
                  </a:cubicBezTo>
                  <a:cubicBezTo>
                    <a:pt x="12002" y="18432"/>
                    <a:pt x="11144" y="17575"/>
                    <a:pt x="10382" y="16622"/>
                  </a:cubicBezTo>
                  <a:cubicBezTo>
                    <a:pt x="6953" y="12812"/>
                    <a:pt x="3524" y="9097"/>
                    <a:pt x="0" y="5287"/>
                  </a:cubicBezTo>
                  <a:cubicBezTo>
                    <a:pt x="3429" y="5287"/>
                    <a:pt x="6953" y="5287"/>
                    <a:pt x="10382" y="5192"/>
                  </a:cubicBezTo>
                  <a:cubicBezTo>
                    <a:pt x="16574" y="8907"/>
                    <a:pt x="22479" y="12050"/>
                    <a:pt x="29051" y="5097"/>
                  </a:cubicBezTo>
                  <a:cubicBezTo>
                    <a:pt x="34576" y="-713"/>
                    <a:pt x="41053" y="-2618"/>
                    <a:pt x="46958" y="5097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2C0828BE-777E-4391-B834-3CAE86343709}"/>
                </a:ext>
              </a:extLst>
            </p:cNvPr>
            <p:cNvSpPr/>
            <p:nvPr/>
          </p:nvSpPr>
          <p:spPr>
            <a:xfrm>
              <a:off x="3177588" y="1245990"/>
              <a:ext cx="127274" cy="145272"/>
            </a:xfrm>
            <a:custGeom>
              <a:avLst/>
              <a:gdLst>
                <a:gd name="connsiteX0" fmla="*/ 127275 w 127274"/>
                <a:gd name="connsiteY0" fmla="*/ 9446 h 145272"/>
                <a:gd name="connsiteX1" fmla="*/ 102034 w 127274"/>
                <a:gd name="connsiteY1" fmla="*/ 24400 h 145272"/>
                <a:gd name="connsiteX2" fmla="*/ 39835 w 127274"/>
                <a:gd name="connsiteY2" fmla="*/ 57071 h 145272"/>
                <a:gd name="connsiteX3" fmla="*/ 29929 w 127274"/>
                <a:gd name="connsiteY3" fmla="*/ 69453 h 145272"/>
                <a:gd name="connsiteX4" fmla="*/ 21547 w 127274"/>
                <a:gd name="connsiteY4" fmla="*/ 90884 h 145272"/>
                <a:gd name="connsiteX5" fmla="*/ 21928 w 127274"/>
                <a:gd name="connsiteY5" fmla="*/ 96314 h 145272"/>
                <a:gd name="connsiteX6" fmla="*/ 23548 w 127274"/>
                <a:gd name="connsiteY6" fmla="*/ 145272 h 145272"/>
                <a:gd name="connsiteX7" fmla="*/ 2021 w 127274"/>
                <a:gd name="connsiteY7" fmla="*/ 126127 h 145272"/>
                <a:gd name="connsiteX8" fmla="*/ 21 w 127274"/>
                <a:gd name="connsiteY8" fmla="*/ 118888 h 145272"/>
                <a:gd name="connsiteX9" fmla="*/ 2783 w 127274"/>
                <a:gd name="connsiteY9" fmla="*/ 105267 h 145272"/>
                <a:gd name="connsiteX10" fmla="*/ 11165 w 127274"/>
                <a:gd name="connsiteY10" fmla="*/ 79645 h 145272"/>
                <a:gd name="connsiteX11" fmla="*/ 8117 w 127274"/>
                <a:gd name="connsiteY11" fmla="*/ 54689 h 145272"/>
                <a:gd name="connsiteX12" fmla="*/ 8117 w 127274"/>
                <a:gd name="connsiteY12" fmla="*/ 49070 h 145272"/>
                <a:gd name="connsiteX13" fmla="*/ 25357 w 127274"/>
                <a:gd name="connsiteY13" fmla="*/ 52403 h 145272"/>
                <a:gd name="connsiteX14" fmla="*/ 40883 w 127274"/>
                <a:gd name="connsiteY14" fmla="*/ 39735 h 145272"/>
                <a:gd name="connsiteX15" fmla="*/ 39264 w 127274"/>
                <a:gd name="connsiteY15" fmla="*/ 37735 h 145272"/>
                <a:gd name="connsiteX16" fmla="*/ 56123 w 127274"/>
                <a:gd name="connsiteY16" fmla="*/ 22781 h 145272"/>
                <a:gd name="connsiteX17" fmla="*/ 75364 w 127274"/>
                <a:gd name="connsiteY17" fmla="*/ 20590 h 145272"/>
                <a:gd name="connsiteX18" fmla="*/ 80698 w 127274"/>
                <a:gd name="connsiteY18" fmla="*/ 14970 h 145272"/>
                <a:gd name="connsiteX19" fmla="*/ 80698 w 127274"/>
                <a:gd name="connsiteY19" fmla="*/ 14970 h 145272"/>
                <a:gd name="connsiteX20" fmla="*/ 87175 w 127274"/>
                <a:gd name="connsiteY20" fmla="*/ 6683 h 145272"/>
                <a:gd name="connsiteX21" fmla="*/ 102415 w 127274"/>
                <a:gd name="connsiteY21" fmla="*/ 6398 h 145272"/>
                <a:gd name="connsiteX22" fmla="*/ 119941 w 127274"/>
                <a:gd name="connsiteY22" fmla="*/ 10779 h 145272"/>
                <a:gd name="connsiteX23" fmla="*/ 127275 w 127274"/>
                <a:gd name="connsiteY23" fmla="*/ 9446 h 145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74" h="145272">
                  <a:moveTo>
                    <a:pt x="127275" y="9446"/>
                  </a:moveTo>
                  <a:cubicBezTo>
                    <a:pt x="121846" y="20399"/>
                    <a:pt x="113273" y="24400"/>
                    <a:pt x="102034" y="24400"/>
                  </a:cubicBezTo>
                  <a:cubicBezTo>
                    <a:pt x="76697" y="24400"/>
                    <a:pt x="56314" y="36497"/>
                    <a:pt x="39835" y="57071"/>
                  </a:cubicBezTo>
                  <a:cubicBezTo>
                    <a:pt x="36502" y="61262"/>
                    <a:pt x="34025" y="67834"/>
                    <a:pt x="29929" y="69453"/>
                  </a:cubicBezTo>
                  <a:cubicBezTo>
                    <a:pt x="19166" y="73644"/>
                    <a:pt x="17356" y="80407"/>
                    <a:pt x="21547" y="90884"/>
                  </a:cubicBezTo>
                  <a:cubicBezTo>
                    <a:pt x="22214" y="92504"/>
                    <a:pt x="22500" y="94790"/>
                    <a:pt x="21928" y="96314"/>
                  </a:cubicBezTo>
                  <a:cubicBezTo>
                    <a:pt x="15166" y="112982"/>
                    <a:pt x="19738" y="129080"/>
                    <a:pt x="23548" y="145272"/>
                  </a:cubicBezTo>
                  <a:cubicBezTo>
                    <a:pt x="14594" y="141462"/>
                    <a:pt x="12784" y="127937"/>
                    <a:pt x="2021" y="126127"/>
                  </a:cubicBezTo>
                  <a:cubicBezTo>
                    <a:pt x="973" y="125936"/>
                    <a:pt x="-170" y="121269"/>
                    <a:pt x="21" y="118888"/>
                  </a:cubicBezTo>
                  <a:cubicBezTo>
                    <a:pt x="497" y="114316"/>
                    <a:pt x="2974" y="109744"/>
                    <a:pt x="2783" y="105267"/>
                  </a:cubicBezTo>
                  <a:cubicBezTo>
                    <a:pt x="2497" y="95266"/>
                    <a:pt x="14118" y="89741"/>
                    <a:pt x="11165" y="79645"/>
                  </a:cubicBezTo>
                  <a:cubicBezTo>
                    <a:pt x="8689" y="71358"/>
                    <a:pt x="8022" y="63167"/>
                    <a:pt x="8117" y="54689"/>
                  </a:cubicBezTo>
                  <a:cubicBezTo>
                    <a:pt x="8117" y="52784"/>
                    <a:pt x="8117" y="50975"/>
                    <a:pt x="8117" y="49070"/>
                  </a:cubicBezTo>
                  <a:cubicBezTo>
                    <a:pt x="14118" y="48879"/>
                    <a:pt x="19642" y="50594"/>
                    <a:pt x="25357" y="52403"/>
                  </a:cubicBezTo>
                  <a:cubicBezTo>
                    <a:pt x="32977" y="54785"/>
                    <a:pt x="36787" y="51070"/>
                    <a:pt x="40883" y="39735"/>
                  </a:cubicBezTo>
                  <a:cubicBezTo>
                    <a:pt x="40978" y="39354"/>
                    <a:pt x="39835" y="38402"/>
                    <a:pt x="39264" y="37735"/>
                  </a:cubicBezTo>
                  <a:cubicBezTo>
                    <a:pt x="40121" y="26305"/>
                    <a:pt x="47836" y="21923"/>
                    <a:pt x="56123" y="22781"/>
                  </a:cubicBezTo>
                  <a:cubicBezTo>
                    <a:pt x="62981" y="23352"/>
                    <a:pt x="68982" y="20685"/>
                    <a:pt x="75364" y="20590"/>
                  </a:cubicBezTo>
                  <a:cubicBezTo>
                    <a:pt x="77173" y="18780"/>
                    <a:pt x="79078" y="17066"/>
                    <a:pt x="80698" y="14970"/>
                  </a:cubicBezTo>
                  <a:lnTo>
                    <a:pt x="80698" y="14970"/>
                  </a:lnTo>
                  <a:cubicBezTo>
                    <a:pt x="82888" y="12208"/>
                    <a:pt x="84984" y="9446"/>
                    <a:pt x="87175" y="6683"/>
                  </a:cubicBezTo>
                  <a:cubicBezTo>
                    <a:pt x="94033" y="-1889"/>
                    <a:pt x="95176" y="-2461"/>
                    <a:pt x="102415" y="6398"/>
                  </a:cubicBezTo>
                  <a:cubicBezTo>
                    <a:pt x="107844" y="13065"/>
                    <a:pt x="112797" y="14780"/>
                    <a:pt x="119941" y="10779"/>
                  </a:cubicBezTo>
                  <a:cubicBezTo>
                    <a:pt x="122036" y="9731"/>
                    <a:pt x="124798" y="9922"/>
                    <a:pt x="127275" y="9446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7A5D86FD-5564-4E7F-93EF-1F5F4B2F1159}"/>
                </a:ext>
              </a:extLst>
            </p:cNvPr>
            <p:cNvSpPr/>
            <p:nvPr/>
          </p:nvSpPr>
          <p:spPr>
            <a:xfrm>
              <a:off x="3268668" y="1464509"/>
              <a:ext cx="10286" cy="5715"/>
            </a:xfrm>
            <a:custGeom>
              <a:avLst/>
              <a:gdLst>
                <a:gd name="connsiteX0" fmla="*/ 0 w 10286"/>
                <a:gd name="connsiteY0" fmla="*/ 0 h 5715"/>
                <a:gd name="connsiteX1" fmla="*/ 10287 w 10286"/>
                <a:gd name="connsiteY1" fmla="*/ 5715 h 5715"/>
                <a:gd name="connsiteX2" fmla="*/ 0 w 10286"/>
                <a:gd name="connsiteY2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6" h="5715">
                  <a:moveTo>
                    <a:pt x="0" y="0"/>
                  </a:moveTo>
                  <a:cubicBezTo>
                    <a:pt x="4286" y="191"/>
                    <a:pt x="8096" y="1143"/>
                    <a:pt x="10287" y="5715"/>
                  </a:cubicBezTo>
                  <a:cubicBezTo>
                    <a:pt x="6001" y="5620"/>
                    <a:pt x="2096" y="4572"/>
                    <a:pt x="0" y="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EF927BC-1F57-4680-89B1-49149B677A35}"/>
                </a:ext>
              </a:extLst>
            </p:cNvPr>
            <p:cNvSpPr/>
            <p:nvPr/>
          </p:nvSpPr>
          <p:spPr>
            <a:xfrm>
              <a:off x="4044626" y="1238386"/>
              <a:ext cx="26446" cy="45243"/>
            </a:xfrm>
            <a:custGeom>
              <a:avLst/>
              <a:gdLst>
                <a:gd name="connsiteX0" fmla="*/ 26047 w 26446"/>
                <a:gd name="connsiteY0" fmla="*/ 45244 h 45243"/>
                <a:gd name="connsiteX1" fmla="*/ 12426 w 26446"/>
                <a:gd name="connsiteY1" fmla="*/ 29908 h 45243"/>
                <a:gd name="connsiteX2" fmla="*/ 139 w 26446"/>
                <a:gd name="connsiteY2" fmla="*/ 0 h 45243"/>
                <a:gd name="connsiteX3" fmla="*/ 10426 w 26446"/>
                <a:gd name="connsiteY3" fmla="*/ 17050 h 45243"/>
                <a:gd name="connsiteX4" fmla="*/ 26047 w 26446"/>
                <a:gd name="connsiteY4" fmla="*/ 45244 h 45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46" h="45243">
                  <a:moveTo>
                    <a:pt x="26047" y="45244"/>
                  </a:moveTo>
                  <a:cubicBezTo>
                    <a:pt x="21570" y="40005"/>
                    <a:pt x="17951" y="32957"/>
                    <a:pt x="12426" y="29908"/>
                  </a:cubicBezTo>
                  <a:cubicBezTo>
                    <a:pt x="234" y="23146"/>
                    <a:pt x="-432" y="12192"/>
                    <a:pt x="139" y="0"/>
                  </a:cubicBezTo>
                  <a:cubicBezTo>
                    <a:pt x="6807" y="3334"/>
                    <a:pt x="3854" y="13621"/>
                    <a:pt x="10426" y="17050"/>
                  </a:cubicBezTo>
                  <a:cubicBezTo>
                    <a:pt x="18237" y="24765"/>
                    <a:pt x="28619" y="30670"/>
                    <a:pt x="26047" y="45244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1EF6FD2-977C-4240-AC19-1AE3896C2088}"/>
                </a:ext>
              </a:extLst>
            </p:cNvPr>
            <p:cNvSpPr/>
            <p:nvPr/>
          </p:nvSpPr>
          <p:spPr>
            <a:xfrm>
              <a:off x="4063696" y="1283725"/>
              <a:ext cx="12049" cy="22574"/>
            </a:xfrm>
            <a:custGeom>
              <a:avLst/>
              <a:gdLst>
                <a:gd name="connsiteX0" fmla="*/ 6977 w 12049"/>
                <a:gd name="connsiteY0" fmla="*/ 22574 h 22574"/>
                <a:gd name="connsiteX1" fmla="*/ 3263 w 12049"/>
                <a:gd name="connsiteY1" fmla="*/ 16097 h 22574"/>
                <a:gd name="connsiteX2" fmla="*/ 4025 w 12049"/>
                <a:gd name="connsiteY2" fmla="*/ 3905 h 22574"/>
                <a:gd name="connsiteX3" fmla="*/ 6977 w 12049"/>
                <a:gd name="connsiteY3" fmla="*/ 0 h 22574"/>
                <a:gd name="connsiteX4" fmla="*/ 6977 w 12049"/>
                <a:gd name="connsiteY4" fmla="*/ 22574 h 2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49" h="22574">
                  <a:moveTo>
                    <a:pt x="6977" y="22574"/>
                  </a:moveTo>
                  <a:cubicBezTo>
                    <a:pt x="5739" y="20383"/>
                    <a:pt x="4882" y="17812"/>
                    <a:pt x="3263" y="16097"/>
                  </a:cubicBezTo>
                  <a:cubicBezTo>
                    <a:pt x="-738" y="11525"/>
                    <a:pt x="-1690" y="7620"/>
                    <a:pt x="4025" y="3905"/>
                  </a:cubicBezTo>
                  <a:cubicBezTo>
                    <a:pt x="5263" y="3048"/>
                    <a:pt x="6025" y="1333"/>
                    <a:pt x="6977" y="0"/>
                  </a:cubicBezTo>
                  <a:cubicBezTo>
                    <a:pt x="13740" y="10763"/>
                    <a:pt x="13740" y="11620"/>
                    <a:pt x="6977" y="22574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3E25672-349C-4E72-B654-346F058A307B}"/>
                </a:ext>
              </a:extLst>
            </p:cNvPr>
            <p:cNvSpPr/>
            <p:nvPr/>
          </p:nvSpPr>
          <p:spPr>
            <a:xfrm>
              <a:off x="3656622" y="1044497"/>
              <a:ext cx="36290" cy="18809"/>
            </a:xfrm>
            <a:custGeom>
              <a:avLst/>
              <a:gdLst>
                <a:gd name="connsiteX0" fmla="*/ 36290 w 36290"/>
                <a:gd name="connsiteY0" fmla="*/ 13009 h 18809"/>
                <a:gd name="connsiteX1" fmla="*/ 0 w 36290"/>
                <a:gd name="connsiteY1" fmla="*/ 18628 h 18809"/>
                <a:gd name="connsiteX2" fmla="*/ 3143 w 36290"/>
                <a:gd name="connsiteY2" fmla="*/ 14342 h 18809"/>
                <a:gd name="connsiteX3" fmla="*/ 32956 w 36290"/>
                <a:gd name="connsiteY3" fmla="*/ 8913 h 18809"/>
                <a:gd name="connsiteX4" fmla="*/ 36290 w 36290"/>
                <a:gd name="connsiteY4" fmla="*/ 13009 h 1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90" h="18809">
                  <a:moveTo>
                    <a:pt x="36290" y="13009"/>
                  </a:moveTo>
                  <a:cubicBezTo>
                    <a:pt x="24955" y="20914"/>
                    <a:pt x="12287" y="18343"/>
                    <a:pt x="0" y="18628"/>
                  </a:cubicBezTo>
                  <a:cubicBezTo>
                    <a:pt x="1048" y="17200"/>
                    <a:pt x="2096" y="15771"/>
                    <a:pt x="3143" y="14342"/>
                  </a:cubicBezTo>
                  <a:cubicBezTo>
                    <a:pt x="16193" y="-3755"/>
                    <a:pt x="16193" y="-3755"/>
                    <a:pt x="32956" y="8913"/>
                  </a:cubicBezTo>
                  <a:cubicBezTo>
                    <a:pt x="34290" y="9961"/>
                    <a:pt x="35243" y="11675"/>
                    <a:pt x="36290" y="13009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96A8902-4BFB-4269-935A-57F513D51227}"/>
                </a:ext>
              </a:extLst>
            </p:cNvPr>
            <p:cNvSpPr/>
            <p:nvPr/>
          </p:nvSpPr>
          <p:spPr>
            <a:xfrm>
              <a:off x="3625570" y="1068841"/>
              <a:ext cx="20764" cy="11369"/>
            </a:xfrm>
            <a:custGeom>
              <a:avLst/>
              <a:gdLst>
                <a:gd name="connsiteX0" fmla="*/ 20765 w 20764"/>
                <a:gd name="connsiteY0" fmla="*/ 0 h 11369"/>
                <a:gd name="connsiteX1" fmla="*/ 0 w 20764"/>
                <a:gd name="connsiteY1" fmla="*/ 11239 h 11369"/>
                <a:gd name="connsiteX2" fmla="*/ 20765 w 20764"/>
                <a:gd name="connsiteY2" fmla="*/ 0 h 11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64" h="11369">
                  <a:moveTo>
                    <a:pt x="20765" y="0"/>
                  </a:moveTo>
                  <a:cubicBezTo>
                    <a:pt x="16764" y="10287"/>
                    <a:pt x="8954" y="11906"/>
                    <a:pt x="0" y="11239"/>
                  </a:cubicBezTo>
                  <a:cubicBezTo>
                    <a:pt x="5334" y="4001"/>
                    <a:pt x="12573" y="857"/>
                    <a:pt x="20765" y="0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986BEE4-20E8-4FEF-8C8B-0CD591A1CE48}"/>
                </a:ext>
              </a:extLst>
            </p:cNvPr>
            <p:cNvSpPr/>
            <p:nvPr/>
          </p:nvSpPr>
          <p:spPr>
            <a:xfrm>
              <a:off x="3646430" y="1063126"/>
              <a:ext cx="10286" cy="5715"/>
            </a:xfrm>
            <a:custGeom>
              <a:avLst/>
              <a:gdLst>
                <a:gd name="connsiteX0" fmla="*/ 10287 w 10286"/>
                <a:gd name="connsiteY0" fmla="*/ 0 h 5715"/>
                <a:gd name="connsiteX1" fmla="*/ 0 w 10286"/>
                <a:gd name="connsiteY1" fmla="*/ 5715 h 5715"/>
                <a:gd name="connsiteX2" fmla="*/ 10287 w 10286"/>
                <a:gd name="connsiteY2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6" h="5715">
                  <a:moveTo>
                    <a:pt x="10287" y="0"/>
                  </a:moveTo>
                  <a:cubicBezTo>
                    <a:pt x="8096" y="4572"/>
                    <a:pt x="4191" y="5620"/>
                    <a:pt x="0" y="5715"/>
                  </a:cubicBezTo>
                  <a:cubicBezTo>
                    <a:pt x="2191" y="1238"/>
                    <a:pt x="6001" y="95"/>
                    <a:pt x="10287" y="0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BF91DD96-A536-4381-ABA2-8C3BE3914AC6}"/>
                </a:ext>
              </a:extLst>
            </p:cNvPr>
            <p:cNvSpPr/>
            <p:nvPr/>
          </p:nvSpPr>
          <p:spPr>
            <a:xfrm>
              <a:off x="3537750" y="1544734"/>
              <a:ext cx="20669" cy="10358"/>
            </a:xfrm>
            <a:custGeom>
              <a:avLst/>
              <a:gdLst>
                <a:gd name="connsiteX0" fmla="*/ 0 w 20669"/>
                <a:gd name="connsiteY0" fmla="*/ 10358 h 10358"/>
                <a:gd name="connsiteX1" fmla="*/ 20669 w 20669"/>
                <a:gd name="connsiteY1" fmla="*/ 10358 h 10358"/>
                <a:gd name="connsiteX2" fmla="*/ 0 w 20669"/>
                <a:gd name="connsiteY2" fmla="*/ 10358 h 1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69" h="10358">
                  <a:moveTo>
                    <a:pt x="0" y="10358"/>
                  </a:moveTo>
                  <a:cubicBezTo>
                    <a:pt x="10001" y="-3453"/>
                    <a:pt x="10573" y="-3453"/>
                    <a:pt x="20669" y="10358"/>
                  </a:cubicBezTo>
                  <a:cubicBezTo>
                    <a:pt x="13716" y="10263"/>
                    <a:pt x="6858" y="10358"/>
                    <a:pt x="0" y="1035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68001407-01ED-4DD8-979A-C64820F52E34}"/>
                </a:ext>
              </a:extLst>
            </p:cNvPr>
            <p:cNvSpPr/>
            <p:nvPr/>
          </p:nvSpPr>
          <p:spPr>
            <a:xfrm>
              <a:off x="3511746" y="1079890"/>
              <a:ext cx="53661" cy="50958"/>
            </a:xfrm>
            <a:custGeom>
              <a:avLst/>
              <a:gdLst>
                <a:gd name="connsiteX0" fmla="*/ 36290 w 53661"/>
                <a:gd name="connsiteY0" fmla="*/ 28480 h 50958"/>
                <a:gd name="connsiteX1" fmla="*/ 9430 w 53661"/>
                <a:gd name="connsiteY1" fmla="*/ 46768 h 50958"/>
                <a:gd name="connsiteX2" fmla="*/ 0 w 53661"/>
                <a:gd name="connsiteY2" fmla="*/ 50959 h 50958"/>
                <a:gd name="connsiteX3" fmla="*/ 14859 w 53661"/>
                <a:gd name="connsiteY3" fmla="*/ 34195 h 50958"/>
                <a:gd name="connsiteX4" fmla="*/ 25717 w 53661"/>
                <a:gd name="connsiteY4" fmla="*/ 28194 h 50958"/>
                <a:gd name="connsiteX5" fmla="*/ 34766 w 53661"/>
                <a:gd name="connsiteY5" fmla="*/ 12383 h 50958"/>
                <a:gd name="connsiteX6" fmla="*/ 51625 w 53661"/>
                <a:gd name="connsiteY6" fmla="*/ 0 h 50958"/>
                <a:gd name="connsiteX7" fmla="*/ 52102 w 53661"/>
                <a:gd name="connsiteY7" fmla="*/ 476 h 50958"/>
                <a:gd name="connsiteX8" fmla="*/ 36290 w 53661"/>
                <a:gd name="connsiteY8" fmla="*/ 28480 h 5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661" h="50958">
                  <a:moveTo>
                    <a:pt x="36290" y="28480"/>
                  </a:moveTo>
                  <a:cubicBezTo>
                    <a:pt x="29337" y="38100"/>
                    <a:pt x="22289" y="47149"/>
                    <a:pt x="9430" y="46768"/>
                  </a:cubicBezTo>
                  <a:cubicBezTo>
                    <a:pt x="6286" y="46673"/>
                    <a:pt x="3143" y="49530"/>
                    <a:pt x="0" y="50959"/>
                  </a:cubicBezTo>
                  <a:cubicBezTo>
                    <a:pt x="2476" y="36481"/>
                    <a:pt x="2381" y="36290"/>
                    <a:pt x="14859" y="34195"/>
                  </a:cubicBezTo>
                  <a:cubicBezTo>
                    <a:pt x="19241" y="33433"/>
                    <a:pt x="23241" y="32576"/>
                    <a:pt x="25717" y="28194"/>
                  </a:cubicBezTo>
                  <a:cubicBezTo>
                    <a:pt x="26289" y="21241"/>
                    <a:pt x="29146" y="16097"/>
                    <a:pt x="34766" y="12383"/>
                  </a:cubicBezTo>
                  <a:cubicBezTo>
                    <a:pt x="40576" y="8573"/>
                    <a:pt x="46006" y="4191"/>
                    <a:pt x="51625" y="0"/>
                  </a:cubicBezTo>
                  <a:cubicBezTo>
                    <a:pt x="51625" y="0"/>
                    <a:pt x="52102" y="476"/>
                    <a:pt x="52102" y="476"/>
                  </a:cubicBezTo>
                  <a:cubicBezTo>
                    <a:pt x="58198" y="17526"/>
                    <a:pt x="45053" y="21622"/>
                    <a:pt x="36290" y="28480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36BAFAD-0003-4ADB-898D-A0D49639DA33}"/>
                </a:ext>
              </a:extLst>
            </p:cNvPr>
            <p:cNvSpPr/>
            <p:nvPr/>
          </p:nvSpPr>
          <p:spPr>
            <a:xfrm>
              <a:off x="3252952" y="1261055"/>
              <a:ext cx="5333" cy="5619"/>
            </a:xfrm>
            <a:custGeom>
              <a:avLst/>
              <a:gdLst>
                <a:gd name="connsiteX0" fmla="*/ 5334 w 5333"/>
                <a:gd name="connsiteY0" fmla="*/ 0 h 5619"/>
                <a:gd name="connsiteX1" fmla="*/ 0 w 5333"/>
                <a:gd name="connsiteY1" fmla="*/ 5620 h 5619"/>
                <a:gd name="connsiteX2" fmla="*/ 5334 w 5333"/>
                <a:gd name="connsiteY2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619">
                  <a:moveTo>
                    <a:pt x="5334" y="0"/>
                  </a:moveTo>
                  <a:cubicBezTo>
                    <a:pt x="3524" y="1810"/>
                    <a:pt x="1810" y="3715"/>
                    <a:pt x="0" y="5620"/>
                  </a:cubicBezTo>
                  <a:cubicBezTo>
                    <a:pt x="1714" y="3715"/>
                    <a:pt x="3524" y="1810"/>
                    <a:pt x="5334" y="0"/>
                  </a:cubicBezTo>
                  <a:close/>
                </a:path>
              </a:pathLst>
            </a:custGeom>
            <a:solidFill>
              <a:srgbClr val="86CC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DA8C045-ACC5-4CA0-91F1-85819FF3183E}"/>
                </a:ext>
              </a:extLst>
            </p:cNvPr>
            <p:cNvSpPr/>
            <p:nvPr/>
          </p:nvSpPr>
          <p:spPr>
            <a:xfrm>
              <a:off x="3888216" y="1136945"/>
              <a:ext cx="11674" cy="9559"/>
            </a:xfrm>
            <a:custGeom>
              <a:avLst/>
              <a:gdLst>
                <a:gd name="connsiteX0" fmla="*/ 7007 w 11674"/>
                <a:gd name="connsiteY0" fmla="*/ 0 h 9559"/>
                <a:gd name="connsiteX1" fmla="*/ 11674 w 11674"/>
                <a:gd name="connsiteY1" fmla="*/ 5524 h 9559"/>
                <a:gd name="connsiteX2" fmla="*/ 5578 w 11674"/>
                <a:gd name="connsiteY2" fmla="*/ 9430 h 9559"/>
                <a:gd name="connsiteX3" fmla="*/ 340 w 11674"/>
                <a:gd name="connsiteY3" fmla="*/ 2286 h 9559"/>
                <a:gd name="connsiteX4" fmla="*/ 7007 w 11674"/>
                <a:gd name="connsiteY4" fmla="*/ 0 h 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4" h="9559">
                  <a:moveTo>
                    <a:pt x="7007" y="0"/>
                  </a:moveTo>
                  <a:cubicBezTo>
                    <a:pt x="8531" y="1810"/>
                    <a:pt x="10150" y="3715"/>
                    <a:pt x="11674" y="5524"/>
                  </a:cubicBezTo>
                  <a:cubicBezTo>
                    <a:pt x="10246" y="8096"/>
                    <a:pt x="8341" y="10096"/>
                    <a:pt x="5578" y="9430"/>
                  </a:cubicBezTo>
                  <a:cubicBezTo>
                    <a:pt x="2245" y="8668"/>
                    <a:pt x="-1089" y="6667"/>
                    <a:pt x="340" y="2286"/>
                  </a:cubicBezTo>
                  <a:cubicBezTo>
                    <a:pt x="816" y="952"/>
                    <a:pt x="4626" y="762"/>
                    <a:pt x="7007" y="0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E7AC4D99-3DD2-4485-9BF1-AC7A3C6A3520}"/>
                </a:ext>
              </a:extLst>
            </p:cNvPr>
            <p:cNvSpPr/>
            <p:nvPr/>
          </p:nvSpPr>
          <p:spPr>
            <a:xfrm>
              <a:off x="3910272" y="1142469"/>
              <a:ext cx="5238" cy="5429"/>
            </a:xfrm>
            <a:custGeom>
              <a:avLst/>
              <a:gdLst>
                <a:gd name="connsiteX0" fmla="*/ 0 w 5238"/>
                <a:gd name="connsiteY0" fmla="*/ 0 h 5429"/>
                <a:gd name="connsiteX1" fmla="*/ 5239 w 5238"/>
                <a:gd name="connsiteY1" fmla="*/ 5429 h 5429"/>
                <a:gd name="connsiteX2" fmla="*/ 0 w 5238"/>
                <a:gd name="connsiteY2" fmla="*/ 0 h 5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8" h="5429">
                  <a:moveTo>
                    <a:pt x="0" y="0"/>
                  </a:moveTo>
                  <a:cubicBezTo>
                    <a:pt x="1715" y="1810"/>
                    <a:pt x="3524" y="3620"/>
                    <a:pt x="5239" y="5429"/>
                  </a:cubicBezTo>
                  <a:cubicBezTo>
                    <a:pt x="3524" y="3620"/>
                    <a:pt x="1715" y="1810"/>
                    <a:pt x="0" y="0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03082355-18B9-4F6E-B6E4-D734047A8B64}"/>
                </a:ext>
              </a:extLst>
            </p:cNvPr>
            <p:cNvSpPr/>
            <p:nvPr/>
          </p:nvSpPr>
          <p:spPr>
            <a:xfrm>
              <a:off x="3548036" y="1080176"/>
              <a:ext cx="25908" cy="28194"/>
            </a:xfrm>
            <a:custGeom>
              <a:avLst/>
              <a:gdLst>
                <a:gd name="connsiteX0" fmla="*/ 0 w 25908"/>
                <a:gd name="connsiteY0" fmla="*/ 28194 h 28194"/>
                <a:gd name="connsiteX1" fmla="*/ 9430 w 25908"/>
                <a:gd name="connsiteY1" fmla="*/ 15145 h 28194"/>
                <a:gd name="connsiteX2" fmla="*/ 15811 w 25908"/>
                <a:gd name="connsiteY2" fmla="*/ 286 h 28194"/>
                <a:gd name="connsiteX3" fmla="*/ 25908 w 25908"/>
                <a:gd name="connsiteY3" fmla="*/ 0 h 28194"/>
                <a:gd name="connsiteX4" fmla="*/ 21908 w 25908"/>
                <a:gd name="connsiteY4" fmla="*/ 10096 h 28194"/>
                <a:gd name="connsiteX5" fmla="*/ 0 w 25908"/>
                <a:gd name="connsiteY5" fmla="*/ 28194 h 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8" h="28194">
                  <a:moveTo>
                    <a:pt x="0" y="28194"/>
                  </a:moveTo>
                  <a:cubicBezTo>
                    <a:pt x="3143" y="23813"/>
                    <a:pt x="6001" y="19145"/>
                    <a:pt x="9430" y="15145"/>
                  </a:cubicBezTo>
                  <a:cubicBezTo>
                    <a:pt x="13145" y="10858"/>
                    <a:pt x="15335" y="6096"/>
                    <a:pt x="15811" y="286"/>
                  </a:cubicBezTo>
                  <a:cubicBezTo>
                    <a:pt x="19145" y="190"/>
                    <a:pt x="22479" y="95"/>
                    <a:pt x="25908" y="0"/>
                  </a:cubicBezTo>
                  <a:cubicBezTo>
                    <a:pt x="24575" y="3334"/>
                    <a:pt x="22860" y="6667"/>
                    <a:pt x="21908" y="10096"/>
                  </a:cubicBezTo>
                  <a:cubicBezTo>
                    <a:pt x="16955" y="26956"/>
                    <a:pt x="17050" y="27051"/>
                    <a:pt x="0" y="28194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D1736B1-3A33-4205-AE3A-7A4E041F27FA}"/>
                </a:ext>
              </a:extLst>
            </p:cNvPr>
            <p:cNvSpPr/>
            <p:nvPr/>
          </p:nvSpPr>
          <p:spPr>
            <a:xfrm>
              <a:off x="3832739" y="1142659"/>
              <a:ext cx="20591" cy="16478"/>
            </a:xfrm>
            <a:custGeom>
              <a:avLst/>
              <a:gdLst>
                <a:gd name="connsiteX0" fmla="*/ 15335 w 20591"/>
                <a:gd name="connsiteY0" fmla="*/ 16478 h 16478"/>
                <a:gd name="connsiteX1" fmla="*/ 0 w 20591"/>
                <a:gd name="connsiteY1" fmla="*/ 191 h 16478"/>
                <a:gd name="connsiteX2" fmla="*/ 20574 w 20591"/>
                <a:gd name="connsiteY2" fmla="*/ 0 h 16478"/>
                <a:gd name="connsiteX3" fmla="*/ 15335 w 20591"/>
                <a:gd name="connsiteY3" fmla="*/ 16478 h 1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91" h="16478">
                  <a:moveTo>
                    <a:pt x="15335" y="16478"/>
                  </a:moveTo>
                  <a:cubicBezTo>
                    <a:pt x="5620" y="16193"/>
                    <a:pt x="476" y="10763"/>
                    <a:pt x="0" y="191"/>
                  </a:cubicBezTo>
                  <a:cubicBezTo>
                    <a:pt x="6858" y="95"/>
                    <a:pt x="13716" y="95"/>
                    <a:pt x="20574" y="0"/>
                  </a:cubicBezTo>
                  <a:cubicBezTo>
                    <a:pt x="20860" y="6191"/>
                    <a:pt x="17526" y="11144"/>
                    <a:pt x="15335" y="16478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43672A4-CD52-4132-B7D2-15430BF79B89}"/>
                </a:ext>
              </a:extLst>
            </p:cNvPr>
            <p:cNvSpPr/>
            <p:nvPr/>
          </p:nvSpPr>
          <p:spPr>
            <a:xfrm>
              <a:off x="3474315" y="1179785"/>
              <a:ext cx="48109" cy="64411"/>
            </a:xfrm>
            <a:custGeom>
              <a:avLst/>
              <a:gdLst>
                <a:gd name="connsiteX0" fmla="*/ 1331 w 48109"/>
                <a:gd name="connsiteY0" fmla="*/ 64316 h 64411"/>
                <a:gd name="connsiteX1" fmla="*/ 4760 w 48109"/>
                <a:gd name="connsiteY1" fmla="*/ 50886 h 64411"/>
                <a:gd name="connsiteX2" fmla="*/ 2855 w 48109"/>
                <a:gd name="connsiteY2" fmla="*/ 29455 h 64411"/>
                <a:gd name="connsiteX3" fmla="*/ 7999 w 48109"/>
                <a:gd name="connsiteY3" fmla="*/ 12881 h 64411"/>
                <a:gd name="connsiteX4" fmla="*/ 36574 w 48109"/>
                <a:gd name="connsiteY4" fmla="*/ 594 h 64411"/>
                <a:gd name="connsiteX5" fmla="*/ 46385 w 48109"/>
                <a:gd name="connsiteY5" fmla="*/ 6595 h 64411"/>
                <a:gd name="connsiteX6" fmla="*/ 34859 w 48109"/>
                <a:gd name="connsiteY6" fmla="*/ 46028 h 64411"/>
                <a:gd name="connsiteX7" fmla="*/ 27049 w 48109"/>
                <a:gd name="connsiteY7" fmla="*/ 53077 h 64411"/>
                <a:gd name="connsiteX8" fmla="*/ 27049 w 48109"/>
                <a:gd name="connsiteY8" fmla="*/ 53077 h 64411"/>
                <a:gd name="connsiteX9" fmla="*/ 6380 w 48109"/>
                <a:gd name="connsiteY9" fmla="*/ 64411 h 64411"/>
                <a:gd name="connsiteX10" fmla="*/ 1331 w 48109"/>
                <a:gd name="connsiteY10" fmla="*/ 64316 h 6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109" h="64411">
                  <a:moveTo>
                    <a:pt x="1331" y="64316"/>
                  </a:moveTo>
                  <a:cubicBezTo>
                    <a:pt x="2474" y="59839"/>
                    <a:pt x="3332" y="55267"/>
                    <a:pt x="4760" y="50886"/>
                  </a:cubicBezTo>
                  <a:cubicBezTo>
                    <a:pt x="7046" y="43361"/>
                    <a:pt x="6284" y="36694"/>
                    <a:pt x="2855" y="29455"/>
                  </a:cubicBezTo>
                  <a:cubicBezTo>
                    <a:pt x="-1907" y="19263"/>
                    <a:pt x="-1050" y="17167"/>
                    <a:pt x="7999" y="12881"/>
                  </a:cubicBezTo>
                  <a:cubicBezTo>
                    <a:pt x="17333" y="8404"/>
                    <a:pt x="26954" y="4309"/>
                    <a:pt x="36574" y="594"/>
                  </a:cubicBezTo>
                  <a:cubicBezTo>
                    <a:pt x="41432" y="-1311"/>
                    <a:pt x="45337" y="1546"/>
                    <a:pt x="46385" y="6595"/>
                  </a:cubicBezTo>
                  <a:cubicBezTo>
                    <a:pt x="49814" y="22025"/>
                    <a:pt x="49147" y="36408"/>
                    <a:pt x="34859" y="46028"/>
                  </a:cubicBezTo>
                  <a:cubicBezTo>
                    <a:pt x="32002" y="47933"/>
                    <a:pt x="29621" y="50695"/>
                    <a:pt x="27049" y="53077"/>
                  </a:cubicBezTo>
                  <a:lnTo>
                    <a:pt x="27049" y="53077"/>
                  </a:lnTo>
                  <a:cubicBezTo>
                    <a:pt x="18191" y="52600"/>
                    <a:pt x="10285" y="54124"/>
                    <a:pt x="6380" y="64411"/>
                  </a:cubicBezTo>
                  <a:cubicBezTo>
                    <a:pt x="4760" y="64316"/>
                    <a:pt x="3046" y="64316"/>
                    <a:pt x="1331" y="64316"/>
                  </a:cubicBezTo>
                  <a:close/>
                </a:path>
              </a:pathLst>
            </a:custGeom>
            <a:solidFill>
              <a:srgbClr val="C6E5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B693E99-9F13-45EF-836B-403A2E58112B}"/>
                </a:ext>
              </a:extLst>
            </p:cNvPr>
            <p:cNvSpPr/>
            <p:nvPr/>
          </p:nvSpPr>
          <p:spPr>
            <a:xfrm>
              <a:off x="3813497" y="1208413"/>
              <a:ext cx="32409" cy="52645"/>
            </a:xfrm>
            <a:custGeom>
              <a:avLst/>
              <a:gdLst>
                <a:gd name="connsiteX0" fmla="*/ 3621 w 32409"/>
                <a:gd name="connsiteY0" fmla="*/ 1779 h 52645"/>
                <a:gd name="connsiteX1" fmla="*/ 26767 w 32409"/>
                <a:gd name="connsiteY1" fmla="*/ 64 h 52645"/>
                <a:gd name="connsiteX2" fmla="*/ 24100 w 32409"/>
                <a:gd name="connsiteY2" fmla="*/ 10542 h 52645"/>
                <a:gd name="connsiteX3" fmla="*/ 23909 w 32409"/>
                <a:gd name="connsiteY3" fmla="*/ 20352 h 52645"/>
                <a:gd name="connsiteX4" fmla="*/ 24290 w 32409"/>
                <a:gd name="connsiteY4" fmla="*/ 52642 h 52645"/>
                <a:gd name="connsiteX5" fmla="*/ 2383 w 32409"/>
                <a:gd name="connsiteY5" fmla="*/ 39783 h 52645"/>
                <a:gd name="connsiteX6" fmla="*/ 858 w 32409"/>
                <a:gd name="connsiteY6" fmla="*/ 32544 h 52645"/>
                <a:gd name="connsiteX7" fmla="*/ 3621 w 32409"/>
                <a:gd name="connsiteY7" fmla="*/ 1779 h 52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409" h="52645">
                  <a:moveTo>
                    <a:pt x="3621" y="1779"/>
                  </a:moveTo>
                  <a:cubicBezTo>
                    <a:pt x="11622" y="9208"/>
                    <a:pt x="19242" y="-888"/>
                    <a:pt x="26767" y="64"/>
                  </a:cubicBezTo>
                  <a:cubicBezTo>
                    <a:pt x="28767" y="5208"/>
                    <a:pt x="26100" y="7875"/>
                    <a:pt x="24100" y="10542"/>
                  </a:cubicBezTo>
                  <a:cubicBezTo>
                    <a:pt x="21718" y="13875"/>
                    <a:pt x="20861" y="17971"/>
                    <a:pt x="23909" y="20352"/>
                  </a:cubicBezTo>
                  <a:cubicBezTo>
                    <a:pt x="37625" y="31116"/>
                    <a:pt x="32481" y="41784"/>
                    <a:pt x="24290" y="52642"/>
                  </a:cubicBezTo>
                  <a:cubicBezTo>
                    <a:pt x="14765" y="52833"/>
                    <a:pt x="9526" y="44451"/>
                    <a:pt x="2383" y="39783"/>
                  </a:cubicBezTo>
                  <a:cubicBezTo>
                    <a:pt x="1" y="38164"/>
                    <a:pt x="-761" y="34164"/>
                    <a:pt x="858" y="32544"/>
                  </a:cubicBezTo>
                  <a:cubicBezTo>
                    <a:pt x="10479" y="22924"/>
                    <a:pt x="5431" y="12256"/>
                    <a:pt x="3621" y="177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DB408513-E58A-4A75-B278-A0BABD82CB06}"/>
                </a:ext>
              </a:extLst>
            </p:cNvPr>
            <p:cNvSpPr/>
            <p:nvPr/>
          </p:nvSpPr>
          <p:spPr>
            <a:xfrm>
              <a:off x="3448258" y="1272266"/>
              <a:ext cx="41087" cy="39059"/>
            </a:xfrm>
            <a:custGeom>
              <a:avLst/>
              <a:gdLst>
                <a:gd name="connsiteX0" fmla="*/ 6910 w 41087"/>
                <a:gd name="connsiteY0" fmla="*/ 14316 h 39059"/>
                <a:gd name="connsiteX1" fmla="*/ 15387 w 41087"/>
                <a:gd name="connsiteY1" fmla="*/ 7172 h 39059"/>
                <a:gd name="connsiteX2" fmla="*/ 21198 w 41087"/>
                <a:gd name="connsiteY2" fmla="*/ 124 h 39059"/>
                <a:gd name="connsiteX3" fmla="*/ 39867 w 41087"/>
                <a:gd name="connsiteY3" fmla="*/ 10887 h 39059"/>
                <a:gd name="connsiteX4" fmla="*/ 36247 w 41087"/>
                <a:gd name="connsiteY4" fmla="*/ 22031 h 39059"/>
                <a:gd name="connsiteX5" fmla="*/ 33866 w 41087"/>
                <a:gd name="connsiteY5" fmla="*/ 22984 h 39059"/>
                <a:gd name="connsiteX6" fmla="*/ 34437 w 41087"/>
                <a:gd name="connsiteY6" fmla="*/ 28985 h 39059"/>
                <a:gd name="connsiteX7" fmla="*/ 38057 w 41087"/>
                <a:gd name="connsiteY7" fmla="*/ 37557 h 39059"/>
                <a:gd name="connsiteX8" fmla="*/ 28341 w 41087"/>
                <a:gd name="connsiteY8" fmla="*/ 38795 h 39059"/>
                <a:gd name="connsiteX9" fmla="*/ 18340 w 41087"/>
                <a:gd name="connsiteY9" fmla="*/ 30794 h 39059"/>
                <a:gd name="connsiteX10" fmla="*/ 4815 w 41087"/>
                <a:gd name="connsiteY10" fmla="*/ 25556 h 39059"/>
                <a:gd name="connsiteX11" fmla="*/ 147 w 41087"/>
                <a:gd name="connsiteY11" fmla="*/ 16126 h 39059"/>
                <a:gd name="connsiteX12" fmla="*/ 6910 w 41087"/>
                <a:gd name="connsiteY12" fmla="*/ 14316 h 39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87" h="39059">
                  <a:moveTo>
                    <a:pt x="6910" y="14316"/>
                  </a:moveTo>
                  <a:cubicBezTo>
                    <a:pt x="14244" y="16507"/>
                    <a:pt x="15768" y="12792"/>
                    <a:pt x="15387" y="7172"/>
                  </a:cubicBezTo>
                  <a:cubicBezTo>
                    <a:pt x="15102" y="2505"/>
                    <a:pt x="17007" y="410"/>
                    <a:pt x="21198" y="124"/>
                  </a:cubicBezTo>
                  <a:cubicBezTo>
                    <a:pt x="32247" y="-543"/>
                    <a:pt x="35485" y="1267"/>
                    <a:pt x="39867" y="10887"/>
                  </a:cubicBezTo>
                  <a:cubicBezTo>
                    <a:pt x="42248" y="16031"/>
                    <a:pt x="41200" y="19745"/>
                    <a:pt x="36247" y="22031"/>
                  </a:cubicBezTo>
                  <a:cubicBezTo>
                    <a:pt x="35485" y="22412"/>
                    <a:pt x="34533" y="22508"/>
                    <a:pt x="33866" y="22984"/>
                  </a:cubicBezTo>
                  <a:cubicBezTo>
                    <a:pt x="29865" y="25460"/>
                    <a:pt x="32628" y="27270"/>
                    <a:pt x="34437" y="28985"/>
                  </a:cubicBezTo>
                  <a:cubicBezTo>
                    <a:pt x="36914" y="31366"/>
                    <a:pt x="40819" y="34033"/>
                    <a:pt x="38057" y="37557"/>
                  </a:cubicBezTo>
                  <a:cubicBezTo>
                    <a:pt x="36438" y="39557"/>
                    <a:pt x="31675" y="39081"/>
                    <a:pt x="28341" y="38795"/>
                  </a:cubicBezTo>
                  <a:cubicBezTo>
                    <a:pt x="23769" y="38414"/>
                    <a:pt x="20150" y="35081"/>
                    <a:pt x="18340" y="30794"/>
                  </a:cubicBezTo>
                  <a:cubicBezTo>
                    <a:pt x="15292" y="23555"/>
                    <a:pt x="8910" y="28223"/>
                    <a:pt x="4815" y="25556"/>
                  </a:cubicBezTo>
                  <a:cubicBezTo>
                    <a:pt x="1671" y="23460"/>
                    <a:pt x="-615" y="19745"/>
                    <a:pt x="147" y="16126"/>
                  </a:cubicBezTo>
                  <a:cubicBezTo>
                    <a:pt x="1195" y="10792"/>
                    <a:pt x="5100" y="13935"/>
                    <a:pt x="6910" y="14316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A7A0B4C4-5EF2-40CE-B478-E7E0F7F2D026}"/>
                </a:ext>
              </a:extLst>
            </p:cNvPr>
            <p:cNvSpPr/>
            <p:nvPr/>
          </p:nvSpPr>
          <p:spPr>
            <a:xfrm>
              <a:off x="3389055" y="1289345"/>
              <a:ext cx="8867" cy="13143"/>
            </a:xfrm>
            <a:custGeom>
              <a:avLst/>
              <a:gdLst>
                <a:gd name="connsiteX0" fmla="*/ 8867 w 8867"/>
                <a:gd name="connsiteY0" fmla="*/ 0 h 13143"/>
                <a:gd name="connsiteX1" fmla="*/ 8677 w 8867"/>
                <a:gd name="connsiteY1" fmla="*/ 2762 h 13143"/>
                <a:gd name="connsiteX2" fmla="*/ 2581 w 8867"/>
                <a:gd name="connsiteY2" fmla="*/ 12859 h 13143"/>
                <a:gd name="connsiteX3" fmla="*/ 6581 w 8867"/>
                <a:gd name="connsiteY3" fmla="*/ 1238 h 13143"/>
                <a:gd name="connsiteX4" fmla="*/ 8867 w 8867"/>
                <a:gd name="connsiteY4" fmla="*/ 0 h 1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7" h="13143">
                  <a:moveTo>
                    <a:pt x="8867" y="0"/>
                  </a:moveTo>
                  <a:cubicBezTo>
                    <a:pt x="8772" y="953"/>
                    <a:pt x="8772" y="1810"/>
                    <a:pt x="8677" y="2762"/>
                  </a:cubicBezTo>
                  <a:cubicBezTo>
                    <a:pt x="8105" y="7430"/>
                    <a:pt x="4676" y="14668"/>
                    <a:pt x="2581" y="12859"/>
                  </a:cubicBezTo>
                  <a:cubicBezTo>
                    <a:pt x="-3991" y="7239"/>
                    <a:pt x="3724" y="4667"/>
                    <a:pt x="6581" y="1238"/>
                  </a:cubicBezTo>
                  <a:cubicBezTo>
                    <a:pt x="7248" y="571"/>
                    <a:pt x="8105" y="381"/>
                    <a:pt x="8867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74CF4DED-D352-4967-BF92-9DD88F7082D2}"/>
                </a:ext>
              </a:extLst>
            </p:cNvPr>
            <p:cNvSpPr/>
            <p:nvPr/>
          </p:nvSpPr>
          <p:spPr>
            <a:xfrm>
              <a:off x="3801592" y="1198857"/>
              <a:ext cx="10382" cy="9210"/>
            </a:xfrm>
            <a:custGeom>
              <a:avLst/>
              <a:gdLst>
                <a:gd name="connsiteX0" fmla="*/ 0 w 10382"/>
                <a:gd name="connsiteY0" fmla="*/ 0 h 9210"/>
                <a:gd name="connsiteX1" fmla="*/ 10382 w 10382"/>
                <a:gd name="connsiteY1" fmla="*/ 5620 h 9210"/>
                <a:gd name="connsiteX2" fmla="*/ 0 w 10382"/>
                <a:gd name="connsiteY2" fmla="*/ 0 h 9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82" h="9210">
                  <a:moveTo>
                    <a:pt x="0" y="0"/>
                  </a:moveTo>
                  <a:cubicBezTo>
                    <a:pt x="3429" y="1905"/>
                    <a:pt x="6858" y="3810"/>
                    <a:pt x="10382" y="5620"/>
                  </a:cubicBezTo>
                  <a:cubicBezTo>
                    <a:pt x="3334" y="11335"/>
                    <a:pt x="2286" y="10763"/>
                    <a:pt x="0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EB76A42D-1D33-470E-8AEB-9CBD4E78A60D}"/>
                </a:ext>
              </a:extLst>
            </p:cNvPr>
            <p:cNvSpPr/>
            <p:nvPr/>
          </p:nvSpPr>
          <p:spPr>
            <a:xfrm>
              <a:off x="3378682" y="1281629"/>
              <a:ext cx="2476" cy="4095"/>
            </a:xfrm>
            <a:custGeom>
              <a:avLst/>
              <a:gdLst>
                <a:gd name="connsiteX0" fmla="*/ 2477 w 2476"/>
                <a:gd name="connsiteY0" fmla="*/ 2191 h 4095"/>
                <a:gd name="connsiteX1" fmla="*/ 1048 w 2476"/>
                <a:gd name="connsiteY1" fmla="*/ 4096 h 4095"/>
                <a:gd name="connsiteX2" fmla="*/ 0 w 2476"/>
                <a:gd name="connsiteY2" fmla="*/ 1905 h 4095"/>
                <a:gd name="connsiteX3" fmla="*/ 1333 w 2476"/>
                <a:gd name="connsiteY3" fmla="*/ 0 h 4095"/>
                <a:gd name="connsiteX4" fmla="*/ 2477 w 2476"/>
                <a:gd name="connsiteY4" fmla="*/ 2191 h 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" h="4095">
                  <a:moveTo>
                    <a:pt x="2477" y="2191"/>
                  </a:moveTo>
                  <a:cubicBezTo>
                    <a:pt x="2000" y="2857"/>
                    <a:pt x="1524" y="3524"/>
                    <a:pt x="1048" y="4096"/>
                  </a:cubicBezTo>
                  <a:cubicBezTo>
                    <a:pt x="667" y="3334"/>
                    <a:pt x="0" y="2572"/>
                    <a:pt x="0" y="1905"/>
                  </a:cubicBezTo>
                  <a:cubicBezTo>
                    <a:pt x="95" y="1238"/>
                    <a:pt x="857" y="571"/>
                    <a:pt x="1333" y="0"/>
                  </a:cubicBezTo>
                  <a:cubicBezTo>
                    <a:pt x="1715" y="667"/>
                    <a:pt x="2095" y="1429"/>
                    <a:pt x="2477" y="2191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56BACB5-DCF2-422A-BCA5-57F828CFF5EC}"/>
                </a:ext>
              </a:extLst>
            </p:cNvPr>
            <p:cNvSpPr/>
            <p:nvPr/>
          </p:nvSpPr>
          <p:spPr>
            <a:xfrm>
              <a:off x="3625665" y="1479178"/>
              <a:ext cx="2095" cy="2285"/>
            </a:xfrm>
            <a:custGeom>
              <a:avLst/>
              <a:gdLst>
                <a:gd name="connsiteX0" fmla="*/ 0 w 2095"/>
                <a:gd name="connsiteY0" fmla="*/ 2286 h 2285"/>
                <a:gd name="connsiteX1" fmla="*/ 1143 w 2095"/>
                <a:gd name="connsiteY1" fmla="*/ 0 h 2285"/>
                <a:gd name="connsiteX2" fmla="*/ 2096 w 2095"/>
                <a:gd name="connsiteY2" fmla="*/ 104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2286"/>
                  </a:moveTo>
                  <a:lnTo>
                    <a:pt x="1143" y="0"/>
                  </a:lnTo>
                  <a:lnTo>
                    <a:pt x="2096" y="1048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5BB9F2A-1FB5-4326-9CF3-0201EFA9890A}"/>
                </a:ext>
              </a:extLst>
            </p:cNvPr>
            <p:cNvSpPr/>
            <p:nvPr/>
          </p:nvSpPr>
          <p:spPr>
            <a:xfrm>
              <a:off x="3641191" y="1515468"/>
              <a:ext cx="2095" cy="2285"/>
            </a:xfrm>
            <a:custGeom>
              <a:avLst/>
              <a:gdLst>
                <a:gd name="connsiteX0" fmla="*/ 0 w 2095"/>
                <a:gd name="connsiteY0" fmla="*/ 0 h 2285"/>
                <a:gd name="connsiteX1" fmla="*/ 2095 w 2095"/>
                <a:gd name="connsiteY1" fmla="*/ 1238 h 2285"/>
                <a:gd name="connsiteX2" fmla="*/ 1143 w 2095"/>
                <a:gd name="connsiteY2" fmla="*/ 2286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0"/>
                  </a:moveTo>
                  <a:lnTo>
                    <a:pt x="2095" y="1238"/>
                  </a:lnTo>
                  <a:lnTo>
                    <a:pt x="1143" y="2286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31E7034-D996-4ADA-BF0B-26A9E4F0C30A}"/>
                </a:ext>
              </a:extLst>
            </p:cNvPr>
            <p:cNvSpPr/>
            <p:nvPr/>
          </p:nvSpPr>
          <p:spPr>
            <a:xfrm>
              <a:off x="3879221" y="1225571"/>
              <a:ext cx="107670" cy="67265"/>
            </a:xfrm>
            <a:custGeom>
              <a:avLst/>
              <a:gdLst>
                <a:gd name="connsiteX0" fmla="*/ 0 w 107670"/>
                <a:gd name="connsiteY0" fmla="*/ 35485 h 67265"/>
                <a:gd name="connsiteX1" fmla="*/ 14764 w 107670"/>
                <a:gd name="connsiteY1" fmla="*/ 21292 h 67265"/>
                <a:gd name="connsiteX2" fmla="*/ 29337 w 107670"/>
                <a:gd name="connsiteY2" fmla="*/ 9481 h 67265"/>
                <a:gd name="connsiteX3" fmla="*/ 47911 w 107670"/>
                <a:gd name="connsiteY3" fmla="*/ 7957 h 67265"/>
                <a:gd name="connsiteX4" fmla="*/ 64579 w 107670"/>
                <a:gd name="connsiteY4" fmla="*/ 2909 h 67265"/>
                <a:gd name="connsiteX5" fmla="*/ 68580 w 107670"/>
                <a:gd name="connsiteY5" fmla="*/ 52 h 67265"/>
                <a:gd name="connsiteX6" fmla="*/ 70009 w 107670"/>
                <a:gd name="connsiteY6" fmla="*/ 6719 h 67265"/>
                <a:gd name="connsiteX7" fmla="*/ 65913 w 107670"/>
                <a:gd name="connsiteY7" fmla="*/ 17006 h 67265"/>
                <a:gd name="connsiteX8" fmla="*/ 68294 w 107670"/>
                <a:gd name="connsiteY8" fmla="*/ 26817 h 67265"/>
                <a:gd name="connsiteX9" fmla="*/ 78010 w 107670"/>
                <a:gd name="connsiteY9" fmla="*/ 47962 h 67265"/>
                <a:gd name="connsiteX10" fmla="*/ 81629 w 107670"/>
                <a:gd name="connsiteY10" fmla="*/ 54344 h 67265"/>
                <a:gd name="connsiteX11" fmla="*/ 87725 w 107670"/>
                <a:gd name="connsiteY11" fmla="*/ 47772 h 67265"/>
                <a:gd name="connsiteX12" fmla="*/ 90297 w 107670"/>
                <a:gd name="connsiteY12" fmla="*/ 40057 h 67265"/>
                <a:gd name="connsiteX13" fmla="*/ 97060 w 107670"/>
                <a:gd name="connsiteY13" fmla="*/ 39009 h 67265"/>
                <a:gd name="connsiteX14" fmla="*/ 107632 w 107670"/>
                <a:gd name="connsiteY14" fmla="*/ 60535 h 67265"/>
                <a:gd name="connsiteX15" fmla="*/ 101346 w 107670"/>
                <a:gd name="connsiteY15" fmla="*/ 67012 h 67265"/>
                <a:gd name="connsiteX16" fmla="*/ 68580 w 107670"/>
                <a:gd name="connsiteY16" fmla="*/ 65679 h 67265"/>
                <a:gd name="connsiteX17" fmla="*/ 59055 w 107670"/>
                <a:gd name="connsiteY17" fmla="*/ 63107 h 67265"/>
                <a:gd name="connsiteX18" fmla="*/ 37243 w 107670"/>
                <a:gd name="connsiteY18" fmla="*/ 67108 h 67265"/>
                <a:gd name="connsiteX19" fmla="*/ 36195 w 107670"/>
                <a:gd name="connsiteY19" fmla="*/ 51201 h 67265"/>
                <a:gd name="connsiteX20" fmla="*/ 23908 w 107670"/>
                <a:gd name="connsiteY20" fmla="*/ 43676 h 67265"/>
                <a:gd name="connsiteX21" fmla="*/ 14478 w 107670"/>
                <a:gd name="connsiteY21" fmla="*/ 47677 h 67265"/>
                <a:gd name="connsiteX22" fmla="*/ 0 w 107670"/>
                <a:gd name="connsiteY22" fmla="*/ 35485 h 67265"/>
                <a:gd name="connsiteX23" fmla="*/ 0 w 107670"/>
                <a:gd name="connsiteY23" fmla="*/ 35485 h 6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670" h="67265">
                  <a:moveTo>
                    <a:pt x="0" y="35485"/>
                  </a:moveTo>
                  <a:cubicBezTo>
                    <a:pt x="7239" y="33294"/>
                    <a:pt x="8763" y="21388"/>
                    <a:pt x="14764" y="21292"/>
                  </a:cubicBezTo>
                  <a:cubicBezTo>
                    <a:pt x="23622" y="21102"/>
                    <a:pt x="25241" y="15196"/>
                    <a:pt x="29337" y="9481"/>
                  </a:cubicBezTo>
                  <a:cubicBezTo>
                    <a:pt x="34195" y="2719"/>
                    <a:pt x="41529" y="3481"/>
                    <a:pt x="47911" y="7957"/>
                  </a:cubicBezTo>
                  <a:cubicBezTo>
                    <a:pt x="55435" y="13291"/>
                    <a:pt x="60579" y="11291"/>
                    <a:pt x="64579" y="2909"/>
                  </a:cubicBezTo>
                  <a:cubicBezTo>
                    <a:pt x="65246" y="1480"/>
                    <a:pt x="67627" y="-329"/>
                    <a:pt x="68580" y="52"/>
                  </a:cubicBezTo>
                  <a:cubicBezTo>
                    <a:pt x="71628" y="1195"/>
                    <a:pt x="70961" y="4147"/>
                    <a:pt x="70009" y="6719"/>
                  </a:cubicBezTo>
                  <a:cubicBezTo>
                    <a:pt x="68675" y="10148"/>
                    <a:pt x="67151" y="13482"/>
                    <a:pt x="65913" y="17006"/>
                  </a:cubicBezTo>
                  <a:cubicBezTo>
                    <a:pt x="64579" y="20816"/>
                    <a:pt x="64865" y="24912"/>
                    <a:pt x="68294" y="26817"/>
                  </a:cubicBezTo>
                  <a:cubicBezTo>
                    <a:pt x="76390" y="31389"/>
                    <a:pt x="77915" y="39104"/>
                    <a:pt x="78010" y="47962"/>
                  </a:cubicBezTo>
                  <a:cubicBezTo>
                    <a:pt x="78105" y="50248"/>
                    <a:pt x="79915" y="53773"/>
                    <a:pt x="81629" y="54344"/>
                  </a:cubicBezTo>
                  <a:cubicBezTo>
                    <a:pt x="86487" y="56154"/>
                    <a:pt x="86582" y="51010"/>
                    <a:pt x="87725" y="47772"/>
                  </a:cubicBezTo>
                  <a:cubicBezTo>
                    <a:pt x="88582" y="45200"/>
                    <a:pt x="88963" y="42247"/>
                    <a:pt x="90297" y="40057"/>
                  </a:cubicBezTo>
                  <a:cubicBezTo>
                    <a:pt x="91821" y="37580"/>
                    <a:pt x="94678" y="37104"/>
                    <a:pt x="97060" y="39009"/>
                  </a:cubicBezTo>
                  <a:cubicBezTo>
                    <a:pt x="103727" y="44248"/>
                    <a:pt x="106775" y="52058"/>
                    <a:pt x="107632" y="60535"/>
                  </a:cubicBezTo>
                  <a:cubicBezTo>
                    <a:pt x="108013" y="64155"/>
                    <a:pt x="105537" y="68346"/>
                    <a:pt x="101346" y="67012"/>
                  </a:cubicBezTo>
                  <a:cubicBezTo>
                    <a:pt x="90488" y="63583"/>
                    <a:pt x="79629" y="62155"/>
                    <a:pt x="68580" y="65679"/>
                  </a:cubicBezTo>
                  <a:cubicBezTo>
                    <a:pt x="64770" y="66917"/>
                    <a:pt x="61627" y="65584"/>
                    <a:pt x="59055" y="63107"/>
                  </a:cubicBezTo>
                  <a:cubicBezTo>
                    <a:pt x="50292" y="54535"/>
                    <a:pt x="43624" y="60726"/>
                    <a:pt x="37243" y="67108"/>
                  </a:cubicBezTo>
                  <a:cubicBezTo>
                    <a:pt x="31909" y="61678"/>
                    <a:pt x="36957" y="56344"/>
                    <a:pt x="36195" y="51201"/>
                  </a:cubicBezTo>
                  <a:cubicBezTo>
                    <a:pt x="34766" y="41200"/>
                    <a:pt x="32480" y="39390"/>
                    <a:pt x="23908" y="43676"/>
                  </a:cubicBezTo>
                  <a:cubicBezTo>
                    <a:pt x="20860" y="45200"/>
                    <a:pt x="17621" y="46534"/>
                    <a:pt x="14478" y="47677"/>
                  </a:cubicBezTo>
                  <a:cubicBezTo>
                    <a:pt x="4953" y="50820"/>
                    <a:pt x="4572" y="50439"/>
                    <a:pt x="0" y="35485"/>
                  </a:cubicBezTo>
                  <a:lnTo>
                    <a:pt x="0" y="35485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2F34B0CD-5FF0-4001-8740-DF0E4CE20549}"/>
                </a:ext>
              </a:extLst>
            </p:cNvPr>
            <p:cNvSpPr/>
            <p:nvPr/>
          </p:nvSpPr>
          <p:spPr>
            <a:xfrm>
              <a:off x="3855368" y="1235072"/>
              <a:ext cx="23852" cy="35805"/>
            </a:xfrm>
            <a:custGeom>
              <a:avLst/>
              <a:gdLst>
                <a:gd name="connsiteX0" fmla="*/ 23853 w 23852"/>
                <a:gd name="connsiteY0" fmla="*/ 25983 h 35805"/>
                <a:gd name="connsiteX1" fmla="*/ 19376 w 23852"/>
                <a:gd name="connsiteY1" fmla="*/ 28745 h 35805"/>
                <a:gd name="connsiteX2" fmla="*/ 3850 w 23852"/>
                <a:gd name="connsiteY2" fmla="*/ 33889 h 35805"/>
                <a:gd name="connsiteX3" fmla="*/ 2421 w 23852"/>
                <a:gd name="connsiteY3" fmla="*/ 18458 h 35805"/>
                <a:gd name="connsiteX4" fmla="*/ 40 w 23852"/>
                <a:gd name="connsiteY4" fmla="*/ 4933 h 35805"/>
                <a:gd name="connsiteX5" fmla="*/ 4803 w 23852"/>
                <a:gd name="connsiteY5" fmla="*/ 75 h 35805"/>
                <a:gd name="connsiteX6" fmla="*/ 23853 w 23852"/>
                <a:gd name="connsiteY6" fmla="*/ 23221 h 35805"/>
                <a:gd name="connsiteX7" fmla="*/ 23853 w 23852"/>
                <a:gd name="connsiteY7" fmla="*/ 25983 h 35805"/>
                <a:gd name="connsiteX8" fmla="*/ 23853 w 23852"/>
                <a:gd name="connsiteY8" fmla="*/ 25983 h 3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52" h="35805">
                  <a:moveTo>
                    <a:pt x="23853" y="25983"/>
                  </a:moveTo>
                  <a:cubicBezTo>
                    <a:pt x="22329" y="26936"/>
                    <a:pt x="20805" y="27698"/>
                    <a:pt x="19376" y="28745"/>
                  </a:cubicBezTo>
                  <a:cubicBezTo>
                    <a:pt x="14613" y="32079"/>
                    <a:pt x="10708" y="39223"/>
                    <a:pt x="3850" y="33889"/>
                  </a:cubicBezTo>
                  <a:cubicBezTo>
                    <a:pt x="-1770" y="29603"/>
                    <a:pt x="2802" y="23602"/>
                    <a:pt x="2421" y="18458"/>
                  </a:cubicBezTo>
                  <a:cubicBezTo>
                    <a:pt x="2136" y="13886"/>
                    <a:pt x="612" y="9410"/>
                    <a:pt x="40" y="4933"/>
                  </a:cubicBezTo>
                  <a:cubicBezTo>
                    <a:pt x="-341" y="1409"/>
                    <a:pt x="2040" y="-401"/>
                    <a:pt x="4803" y="75"/>
                  </a:cubicBezTo>
                  <a:cubicBezTo>
                    <a:pt x="20043" y="2552"/>
                    <a:pt x="22519" y="5600"/>
                    <a:pt x="23853" y="23221"/>
                  </a:cubicBezTo>
                  <a:cubicBezTo>
                    <a:pt x="23853" y="24078"/>
                    <a:pt x="23853" y="25031"/>
                    <a:pt x="23853" y="25983"/>
                  </a:cubicBezTo>
                  <a:lnTo>
                    <a:pt x="23853" y="25983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10ADBA86-1B98-45A9-B2DB-B62C858C04B6}"/>
                </a:ext>
              </a:extLst>
            </p:cNvPr>
            <p:cNvSpPr/>
            <p:nvPr/>
          </p:nvSpPr>
          <p:spPr>
            <a:xfrm>
              <a:off x="3496316" y="1526707"/>
              <a:ext cx="36983" cy="16306"/>
            </a:xfrm>
            <a:custGeom>
              <a:avLst/>
              <a:gdLst>
                <a:gd name="connsiteX0" fmla="*/ 0 w 36983"/>
                <a:gd name="connsiteY0" fmla="*/ 5620 h 16306"/>
                <a:gd name="connsiteX1" fmla="*/ 15526 w 36983"/>
                <a:gd name="connsiteY1" fmla="*/ 0 h 16306"/>
                <a:gd name="connsiteX2" fmla="*/ 26575 w 36983"/>
                <a:gd name="connsiteY2" fmla="*/ 5810 h 16306"/>
                <a:gd name="connsiteX3" fmla="*/ 36671 w 36983"/>
                <a:gd name="connsiteY3" fmla="*/ 14097 h 16306"/>
                <a:gd name="connsiteX4" fmla="*/ 25432 w 36983"/>
                <a:gd name="connsiteY4" fmla="*/ 14859 h 16306"/>
                <a:gd name="connsiteX5" fmla="*/ 0 w 36983"/>
                <a:gd name="connsiteY5" fmla="*/ 5620 h 16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983" h="16306">
                  <a:moveTo>
                    <a:pt x="0" y="5620"/>
                  </a:moveTo>
                  <a:cubicBezTo>
                    <a:pt x="3715" y="-1048"/>
                    <a:pt x="9811" y="191"/>
                    <a:pt x="15526" y="0"/>
                  </a:cubicBezTo>
                  <a:cubicBezTo>
                    <a:pt x="18193" y="4286"/>
                    <a:pt x="22193" y="5239"/>
                    <a:pt x="26575" y="5810"/>
                  </a:cubicBezTo>
                  <a:cubicBezTo>
                    <a:pt x="31337" y="6477"/>
                    <a:pt x="38576" y="6572"/>
                    <a:pt x="36671" y="14097"/>
                  </a:cubicBezTo>
                  <a:cubicBezTo>
                    <a:pt x="35338" y="19241"/>
                    <a:pt x="28766" y="13621"/>
                    <a:pt x="25432" y="14859"/>
                  </a:cubicBezTo>
                  <a:cubicBezTo>
                    <a:pt x="14288" y="19050"/>
                    <a:pt x="9239" y="5810"/>
                    <a:pt x="0" y="562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EAD253DE-00C8-44C7-A7E9-D89CBE211659}"/>
                </a:ext>
              </a:extLst>
            </p:cNvPr>
            <p:cNvSpPr/>
            <p:nvPr/>
          </p:nvSpPr>
          <p:spPr>
            <a:xfrm>
              <a:off x="3528701" y="1513373"/>
              <a:ext cx="2476" cy="4095"/>
            </a:xfrm>
            <a:custGeom>
              <a:avLst/>
              <a:gdLst>
                <a:gd name="connsiteX0" fmla="*/ 2476 w 2476"/>
                <a:gd name="connsiteY0" fmla="*/ 2191 h 4095"/>
                <a:gd name="connsiteX1" fmla="*/ 1048 w 2476"/>
                <a:gd name="connsiteY1" fmla="*/ 4096 h 4095"/>
                <a:gd name="connsiteX2" fmla="*/ 0 w 2476"/>
                <a:gd name="connsiteY2" fmla="*/ 1905 h 4095"/>
                <a:gd name="connsiteX3" fmla="*/ 1333 w 2476"/>
                <a:gd name="connsiteY3" fmla="*/ 0 h 4095"/>
                <a:gd name="connsiteX4" fmla="*/ 2476 w 2476"/>
                <a:gd name="connsiteY4" fmla="*/ 2191 h 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" h="4095">
                  <a:moveTo>
                    <a:pt x="2476" y="2191"/>
                  </a:moveTo>
                  <a:cubicBezTo>
                    <a:pt x="2000" y="2857"/>
                    <a:pt x="1524" y="3429"/>
                    <a:pt x="1048" y="4096"/>
                  </a:cubicBezTo>
                  <a:cubicBezTo>
                    <a:pt x="667" y="3334"/>
                    <a:pt x="0" y="2572"/>
                    <a:pt x="0" y="1905"/>
                  </a:cubicBezTo>
                  <a:cubicBezTo>
                    <a:pt x="95" y="1238"/>
                    <a:pt x="857" y="571"/>
                    <a:pt x="1333" y="0"/>
                  </a:cubicBezTo>
                  <a:cubicBezTo>
                    <a:pt x="1715" y="762"/>
                    <a:pt x="2096" y="1524"/>
                    <a:pt x="2476" y="219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2D268CFF-DCF7-4752-9328-C649C923B4AA}"/>
                </a:ext>
              </a:extLst>
            </p:cNvPr>
            <p:cNvSpPr/>
            <p:nvPr/>
          </p:nvSpPr>
          <p:spPr>
            <a:xfrm>
              <a:off x="3501459" y="1504133"/>
              <a:ext cx="5143" cy="5619"/>
            </a:xfrm>
            <a:custGeom>
              <a:avLst/>
              <a:gdLst>
                <a:gd name="connsiteX0" fmla="*/ 5144 w 5143"/>
                <a:gd name="connsiteY0" fmla="*/ 5620 h 5619"/>
                <a:gd name="connsiteX1" fmla="*/ 0 w 5143"/>
                <a:gd name="connsiteY1" fmla="*/ 0 h 5619"/>
                <a:gd name="connsiteX2" fmla="*/ 5144 w 5143"/>
                <a:gd name="connsiteY2" fmla="*/ 562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5619">
                  <a:moveTo>
                    <a:pt x="5144" y="5620"/>
                  </a:moveTo>
                  <a:cubicBezTo>
                    <a:pt x="3429" y="3715"/>
                    <a:pt x="1715" y="1810"/>
                    <a:pt x="0" y="0"/>
                  </a:cubicBezTo>
                  <a:cubicBezTo>
                    <a:pt x="1715" y="1905"/>
                    <a:pt x="3429" y="3715"/>
                    <a:pt x="5144" y="562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9F96095E-07B7-4D42-B885-8230188FF34E}"/>
                </a:ext>
              </a:extLst>
            </p:cNvPr>
            <p:cNvSpPr/>
            <p:nvPr/>
          </p:nvSpPr>
          <p:spPr>
            <a:xfrm>
              <a:off x="3666457" y="1097146"/>
              <a:ext cx="118318" cy="104427"/>
            </a:xfrm>
            <a:custGeom>
              <a:avLst/>
              <a:gdLst>
                <a:gd name="connsiteX0" fmla="*/ 67793 w 118318"/>
                <a:gd name="connsiteY0" fmla="*/ 45228 h 104427"/>
                <a:gd name="connsiteX1" fmla="*/ 93511 w 118318"/>
                <a:gd name="connsiteY1" fmla="*/ 46562 h 104427"/>
                <a:gd name="connsiteX2" fmla="*/ 117609 w 118318"/>
                <a:gd name="connsiteY2" fmla="*/ 80756 h 104427"/>
                <a:gd name="connsiteX3" fmla="*/ 109799 w 118318"/>
                <a:gd name="connsiteY3" fmla="*/ 98378 h 104427"/>
                <a:gd name="connsiteX4" fmla="*/ 92749 w 118318"/>
                <a:gd name="connsiteY4" fmla="*/ 104283 h 104427"/>
                <a:gd name="connsiteX5" fmla="*/ 84272 w 118318"/>
                <a:gd name="connsiteY5" fmla="*/ 89996 h 104427"/>
                <a:gd name="connsiteX6" fmla="*/ 85700 w 118318"/>
                <a:gd name="connsiteY6" fmla="*/ 74946 h 104427"/>
                <a:gd name="connsiteX7" fmla="*/ 69889 w 118318"/>
                <a:gd name="connsiteY7" fmla="*/ 69707 h 104427"/>
                <a:gd name="connsiteX8" fmla="*/ 52553 w 118318"/>
                <a:gd name="connsiteY8" fmla="*/ 74184 h 104427"/>
                <a:gd name="connsiteX9" fmla="*/ 40647 w 118318"/>
                <a:gd name="connsiteY9" fmla="*/ 75899 h 104427"/>
                <a:gd name="connsiteX10" fmla="*/ 44171 w 118318"/>
                <a:gd name="connsiteY10" fmla="*/ 61802 h 104427"/>
                <a:gd name="connsiteX11" fmla="*/ 42838 w 118318"/>
                <a:gd name="connsiteY11" fmla="*/ 46752 h 104427"/>
                <a:gd name="connsiteX12" fmla="*/ 28931 w 118318"/>
                <a:gd name="connsiteY12" fmla="*/ 45419 h 104427"/>
                <a:gd name="connsiteX13" fmla="*/ 356 w 118318"/>
                <a:gd name="connsiteY13" fmla="*/ 45228 h 104427"/>
                <a:gd name="connsiteX14" fmla="*/ 547 w 118318"/>
                <a:gd name="connsiteY14" fmla="*/ 11510 h 104427"/>
                <a:gd name="connsiteX15" fmla="*/ 15406 w 118318"/>
                <a:gd name="connsiteY15" fmla="*/ 1127 h 104427"/>
                <a:gd name="connsiteX16" fmla="*/ 31598 w 118318"/>
                <a:gd name="connsiteY16" fmla="*/ 5699 h 104427"/>
                <a:gd name="connsiteX17" fmla="*/ 31027 w 118318"/>
                <a:gd name="connsiteY17" fmla="*/ 8938 h 104427"/>
                <a:gd name="connsiteX18" fmla="*/ 33789 w 118318"/>
                <a:gd name="connsiteY18" fmla="*/ 15320 h 104427"/>
                <a:gd name="connsiteX19" fmla="*/ 45219 w 118318"/>
                <a:gd name="connsiteY19" fmla="*/ 14081 h 104427"/>
                <a:gd name="connsiteX20" fmla="*/ 50267 w 118318"/>
                <a:gd name="connsiteY20" fmla="*/ 18653 h 104427"/>
                <a:gd name="connsiteX21" fmla="*/ 59888 w 118318"/>
                <a:gd name="connsiteY21" fmla="*/ 48562 h 104427"/>
                <a:gd name="connsiteX22" fmla="*/ 67793 w 118318"/>
                <a:gd name="connsiteY22" fmla="*/ 45228 h 10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318" h="104427">
                  <a:moveTo>
                    <a:pt x="67793" y="45228"/>
                  </a:moveTo>
                  <a:cubicBezTo>
                    <a:pt x="76652" y="39323"/>
                    <a:pt x="84081" y="39704"/>
                    <a:pt x="93511" y="46562"/>
                  </a:cubicBezTo>
                  <a:cubicBezTo>
                    <a:pt x="105608" y="55325"/>
                    <a:pt x="114752" y="64659"/>
                    <a:pt x="117609" y="80756"/>
                  </a:cubicBezTo>
                  <a:cubicBezTo>
                    <a:pt x="119324" y="90377"/>
                    <a:pt x="118371" y="94377"/>
                    <a:pt x="109799" y="98378"/>
                  </a:cubicBezTo>
                  <a:cubicBezTo>
                    <a:pt x="104274" y="100854"/>
                    <a:pt x="98559" y="103045"/>
                    <a:pt x="92749" y="104283"/>
                  </a:cubicBezTo>
                  <a:cubicBezTo>
                    <a:pt x="86272" y="105712"/>
                    <a:pt x="80366" y="96187"/>
                    <a:pt x="84272" y="89996"/>
                  </a:cubicBezTo>
                  <a:cubicBezTo>
                    <a:pt x="87605" y="84662"/>
                    <a:pt x="89034" y="80280"/>
                    <a:pt x="85700" y="74946"/>
                  </a:cubicBezTo>
                  <a:cubicBezTo>
                    <a:pt x="81795" y="68660"/>
                    <a:pt x="76366" y="67612"/>
                    <a:pt x="69889" y="69707"/>
                  </a:cubicBezTo>
                  <a:cubicBezTo>
                    <a:pt x="64174" y="71517"/>
                    <a:pt x="58364" y="72851"/>
                    <a:pt x="52553" y="74184"/>
                  </a:cubicBezTo>
                  <a:cubicBezTo>
                    <a:pt x="48553" y="75137"/>
                    <a:pt x="44267" y="79709"/>
                    <a:pt x="40647" y="75899"/>
                  </a:cubicBezTo>
                  <a:cubicBezTo>
                    <a:pt x="35313" y="70088"/>
                    <a:pt x="42076" y="66278"/>
                    <a:pt x="44171" y="61802"/>
                  </a:cubicBezTo>
                  <a:cubicBezTo>
                    <a:pt x="46743" y="56372"/>
                    <a:pt x="47886" y="51038"/>
                    <a:pt x="42838" y="46752"/>
                  </a:cubicBezTo>
                  <a:cubicBezTo>
                    <a:pt x="38647" y="43228"/>
                    <a:pt x="33980" y="40847"/>
                    <a:pt x="28931" y="45419"/>
                  </a:cubicBezTo>
                  <a:cubicBezTo>
                    <a:pt x="19311" y="54182"/>
                    <a:pt x="9786" y="50753"/>
                    <a:pt x="356" y="45228"/>
                  </a:cubicBezTo>
                  <a:cubicBezTo>
                    <a:pt x="-2406" y="33989"/>
                    <a:pt x="12167" y="22844"/>
                    <a:pt x="547" y="11510"/>
                  </a:cubicBezTo>
                  <a:cubicBezTo>
                    <a:pt x="3881" y="5414"/>
                    <a:pt x="9786" y="3032"/>
                    <a:pt x="15406" y="1127"/>
                  </a:cubicBezTo>
                  <a:cubicBezTo>
                    <a:pt x="21216" y="-778"/>
                    <a:pt x="27407" y="-873"/>
                    <a:pt x="31598" y="5699"/>
                  </a:cubicBezTo>
                  <a:cubicBezTo>
                    <a:pt x="31408" y="6747"/>
                    <a:pt x="31217" y="7890"/>
                    <a:pt x="31027" y="8938"/>
                  </a:cubicBezTo>
                  <a:cubicBezTo>
                    <a:pt x="30455" y="11795"/>
                    <a:pt x="30265" y="14462"/>
                    <a:pt x="33789" y="15320"/>
                  </a:cubicBezTo>
                  <a:cubicBezTo>
                    <a:pt x="37599" y="14462"/>
                    <a:pt x="41314" y="13034"/>
                    <a:pt x="45219" y="14081"/>
                  </a:cubicBezTo>
                  <a:cubicBezTo>
                    <a:pt x="47315" y="15034"/>
                    <a:pt x="48934" y="16653"/>
                    <a:pt x="50267" y="18653"/>
                  </a:cubicBezTo>
                  <a:cubicBezTo>
                    <a:pt x="53411" y="28655"/>
                    <a:pt x="52839" y="39989"/>
                    <a:pt x="59888" y="48562"/>
                  </a:cubicBezTo>
                  <a:cubicBezTo>
                    <a:pt x="65793" y="55610"/>
                    <a:pt x="65031" y="45800"/>
                    <a:pt x="67793" y="4522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A19325B2-E21B-4F01-AB1B-2B084FEAB4E6}"/>
                </a:ext>
              </a:extLst>
            </p:cNvPr>
            <p:cNvSpPr/>
            <p:nvPr/>
          </p:nvSpPr>
          <p:spPr>
            <a:xfrm>
              <a:off x="3694898" y="1063113"/>
              <a:ext cx="80905" cy="72567"/>
            </a:xfrm>
            <a:custGeom>
              <a:avLst/>
              <a:gdLst>
                <a:gd name="connsiteX0" fmla="*/ 13540 w 80905"/>
                <a:gd name="connsiteY0" fmla="*/ 50877 h 72567"/>
                <a:gd name="connsiteX1" fmla="*/ 3253 w 80905"/>
                <a:gd name="connsiteY1" fmla="*/ 56592 h 72567"/>
                <a:gd name="connsiteX2" fmla="*/ 3253 w 80905"/>
                <a:gd name="connsiteY2" fmla="*/ 39637 h 72567"/>
                <a:gd name="connsiteX3" fmla="*/ 3253 w 80905"/>
                <a:gd name="connsiteY3" fmla="*/ 39637 h 72567"/>
                <a:gd name="connsiteX4" fmla="*/ 5825 w 80905"/>
                <a:gd name="connsiteY4" fmla="*/ 22683 h 72567"/>
                <a:gd name="connsiteX5" fmla="*/ 8396 w 80905"/>
                <a:gd name="connsiteY5" fmla="*/ 5728 h 72567"/>
                <a:gd name="connsiteX6" fmla="*/ 8396 w 80905"/>
                <a:gd name="connsiteY6" fmla="*/ 5728 h 72567"/>
                <a:gd name="connsiteX7" fmla="*/ 17826 w 80905"/>
                <a:gd name="connsiteY7" fmla="*/ 8586 h 72567"/>
                <a:gd name="connsiteX8" fmla="*/ 34304 w 80905"/>
                <a:gd name="connsiteY8" fmla="*/ 108 h 72567"/>
                <a:gd name="connsiteX9" fmla="*/ 34304 w 80905"/>
                <a:gd name="connsiteY9" fmla="*/ 108 h 72567"/>
                <a:gd name="connsiteX10" fmla="*/ 55259 w 80905"/>
                <a:gd name="connsiteY10" fmla="*/ 19539 h 72567"/>
                <a:gd name="connsiteX11" fmla="*/ 60117 w 80905"/>
                <a:gd name="connsiteY11" fmla="*/ 28398 h 72567"/>
                <a:gd name="connsiteX12" fmla="*/ 70499 w 80905"/>
                <a:gd name="connsiteY12" fmla="*/ 34017 h 72567"/>
                <a:gd name="connsiteX13" fmla="*/ 80882 w 80905"/>
                <a:gd name="connsiteY13" fmla="*/ 45257 h 72567"/>
                <a:gd name="connsiteX14" fmla="*/ 80786 w 80905"/>
                <a:gd name="connsiteY14" fmla="*/ 59163 h 72567"/>
                <a:gd name="connsiteX15" fmla="*/ 74024 w 80905"/>
                <a:gd name="connsiteY15" fmla="*/ 72308 h 72567"/>
                <a:gd name="connsiteX16" fmla="*/ 63165 w 80905"/>
                <a:gd name="connsiteY16" fmla="*/ 66974 h 72567"/>
                <a:gd name="connsiteX17" fmla="*/ 42115 w 80905"/>
                <a:gd name="connsiteY17" fmla="*/ 48686 h 72567"/>
                <a:gd name="connsiteX18" fmla="*/ 30209 w 80905"/>
                <a:gd name="connsiteY18" fmla="*/ 38589 h 72567"/>
                <a:gd name="connsiteX19" fmla="*/ 18683 w 80905"/>
                <a:gd name="connsiteY19" fmla="*/ 45257 h 72567"/>
                <a:gd name="connsiteX20" fmla="*/ 17826 w 80905"/>
                <a:gd name="connsiteY20" fmla="*/ 47924 h 72567"/>
                <a:gd name="connsiteX21" fmla="*/ 13540 w 80905"/>
                <a:gd name="connsiteY21" fmla="*/ 50877 h 7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905" h="72567">
                  <a:moveTo>
                    <a:pt x="13540" y="50877"/>
                  </a:moveTo>
                  <a:cubicBezTo>
                    <a:pt x="10111" y="52782"/>
                    <a:pt x="6682" y="54687"/>
                    <a:pt x="3253" y="56592"/>
                  </a:cubicBezTo>
                  <a:cubicBezTo>
                    <a:pt x="-1319" y="50972"/>
                    <a:pt x="-843" y="45257"/>
                    <a:pt x="3253" y="39637"/>
                  </a:cubicBezTo>
                  <a:lnTo>
                    <a:pt x="3253" y="39637"/>
                  </a:lnTo>
                  <a:cubicBezTo>
                    <a:pt x="9444" y="34970"/>
                    <a:pt x="8492" y="28969"/>
                    <a:pt x="5825" y="22683"/>
                  </a:cubicBezTo>
                  <a:cubicBezTo>
                    <a:pt x="3158" y="16396"/>
                    <a:pt x="2300" y="10395"/>
                    <a:pt x="8396" y="5728"/>
                  </a:cubicBezTo>
                  <a:lnTo>
                    <a:pt x="8396" y="5728"/>
                  </a:lnTo>
                  <a:cubicBezTo>
                    <a:pt x="10968" y="8871"/>
                    <a:pt x="14492" y="9062"/>
                    <a:pt x="17826" y="8586"/>
                  </a:cubicBezTo>
                  <a:cubicBezTo>
                    <a:pt x="24113" y="7824"/>
                    <a:pt x="37829" y="23540"/>
                    <a:pt x="34304" y="108"/>
                  </a:cubicBezTo>
                  <a:lnTo>
                    <a:pt x="34304" y="108"/>
                  </a:lnTo>
                  <a:cubicBezTo>
                    <a:pt x="47068" y="-844"/>
                    <a:pt x="54878" y="4395"/>
                    <a:pt x="55259" y="19539"/>
                  </a:cubicBezTo>
                  <a:cubicBezTo>
                    <a:pt x="55355" y="23445"/>
                    <a:pt x="57545" y="26112"/>
                    <a:pt x="60117" y="28398"/>
                  </a:cubicBezTo>
                  <a:cubicBezTo>
                    <a:pt x="62403" y="32874"/>
                    <a:pt x="66213" y="33922"/>
                    <a:pt x="70499" y="34017"/>
                  </a:cubicBezTo>
                  <a:cubicBezTo>
                    <a:pt x="70690" y="41352"/>
                    <a:pt x="74214" y="45066"/>
                    <a:pt x="80882" y="45257"/>
                  </a:cubicBezTo>
                  <a:cubicBezTo>
                    <a:pt x="80882" y="49924"/>
                    <a:pt x="80977" y="54496"/>
                    <a:pt x="80786" y="59163"/>
                  </a:cubicBezTo>
                  <a:cubicBezTo>
                    <a:pt x="80596" y="64783"/>
                    <a:pt x="80501" y="70784"/>
                    <a:pt x="74024" y="72308"/>
                  </a:cubicBezTo>
                  <a:cubicBezTo>
                    <a:pt x="69547" y="73356"/>
                    <a:pt x="65165" y="71165"/>
                    <a:pt x="63165" y="66974"/>
                  </a:cubicBezTo>
                  <a:cubicBezTo>
                    <a:pt x="58498" y="57354"/>
                    <a:pt x="51735" y="51829"/>
                    <a:pt x="42115" y="48686"/>
                  </a:cubicBezTo>
                  <a:cubicBezTo>
                    <a:pt x="37638" y="47162"/>
                    <a:pt x="34209" y="41923"/>
                    <a:pt x="30209" y="38589"/>
                  </a:cubicBezTo>
                  <a:cubicBezTo>
                    <a:pt x="24589" y="34017"/>
                    <a:pt x="22779" y="35160"/>
                    <a:pt x="18683" y="45257"/>
                  </a:cubicBezTo>
                  <a:cubicBezTo>
                    <a:pt x="18398" y="46114"/>
                    <a:pt x="18112" y="47067"/>
                    <a:pt x="17826" y="47924"/>
                  </a:cubicBezTo>
                  <a:cubicBezTo>
                    <a:pt x="16302" y="48686"/>
                    <a:pt x="14778" y="49638"/>
                    <a:pt x="13540" y="50877"/>
                  </a:cubicBezTo>
                  <a:close/>
                </a:path>
              </a:pathLst>
            </a:custGeom>
            <a:solidFill>
              <a:srgbClr val="C3E4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62C0F387-92EF-43F5-83CD-3B6AECB5A798}"/>
                </a:ext>
              </a:extLst>
            </p:cNvPr>
            <p:cNvSpPr/>
            <p:nvPr/>
          </p:nvSpPr>
          <p:spPr>
            <a:xfrm>
              <a:off x="3648727" y="1108560"/>
              <a:ext cx="32028" cy="33638"/>
            </a:xfrm>
            <a:custGeom>
              <a:avLst/>
              <a:gdLst>
                <a:gd name="connsiteX0" fmla="*/ 18372 w 32028"/>
                <a:gd name="connsiteY0" fmla="*/ 0 h 33638"/>
                <a:gd name="connsiteX1" fmla="*/ 26088 w 32028"/>
                <a:gd name="connsiteY1" fmla="*/ 286 h 33638"/>
                <a:gd name="connsiteX2" fmla="*/ 31898 w 32028"/>
                <a:gd name="connsiteY2" fmla="*/ 7715 h 33638"/>
                <a:gd name="connsiteX3" fmla="*/ 18182 w 32028"/>
                <a:gd name="connsiteY3" fmla="*/ 33623 h 33638"/>
                <a:gd name="connsiteX4" fmla="*/ 7990 w 32028"/>
                <a:gd name="connsiteY4" fmla="*/ 33433 h 33638"/>
                <a:gd name="connsiteX5" fmla="*/ 84 w 32028"/>
                <a:gd name="connsiteY5" fmla="*/ 28480 h 33638"/>
                <a:gd name="connsiteX6" fmla="*/ 2085 w 32028"/>
                <a:gd name="connsiteY6" fmla="*/ 21050 h 33638"/>
                <a:gd name="connsiteX7" fmla="*/ 18372 w 32028"/>
                <a:gd name="connsiteY7" fmla="*/ 0 h 33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28" h="33638">
                  <a:moveTo>
                    <a:pt x="18372" y="0"/>
                  </a:moveTo>
                  <a:cubicBezTo>
                    <a:pt x="20944" y="95"/>
                    <a:pt x="23516" y="0"/>
                    <a:pt x="26088" y="286"/>
                  </a:cubicBezTo>
                  <a:cubicBezTo>
                    <a:pt x="29993" y="857"/>
                    <a:pt x="32660" y="3619"/>
                    <a:pt x="31898" y="7715"/>
                  </a:cubicBezTo>
                  <a:cubicBezTo>
                    <a:pt x="30088" y="18002"/>
                    <a:pt x="25992" y="27051"/>
                    <a:pt x="18182" y="33623"/>
                  </a:cubicBezTo>
                  <a:cubicBezTo>
                    <a:pt x="14753" y="33623"/>
                    <a:pt x="11419" y="33718"/>
                    <a:pt x="7990" y="33433"/>
                  </a:cubicBezTo>
                  <a:cubicBezTo>
                    <a:pt x="4656" y="33147"/>
                    <a:pt x="751" y="32956"/>
                    <a:pt x="84" y="28480"/>
                  </a:cubicBezTo>
                  <a:cubicBezTo>
                    <a:pt x="-297" y="26194"/>
                    <a:pt x="656" y="22955"/>
                    <a:pt x="2085" y="21050"/>
                  </a:cubicBezTo>
                  <a:cubicBezTo>
                    <a:pt x="7323" y="13906"/>
                    <a:pt x="12943" y="7049"/>
                    <a:pt x="18372" y="0"/>
                  </a:cubicBezTo>
                  <a:close/>
                </a:path>
              </a:pathLst>
            </a:custGeom>
            <a:solidFill>
              <a:srgbClr val="96D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BE8625CC-68D7-4FD4-A8E7-26B946C0798F}"/>
                </a:ext>
              </a:extLst>
            </p:cNvPr>
            <p:cNvSpPr/>
            <p:nvPr/>
          </p:nvSpPr>
          <p:spPr>
            <a:xfrm>
              <a:off x="3712066" y="1108370"/>
              <a:ext cx="23845" cy="52763"/>
            </a:xfrm>
            <a:custGeom>
              <a:avLst/>
              <a:gdLst>
                <a:gd name="connsiteX0" fmla="*/ 22184 w 23845"/>
                <a:gd name="connsiteY0" fmla="*/ 34004 h 52763"/>
                <a:gd name="connsiteX1" fmla="*/ 23804 w 23845"/>
                <a:gd name="connsiteY1" fmla="*/ 47434 h 52763"/>
                <a:gd name="connsiteX2" fmla="*/ 18374 w 23845"/>
                <a:gd name="connsiteY2" fmla="*/ 52102 h 52763"/>
                <a:gd name="connsiteX3" fmla="*/ 12374 w 23845"/>
                <a:gd name="connsiteY3" fmla="*/ 49721 h 52763"/>
                <a:gd name="connsiteX4" fmla="*/ 1420 w 23845"/>
                <a:gd name="connsiteY4" fmla="*/ 5715 h 52763"/>
                <a:gd name="connsiteX5" fmla="*/ 182 w 23845"/>
                <a:gd name="connsiteY5" fmla="*/ 1905 h 52763"/>
                <a:gd name="connsiteX6" fmla="*/ 1515 w 23845"/>
                <a:gd name="connsiteY6" fmla="*/ 0 h 52763"/>
                <a:gd name="connsiteX7" fmla="*/ 1515 w 23845"/>
                <a:gd name="connsiteY7" fmla="*/ 0 h 52763"/>
                <a:gd name="connsiteX8" fmla="*/ 13517 w 23845"/>
                <a:gd name="connsiteY8" fmla="*/ 19240 h 52763"/>
                <a:gd name="connsiteX9" fmla="*/ 17041 w 23845"/>
                <a:gd name="connsiteY9" fmla="*/ 28289 h 52763"/>
                <a:gd name="connsiteX10" fmla="*/ 22184 w 23845"/>
                <a:gd name="connsiteY10" fmla="*/ 34004 h 52763"/>
                <a:gd name="connsiteX11" fmla="*/ 22184 w 23845"/>
                <a:gd name="connsiteY11" fmla="*/ 34004 h 5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845" h="52763">
                  <a:moveTo>
                    <a:pt x="22184" y="34004"/>
                  </a:moveTo>
                  <a:cubicBezTo>
                    <a:pt x="22851" y="38481"/>
                    <a:pt x="24089" y="42958"/>
                    <a:pt x="23804" y="47434"/>
                  </a:cubicBezTo>
                  <a:cubicBezTo>
                    <a:pt x="23708" y="49149"/>
                    <a:pt x="20470" y="51149"/>
                    <a:pt x="18374" y="52102"/>
                  </a:cubicBezTo>
                  <a:cubicBezTo>
                    <a:pt x="16088" y="53150"/>
                    <a:pt x="13326" y="53340"/>
                    <a:pt x="12374" y="49721"/>
                  </a:cubicBezTo>
                  <a:cubicBezTo>
                    <a:pt x="8564" y="35147"/>
                    <a:pt x="-1342" y="22289"/>
                    <a:pt x="1420" y="5715"/>
                  </a:cubicBezTo>
                  <a:cubicBezTo>
                    <a:pt x="182" y="4477"/>
                    <a:pt x="-295" y="3239"/>
                    <a:pt x="182" y="1905"/>
                  </a:cubicBezTo>
                  <a:cubicBezTo>
                    <a:pt x="658" y="667"/>
                    <a:pt x="1039" y="0"/>
                    <a:pt x="1515" y="0"/>
                  </a:cubicBezTo>
                  <a:lnTo>
                    <a:pt x="1515" y="0"/>
                  </a:lnTo>
                  <a:cubicBezTo>
                    <a:pt x="14850" y="4858"/>
                    <a:pt x="14945" y="4953"/>
                    <a:pt x="13517" y="19240"/>
                  </a:cubicBezTo>
                  <a:cubicBezTo>
                    <a:pt x="13136" y="23241"/>
                    <a:pt x="14088" y="26098"/>
                    <a:pt x="17041" y="28289"/>
                  </a:cubicBezTo>
                  <a:cubicBezTo>
                    <a:pt x="18660" y="30290"/>
                    <a:pt x="20375" y="32195"/>
                    <a:pt x="22184" y="34004"/>
                  </a:cubicBezTo>
                  <a:lnTo>
                    <a:pt x="22184" y="34004"/>
                  </a:lnTo>
                  <a:close/>
                </a:path>
              </a:pathLst>
            </a:custGeom>
            <a:solidFill>
              <a:srgbClr val="9F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1F68DB3-03DB-4DD5-B995-352E33B4DD8F}"/>
                </a:ext>
              </a:extLst>
            </p:cNvPr>
            <p:cNvSpPr/>
            <p:nvPr/>
          </p:nvSpPr>
          <p:spPr>
            <a:xfrm>
              <a:off x="3664689" y="1285527"/>
              <a:ext cx="36833" cy="22537"/>
            </a:xfrm>
            <a:custGeom>
              <a:avLst/>
              <a:gdLst>
                <a:gd name="connsiteX0" fmla="*/ 27365 w 36833"/>
                <a:gd name="connsiteY0" fmla="*/ 17248 h 22537"/>
                <a:gd name="connsiteX1" fmla="*/ 9934 w 36833"/>
                <a:gd name="connsiteY1" fmla="*/ 20772 h 22537"/>
                <a:gd name="connsiteX2" fmla="*/ 3362 w 36833"/>
                <a:gd name="connsiteY2" fmla="*/ 20963 h 22537"/>
                <a:gd name="connsiteX3" fmla="*/ 600 w 36833"/>
                <a:gd name="connsiteY3" fmla="*/ 10962 h 22537"/>
                <a:gd name="connsiteX4" fmla="*/ 6315 w 36833"/>
                <a:gd name="connsiteY4" fmla="*/ 7056 h 22537"/>
                <a:gd name="connsiteX5" fmla="*/ 19269 w 36833"/>
                <a:gd name="connsiteY5" fmla="*/ 1722 h 22537"/>
                <a:gd name="connsiteX6" fmla="*/ 23079 w 36833"/>
                <a:gd name="connsiteY6" fmla="*/ 960 h 22537"/>
                <a:gd name="connsiteX7" fmla="*/ 33271 w 36833"/>
                <a:gd name="connsiteY7" fmla="*/ 5723 h 22537"/>
                <a:gd name="connsiteX8" fmla="*/ 36604 w 36833"/>
                <a:gd name="connsiteY8" fmla="*/ 11914 h 22537"/>
                <a:gd name="connsiteX9" fmla="*/ 33556 w 36833"/>
                <a:gd name="connsiteY9" fmla="*/ 16105 h 22537"/>
                <a:gd name="connsiteX10" fmla="*/ 27365 w 36833"/>
                <a:gd name="connsiteY10" fmla="*/ 17248 h 2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33" h="22537">
                  <a:moveTo>
                    <a:pt x="27365" y="17248"/>
                  </a:moveTo>
                  <a:cubicBezTo>
                    <a:pt x="20031" y="14105"/>
                    <a:pt x="14792" y="16295"/>
                    <a:pt x="9934" y="20772"/>
                  </a:cubicBezTo>
                  <a:cubicBezTo>
                    <a:pt x="7934" y="22582"/>
                    <a:pt x="5362" y="23535"/>
                    <a:pt x="3362" y="20963"/>
                  </a:cubicBezTo>
                  <a:cubicBezTo>
                    <a:pt x="1172" y="18201"/>
                    <a:pt x="-1115" y="14676"/>
                    <a:pt x="600" y="10962"/>
                  </a:cubicBezTo>
                  <a:cubicBezTo>
                    <a:pt x="1552" y="8961"/>
                    <a:pt x="4791" y="6580"/>
                    <a:pt x="6315" y="7056"/>
                  </a:cubicBezTo>
                  <a:cubicBezTo>
                    <a:pt x="12125" y="8771"/>
                    <a:pt x="16030" y="7247"/>
                    <a:pt x="19269" y="1722"/>
                  </a:cubicBezTo>
                  <a:cubicBezTo>
                    <a:pt x="20507" y="-373"/>
                    <a:pt x="22698" y="-469"/>
                    <a:pt x="23079" y="960"/>
                  </a:cubicBezTo>
                  <a:cubicBezTo>
                    <a:pt x="24794" y="7818"/>
                    <a:pt x="29556" y="4961"/>
                    <a:pt x="33271" y="5723"/>
                  </a:cubicBezTo>
                  <a:cubicBezTo>
                    <a:pt x="36224" y="6390"/>
                    <a:pt x="37367" y="8866"/>
                    <a:pt x="36604" y="11914"/>
                  </a:cubicBezTo>
                  <a:cubicBezTo>
                    <a:pt x="36128" y="13533"/>
                    <a:pt x="34890" y="15438"/>
                    <a:pt x="33556" y="16105"/>
                  </a:cubicBezTo>
                  <a:cubicBezTo>
                    <a:pt x="31271" y="17057"/>
                    <a:pt x="28794" y="16962"/>
                    <a:pt x="27365" y="1724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17020955-717B-4E99-B460-19A0C27150F3}"/>
                </a:ext>
              </a:extLst>
            </p:cNvPr>
            <p:cNvSpPr/>
            <p:nvPr/>
          </p:nvSpPr>
          <p:spPr>
            <a:xfrm>
              <a:off x="3686721" y="1184587"/>
              <a:ext cx="19244" cy="14841"/>
            </a:xfrm>
            <a:custGeom>
              <a:avLst/>
              <a:gdLst>
                <a:gd name="connsiteX0" fmla="*/ 0 w 19244"/>
                <a:gd name="connsiteY0" fmla="*/ 14841 h 14841"/>
                <a:gd name="connsiteX1" fmla="*/ 9620 w 19244"/>
                <a:gd name="connsiteY1" fmla="*/ 554 h 14841"/>
                <a:gd name="connsiteX2" fmla="*/ 16383 w 19244"/>
                <a:gd name="connsiteY2" fmla="*/ 1602 h 14841"/>
                <a:gd name="connsiteX3" fmla="*/ 19241 w 19244"/>
                <a:gd name="connsiteY3" fmla="*/ 8745 h 14841"/>
                <a:gd name="connsiteX4" fmla="*/ 16383 w 19244"/>
                <a:gd name="connsiteY4" fmla="*/ 12746 h 14841"/>
                <a:gd name="connsiteX5" fmla="*/ 0 w 19244"/>
                <a:gd name="connsiteY5" fmla="*/ 14841 h 14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44" h="14841">
                  <a:moveTo>
                    <a:pt x="0" y="14841"/>
                  </a:moveTo>
                  <a:cubicBezTo>
                    <a:pt x="3524" y="9412"/>
                    <a:pt x="6096" y="4554"/>
                    <a:pt x="9620" y="554"/>
                  </a:cubicBezTo>
                  <a:cubicBezTo>
                    <a:pt x="10573" y="-589"/>
                    <a:pt x="14764" y="173"/>
                    <a:pt x="16383" y="1602"/>
                  </a:cubicBezTo>
                  <a:cubicBezTo>
                    <a:pt x="18098" y="3030"/>
                    <a:pt x="18955" y="6174"/>
                    <a:pt x="19241" y="8745"/>
                  </a:cubicBezTo>
                  <a:cubicBezTo>
                    <a:pt x="19336" y="9984"/>
                    <a:pt x="17621" y="12460"/>
                    <a:pt x="16383" y="12746"/>
                  </a:cubicBezTo>
                  <a:cubicBezTo>
                    <a:pt x="11240" y="13698"/>
                    <a:pt x="6191" y="14079"/>
                    <a:pt x="0" y="1484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F4659DEA-A895-4A9B-B036-E215290E202C}"/>
                </a:ext>
              </a:extLst>
            </p:cNvPr>
            <p:cNvSpPr/>
            <p:nvPr/>
          </p:nvSpPr>
          <p:spPr>
            <a:xfrm>
              <a:off x="3635952" y="1293280"/>
              <a:ext cx="15568" cy="18638"/>
            </a:xfrm>
            <a:custGeom>
              <a:avLst/>
              <a:gdLst>
                <a:gd name="connsiteX0" fmla="*/ 15526 w 15568"/>
                <a:gd name="connsiteY0" fmla="*/ 13019 h 18638"/>
                <a:gd name="connsiteX1" fmla="*/ 0 w 15568"/>
                <a:gd name="connsiteY1" fmla="*/ 18639 h 18638"/>
                <a:gd name="connsiteX2" fmla="*/ 4382 w 15568"/>
                <a:gd name="connsiteY2" fmla="*/ 5780 h 18638"/>
                <a:gd name="connsiteX3" fmla="*/ 12668 w 15568"/>
                <a:gd name="connsiteY3" fmla="*/ 256 h 18638"/>
                <a:gd name="connsiteX4" fmla="*/ 15526 w 15568"/>
                <a:gd name="connsiteY4" fmla="*/ 10257 h 18638"/>
                <a:gd name="connsiteX5" fmla="*/ 15526 w 15568"/>
                <a:gd name="connsiteY5" fmla="*/ 13019 h 1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68" h="18638">
                  <a:moveTo>
                    <a:pt x="15526" y="13019"/>
                  </a:moveTo>
                  <a:cubicBezTo>
                    <a:pt x="9716" y="12733"/>
                    <a:pt x="5048" y="16353"/>
                    <a:pt x="0" y="18639"/>
                  </a:cubicBezTo>
                  <a:cubicBezTo>
                    <a:pt x="286" y="13876"/>
                    <a:pt x="1238" y="9399"/>
                    <a:pt x="4382" y="5780"/>
                  </a:cubicBezTo>
                  <a:cubicBezTo>
                    <a:pt x="6763" y="3113"/>
                    <a:pt x="9335" y="-1078"/>
                    <a:pt x="12668" y="256"/>
                  </a:cubicBezTo>
                  <a:cubicBezTo>
                    <a:pt x="16193" y="1589"/>
                    <a:pt x="15335" y="6542"/>
                    <a:pt x="15526" y="10257"/>
                  </a:cubicBezTo>
                  <a:cubicBezTo>
                    <a:pt x="15621" y="11114"/>
                    <a:pt x="15526" y="12067"/>
                    <a:pt x="15526" y="1301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CA9E71C-9447-4FD6-95D8-D0613E4C3AF8}"/>
                </a:ext>
              </a:extLst>
            </p:cNvPr>
            <p:cNvSpPr/>
            <p:nvPr/>
          </p:nvSpPr>
          <p:spPr>
            <a:xfrm>
              <a:off x="3651001" y="1306453"/>
              <a:ext cx="9144" cy="12326"/>
            </a:xfrm>
            <a:custGeom>
              <a:avLst/>
              <a:gdLst>
                <a:gd name="connsiteX0" fmla="*/ 9145 w 9144"/>
                <a:gd name="connsiteY0" fmla="*/ 7561 h 12326"/>
                <a:gd name="connsiteX1" fmla="*/ 4954 w 9144"/>
                <a:gd name="connsiteY1" fmla="*/ 12228 h 12326"/>
                <a:gd name="connsiteX2" fmla="*/ 858 w 9144"/>
                <a:gd name="connsiteY2" fmla="*/ 5085 h 12326"/>
                <a:gd name="connsiteX3" fmla="*/ 2954 w 9144"/>
                <a:gd name="connsiteY3" fmla="*/ 132 h 12326"/>
                <a:gd name="connsiteX4" fmla="*/ 9145 w 9144"/>
                <a:gd name="connsiteY4" fmla="*/ 7561 h 1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" h="12326">
                  <a:moveTo>
                    <a:pt x="9145" y="7561"/>
                  </a:moveTo>
                  <a:cubicBezTo>
                    <a:pt x="8002" y="8895"/>
                    <a:pt x="6669" y="11943"/>
                    <a:pt x="4954" y="12228"/>
                  </a:cubicBezTo>
                  <a:cubicBezTo>
                    <a:pt x="-94" y="13086"/>
                    <a:pt x="858" y="8133"/>
                    <a:pt x="858" y="5085"/>
                  </a:cubicBezTo>
                  <a:cubicBezTo>
                    <a:pt x="858" y="3656"/>
                    <a:pt x="-2095" y="-821"/>
                    <a:pt x="2954" y="132"/>
                  </a:cubicBezTo>
                  <a:cubicBezTo>
                    <a:pt x="6192" y="798"/>
                    <a:pt x="9145" y="2132"/>
                    <a:pt x="9145" y="756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589FFE43-EC86-4CA8-B307-FAA48C6CE70D}"/>
                </a:ext>
              </a:extLst>
            </p:cNvPr>
            <p:cNvSpPr/>
            <p:nvPr/>
          </p:nvSpPr>
          <p:spPr>
            <a:xfrm>
              <a:off x="3688335" y="1259626"/>
              <a:ext cx="4010" cy="8382"/>
            </a:xfrm>
            <a:custGeom>
              <a:avLst/>
              <a:gdLst>
                <a:gd name="connsiteX0" fmla="*/ 2196 w 4010"/>
                <a:gd name="connsiteY0" fmla="*/ 0 h 8382"/>
                <a:gd name="connsiteX1" fmla="*/ 4006 w 4010"/>
                <a:gd name="connsiteY1" fmla="*/ 4286 h 8382"/>
                <a:gd name="connsiteX2" fmla="*/ 1815 w 4010"/>
                <a:gd name="connsiteY2" fmla="*/ 8382 h 8382"/>
                <a:gd name="connsiteX3" fmla="*/ 5 w 4010"/>
                <a:gd name="connsiteY3" fmla="*/ 4096 h 8382"/>
                <a:gd name="connsiteX4" fmla="*/ 2196 w 4010"/>
                <a:gd name="connsiteY4" fmla="*/ 0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0" h="8382">
                  <a:moveTo>
                    <a:pt x="2196" y="0"/>
                  </a:moveTo>
                  <a:cubicBezTo>
                    <a:pt x="2863" y="1429"/>
                    <a:pt x="4101" y="2858"/>
                    <a:pt x="4006" y="4286"/>
                  </a:cubicBezTo>
                  <a:cubicBezTo>
                    <a:pt x="4006" y="5715"/>
                    <a:pt x="2577" y="6953"/>
                    <a:pt x="1815" y="8382"/>
                  </a:cubicBezTo>
                  <a:cubicBezTo>
                    <a:pt x="1148" y="6953"/>
                    <a:pt x="-90" y="5524"/>
                    <a:pt x="5" y="4096"/>
                  </a:cubicBezTo>
                  <a:cubicBezTo>
                    <a:pt x="100" y="2667"/>
                    <a:pt x="1434" y="1334"/>
                    <a:pt x="2196" y="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492F1008-E138-4483-A52C-6197A8AEC756}"/>
                </a:ext>
              </a:extLst>
            </p:cNvPr>
            <p:cNvSpPr/>
            <p:nvPr/>
          </p:nvSpPr>
          <p:spPr>
            <a:xfrm>
              <a:off x="3729107" y="1136659"/>
              <a:ext cx="5143" cy="5714"/>
            </a:xfrm>
            <a:custGeom>
              <a:avLst/>
              <a:gdLst>
                <a:gd name="connsiteX0" fmla="*/ 5144 w 5143"/>
                <a:gd name="connsiteY0" fmla="*/ 5715 h 5714"/>
                <a:gd name="connsiteX1" fmla="*/ 0 w 5143"/>
                <a:gd name="connsiteY1" fmla="*/ 0 h 5714"/>
                <a:gd name="connsiteX2" fmla="*/ 5144 w 5143"/>
                <a:gd name="connsiteY2" fmla="*/ 5715 h 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5714">
                  <a:moveTo>
                    <a:pt x="5144" y="5715"/>
                  </a:moveTo>
                  <a:cubicBezTo>
                    <a:pt x="3429" y="3810"/>
                    <a:pt x="1715" y="1905"/>
                    <a:pt x="0" y="0"/>
                  </a:cubicBezTo>
                  <a:cubicBezTo>
                    <a:pt x="1715" y="1905"/>
                    <a:pt x="3429" y="3810"/>
                    <a:pt x="5144" y="5715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B947EDA1-B251-4690-B219-A11067ED1730}"/>
                </a:ext>
              </a:extLst>
            </p:cNvPr>
            <p:cNvSpPr/>
            <p:nvPr/>
          </p:nvSpPr>
          <p:spPr>
            <a:xfrm>
              <a:off x="3685578" y="1198857"/>
              <a:ext cx="2190" cy="2285"/>
            </a:xfrm>
            <a:custGeom>
              <a:avLst/>
              <a:gdLst>
                <a:gd name="connsiteX0" fmla="*/ 2191 w 2190"/>
                <a:gd name="connsiteY0" fmla="*/ 0 h 2285"/>
                <a:gd name="connsiteX1" fmla="*/ 952 w 2190"/>
                <a:gd name="connsiteY1" fmla="*/ 2286 h 2285"/>
                <a:gd name="connsiteX2" fmla="*/ 0 w 2190"/>
                <a:gd name="connsiteY2" fmla="*/ 1333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2285">
                  <a:moveTo>
                    <a:pt x="2191" y="0"/>
                  </a:moveTo>
                  <a:lnTo>
                    <a:pt x="952" y="2286"/>
                  </a:lnTo>
                  <a:lnTo>
                    <a:pt x="0" y="1333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8F5B006-ECBE-43F6-B96D-B06E2268630C}"/>
                </a:ext>
              </a:extLst>
            </p:cNvPr>
            <p:cNvSpPr/>
            <p:nvPr/>
          </p:nvSpPr>
          <p:spPr>
            <a:xfrm>
              <a:off x="3501459" y="1232766"/>
              <a:ext cx="2004" cy="2393"/>
            </a:xfrm>
            <a:custGeom>
              <a:avLst/>
              <a:gdLst>
                <a:gd name="connsiteX0" fmla="*/ 0 w 2004"/>
                <a:gd name="connsiteY0" fmla="*/ 0 h 2393"/>
                <a:gd name="connsiteX1" fmla="*/ 2000 w 2004"/>
                <a:gd name="connsiteY1" fmla="*/ 1238 h 2393"/>
                <a:gd name="connsiteX2" fmla="*/ 0 w 2004"/>
                <a:gd name="connsiteY2" fmla="*/ 0 h 2393"/>
                <a:gd name="connsiteX3" fmla="*/ 0 w 2004"/>
                <a:gd name="connsiteY3" fmla="*/ 0 h 2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4" h="2393">
                  <a:moveTo>
                    <a:pt x="0" y="0"/>
                  </a:moveTo>
                  <a:cubicBezTo>
                    <a:pt x="667" y="476"/>
                    <a:pt x="2096" y="1048"/>
                    <a:pt x="2000" y="1238"/>
                  </a:cubicBezTo>
                  <a:cubicBezTo>
                    <a:pt x="1619" y="3143"/>
                    <a:pt x="857" y="266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B42A512-143D-413D-B53C-D8DB012DC43F}"/>
                </a:ext>
              </a:extLst>
            </p:cNvPr>
            <p:cNvSpPr/>
            <p:nvPr/>
          </p:nvSpPr>
          <p:spPr>
            <a:xfrm>
              <a:off x="3687768" y="1281344"/>
              <a:ext cx="2095" cy="2285"/>
            </a:xfrm>
            <a:custGeom>
              <a:avLst/>
              <a:gdLst>
                <a:gd name="connsiteX0" fmla="*/ 0 w 2095"/>
                <a:gd name="connsiteY0" fmla="*/ 2286 h 2285"/>
                <a:gd name="connsiteX1" fmla="*/ 1143 w 2095"/>
                <a:gd name="connsiteY1" fmla="*/ 0 h 2285"/>
                <a:gd name="connsiteX2" fmla="*/ 2095 w 2095"/>
                <a:gd name="connsiteY2" fmla="*/ 104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2286"/>
                  </a:moveTo>
                  <a:lnTo>
                    <a:pt x="1143" y="0"/>
                  </a:lnTo>
                  <a:lnTo>
                    <a:pt x="2095" y="1048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B7C85063-C8ED-4984-BBAB-21ED760CC9CA}"/>
                </a:ext>
              </a:extLst>
            </p:cNvPr>
            <p:cNvSpPr/>
            <p:nvPr/>
          </p:nvSpPr>
          <p:spPr>
            <a:xfrm>
              <a:off x="3249938" y="1392813"/>
              <a:ext cx="126514" cy="65710"/>
            </a:xfrm>
            <a:custGeom>
              <a:avLst/>
              <a:gdLst>
                <a:gd name="connsiteX0" fmla="*/ 84643 w 126514"/>
                <a:gd name="connsiteY0" fmla="*/ 50360 h 65710"/>
                <a:gd name="connsiteX1" fmla="*/ 87691 w 126514"/>
                <a:gd name="connsiteY1" fmla="*/ 17309 h 65710"/>
                <a:gd name="connsiteX2" fmla="*/ 91406 w 126514"/>
                <a:gd name="connsiteY2" fmla="*/ 4355 h 65710"/>
                <a:gd name="connsiteX3" fmla="*/ 98264 w 126514"/>
                <a:gd name="connsiteY3" fmla="*/ 2926 h 65710"/>
                <a:gd name="connsiteX4" fmla="*/ 104646 w 126514"/>
                <a:gd name="connsiteY4" fmla="*/ 10546 h 65710"/>
                <a:gd name="connsiteX5" fmla="*/ 104169 w 126514"/>
                <a:gd name="connsiteY5" fmla="*/ 13213 h 65710"/>
                <a:gd name="connsiteX6" fmla="*/ 97978 w 126514"/>
                <a:gd name="connsiteY6" fmla="*/ 28072 h 65710"/>
                <a:gd name="connsiteX7" fmla="*/ 112361 w 126514"/>
                <a:gd name="connsiteY7" fmla="*/ 43598 h 65710"/>
                <a:gd name="connsiteX8" fmla="*/ 116933 w 126514"/>
                <a:gd name="connsiteY8" fmla="*/ 44741 h 65710"/>
                <a:gd name="connsiteX9" fmla="*/ 126363 w 126514"/>
                <a:gd name="connsiteY9" fmla="*/ 46074 h 65710"/>
                <a:gd name="connsiteX10" fmla="*/ 118933 w 126514"/>
                <a:gd name="connsiteY10" fmla="*/ 56266 h 65710"/>
                <a:gd name="connsiteX11" fmla="*/ 114266 w 126514"/>
                <a:gd name="connsiteY11" fmla="*/ 58742 h 65710"/>
                <a:gd name="connsiteX12" fmla="*/ 95978 w 126514"/>
                <a:gd name="connsiteY12" fmla="*/ 54075 h 65710"/>
                <a:gd name="connsiteX13" fmla="*/ 82262 w 126514"/>
                <a:gd name="connsiteY13" fmla="*/ 65696 h 65710"/>
                <a:gd name="connsiteX14" fmla="*/ 70165 w 126514"/>
                <a:gd name="connsiteY14" fmla="*/ 62171 h 65710"/>
                <a:gd name="connsiteX15" fmla="*/ 55211 w 126514"/>
                <a:gd name="connsiteY15" fmla="*/ 46646 h 65710"/>
                <a:gd name="connsiteX16" fmla="*/ 42447 w 126514"/>
                <a:gd name="connsiteY16" fmla="*/ 49694 h 65710"/>
                <a:gd name="connsiteX17" fmla="*/ 19206 w 126514"/>
                <a:gd name="connsiteY17" fmla="*/ 51503 h 65710"/>
                <a:gd name="connsiteX18" fmla="*/ 61 w 126514"/>
                <a:gd name="connsiteY18" fmla="*/ 16451 h 65710"/>
                <a:gd name="connsiteX19" fmla="*/ 4538 w 126514"/>
                <a:gd name="connsiteY19" fmla="*/ 10736 h 65710"/>
                <a:gd name="connsiteX20" fmla="*/ 14634 w 126514"/>
                <a:gd name="connsiteY20" fmla="*/ 11022 h 65710"/>
                <a:gd name="connsiteX21" fmla="*/ 28255 w 126514"/>
                <a:gd name="connsiteY21" fmla="*/ 6164 h 65710"/>
                <a:gd name="connsiteX22" fmla="*/ 39685 w 126514"/>
                <a:gd name="connsiteY22" fmla="*/ 926 h 65710"/>
                <a:gd name="connsiteX23" fmla="*/ 48258 w 126514"/>
                <a:gd name="connsiteY23" fmla="*/ 6736 h 65710"/>
                <a:gd name="connsiteX24" fmla="*/ 57021 w 126514"/>
                <a:gd name="connsiteY24" fmla="*/ 4545 h 65710"/>
                <a:gd name="connsiteX25" fmla="*/ 66165 w 126514"/>
                <a:gd name="connsiteY25" fmla="*/ 3402 h 65710"/>
                <a:gd name="connsiteX26" fmla="*/ 66831 w 126514"/>
                <a:gd name="connsiteY26" fmla="*/ 15880 h 65710"/>
                <a:gd name="connsiteX27" fmla="*/ 69879 w 126514"/>
                <a:gd name="connsiteY27" fmla="*/ 27691 h 65710"/>
                <a:gd name="connsiteX28" fmla="*/ 71880 w 126514"/>
                <a:gd name="connsiteY28" fmla="*/ 36263 h 65710"/>
                <a:gd name="connsiteX29" fmla="*/ 75690 w 126514"/>
                <a:gd name="connsiteY29" fmla="*/ 46741 h 65710"/>
                <a:gd name="connsiteX30" fmla="*/ 84643 w 126514"/>
                <a:gd name="connsiteY30" fmla="*/ 50360 h 6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6514" h="65710">
                  <a:moveTo>
                    <a:pt x="84643" y="50360"/>
                  </a:moveTo>
                  <a:cubicBezTo>
                    <a:pt x="87691" y="39026"/>
                    <a:pt x="93406" y="29024"/>
                    <a:pt x="87691" y="17309"/>
                  </a:cubicBezTo>
                  <a:cubicBezTo>
                    <a:pt x="85596" y="12927"/>
                    <a:pt x="89215" y="8355"/>
                    <a:pt x="91406" y="4355"/>
                  </a:cubicBezTo>
                  <a:cubicBezTo>
                    <a:pt x="92930" y="1592"/>
                    <a:pt x="95787" y="1878"/>
                    <a:pt x="98264" y="2926"/>
                  </a:cubicBezTo>
                  <a:cubicBezTo>
                    <a:pt x="101502" y="4259"/>
                    <a:pt x="104646" y="5974"/>
                    <a:pt x="104646" y="10546"/>
                  </a:cubicBezTo>
                  <a:cubicBezTo>
                    <a:pt x="104646" y="11403"/>
                    <a:pt x="104455" y="12451"/>
                    <a:pt x="104169" y="13213"/>
                  </a:cubicBezTo>
                  <a:cubicBezTo>
                    <a:pt x="102169" y="18261"/>
                    <a:pt x="96549" y="21785"/>
                    <a:pt x="97978" y="28072"/>
                  </a:cubicBezTo>
                  <a:cubicBezTo>
                    <a:pt x="99788" y="36168"/>
                    <a:pt x="108170" y="37692"/>
                    <a:pt x="112361" y="43598"/>
                  </a:cubicBezTo>
                  <a:cubicBezTo>
                    <a:pt x="113123" y="44645"/>
                    <a:pt x="115504" y="45026"/>
                    <a:pt x="116933" y="44741"/>
                  </a:cubicBezTo>
                  <a:cubicBezTo>
                    <a:pt x="120362" y="44169"/>
                    <a:pt x="124743" y="37692"/>
                    <a:pt x="126363" y="46074"/>
                  </a:cubicBezTo>
                  <a:cubicBezTo>
                    <a:pt x="127410" y="51503"/>
                    <a:pt x="122838" y="54075"/>
                    <a:pt x="118933" y="56266"/>
                  </a:cubicBezTo>
                  <a:cubicBezTo>
                    <a:pt x="117409" y="57123"/>
                    <a:pt x="115695" y="57695"/>
                    <a:pt x="114266" y="58742"/>
                  </a:cubicBezTo>
                  <a:cubicBezTo>
                    <a:pt x="106360" y="64648"/>
                    <a:pt x="102455" y="51313"/>
                    <a:pt x="95978" y="54075"/>
                  </a:cubicBezTo>
                  <a:cubicBezTo>
                    <a:pt x="90644" y="56361"/>
                    <a:pt x="89596" y="65410"/>
                    <a:pt x="82262" y="65696"/>
                  </a:cubicBezTo>
                  <a:cubicBezTo>
                    <a:pt x="77880" y="65791"/>
                    <a:pt x="73499" y="65505"/>
                    <a:pt x="70165" y="62171"/>
                  </a:cubicBezTo>
                  <a:cubicBezTo>
                    <a:pt x="65022" y="57123"/>
                    <a:pt x="59973" y="52075"/>
                    <a:pt x="55211" y="46646"/>
                  </a:cubicBezTo>
                  <a:cubicBezTo>
                    <a:pt x="49210" y="39883"/>
                    <a:pt x="46638" y="41883"/>
                    <a:pt x="42447" y="49694"/>
                  </a:cubicBezTo>
                  <a:cubicBezTo>
                    <a:pt x="38637" y="56837"/>
                    <a:pt x="26445" y="56647"/>
                    <a:pt x="19206" y="51503"/>
                  </a:cubicBezTo>
                  <a:cubicBezTo>
                    <a:pt x="7681" y="43217"/>
                    <a:pt x="1966" y="31025"/>
                    <a:pt x="61" y="16451"/>
                  </a:cubicBezTo>
                  <a:cubicBezTo>
                    <a:pt x="-415" y="13118"/>
                    <a:pt x="1966" y="11117"/>
                    <a:pt x="4538" y="10736"/>
                  </a:cubicBezTo>
                  <a:cubicBezTo>
                    <a:pt x="7872" y="10260"/>
                    <a:pt x="11682" y="9689"/>
                    <a:pt x="14634" y="11022"/>
                  </a:cubicBezTo>
                  <a:cubicBezTo>
                    <a:pt x="20826" y="13784"/>
                    <a:pt x="25112" y="15118"/>
                    <a:pt x="28255" y="6164"/>
                  </a:cubicBezTo>
                  <a:cubicBezTo>
                    <a:pt x="29303" y="3212"/>
                    <a:pt x="35875" y="2831"/>
                    <a:pt x="39685" y="926"/>
                  </a:cubicBezTo>
                  <a:cubicBezTo>
                    <a:pt x="45686" y="-2122"/>
                    <a:pt x="45876" y="3021"/>
                    <a:pt x="48258" y="6736"/>
                  </a:cubicBezTo>
                  <a:cubicBezTo>
                    <a:pt x="50829" y="10641"/>
                    <a:pt x="54354" y="6641"/>
                    <a:pt x="57021" y="4545"/>
                  </a:cubicBezTo>
                  <a:cubicBezTo>
                    <a:pt x="59878" y="2259"/>
                    <a:pt x="62926" y="354"/>
                    <a:pt x="66165" y="3402"/>
                  </a:cubicBezTo>
                  <a:cubicBezTo>
                    <a:pt x="70165" y="7212"/>
                    <a:pt x="69879" y="11784"/>
                    <a:pt x="66831" y="15880"/>
                  </a:cubicBezTo>
                  <a:cubicBezTo>
                    <a:pt x="62545" y="21690"/>
                    <a:pt x="62164" y="25405"/>
                    <a:pt x="69879" y="27691"/>
                  </a:cubicBezTo>
                  <a:cubicBezTo>
                    <a:pt x="73785" y="28834"/>
                    <a:pt x="74832" y="32739"/>
                    <a:pt x="71880" y="36263"/>
                  </a:cubicBezTo>
                  <a:cubicBezTo>
                    <a:pt x="66641" y="42836"/>
                    <a:pt x="68260" y="45788"/>
                    <a:pt x="75690" y="46741"/>
                  </a:cubicBezTo>
                  <a:cubicBezTo>
                    <a:pt x="78071" y="46931"/>
                    <a:pt x="80357" y="48455"/>
                    <a:pt x="84643" y="5036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4EF8513-F4FF-4E22-9BAA-1C0F700C84CA}"/>
                </a:ext>
              </a:extLst>
            </p:cNvPr>
            <p:cNvSpPr/>
            <p:nvPr/>
          </p:nvSpPr>
          <p:spPr>
            <a:xfrm>
              <a:off x="3382492" y="1487127"/>
              <a:ext cx="20669" cy="5723"/>
            </a:xfrm>
            <a:custGeom>
              <a:avLst/>
              <a:gdLst>
                <a:gd name="connsiteX0" fmla="*/ 20669 w 20669"/>
                <a:gd name="connsiteY0" fmla="*/ 52 h 5723"/>
                <a:gd name="connsiteX1" fmla="*/ 0 w 20669"/>
                <a:gd name="connsiteY1" fmla="*/ 5672 h 5723"/>
                <a:gd name="connsiteX2" fmla="*/ 20669 w 20669"/>
                <a:gd name="connsiteY2" fmla="*/ 52 h 5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69" h="5723">
                  <a:moveTo>
                    <a:pt x="20669" y="52"/>
                  </a:moveTo>
                  <a:cubicBezTo>
                    <a:pt x="15240" y="8243"/>
                    <a:pt x="7144" y="4910"/>
                    <a:pt x="0" y="5672"/>
                  </a:cubicBezTo>
                  <a:cubicBezTo>
                    <a:pt x="5429" y="-2520"/>
                    <a:pt x="13526" y="814"/>
                    <a:pt x="20669" y="52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3A3AF460-A01C-4032-92F3-5A1C925069B4}"/>
                </a:ext>
              </a:extLst>
            </p:cNvPr>
            <p:cNvSpPr/>
            <p:nvPr/>
          </p:nvSpPr>
          <p:spPr>
            <a:xfrm>
              <a:off x="3703294" y="1063221"/>
              <a:ext cx="25812" cy="19240"/>
            </a:xfrm>
            <a:custGeom>
              <a:avLst/>
              <a:gdLst>
                <a:gd name="connsiteX0" fmla="*/ 25813 w 25812"/>
                <a:gd name="connsiteY0" fmla="*/ 0 h 19240"/>
                <a:gd name="connsiteX1" fmla="*/ 22955 w 25812"/>
                <a:gd name="connsiteY1" fmla="*/ 19241 h 19240"/>
                <a:gd name="connsiteX2" fmla="*/ 0 w 25812"/>
                <a:gd name="connsiteY2" fmla="*/ 5620 h 19240"/>
                <a:gd name="connsiteX3" fmla="*/ 25813 w 25812"/>
                <a:gd name="connsiteY3" fmla="*/ 0 h 1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12" h="19240">
                  <a:moveTo>
                    <a:pt x="25813" y="0"/>
                  </a:moveTo>
                  <a:cubicBezTo>
                    <a:pt x="25241" y="6096"/>
                    <a:pt x="27241" y="12573"/>
                    <a:pt x="22955" y="19241"/>
                  </a:cubicBezTo>
                  <a:cubicBezTo>
                    <a:pt x="15430" y="14764"/>
                    <a:pt x="7715" y="10192"/>
                    <a:pt x="0" y="5620"/>
                  </a:cubicBezTo>
                  <a:cubicBezTo>
                    <a:pt x="9049" y="6287"/>
                    <a:pt x="17907" y="5334"/>
                    <a:pt x="25813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F00E0F00-9F71-47BD-8C29-0720FF218B3A}"/>
                </a:ext>
              </a:extLst>
            </p:cNvPr>
            <p:cNvSpPr/>
            <p:nvPr/>
          </p:nvSpPr>
          <p:spPr>
            <a:xfrm>
              <a:off x="3688090" y="1102750"/>
              <a:ext cx="9965" cy="19213"/>
            </a:xfrm>
            <a:custGeom>
              <a:avLst/>
              <a:gdLst>
                <a:gd name="connsiteX0" fmla="*/ 9966 w 9965"/>
                <a:gd name="connsiteY0" fmla="*/ 0 h 19213"/>
                <a:gd name="connsiteX1" fmla="*/ 9966 w 9965"/>
                <a:gd name="connsiteY1" fmla="*/ 16954 h 19213"/>
                <a:gd name="connsiteX2" fmla="*/ 1965 w 9965"/>
                <a:gd name="connsiteY2" fmla="*/ 15335 h 19213"/>
                <a:gd name="connsiteX3" fmla="*/ 2822 w 9965"/>
                <a:gd name="connsiteY3" fmla="*/ 2667 h 19213"/>
                <a:gd name="connsiteX4" fmla="*/ 9966 w 9965"/>
                <a:gd name="connsiteY4" fmla="*/ 0 h 1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65" h="19213">
                  <a:moveTo>
                    <a:pt x="9966" y="0"/>
                  </a:moveTo>
                  <a:cubicBezTo>
                    <a:pt x="9966" y="5620"/>
                    <a:pt x="9966" y="11335"/>
                    <a:pt x="9966" y="16954"/>
                  </a:cubicBezTo>
                  <a:cubicBezTo>
                    <a:pt x="6537" y="21146"/>
                    <a:pt x="3870" y="18859"/>
                    <a:pt x="1965" y="15335"/>
                  </a:cubicBezTo>
                  <a:cubicBezTo>
                    <a:pt x="-417" y="11049"/>
                    <a:pt x="-1179" y="6286"/>
                    <a:pt x="2822" y="2667"/>
                  </a:cubicBezTo>
                  <a:cubicBezTo>
                    <a:pt x="4727" y="1048"/>
                    <a:pt x="7584" y="857"/>
                    <a:pt x="9966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F7CABEE-771C-4F69-82D3-7B041B592F9D}"/>
                </a:ext>
              </a:extLst>
            </p:cNvPr>
            <p:cNvSpPr/>
            <p:nvPr/>
          </p:nvSpPr>
          <p:spPr>
            <a:xfrm>
              <a:off x="3708437" y="1108370"/>
              <a:ext cx="5143" cy="5619"/>
            </a:xfrm>
            <a:custGeom>
              <a:avLst/>
              <a:gdLst>
                <a:gd name="connsiteX0" fmla="*/ 5144 w 5143"/>
                <a:gd name="connsiteY0" fmla="*/ 0 h 5619"/>
                <a:gd name="connsiteX1" fmla="*/ 5144 w 5143"/>
                <a:gd name="connsiteY1" fmla="*/ 5620 h 5619"/>
                <a:gd name="connsiteX2" fmla="*/ 0 w 5143"/>
                <a:gd name="connsiteY2" fmla="*/ 5620 h 5619"/>
                <a:gd name="connsiteX3" fmla="*/ 5144 w 5143"/>
                <a:gd name="connsiteY3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" h="5619">
                  <a:moveTo>
                    <a:pt x="5144" y="0"/>
                  </a:moveTo>
                  <a:cubicBezTo>
                    <a:pt x="5144" y="1905"/>
                    <a:pt x="5144" y="3810"/>
                    <a:pt x="5144" y="5620"/>
                  </a:cubicBezTo>
                  <a:cubicBezTo>
                    <a:pt x="3429" y="5620"/>
                    <a:pt x="1715" y="5620"/>
                    <a:pt x="0" y="5620"/>
                  </a:cubicBezTo>
                  <a:cubicBezTo>
                    <a:pt x="1715" y="3810"/>
                    <a:pt x="3429" y="1905"/>
                    <a:pt x="5144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5183DB6-1A2D-4F1B-A6DA-D92C75A7D182}"/>
                </a:ext>
              </a:extLst>
            </p:cNvPr>
            <p:cNvSpPr/>
            <p:nvPr/>
          </p:nvSpPr>
          <p:spPr>
            <a:xfrm>
              <a:off x="3282415" y="1415497"/>
              <a:ext cx="5403" cy="6054"/>
            </a:xfrm>
            <a:custGeom>
              <a:avLst/>
              <a:gdLst>
                <a:gd name="connsiteX0" fmla="*/ 3684 w 5403"/>
                <a:gd name="connsiteY0" fmla="*/ 6055 h 6054"/>
                <a:gd name="connsiteX1" fmla="*/ 159 w 5403"/>
                <a:gd name="connsiteY1" fmla="*/ 2816 h 6054"/>
                <a:gd name="connsiteX2" fmla="*/ 2922 w 5403"/>
                <a:gd name="connsiteY2" fmla="*/ 245 h 6054"/>
                <a:gd name="connsiteX3" fmla="*/ 5398 w 5403"/>
                <a:gd name="connsiteY3" fmla="*/ 4340 h 6054"/>
                <a:gd name="connsiteX4" fmla="*/ 3684 w 5403"/>
                <a:gd name="connsiteY4" fmla="*/ 6055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3" h="6054">
                  <a:moveTo>
                    <a:pt x="3684" y="6055"/>
                  </a:moveTo>
                  <a:cubicBezTo>
                    <a:pt x="2445" y="5007"/>
                    <a:pt x="636" y="4150"/>
                    <a:pt x="159" y="2816"/>
                  </a:cubicBezTo>
                  <a:cubicBezTo>
                    <a:pt x="-507" y="911"/>
                    <a:pt x="1017" y="-613"/>
                    <a:pt x="2922" y="245"/>
                  </a:cubicBezTo>
                  <a:cubicBezTo>
                    <a:pt x="4065" y="816"/>
                    <a:pt x="4731" y="2816"/>
                    <a:pt x="5398" y="4340"/>
                  </a:cubicBezTo>
                  <a:cubicBezTo>
                    <a:pt x="5493" y="4531"/>
                    <a:pt x="4255" y="5388"/>
                    <a:pt x="3684" y="6055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3" name="Graphic 221">
            <a:extLst>
              <a:ext uri="{FF2B5EF4-FFF2-40B4-BE49-F238E27FC236}">
                <a16:creationId xmlns:a16="http://schemas.microsoft.com/office/drawing/2014/main" id="{5831E82C-CE11-4F4D-BF16-F42EC53B32ED}"/>
              </a:ext>
            </a:extLst>
          </p:cNvPr>
          <p:cNvGrpSpPr/>
          <p:nvPr/>
        </p:nvGrpSpPr>
        <p:grpSpPr>
          <a:xfrm>
            <a:off x="5437480" y="952025"/>
            <a:ext cx="1645013" cy="870006"/>
            <a:chOff x="5416533" y="933423"/>
            <a:chExt cx="1645013" cy="870006"/>
          </a:xfrm>
        </p:grpSpPr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17CDAA66-0F37-46EE-B447-D1BA88EAF450}"/>
                </a:ext>
              </a:extLst>
            </p:cNvPr>
            <p:cNvSpPr/>
            <p:nvPr/>
          </p:nvSpPr>
          <p:spPr>
            <a:xfrm>
              <a:off x="5894111" y="1076084"/>
              <a:ext cx="1106363" cy="669465"/>
            </a:xfrm>
            <a:custGeom>
              <a:avLst/>
              <a:gdLst>
                <a:gd name="connsiteX0" fmla="*/ 884326 w 1106363"/>
                <a:gd name="connsiteY0" fmla="*/ 24433 h 669465"/>
                <a:gd name="connsiteX1" fmla="*/ 899089 w 1106363"/>
                <a:gd name="connsiteY1" fmla="*/ 33828 h 669465"/>
                <a:gd name="connsiteX2" fmla="*/ 904045 w 1106363"/>
                <a:gd name="connsiteY2" fmla="*/ 43222 h 669465"/>
                <a:gd name="connsiteX3" fmla="*/ 975278 w 1106363"/>
                <a:gd name="connsiteY3" fmla="*/ 80491 h 669465"/>
                <a:gd name="connsiteX4" fmla="*/ 1035259 w 1106363"/>
                <a:gd name="connsiteY4" fmla="*/ 136652 h 669465"/>
                <a:gd name="connsiteX5" fmla="*/ 1066849 w 1106363"/>
                <a:gd name="connsiteY5" fmla="*/ 197252 h 669465"/>
                <a:gd name="connsiteX6" fmla="*/ 1095239 w 1106363"/>
                <a:gd name="connsiteY6" fmla="*/ 248664 h 669465"/>
                <a:gd name="connsiteX7" fmla="*/ 1098233 w 1106363"/>
                <a:gd name="connsiteY7" fmla="*/ 260020 h 669465"/>
                <a:gd name="connsiteX8" fmla="*/ 1098027 w 1106363"/>
                <a:gd name="connsiteY8" fmla="*/ 283661 h 669465"/>
                <a:gd name="connsiteX9" fmla="*/ 1100504 w 1106363"/>
                <a:gd name="connsiteY9" fmla="*/ 323923 h 669465"/>
                <a:gd name="connsiteX10" fmla="*/ 1088013 w 1106363"/>
                <a:gd name="connsiteY10" fmla="*/ 395466 h 669465"/>
                <a:gd name="connsiteX11" fmla="*/ 1077586 w 1106363"/>
                <a:gd name="connsiteY11" fmla="*/ 398357 h 669465"/>
                <a:gd name="connsiteX12" fmla="*/ 1053738 w 1106363"/>
                <a:gd name="connsiteY12" fmla="*/ 371515 h 669465"/>
                <a:gd name="connsiteX13" fmla="*/ 1025554 w 1106363"/>
                <a:gd name="connsiteY13" fmla="*/ 323820 h 669465"/>
                <a:gd name="connsiteX14" fmla="*/ 1014611 w 1106363"/>
                <a:gd name="connsiteY14" fmla="*/ 439032 h 669465"/>
                <a:gd name="connsiteX15" fmla="*/ 986840 w 1106363"/>
                <a:gd name="connsiteY15" fmla="*/ 461228 h 669465"/>
                <a:gd name="connsiteX16" fmla="*/ 916433 w 1106363"/>
                <a:gd name="connsiteY16" fmla="*/ 364495 h 669465"/>
                <a:gd name="connsiteX17" fmla="*/ 869460 w 1106363"/>
                <a:gd name="connsiteY17" fmla="*/ 383388 h 669465"/>
                <a:gd name="connsiteX18" fmla="*/ 873899 w 1106363"/>
                <a:gd name="connsiteY18" fmla="*/ 419624 h 669465"/>
                <a:gd name="connsiteX19" fmla="*/ 894237 w 1106363"/>
                <a:gd name="connsiteY19" fmla="*/ 441097 h 669465"/>
                <a:gd name="connsiteX20" fmla="*/ 873280 w 1106363"/>
                <a:gd name="connsiteY20" fmla="*/ 460919 h 669465"/>
                <a:gd name="connsiteX21" fmla="*/ 861098 w 1106363"/>
                <a:gd name="connsiteY21" fmla="*/ 512124 h 669465"/>
                <a:gd name="connsiteX22" fmla="*/ 861511 w 1106363"/>
                <a:gd name="connsiteY22" fmla="*/ 550115 h 669465"/>
                <a:gd name="connsiteX23" fmla="*/ 838283 w 1106363"/>
                <a:gd name="connsiteY23" fmla="*/ 541134 h 669465"/>
                <a:gd name="connsiteX24" fmla="*/ 833327 w 1106363"/>
                <a:gd name="connsiteY24" fmla="*/ 536591 h 669465"/>
                <a:gd name="connsiteX25" fmla="*/ 764675 w 1106363"/>
                <a:gd name="connsiteY25" fmla="*/ 557342 h 669465"/>
                <a:gd name="connsiteX26" fmla="*/ 671246 w 1106363"/>
                <a:gd name="connsiteY26" fmla="*/ 583667 h 669465"/>
                <a:gd name="connsiteX27" fmla="*/ 598257 w 1106363"/>
                <a:gd name="connsiteY27" fmla="*/ 584183 h 669465"/>
                <a:gd name="connsiteX28" fmla="*/ 679505 w 1106363"/>
                <a:gd name="connsiteY28" fmla="*/ 588519 h 669465"/>
                <a:gd name="connsiteX29" fmla="*/ 709340 w 1106363"/>
                <a:gd name="connsiteY29" fmla="*/ 608444 h 669465"/>
                <a:gd name="connsiteX30" fmla="*/ 709856 w 1106363"/>
                <a:gd name="connsiteY30" fmla="*/ 620110 h 669465"/>
                <a:gd name="connsiteX31" fmla="*/ 718115 w 1106363"/>
                <a:gd name="connsiteY31" fmla="*/ 623000 h 669465"/>
                <a:gd name="connsiteX32" fmla="*/ 708617 w 1106363"/>
                <a:gd name="connsiteY32" fmla="*/ 660475 h 669465"/>
                <a:gd name="connsiteX33" fmla="*/ 588553 w 1106363"/>
                <a:gd name="connsiteY33" fmla="*/ 632911 h 669465"/>
                <a:gd name="connsiteX34" fmla="*/ 556446 w 1106363"/>
                <a:gd name="connsiteY34" fmla="*/ 641893 h 669465"/>
                <a:gd name="connsiteX35" fmla="*/ 528985 w 1106363"/>
                <a:gd name="connsiteY35" fmla="*/ 637350 h 669465"/>
                <a:gd name="connsiteX36" fmla="*/ 441234 w 1106363"/>
                <a:gd name="connsiteY36" fmla="*/ 578299 h 669465"/>
                <a:gd name="connsiteX37" fmla="*/ 440821 w 1106363"/>
                <a:gd name="connsiteY37" fmla="*/ 549805 h 669465"/>
                <a:gd name="connsiteX38" fmla="*/ 436175 w 1106363"/>
                <a:gd name="connsiteY38" fmla="*/ 556000 h 669465"/>
                <a:gd name="connsiteX39" fmla="*/ 403346 w 1106363"/>
                <a:gd name="connsiteY39" fmla="*/ 563742 h 669465"/>
                <a:gd name="connsiteX40" fmla="*/ 390132 w 1106363"/>
                <a:gd name="connsiteY40" fmla="*/ 599772 h 669465"/>
                <a:gd name="connsiteX41" fmla="*/ 376195 w 1106363"/>
                <a:gd name="connsiteY41" fmla="*/ 599462 h 669465"/>
                <a:gd name="connsiteX42" fmla="*/ 357716 w 1106363"/>
                <a:gd name="connsiteY42" fmla="*/ 609373 h 669465"/>
                <a:gd name="connsiteX43" fmla="*/ 326125 w 1106363"/>
                <a:gd name="connsiteY43" fmla="*/ 639312 h 669465"/>
                <a:gd name="connsiteX44" fmla="*/ 287411 w 1106363"/>
                <a:gd name="connsiteY44" fmla="*/ 609167 h 669465"/>
                <a:gd name="connsiteX45" fmla="*/ 322512 w 1106363"/>
                <a:gd name="connsiteY45" fmla="*/ 561471 h 669465"/>
                <a:gd name="connsiteX46" fmla="*/ 226502 w 1106363"/>
                <a:gd name="connsiteY46" fmla="*/ 528745 h 669465"/>
                <a:gd name="connsiteX47" fmla="*/ 231354 w 1106363"/>
                <a:gd name="connsiteY47" fmla="*/ 493645 h 669465"/>
                <a:gd name="connsiteX48" fmla="*/ 211945 w 1106363"/>
                <a:gd name="connsiteY48" fmla="*/ 438619 h 669465"/>
                <a:gd name="connsiteX49" fmla="*/ 220824 w 1106363"/>
                <a:gd name="connsiteY49" fmla="*/ 389892 h 669465"/>
                <a:gd name="connsiteX50" fmla="*/ 274507 w 1106363"/>
                <a:gd name="connsiteY50" fmla="*/ 293056 h 669465"/>
                <a:gd name="connsiteX51" fmla="*/ 259847 w 1106363"/>
                <a:gd name="connsiteY51" fmla="*/ 208608 h 669465"/>
                <a:gd name="connsiteX52" fmla="*/ 255511 w 1106363"/>
                <a:gd name="connsiteY52" fmla="*/ 199213 h 669465"/>
                <a:gd name="connsiteX53" fmla="*/ 272132 w 1106363"/>
                <a:gd name="connsiteY53" fmla="*/ 117450 h 669465"/>
                <a:gd name="connsiteX54" fmla="*/ 200383 w 1106363"/>
                <a:gd name="connsiteY54" fmla="*/ 110533 h 669465"/>
                <a:gd name="connsiteX55" fmla="*/ 195118 w 1106363"/>
                <a:gd name="connsiteY55" fmla="*/ 114766 h 669465"/>
                <a:gd name="connsiteX56" fmla="*/ 205338 w 1106363"/>
                <a:gd name="connsiteY56" fmla="*/ 110017 h 669465"/>
                <a:gd name="connsiteX57" fmla="*/ 227844 w 1106363"/>
                <a:gd name="connsiteY57" fmla="*/ 120650 h 669465"/>
                <a:gd name="connsiteX58" fmla="*/ 215145 w 1106363"/>
                <a:gd name="connsiteY58" fmla="*/ 142640 h 669465"/>
                <a:gd name="connsiteX59" fmla="*/ 174573 w 1106363"/>
                <a:gd name="connsiteY59" fmla="*/ 162977 h 669465"/>
                <a:gd name="connsiteX60" fmla="*/ 129046 w 1106363"/>
                <a:gd name="connsiteY60" fmla="*/ 212531 h 669465"/>
                <a:gd name="connsiteX61" fmla="*/ 100036 w 1106363"/>
                <a:gd name="connsiteY61" fmla="*/ 213357 h 669465"/>
                <a:gd name="connsiteX62" fmla="*/ 58948 w 1106363"/>
                <a:gd name="connsiteY62" fmla="*/ 185999 h 669465"/>
                <a:gd name="connsiteX63" fmla="*/ 39127 w 1106363"/>
                <a:gd name="connsiteY63" fmla="*/ 145117 h 669465"/>
                <a:gd name="connsiteX64" fmla="*/ 48934 w 1106363"/>
                <a:gd name="connsiteY64" fmla="*/ 118276 h 669465"/>
                <a:gd name="connsiteX65" fmla="*/ 59258 w 1106363"/>
                <a:gd name="connsiteY65" fmla="*/ 102480 h 669465"/>
                <a:gd name="connsiteX66" fmla="*/ 49347 w 1106363"/>
                <a:gd name="connsiteY66" fmla="*/ 118379 h 669465"/>
                <a:gd name="connsiteX67" fmla="*/ 13111 w 1106363"/>
                <a:gd name="connsiteY67" fmla="*/ 153686 h 669465"/>
                <a:gd name="connsiteX68" fmla="*/ 723 w 1106363"/>
                <a:gd name="connsiteY68" fmla="*/ 129012 h 669465"/>
                <a:gd name="connsiteX69" fmla="*/ 0 w 1106363"/>
                <a:gd name="connsiteY69" fmla="*/ 108262 h 669465"/>
                <a:gd name="connsiteX70" fmla="*/ 63181 w 1106363"/>
                <a:gd name="connsiteY70" fmla="*/ 60979 h 669465"/>
                <a:gd name="connsiteX71" fmla="*/ 89197 w 1106363"/>
                <a:gd name="connsiteY71" fmla="*/ 84207 h 669465"/>
                <a:gd name="connsiteX72" fmla="*/ 125329 w 1106363"/>
                <a:gd name="connsiteY72" fmla="*/ 81833 h 669465"/>
                <a:gd name="connsiteX73" fmla="*/ 149797 w 1106363"/>
                <a:gd name="connsiteY73" fmla="*/ 30834 h 669465"/>
                <a:gd name="connsiteX74" fmla="*/ 175296 w 1106363"/>
                <a:gd name="connsiteY74" fmla="*/ 379 h 669465"/>
                <a:gd name="connsiteX75" fmla="*/ 185620 w 1106363"/>
                <a:gd name="connsiteY75" fmla="*/ 39403 h 669465"/>
                <a:gd name="connsiteX76" fmla="*/ 186755 w 1106363"/>
                <a:gd name="connsiteY76" fmla="*/ 56540 h 669465"/>
                <a:gd name="connsiteX77" fmla="*/ 209364 w 1106363"/>
                <a:gd name="connsiteY77" fmla="*/ 31041 h 669465"/>
                <a:gd name="connsiteX78" fmla="*/ 249730 w 1106363"/>
                <a:gd name="connsiteY78" fmla="*/ 6573 h 669465"/>
                <a:gd name="connsiteX79" fmla="*/ 255098 w 1106363"/>
                <a:gd name="connsiteY79" fmla="*/ 16381 h 669465"/>
                <a:gd name="connsiteX80" fmla="*/ 321273 w 1106363"/>
                <a:gd name="connsiteY80" fmla="*/ 48694 h 669465"/>
                <a:gd name="connsiteX81" fmla="*/ 358748 w 1106363"/>
                <a:gd name="connsiteY81" fmla="*/ 80697 h 669465"/>
                <a:gd name="connsiteX82" fmla="*/ 332629 w 1106363"/>
                <a:gd name="connsiteY82" fmla="*/ 107539 h 669465"/>
                <a:gd name="connsiteX83" fmla="*/ 364632 w 1106363"/>
                <a:gd name="connsiteY83" fmla="*/ 90402 h 669465"/>
                <a:gd name="connsiteX84" fmla="*/ 393022 w 1106363"/>
                <a:gd name="connsiteY84" fmla="*/ 102997 h 669465"/>
                <a:gd name="connsiteX85" fmla="*/ 421206 w 1106363"/>
                <a:gd name="connsiteY85" fmla="*/ 120444 h 669465"/>
                <a:gd name="connsiteX86" fmla="*/ 435866 w 1106363"/>
                <a:gd name="connsiteY86" fmla="*/ 116417 h 669465"/>
                <a:gd name="connsiteX87" fmla="*/ 462604 w 1106363"/>
                <a:gd name="connsiteY87" fmla="*/ 148627 h 669465"/>
                <a:gd name="connsiteX88" fmla="*/ 447325 w 1106363"/>
                <a:gd name="connsiteY88" fmla="*/ 177946 h 669465"/>
                <a:gd name="connsiteX89" fmla="*/ 433285 w 1106363"/>
                <a:gd name="connsiteY89" fmla="*/ 182179 h 669465"/>
                <a:gd name="connsiteX90" fmla="*/ 415631 w 1106363"/>
                <a:gd name="connsiteY90" fmla="*/ 267040 h 669465"/>
                <a:gd name="connsiteX91" fmla="*/ 444228 w 1106363"/>
                <a:gd name="connsiteY91" fmla="*/ 306063 h 669465"/>
                <a:gd name="connsiteX92" fmla="*/ 452797 w 1106363"/>
                <a:gd name="connsiteY92" fmla="*/ 312154 h 669465"/>
                <a:gd name="connsiteX93" fmla="*/ 467663 w 1106363"/>
                <a:gd name="connsiteY93" fmla="*/ 330118 h 669465"/>
                <a:gd name="connsiteX94" fmla="*/ 483871 w 1106363"/>
                <a:gd name="connsiteY94" fmla="*/ 378226 h 669465"/>
                <a:gd name="connsiteX95" fmla="*/ 426678 w 1106363"/>
                <a:gd name="connsiteY95" fmla="*/ 383181 h 669465"/>
                <a:gd name="connsiteX96" fmla="*/ 398391 w 1106363"/>
                <a:gd name="connsiteY96" fmla="*/ 361605 h 669465"/>
                <a:gd name="connsiteX97" fmla="*/ 405721 w 1106363"/>
                <a:gd name="connsiteY97" fmla="*/ 363360 h 669465"/>
                <a:gd name="connsiteX98" fmla="*/ 419554 w 1106363"/>
                <a:gd name="connsiteY98" fmla="*/ 388033 h 669465"/>
                <a:gd name="connsiteX99" fmla="*/ 376401 w 1106363"/>
                <a:gd name="connsiteY99" fmla="*/ 399699 h 669465"/>
                <a:gd name="connsiteX100" fmla="*/ 394468 w 1106363"/>
                <a:gd name="connsiteY100" fmla="*/ 422618 h 669465"/>
                <a:gd name="connsiteX101" fmla="*/ 407785 w 1106363"/>
                <a:gd name="connsiteY101" fmla="*/ 438619 h 669465"/>
                <a:gd name="connsiteX102" fmla="*/ 422961 w 1106363"/>
                <a:gd name="connsiteY102" fmla="*/ 419417 h 669465"/>
                <a:gd name="connsiteX103" fmla="*/ 475922 w 1106363"/>
                <a:gd name="connsiteY103" fmla="*/ 405377 h 669465"/>
                <a:gd name="connsiteX104" fmla="*/ 487174 w 1106363"/>
                <a:gd name="connsiteY104" fmla="*/ 428812 h 669465"/>
                <a:gd name="connsiteX105" fmla="*/ 458784 w 1106363"/>
                <a:gd name="connsiteY105" fmla="*/ 470313 h 669465"/>
                <a:gd name="connsiteX106" fmla="*/ 542613 w 1106363"/>
                <a:gd name="connsiteY106" fmla="*/ 516047 h 669465"/>
                <a:gd name="connsiteX107" fmla="*/ 561299 w 1106363"/>
                <a:gd name="connsiteY107" fmla="*/ 482082 h 669465"/>
                <a:gd name="connsiteX108" fmla="*/ 543851 w 1106363"/>
                <a:gd name="connsiteY108" fmla="*/ 454931 h 669465"/>
                <a:gd name="connsiteX109" fmla="*/ 546639 w 1106363"/>
                <a:gd name="connsiteY109" fmla="*/ 412088 h 669465"/>
                <a:gd name="connsiteX110" fmla="*/ 573997 w 1106363"/>
                <a:gd name="connsiteY110" fmla="*/ 367799 h 669465"/>
                <a:gd name="connsiteX111" fmla="*/ 660716 w 1106363"/>
                <a:gd name="connsiteY111" fmla="*/ 395157 h 669465"/>
                <a:gd name="connsiteX112" fmla="*/ 693235 w 1106363"/>
                <a:gd name="connsiteY112" fmla="*/ 377606 h 669465"/>
                <a:gd name="connsiteX113" fmla="*/ 667323 w 1106363"/>
                <a:gd name="connsiteY113" fmla="*/ 232662 h 669465"/>
                <a:gd name="connsiteX114" fmla="*/ 663916 w 1106363"/>
                <a:gd name="connsiteY114" fmla="*/ 213976 h 669465"/>
                <a:gd name="connsiteX115" fmla="*/ 683531 w 1106363"/>
                <a:gd name="connsiteY115" fmla="*/ 205201 h 669465"/>
                <a:gd name="connsiteX116" fmla="*/ 731742 w 1106363"/>
                <a:gd name="connsiteY116" fmla="*/ 231423 h 669465"/>
                <a:gd name="connsiteX117" fmla="*/ 715534 w 1106363"/>
                <a:gd name="connsiteY117" fmla="*/ 194464 h 669465"/>
                <a:gd name="connsiteX118" fmla="*/ 761475 w 1106363"/>
                <a:gd name="connsiteY118" fmla="*/ 191574 h 669465"/>
                <a:gd name="connsiteX119" fmla="*/ 770043 w 1106363"/>
                <a:gd name="connsiteY119" fmla="*/ 206853 h 669465"/>
                <a:gd name="connsiteX120" fmla="*/ 761475 w 1106363"/>
                <a:gd name="connsiteY120" fmla="*/ 190954 h 669465"/>
                <a:gd name="connsiteX121" fmla="*/ 796369 w 1106363"/>
                <a:gd name="connsiteY121" fmla="*/ 157093 h 669465"/>
                <a:gd name="connsiteX122" fmla="*/ 814538 w 1106363"/>
                <a:gd name="connsiteY122" fmla="*/ 191367 h 669465"/>
                <a:gd name="connsiteX123" fmla="*/ 828062 w 1106363"/>
                <a:gd name="connsiteY123" fmla="*/ 255890 h 669465"/>
                <a:gd name="connsiteX124" fmla="*/ 849123 w 1106363"/>
                <a:gd name="connsiteY124" fmla="*/ 256303 h 669465"/>
                <a:gd name="connsiteX125" fmla="*/ 846232 w 1106363"/>
                <a:gd name="connsiteY125" fmla="*/ 235553 h 669465"/>
                <a:gd name="connsiteX126" fmla="*/ 845406 w 1106363"/>
                <a:gd name="connsiteY126" fmla="*/ 194671 h 669465"/>
                <a:gd name="connsiteX127" fmla="*/ 854491 w 1106363"/>
                <a:gd name="connsiteY127" fmla="*/ 188683 h 669465"/>
                <a:gd name="connsiteX128" fmla="*/ 868118 w 1106363"/>
                <a:gd name="connsiteY128" fmla="*/ 174127 h 669465"/>
                <a:gd name="connsiteX129" fmla="*/ 919324 w 1106363"/>
                <a:gd name="connsiteY129" fmla="*/ 162151 h 669465"/>
                <a:gd name="connsiteX130" fmla="*/ 930267 w 1106363"/>
                <a:gd name="connsiteY130" fmla="*/ 218931 h 669465"/>
                <a:gd name="connsiteX131" fmla="*/ 937493 w 1106363"/>
                <a:gd name="connsiteY131" fmla="*/ 200452 h 669465"/>
                <a:gd name="connsiteX132" fmla="*/ 954321 w 1106363"/>
                <a:gd name="connsiteY132" fmla="*/ 142743 h 669465"/>
                <a:gd name="connsiteX133" fmla="*/ 955560 w 1106363"/>
                <a:gd name="connsiteY133" fmla="*/ 108675 h 669465"/>
                <a:gd name="connsiteX134" fmla="*/ 775515 w 1106363"/>
                <a:gd name="connsiteY134" fmla="*/ 67070 h 669465"/>
                <a:gd name="connsiteX135" fmla="*/ 798640 w 1106363"/>
                <a:gd name="connsiteY135" fmla="*/ 102377 h 669465"/>
                <a:gd name="connsiteX136" fmla="*/ 752080 w 1106363"/>
                <a:gd name="connsiteY136" fmla="*/ 158744 h 669465"/>
                <a:gd name="connsiteX137" fmla="*/ 720799 w 1106363"/>
                <a:gd name="connsiteY137" fmla="*/ 153066 h 669465"/>
                <a:gd name="connsiteX138" fmla="*/ 714089 w 1106363"/>
                <a:gd name="connsiteY138" fmla="*/ 126741 h 669465"/>
                <a:gd name="connsiteX139" fmla="*/ 740208 w 1106363"/>
                <a:gd name="connsiteY139" fmla="*/ 119308 h 669465"/>
                <a:gd name="connsiteX140" fmla="*/ 755693 w 1106363"/>
                <a:gd name="connsiteY140" fmla="*/ 104339 h 669465"/>
                <a:gd name="connsiteX141" fmla="*/ 719457 w 1106363"/>
                <a:gd name="connsiteY141" fmla="*/ 72438 h 669465"/>
                <a:gd name="connsiteX142" fmla="*/ 705211 w 1106363"/>
                <a:gd name="connsiteY142" fmla="*/ 69858 h 669465"/>
                <a:gd name="connsiteX143" fmla="*/ 683634 w 1106363"/>
                <a:gd name="connsiteY143" fmla="*/ 48694 h 669465"/>
                <a:gd name="connsiteX144" fmla="*/ 749499 w 1106363"/>
                <a:gd name="connsiteY144" fmla="*/ 23917 h 669465"/>
                <a:gd name="connsiteX145" fmla="*/ 805247 w 1106363"/>
                <a:gd name="connsiteY145" fmla="*/ 16278 h 669465"/>
                <a:gd name="connsiteX146" fmla="*/ 815467 w 1106363"/>
                <a:gd name="connsiteY146" fmla="*/ 18446 h 669465"/>
                <a:gd name="connsiteX147" fmla="*/ 835186 w 1106363"/>
                <a:gd name="connsiteY147" fmla="*/ 22575 h 669465"/>
                <a:gd name="connsiteX148" fmla="*/ 884326 w 1106363"/>
                <a:gd name="connsiteY148" fmla="*/ 24433 h 66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106363" h="669465">
                  <a:moveTo>
                    <a:pt x="884326" y="24433"/>
                  </a:moveTo>
                  <a:cubicBezTo>
                    <a:pt x="889282" y="27530"/>
                    <a:pt x="894134" y="30628"/>
                    <a:pt x="899089" y="33828"/>
                  </a:cubicBezTo>
                  <a:cubicBezTo>
                    <a:pt x="901464" y="36512"/>
                    <a:pt x="903115" y="39609"/>
                    <a:pt x="904045" y="43222"/>
                  </a:cubicBezTo>
                  <a:cubicBezTo>
                    <a:pt x="922731" y="67173"/>
                    <a:pt x="955250" y="59534"/>
                    <a:pt x="975278" y="80491"/>
                  </a:cubicBezTo>
                  <a:cubicBezTo>
                    <a:pt x="996958" y="97112"/>
                    <a:pt x="1017708" y="114972"/>
                    <a:pt x="1035259" y="136652"/>
                  </a:cubicBezTo>
                  <a:cubicBezTo>
                    <a:pt x="1052189" y="152757"/>
                    <a:pt x="1068707" y="167313"/>
                    <a:pt x="1066849" y="197252"/>
                  </a:cubicBezTo>
                  <a:cubicBezTo>
                    <a:pt x="1065507" y="218415"/>
                    <a:pt x="1089871" y="228533"/>
                    <a:pt x="1095239" y="248664"/>
                  </a:cubicBezTo>
                  <a:cubicBezTo>
                    <a:pt x="1096581" y="252380"/>
                    <a:pt x="1097510" y="256200"/>
                    <a:pt x="1098233" y="260020"/>
                  </a:cubicBezTo>
                  <a:cubicBezTo>
                    <a:pt x="1099369" y="267866"/>
                    <a:pt x="1099059" y="275815"/>
                    <a:pt x="1098027" y="283661"/>
                  </a:cubicBezTo>
                  <a:cubicBezTo>
                    <a:pt x="1094104" y="297495"/>
                    <a:pt x="1097304" y="310090"/>
                    <a:pt x="1100504" y="323923"/>
                  </a:cubicBezTo>
                  <a:cubicBezTo>
                    <a:pt x="1106389" y="348803"/>
                    <a:pt x="1114235" y="376264"/>
                    <a:pt x="1088013" y="395466"/>
                  </a:cubicBezTo>
                  <a:cubicBezTo>
                    <a:pt x="1084709" y="397118"/>
                    <a:pt x="1081199" y="398047"/>
                    <a:pt x="1077586" y="398357"/>
                  </a:cubicBezTo>
                  <a:cubicBezTo>
                    <a:pt x="1062513" y="396808"/>
                    <a:pt x="1052293" y="386278"/>
                    <a:pt x="1053738" y="371515"/>
                  </a:cubicBezTo>
                  <a:cubicBezTo>
                    <a:pt x="1056112" y="347977"/>
                    <a:pt x="1043621" y="336621"/>
                    <a:pt x="1025554" y="323820"/>
                  </a:cubicBezTo>
                  <a:cubicBezTo>
                    <a:pt x="1035155" y="364289"/>
                    <a:pt x="1009553" y="398667"/>
                    <a:pt x="1014611" y="439032"/>
                  </a:cubicBezTo>
                  <a:cubicBezTo>
                    <a:pt x="1016676" y="455344"/>
                    <a:pt x="1006146" y="463396"/>
                    <a:pt x="986840" y="461228"/>
                  </a:cubicBezTo>
                  <a:cubicBezTo>
                    <a:pt x="936048" y="455447"/>
                    <a:pt x="910549" y="422927"/>
                    <a:pt x="916433" y="364495"/>
                  </a:cubicBezTo>
                  <a:cubicBezTo>
                    <a:pt x="895889" y="356236"/>
                    <a:pt x="882571" y="370896"/>
                    <a:pt x="869460" y="383388"/>
                  </a:cubicBezTo>
                  <a:cubicBezTo>
                    <a:pt x="855627" y="396705"/>
                    <a:pt x="850052" y="410849"/>
                    <a:pt x="873899" y="419624"/>
                  </a:cubicBezTo>
                  <a:cubicBezTo>
                    <a:pt x="883913" y="423237"/>
                    <a:pt x="893721" y="427780"/>
                    <a:pt x="894237" y="441097"/>
                  </a:cubicBezTo>
                  <a:cubicBezTo>
                    <a:pt x="894753" y="456170"/>
                    <a:pt x="882365" y="457305"/>
                    <a:pt x="873280" y="460919"/>
                  </a:cubicBezTo>
                  <a:cubicBezTo>
                    <a:pt x="846232" y="471655"/>
                    <a:pt x="834153" y="484766"/>
                    <a:pt x="861098" y="512124"/>
                  </a:cubicBezTo>
                  <a:cubicBezTo>
                    <a:pt x="870286" y="521518"/>
                    <a:pt x="872144" y="538656"/>
                    <a:pt x="861511" y="550115"/>
                  </a:cubicBezTo>
                  <a:cubicBezTo>
                    <a:pt x="850774" y="561781"/>
                    <a:pt x="843651" y="551664"/>
                    <a:pt x="838283" y="541134"/>
                  </a:cubicBezTo>
                  <a:cubicBezTo>
                    <a:pt x="836837" y="538346"/>
                    <a:pt x="833637" y="535765"/>
                    <a:pt x="833327" y="536591"/>
                  </a:cubicBezTo>
                  <a:cubicBezTo>
                    <a:pt x="818152" y="574479"/>
                    <a:pt x="786148" y="544953"/>
                    <a:pt x="764675" y="557342"/>
                  </a:cubicBezTo>
                  <a:cubicBezTo>
                    <a:pt x="738040" y="583874"/>
                    <a:pt x="701804" y="579847"/>
                    <a:pt x="671246" y="583667"/>
                  </a:cubicBezTo>
                  <a:cubicBezTo>
                    <a:pt x="646159" y="586764"/>
                    <a:pt x="617356" y="587900"/>
                    <a:pt x="598257" y="584183"/>
                  </a:cubicBezTo>
                  <a:cubicBezTo>
                    <a:pt x="619937" y="586867"/>
                    <a:pt x="648740" y="598636"/>
                    <a:pt x="679505" y="588519"/>
                  </a:cubicBezTo>
                  <a:cubicBezTo>
                    <a:pt x="693235" y="583977"/>
                    <a:pt x="703043" y="595126"/>
                    <a:pt x="709340" y="608444"/>
                  </a:cubicBezTo>
                  <a:cubicBezTo>
                    <a:pt x="710476" y="612264"/>
                    <a:pt x="710579" y="616187"/>
                    <a:pt x="709856" y="620110"/>
                  </a:cubicBezTo>
                  <a:cubicBezTo>
                    <a:pt x="710682" y="627749"/>
                    <a:pt x="715844" y="620110"/>
                    <a:pt x="718115" y="623000"/>
                  </a:cubicBezTo>
                  <a:cubicBezTo>
                    <a:pt x="738143" y="642512"/>
                    <a:pt x="728026" y="655520"/>
                    <a:pt x="708617" y="660475"/>
                  </a:cubicBezTo>
                  <a:cubicBezTo>
                    <a:pt x="665155" y="671625"/>
                    <a:pt x="620969" y="681019"/>
                    <a:pt x="588553" y="632911"/>
                  </a:cubicBezTo>
                  <a:cubicBezTo>
                    <a:pt x="576268" y="628988"/>
                    <a:pt x="566564" y="636731"/>
                    <a:pt x="556446" y="641893"/>
                  </a:cubicBezTo>
                  <a:cubicBezTo>
                    <a:pt x="546123" y="647158"/>
                    <a:pt x="536935" y="647054"/>
                    <a:pt x="528985" y="637350"/>
                  </a:cubicBezTo>
                  <a:cubicBezTo>
                    <a:pt x="492027" y="592649"/>
                    <a:pt x="492027" y="592649"/>
                    <a:pt x="441234" y="578299"/>
                  </a:cubicBezTo>
                  <a:cubicBezTo>
                    <a:pt x="434317" y="569111"/>
                    <a:pt x="442163" y="559716"/>
                    <a:pt x="440821" y="549805"/>
                  </a:cubicBezTo>
                  <a:cubicBezTo>
                    <a:pt x="436279" y="549289"/>
                    <a:pt x="437105" y="553728"/>
                    <a:pt x="436175" y="556000"/>
                  </a:cubicBezTo>
                  <a:cubicBezTo>
                    <a:pt x="428020" y="578299"/>
                    <a:pt x="410263" y="557858"/>
                    <a:pt x="403346" y="563742"/>
                  </a:cubicBezTo>
                  <a:cubicBezTo>
                    <a:pt x="395707" y="570246"/>
                    <a:pt x="403036" y="590687"/>
                    <a:pt x="390132" y="599772"/>
                  </a:cubicBezTo>
                  <a:cubicBezTo>
                    <a:pt x="385280" y="603179"/>
                    <a:pt x="380118" y="603489"/>
                    <a:pt x="376195" y="599462"/>
                  </a:cubicBezTo>
                  <a:cubicBezTo>
                    <a:pt x="361019" y="583667"/>
                    <a:pt x="360813" y="595746"/>
                    <a:pt x="357716" y="609373"/>
                  </a:cubicBezTo>
                  <a:cubicBezTo>
                    <a:pt x="353792" y="626097"/>
                    <a:pt x="345017" y="640447"/>
                    <a:pt x="326125" y="639312"/>
                  </a:cubicBezTo>
                  <a:cubicBezTo>
                    <a:pt x="307749" y="638176"/>
                    <a:pt x="289889" y="635182"/>
                    <a:pt x="287411" y="609167"/>
                  </a:cubicBezTo>
                  <a:cubicBezTo>
                    <a:pt x="295464" y="567769"/>
                    <a:pt x="295464" y="567769"/>
                    <a:pt x="322512" y="561471"/>
                  </a:cubicBezTo>
                  <a:cubicBezTo>
                    <a:pt x="297425" y="532668"/>
                    <a:pt x="259641" y="539379"/>
                    <a:pt x="226502" y="528745"/>
                  </a:cubicBezTo>
                  <a:cubicBezTo>
                    <a:pt x="218965" y="515531"/>
                    <a:pt x="229599" y="505310"/>
                    <a:pt x="231354" y="493645"/>
                  </a:cubicBezTo>
                  <a:cubicBezTo>
                    <a:pt x="234657" y="471242"/>
                    <a:pt x="225572" y="453692"/>
                    <a:pt x="211945" y="438619"/>
                  </a:cubicBezTo>
                  <a:cubicBezTo>
                    <a:pt x="189543" y="413843"/>
                    <a:pt x="191917" y="400525"/>
                    <a:pt x="220824" y="389892"/>
                  </a:cubicBezTo>
                  <a:cubicBezTo>
                    <a:pt x="259641" y="375645"/>
                    <a:pt x="281011" y="337860"/>
                    <a:pt x="274507" y="293056"/>
                  </a:cubicBezTo>
                  <a:cubicBezTo>
                    <a:pt x="270377" y="264769"/>
                    <a:pt x="270893" y="235346"/>
                    <a:pt x="259847" y="208608"/>
                  </a:cubicBezTo>
                  <a:cubicBezTo>
                    <a:pt x="264080" y="202517"/>
                    <a:pt x="260983" y="200246"/>
                    <a:pt x="255511" y="199213"/>
                  </a:cubicBezTo>
                  <a:cubicBezTo>
                    <a:pt x="240026" y="168758"/>
                    <a:pt x="243639" y="141710"/>
                    <a:pt x="272132" y="117450"/>
                  </a:cubicBezTo>
                  <a:cubicBezTo>
                    <a:pt x="244568" y="119514"/>
                    <a:pt x="224643" y="91847"/>
                    <a:pt x="200383" y="110533"/>
                  </a:cubicBezTo>
                  <a:cubicBezTo>
                    <a:pt x="199247" y="112907"/>
                    <a:pt x="197492" y="114353"/>
                    <a:pt x="195118" y="114766"/>
                  </a:cubicBezTo>
                  <a:cubicBezTo>
                    <a:pt x="199247" y="115179"/>
                    <a:pt x="201518" y="110636"/>
                    <a:pt x="205338" y="110017"/>
                  </a:cubicBezTo>
                  <a:cubicBezTo>
                    <a:pt x="214836" y="108778"/>
                    <a:pt x="224127" y="109913"/>
                    <a:pt x="227844" y="120650"/>
                  </a:cubicBezTo>
                  <a:cubicBezTo>
                    <a:pt x="231973" y="132626"/>
                    <a:pt x="223404" y="138613"/>
                    <a:pt x="215145" y="142640"/>
                  </a:cubicBezTo>
                  <a:cubicBezTo>
                    <a:pt x="201725" y="149247"/>
                    <a:pt x="191401" y="160499"/>
                    <a:pt x="174573" y="162977"/>
                  </a:cubicBezTo>
                  <a:cubicBezTo>
                    <a:pt x="151035" y="166384"/>
                    <a:pt x="143499" y="195084"/>
                    <a:pt x="129046" y="212531"/>
                  </a:cubicBezTo>
                  <a:cubicBezTo>
                    <a:pt x="117071" y="226984"/>
                    <a:pt x="110670" y="228223"/>
                    <a:pt x="100036" y="213357"/>
                  </a:cubicBezTo>
                  <a:cubicBezTo>
                    <a:pt x="89610" y="198800"/>
                    <a:pt x="75982" y="185380"/>
                    <a:pt x="58948" y="185999"/>
                  </a:cubicBezTo>
                  <a:cubicBezTo>
                    <a:pt x="23435" y="187341"/>
                    <a:pt x="28184" y="168655"/>
                    <a:pt x="39127" y="145117"/>
                  </a:cubicBezTo>
                  <a:cubicBezTo>
                    <a:pt x="43153" y="136445"/>
                    <a:pt x="48315" y="128393"/>
                    <a:pt x="48934" y="118276"/>
                  </a:cubicBezTo>
                  <a:cubicBezTo>
                    <a:pt x="50896" y="111978"/>
                    <a:pt x="57296" y="109088"/>
                    <a:pt x="59258" y="102480"/>
                  </a:cubicBezTo>
                  <a:cubicBezTo>
                    <a:pt x="51928" y="104958"/>
                    <a:pt x="52341" y="113011"/>
                    <a:pt x="49347" y="118379"/>
                  </a:cubicBezTo>
                  <a:cubicBezTo>
                    <a:pt x="40675" y="134381"/>
                    <a:pt x="38301" y="157919"/>
                    <a:pt x="13111" y="153686"/>
                  </a:cubicBezTo>
                  <a:cubicBezTo>
                    <a:pt x="4542" y="148111"/>
                    <a:pt x="1549" y="139233"/>
                    <a:pt x="723" y="129012"/>
                  </a:cubicBezTo>
                  <a:cubicBezTo>
                    <a:pt x="2787" y="121992"/>
                    <a:pt x="2478" y="115075"/>
                    <a:pt x="0" y="108262"/>
                  </a:cubicBezTo>
                  <a:cubicBezTo>
                    <a:pt x="24674" y="98351"/>
                    <a:pt x="28080" y="54372"/>
                    <a:pt x="63181" y="60979"/>
                  </a:cubicBezTo>
                  <a:cubicBezTo>
                    <a:pt x="74227" y="65522"/>
                    <a:pt x="82589" y="73264"/>
                    <a:pt x="89197" y="84207"/>
                  </a:cubicBezTo>
                  <a:cubicBezTo>
                    <a:pt x="104166" y="108984"/>
                    <a:pt x="115419" y="109191"/>
                    <a:pt x="125329" y="81833"/>
                  </a:cubicBezTo>
                  <a:cubicBezTo>
                    <a:pt x="131833" y="63663"/>
                    <a:pt x="148145" y="52101"/>
                    <a:pt x="149797" y="30834"/>
                  </a:cubicBezTo>
                  <a:cubicBezTo>
                    <a:pt x="151035" y="14832"/>
                    <a:pt x="159914" y="-2821"/>
                    <a:pt x="175296" y="379"/>
                  </a:cubicBezTo>
                  <a:cubicBezTo>
                    <a:pt x="193569" y="4199"/>
                    <a:pt x="185723" y="24950"/>
                    <a:pt x="185620" y="39403"/>
                  </a:cubicBezTo>
                  <a:cubicBezTo>
                    <a:pt x="185620" y="44874"/>
                    <a:pt x="184071" y="50346"/>
                    <a:pt x="186755" y="56540"/>
                  </a:cubicBezTo>
                  <a:cubicBezTo>
                    <a:pt x="202654" y="57056"/>
                    <a:pt x="206164" y="46010"/>
                    <a:pt x="209364" y="31041"/>
                  </a:cubicBezTo>
                  <a:cubicBezTo>
                    <a:pt x="214216" y="8638"/>
                    <a:pt x="228360" y="-756"/>
                    <a:pt x="249730" y="6573"/>
                  </a:cubicBezTo>
                  <a:cubicBezTo>
                    <a:pt x="252104" y="9464"/>
                    <a:pt x="253859" y="12768"/>
                    <a:pt x="255098" y="16381"/>
                  </a:cubicBezTo>
                  <a:cubicBezTo>
                    <a:pt x="269035" y="46836"/>
                    <a:pt x="299490" y="37132"/>
                    <a:pt x="321273" y="48694"/>
                  </a:cubicBezTo>
                  <a:cubicBezTo>
                    <a:pt x="335829" y="56437"/>
                    <a:pt x="359161" y="51894"/>
                    <a:pt x="358748" y="80697"/>
                  </a:cubicBezTo>
                  <a:cubicBezTo>
                    <a:pt x="353586" y="92363"/>
                    <a:pt x="339959" y="94428"/>
                    <a:pt x="332629" y="107539"/>
                  </a:cubicBezTo>
                  <a:cubicBezTo>
                    <a:pt x="349353" y="111772"/>
                    <a:pt x="355754" y="98248"/>
                    <a:pt x="364632" y="90402"/>
                  </a:cubicBezTo>
                  <a:cubicBezTo>
                    <a:pt x="378156" y="83691"/>
                    <a:pt x="386002" y="93086"/>
                    <a:pt x="393022" y="102997"/>
                  </a:cubicBezTo>
                  <a:cubicBezTo>
                    <a:pt x="400352" y="113217"/>
                    <a:pt x="408611" y="120753"/>
                    <a:pt x="421206" y="120444"/>
                  </a:cubicBezTo>
                  <a:cubicBezTo>
                    <a:pt x="426161" y="119618"/>
                    <a:pt x="431014" y="118069"/>
                    <a:pt x="435866" y="116417"/>
                  </a:cubicBezTo>
                  <a:cubicBezTo>
                    <a:pt x="458681" y="113011"/>
                    <a:pt x="457545" y="135103"/>
                    <a:pt x="462604" y="148627"/>
                  </a:cubicBezTo>
                  <a:cubicBezTo>
                    <a:pt x="467869" y="162874"/>
                    <a:pt x="456616" y="170823"/>
                    <a:pt x="447325" y="177946"/>
                  </a:cubicBezTo>
                  <a:cubicBezTo>
                    <a:pt x="443299" y="181044"/>
                    <a:pt x="438034" y="180940"/>
                    <a:pt x="433285" y="182179"/>
                  </a:cubicBezTo>
                  <a:cubicBezTo>
                    <a:pt x="453313" y="217486"/>
                    <a:pt x="428226" y="239269"/>
                    <a:pt x="415631" y="267040"/>
                  </a:cubicBezTo>
                  <a:cubicBezTo>
                    <a:pt x="409231" y="281183"/>
                    <a:pt x="420896" y="304721"/>
                    <a:pt x="444228" y="306063"/>
                  </a:cubicBezTo>
                  <a:cubicBezTo>
                    <a:pt x="447738" y="306992"/>
                    <a:pt x="450629" y="309057"/>
                    <a:pt x="452797" y="312154"/>
                  </a:cubicBezTo>
                  <a:cubicBezTo>
                    <a:pt x="457133" y="318658"/>
                    <a:pt x="459817" y="326917"/>
                    <a:pt x="467663" y="330118"/>
                  </a:cubicBezTo>
                  <a:cubicBezTo>
                    <a:pt x="490065" y="339306"/>
                    <a:pt x="496775" y="355411"/>
                    <a:pt x="483871" y="378226"/>
                  </a:cubicBezTo>
                  <a:cubicBezTo>
                    <a:pt x="473547" y="396705"/>
                    <a:pt x="445260" y="398460"/>
                    <a:pt x="426678" y="383181"/>
                  </a:cubicBezTo>
                  <a:cubicBezTo>
                    <a:pt x="417490" y="375645"/>
                    <a:pt x="415115" y="357166"/>
                    <a:pt x="398391" y="361605"/>
                  </a:cubicBezTo>
                  <a:cubicBezTo>
                    <a:pt x="399526" y="368935"/>
                    <a:pt x="403759" y="360159"/>
                    <a:pt x="405721" y="363360"/>
                  </a:cubicBezTo>
                  <a:cubicBezTo>
                    <a:pt x="415218" y="368522"/>
                    <a:pt x="424510" y="376368"/>
                    <a:pt x="419554" y="388033"/>
                  </a:cubicBezTo>
                  <a:cubicBezTo>
                    <a:pt x="410573" y="409094"/>
                    <a:pt x="391680" y="397841"/>
                    <a:pt x="376401" y="399699"/>
                  </a:cubicBezTo>
                  <a:cubicBezTo>
                    <a:pt x="377021" y="412913"/>
                    <a:pt x="389719" y="414049"/>
                    <a:pt x="394468" y="422618"/>
                  </a:cubicBezTo>
                  <a:cubicBezTo>
                    <a:pt x="402314" y="424682"/>
                    <a:pt x="393229" y="443162"/>
                    <a:pt x="407785" y="438619"/>
                  </a:cubicBezTo>
                  <a:cubicBezTo>
                    <a:pt x="413980" y="433148"/>
                    <a:pt x="418625" y="426437"/>
                    <a:pt x="422961" y="419417"/>
                  </a:cubicBezTo>
                  <a:cubicBezTo>
                    <a:pt x="436898" y="398357"/>
                    <a:pt x="457855" y="406409"/>
                    <a:pt x="475922" y="405377"/>
                  </a:cubicBezTo>
                  <a:cubicBezTo>
                    <a:pt x="489446" y="404654"/>
                    <a:pt x="492543" y="416320"/>
                    <a:pt x="487174" y="428812"/>
                  </a:cubicBezTo>
                  <a:cubicBezTo>
                    <a:pt x="480154" y="445020"/>
                    <a:pt x="471895" y="460402"/>
                    <a:pt x="458784" y="470313"/>
                  </a:cubicBezTo>
                  <a:cubicBezTo>
                    <a:pt x="482735" y="493645"/>
                    <a:pt x="501834" y="522138"/>
                    <a:pt x="542613" y="516047"/>
                  </a:cubicBezTo>
                  <a:cubicBezTo>
                    <a:pt x="570693" y="511918"/>
                    <a:pt x="566564" y="500355"/>
                    <a:pt x="561299" y="482082"/>
                  </a:cubicBezTo>
                  <a:cubicBezTo>
                    <a:pt x="558201" y="471345"/>
                    <a:pt x="550149" y="463603"/>
                    <a:pt x="543851" y="454931"/>
                  </a:cubicBezTo>
                  <a:cubicBezTo>
                    <a:pt x="532495" y="439549"/>
                    <a:pt x="522791" y="424063"/>
                    <a:pt x="546639" y="412088"/>
                  </a:cubicBezTo>
                  <a:cubicBezTo>
                    <a:pt x="564912" y="402899"/>
                    <a:pt x="552214" y="365425"/>
                    <a:pt x="573997" y="367799"/>
                  </a:cubicBezTo>
                  <a:cubicBezTo>
                    <a:pt x="603522" y="371103"/>
                    <a:pt x="634287" y="379465"/>
                    <a:pt x="660716" y="395157"/>
                  </a:cubicBezTo>
                  <a:cubicBezTo>
                    <a:pt x="684047" y="409094"/>
                    <a:pt x="691170" y="400628"/>
                    <a:pt x="693235" y="377606"/>
                  </a:cubicBezTo>
                  <a:cubicBezTo>
                    <a:pt x="697881" y="326607"/>
                    <a:pt x="706759" y="274473"/>
                    <a:pt x="667323" y="232662"/>
                  </a:cubicBezTo>
                  <a:cubicBezTo>
                    <a:pt x="662677" y="227810"/>
                    <a:pt x="659683" y="221306"/>
                    <a:pt x="663916" y="213976"/>
                  </a:cubicBezTo>
                  <a:cubicBezTo>
                    <a:pt x="668562" y="206027"/>
                    <a:pt x="675891" y="202001"/>
                    <a:pt x="683531" y="205201"/>
                  </a:cubicBezTo>
                  <a:cubicBezTo>
                    <a:pt x="700565" y="212428"/>
                    <a:pt x="720903" y="213770"/>
                    <a:pt x="731742" y="231423"/>
                  </a:cubicBezTo>
                  <a:cubicBezTo>
                    <a:pt x="733601" y="216970"/>
                    <a:pt x="702423" y="212634"/>
                    <a:pt x="715534" y="194464"/>
                  </a:cubicBezTo>
                  <a:cubicBezTo>
                    <a:pt x="726994" y="178463"/>
                    <a:pt x="745679" y="186825"/>
                    <a:pt x="761475" y="191574"/>
                  </a:cubicBezTo>
                  <a:cubicBezTo>
                    <a:pt x="765707" y="195497"/>
                    <a:pt x="767772" y="200865"/>
                    <a:pt x="770043" y="206853"/>
                  </a:cubicBezTo>
                  <a:cubicBezTo>
                    <a:pt x="770766" y="198697"/>
                    <a:pt x="764675" y="195806"/>
                    <a:pt x="761475" y="190954"/>
                  </a:cubicBezTo>
                  <a:cubicBezTo>
                    <a:pt x="762610" y="166797"/>
                    <a:pt x="776754" y="157299"/>
                    <a:pt x="796369" y="157093"/>
                  </a:cubicBezTo>
                  <a:cubicBezTo>
                    <a:pt x="821249" y="156783"/>
                    <a:pt x="828992" y="169894"/>
                    <a:pt x="814538" y="191367"/>
                  </a:cubicBezTo>
                  <a:cubicBezTo>
                    <a:pt x="794820" y="220687"/>
                    <a:pt x="814022" y="237411"/>
                    <a:pt x="828062" y="255890"/>
                  </a:cubicBezTo>
                  <a:cubicBezTo>
                    <a:pt x="833121" y="262497"/>
                    <a:pt x="842825" y="261981"/>
                    <a:pt x="849123" y="256303"/>
                  </a:cubicBezTo>
                  <a:cubicBezTo>
                    <a:pt x="857382" y="248767"/>
                    <a:pt x="850052" y="242779"/>
                    <a:pt x="846232" y="235553"/>
                  </a:cubicBezTo>
                  <a:cubicBezTo>
                    <a:pt x="839315" y="222648"/>
                    <a:pt x="809480" y="208814"/>
                    <a:pt x="845406" y="194671"/>
                  </a:cubicBezTo>
                  <a:cubicBezTo>
                    <a:pt x="851807" y="199110"/>
                    <a:pt x="853459" y="194568"/>
                    <a:pt x="854491" y="188683"/>
                  </a:cubicBezTo>
                  <a:cubicBezTo>
                    <a:pt x="858311" y="183005"/>
                    <a:pt x="863060" y="178256"/>
                    <a:pt x="868118" y="174127"/>
                  </a:cubicBezTo>
                  <a:cubicBezTo>
                    <a:pt x="883501" y="161325"/>
                    <a:pt x="899709" y="146253"/>
                    <a:pt x="919324" y="162151"/>
                  </a:cubicBezTo>
                  <a:cubicBezTo>
                    <a:pt x="936564" y="176191"/>
                    <a:pt x="938526" y="196839"/>
                    <a:pt x="930267" y="218931"/>
                  </a:cubicBezTo>
                  <a:cubicBezTo>
                    <a:pt x="938010" y="214802"/>
                    <a:pt x="939868" y="206233"/>
                    <a:pt x="937493" y="200452"/>
                  </a:cubicBezTo>
                  <a:cubicBezTo>
                    <a:pt x="927170" y="175056"/>
                    <a:pt x="936874" y="158228"/>
                    <a:pt x="954321" y="142743"/>
                  </a:cubicBezTo>
                  <a:cubicBezTo>
                    <a:pt x="965987" y="132419"/>
                    <a:pt x="970736" y="116830"/>
                    <a:pt x="955560" y="108675"/>
                  </a:cubicBezTo>
                  <a:cubicBezTo>
                    <a:pt x="899193" y="78220"/>
                    <a:pt x="838386" y="68206"/>
                    <a:pt x="775515" y="67070"/>
                  </a:cubicBezTo>
                  <a:cubicBezTo>
                    <a:pt x="792033" y="72645"/>
                    <a:pt x="804008" y="77807"/>
                    <a:pt x="798640" y="102377"/>
                  </a:cubicBezTo>
                  <a:cubicBezTo>
                    <a:pt x="792136" y="131800"/>
                    <a:pt x="774070" y="146356"/>
                    <a:pt x="752080" y="158744"/>
                  </a:cubicBezTo>
                  <a:cubicBezTo>
                    <a:pt x="740311" y="165455"/>
                    <a:pt x="729884" y="162977"/>
                    <a:pt x="720799" y="153066"/>
                  </a:cubicBezTo>
                  <a:cubicBezTo>
                    <a:pt x="714192" y="145840"/>
                    <a:pt x="709856" y="137065"/>
                    <a:pt x="714089" y="126741"/>
                  </a:cubicBezTo>
                  <a:cubicBezTo>
                    <a:pt x="719767" y="112907"/>
                    <a:pt x="729987" y="117037"/>
                    <a:pt x="740208" y="119308"/>
                  </a:cubicBezTo>
                  <a:cubicBezTo>
                    <a:pt x="747125" y="120857"/>
                    <a:pt x="752183" y="116108"/>
                    <a:pt x="755693" y="104339"/>
                  </a:cubicBezTo>
                  <a:cubicBezTo>
                    <a:pt x="740208" y="99693"/>
                    <a:pt x="717289" y="102480"/>
                    <a:pt x="719457" y="72438"/>
                  </a:cubicBezTo>
                  <a:cubicBezTo>
                    <a:pt x="720283" y="60566"/>
                    <a:pt x="710166" y="69651"/>
                    <a:pt x="705211" y="69858"/>
                  </a:cubicBezTo>
                  <a:cubicBezTo>
                    <a:pt x="691377" y="70580"/>
                    <a:pt x="683118" y="65109"/>
                    <a:pt x="683634" y="48694"/>
                  </a:cubicBezTo>
                  <a:cubicBezTo>
                    <a:pt x="700875" y="25775"/>
                    <a:pt x="719870" y="11735"/>
                    <a:pt x="749499" y="23917"/>
                  </a:cubicBezTo>
                  <a:cubicBezTo>
                    <a:pt x="767875" y="31453"/>
                    <a:pt x="785942" y="13181"/>
                    <a:pt x="805247" y="16278"/>
                  </a:cubicBezTo>
                  <a:cubicBezTo>
                    <a:pt x="808757" y="16587"/>
                    <a:pt x="812164" y="17413"/>
                    <a:pt x="815467" y="18446"/>
                  </a:cubicBezTo>
                  <a:cubicBezTo>
                    <a:pt x="821868" y="20510"/>
                    <a:pt x="828372" y="22265"/>
                    <a:pt x="835186" y="22575"/>
                  </a:cubicBezTo>
                  <a:cubicBezTo>
                    <a:pt x="851291" y="22369"/>
                    <a:pt x="867705" y="27530"/>
                    <a:pt x="884326" y="24433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47969682-70FB-4FD6-AF32-25B37F3BF205}"/>
                </a:ext>
              </a:extLst>
            </p:cNvPr>
            <p:cNvSpPr/>
            <p:nvPr/>
          </p:nvSpPr>
          <p:spPr>
            <a:xfrm>
              <a:off x="5438423" y="1162130"/>
              <a:ext cx="908138" cy="615228"/>
            </a:xfrm>
            <a:custGeom>
              <a:avLst/>
              <a:gdLst>
                <a:gd name="connsiteX0" fmla="*/ 750325 w 908138"/>
                <a:gd name="connsiteY0" fmla="*/ 523947 h 615228"/>
                <a:gd name="connsiteX1" fmla="*/ 756622 w 908138"/>
                <a:gd name="connsiteY1" fmla="*/ 538194 h 615228"/>
                <a:gd name="connsiteX2" fmla="*/ 778509 w 908138"/>
                <a:gd name="connsiteY2" fmla="*/ 544801 h 615228"/>
                <a:gd name="connsiteX3" fmla="*/ 803595 w 908138"/>
                <a:gd name="connsiteY3" fmla="*/ 507223 h 615228"/>
                <a:gd name="connsiteX4" fmla="*/ 811854 w 908138"/>
                <a:gd name="connsiteY4" fmla="*/ 487711 h 615228"/>
                <a:gd name="connsiteX5" fmla="*/ 827340 w 908138"/>
                <a:gd name="connsiteY5" fmla="*/ 492460 h 615228"/>
                <a:gd name="connsiteX6" fmla="*/ 835289 w 908138"/>
                <a:gd name="connsiteY6" fmla="*/ 506707 h 615228"/>
                <a:gd name="connsiteX7" fmla="*/ 841586 w 908138"/>
                <a:gd name="connsiteY7" fmla="*/ 508771 h 615228"/>
                <a:gd name="connsiteX8" fmla="*/ 846955 w 908138"/>
                <a:gd name="connsiteY8" fmla="*/ 503506 h 615228"/>
                <a:gd name="connsiteX9" fmla="*/ 845509 w 908138"/>
                <a:gd name="connsiteY9" fmla="*/ 479452 h 615228"/>
                <a:gd name="connsiteX10" fmla="*/ 846438 w 908138"/>
                <a:gd name="connsiteY10" fmla="*/ 467786 h 615228"/>
                <a:gd name="connsiteX11" fmla="*/ 858311 w 908138"/>
                <a:gd name="connsiteY11" fmla="*/ 458392 h 615228"/>
                <a:gd name="connsiteX12" fmla="*/ 869151 w 908138"/>
                <a:gd name="connsiteY12" fmla="*/ 470161 h 615228"/>
                <a:gd name="connsiteX13" fmla="*/ 877306 w 908138"/>
                <a:gd name="connsiteY13" fmla="*/ 476974 h 615228"/>
                <a:gd name="connsiteX14" fmla="*/ 885462 w 908138"/>
                <a:gd name="connsiteY14" fmla="*/ 469438 h 615228"/>
                <a:gd name="connsiteX15" fmla="*/ 887423 w 908138"/>
                <a:gd name="connsiteY15" fmla="*/ 461592 h 615228"/>
                <a:gd name="connsiteX16" fmla="*/ 887320 w 908138"/>
                <a:gd name="connsiteY16" fmla="*/ 446313 h 615228"/>
                <a:gd name="connsiteX17" fmla="*/ 901464 w 908138"/>
                <a:gd name="connsiteY17" fmla="*/ 455604 h 615228"/>
                <a:gd name="connsiteX18" fmla="*/ 906316 w 908138"/>
                <a:gd name="connsiteY18" fmla="*/ 473155 h 615228"/>
                <a:gd name="connsiteX19" fmla="*/ 895786 w 908138"/>
                <a:gd name="connsiteY19" fmla="*/ 490498 h 615228"/>
                <a:gd name="connsiteX20" fmla="*/ 894031 w 908138"/>
                <a:gd name="connsiteY20" fmla="*/ 495867 h 615228"/>
                <a:gd name="connsiteX21" fmla="*/ 824656 w 908138"/>
                <a:gd name="connsiteY21" fmla="*/ 581760 h 615228"/>
                <a:gd name="connsiteX22" fmla="*/ 773140 w 908138"/>
                <a:gd name="connsiteY22" fmla="*/ 614899 h 615228"/>
                <a:gd name="connsiteX23" fmla="*/ 674033 w 908138"/>
                <a:gd name="connsiteY23" fmla="*/ 596832 h 615228"/>
                <a:gd name="connsiteX24" fmla="*/ 619421 w 908138"/>
                <a:gd name="connsiteY24" fmla="*/ 605917 h 615228"/>
                <a:gd name="connsiteX25" fmla="*/ 503279 w 908138"/>
                <a:gd name="connsiteY25" fmla="*/ 562764 h 615228"/>
                <a:gd name="connsiteX26" fmla="*/ 489033 w 908138"/>
                <a:gd name="connsiteY26" fmla="*/ 543562 h 615228"/>
                <a:gd name="connsiteX27" fmla="*/ 484903 w 908138"/>
                <a:gd name="connsiteY27" fmla="*/ 532516 h 615228"/>
                <a:gd name="connsiteX28" fmla="*/ 519797 w 908138"/>
                <a:gd name="connsiteY28" fmla="*/ 490911 h 615228"/>
                <a:gd name="connsiteX29" fmla="*/ 485523 w 908138"/>
                <a:gd name="connsiteY29" fmla="*/ 504022 h 615228"/>
                <a:gd name="connsiteX30" fmla="*/ 477573 w 908138"/>
                <a:gd name="connsiteY30" fmla="*/ 461282 h 615228"/>
                <a:gd name="connsiteX31" fmla="*/ 567183 w 908138"/>
                <a:gd name="connsiteY31" fmla="*/ 369608 h 615228"/>
                <a:gd name="connsiteX32" fmla="*/ 583081 w 908138"/>
                <a:gd name="connsiteY32" fmla="*/ 381480 h 615228"/>
                <a:gd name="connsiteX33" fmla="*/ 610749 w 908138"/>
                <a:gd name="connsiteY33" fmla="*/ 337811 h 615228"/>
                <a:gd name="connsiteX34" fmla="*/ 621073 w 908138"/>
                <a:gd name="connsiteY34" fmla="*/ 344315 h 615228"/>
                <a:gd name="connsiteX35" fmla="*/ 624996 w 908138"/>
                <a:gd name="connsiteY35" fmla="*/ 345244 h 615228"/>
                <a:gd name="connsiteX36" fmla="*/ 630674 w 908138"/>
                <a:gd name="connsiteY36" fmla="*/ 345554 h 615228"/>
                <a:gd name="connsiteX37" fmla="*/ 603006 w 908138"/>
                <a:gd name="connsiteY37" fmla="*/ 324390 h 615228"/>
                <a:gd name="connsiteX38" fmla="*/ 587004 w 908138"/>
                <a:gd name="connsiteY38" fmla="*/ 308905 h 615228"/>
                <a:gd name="connsiteX39" fmla="*/ 569144 w 908138"/>
                <a:gd name="connsiteY39" fmla="*/ 222083 h 615228"/>
                <a:gd name="connsiteX40" fmla="*/ 529295 w 908138"/>
                <a:gd name="connsiteY40" fmla="*/ 166748 h 615228"/>
                <a:gd name="connsiteX41" fmla="*/ 501731 w 908138"/>
                <a:gd name="connsiteY41" fmla="*/ 150849 h 615228"/>
                <a:gd name="connsiteX42" fmla="*/ 479328 w 908138"/>
                <a:gd name="connsiteY42" fmla="*/ 198029 h 615228"/>
                <a:gd name="connsiteX43" fmla="*/ 439789 w 908138"/>
                <a:gd name="connsiteY43" fmla="*/ 131028 h 615228"/>
                <a:gd name="connsiteX44" fmla="*/ 379189 w 908138"/>
                <a:gd name="connsiteY44" fmla="*/ 185434 h 615228"/>
                <a:gd name="connsiteX45" fmla="*/ 321583 w 908138"/>
                <a:gd name="connsiteY45" fmla="*/ 187602 h 615228"/>
                <a:gd name="connsiteX46" fmla="*/ 275333 w 908138"/>
                <a:gd name="connsiteY46" fmla="*/ 188118 h 615228"/>
                <a:gd name="connsiteX47" fmla="*/ 227018 w 908138"/>
                <a:gd name="connsiteY47" fmla="*/ 178723 h 615228"/>
                <a:gd name="connsiteX48" fmla="*/ 220204 w 908138"/>
                <a:gd name="connsiteY48" fmla="*/ 170051 h 615228"/>
                <a:gd name="connsiteX49" fmla="*/ 219481 w 908138"/>
                <a:gd name="connsiteY49" fmla="*/ 156424 h 615228"/>
                <a:gd name="connsiteX50" fmla="*/ 193259 w 908138"/>
                <a:gd name="connsiteY50" fmla="*/ 160450 h 615228"/>
                <a:gd name="connsiteX51" fmla="*/ 134827 w 908138"/>
                <a:gd name="connsiteY51" fmla="*/ 169019 h 615228"/>
                <a:gd name="connsiteX52" fmla="*/ 119858 w 908138"/>
                <a:gd name="connsiteY52" fmla="*/ 261726 h 615228"/>
                <a:gd name="connsiteX53" fmla="*/ 131937 w 908138"/>
                <a:gd name="connsiteY53" fmla="*/ 322532 h 615228"/>
                <a:gd name="connsiteX54" fmla="*/ 114180 w 908138"/>
                <a:gd name="connsiteY54" fmla="*/ 348548 h 615228"/>
                <a:gd name="connsiteX55" fmla="*/ 49760 w 908138"/>
                <a:gd name="connsiteY55" fmla="*/ 335540 h 615228"/>
                <a:gd name="connsiteX56" fmla="*/ 36443 w 908138"/>
                <a:gd name="connsiteY56" fmla="*/ 327488 h 615228"/>
                <a:gd name="connsiteX57" fmla="*/ 21576 w 908138"/>
                <a:gd name="connsiteY57" fmla="*/ 302711 h 615228"/>
                <a:gd name="connsiteX58" fmla="*/ 0 w 908138"/>
                <a:gd name="connsiteY58" fmla="*/ 205771 h 615228"/>
                <a:gd name="connsiteX59" fmla="*/ 7123 w 908138"/>
                <a:gd name="connsiteY59" fmla="*/ 188428 h 615228"/>
                <a:gd name="connsiteX60" fmla="*/ 32623 w 908138"/>
                <a:gd name="connsiteY60" fmla="*/ 172013 h 615228"/>
                <a:gd name="connsiteX61" fmla="*/ 122542 w 908138"/>
                <a:gd name="connsiteY61" fmla="*/ 108213 h 615228"/>
                <a:gd name="connsiteX62" fmla="*/ 219172 w 908138"/>
                <a:gd name="connsiteY62" fmla="*/ 53704 h 615228"/>
                <a:gd name="connsiteX63" fmla="*/ 353586 w 908138"/>
                <a:gd name="connsiteY63" fmla="*/ 21494 h 615228"/>
                <a:gd name="connsiteX64" fmla="*/ 392197 w 908138"/>
                <a:gd name="connsiteY64" fmla="*/ 17984 h 615228"/>
                <a:gd name="connsiteX65" fmla="*/ 413670 w 908138"/>
                <a:gd name="connsiteY65" fmla="*/ 22733 h 615228"/>
                <a:gd name="connsiteX66" fmla="*/ 397771 w 908138"/>
                <a:gd name="connsiteY66" fmla="*/ 39663 h 615228"/>
                <a:gd name="connsiteX67" fmla="*/ 394055 w 908138"/>
                <a:gd name="connsiteY67" fmla="*/ 44515 h 615228"/>
                <a:gd name="connsiteX68" fmla="*/ 401798 w 908138"/>
                <a:gd name="connsiteY68" fmla="*/ 36360 h 615228"/>
                <a:gd name="connsiteX69" fmla="*/ 467147 w 908138"/>
                <a:gd name="connsiteY69" fmla="*/ 63821 h 615228"/>
                <a:gd name="connsiteX70" fmla="*/ 488413 w 908138"/>
                <a:gd name="connsiteY70" fmla="*/ 50606 h 615228"/>
                <a:gd name="connsiteX71" fmla="*/ 505551 w 908138"/>
                <a:gd name="connsiteY71" fmla="*/ 30475 h 615228"/>
                <a:gd name="connsiteX72" fmla="*/ 516184 w 908138"/>
                <a:gd name="connsiteY72" fmla="*/ 41935 h 615228"/>
                <a:gd name="connsiteX73" fmla="*/ 517320 w 908138"/>
                <a:gd name="connsiteY73" fmla="*/ 49058 h 615228"/>
                <a:gd name="connsiteX74" fmla="*/ 499460 w 908138"/>
                <a:gd name="connsiteY74" fmla="*/ 73835 h 615228"/>
                <a:gd name="connsiteX75" fmla="*/ 495330 w 908138"/>
                <a:gd name="connsiteY75" fmla="*/ 90456 h 615228"/>
                <a:gd name="connsiteX76" fmla="*/ 507925 w 908138"/>
                <a:gd name="connsiteY76" fmla="*/ 84571 h 615228"/>
                <a:gd name="connsiteX77" fmla="*/ 518662 w 908138"/>
                <a:gd name="connsiteY77" fmla="*/ 84778 h 615228"/>
                <a:gd name="connsiteX78" fmla="*/ 569454 w 908138"/>
                <a:gd name="connsiteY78" fmla="*/ 131234 h 615228"/>
                <a:gd name="connsiteX79" fmla="*/ 581326 w 908138"/>
                <a:gd name="connsiteY79" fmla="*/ 106664 h 615228"/>
                <a:gd name="connsiteX80" fmla="*/ 604348 w 908138"/>
                <a:gd name="connsiteY80" fmla="*/ 86430 h 615228"/>
                <a:gd name="connsiteX81" fmla="*/ 614465 w 908138"/>
                <a:gd name="connsiteY81" fmla="*/ 55665 h 615228"/>
                <a:gd name="connsiteX82" fmla="*/ 626647 w 908138"/>
                <a:gd name="connsiteY82" fmla="*/ 60414 h 615228"/>
                <a:gd name="connsiteX83" fmla="*/ 647604 w 908138"/>
                <a:gd name="connsiteY83" fmla="*/ 61446 h 615228"/>
                <a:gd name="connsiteX84" fmla="*/ 657928 w 908138"/>
                <a:gd name="connsiteY84" fmla="*/ 49574 h 615228"/>
                <a:gd name="connsiteX85" fmla="*/ 675478 w 908138"/>
                <a:gd name="connsiteY85" fmla="*/ 35534 h 615228"/>
                <a:gd name="connsiteX86" fmla="*/ 650908 w 908138"/>
                <a:gd name="connsiteY86" fmla="*/ 30372 h 615228"/>
                <a:gd name="connsiteX87" fmla="*/ 650082 w 908138"/>
                <a:gd name="connsiteY87" fmla="*/ 15196 h 615228"/>
                <a:gd name="connsiteX88" fmla="*/ 668562 w 908138"/>
                <a:gd name="connsiteY88" fmla="*/ 640 h 615228"/>
                <a:gd name="connsiteX89" fmla="*/ 675169 w 908138"/>
                <a:gd name="connsiteY89" fmla="*/ 640 h 615228"/>
                <a:gd name="connsiteX90" fmla="*/ 702526 w 908138"/>
                <a:gd name="connsiteY90" fmla="*/ 16229 h 615228"/>
                <a:gd name="connsiteX91" fmla="*/ 736182 w 908138"/>
                <a:gd name="connsiteY91" fmla="*/ 17158 h 615228"/>
                <a:gd name="connsiteX92" fmla="*/ 728749 w 908138"/>
                <a:gd name="connsiteY92" fmla="*/ 51845 h 615228"/>
                <a:gd name="connsiteX93" fmla="*/ 720386 w 908138"/>
                <a:gd name="connsiteY93" fmla="*/ 59072 h 615228"/>
                <a:gd name="connsiteX94" fmla="*/ 707482 w 908138"/>
                <a:gd name="connsiteY94" fmla="*/ 70738 h 615228"/>
                <a:gd name="connsiteX95" fmla="*/ 715225 w 908138"/>
                <a:gd name="connsiteY95" fmla="*/ 84158 h 615228"/>
                <a:gd name="connsiteX96" fmla="*/ 714812 w 908138"/>
                <a:gd name="connsiteY96" fmla="*/ 99850 h 615228"/>
                <a:gd name="connsiteX97" fmla="*/ 719664 w 908138"/>
                <a:gd name="connsiteY97" fmla="*/ 113891 h 615228"/>
                <a:gd name="connsiteX98" fmla="*/ 728645 w 908138"/>
                <a:gd name="connsiteY98" fmla="*/ 135983 h 615228"/>
                <a:gd name="connsiteX99" fmla="*/ 733497 w 908138"/>
                <a:gd name="connsiteY99" fmla="*/ 170774 h 615228"/>
                <a:gd name="connsiteX100" fmla="*/ 732155 w 908138"/>
                <a:gd name="connsiteY100" fmla="*/ 178207 h 615228"/>
                <a:gd name="connsiteX101" fmla="*/ 746196 w 908138"/>
                <a:gd name="connsiteY101" fmla="*/ 235813 h 615228"/>
                <a:gd name="connsiteX102" fmla="*/ 746092 w 908138"/>
                <a:gd name="connsiteY102" fmla="*/ 255531 h 615228"/>
                <a:gd name="connsiteX103" fmla="*/ 735252 w 908138"/>
                <a:gd name="connsiteY103" fmla="*/ 260797 h 615228"/>
                <a:gd name="connsiteX104" fmla="*/ 725651 w 908138"/>
                <a:gd name="connsiteY104" fmla="*/ 264720 h 615228"/>
                <a:gd name="connsiteX105" fmla="*/ 731123 w 908138"/>
                <a:gd name="connsiteY105" fmla="*/ 272772 h 615228"/>
                <a:gd name="connsiteX106" fmla="*/ 736698 w 908138"/>
                <a:gd name="connsiteY106" fmla="*/ 280825 h 615228"/>
                <a:gd name="connsiteX107" fmla="*/ 731536 w 908138"/>
                <a:gd name="connsiteY107" fmla="*/ 286296 h 615228"/>
                <a:gd name="connsiteX108" fmla="*/ 716980 w 908138"/>
                <a:gd name="connsiteY108" fmla="*/ 287225 h 615228"/>
                <a:gd name="connsiteX109" fmla="*/ 698087 w 908138"/>
                <a:gd name="connsiteY109" fmla="*/ 295278 h 615228"/>
                <a:gd name="connsiteX110" fmla="*/ 692925 w 908138"/>
                <a:gd name="connsiteY110" fmla="*/ 306324 h 615228"/>
                <a:gd name="connsiteX111" fmla="*/ 672897 w 908138"/>
                <a:gd name="connsiteY111" fmla="*/ 311176 h 615228"/>
                <a:gd name="connsiteX112" fmla="*/ 661128 w 908138"/>
                <a:gd name="connsiteY112" fmla="*/ 318816 h 615228"/>
                <a:gd name="connsiteX113" fmla="*/ 660922 w 908138"/>
                <a:gd name="connsiteY113" fmla="*/ 335024 h 615228"/>
                <a:gd name="connsiteX114" fmla="*/ 670523 w 908138"/>
                <a:gd name="connsiteY114" fmla="*/ 341631 h 615228"/>
                <a:gd name="connsiteX115" fmla="*/ 683737 w 908138"/>
                <a:gd name="connsiteY115" fmla="*/ 352677 h 615228"/>
                <a:gd name="connsiteX116" fmla="*/ 689415 w 908138"/>
                <a:gd name="connsiteY116" fmla="*/ 371570 h 615228"/>
                <a:gd name="connsiteX117" fmla="*/ 691996 w 908138"/>
                <a:gd name="connsiteY117" fmla="*/ 422878 h 615228"/>
                <a:gd name="connsiteX118" fmla="*/ 681569 w 908138"/>
                <a:gd name="connsiteY118" fmla="*/ 440016 h 615228"/>
                <a:gd name="connsiteX119" fmla="*/ 651940 w 908138"/>
                <a:gd name="connsiteY119" fmla="*/ 455501 h 615228"/>
                <a:gd name="connsiteX120" fmla="*/ 618182 w 908138"/>
                <a:gd name="connsiteY120" fmla="*/ 464586 h 615228"/>
                <a:gd name="connsiteX121" fmla="*/ 614775 w 908138"/>
                <a:gd name="connsiteY121" fmla="*/ 490911 h 615228"/>
                <a:gd name="connsiteX122" fmla="*/ 633461 w 908138"/>
                <a:gd name="connsiteY122" fmla="*/ 500306 h 615228"/>
                <a:gd name="connsiteX123" fmla="*/ 750325 w 908138"/>
                <a:gd name="connsiteY123" fmla="*/ 523947 h 61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08138" h="615228">
                  <a:moveTo>
                    <a:pt x="750325" y="523947"/>
                  </a:moveTo>
                  <a:cubicBezTo>
                    <a:pt x="750841" y="529522"/>
                    <a:pt x="751564" y="535923"/>
                    <a:pt x="756622" y="538194"/>
                  </a:cubicBezTo>
                  <a:cubicBezTo>
                    <a:pt x="763539" y="541394"/>
                    <a:pt x="771076" y="543665"/>
                    <a:pt x="778509" y="544801"/>
                  </a:cubicBezTo>
                  <a:cubicBezTo>
                    <a:pt x="797401" y="547692"/>
                    <a:pt x="810822" y="528593"/>
                    <a:pt x="803595" y="507223"/>
                  </a:cubicBezTo>
                  <a:cubicBezTo>
                    <a:pt x="799672" y="495660"/>
                    <a:pt x="806383" y="492253"/>
                    <a:pt x="811854" y="487711"/>
                  </a:cubicBezTo>
                  <a:cubicBezTo>
                    <a:pt x="818048" y="482652"/>
                    <a:pt x="823623" y="484924"/>
                    <a:pt x="827340" y="492460"/>
                  </a:cubicBezTo>
                  <a:cubicBezTo>
                    <a:pt x="829714" y="497415"/>
                    <a:pt x="832192" y="502371"/>
                    <a:pt x="835289" y="506707"/>
                  </a:cubicBezTo>
                  <a:cubicBezTo>
                    <a:pt x="836424" y="508358"/>
                    <a:pt x="839728" y="509391"/>
                    <a:pt x="841586" y="508771"/>
                  </a:cubicBezTo>
                  <a:cubicBezTo>
                    <a:pt x="843651" y="508049"/>
                    <a:pt x="845922" y="505777"/>
                    <a:pt x="846955" y="503506"/>
                  </a:cubicBezTo>
                  <a:cubicBezTo>
                    <a:pt x="851084" y="495247"/>
                    <a:pt x="847781" y="487505"/>
                    <a:pt x="845509" y="479452"/>
                  </a:cubicBezTo>
                  <a:cubicBezTo>
                    <a:pt x="844477" y="475942"/>
                    <a:pt x="844580" y="470471"/>
                    <a:pt x="846438" y="467786"/>
                  </a:cubicBezTo>
                  <a:cubicBezTo>
                    <a:pt x="849329" y="463657"/>
                    <a:pt x="853768" y="459837"/>
                    <a:pt x="858311" y="458392"/>
                  </a:cubicBezTo>
                  <a:cubicBezTo>
                    <a:pt x="867086" y="455604"/>
                    <a:pt x="868221" y="462831"/>
                    <a:pt x="869151" y="470161"/>
                  </a:cubicBezTo>
                  <a:cubicBezTo>
                    <a:pt x="869770" y="474497"/>
                    <a:pt x="873280" y="478213"/>
                    <a:pt x="877306" y="476974"/>
                  </a:cubicBezTo>
                  <a:cubicBezTo>
                    <a:pt x="880403" y="476045"/>
                    <a:pt x="883294" y="472535"/>
                    <a:pt x="885462" y="469438"/>
                  </a:cubicBezTo>
                  <a:cubicBezTo>
                    <a:pt x="886907" y="467477"/>
                    <a:pt x="887320" y="464276"/>
                    <a:pt x="887423" y="461592"/>
                  </a:cubicBezTo>
                  <a:cubicBezTo>
                    <a:pt x="887630" y="456327"/>
                    <a:pt x="885462" y="447345"/>
                    <a:pt x="887320" y="446313"/>
                  </a:cubicBezTo>
                  <a:cubicBezTo>
                    <a:pt x="894857" y="441977"/>
                    <a:pt x="896818" y="452094"/>
                    <a:pt x="901464" y="455604"/>
                  </a:cubicBezTo>
                  <a:cubicBezTo>
                    <a:pt x="907245" y="459940"/>
                    <a:pt x="910342" y="465722"/>
                    <a:pt x="906316" y="473155"/>
                  </a:cubicBezTo>
                  <a:cubicBezTo>
                    <a:pt x="903115" y="479142"/>
                    <a:pt x="899399" y="484717"/>
                    <a:pt x="895786" y="490498"/>
                  </a:cubicBezTo>
                  <a:cubicBezTo>
                    <a:pt x="895166" y="492253"/>
                    <a:pt x="894650" y="494112"/>
                    <a:pt x="894031" y="495867"/>
                  </a:cubicBezTo>
                  <a:cubicBezTo>
                    <a:pt x="864608" y="518372"/>
                    <a:pt x="849226" y="554505"/>
                    <a:pt x="824656" y="581760"/>
                  </a:cubicBezTo>
                  <a:cubicBezTo>
                    <a:pt x="812990" y="603027"/>
                    <a:pt x="794201" y="611182"/>
                    <a:pt x="773140" y="614899"/>
                  </a:cubicBezTo>
                  <a:cubicBezTo>
                    <a:pt x="738866" y="618306"/>
                    <a:pt x="709030" y="594148"/>
                    <a:pt x="674033" y="596832"/>
                  </a:cubicBezTo>
                  <a:cubicBezTo>
                    <a:pt x="655244" y="598278"/>
                    <a:pt x="637797" y="597555"/>
                    <a:pt x="619421" y="605917"/>
                  </a:cubicBezTo>
                  <a:cubicBezTo>
                    <a:pt x="587624" y="620370"/>
                    <a:pt x="523514" y="594974"/>
                    <a:pt x="503279" y="562764"/>
                  </a:cubicBezTo>
                  <a:cubicBezTo>
                    <a:pt x="498943" y="555847"/>
                    <a:pt x="493369" y="550273"/>
                    <a:pt x="489033" y="543562"/>
                  </a:cubicBezTo>
                  <a:cubicBezTo>
                    <a:pt x="487071" y="540155"/>
                    <a:pt x="485729" y="536439"/>
                    <a:pt x="484903" y="532516"/>
                  </a:cubicBezTo>
                  <a:cubicBezTo>
                    <a:pt x="480980" y="504435"/>
                    <a:pt x="514532" y="515482"/>
                    <a:pt x="519797" y="490911"/>
                  </a:cubicBezTo>
                  <a:cubicBezTo>
                    <a:pt x="506067" y="493905"/>
                    <a:pt x="499563" y="517134"/>
                    <a:pt x="485523" y="504022"/>
                  </a:cubicBezTo>
                  <a:cubicBezTo>
                    <a:pt x="473031" y="492357"/>
                    <a:pt x="475818" y="476149"/>
                    <a:pt x="477573" y="461282"/>
                  </a:cubicBezTo>
                  <a:cubicBezTo>
                    <a:pt x="481496" y="426595"/>
                    <a:pt x="536831" y="370331"/>
                    <a:pt x="567183" y="369608"/>
                  </a:cubicBezTo>
                  <a:cubicBezTo>
                    <a:pt x="574926" y="369402"/>
                    <a:pt x="581223" y="373738"/>
                    <a:pt x="583081" y="381480"/>
                  </a:cubicBezTo>
                  <a:cubicBezTo>
                    <a:pt x="578849" y="357942"/>
                    <a:pt x="572242" y="331411"/>
                    <a:pt x="610749" y="337811"/>
                  </a:cubicBezTo>
                  <a:cubicBezTo>
                    <a:pt x="612504" y="343076"/>
                    <a:pt x="612814" y="351129"/>
                    <a:pt x="621073" y="344315"/>
                  </a:cubicBezTo>
                  <a:cubicBezTo>
                    <a:pt x="619111" y="349477"/>
                    <a:pt x="623241" y="340082"/>
                    <a:pt x="624996" y="345244"/>
                  </a:cubicBezTo>
                  <a:cubicBezTo>
                    <a:pt x="626028" y="348445"/>
                    <a:pt x="630983" y="345864"/>
                    <a:pt x="630674" y="345554"/>
                  </a:cubicBezTo>
                  <a:cubicBezTo>
                    <a:pt x="622415" y="336985"/>
                    <a:pt x="612710" y="330791"/>
                    <a:pt x="603006" y="324390"/>
                  </a:cubicBezTo>
                  <a:cubicBezTo>
                    <a:pt x="596605" y="320158"/>
                    <a:pt x="584320" y="313034"/>
                    <a:pt x="587004" y="308905"/>
                  </a:cubicBezTo>
                  <a:cubicBezTo>
                    <a:pt x="611368" y="272049"/>
                    <a:pt x="560576" y="255325"/>
                    <a:pt x="569144" y="222083"/>
                  </a:cubicBezTo>
                  <a:cubicBezTo>
                    <a:pt x="578126" y="186879"/>
                    <a:pt x="552317" y="177381"/>
                    <a:pt x="529295" y="166748"/>
                  </a:cubicBezTo>
                  <a:cubicBezTo>
                    <a:pt x="520004" y="162412"/>
                    <a:pt x="511951" y="155392"/>
                    <a:pt x="501731" y="150849"/>
                  </a:cubicBezTo>
                  <a:cubicBezTo>
                    <a:pt x="505034" y="172942"/>
                    <a:pt x="504312" y="195757"/>
                    <a:pt x="479328" y="198029"/>
                  </a:cubicBezTo>
                  <a:cubicBezTo>
                    <a:pt x="451867" y="200506"/>
                    <a:pt x="434420" y="167367"/>
                    <a:pt x="439789" y="131028"/>
                  </a:cubicBezTo>
                  <a:cubicBezTo>
                    <a:pt x="419967" y="148165"/>
                    <a:pt x="397462" y="162928"/>
                    <a:pt x="379189" y="185434"/>
                  </a:cubicBezTo>
                  <a:cubicBezTo>
                    <a:pt x="367420" y="199887"/>
                    <a:pt x="343366" y="221876"/>
                    <a:pt x="321583" y="187602"/>
                  </a:cubicBezTo>
                  <a:cubicBezTo>
                    <a:pt x="319208" y="183885"/>
                    <a:pt x="294431" y="155392"/>
                    <a:pt x="275333" y="188118"/>
                  </a:cubicBezTo>
                  <a:cubicBezTo>
                    <a:pt x="265732" y="204636"/>
                    <a:pt x="243949" y="180582"/>
                    <a:pt x="227018" y="178723"/>
                  </a:cubicBezTo>
                  <a:cubicBezTo>
                    <a:pt x="223817" y="176659"/>
                    <a:pt x="221546" y="173768"/>
                    <a:pt x="220204" y="170051"/>
                  </a:cubicBezTo>
                  <a:cubicBezTo>
                    <a:pt x="216488" y="165509"/>
                    <a:pt x="229702" y="157457"/>
                    <a:pt x="219481" y="156424"/>
                  </a:cubicBezTo>
                  <a:cubicBezTo>
                    <a:pt x="211222" y="155598"/>
                    <a:pt x="202138" y="160863"/>
                    <a:pt x="193259" y="160450"/>
                  </a:cubicBezTo>
                  <a:cubicBezTo>
                    <a:pt x="172612" y="159315"/>
                    <a:pt x="141847" y="153534"/>
                    <a:pt x="134827" y="169019"/>
                  </a:cubicBezTo>
                  <a:cubicBezTo>
                    <a:pt x="122542" y="195964"/>
                    <a:pt x="112941" y="229309"/>
                    <a:pt x="119858" y="261726"/>
                  </a:cubicBezTo>
                  <a:cubicBezTo>
                    <a:pt x="124194" y="281857"/>
                    <a:pt x="124297" y="302814"/>
                    <a:pt x="131937" y="322532"/>
                  </a:cubicBezTo>
                  <a:cubicBezTo>
                    <a:pt x="138853" y="340392"/>
                    <a:pt x="121716" y="355361"/>
                    <a:pt x="114180" y="348548"/>
                  </a:cubicBezTo>
                  <a:cubicBezTo>
                    <a:pt x="93326" y="329552"/>
                    <a:pt x="69685" y="346999"/>
                    <a:pt x="49760" y="335540"/>
                  </a:cubicBezTo>
                  <a:cubicBezTo>
                    <a:pt x="45218" y="332959"/>
                    <a:pt x="40572" y="330791"/>
                    <a:pt x="36443" y="327488"/>
                  </a:cubicBezTo>
                  <a:cubicBezTo>
                    <a:pt x="29216" y="320880"/>
                    <a:pt x="24777" y="312312"/>
                    <a:pt x="21576" y="302711"/>
                  </a:cubicBezTo>
                  <a:cubicBezTo>
                    <a:pt x="20544" y="268746"/>
                    <a:pt x="7640" y="237981"/>
                    <a:pt x="0" y="205771"/>
                  </a:cubicBezTo>
                  <a:cubicBezTo>
                    <a:pt x="206" y="198958"/>
                    <a:pt x="1858" y="192867"/>
                    <a:pt x="7123" y="188428"/>
                  </a:cubicBezTo>
                  <a:cubicBezTo>
                    <a:pt x="17447" y="186260"/>
                    <a:pt x="28287" y="180685"/>
                    <a:pt x="32623" y="172013"/>
                  </a:cubicBezTo>
                  <a:cubicBezTo>
                    <a:pt x="52651" y="133093"/>
                    <a:pt x="79389" y="107387"/>
                    <a:pt x="122542" y="108213"/>
                  </a:cubicBezTo>
                  <a:cubicBezTo>
                    <a:pt x="164147" y="109968"/>
                    <a:pt x="184794" y="67331"/>
                    <a:pt x="219172" y="53704"/>
                  </a:cubicBezTo>
                  <a:cubicBezTo>
                    <a:pt x="262221" y="34192"/>
                    <a:pt x="310227" y="39560"/>
                    <a:pt x="353586" y="21494"/>
                  </a:cubicBezTo>
                  <a:cubicBezTo>
                    <a:pt x="365974" y="13544"/>
                    <a:pt x="378363" y="11480"/>
                    <a:pt x="392197" y="17984"/>
                  </a:cubicBezTo>
                  <a:cubicBezTo>
                    <a:pt x="398701" y="21081"/>
                    <a:pt x="406443" y="21287"/>
                    <a:pt x="413670" y="22733"/>
                  </a:cubicBezTo>
                  <a:cubicBezTo>
                    <a:pt x="416767" y="37805"/>
                    <a:pt x="401591" y="32437"/>
                    <a:pt x="397771" y="39663"/>
                  </a:cubicBezTo>
                  <a:cubicBezTo>
                    <a:pt x="396636" y="41418"/>
                    <a:pt x="394571" y="42244"/>
                    <a:pt x="394055" y="44515"/>
                  </a:cubicBezTo>
                  <a:cubicBezTo>
                    <a:pt x="396223" y="41418"/>
                    <a:pt x="398804" y="38631"/>
                    <a:pt x="401798" y="36360"/>
                  </a:cubicBezTo>
                  <a:cubicBezTo>
                    <a:pt x="427194" y="35327"/>
                    <a:pt x="446499" y="51432"/>
                    <a:pt x="467147" y="63821"/>
                  </a:cubicBezTo>
                  <a:cubicBezTo>
                    <a:pt x="476438" y="63718"/>
                    <a:pt x="483974" y="59691"/>
                    <a:pt x="488413" y="50606"/>
                  </a:cubicBezTo>
                  <a:cubicBezTo>
                    <a:pt x="492543" y="42038"/>
                    <a:pt x="496982" y="34295"/>
                    <a:pt x="505551" y="30475"/>
                  </a:cubicBezTo>
                  <a:cubicBezTo>
                    <a:pt x="509164" y="34192"/>
                    <a:pt x="513087" y="37702"/>
                    <a:pt x="516184" y="41935"/>
                  </a:cubicBezTo>
                  <a:cubicBezTo>
                    <a:pt x="517423" y="43586"/>
                    <a:pt x="517010" y="46683"/>
                    <a:pt x="517320" y="49058"/>
                  </a:cubicBezTo>
                  <a:cubicBezTo>
                    <a:pt x="501524" y="48955"/>
                    <a:pt x="501628" y="61859"/>
                    <a:pt x="499460" y="73835"/>
                  </a:cubicBezTo>
                  <a:cubicBezTo>
                    <a:pt x="498427" y="79513"/>
                    <a:pt x="488826" y="83333"/>
                    <a:pt x="495330" y="90456"/>
                  </a:cubicBezTo>
                  <a:cubicBezTo>
                    <a:pt x="496466" y="91695"/>
                    <a:pt x="503383" y="85913"/>
                    <a:pt x="507925" y="84571"/>
                  </a:cubicBezTo>
                  <a:cubicBezTo>
                    <a:pt x="511332" y="83539"/>
                    <a:pt x="516081" y="83023"/>
                    <a:pt x="518662" y="84778"/>
                  </a:cubicBezTo>
                  <a:cubicBezTo>
                    <a:pt x="537348" y="97889"/>
                    <a:pt x="560369" y="105219"/>
                    <a:pt x="569454" y="131234"/>
                  </a:cubicBezTo>
                  <a:cubicBezTo>
                    <a:pt x="577816" y="124731"/>
                    <a:pt x="572964" y="112445"/>
                    <a:pt x="581326" y="106664"/>
                  </a:cubicBezTo>
                  <a:cubicBezTo>
                    <a:pt x="589585" y="100986"/>
                    <a:pt x="600528" y="98508"/>
                    <a:pt x="604348" y="86430"/>
                  </a:cubicBezTo>
                  <a:cubicBezTo>
                    <a:pt x="607549" y="76003"/>
                    <a:pt x="611162" y="65782"/>
                    <a:pt x="614465" y="55665"/>
                  </a:cubicBezTo>
                  <a:cubicBezTo>
                    <a:pt x="620866" y="51226"/>
                    <a:pt x="623241" y="56801"/>
                    <a:pt x="626647" y="60414"/>
                  </a:cubicBezTo>
                  <a:cubicBezTo>
                    <a:pt x="637384" y="71873"/>
                    <a:pt x="637590" y="71667"/>
                    <a:pt x="647604" y="61446"/>
                  </a:cubicBezTo>
                  <a:cubicBezTo>
                    <a:pt x="651321" y="57730"/>
                    <a:pt x="654212" y="53084"/>
                    <a:pt x="657928" y="49574"/>
                  </a:cubicBezTo>
                  <a:cubicBezTo>
                    <a:pt x="663709" y="44309"/>
                    <a:pt x="679918" y="50606"/>
                    <a:pt x="675478" y="35534"/>
                  </a:cubicBezTo>
                  <a:cubicBezTo>
                    <a:pt x="672794" y="26449"/>
                    <a:pt x="659477" y="31301"/>
                    <a:pt x="650908" y="30372"/>
                  </a:cubicBezTo>
                  <a:cubicBezTo>
                    <a:pt x="649669" y="25313"/>
                    <a:pt x="645333" y="19842"/>
                    <a:pt x="650082" y="15196"/>
                  </a:cubicBezTo>
                  <a:cubicBezTo>
                    <a:pt x="655657" y="9621"/>
                    <a:pt x="662161" y="5079"/>
                    <a:pt x="668562" y="640"/>
                  </a:cubicBezTo>
                  <a:cubicBezTo>
                    <a:pt x="670213" y="-496"/>
                    <a:pt x="675065" y="124"/>
                    <a:pt x="675169" y="640"/>
                  </a:cubicBezTo>
                  <a:cubicBezTo>
                    <a:pt x="678472" y="18293"/>
                    <a:pt x="693132" y="11996"/>
                    <a:pt x="702526" y="16229"/>
                  </a:cubicBezTo>
                  <a:cubicBezTo>
                    <a:pt x="713366" y="21081"/>
                    <a:pt x="724619" y="8176"/>
                    <a:pt x="736182" y="17158"/>
                  </a:cubicBezTo>
                  <a:cubicBezTo>
                    <a:pt x="737730" y="29546"/>
                    <a:pt x="734117" y="40902"/>
                    <a:pt x="728749" y="51845"/>
                  </a:cubicBezTo>
                  <a:cubicBezTo>
                    <a:pt x="726994" y="55562"/>
                    <a:pt x="724929" y="59072"/>
                    <a:pt x="720386" y="59072"/>
                  </a:cubicBezTo>
                  <a:cubicBezTo>
                    <a:pt x="713057" y="59072"/>
                    <a:pt x="707275" y="62892"/>
                    <a:pt x="707482" y="70738"/>
                  </a:cubicBezTo>
                  <a:cubicBezTo>
                    <a:pt x="707585" y="75280"/>
                    <a:pt x="712437" y="79719"/>
                    <a:pt x="715225" y="84158"/>
                  </a:cubicBezTo>
                  <a:cubicBezTo>
                    <a:pt x="718631" y="89527"/>
                    <a:pt x="716463" y="94585"/>
                    <a:pt x="714812" y="99850"/>
                  </a:cubicBezTo>
                  <a:cubicBezTo>
                    <a:pt x="712953" y="105838"/>
                    <a:pt x="714812" y="110587"/>
                    <a:pt x="719664" y="113891"/>
                  </a:cubicBezTo>
                  <a:cubicBezTo>
                    <a:pt x="719870" y="122563"/>
                    <a:pt x="722761" y="130099"/>
                    <a:pt x="728645" y="135983"/>
                  </a:cubicBezTo>
                  <a:cubicBezTo>
                    <a:pt x="738763" y="146204"/>
                    <a:pt x="746299" y="156527"/>
                    <a:pt x="733497" y="170774"/>
                  </a:cubicBezTo>
                  <a:cubicBezTo>
                    <a:pt x="732052" y="172323"/>
                    <a:pt x="731123" y="177072"/>
                    <a:pt x="732155" y="178207"/>
                  </a:cubicBezTo>
                  <a:cubicBezTo>
                    <a:pt x="745989" y="194725"/>
                    <a:pt x="733188" y="218676"/>
                    <a:pt x="746196" y="235813"/>
                  </a:cubicBezTo>
                  <a:cubicBezTo>
                    <a:pt x="749086" y="239736"/>
                    <a:pt x="746505" y="248821"/>
                    <a:pt x="746092" y="255531"/>
                  </a:cubicBezTo>
                  <a:cubicBezTo>
                    <a:pt x="745473" y="264307"/>
                    <a:pt x="740208" y="262345"/>
                    <a:pt x="735252" y="260797"/>
                  </a:cubicBezTo>
                  <a:cubicBezTo>
                    <a:pt x="731123" y="259455"/>
                    <a:pt x="727303" y="260487"/>
                    <a:pt x="725651" y="264720"/>
                  </a:cubicBezTo>
                  <a:cubicBezTo>
                    <a:pt x="723483" y="270088"/>
                    <a:pt x="727613" y="271430"/>
                    <a:pt x="731123" y="272772"/>
                  </a:cubicBezTo>
                  <a:cubicBezTo>
                    <a:pt x="734736" y="274114"/>
                    <a:pt x="738350" y="275766"/>
                    <a:pt x="736698" y="280825"/>
                  </a:cubicBezTo>
                  <a:cubicBezTo>
                    <a:pt x="735975" y="283096"/>
                    <a:pt x="733601" y="285883"/>
                    <a:pt x="731536" y="286296"/>
                  </a:cubicBezTo>
                  <a:cubicBezTo>
                    <a:pt x="726787" y="287432"/>
                    <a:pt x="721316" y="288877"/>
                    <a:pt x="716980" y="287225"/>
                  </a:cubicBezTo>
                  <a:cubicBezTo>
                    <a:pt x="707998" y="284025"/>
                    <a:pt x="702423" y="287019"/>
                    <a:pt x="698087" y="295278"/>
                  </a:cubicBezTo>
                  <a:cubicBezTo>
                    <a:pt x="696229" y="298891"/>
                    <a:pt x="694267" y="302504"/>
                    <a:pt x="692925" y="306324"/>
                  </a:cubicBezTo>
                  <a:cubicBezTo>
                    <a:pt x="688383" y="319125"/>
                    <a:pt x="682292" y="317680"/>
                    <a:pt x="672897" y="311176"/>
                  </a:cubicBezTo>
                  <a:cubicBezTo>
                    <a:pt x="665155" y="305808"/>
                    <a:pt x="661438" y="309318"/>
                    <a:pt x="661128" y="318816"/>
                  </a:cubicBezTo>
                  <a:cubicBezTo>
                    <a:pt x="661025" y="324184"/>
                    <a:pt x="661025" y="329552"/>
                    <a:pt x="660922" y="335024"/>
                  </a:cubicBezTo>
                  <a:cubicBezTo>
                    <a:pt x="660612" y="343386"/>
                    <a:pt x="665051" y="343076"/>
                    <a:pt x="670523" y="341631"/>
                  </a:cubicBezTo>
                  <a:cubicBezTo>
                    <a:pt x="678988" y="339360"/>
                    <a:pt x="686215" y="339257"/>
                    <a:pt x="683737" y="352677"/>
                  </a:cubicBezTo>
                  <a:cubicBezTo>
                    <a:pt x="682395" y="360214"/>
                    <a:pt x="684976" y="367647"/>
                    <a:pt x="689415" y="371570"/>
                  </a:cubicBezTo>
                  <a:cubicBezTo>
                    <a:pt x="707895" y="388088"/>
                    <a:pt x="699326" y="405535"/>
                    <a:pt x="691996" y="422878"/>
                  </a:cubicBezTo>
                  <a:cubicBezTo>
                    <a:pt x="689415" y="429073"/>
                    <a:pt x="685079" y="434338"/>
                    <a:pt x="681569" y="440016"/>
                  </a:cubicBezTo>
                  <a:cubicBezTo>
                    <a:pt x="679195" y="462315"/>
                    <a:pt x="665774" y="460457"/>
                    <a:pt x="651940" y="455501"/>
                  </a:cubicBezTo>
                  <a:cubicBezTo>
                    <a:pt x="638623" y="450752"/>
                    <a:pt x="627267" y="451578"/>
                    <a:pt x="618182" y="464586"/>
                  </a:cubicBezTo>
                  <a:cubicBezTo>
                    <a:pt x="612504" y="472742"/>
                    <a:pt x="608891" y="481104"/>
                    <a:pt x="614775" y="490911"/>
                  </a:cubicBezTo>
                  <a:cubicBezTo>
                    <a:pt x="619214" y="498344"/>
                    <a:pt x="624479" y="500719"/>
                    <a:pt x="633461" y="500306"/>
                  </a:cubicBezTo>
                  <a:cubicBezTo>
                    <a:pt x="673827" y="499067"/>
                    <a:pt x="713160" y="505158"/>
                    <a:pt x="750325" y="52394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94965EDE-A1D8-4F7F-9153-4975D56E6DB7}"/>
                </a:ext>
              </a:extLst>
            </p:cNvPr>
            <p:cNvSpPr/>
            <p:nvPr/>
          </p:nvSpPr>
          <p:spPr>
            <a:xfrm>
              <a:off x="6477414" y="1373401"/>
              <a:ext cx="500755" cy="406248"/>
            </a:xfrm>
            <a:custGeom>
              <a:avLst/>
              <a:gdLst>
                <a:gd name="connsiteX0" fmla="*/ 2049 w 500755"/>
                <a:gd name="connsiteY0" fmla="*/ 321038 h 406248"/>
                <a:gd name="connsiteX1" fmla="*/ 25690 w 500755"/>
                <a:gd name="connsiteY1" fmla="*/ 338898 h 406248"/>
                <a:gd name="connsiteX2" fmla="*/ 77515 w 500755"/>
                <a:gd name="connsiteY2" fmla="*/ 360888 h 406248"/>
                <a:gd name="connsiteX3" fmla="*/ 126346 w 500755"/>
                <a:gd name="connsiteY3" fmla="*/ 353764 h 406248"/>
                <a:gd name="connsiteX4" fmla="*/ 138012 w 500755"/>
                <a:gd name="connsiteY4" fmla="*/ 340756 h 406248"/>
                <a:gd name="connsiteX5" fmla="*/ 124488 w 500755"/>
                <a:gd name="connsiteY5" fmla="*/ 329400 h 406248"/>
                <a:gd name="connsiteX6" fmla="*/ 124488 w 500755"/>
                <a:gd name="connsiteY6" fmla="*/ 321038 h 406248"/>
                <a:gd name="connsiteX7" fmla="*/ 124488 w 500755"/>
                <a:gd name="connsiteY7" fmla="*/ 321038 h 406248"/>
                <a:gd name="connsiteX8" fmla="*/ 227415 w 500755"/>
                <a:gd name="connsiteY8" fmla="*/ 274272 h 406248"/>
                <a:gd name="connsiteX9" fmla="*/ 178068 w 500755"/>
                <a:gd name="connsiteY9" fmla="*/ 254141 h 406248"/>
                <a:gd name="connsiteX10" fmla="*/ 183333 w 500755"/>
                <a:gd name="connsiteY10" fmla="*/ 243094 h 406248"/>
                <a:gd name="connsiteX11" fmla="*/ 196960 w 500755"/>
                <a:gd name="connsiteY11" fmla="*/ 239275 h 406248"/>
                <a:gd name="connsiteX12" fmla="*/ 225660 w 500755"/>
                <a:gd name="connsiteY12" fmla="*/ 251973 h 406248"/>
                <a:gd name="connsiteX13" fmla="*/ 242281 w 500755"/>
                <a:gd name="connsiteY13" fmla="*/ 223273 h 406248"/>
                <a:gd name="connsiteX14" fmla="*/ 253844 w 500755"/>
                <a:gd name="connsiteY14" fmla="*/ 221208 h 406248"/>
                <a:gd name="connsiteX15" fmla="*/ 265303 w 500755"/>
                <a:gd name="connsiteY15" fmla="*/ 246501 h 406248"/>
                <a:gd name="connsiteX16" fmla="*/ 271704 w 500755"/>
                <a:gd name="connsiteY16" fmla="*/ 248772 h 406248"/>
                <a:gd name="connsiteX17" fmla="*/ 276040 w 500755"/>
                <a:gd name="connsiteY17" fmla="*/ 242991 h 406248"/>
                <a:gd name="connsiteX18" fmla="*/ 253224 w 500755"/>
                <a:gd name="connsiteY18" fmla="*/ 200871 h 406248"/>
                <a:gd name="connsiteX19" fmla="*/ 250230 w 500755"/>
                <a:gd name="connsiteY19" fmla="*/ 184353 h 406248"/>
                <a:gd name="connsiteX20" fmla="*/ 259522 w 500755"/>
                <a:gd name="connsiteY20" fmla="*/ 168041 h 406248"/>
                <a:gd name="connsiteX21" fmla="*/ 296481 w 500755"/>
                <a:gd name="connsiteY21" fmla="*/ 151110 h 406248"/>
                <a:gd name="connsiteX22" fmla="*/ 304843 w 500755"/>
                <a:gd name="connsiteY22" fmla="*/ 145536 h 406248"/>
                <a:gd name="connsiteX23" fmla="*/ 296997 w 500755"/>
                <a:gd name="connsiteY23" fmla="*/ 132734 h 406248"/>
                <a:gd name="connsiteX24" fmla="*/ 279240 w 500755"/>
                <a:gd name="connsiteY24" fmla="*/ 129534 h 406248"/>
                <a:gd name="connsiteX25" fmla="*/ 262309 w 500755"/>
                <a:gd name="connsiteY25" fmla="*/ 115700 h 406248"/>
                <a:gd name="connsiteX26" fmla="*/ 269742 w 500755"/>
                <a:gd name="connsiteY26" fmla="*/ 84626 h 406248"/>
                <a:gd name="connsiteX27" fmla="*/ 309798 w 500755"/>
                <a:gd name="connsiteY27" fmla="*/ 53242 h 406248"/>
                <a:gd name="connsiteX28" fmla="*/ 339840 w 500755"/>
                <a:gd name="connsiteY28" fmla="*/ 53139 h 406248"/>
                <a:gd name="connsiteX29" fmla="*/ 346241 w 500755"/>
                <a:gd name="connsiteY29" fmla="*/ 78535 h 406248"/>
                <a:gd name="connsiteX30" fmla="*/ 339117 w 500755"/>
                <a:gd name="connsiteY30" fmla="*/ 88136 h 406248"/>
                <a:gd name="connsiteX31" fmla="*/ 337259 w 500755"/>
                <a:gd name="connsiteY31" fmla="*/ 99492 h 406248"/>
                <a:gd name="connsiteX32" fmla="*/ 347686 w 500755"/>
                <a:gd name="connsiteY32" fmla="*/ 98873 h 406248"/>
                <a:gd name="connsiteX33" fmla="*/ 354809 w 500755"/>
                <a:gd name="connsiteY33" fmla="*/ 106099 h 406248"/>
                <a:gd name="connsiteX34" fmla="*/ 349338 w 500755"/>
                <a:gd name="connsiteY34" fmla="*/ 124785 h 406248"/>
                <a:gd name="connsiteX35" fmla="*/ 361726 w 500755"/>
                <a:gd name="connsiteY35" fmla="*/ 140271 h 406248"/>
                <a:gd name="connsiteX36" fmla="*/ 384851 w 500755"/>
                <a:gd name="connsiteY36" fmla="*/ 153795 h 406248"/>
                <a:gd name="connsiteX37" fmla="*/ 390736 w 500755"/>
                <a:gd name="connsiteY37" fmla="*/ 152866 h 406248"/>
                <a:gd name="connsiteX38" fmla="*/ 410351 w 500755"/>
                <a:gd name="connsiteY38" fmla="*/ 156582 h 406248"/>
                <a:gd name="connsiteX39" fmla="*/ 419848 w 500755"/>
                <a:gd name="connsiteY39" fmla="*/ 154517 h 406248"/>
                <a:gd name="connsiteX40" fmla="*/ 421603 w 500755"/>
                <a:gd name="connsiteY40" fmla="*/ 114978 h 406248"/>
                <a:gd name="connsiteX41" fmla="*/ 427282 w 500755"/>
                <a:gd name="connsiteY41" fmla="*/ 84007 h 406248"/>
                <a:gd name="connsiteX42" fmla="*/ 434818 w 500755"/>
                <a:gd name="connsiteY42" fmla="*/ 62637 h 406248"/>
                <a:gd name="connsiteX43" fmla="*/ 431927 w 500755"/>
                <a:gd name="connsiteY43" fmla="*/ 5960 h 406248"/>
                <a:gd name="connsiteX44" fmla="*/ 436366 w 500755"/>
                <a:gd name="connsiteY44" fmla="*/ 282 h 406248"/>
                <a:gd name="connsiteX45" fmla="*/ 442974 w 500755"/>
                <a:gd name="connsiteY45" fmla="*/ 1830 h 406248"/>
                <a:gd name="connsiteX46" fmla="*/ 452058 w 500755"/>
                <a:gd name="connsiteY46" fmla="*/ 19793 h 406248"/>
                <a:gd name="connsiteX47" fmla="*/ 468679 w 500755"/>
                <a:gd name="connsiteY47" fmla="*/ 30117 h 406248"/>
                <a:gd name="connsiteX48" fmla="*/ 481997 w 500755"/>
                <a:gd name="connsiteY48" fmla="*/ 48183 h 406248"/>
                <a:gd name="connsiteX49" fmla="*/ 477351 w 500755"/>
                <a:gd name="connsiteY49" fmla="*/ 63979 h 406248"/>
                <a:gd name="connsiteX50" fmla="*/ 499341 w 500755"/>
                <a:gd name="connsiteY50" fmla="*/ 95363 h 406248"/>
                <a:gd name="connsiteX51" fmla="*/ 480861 w 500755"/>
                <a:gd name="connsiteY51" fmla="*/ 140271 h 406248"/>
                <a:gd name="connsiteX52" fmla="*/ 459801 w 500755"/>
                <a:gd name="connsiteY52" fmla="*/ 194883 h 406248"/>
                <a:gd name="connsiteX53" fmla="*/ 431205 w 500755"/>
                <a:gd name="connsiteY53" fmla="*/ 238449 h 406248"/>
                <a:gd name="connsiteX54" fmla="*/ 367920 w 500755"/>
                <a:gd name="connsiteY54" fmla="*/ 265497 h 406248"/>
                <a:gd name="connsiteX55" fmla="*/ 290802 w 500755"/>
                <a:gd name="connsiteY55" fmla="*/ 312779 h 406248"/>
                <a:gd name="connsiteX56" fmla="*/ 245482 w 500755"/>
                <a:gd name="connsiteY56" fmla="*/ 347054 h 406248"/>
                <a:gd name="connsiteX57" fmla="*/ 189011 w 500755"/>
                <a:gd name="connsiteY57" fmla="*/ 370489 h 406248"/>
                <a:gd name="connsiteX58" fmla="*/ 153498 w 500755"/>
                <a:gd name="connsiteY58" fmla="*/ 378541 h 406248"/>
                <a:gd name="connsiteX59" fmla="*/ 82058 w 500755"/>
                <a:gd name="connsiteY59" fmla="*/ 385871 h 406248"/>
                <a:gd name="connsiteX60" fmla="*/ 72044 w 500755"/>
                <a:gd name="connsiteY60" fmla="*/ 383496 h 406248"/>
                <a:gd name="connsiteX61" fmla="*/ 12889 w 500755"/>
                <a:gd name="connsiteY61" fmla="*/ 355726 h 406248"/>
                <a:gd name="connsiteX62" fmla="*/ 7108 w 500755"/>
                <a:gd name="connsiteY62" fmla="*/ 346434 h 406248"/>
                <a:gd name="connsiteX63" fmla="*/ 4424 w 500755"/>
                <a:gd name="connsiteY63" fmla="*/ 341686 h 406248"/>
                <a:gd name="connsiteX64" fmla="*/ 2049 w 500755"/>
                <a:gd name="connsiteY64" fmla="*/ 321038 h 40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0755" h="406248">
                  <a:moveTo>
                    <a:pt x="2049" y="321038"/>
                  </a:moveTo>
                  <a:cubicBezTo>
                    <a:pt x="13612" y="321245"/>
                    <a:pt x="20735" y="328162"/>
                    <a:pt x="25690" y="338898"/>
                  </a:cubicBezTo>
                  <a:cubicBezTo>
                    <a:pt x="36840" y="363159"/>
                    <a:pt x="56765" y="367598"/>
                    <a:pt x="77515" y="360888"/>
                  </a:cubicBezTo>
                  <a:cubicBezTo>
                    <a:pt x="93827" y="355623"/>
                    <a:pt x="109932" y="355106"/>
                    <a:pt x="126346" y="353764"/>
                  </a:cubicBezTo>
                  <a:cubicBezTo>
                    <a:pt x="133366" y="353248"/>
                    <a:pt x="138425" y="349325"/>
                    <a:pt x="138012" y="340756"/>
                  </a:cubicBezTo>
                  <a:cubicBezTo>
                    <a:pt x="137496" y="331672"/>
                    <a:pt x="130785" y="330639"/>
                    <a:pt x="124488" y="329400"/>
                  </a:cubicBezTo>
                  <a:cubicBezTo>
                    <a:pt x="122423" y="326613"/>
                    <a:pt x="122423" y="323826"/>
                    <a:pt x="124488" y="321038"/>
                  </a:cubicBezTo>
                  <a:lnTo>
                    <a:pt x="124488" y="321038"/>
                  </a:lnTo>
                  <a:cubicBezTo>
                    <a:pt x="149265" y="281602"/>
                    <a:pt x="191489" y="286041"/>
                    <a:pt x="227415" y="274272"/>
                  </a:cubicBezTo>
                  <a:cubicBezTo>
                    <a:pt x="209039" y="270762"/>
                    <a:pt x="189940" y="273859"/>
                    <a:pt x="178068" y="254141"/>
                  </a:cubicBezTo>
                  <a:cubicBezTo>
                    <a:pt x="179823" y="250424"/>
                    <a:pt x="181475" y="246708"/>
                    <a:pt x="183333" y="243094"/>
                  </a:cubicBezTo>
                  <a:cubicBezTo>
                    <a:pt x="186740" y="236591"/>
                    <a:pt x="191489" y="229777"/>
                    <a:pt x="196960" y="239275"/>
                  </a:cubicBezTo>
                  <a:cubicBezTo>
                    <a:pt x="204187" y="251870"/>
                    <a:pt x="213272" y="257238"/>
                    <a:pt x="225660" y="251973"/>
                  </a:cubicBezTo>
                  <a:cubicBezTo>
                    <a:pt x="237016" y="247121"/>
                    <a:pt x="244449" y="238655"/>
                    <a:pt x="242281" y="223273"/>
                  </a:cubicBezTo>
                  <a:cubicBezTo>
                    <a:pt x="241559" y="218421"/>
                    <a:pt x="249095" y="218111"/>
                    <a:pt x="253844" y="221208"/>
                  </a:cubicBezTo>
                  <a:cubicBezTo>
                    <a:pt x="263135" y="227196"/>
                    <a:pt x="260451" y="238759"/>
                    <a:pt x="265303" y="246501"/>
                  </a:cubicBezTo>
                  <a:cubicBezTo>
                    <a:pt x="266335" y="248153"/>
                    <a:pt x="269845" y="249392"/>
                    <a:pt x="271704" y="248772"/>
                  </a:cubicBezTo>
                  <a:cubicBezTo>
                    <a:pt x="273562" y="248153"/>
                    <a:pt x="275730" y="245159"/>
                    <a:pt x="276040" y="242991"/>
                  </a:cubicBezTo>
                  <a:cubicBezTo>
                    <a:pt x="278724" y="222447"/>
                    <a:pt x="268607" y="208923"/>
                    <a:pt x="253224" y="200871"/>
                  </a:cubicBezTo>
                  <a:cubicBezTo>
                    <a:pt x="243107" y="195502"/>
                    <a:pt x="241455" y="192095"/>
                    <a:pt x="250230" y="184353"/>
                  </a:cubicBezTo>
                  <a:cubicBezTo>
                    <a:pt x="255186" y="180017"/>
                    <a:pt x="253018" y="167422"/>
                    <a:pt x="259522" y="168041"/>
                  </a:cubicBezTo>
                  <a:cubicBezTo>
                    <a:pt x="275110" y="169383"/>
                    <a:pt x="279653" y="144710"/>
                    <a:pt x="296481" y="151110"/>
                  </a:cubicBezTo>
                  <a:cubicBezTo>
                    <a:pt x="299991" y="152453"/>
                    <a:pt x="304120" y="150491"/>
                    <a:pt x="304843" y="145536"/>
                  </a:cubicBezTo>
                  <a:cubicBezTo>
                    <a:pt x="305772" y="139032"/>
                    <a:pt x="301952" y="134386"/>
                    <a:pt x="296997" y="132734"/>
                  </a:cubicBezTo>
                  <a:cubicBezTo>
                    <a:pt x="291215" y="130773"/>
                    <a:pt x="282957" y="133251"/>
                    <a:pt x="279240" y="129534"/>
                  </a:cubicBezTo>
                  <a:cubicBezTo>
                    <a:pt x="273872" y="124372"/>
                    <a:pt x="262825" y="126953"/>
                    <a:pt x="262309" y="115700"/>
                  </a:cubicBezTo>
                  <a:cubicBezTo>
                    <a:pt x="261896" y="104551"/>
                    <a:pt x="260657" y="92575"/>
                    <a:pt x="269742" y="84626"/>
                  </a:cubicBezTo>
                  <a:cubicBezTo>
                    <a:pt x="282647" y="73373"/>
                    <a:pt x="295242" y="60985"/>
                    <a:pt x="309798" y="53242"/>
                  </a:cubicBezTo>
                  <a:cubicBezTo>
                    <a:pt x="317850" y="49009"/>
                    <a:pt x="329310" y="54274"/>
                    <a:pt x="339840" y="53139"/>
                  </a:cubicBezTo>
                  <a:cubicBezTo>
                    <a:pt x="348925" y="52106"/>
                    <a:pt x="352435" y="69140"/>
                    <a:pt x="346241" y="78535"/>
                  </a:cubicBezTo>
                  <a:cubicBezTo>
                    <a:pt x="344073" y="81942"/>
                    <a:pt x="340769" y="84523"/>
                    <a:pt x="339117" y="88136"/>
                  </a:cubicBezTo>
                  <a:cubicBezTo>
                    <a:pt x="337672" y="91440"/>
                    <a:pt x="337878" y="95672"/>
                    <a:pt x="337259" y="99492"/>
                  </a:cubicBezTo>
                  <a:cubicBezTo>
                    <a:pt x="340769" y="99286"/>
                    <a:pt x="344279" y="99492"/>
                    <a:pt x="347686" y="98873"/>
                  </a:cubicBezTo>
                  <a:cubicBezTo>
                    <a:pt x="353261" y="97840"/>
                    <a:pt x="358835" y="97324"/>
                    <a:pt x="354809" y="106099"/>
                  </a:cubicBezTo>
                  <a:cubicBezTo>
                    <a:pt x="352022" y="112190"/>
                    <a:pt x="346034" y="117765"/>
                    <a:pt x="349338" y="124785"/>
                  </a:cubicBezTo>
                  <a:cubicBezTo>
                    <a:pt x="352125" y="130773"/>
                    <a:pt x="357080" y="135728"/>
                    <a:pt x="361726" y="140271"/>
                  </a:cubicBezTo>
                  <a:cubicBezTo>
                    <a:pt x="368333" y="146775"/>
                    <a:pt x="379173" y="144813"/>
                    <a:pt x="384851" y="153795"/>
                  </a:cubicBezTo>
                  <a:cubicBezTo>
                    <a:pt x="386400" y="156272"/>
                    <a:pt x="389497" y="155963"/>
                    <a:pt x="390736" y="152866"/>
                  </a:cubicBezTo>
                  <a:cubicBezTo>
                    <a:pt x="401369" y="128089"/>
                    <a:pt x="404363" y="153485"/>
                    <a:pt x="410351" y="156582"/>
                  </a:cubicBezTo>
                  <a:cubicBezTo>
                    <a:pt x="414583" y="158750"/>
                    <a:pt x="419126" y="158337"/>
                    <a:pt x="419848" y="154517"/>
                  </a:cubicBezTo>
                  <a:cubicBezTo>
                    <a:pt x="422016" y="141509"/>
                    <a:pt x="430792" y="128502"/>
                    <a:pt x="421603" y="114978"/>
                  </a:cubicBezTo>
                  <a:cubicBezTo>
                    <a:pt x="412828" y="102176"/>
                    <a:pt x="414687" y="92369"/>
                    <a:pt x="427282" y="84007"/>
                  </a:cubicBezTo>
                  <a:cubicBezTo>
                    <a:pt x="434405" y="79258"/>
                    <a:pt x="435953" y="72341"/>
                    <a:pt x="434818" y="62637"/>
                  </a:cubicBezTo>
                  <a:cubicBezTo>
                    <a:pt x="432547" y="43951"/>
                    <a:pt x="432443" y="24852"/>
                    <a:pt x="431927" y="5960"/>
                  </a:cubicBezTo>
                  <a:cubicBezTo>
                    <a:pt x="431824" y="3998"/>
                    <a:pt x="434405" y="1004"/>
                    <a:pt x="436366" y="282"/>
                  </a:cubicBezTo>
                  <a:cubicBezTo>
                    <a:pt x="438225" y="-441"/>
                    <a:pt x="442044" y="282"/>
                    <a:pt x="442974" y="1830"/>
                  </a:cubicBezTo>
                  <a:cubicBezTo>
                    <a:pt x="446587" y="7508"/>
                    <a:pt x="450613" y="13393"/>
                    <a:pt x="452058" y="19793"/>
                  </a:cubicBezTo>
                  <a:cubicBezTo>
                    <a:pt x="454536" y="30736"/>
                    <a:pt x="459698" y="30633"/>
                    <a:pt x="468679" y="30117"/>
                  </a:cubicBezTo>
                  <a:cubicBezTo>
                    <a:pt x="481171" y="29394"/>
                    <a:pt x="484578" y="35382"/>
                    <a:pt x="481997" y="48183"/>
                  </a:cubicBezTo>
                  <a:cubicBezTo>
                    <a:pt x="480965" y="53552"/>
                    <a:pt x="478074" y="58610"/>
                    <a:pt x="477351" y="63979"/>
                  </a:cubicBezTo>
                  <a:cubicBezTo>
                    <a:pt x="474874" y="81426"/>
                    <a:pt x="478487" y="86278"/>
                    <a:pt x="499341" y="95363"/>
                  </a:cubicBezTo>
                  <a:cubicBezTo>
                    <a:pt x="505742" y="116526"/>
                    <a:pt x="488811" y="126127"/>
                    <a:pt x="480861" y="140271"/>
                  </a:cubicBezTo>
                  <a:cubicBezTo>
                    <a:pt x="471673" y="157511"/>
                    <a:pt x="445761" y="166906"/>
                    <a:pt x="459801" y="194883"/>
                  </a:cubicBezTo>
                  <a:cubicBezTo>
                    <a:pt x="446793" y="206652"/>
                    <a:pt x="437605" y="221415"/>
                    <a:pt x="431205" y="238449"/>
                  </a:cubicBezTo>
                  <a:cubicBezTo>
                    <a:pt x="404776" y="232668"/>
                    <a:pt x="386090" y="243507"/>
                    <a:pt x="367920" y="265497"/>
                  </a:cubicBezTo>
                  <a:cubicBezTo>
                    <a:pt x="347892" y="289758"/>
                    <a:pt x="325593" y="313812"/>
                    <a:pt x="290802" y="312779"/>
                  </a:cubicBezTo>
                  <a:cubicBezTo>
                    <a:pt x="269226" y="312160"/>
                    <a:pt x="262929" y="339105"/>
                    <a:pt x="245482" y="347054"/>
                  </a:cubicBezTo>
                  <a:cubicBezTo>
                    <a:pt x="229996" y="364294"/>
                    <a:pt x="211620" y="373070"/>
                    <a:pt x="189011" y="370489"/>
                  </a:cubicBezTo>
                  <a:cubicBezTo>
                    <a:pt x="176623" y="369043"/>
                    <a:pt x="164441" y="371418"/>
                    <a:pt x="153498" y="378541"/>
                  </a:cubicBezTo>
                  <a:cubicBezTo>
                    <a:pt x="119326" y="414158"/>
                    <a:pt x="119326" y="414158"/>
                    <a:pt x="82058" y="385871"/>
                  </a:cubicBezTo>
                  <a:cubicBezTo>
                    <a:pt x="78651" y="385252"/>
                    <a:pt x="75347" y="384322"/>
                    <a:pt x="72044" y="383496"/>
                  </a:cubicBezTo>
                  <a:cubicBezTo>
                    <a:pt x="50261" y="379677"/>
                    <a:pt x="26207" y="381122"/>
                    <a:pt x="12889" y="355726"/>
                  </a:cubicBezTo>
                  <a:cubicBezTo>
                    <a:pt x="10824" y="352732"/>
                    <a:pt x="8966" y="349635"/>
                    <a:pt x="7108" y="346434"/>
                  </a:cubicBezTo>
                  <a:cubicBezTo>
                    <a:pt x="6179" y="344886"/>
                    <a:pt x="5353" y="343234"/>
                    <a:pt x="4424" y="341686"/>
                  </a:cubicBezTo>
                  <a:cubicBezTo>
                    <a:pt x="1739" y="335182"/>
                    <a:pt x="-2597" y="328781"/>
                    <a:pt x="2049" y="321038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818FC95-8F20-4B27-AE78-0A0E2083CF62}"/>
                </a:ext>
              </a:extLst>
            </p:cNvPr>
            <p:cNvSpPr/>
            <p:nvPr/>
          </p:nvSpPr>
          <p:spPr>
            <a:xfrm>
              <a:off x="5622288" y="1571339"/>
              <a:ext cx="301365" cy="108440"/>
            </a:xfrm>
            <a:custGeom>
              <a:avLst/>
              <a:gdLst>
                <a:gd name="connsiteX0" fmla="*/ 228257 w 301365"/>
                <a:gd name="connsiteY0" fmla="*/ 108441 h 108440"/>
                <a:gd name="connsiteX1" fmla="*/ 222682 w 301365"/>
                <a:gd name="connsiteY1" fmla="*/ 80670 h 108440"/>
                <a:gd name="connsiteX2" fmla="*/ 213907 w 301365"/>
                <a:gd name="connsiteY2" fmla="*/ 63636 h 108440"/>
                <a:gd name="connsiteX3" fmla="*/ 139163 w 301365"/>
                <a:gd name="connsiteY3" fmla="*/ 68282 h 108440"/>
                <a:gd name="connsiteX4" fmla="*/ 83312 w 301365"/>
                <a:gd name="connsiteY4" fmla="*/ 67972 h 108440"/>
                <a:gd name="connsiteX5" fmla="*/ 68962 w 301365"/>
                <a:gd name="connsiteY5" fmla="*/ 64255 h 108440"/>
                <a:gd name="connsiteX6" fmla="*/ 36133 w 301365"/>
                <a:gd name="connsiteY6" fmla="*/ 45673 h 108440"/>
                <a:gd name="connsiteX7" fmla="*/ 0 w 301365"/>
                <a:gd name="connsiteY7" fmla="*/ 21206 h 108440"/>
                <a:gd name="connsiteX8" fmla="*/ 31900 w 301365"/>
                <a:gd name="connsiteY8" fmla="*/ 6030 h 108440"/>
                <a:gd name="connsiteX9" fmla="*/ 42740 w 301365"/>
                <a:gd name="connsiteY9" fmla="*/ 8404 h 108440"/>
                <a:gd name="connsiteX10" fmla="*/ 190782 w 301365"/>
                <a:gd name="connsiteY10" fmla="*/ 145 h 108440"/>
                <a:gd name="connsiteX11" fmla="*/ 280804 w 301365"/>
                <a:gd name="connsiteY11" fmla="*/ 1488 h 108440"/>
                <a:gd name="connsiteX12" fmla="*/ 300006 w 301365"/>
                <a:gd name="connsiteY12" fmla="*/ 29671 h 108440"/>
                <a:gd name="connsiteX13" fmla="*/ 266764 w 301365"/>
                <a:gd name="connsiteY13" fmla="*/ 98427 h 108440"/>
                <a:gd name="connsiteX14" fmla="*/ 232283 w 301365"/>
                <a:gd name="connsiteY14" fmla="*/ 68282 h 108440"/>
                <a:gd name="connsiteX15" fmla="*/ 228257 w 301365"/>
                <a:gd name="connsiteY15" fmla="*/ 108441 h 10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1365" h="108440">
                  <a:moveTo>
                    <a:pt x="228257" y="108441"/>
                  </a:moveTo>
                  <a:cubicBezTo>
                    <a:pt x="222166" y="100182"/>
                    <a:pt x="222888" y="90271"/>
                    <a:pt x="222682" y="80670"/>
                  </a:cubicBezTo>
                  <a:cubicBezTo>
                    <a:pt x="222579" y="73237"/>
                    <a:pt x="220101" y="67249"/>
                    <a:pt x="213907" y="63636"/>
                  </a:cubicBezTo>
                  <a:cubicBezTo>
                    <a:pt x="189130" y="66940"/>
                    <a:pt x="162908" y="44537"/>
                    <a:pt x="139163" y="68282"/>
                  </a:cubicBezTo>
                  <a:cubicBezTo>
                    <a:pt x="120581" y="66733"/>
                    <a:pt x="102101" y="61675"/>
                    <a:pt x="83312" y="67972"/>
                  </a:cubicBezTo>
                  <a:cubicBezTo>
                    <a:pt x="79183" y="69314"/>
                    <a:pt x="73814" y="65598"/>
                    <a:pt x="68962" y="64255"/>
                  </a:cubicBezTo>
                  <a:cubicBezTo>
                    <a:pt x="60910" y="52074"/>
                    <a:pt x="50380" y="44950"/>
                    <a:pt x="36133" y="45673"/>
                  </a:cubicBezTo>
                  <a:cubicBezTo>
                    <a:pt x="22712" y="39995"/>
                    <a:pt x="9291" y="34317"/>
                    <a:pt x="0" y="21206"/>
                  </a:cubicBezTo>
                  <a:cubicBezTo>
                    <a:pt x="4439" y="662"/>
                    <a:pt x="19512" y="6649"/>
                    <a:pt x="31900" y="6030"/>
                  </a:cubicBezTo>
                  <a:cubicBezTo>
                    <a:pt x="35617" y="6546"/>
                    <a:pt x="39127" y="7372"/>
                    <a:pt x="42740" y="8404"/>
                  </a:cubicBezTo>
                  <a:cubicBezTo>
                    <a:pt x="92603" y="17180"/>
                    <a:pt x="141538" y="5514"/>
                    <a:pt x="190782" y="145"/>
                  </a:cubicBezTo>
                  <a:cubicBezTo>
                    <a:pt x="220307" y="15425"/>
                    <a:pt x="250246" y="-5533"/>
                    <a:pt x="280804" y="1488"/>
                  </a:cubicBezTo>
                  <a:cubicBezTo>
                    <a:pt x="299903" y="5823"/>
                    <a:pt x="303929" y="9437"/>
                    <a:pt x="300006" y="29671"/>
                  </a:cubicBezTo>
                  <a:cubicBezTo>
                    <a:pt x="294844" y="56513"/>
                    <a:pt x="282353" y="78089"/>
                    <a:pt x="266764" y="98427"/>
                  </a:cubicBezTo>
                  <a:cubicBezTo>
                    <a:pt x="246013" y="100905"/>
                    <a:pt x="244258" y="76747"/>
                    <a:pt x="232283" y="68282"/>
                  </a:cubicBezTo>
                  <a:cubicBezTo>
                    <a:pt x="242503" y="82838"/>
                    <a:pt x="240026" y="96052"/>
                    <a:pt x="228257" y="108441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493313AE-E6FD-41D5-955F-55DEC0977509}"/>
                </a:ext>
              </a:extLst>
            </p:cNvPr>
            <p:cNvSpPr/>
            <p:nvPr/>
          </p:nvSpPr>
          <p:spPr>
            <a:xfrm>
              <a:off x="6093151" y="933423"/>
              <a:ext cx="317862" cy="186813"/>
            </a:xfrm>
            <a:custGeom>
              <a:avLst/>
              <a:gdLst>
                <a:gd name="connsiteX0" fmla="*/ 118516 w 317862"/>
                <a:gd name="connsiteY0" fmla="*/ 574 h 186813"/>
                <a:gd name="connsiteX1" fmla="*/ 129665 w 317862"/>
                <a:gd name="connsiteY1" fmla="*/ 574 h 186813"/>
                <a:gd name="connsiteX2" fmla="*/ 234864 w 317862"/>
                <a:gd name="connsiteY2" fmla="*/ 42695 h 186813"/>
                <a:gd name="connsiteX3" fmla="*/ 255718 w 317862"/>
                <a:gd name="connsiteY3" fmla="*/ 59213 h 186813"/>
                <a:gd name="connsiteX4" fmla="*/ 242916 w 317862"/>
                <a:gd name="connsiteY4" fmla="*/ 81822 h 186813"/>
                <a:gd name="connsiteX5" fmla="*/ 264286 w 317862"/>
                <a:gd name="connsiteY5" fmla="*/ 75214 h 186813"/>
                <a:gd name="connsiteX6" fmla="*/ 317453 w 317862"/>
                <a:gd name="connsiteY6" fmla="*/ 167508 h 186813"/>
                <a:gd name="connsiteX7" fmla="*/ 301039 w 317862"/>
                <a:gd name="connsiteY7" fmla="*/ 186813 h 186813"/>
                <a:gd name="connsiteX8" fmla="*/ 274094 w 317862"/>
                <a:gd name="connsiteY8" fmla="*/ 160488 h 186813"/>
                <a:gd name="connsiteX9" fmla="*/ 209055 w 317862"/>
                <a:gd name="connsiteY9" fmla="*/ 115890 h 186813"/>
                <a:gd name="connsiteX10" fmla="*/ 194292 w 317862"/>
                <a:gd name="connsiteY10" fmla="*/ 64788 h 186813"/>
                <a:gd name="connsiteX11" fmla="*/ 108605 w 317862"/>
                <a:gd name="connsiteY11" fmla="*/ 65510 h 186813"/>
                <a:gd name="connsiteX12" fmla="*/ 26738 w 317862"/>
                <a:gd name="connsiteY12" fmla="*/ 67472 h 186813"/>
                <a:gd name="connsiteX13" fmla="*/ 0 w 317862"/>
                <a:gd name="connsiteY13" fmla="*/ 51367 h 186813"/>
                <a:gd name="connsiteX14" fmla="*/ 52857 w 317862"/>
                <a:gd name="connsiteY14" fmla="*/ 23906 h 186813"/>
                <a:gd name="connsiteX15" fmla="*/ 118516 w 317862"/>
                <a:gd name="connsiteY15" fmla="*/ 574 h 18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7862" h="186813">
                  <a:moveTo>
                    <a:pt x="118516" y="574"/>
                  </a:moveTo>
                  <a:cubicBezTo>
                    <a:pt x="122232" y="471"/>
                    <a:pt x="126362" y="-665"/>
                    <a:pt x="129665" y="574"/>
                  </a:cubicBezTo>
                  <a:cubicBezTo>
                    <a:pt x="164869" y="14305"/>
                    <a:pt x="199866" y="28242"/>
                    <a:pt x="234864" y="42695"/>
                  </a:cubicBezTo>
                  <a:cubicBezTo>
                    <a:pt x="242916" y="45998"/>
                    <a:pt x="250969" y="50438"/>
                    <a:pt x="255718" y="59213"/>
                  </a:cubicBezTo>
                  <a:cubicBezTo>
                    <a:pt x="253343" y="67885"/>
                    <a:pt x="247459" y="74492"/>
                    <a:pt x="242916" y="81822"/>
                  </a:cubicBezTo>
                  <a:cubicBezTo>
                    <a:pt x="249627" y="76453"/>
                    <a:pt x="256647" y="74802"/>
                    <a:pt x="264286" y="75214"/>
                  </a:cubicBezTo>
                  <a:cubicBezTo>
                    <a:pt x="283488" y="105050"/>
                    <a:pt x="294431" y="140460"/>
                    <a:pt x="317453" y="167508"/>
                  </a:cubicBezTo>
                  <a:cubicBezTo>
                    <a:pt x="320034" y="182168"/>
                    <a:pt x="309917" y="183820"/>
                    <a:pt x="301039" y="186813"/>
                  </a:cubicBezTo>
                  <a:cubicBezTo>
                    <a:pt x="285863" y="185678"/>
                    <a:pt x="279772" y="172980"/>
                    <a:pt x="274094" y="160488"/>
                  </a:cubicBezTo>
                  <a:cubicBezTo>
                    <a:pt x="260776" y="130859"/>
                    <a:pt x="241987" y="111244"/>
                    <a:pt x="209055" y="115890"/>
                  </a:cubicBezTo>
                  <a:cubicBezTo>
                    <a:pt x="187891" y="107321"/>
                    <a:pt x="187788" y="88738"/>
                    <a:pt x="194292" y="64788"/>
                  </a:cubicBezTo>
                  <a:cubicBezTo>
                    <a:pt x="162908" y="77486"/>
                    <a:pt x="135756" y="71911"/>
                    <a:pt x="108605" y="65510"/>
                  </a:cubicBezTo>
                  <a:cubicBezTo>
                    <a:pt x="81351" y="61587"/>
                    <a:pt x="54716" y="44243"/>
                    <a:pt x="26738" y="67472"/>
                  </a:cubicBezTo>
                  <a:cubicBezTo>
                    <a:pt x="14247" y="77899"/>
                    <a:pt x="3717" y="67368"/>
                    <a:pt x="0" y="51367"/>
                  </a:cubicBezTo>
                  <a:cubicBezTo>
                    <a:pt x="8569" y="21738"/>
                    <a:pt x="32210" y="22254"/>
                    <a:pt x="52857" y="23906"/>
                  </a:cubicBezTo>
                  <a:cubicBezTo>
                    <a:pt x="78563" y="25971"/>
                    <a:pt x="99727" y="19157"/>
                    <a:pt x="118516" y="57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DB4A1709-6039-4CB7-8809-1DFED882320D}"/>
                </a:ext>
              </a:extLst>
            </p:cNvPr>
            <p:cNvSpPr/>
            <p:nvPr/>
          </p:nvSpPr>
          <p:spPr>
            <a:xfrm>
              <a:off x="5850545" y="1634613"/>
              <a:ext cx="216190" cy="168328"/>
            </a:xfrm>
            <a:custGeom>
              <a:avLst/>
              <a:gdLst>
                <a:gd name="connsiteX0" fmla="*/ 0 w 216190"/>
                <a:gd name="connsiteY0" fmla="*/ 45167 h 168328"/>
                <a:gd name="connsiteX1" fmla="*/ 2271 w 216190"/>
                <a:gd name="connsiteY1" fmla="*/ 5111 h 168328"/>
                <a:gd name="connsiteX2" fmla="*/ 6607 w 216190"/>
                <a:gd name="connsiteY2" fmla="*/ 52 h 168328"/>
                <a:gd name="connsiteX3" fmla="*/ 13111 w 216190"/>
                <a:gd name="connsiteY3" fmla="*/ 2530 h 168328"/>
                <a:gd name="connsiteX4" fmla="*/ 39643 w 216190"/>
                <a:gd name="connsiteY4" fmla="*/ 34843 h 168328"/>
                <a:gd name="connsiteX5" fmla="*/ 44185 w 216190"/>
                <a:gd name="connsiteY5" fmla="*/ 36908 h 168328"/>
                <a:gd name="connsiteX6" fmla="*/ 61013 w 216190"/>
                <a:gd name="connsiteY6" fmla="*/ 57039 h 168328"/>
                <a:gd name="connsiteX7" fmla="*/ 112115 w 216190"/>
                <a:gd name="connsiteY7" fmla="*/ 120117 h 168328"/>
                <a:gd name="connsiteX8" fmla="*/ 194808 w 216190"/>
                <a:gd name="connsiteY8" fmla="*/ 139216 h 168328"/>
                <a:gd name="connsiteX9" fmla="*/ 215662 w 216190"/>
                <a:gd name="connsiteY9" fmla="*/ 168328 h 168328"/>
                <a:gd name="connsiteX10" fmla="*/ 158469 w 216190"/>
                <a:gd name="connsiteY10" fmla="*/ 167709 h 168328"/>
                <a:gd name="connsiteX11" fmla="*/ 143602 w 216190"/>
                <a:gd name="connsiteY11" fmla="*/ 164818 h 168328"/>
                <a:gd name="connsiteX12" fmla="*/ 42843 w 216190"/>
                <a:gd name="connsiteY12" fmla="*/ 106902 h 168328"/>
                <a:gd name="connsiteX13" fmla="*/ 0 w 216190"/>
                <a:gd name="connsiteY13" fmla="*/ 45167 h 168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190" h="168328">
                  <a:moveTo>
                    <a:pt x="0" y="45167"/>
                  </a:moveTo>
                  <a:cubicBezTo>
                    <a:pt x="826" y="31849"/>
                    <a:pt x="1549" y="18428"/>
                    <a:pt x="2271" y="5111"/>
                  </a:cubicBezTo>
                  <a:cubicBezTo>
                    <a:pt x="2478" y="1704"/>
                    <a:pt x="3820" y="-361"/>
                    <a:pt x="6607" y="52"/>
                  </a:cubicBezTo>
                  <a:cubicBezTo>
                    <a:pt x="8878" y="362"/>
                    <a:pt x="11253" y="1085"/>
                    <a:pt x="13111" y="2530"/>
                  </a:cubicBezTo>
                  <a:cubicBezTo>
                    <a:pt x="24364" y="10892"/>
                    <a:pt x="25396" y="29268"/>
                    <a:pt x="39643" y="34843"/>
                  </a:cubicBezTo>
                  <a:cubicBezTo>
                    <a:pt x="41088" y="35566"/>
                    <a:pt x="42637" y="36288"/>
                    <a:pt x="44185" y="36908"/>
                  </a:cubicBezTo>
                  <a:cubicBezTo>
                    <a:pt x="51102" y="42276"/>
                    <a:pt x="56780" y="48883"/>
                    <a:pt x="61013" y="57039"/>
                  </a:cubicBezTo>
                  <a:cubicBezTo>
                    <a:pt x="77015" y="79132"/>
                    <a:pt x="86099" y="107832"/>
                    <a:pt x="112115" y="120117"/>
                  </a:cubicBezTo>
                  <a:cubicBezTo>
                    <a:pt x="138441" y="132299"/>
                    <a:pt x="169721" y="117949"/>
                    <a:pt x="194808" y="139216"/>
                  </a:cubicBezTo>
                  <a:cubicBezTo>
                    <a:pt x="204409" y="147371"/>
                    <a:pt x="219172" y="149539"/>
                    <a:pt x="215662" y="168328"/>
                  </a:cubicBezTo>
                  <a:cubicBezTo>
                    <a:pt x="196563" y="168122"/>
                    <a:pt x="177464" y="168225"/>
                    <a:pt x="158469" y="167709"/>
                  </a:cubicBezTo>
                  <a:cubicBezTo>
                    <a:pt x="153410" y="167606"/>
                    <a:pt x="148145" y="166883"/>
                    <a:pt x="143602" y="164818"/>
                  </a:cubicBezTo>
                  <a:cubicBezTo>
                    <a:pt x="108605" y="148300"/>
                    <a:pt x="71337" y="135912"/>
                    <a:pt x="42843" y="106902"/>
                  </a:cubicBezTo>
                  <a:cubicBezTo>
                    <a:pt x="25706" y="89352"/>
                    <a:pt x="5368" y="73041"/>
                    <a:pt x="0" y="45167"/>
                  </a:cubicBezTo>
                  <a:close/>
                </a:path>
              </a:pathLst>
            </a:custGeom>
            <a:solidFill>
              <a:srgbClr val="72C5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0B04EB2B-E9F4-4553-ACA4-E2A57F35B274}"/>
                </a:ext>
              </a:extLst>
            </p:cNvPr>
            <p:cNvSpPr/>
            <p:nvPr/>
          </p:nvSpPr>
          <p:spPr>
            <a:xfrm>
              <a:off x="5836814" y="1032072"/>
              <a:ext cx="198566" cy="194680"/>
            </a:xfrm>
            <a:custGeom>
              <a:avLst/>
              <a:gdLst>
                <a:gd name="connsiteX0" fmla="*/ 68756 w 198566"/>
                <a:gd name="connsiteY0" fmla="*/ 194292 h 194680"/>
                <a:gd name="connsiteX1" fmla="*/ 23125 w 198566"/>
                <a:gd name="connsiteY1" fmla="*/ 180871 h 194680"/>
                <a:gd name="connsiteX2" fmla="*/ 0 w 198566"/>
                <a:gd name="connsiteY2" fmla="*/ 169308 h 194680"/>
                <a:gd name="connsiteX3" fmla="*/ 0 w 198566"/>
                <a:gd name="connsiteY3" fmla="*/ 169412 h 194680"/>
                <a:gd name="connsiteX4" fmla="*/ 15279 w 198566"/>
                <a:gd name="connsiteY4" fmla="*/ 153203 h 194680"/>
                <a:gd name="connsiteX5" fmla="*/ 22093 w 198566"/>
                <a:gd name="connsiteY5" fmla="*/ 149590 h 194680"/>
                <a:gd name="connsiteX6" fmla="*/ 50896 w 198566"/>
                <a:gd name="connsiteY6" fmla="*/ 140299 h 194680"/>
                <a:gd name="connsiteX7" fmla="*/ 61323 w 198566"/>
                <a:gd name="connsiteY7" fmla="*/ 110463 h 194680"/>
                <a:gd name="connsiteX8" fmla="*/ 84035 w 198566"/>
                <a:gd name="connsiteY8" fmla="*/ 77428 h 194680"/>
                <a:gd name="connsiteX9" fmla="*/ 126775 w 198566"/>
                <a:gd name="connsiteY9" fmla="*/ 33036 h 194680"/>
                <a:gd name="connsiteX10" fmla="*/ 159501 w 198566"/>
                <a:gd name="connsiteY10" fmla="*/ 22919 h 194680"/>
                <a:gd name="connsiteX11" fmla="*/ 167244 w 198566"/>
                <a:gd name="connsiteY11" fmla="*/ 17034 h 194680"/>
                <a:gd name="connsiteX12" fmla="*/ 185929 w 198566"/>
                <a:gd name="connsiteY12" fmla="*/ 0 h 194680"/>
                <a:gd name="connsiteX13" fmla="*/ 194601 w 198566"/>
                <a:gd name="connsiteY13" fmla="*/ 5472 h 194680"/>
                <a:gd name="connsiteX14" fmla="*/ 173231 w 198566"/>
                <a:gd name="connsiteY14" fmla="*/ 65142 h 194680"/>
                <a:gd name="connsiteX15" fmla="*/ 122336 w 198566"/>
                <a:gd name="connsiteY15" fmla="*/ 110876 h 194680"/>
                <a:gd name="connsiteX16" fmla="*/ 86925 w 198566"/>
                <a:gd name="connsiteY16" fmla="*/ 134930 h 194680"/>
                <a:gd name="connsiteX17" fmla="*/ 67414 w 198566"/>
                <a:gd name="connsiteY17" fmla="*/ 147732 h 194680"/>
                <a:gd name="connsiteX18" fmla="*/ 61116 w 198566"/>
                <a:gd name="connsiteY18" fmla="*/ 160946 h 194680"/>
                <a:gd name="connsiteX19" fmla="*/ 62974 w 198566"/>
                <a:gd name="connsiteY19" fmla="*/ 166418 h 194680"/>
                <a:gd name="connsiteX20" fmla="*/ 61116 w 198566"/>
                <a:gd name="connsiteY20" fmla="*/ 169205 h 194680"/>
                <a:gd name="connsiteX21" fmla="*/ 68756 w 198566"/>
                <a:gd name="connsiteY21" fmla="*/ 194292 h 19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8566" h="194680">
                  <a:moveTo>
                    <a:pt x="68756" y="194292"/>
                  </a:moveTo>
                  <a:cubicBezTo>
                    <a:pt x="52031" y="196047"/>
                    <a:pt x="36546" y="191917"/>
                    <a:pt x="23125" y="180871"/>
                  </a:cubicBezTo>
                  <a:cubicBezTo>
                    <a:pt x="16105" y="175090"/>
                    <a:pt x="9395" y="169205"/>
                    <a:pt x="0" y="169308"/>
                  </a:cubicBezTo>
                  <a:lnTo>
                    <a:pt x="0" y="169412"/>
                  </a:lnTo>
                  <a:cubicBezTo>
                    <a:pt x="5059" y="164043"/>
                    <a:pt x="10220" y="158572"/>
                    <a:pt x="15279" y="153203"/>
                  </a:cubicBezTo>
                  <a:cubicBezTo>
                    <a:pt x="17550" y="151965"/>
                    <a:pt x="19718" y="150313"/>
                    <a:pt x="22093" y="149590"/>
                  </a:cubicBezTo>
                  <a:cubicBezTo>
                    <a:pt x="31694" y="146493"/>
                    <a:pt x="42017" y="145151"/>
                    <a:pt x="50896" y="140299"/>
                  </a:cubicBezTo>
                  <a:cubicBezTo>
                    <a:pt x="61529" y="134518"/>
                    <a:pt x="54922" y="119445"/>
                    <a:pt x="61323" y="110463"/>
                  </a:cubicBezTo>
                  <a:cubicBezTo>
                    <a:pt x="69065" y="99623"/>
                    <a:pt x="76498" y="88474"/>
                    <a:pt x="84035" y="77428"/>
                  </a:cubicBezTo>
                  <a:cubicBezTo>
                    <a:pt x="108399" y="74227"/>
                    <a:pt x="109844" y="44805"/>
                    <a:pt x="126775" y="33036"/>
                  </a:cubicBezTo>
                  <a:cubicBezTo>
                    <a:pt x="136685" y="25912"/>
                    <a:pt x="148971" y="27667"/>
                    <a:pt x="159501" y="22919"/>
                  </a:cubicBezTo>
                  <a:cubicBezTo>
                    <a:pt x="162185" y="21060"/>
                    <a:pt x="164766" y="19099"/>
                    <a:pt x="167244" y="17034"/>
                  </a:cubicBezTo>
                  <a:cubicBezTo>
                    <a:pt x="173438" y="11356"/>
                    <a:pt x="177361" y="2684"/>
                    <a:pt x="185929" y="0"/>
                  </a:cubicBezTo>
                  <a:cubicBezTo>
                    <a:pt x="189440" y="723"/>
                    <a:pt x="192330" y="2581"/>
                    <a:pt x="194601" y="5472"/>
                  </a:cubicBezTo>
                  <a:cubicBezTo>
                    <a:pt x="202860" y="32003"/>
                    <a:pt x="199350" y="50586"/>
                    <a:pt x="173231" y="65142"/>
                  </a:cubicBezTo>
                  <a:cubicBezTo>
                    <a:pt x="154339" y="75776"/>
                    <a:pt x="145461" y="103340"/>
                    <a:pt x="122336" y="110876"/>
                  </a:cubicBezTo>
                  <a:cubicBezTo>
                    <a:pt x="104372" y="107882"/>
                    <a:pt x="93945" y="121510"/>
                    <a:pt x="86925" y="134930"/>
                  </a:cubicBezTo>
                  <a:cubicBezTo>
                    <a:pt x="81660" y="145151"/>
                    <a:pt x="76189" y="146596"/>
                    <a:pt x="67414" y="147732"/>
                  </a:cubicBezTo>
                  <a:cubicBezTo>
                    <a:pt x="62252" y="148455"/>
                    <a:pt x="61529" y="155578"/>
                    <a:pt x="61116" y="160946"/>
                  </a:cubicBezTo>
                  <a:cubicBezTo>
                    <a:pt x="62974" y="162804"/>
                    <a:pt x="63594" y="164559"/>
                    <a:pt x="62974" y="166418"/>
                  </a:cubicBezTo>
                  <a:cubicBezTo>
                    <a:pt x="62355" y="168276"/>
                    <a:pt x="61736" y="169205"/>
                    <a:pt x="61116" y="169205"/>
                  </a:cubicBezTo>
                  <a:cubicBezTo>
                    <a:pt x="64317" y="177361"/>
                    <a:pt x="69272" y="184794"/>
                    <a:pt x="68756" y="194292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EFAD63B0-F0E1-4D22-BCC5-CECBB238161B}"/>
                </a:ext>
              </a:extLst>
            </p:cNvPr>
            <p:cNvSpPr/>
            <p:nvPr/>
          </p:nvSpPr>
          <p:spPr>
            <a:xfrm>
              <a:off x="5416533" y="1377915"/>
              <a:ext cx="156186" cy="224643"/>
            </a:xfrm>
            <a:custGeom>
              <a:avLst/>
              <a:gdLst>
                <a:gd name="connsiteX0" fmla="*/ 52758 w 156186"/>
                <a:gd name="connsiteY0" fmla="*/ 82693 h 224643"/>
                <a:gd name="connsiteX1" fmla="*/ 60501 w 156186"/>
                <a:gd name="connsiteY1" fmla="*/ 107573 h 224643"/>
                <a:gd name="connsiteX2" fmla="*/ 100867 w 156186"/>
                <a:gd name="connsiteY2" fmla="*/ 133795 h 224643"/>
                <a:gd name="connsiteX3" fmla="*/ 156098 w 156186"/>
                <a:gd name="connsiteY3" fmla="*/ 188820 h 224643"/>
                <a:gd name="connsiteX4" fmla="*/ 154756 w 156186"/>
                <a:gd name="connsiteY4" fmla="*/ 199866 h 224643"/>
                <a:gd name="connsiteX5" fmla="*/ 129463 w 156186"/>
                <a:gd name="connsiteY5" fmla="*/ 224643 h 224643"/>
                <a:gd name="connsiteX6" fmla="*/ 113358 w 156186"/>
                <a:gd name="connsiteY6" fmla="*/ 215662 h 224643"/>
                <a:gd name="connsiteX7" fmla="*/ 87549 w 156186"/>
                <a:gd name="connsiteY7" fmla="*/ 179735 h 224643"/>
                <a:gd name="connsiteX8" fmla="*/ 49868 w 156186"/>
                <a:gd name="connsiteY8" fmla="*/ 146906 h 224643"/>
                <a:gd name="connsiteX9" fmla="*/ 933 w 156186"/>
                <a:gd name="connsiteY9" fmla="*/ 42121 h 224643"/>
                <a:gd name="connsiteX10" fmla="*/ 15799 w 156186"/>
                <a:gd name="connsiteY10" fmla="*/ 0 h 224643"/>
                <a:gd name="connsiteX11" fmla="*/ 32214 w 156186"/>
                <a:gd name="connsiteY11" fmla="*/ 50380 h 224643"/>
                <a:gd name="connsiteX12" fmla="*/ 52758 w 156186"/>
                <a:gd name="connsiteY12" fmla="*/ 82693 h 224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6186" h="224643">
                  <a:moveTo>
                    <a:pt x="52758" y="82693"/>
                  </a:moveTo>
                  <a:cubicBezTo>
                    <a:pt x="55339" y="90952"/>
                    <a:pt x="57920" y="99314"/>
                    <a:pt x="60501" y="107573"/>
                  </a:cubicBezTo>
                  <a:cubicBezTo>
                    <a:pt x="72786" y="118413"/>
                    <a:pt x="83626" y="128633"/>
                    <a:pt x="100867" y="133795"/>
                  </a:cubicBezTo>
                  <a:cubicBezTo>
                    <a:pt x="125127" y="141021"/>
                    <a:pt x="151659" y="153926"/>
                    <a:pt x="156098" y="188820"/>
                  </a:cubicBezTo>
                  <a:cubicBezTo>
                    <a:pt x="156408" y="192640"/>
                    <a:pt x="155892" y="196253"/>
                    <a:pt x="154756" y="199866"/>
                  </a:cubicBezTo>
                  <a:cubicBezTo>
                    <a:pt x="151349" y="214216"/>
                    <a:pt x="126882" y="202964"/>
                    <a:pt x="129463" y="224643"/>
                  </a:cubicBezTo>
                  <a:cubicBezTo>
                    <a:pt x="122753" y="224540"/>
                    <a:pt x="117591" y="221959"/>
                    <a:pt x="113358" y="215662"/>
                  </a:cubicBezTo>
                  <a:cubicBezTo>
                    <a:pt x="105203" y="203376"/>
                    <a:pt x="97253" y="190575"/>
                    <a:pt x="87549" y="179735"/>
                  </a:cubicBezTo>
                  <a:cubicBezTo>
                    <a:pt x="76399" y="167347"/>
                    <a:pt x="67211" y="154029"/>
                    <a:pt x="49868" y="146906"/>
                  </a:cubicBezTo>
                  <a:cubicBezTo>
                    <a:pt x="19413" y="134311"/>
                    <a:pt x="-5158" y="77531"/>
                    <a:pt x="933" y="42121"/>
                  </a:cubicBezTo>
                  <a:cubicBezTo>
                    <a:pt x="3411" y="27564"/>
                    <a:pt x="5682" y="11872"/>
                    <a:pt x="15799" y="0"/>
                  </a:cubicBezTo>
                  <a:cubicBezTo>
                    <a:pt x="33556" y="11975"/>
                    <a:pt x="34795" y="32313"/>
                    <a:pt x="32214" y="50380"/>
                  </a:cubicBezTo>
                  <a:cubicBezTo>
                    <a:pt x="29427" y="70924"/>
                    <a:pt x="40370" y="76189"/>
                    <a:pt x="52758" y="82693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C368EFAF-39E9-4238-B0AC-807DB8B69E74}"/>
                </a:ext>
              </a:extLst>
            </p:cNvPr>
            <p:cNvSpPr/>
            <p:nvPr/>
          </p:nvSpPr>
          <p:spPr>
            <a:xfrm>
              <a:off x="6716805" y="1597898"/>
              <a:ext cx="191917" cy="156211"/>
            </a:xfrm>
            <a:custGeom>
              <a:avLst/>
              <a:gdLst>
                <a:gd name="connsiteX0" fmla="*/ 0 w 191917"/>
                <a:gd name="connsiteY0" fmla="*/ 113472 h 156211"/>
                <a:gd name="connsiteX1" fmla="*/ 15898 w 191917"/>
                <a:gd name="connsiteY1" fmla="*/ 103664 h 156211"/>
                <a:gd name="connsiteX2" fmla="*/ 26841 w 191917"/>
                <a:gd name="connsiteY2" fmla="*/ 88902 h 156211"/>
                <a:gd name="connsiteX3" fmla="*/ 44185 w 191917"/>
                <a:gd name="connsiteY3" fmla="*/ 75274 h 156211"/>
                <a:gd name="connsiteX4" fmla="*/ 92087 w 191917"/>
                <a:gd name="connsiteY4" fmla="*/ 62886 h 156211"/>
                <a:gd name="connsiteX5" fmla="*/ 132349 w 191917"/>
                <a:gd name="connsiteY5" fmla="*/ 20662 h 156211"/>
                <a:gd name="connsiteX6" fmla="*/ 179219 w 191917"/>
                <a:gd name="connsiteY6" fmla="*/ 15 h 156211"/>
                <a:gd name="connsiteX7" fmla="*/ 191917 w 191917"/>
                <a:gd name="connsiteY7" fmla="*/ 14158 h 156211"/>
                <a:gd name="connsiteX8" fmla="*/ 183348 w 191917"/>
                <a:gd name="connsiteY8" fmla="*/ 46265 h 156211"/>
                <a:gd name="connsiteX9" fmla="*/ 167760 w 191917"/>
                <a:gd name="connsiteY9" fmla="*/ 40380 h 156211"/>
                <a:gd name="connsiteX10" fmla="*/ 152171 w 191917"/>
                <a:gd name="connsiteY10" fmla="*/ 79713 h 156211"/>
                <a:gd name="connsiteX11" fmla="*/ 122026 w 191917"/>
                <a:gd name="connsiteY11" fmla="*/ 104387 h 156211"/>
                <a:gd name="connsiteX12" fmla="*/ 54612 w 191917"/>
                <a:gd name="connsiteY12" fmla="*/ 148366 h 156211"/>
                <a:gd name="connsiteX13" fmla="*/ 31074 w 191917"/>
                <a:gd name="connsiteY13" fmla="*/ 156212 h 156211"/>
                <a:gd name="connsiteX14" fmla="*/ 0 w 191917"/>
                <a:gd name="connsiteY14" fmla="*/ 113472 h 1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917" h="156211">
                  <a:moveTo>
                    <a:pt x="0" y="113472"/>
                  </a:moveTo>
                  <a:cubicBezTo>
                    <a:pt x="3510" y="106658"/>
                    <a:pt x="9911" y="105832"/>
                    <a:pt x="15898" y="103664"/>
                  </a:cubicBezTo>
                  <a:cubicBezTo>
                    <a:pt x="22093" y="101393"/>
                    <a:pt x="26841" y="97367"/>
                    <a:pt x="26841" y="88902"/>
                  </a:cubicBezTo>
                  <a:cubicBezTo>
                    <a:pt x="26841" y="75894"/>
                    <a:pt x="34068" y="70732"/>
                    <a:pt x="44185" y="75274"/>
                  </a:cubicBezTo>
                  <a:cubicBezTo>
                    <a:pt x="63491" y="83946"/>
                    <a:pt x="78150" y="77649"/>
                    <a:pt x="92087" y="62886"/>
                  </a:cubicBezTo>
                  <a:cubicBezTo>
                    <a:pt x="105405" y="48846"/>
                    <a:pt x="122439" y="40484"/>
                    <a:pt x="132349" y="20662"/>
                  </a:cubicBezTo>
                  <a:cubicBezTo>
                    <a:pt x="140918" y="3421"/>
                    <a:pt x="161669" y="1047"/>
                    <a:pt x="179219" y="15"/>
                  </a:cubicBezTo>
                  <a:cubicBezTo>
                    <a:pt x="185517" y="-398"/>
                    <a:pt x="188923" y="7964"/>
                    <a:pt x="191917" y="14158"/>
                  </a:cubicBezTo>
                  <a:cubicBezTo>
                    <a:pt x="190885" y="25411"/>
                    <a:pt x="193879" y="38006"/>
                    <a:pt x="183348" y="46265"/>
                  </a:cubicBezTo>
                  <a:cubicBezTo>
                    <a:pt x="177361" y="45542"/>
                    <a:pt x="173231" y="27063"/>
                    <a:pt x="167760" y="40380"/>
                  </a:cubicBezTo>
                  <a:cubicBezTo>
                    <a:pt x="162495" y="53182"/>
                    <a:pt x="148971" y="62886"/>
                    <a:pt x="152171" y="79713"/>
                  </a:cubicBezTo>
                  <a:cubicBezTo>
                    <a:pt x="147112" y="95302"/>
                    <a:pt x="133588" y="98399"/>
                    <a:pt x="122026" y="104387"/>
                  </a:cubicBezTo>
                  <a:cubicBezTo>
                    <a:pt x="60600" y="103871"/>
                    <a:pt x="59051" y="104903"/>
                    <a:pt x="54612" y="148366"/>
                  </a:cubicBezTo>
                  <a:cubicBezTo>
                    <a:pt x="48108" y="156006"/>
                    <a:pt x="39127" y="154560"/>
                    <a:pt x="31074" y="156212"/>
                  </a:cubicBezTo>
                  <a:cubicBezTo>
                    <a:pt x="8465" y="152599"/>
                    <a:pt x="1858" y="135048"/>
                    <a:pt x="0" y="113472"/>
                  </a:cubicBezTo>
                  <a:close/>
                </a:path>
              </a:pathLst>
            </a:custGeom>
            <a:solidFill>
              <a:srgbClr val="99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07786ACB-0BDC-46D1-9FD7-A82D1B36908B}"/>
                </a:ext>
              </a:extLst>
            </p:cNvPr>
            <p:cNvSpPr/>
            <p:nvPr/>
          </p:nvSpPr>
          <p:spPr>
            <a:xfrm>
              <a:off x="5926940" y="1702905"/>
              <a:ext cx="284830" cy="100139"/>
            </a:xfrm>
            <a:custGeom>
              <a:avLst/>
              <a:gdLst>
                <a:gd name="connsiteX0" fmla="*/ 139370 w 284830"/>
                <a:gd name="connsiteY0" fmla="*/ 100140 h 100139"/>
                <a:gd name="connsiteX1" fmla="*/ 90229 w 284830"/>
                <a:gd name="connsiteY1" fmla="*/ 64626 h 100139"/>
                <a:gd name="connsiteX2" fmla="*/ 68446 w 284830"/>
                <a:gd name="connsiteY2" fmla="*/ 63594 h 100139"/>
                <a:gd name="connsiteX3" fmla="*/ 32313 w 284830"/>
                <a:gd name="connsiteY3" fmla="*/ 58535 h 100139"/>
                <a:gd name="connsiteX4" fmla="*/ 0 w 284830"/>
                <a:gd name="connsiteY4" fmla="*/ 5368 h 100139"/>
                <a:gd name="connsiteX5" fmla="*/ 1755 w 284830"/>
                <a:gd name="connsiteY5" fmla="*/ 0 h 100139"/>
                <a:gd name="connsiteX6" fmla="*/ 22815 w 284830"/>
                <a:gd name="connsiteY6" fmla="*/ 14763 h 100139"/>
                <a:gd name="connsiteX7" fmla="*/ 37062 w 284830"/>
                <a:gd name="connsiteY7" fmla="*/ 38611 h 100139"/>
                <a:gd name="connsiteX8" fmla="*/ 60187 w 284830"/>
                <a:gd name="connsiteY8" fmla="*/ 49760 h 100139"/>
                <a:gd name="connsiteX9" fmla="*/ 103134 w 284830"/>
                <a:gd name="connsiteY9" fmla="*/ 57503 h 100139"/>
                <a:gd name="connsiteX10" fmla="*/ 134001 w 284830"/>
                <a:gd name="connsiteY10" fmla="*/ 52547 h 100139"/>
                <a:gd name="connsiteX11" fmla="*/ 172715 w 284830"/>
                <a:gd name="connsiteY11" fmla="*/ 44392 h 100139"/>
                <a:gd name="connsiteX12" fmla="*/ 205751 w 284830"/>
                <a:gd name="connsiteY12" fmla="*/ 44185 h 100139"/>
                <a:gd name="connsiteX13" fmla="*/ 232386 w 284830"/>
                <a:gd name="connsiteY13" fmla="*/ 52960 h 100139"/>
                <a:gd name="connsiteX14" fmla="*/ 247975 w 284830"/>
                <a:gd name="connsiteY14" fmla="*/ 61219 h 100139"/>
                <a:gd name="connsiteX15" fmla="*/ 284830 w 284830"/>
                <a:gd name="connsiteY15" fmla="*/ 67001 h 100139"/>
                <a:gd name="connsiteX16" fmla="*/ 207300 w 284830"/>
                <a:gd name="connsiteY16" fmla="*/ 81660 h 100139"/>
                <a:gd name="connsiteX17" fmla="*/ 170031 w 284830"/>
                <a:gd name="connsiteY17" fmla="*/ 99830 h 100139"/>
                <a:gd name="connsiteX18" fmla="*/ 139370 w 284830"/>
                <a:gd name="connsiteY18" fmla="*/ 100140 h 10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4830" h="100139">
                  <a:moveTo>
                    <a:pt x="139370" y="100140"/>
                  </a:moveTo>
                  <a:cubicBezTo>
                    <a:pt x="127291" y="81144"/>
                    <a:pt x="109431" y="71956"/>
                    <a:pt x="90229" y="64626"/>
                  </a:cubicBezTo>
                  <a:cubicBezTo>
                    <a:pt x="82899" y="61839"/>
                    <a:pt x="76086" y="59877"/>
                    <a:pt x="68446" y="63594"/>
                  </a:cubicBezTo>
                  <a:cubicBezTo>
                    <a:pt x="55645" y="69788"/>
                    <a:pt x="43772" y="64936"/>
                    <a:pt x="32313" y="58535"/>
                  </a:cubicBezTo>
                  <a:cubicBezTo>
                    <a:pt x="5059" y="52754"/>
                    <a:pt x="12801" y="21680"/>
                    <a:pt x="0" y="5368"/>
                  </a:cubicBezTo>
                  <a:cubicBezTo>
                    <a:pt x="516" y="3510"/>
                    <a:pt x="1136" y="1755"/>
                    <a:pt x="1755" y="0"/>
                  </a:cubicBezTo>
                  <a:cubicBezTo>
                    <a:pt x="11356" y="516"/>
                    <a:pt x="19615" y="4336"/>
                    <a:pt x="22815" y="14763"/>
                  </a:cubicBezTo>
                  <a:cubicBezTo>
                    <a:pt x="25706" y="24364"/>
                    <a:pt x="30868" y="31384"/>
                    <a:pt x="37062" y="38611"/>
                  </a:cubicBezTo>
                  <a:cubicBezTo>
                    <a:pt x="43669" y="46353"/>
                    <a:pt x="50999" y="52031"/>
                    <a:pt x="60187" y="49760"/>
                  </a:cubicBezTo>
                  <a:cubicBezTo>
                    <a:pt x="75776" y="45940"/>
                    <a:pt x="89197" y="49347"/>
                    <a:pt x="103134" y="57503"/>
                  </a:cubicBezTo>
                  <a:cubicBezTo>
                    <a:pt x="113148" y="63387"/>
                    <a:pt x="124400" y="65246"/>
                    <a:pt x="134001" y="52547"/>
                  </a:cubicBezTo>
                  <a:cubicBezTo>
                    <a:pt x="144222" y="39023"/>
                    <a:pt x="159088" y="39230"/>
                    <a:pt x="172715" y="44392"/>
                  </a:cubicBezTo>
                  <a:cubicBezTo>
                    <a:pt x="184278" y="48831"/>
                    <a:pt x="194292" y="49244"/>
                    <a:pt x="205751" y="44185"/>
                  </a:cubicBezTo>
                  <a:cubicBezTo>
                    <a:pt x="215662" y="39746"/>
                    <a:pt x="225779" y="41088"/>
                    <a:pt x="232386" y="52960"/>
                  </a:cubicBezTo>
                  <a:cubicBezTo>
                    <a:pt x="235793" y="59155"/>
                    <a:pt x="240955" y="64420"/>
                    <a:pt x="247975" y="61219"/>
                  </a:cubicBezTo>
                  <a:cubicBezTo>
                    <a:pt x="261602" y="54922"/>
                    <a:pt x="272339" y="67310"/>
                    <a:pt x="284830" y="67001"/>
                  </a:cubicBezTo>
                  <a:cubicBezTo>
                    <a:pt x="263564" y="99520"/>
                    <a:pt x="232799" y="88990"/>
                    <a:pt x="207300" y="81660"/>
                  </a:cubicBezTo>
                  <a:cubicBezTo>
                    <a:pt x="185929" y="75466"/>
                    <a:pt x="177464" y="81557"/>
                    <a:pt x="170031" y="99830"/>
                  </a:cubicBezTo>
                  <a:cubicBezTo>
                    <a:pt x="159811" y="99830"/>
                    <a:pt x="149487" y="100036"/>
                    <a:pt x="139370" y="10014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D216F763-F94F-4A9A-97D6-7F8C3A0C56B0}"/>
                </a:ext>
              </a:extLst>
            </p:cNvPr>
            <p:cNvSpPr/>
            <p:nvPr/>
          </p:nvSpPr>
          <p:spPr>
            <a:xfrm>
              <a:off x="5989914" y="933894"/>
              <a:ext cx="221752" cy="125122"/>
            </a:xfrm>
            <a:custGeom>
              <a:avLst/>
              <a:gdLst>
                <a:gd name="connsiteX0" fmla="*/ 30455 w 221752"/>
                <a:gd name="connsiteY0" fmla="*/ 100140 h 125122"/>
                <a:gd name="connsiteX1" fmla="*/ 15073 w 221752"/>
                <a:gd name="connsiteY1" fmla="*/ 125123 h 125122"/>
                <a:gd name="connsiteX2" fmla="*/ 0 w 221752"/>
                <a:gd name="connsiteY2" fmla="*/ 83622 h 125122"/>
                <a:gd name="connsiteX3" fmla="*/ 3407 w 221752"/>
                <a:gd name="connsiteY3" fmla="*/ 76395 h 125122"/>
                <a:gd name="connsiteX4" fmla="*/ 113251 w 221752"/>
                <a:gd name="connsiteY4" fmla="*/ 13834 h 125122"/>
                <a:gd name="connsiteX5" fmla="*/ 127807 w 221752"/>
                <a:gd name="connsiteY5" fmla="*/ 9498 h 125122"/>
                <a:gd name="connsiteX6" fmla="*/ 221753 w 221752"/>
                <a:gd name="connsiteY6" fmla="*/ 0 h 125122"/>
                <a:gd name="connsiteX7" fmla="*/ 211635 w 221752"/>
                <a:gd name="connsiteY7" fmla="*/ 22196 h 125122"/>
                <a:gd name="connsiteX8" fmla="*/ 185517 w 221752"/>
                <a:gd name="connsiteY8" fmla="*/ 35617 h 125122"/>
                <a:gd name="connsiteX9" fmla="*/ 140196 w 221752"/>
                <a:gd name="connsiteY9" fmla="*/ 33552 h 125122"/>
                <a:gd name="connsiteX10" fmla="*/ 106953 w 221752"/>
                <a:gd name="connsiteY10" fmla="*/ 50070 h 125122"/>
                <a:gd name="connsiteX11" fmla="*/ 93842 w 221752"/>
                <a:gd name="connsiteY11" fmla="*/ 57606 h 125122"/>
                <a:gd name="connsiteX12" fmla="*/ 30455 w 221752"/>
                <a:gd name="connsiteY12" fmla="*/ 100140 h 12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752" h="125122">
                  <a:moveTo>
                    <a:pt x="30455" y="100140"/>
                  </a:moveTo>
                  <a:cubicBezTo>
                    <a:pt x="30352" y="112115"/>
                    <a:pt x="25603" y="120684"/>
                    <a:pt x="15073" y="125123"/>
                  </a:cubicBezTo>
                  <a:cubicBezTo>
                    <a:pt x="5884" y="113044"/>
                    <a:pt x="20131" y="90952"/>
                    <a:pt x="0" y="83622"/>
                  </a:cubicBezTo>
                  <a:cubicBezTo>
                    <a:pt x="1136" y="81144"/>
                    <a:pt x="1652" y="77737"/>
                    <a:pt x="3407" y="76395"/>
                  </a:cubicBezTo>
                  <a:cubicBezTo>
                    <a:pt x="37991" y="51412"/>
                    <a:pt x="71956" y="24880"/>
                    <a:pt x="113251" y="13834"/>
                  </a:cubicBezTo>
                  <a:cubicBezTo>
                    <a:pt x="118103" y="12492"/>
                    <a:pt x="122852" y="10014"/>
                    <a:pt x="127807" y="9498"/>
                  </a:cubicBezTo>
                  <a:cubicBezTo>
                    <a:pt x="159088" y="6091"/>
                    <a:pt x="190472" y="3097"/>
                    <a:pt x="221753" y="0"/>
                  </a:cubicBezTo>
                  <a:cubicBezTo>
                    <a:pt x="218346" y="7433"/>
                    <a:pt x="215249" y="14969"/>
                    <a:pt x="211635" y="22196"/>
                  </a:cubicBezTo>
                  <a:cubicBezTo>
                    <a:pt x="203377" y="38507"/>
                    <a:pt x="203377" y="37681"/>
                    <a:pt x="185517" y="35617"/>
                  </a:cubicBezTo>
                  <a:cubicBezTo>
                    <a:pt x="170547" y="33862"/>
                    <a:pt x="155371" y="33552"/>
                    <a:pt x="140196" y="33552"/>
                  </a:cubicBezTo>
                  <a:cubicBezTo>
                    <a:pt x="127084" y="33552"/>
                    <a:pt x="115625" y="38714"/>
                    <a:pt x="106953" y="50070"/>
                  </a:cubicBezTo>
                  <a:cubicBezTo>
                    <a:pt x="103546" y="54612"/>
                    <a:pt x="98901" y="56471"/>
                    <a:pt x="93842" y="57606"/>
                  </a:cubicBezTo>
                  <a:cubicBezTo>
                    <a:pt x="73195" y="72679"/>
                    <a:pt x="52031" y="86822"/>
                    <a:pt x="30455" y="10014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916A0985-5231-41F9-A771-B1AFC9CB1C7F}"/>
                </a:ext>
              </a:extLst>
            </p:cNvPr>
            <p:cNvSpPr/>
            <p:nvPr/>
          </p:nvSpPr>
          <p:spPr>
            <a:xfrm>
              <a:off x="6330998" y="1656967"/>
              <a:ext cx="225066" cy="107525"/>
            </a:xfrm>
            <a:custGeom>
              <a:avLst/>
              <a:gdLst>
                <a:gd name="connsiteX0" fmla="*/ 163847 w 225066"/>
                <a:gd name="connsiteY0" fmla="*/ 62559 h 107525"/>
                <a:gd name="connsiteX1" fmla="*/ 201838 w 225066"/>
                <a:gd name="connsiteY1" fmla="*/ 87851 h 107525"/>
                <a:gd name="connsiteX2" fmla="*/ 225067 w 225066"/>
                <a:gd name="connsiteY2" fmla="*/ 96007 h 107525"/>
                <a:gd name="connsiteX3" fmla="*/ 172313 w 225066"/>
                <a:gd name="connsiteY3" fmla="*/ 102201 h 107525"/>
                <a:gd name="connsiteX4" fmla="*/ 125856 w 225066"/>
                <a:gd name="connsiteY4" fmla="*/ 103750 h 107525"/>
                <a:gd name="connsiteX5" fmla="*/ 104176 w 225066"/>
                <a:gd name="connsiteY5" fmla="*/ 99414 h 107525"/>
                <a:gd name="connsiteX6" fmla="*/ 55965 w 225066"/>
                <a:gd name="connsiteY6" fmla="*/ 67617 h 107525"/>
                <a:gd name="connsiteX7" fmla="*/ 33666 w 225066"/>
                <a:gd name="connsiteY7" fmla="*/ 46041 h 107525"/>
                <a:gd name="connsiteX8" fmla="*/ 18593 w 225066"/>
                <a:gd name="connsiteY8" fmla="*/ 44286 h 107525"/>
                <a:gd name="connsiteX9" fmla="*/ 11263 w 225066"/>
                <a:gd name="connsiteY9" fmla="*/ 46350 h 107525"/>
                <a:gd name="connsiteX10" fmla="*/ 4450 w 225066"/>
                <a:gd name="connsiteY10" fmla="*/ 16928 h 107525"/>
                <a:gd name="connsiteX11" fmla="*/ 10128 w 225066"/>
                <a:gd name="connsiteY11" fmla="*/ 7120 h 107525"/>
                <a:gd name="connsiteX12" fmla="*/ 24581 w 225066"/>
                <a:gd name="connsiteY12" fmla="*/ 100 h 107525"/>
                <a:gd name="connsiteX13" fmla="*/ 82600 w 225066"/>
                <a:gd name="connsiteY13" fmla="*/ 39950 h 107525"/>
                <a:gd name="connsiteX14" fmla="*/ 135251 w 225066"/>
                <a:gd name="connsiteY14" fmla="*/ 51719 h 107525"/>
                <a:gd name="connsiteX15" fmla="*/ 156208 w 225066"/>
                <a:gd name="connsiteY15" fmla="*/ 54093 h 107525"/>
                <a:gd name="connsiteX16" fmla="*/ 156208 w 225066"/>
                <a:gd name="connsiteY16" fmla="*/ 54196 h 107525"/>
                <a:gd name="connsiteX17" fmla="*/ 163847 w 225066"/>
                <a:gd name="connsiteY17" fmla="*/ 62559 h 10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5066" h="107525">
                  <a:moveTo>
                    <a:pt x="163847" y="62559"/>
                  </a:moveTo>
                  <a:cubicBezTo>
                    <a:pt x="171693" y="79593"/>
                    <a:pt x="183566" y="89194"/>
                    <a:pt x="201838" y="87851"/>
                  </a:cubicBezTo>
                  <a:cubicBezTo>
                    <a:pt x="210304" y="87232"/>
                    <a:pt x="219182" y="86819"/>
                    <a:pt x="225067" y="96007"/>
                  </a:cubicBezTo>
                  <a:cubicBezTo>
                    <a:pt x="208859" y="111493"/>
                    <a:pt x="189244" y="109015"/>
                    <a:pt x="172313" y="102201"/>
                  </a:cubicBezTo>
                  <a:cubicBezTo>
                    <a:pt x="155485" y="95491"/>
                    <a:pt x="141238" y="97969"/>
                    <a:pt x="125856" y="103750"/>
                  </a:cubicBezTo>
                  <a:cubicBezTo>
                    <a:pt x="118217" y="104679"/>
                    <a:pt x="109442" y="105815"/>
                    <a:pt x="104176" y="99414"/>
                  </a:cubicBezTo>
                  <a:cubicBezTo>
                    <a:pt x="90962" y="83103"/>
                    <a:pt x="73309" y="75876"/>
                    <a:pt x="55965" y="67617"/>
                  </a:cubicBezTo>
                  <a:cubicBezTo>
                    <a:pt x="46570" y="63075"/>
                    <a:pt x="38621" y="56261"/>
                    <a:pt x="33666" y="46041"/>
                  </a:cubicBezTo>
                  <a:cubicBezTo>
                    <a:pt x="29020" y="41189"/>
                    <a:pt x="23961" y="40879"/>
                    <a:pt x="18593" y="44286"/>
                  </a:cubicBezTo>
                  <a:cubicBezTo>
                    <a:pt x="16219" y="45318"/>
                    <a:pt x="13741" y="46041"/>
                    <a:pt x="11263" y="46350"/>
                  </a:cubicBezTo>
                  <a:cubicBezTo>
                    <a:pt x="-9178" y="41498"/>
                    <a:pt x="4450" y="27355"/>
                    <a:pt x="4450" y="16928"/>
                  </a:cubicBezTo>
                  <a:cubicBezTo>
                    <a:pt x="5792" y="13315"/>
                    <a:pt x="7753" y="10011"/>
                    <a:pt x="10128" y="7120"/>
                  </a:cubicBezTo>
                  <a:cubicBezTo>
                    <a:pt x="14360" y="3404"/>
                    <a:pt x="19006" y="616"/>
                    <a:pt x="24581" y="100"/>
                  </a:cubicBezTo>
                  <a:cubicBezTo>
                    <a:pt x="52455" y="-1552"/>
                    <a:pt x="70315" y="17444"/>
                    <a:pt x="82600" y="39950"/>
                  </a:cubicBezTo>
                  <a:cubicBezTo>
                    <a:pt x="97673" y="67411"/>
                    <a:pt x="111403" y="77838"/>
                    <a:pt x="135251" y="51719"/>
                  </a:cubicBezTo>
                  <a:cubicBezTo>
                    <a:pt x="141032" y="45318"/>
                    <a:pt x="149601" y="48725"/>
                    <a:pt x="156208" y="54093"/>
                  </a:cubicBezTo>
                  <a:lnTo>
                    <a:pt x="156208" y="54196"/>
                  </a:lnTo>
                  <a:cubicBezTo>
                    <a:pt x="158686" y="56984"/>
                    <a:pt x="160957" y="60081"/>
                    <a:pt x="163847" y="62559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C68CBFD2-083C-4D5B-900F-84C1B94B137A}"/>
                </a:ext>
              </a:extLst>
            </p:cNvPr>
            <p:cNvSpPr/>
            <p:nvPr/>
          </p:nvSpPr>
          <p:spPr>
            <a:xfrm>
              <a:off x="6953630" y="1333992"/>
              <a:ext cx="107916" cy="189824"/>
            </a:xfrm>
            <a:custGeom>
              <a:avLst/>
              <a:gdLst>
                <a:gd name="connsiteX0" fmla="*/ 0 w 107916"/>
                <a:gd name="connsiteY0" fmla="*/ 176376 h 189824"/>
                <a:gd name="connsiteX1" fmla="*/ 6194 w 107916"/>
                <a:gd name="connsiteY1" fmla="*/ 161923 h 189824"/>
                <a:gd name="connsiteX2" fmla="*/ 23228 w 107916"/>
                <a:gd name="connsiteY2" fmla="*/ 134875 h 189824"/>
                <a:gd name="connsiteX3" fmla="*/ 23228 w 107916"/>
                <a:gd name="connsiteY3" fmla="*/ 134875 h 189824"/>
                <a:gd name="connsiteX4" fmla="*/ 39540 w 107916"/>
                <a:gd name="connsiteY4" fmla="*/ 67874 h 189824"/>
                <a:gd name="connsiteX5" fmla="*/ 30971 w 107916"/>
                <a:gd name="connsiteY5" fmla="*/ 26063 h 189824"/>
                <a:gd name="connsiteX6" fmla="*/ 31074 w 107916"/>
                <a:gd name="connsiteY6" fmla="*/ 977 h 189824"/>
                <a:gd name="connsiteX7" fmla="*/ 62665 w 107916"/>
                <a:gd name="connsiteY7" fmla="*/ 21314 h 189824"/>
                <a:gd name="connsiteX8" fmla="*/ 69272 w 107916"/>
                <a:gd name="connsiteY8" fmla="*/ 29780 h 189824"/>
                <a:gd name="connsiteX9" fmla="*/ 107779 w 107916"/>
                <a:gd name="connsiteY9" fmla="*/ 59615 h 189824"/>
                <a:gd name="connsiteX10" fmla="*/ 100036 w 107916"/>
                <a:gd name="connsiteY10" fmla="*/ 101323 h 189824"/>
                <a:gd name="connsiteX11" fmla="*/ 74743 w 107916"/>
                <a:gd name="connsiteY11" fmla="*/ 139004 h 189824"/>
                <a:gd name="connsiteX12" fmla="*/ 71646 w 107916"/>
                <a:gd name="connsiteY12" fmla="*/ 150154 h 189824"/>
                <a:gd name="connsiteX13" fmla="*/ 40469 w 107916"/>
                <a:gd name="connsiteY13" fmla="*/ 178338 h 189824"/>
                <a:gd name="connsiteX14" fmla="*/ 0 w 107916"/>
                <a:gd name="connsiteY14" fmla="*/ 176376 h 18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916" h="189824">
                  <a:moveTo>
                    <a:pt x="0" y="176376"/>
                  </a:moveTo>
                  <a:cubicBezTo>
                    <a:pt x="1962" y="171421"/>
                    <a:pt x="2891" y="165020"/>
                    <a:pt x="6194" y="161923"/>
                  </a:cubicBezTo>
                  <a:cubicBezTo>
                    <a:pt x="14247" y="154387"/>
                    <a:pt x="18789" y="144786"/>
                    <a:pt x="23228" y="134875"/>
                  </a:cubicBezTo>
                  <a:lnTo>
                    <a:pt x="23228" y="134875"/>
                  </a:lnTo>
                  <a:cubicBezTo>
                    <a:pt x="43050" y="126719"/>
                    <a:pt x="52651" y="95851"/>
                    <a:pt x="39540" y="67874"/>
                  </a:cubicBezTo>
                  <a:cubicBezTo>
                    <a:pt x="32829" y="53627"/>
                    <a:pt x="34688" y="39691"/>
                    <a:pt x="30971" y="26063"/>
                  </a:cubicBezTo>
                  <a:cubicBezTo>
                    <a:pt x="30971" y="17701"/>
                    <a:pt x="30971" y="9339"/>
                    <a:pt x="31074" y="977"/>
                  </a:cubicBezTo>
                  <a:cubicBezTo>
                    <a:pt x="48212" y="-4495"/>
                    <a:pt x="52134" y="14501"/>
                    <a:pt x="62665" y="21314"/>
                  </a:cubicBezTo>
                  <a:cubicBezTo>
                    <a:pt x="65142" y="23895"/>
                    <a:pt x="67310" y="26683"/>
                    <a:pt x="69272" y="29780"/>
                  </a:cubicBezTo>
                  <a:cubicBezTo>
                    <a:pt x="79492" y="43820"/>
                    <a:pt x="82899" y="68287"/>
                    <a:pt x="107779" y="59615"/>
                  </a:cubicBezTo>
                  <a:cubicBezTo>
                    <a:pt x="108502" y="74275"/>
                    <a:pt x="106437" y="88315"/>
                    <a:pt x="100036" y="101323"/>
                  </a:cubicBezTo>
                  <a:cubicBezTo>
                    <a:pt x="91674" y="113918"/>
                    <a:pt x="73608" y="118667"/>
                    <a:pt x="74743" y="139004"/>
                  </a:cubicBezTo>
                  <a:cubicBezTo>
                    <a:pt x="74330" y="142927"/>
                    <a:pt x="73298" y="146644"/>
                    <a:pt x="71646" y="150154"/>
                  </a:cubicBezTo>
                  <a:cubicBezTo>
                    <a:pt x="63078" y="161923"/>
                    <a:pt x="50070" y="167704"/>
                    <a:pt x="40469" y="178338"/>
                  </a:cubicBezTo>
                  <a:cubicBezTo>
                    <a:pt x="26738" y="193410"/>
                    <a:pt x="12801" y="194546"/>
                    <a:pt x="0" y="176376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06BF71BA-2BFE-44F0-AB7A-C1B75C730444}"/>
                </a:ext>
              </a:extLst>
            </p:cNvPr>
            <p:cNvSpPr/>
            <p:nvPr/>
          </p:nvSpPr>
          <p:spPr>
            <a:xfrm>
              <a:off x="5598544" y="1176500"/>
              <a:ext cx="193465" cy="56938"/>
            </a:xfrm>
            <a:custGeom>
              <a:avLst/>
              <a:gdLst>
                <a:gd name="connsiteX0" fmla="*/ 193466 w 193465"/>
                <a:gd name="connsiteY0" fmla="*/ 7330 h 56938"/>
                <a:gd name="connsiteX1" fmla="*/ 141538 w 193465"/>
                <a:gd name="connsiteY1" fmla="*/ 30558 h 56938"/>
                <a:gd name="connsiteX2" fmla="*/ 123161 w 193465"/>
                <a:gd name="connsiteY2" fmla="*/ 32623 h 56938"/>
                <a:gd name="connsiteX3" fmla="*/ 71440 w 193465"/>
                <a:gd name="connsiteY3" fmla="*/ 43050 h 56938"/>
                <a:gd name="connsiteX4" fmla="*/ 62149 w 193465"/>
                <a:gd name="connsiteY4" fmla="*/ 49554 h 56938"/>
                <a:gd name="connsiteX5" fmla="*/ 0 w 193465"/>
                <a:gd name="connsiteY5" fmla="*/ 40779 h 56938"/>
                <a:gd name="connsiteX6" fmla="*/ 516 w 193465"/>
                <a:gd name="connsiteY6" fmla="*/ 40882 h 56938"/>
                <a:gd name="connsiteX7" fmla="*/ 8982 w 193465"/>
                <a:gd name="connsiteY7" fmla="*/ 34584 h 56938"/>
                <a:gd name="connsiteX8" fmla="*/ 106850 w 193465"/>
                <a:gd name="connsiteY8" fmla="*/ 11459 h 56938"/>
                <a:gd name="connsiteX9" fmla="*/ 117793 w 193465"/>
                <a:gd name="connsiteY9" fmla="*/ 10324 h 56938"/>
                <a:gd name="connsiteX10" fmla="*/ 184587 w 193465"/>
                <a:gd name="connsiteY10" fmla="*/ 0 h 56938"/>
                <a:gd name="connsiteX11" fmla="*/ 192950 w 193465"/>
                <a:gd name="connsiteY11" fmla="*/ 7227 h 56938"/>
                <a:gd name="connsiteX12" fmla="*/ 193466 w 193465"/>
                <a:gd name="connsiteY12" fmla="*/ 7330 h 56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465" h="56938">
                  <a:moveTo>
                    <a:pt x="193466" y="7330"/>
                  </a:moveTo>
                  <a:cubicBezTo>
                    <a:pt x="180974" y="27771"/>
                    <a:pt x="164043" y="36959"/>
                    <a:pt x="141538" y="30558"/>
                  </a:cubicBezTo>
                  <a:cubicBezTo>
                    <a:pt x="134930" y="28700"/>
                    <a:pt x="129046" y="30352"/>
                    <a:pt x="123161" y="32623"/>
                  </a:cubicBezTo>
                  <a:cubicBezTo>
                    <a:pt x="106437" y="39127"/>
                    <a:pt x="89197" y="42430"/>
                    <a:pt x="71440" y="43050"/>
                  </a:cubicBezTo>
                  <a:cubicBezTo>
                    <a:pt x="68240" y="43153"/>
                    <a:pt x="65246" y="47282"/>
                    <a:pt x="62149" y="49554"/>
                  </a:cubicBezTo>
                  <a:cubicBezTo>
                    <a:pt x="41191" y="48934"/>
                    <a:pt x="17447" y="71440"/>
                    <a:pt x="0" y="40779"/>
                  </a:cubicBezTo>
                  <a:lnTo>
                    <a:pt x="516" y="40882"/>
                  </a:lnTo>
                  <a:cubicBezTo>
                    <a:pt x="3304" y="38714"/>
                    <a:pt x="6091" y="36649"/>
                    <a:pt x="8982" y="34584"/>
                  </a:cubicBezTo>
                  <a:cubicBezTo>
                    <a:pt x="39953" y="18479"/>
                    <a:pt x="72059" y="8259"/>
                    <a:pt x="106850" y="11459"/>
                  </a:cubicBezTo>
                  <a:cubicBezTo>
                    <a:pt x="110463" y="11769"/>
                    <a:pt x="114903" y="12079"/>
                    <a:pt x="117793" y="10324"/>
                  </a:cubicBezTo>
                  <a:cubicBezTo>
                    <a:pt x="138957" y="-2581"/>
                    <a:pt x="162082" y="1445"/>
                    <a:pt x="184587" y="0"/>
                  </a:cubicBezTo>
                  <a:cubicBezTo>
                    <a:pt x="187168" y="2581"/>
                    <a:pt x="189440" y="5781"/>
                    <a:pt x="192950" y="7227"/>
                  </a:cubicBezTo>
                  <a:lnTo>
                    <a:pt x="193466" y="7330"/>
                  </a:lnTo>
                  <a:close/>
                </a:path>
              </a:pathLst>
            </a:custGeom>
            <a:solidFill>
              <a:srgbClr val="7DC9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58E91F12-10A7-49BB-AEFB-B689227DB233}"/>
                </a:ext>
              </a:extLst>
            </p:cNvPr>
            <p:cNvSpPr/>
            <p:nvPr/>
          </p:nvSpPr>
          <p:spPr>
            <a:xfrm>
              <a:off x="6918200" y="1474968"/>
              <a:ext cx="127826" cy="93574"/>
            </a:xfrm>
            <a:custGeom>
              <a:avLst/>
              <a:gdLst>
                <a:gd name="connsiteX0" fmla="*/ 35430 w 127826"/>
                <a:gd name="connsiteY0" fmla="*/ 35399 h 93574"/>
                <a:gd name="connsiteX1" fmla="*/ 50193 w 127826"/>
                <a:gd name="connsiteY1" fmla="*/ 39322 h 93574"/>
                <a:gd name="connsiteX2" fmla="*/ 63923 w 127826"/>
                <a:gd name="connsiteY2" fmla="*/ 37567 h 93574"/>
                <a:gd name="connsiteX3" fmla="*/ 104598 w 127826"/>
                <a:gd name="connsiteY3" fmla="*/ 2157 h 93574"/>
                <a:gd name="connsiteX4" fmla="*/ 127827 w 127826"/>
                <a:gd name="connsiteY4" fmla="*/ 10726 h 93574"/>
                <a:gd name="connsiteX5" fmla="*/ 70737 w 127826"/>
                <a:gd name="connsiteY5" fmla="*/ 69777 h 93574"/>
                <a:gd name="connsiteX6" fmla="*/ 19222 w 127826"/>
                <a:gd name="connsiteY6" fmla="*/ 93418 h 93574"/>
                <a:gd name="connsiteX7" fmla="*/ 7969 w 127826"/>
                <a:gd name="connsiteY7" fmla="*/ 93315 h 93574"/>
                <a:gd name="connsiteX8" fmla="*/ 433 w 127826"/>
                <a:gd name="connsiteY8" fmla="*/ 81856 h 93574"/>
                <a:gd name="connsiteX9" fmla="*/ 35430 w 127826"/>
                <a:gd name="connsiteY9" fmla="*/ 35399 h 9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826" h="93574">
                  <a:moveTo>
                    <a:pt x="35430" y="35399"/>
                  </a:moveTo>
                  <a:cubicBezTo>
                    <a:pt x="40385" y="36638"/>
                    <a:pt x="45340" y="37671"/>
                    <a:pt x="50193" y="39322"/>
                  </a:cubicBezTo>
                  <a:cubicBezTo>
                    <a:pt x="55148" y="40974"/>
                    <a:pt x="61549" y="43349"/>
                    <a:pt x="63923" y="37567"/>
                  </a:cubicBezTo>
                  <a:cubicBezTo>
                    <a:pt x="72079" y="17849"/>
                    <a:pt x="90971" y="13823"/>
                    <a:pt x="104598" y="2157"/>
                  </a:cubicBezTo>
                  <a:cubicBezTo>
                    <a:pt x="114819" y="-3108"/>
                    <a:pt x="121942" y="1847"/>
                    <a:pt x="127827" y="10726"/>
                  </a:cubicBezTo>
                  <a:cubicBezTo>
                    <a:pt x="117297" y="40252"/>
                    <a:pt x="99230" y="60486"/>
                    <a:pt x="70737" y="69777"/>
                  </a:cubicBezTo>
                  <a:cubicBezTo>
                    <a:pt x="52877" y="75559"/>
                    <a:pt x="35120" y="82269"/>
                    <a:pt x="19222" y="93418"/>
                  </a:cubicBezTo>
                  <a:cubicBezTo>
                    <a:pt x="15505" y="93418"/>
                    <a:pt x="11685" y="93831"/>
                    <a:pt x="7969" y="93315"/>
                  </a:cubicBezTo>
                  <a:cubicBezTo>
                    <a:pt x="1981" y="92489"/>
                    <a:pt x="-1219" y="87637"/>
                    <a:pt x="433" y="81856"/>
                  </a:cubicBezTo>
                  <a:cubicBezTo>
                    <a:pt x="6110" y="61209"/>
                    <a:pt x="18912" y="46549"/>
                    <a:pt x="35430" y="35399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E172FEC2-43BF-49D0-90B0-64A461AC42BA}"/>
                </a:ext>
              </a:extLst>
            </p:cNvPr>
            <p:cNvSpPr/>
            <p:nvPr/>
          </p:nvSpPr>
          <p:spPr>
            <a:xfrm>
              <a:off x="6093448" y="1732181"/>
              <a:ext cx="181632" cy="71248"/>
            </a:xfrm>
            <a:custGeom>
              <a:avLst/>
              <a:gdLst>
                <a:gd name="connsiteX0" fmla="*/ 3420 w 181632"/>
                <a:gd name="connsiteY0" fmla="*/ 70450 h 71248"/>
                <a:gd name="connsiteX1" fmla="*/ 4659 w 181632"/>
                <a:gd name="connsiteY1" fmla="*/ 38860 h 71248"/>
                <a:gd name="connsiteX2" fmla="*/ 19938 w 181632"/>
                <a:gd name="connsiteY2" fmla="*/ 31014 h 71248"/>
                <a:gd name="connsiteX3" fmla="*/ 30365 w 181632"/>
                <a:gd name="connsiteY3" fmla="*/ 35866 h 71248"/>
                <a:gd name="connsiteX4" fmla="*/ 115638 w 181632"/>
                <a:gd name="connsiteY4" fmla="*/ 40408 h 71248"/>
                <a:gd name="connsiteX5" fmla="*/ 118219 w 181632"/>
                <a:gd name="connsiteY5" fmla="*/ 37518 h 71248"/>
                <a:gd name="connsiteX6" fmla="*/ 164160 w 181632"/>
                <a:gd name="connsiteY6" fmla="*/ 4172 h 71248"/>
                <a:gd name="connsiteX7" fmla="*/ 178303 w 181632"/>
                <a:gd name="connsiteY7" fmla="*/ 1282 h 71248"/>
                <a:gd name="connsiteX8" fmla="*/ 181607 w 181632"/>
                <a:gd name="connsiteY8" fmla="*/ 11089 h 71248"/>
                <a:gd name="connsiteX9" fmla="*/ 165708 w 181632"/>
                <a:gd name="connsiteY9" fmla="*/ 47532 h 71248"/>
                <a:gd name="connsiteX10" fmla="*/ 112644 w 181632"/>
                <a:gd name="connsiteY10" fmla="*/ 68798 h 71248"/>
                <a:gd name="connsiteX11" fmla="*/ 105211 w 181632"/>
                <a:gd name="connsiteY11" fmla="*/ 69831 h 71248"/>
                <a:gd name="connsiteX12" fmla="*/ 3420 w 181632"/>
                <a:gd name="connsiteY12" fmla="*/ 70450 h 7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632" h="71248">
                  <a:moveTo>
                    <a:pt x="3420" y="70450"/>
                  </a:moveTo>
                  <a:cubicBezTo>
                    <a:pt x="-3394" y="59610"/>
                    <a:pt x="1562" y="49183"/>
                    <a:pt x="4659" y="38860"/>
                  </a:cubicBezTo>
                  <a:cubicBezTo>
                    <a:pt x="7033" y="30911"/>
                    <a:pt x="13124" y="29156"/>
                    <a:pt x="19938" y="31014"/>
                  </a:cubicBezTo>
                  <a:cubicBezTo>
                    <a:pt x="23551" y="31943"/>
                    <a:pt x="27474" y="33388"/>
                    <a:pt x="30365" y="35866"/>
                  </a:cubicBezTo>
                  <a:cubicBezTo>
                    <a:pt x="57826" y="60436"/>
                    <a:pt x="86939" y="45673"/>
                    <a:pt x="115638" y="40408"/>
                  </a:cubicBezTo>
                  <a:cubicBezTo>
                    <a:pt x="116671" y="40202"/>
                    <a:pt x="117393" y="38550"/>
                    <a:pt x="118219" y="37518"/>
                  </a:cubicBezTo>
                  <a:cubicBezTo>
                    <a:pt x="134531" y="28123"/>
                    <a:pt x="155901" y="26781"/>
                    <a:pt x="164160" y="4172"/>
                  </a:cubicBezTo>
                  <a:cubicBezTo>
                    <a:pt x="168289" y="-370"/>
                    <a:pt x="173038" y="-990"/>
                    <a:pt x="178303" y="1282"/>
                  </a:cubicBezTo>
                  <a:cubicBezTo>
                    <a:pt x="180781" y="3966"/>
                    <a:pt x="181813" y="7269"/>
                    <a:pt x="181607" y="11089"/>
                  </a:cubicBezTo>
                  <a:cubicBezTo>
                    <a:pt x="179542" y="24820"/>
                    <a:pt x="164779" y="32046"/>
                    <a:pt x="165708" y="47532"/>
                  </a:cubicBezTo>
                  <a:cubicBezTo>
                    <a:pt x="149500" y="59094"/>
                    <a:pt x="130092" y="61056"/>
                    <a:pt x="112644" y="68798"/>
                  </a:cubicBezTo>
                  <a:cubicBezTo>
                    <a:pt x="110373" y="69831"/>
                    <a:pt x="107586" y="70244"/>
                    <a:pt x="105211" y="69831"/>
                  </a:cubicBezTo>
                  <a:cubicBezTo>
                    <a:pt x="71143" y="63327"/>
                    <a:pt x="37385" y="74167"/>
                    <a:pt x="3420" y="7045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C42A48F2-58BC-41AD-8BA9-32865B9E056C}"/>
                </a:ext>
              </a:extLst>
            </p:cNvPr>
            <p:cNvSpPr/>
            <p:nvPr/>
          </p:nvSpPr>
          <p:spPr>
            <a:xfrm>
              <a:off x="5445444" y="1252173"/>
              <a:ext cx="116038" cy="105850"/>
            </a:xfrm>
            <a:custGeom>
              <a:avLst/>
              <a:gdLst>
                <a:gd name="connsiteX0" fmla="*/ 116038 w 116038"/>
                <a:gd name="connsiteY0" fmla="*/ 24674 h 105850"/>
                <a:gd name="connsiteX1" fmla="*/ 98178 w 116038"/>
                <a:gd name="connsiteY1" fmla="*/ 39643 h 105850"/>
                <a:gd name="connsiteX2" fmla="*/ 68549 w 116038"/>
                <a:gd name="connsiteY2" fmla="*/ 28080 h 105850"/>
                <a:gd name="connsiteX3" fmla="*/ 58948 w 116038"/>
                <a:gd name="connsiteY3" fmla="*/ 49347 h 105850"/>
                <a:gd name="connsiteX4" fmla="*/ 15898 w 116038"/>
                <a:gd name="connsiteY4" fmla="*/ 103650 h 105850"/>
                <a:gd name="connsiteX5" fmla="*/ 0 w 116038"/>
                <a:gd name="connsiteY5" fmla="*/ 98591 h 105850"/>
                <a:gd name="connsiteX6" fmla="*/ 77944 w 116038"/>
                <a:gd name="connsiteY6" fmla="*/ 0 h 105850"/>
                <a:gd name="connsiteX7" fmla="*/ 113148 w 116038"/>
                <a:gd name="connsiteY7" fmla="*/ 20234 h 105850"/>
                <a:gd name="connsiteX8" fmla="*/ 116038 w 116038"/>
                <a:gd name="connsiteY8" fmla="*/ 24674 h 10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038" h="105850">
                  <a:moveTo>
                    <a:pt x="116038" y="24674"/>
                  </a:moveTo>
                  <a:cubicBezTo>
                    <a:pt x="110050" y="29629"/>
                    <a:pt x="104372" y="35101"/>
                    <a:pt x="98178" y="39643"/>
                  </a:cubicBezTo>
                  <a:cubicBezTo>
                    <a:pt x="78666" y="53890"/>
                    <a:pt x="77841" y="53477"/>
                    <a:pt x="68549" y="28080"/>
                  </a:cubicBezTo>
                  <a:cubicBezTo>
                    <a:pt x="59877" y="32210"/>
                    <a:pt x="60497" y="42224"/>
                    <a:pt x="58948" y="49347"/>
                  </a:cubicBezTo>
                  <a:cubicBezTo>
                    <a:pt x="53477" y="76292"/>
                    <a:pt x="34584" y="89816"/>
                    <a:pt x="15898" y="103650"/>
                  </a:cubicBezTo>
                  <a:cubicBezTo>
                    <a:pt x="9395" y="108399"/>
                    <a:pt x="4026" y="104889"/>
                    <a:pt x="0" y="98591"/>
                  </a:cubicBezTo>
                  <a:cubicBezTo>
                    <a:pt x="11769" y="52238"/>
                    <a:pt x="40262" y="21783"/>
                    <a:pt x="77944" y="0"/>
                  </a:cubicBezTo>
                  <a:cubicBezTo>
                    <a:pt x="89093" y="7949"/>
                    <a:pt x="102721" y="10737"/>
                    <a:pt x="113148" y="20234"/>
                  </a:cubicBezTo>
                  <a:cubicBezTo>
                    <a:pt x="114180" y="21577"/>
                    <a:pt x="115109" y="23125"/>
                    <a:pt x="116038" y="24674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E1CE35B1-0B4D-48E4-B43F-780EEAE7CA36}"/>
                </a:ext>
              </a:extLst>
            </p:cNvPr>
            <p:cNvSpPr/>
            <p:nvPr/>
          </p:nvSpPr>
          <p:spPr>
            <a:xfrm>
              <a:off x="5543396" y="1574441"/>
              <a:ext cx="128595" cy="64892"/>
            </a:xfrm>
            <a:custGeom>
              <a:avLst/>
              <a:gdLst>
                <a:gd name="connsiteX0" fmla="*/ 2600 w 128595"/>
                <a:gd name="connsiteY0" fmla="*/ 28118 h 64892"/>
                <a:gd name="connsiteX1" fmla="*/ 7969 w 128595"/>
                <a:gd name="connsiteY1" fmla="*/ 8813 h 64892"/>
                <a:gd name="connsiteX2" fmla="*/ 25726 w 128595"/>
                <a:gd name="connsiteY2" fmla="*/ 2825 h 64892"/>
                <a:gd name="connsiteX3" fmla="*/ 34501 w 128595"/>
                <a:gd name="connsiteY3" fmla="*/ 450 h 64892"/>
                <a:gd name="connsiteX4" fmla="*/ 42347 w 128595"/>
                <a:gd name="connsiteY4" fmla="*/ 6645 h 64892"/>
                <a:gd name="connsiteX5" fmla="*/ 48541 w 128595"/>
                <a:gd name="connsiteY5" fmla="*/ 14284 h 64892"/>
                <a:gd name="connsiteX6" fmla="*/ 74453 w 128595"/>
                <a:gd name="connsiteY6" fmla="*/ 19343 h 64892"/>
                <a:gd name="connsiteX7" fmla="*/ 79202 w 128595"/>
                <a:gd name="connsiteY7" fmla="*/ 19962 h 64892"/>
                <a:gd name="connsiteX8" fmla="*/ 117400 w 128595"/>
                <a:gd name="connsiteY8" fmla="*/ 36583 h 64892"/>
                <a:gd name="connsiteX9" fmla="*/ 124730 w 128595"/>
                <a:gd name="connsiteY9" fmla="*/ 61876 h 64892"/>
                <a:gd name="connsiteX10" fmla="*/ 117400 w 128595"/>
                <a:gd name="connsiteY10" fmla="*/ 60637 h 64892"/>
                <a:gd name="connsiteX11" fmla="*/ 102018 w 128595"/>
                <a:gd name="connsiteY11" fmla="*/ 60741 h 64892"/>
                <a:gd name="connsiteX12" fmla="*/ 73111 w 128595"/>
                <a:gd name="connsiteY12" fmla="*/ 61876 h 64892"/>
                <a:gd name="connsiteX13" fmla="*/ 37804 w 128595"/>
                <a:gd name="connsiteY13" fmla="*/ 50314 h 64892"/>
                <a:gd name="connsiteX14" fmla="*/ 2600 w 128595"/>
                <a:gd name="connsiteY14" fmla="*/ 28118 h 64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595" h="64892">
                  <a:moveTo>
                    <a:pt x="2600" y="28118"/>
                  </a:moveTo>
                  <a:cubicBezTo>
                    <a:pt x="-806" y="19962"/>
                    <a:pt x="-2458" y="12323"/>
                    <a:pt x="7969" y="8813"/>
                  </a:cubicBezTo>
                  <a:cubicBezTo>
                    <a:pt x="13853" y="6748"/>
                    <a:pt x="19841" y="4786"/>
                    <a:pt x="25726" y="2825"/>
                  </a:cubicBezTo>
                  <a:cubicBezTo>
                    <a:pt x="28203" y="141"/>
                    <a:pt x="31197" y="-582"/>
                    <a:pt x="34501" y="450"/>
                  </a:cubicBezTo>
                  <a:cubicBezTo>
                    <a:pt x="37391" y="1999"/>
                    <a:pt x="39972" y="4167"/>
                    <a:pt x="42347" y="6645"/>
                  </a:cubicBezTo>
                  <a:cubicBezTo>
                    <a:pt x="44515" y="9122"/>
                    <a:pt x="46579" y="11703"/>
                    <a:pt x="48541" y="14284"/>
                  </a:cubicBezTo>
                  <a:cubicBezTo>
                    <a:pt x="55974" y="23266"/>
                    <a:pt x="65781" y="18207"/>
                    <a:pt x="74453" y="19343"/>
                  </a:cubicBezTo>
                  <a:cubicBezTo>
                    <a:pt x="76002" y="19549"/>
                    <a:pt x="77654" y="19756"/>
                    <a:pt x="79202" y="19962"/>
                  </a:cubicBezTo>
                  <a:cubicBezTo>
                    <a:pt x="95307" y="16349"/>
                    <a:pt x="105321" y="29150"/>
                    <a:pt x="117400" y="36583"/>
                  </a:cubicBezTo>
                  <a:cubicBezTo>
                    <a:pt x="126175" y="42777"/>
                    <a:pt x="133298" y="49591"/>
                    <a:pt x="124730" y="61876"/>
                  </a:cubicBezTo>
                  <a:cubicBezTo>
                    <a:pt x="122149" y="62083"/>
                    <a:pt x="119774" y="61670"/>
                    <a:pt x="117400" y="60637"/>
                  </a:cubicBezTo>
                  <a:cubicBezTo>
                    <a:pt x="112238" y="56508"/>
                    <a:pt x="107076" y="56611"/>
                    <a:pt x="102018" y="60741"/>
                  </a:cubicBezTo>
                  <a:cubicBezTo>
                    <a:pt x="92416" y="63012"/>
                    <a:pt x="82919" y="68174"/>
                    <a:pt x="73111" y="61876"/>
                  </a:cubicBezTo>
                  <a:cubicBezTo>
                    <a:pt x="62168" y="54856"/>
                    <a:pt x="50296" y="52378"/>
                    <a:pt x="37804" y="50314"/>
                  </a:cubicBezTo>
                  <a:cubicBezTo>
                    <a:pt x="23971" y="47939"/>
                    <a:pt x="13750" y="36790"/>
                    <a:pt x="2600" y="28118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D57495D4-FB77-4F69-8798-37F980575C96}"/>
                </a:ext>
              </a:extLst>
            </p:cNvPr>
            <p:cNvSpPr/>
            <p:nvPr/>
          </p:nvSpPr>
          <p:spPr>
            <a:xfrm>
              <a:off x="5921055" y="1016504"/>
              <a:ext cx="91426" cy="106505"/>
            </a:xfrm>
            <a:custGeom>
              <a:avLst/>
              <a:gdLst>
                <a:gd name="connsiteX0" fmla="*/ 68859 w 91426"/>
                <a:gd name="connsiteY0" fmla="*/ 1011 h 106505"/>
                <a:gd name="connsiteX1" fmla="*/ 82796 w 91426"/>
                <a:gd name="connsiteY1" fmla="*/ 2663 h 106505"/>
                <a:gd name="connsiteX2" fmla="*/ 91261 w 91426"/>
                <a:gd name="connsiteY2" fmla="*/ 6896 h 106505"/>
                <a:gd name="connsiteX3" fmla="*/ 83932 w 91426"/>
                <a:gd name="connsiteY3" fmla="*/ 42513 h 106505"/>
                <a:gd name="connsiteX4" fmla="*/ 83932 w 91426"/>
                <a:gd name="connsiteY4" fmla="*/ 42616 h 106505"/>
                <a:gd name="connsiteX5" fmla="*/ 46044 w 91426"/>
                <a:gd name="connsiteY5" fmla="*/ 51597 h 106505"/>
                <a:gd name="connsiteX6" fmla="*/ 18892 w 91426"/>
                <a:gd name="connsiteY6" fmla="*/ 99809 h 106505"/>
                <a:gd name="connsiteX7" fmla="*/ 0 w 91426"/>
                <a:gd name="connsiteY7" fmla="*/ 92892 h 106505"/>
                <a:gd name="connsiteX8" fmla="*/ 45734 w 91426"/>
                <a:gd name="connsiteY8" fmla="*/ 17529 h 106505"/>
                <a:gd name="connsiteX9" fmla="*/ 68859 w 91426"/>
                <a:gd name="connsiteY9" fmla="*/ 1011 h 106505"/>
                <a:gd name="connsiteX10" fmla="*/ 68859 w 91426"/>
                <a:gd name="connsiteY10" fmla="*/ 1011 h 106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26" h="106505">
                  <a:moveTo>
                    <a:pt x="68859" y="1011"/>
                  </a:moveTo>
                  <a:cubicBezTo>
                    <a:pt x="73401" y="2354"/>
                    <a:pt x="77841" y="6793"/>
                    <a:pt x="82796" y="2663"/>
                  </a:cubicBezTo>
                  <a:cubicBezTo>
                    <a:pt x="88371" y="-1982"/>
                    <a:pt x="92294" y="-537"/>
                    <a:pt x="91261" y="6896"/>
                  </a:cubicBezTo>
                  <a:cubicBezTo>
                    <a:pt x="89713" y="18871"/>
                    <a:pt x="86512" y="30640"/>
                    <a:pt x="83932" y="42513"/>
                  </a:cubicBezTo>
                  <a:lnTo>
                    <a:pt x="83932" y="42616"/>
                  </a:lnTo>
                  <a:cubicBezTo>
                    <a:pt x="72782" y="52940"/>
                    <a:pt x="56987" y="40241"/>
                    <a:pt x="46044" y="51597"/>
                  </a:cubicBezTo>
                  <a:cubicBezTo>
                    <a:pt x="37062" y="67702"/>
                    <a:pt x="28390" y="84014"/>
                    <a:pt x="18892" y="99809"/>
                  </a:cubicBezTo>
                  <a:cubicBezTo>
                    <a:pt x="12285" y="110752"/>
                    <a:pt x="5988" y="108171"/>
                    <a:pt x="0" y="92892"/>
                  </a:cubicBezTo>
                  <a:cubicBezTo>
                    <a:pt x="5781" y="60889"/>
                    <a:pt x="25087" y="38693"/>
                    <a:pt x="45734" y="17529"/>
                  </a:cubicBezTo>
                  <a:cubicBezTo>
                    <a:pt x="53580" y="12471"/>
                    <a:pt x="64729" y="12677"/>
                    <a:pt x="68859" y="1011"/>
                  </a:cubicBezTo>
                  <a:lnTo>
                    <a:pt x="68859" y="1011"/>
                  </a:lnTo>
                  <a:close/>
                </a:path>
              </a:pathLst>
            </a:custGeom>
            <a:solidFill>
              <a:srgbClr val="69C3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0550C8DE-BF9D-4161-89E5-55B96CDD25BF}"/>
                </a:ext>
              </a:extLst>
            </p:cNvPr>
            <p:cNvSpPr/>
            <p:nvPr/>
          </p:nvSpPr>
          <p:spPr>
            <a:xfrm>
              <a:off x="6923278" y="1210934"/>
              <a:ext cx="75362" cy="116291"/>
            </a:xfrm>
            <a:custGeom>
              <a:avLst/>
              <a:gdLst>
                <a:gd name="connsiteX0" fmla="*/ 60703 w 75362"/>
                <a:gd name="connsiteY0" fmla="*/ 116292 h 116291"/>
                <a:gd name="connsiteX1" fmla="*/ 41604 w 75362"/>
                <a:gd name="connsiteY1" fmla="*/ 91205 h 116291"/>
                <a:gd name="connsiteX2" fmla="*/ 28597 w 75362"/>
                <a:gd name="connsiteY2" fmla="*/ 50633 h 116291"/>
                <a:gd name="connsiteX3" fmla="*/ 19099 w 75362"/>
                <a:gd name="connsiteY3" fmla="*/ 26269 h 116291"/>
                <a:gd name="connsiteX4" fmla="*/ 0 w 75362"/>
                <a:gd name="connsiteY4" fmla="*/ 7170 h 116291"/>
                <a:gd name="connsiteX5" fmla="*/ 31281 w 75362"/>
                <a:gd name="connsiteY5" fmla="*/ 6964 h 116291"/>
                <a:gd name="connsiteX6" fmla="*/ 75363 w 75362"/>
                <a:gd name="connsiteY6" fmla="*/ 58272 h 116291"/>
                <a:gd name="connsiteX7" fmla="*/ 67414 w 75362"/>
                <a:gd name="connsiteY7" fmla="*/ 107723 h 116291"/>
                <a:gd name="connsiteX8" fmla="*/ 60703 w 75362"/>
                <a:gd name="connsiteY8" fmla="*/ 116292 h 11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62" h="116291">
                  <a:moveTo>
                    <a:pt x="60703" y="116292"/>
                  </a:moveTo>
                  <a:cubicBezTo>
                    <a:pt x="54406" y="107723"/>
                    <a:pt x="49450" y="97296"/>
                    <a:pt x="41604" y="91205"/>
                  </a:cubicBezTo>
                  <a:cubicBezTo>
                    <a:pt x="27667" y="80468"/>
                    <a:pt x="19202" y="70454"/>
                    <a:pt x="28597" y="50633"/>
                  </a:cubicBezTo>
                  <a:cubicBezTo>
                    <a:pt x="33139" y="41032"/>
                    <a:pt x="27564" y="31534"/>
                    <a:pt x="19099" y="26269"/>
                  </a:cubicBezTo>
                  <a:cubicBezTo>
                    <a:pt x="11356" y="21314"/>
                    <a:pt x="3510" y="16875"/>
                    <a:pt x="0" y="7170"/>
                  </a:cubicBezTo>
                  <a:cubicBezTo>
                    <a:pt x="10324" y="-3463"/>
                    <a:pt x="20751" y="-1192"/>
                    <a:pt x="31281" y="6964"/>
                  </a:cubicBezTo>
                  <a:cubicBezTo>
                    <a:pt x="51205" y="18630"/>
                    <a:pt x="65968" y="35767"/>
                    <a:pt x="75363" y="58272"/>
                  </a:cubicBezTo>
                  <a:cubicBezTo>
                    <a:pt x="73092" y="74790"/>
                    <a:pt x="70511" y="91308"/>
                    <a:pt x="67414" y="107723"/>
                  </a:cubicBezTo>
                  <a:cubicBezTo>
                    <a:pt x="65865" y="111336"/>
                    <a:pt x="63594" y="114124"/>
                    <a:pt x="60703" y="116292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BABA0865-A15B-4BEC-9142-A0368CBF329F}"/>
                </a:ext>
              </a:extLst>
            </p:cNvPr>
            <p:cNvSpPr/>
            <p:nvPr/>
          </p:nvSpPr>
          <p:spPr>
            <a:xfrm>
              <a:off x="6609103" y="1068025"/>
              <a:ext cx="169334" cy="44084"/>
            </a:xfrm>
            <a:custGeom>
              <a:avLst/>
              <a:gdLst>
                <a:gd name="connsiteX0" fmla="*/ 169334 w 169334"/>
                <a:gd name="connsiteY0" fmla="*/ 32493 h 44084"/>
                <a:gd name="connsiteX1" fmla="*/ 162004 w 169334"/>
                <a:gd name="connsiteY1" fmla="*/ 43952 h 44084"/>
                <a:gd name="connsiteX2" fmla="*/ 115238 w 169334"/>
                <a:gd name="connsiteY2" fmla="*/ 41474 h 44084"/>
                <a:gd name="connsiteX3" fmla="*/ 99959 w 169334"/>
                <a:gd name="connsiteY3" fmla="*/ 33009 h 44084"/>
                <a:gd name="connsiteX4" fmla="*/ 99959 w 169334"/>
                <a:gd name="connsiteY4" fmla="*/ 33009 h 44084"/>
                <a:gd name="connsiteX5" fmla="*/ 3123 w 169334"/>
                <a:gd name="connsiteY5" fmla="*/ 19279 h 44084"/>
                <a:gd name="connsiteX6" fmla="*/ 1265 w 169334"/>
                <a:gd name="connsiteY6" fmla="*/ 6993 h 44084"/>
                <a:gd name="connsiteX7" fmla="*/ 26867 w 169334"/>
                <a:gd name="connsiteY7" fmla="*/ 180 h 44084"/>
                <a:gd name="connsiteX8" fmla="*/ 86332 w 169334"/>
                <a:gd name="connsiteY8" fmla="*/ 2141 h 44084"/>
                <a:gd name="connsiteX9" fmla="*/ 153023 w 169334"/>
                <a:gd name="connsiteY9" fmla="*/ 25679 h 44084"/>
                <a:gd name="connsiteX10" fmla="*/ 169025 w 169334"/>
                <a:gd name="connsiteY10" fmla="*/ 32493 h 44084"/>
                <a:gd name="connsiteX11" fmla="*/ 169334 w 169334"/>
                <a:gd name="connsiteY11" fmla="*/ 32493 h 4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9334" h="44084">
                  <a:moveTo>
                    <a:pt x="169334" y="32493"/>
                  </a:moveTo>
                  <a:cubicBezTo>
                    <a:pt x="168199" y="37448"/>
                    <a:pt x="167476" y="45191"/>
                    <a:pt x="162004" y="43952"/>
                  </a:cubicBezTo>
                  <a:cubicBezTo>
                    <a:pt x="146416" y="40442"/>
                    <a:pt x="130827" y="42094"/>
                    <a:pt x="115238" y="41474"/>
                  </a:cubicBezTo>
                  <a:cubicBezTo>
                    <a:pt x="111315" y="36106"/>
                    <a:pt x="104088" y="37861"/>
                    <a:pt x="99959" y="33009"/>
                  </a:cubicBezTo>
                  <a:lnTo>
                    <a:pt x="99959" y="33009"/>
                  </a:lnTo>
                  <a:cubicBezTo>
                    <a:pt x="68162" y="24440"/>
                    <a:pt x="33578" y="39100"/>
                    <a:pt x="3123" y="19279"/>
                  </a:cubicBezTo>
                  <a:cubicBezTo>
                    <a:pt x="-284" y="15665"/>
                    <a:pt x="-903" y="11639"/>
                    <a:pt x="1265" y="6993"/>
                  </a:cubicBezTo>
                  <a:cubicBezTo>
                    <a:pt x="9317" y="2657"/>
                    <a:pt x="17783" y="1006"/>
                    <a:pt x="26867" y="180"/>
                  </a:cubicBezTo>
                  <a:cubicBezTo>
                    <a:pt x="46792" y="-1575"/>
                    <a:pt x="66304" y="10297"/>
                    <a:pt x="86332" y="2141"/>
                  </a:cubicBezTo>
                  <a:cubicBezTo>
                    <a:pt x="106979" y="15252"/>
                    <a:pt x="133511" y="8748"/>
                    <a:pt x="153023" y="25679"/>
                  </a:cubicBezTo>
                  <a:cubicBezTo>
                    <a:pt x="157772" y="29602"/>
                    <a:pt x="164276" y="28570"/>
                    <a:pt x="169025" y="32493"/>
                  </a:cubicBezTo>
                  <a:lnTo>
                    <a:pt x="169334" y="32493"/>
                  </a:ln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781F04EF-2D92-4B92-91D2-559FCD861026}"/>
                </a:ext>
              </a:extLst>
            </p:cNvPr>
            <p:cNvSpPr/>
            <p:nvPr/>
          </p:nvSpPr>
          <p:spPr>
            <a:xfrm>
              <a:off x="6456958" y="1734280"/>
              <a:ext cx="117288" cy="55718"/>
            </a:xfrm>
            <a:custGeom>
              <a:avLst/>
              <a:gdLst>
                <a:gd name="connsiteX0" fmla="*/ 0 w 117288"/>
                <a:gd name="connsiteY0" fmla="*/ 26437 h 55718"/>
                <a:gd name="connsiteX1" fmla="*/ 20751 w 117288"/>
                <a:gd name="connsiteY1" fmla="*/ 8 h 55718"/>
                <a:gd name="connsiteX2" fmla="*/ 42843 w 117288"/>
                <a:gd name="connsiteY2" fmla="*/ 16217 h 55718"/>
                <a:gd name="connsiteX3" fmla="*/ 68962 w 117288"/>
                <a:gd name="connsiteY3" fmla="*/ 18797 h 55718"/>
                <a:gd name="connsiteX4" fmla="*/ 99107 w 117288"/>
                <a:gd name="connsiteY4" fmla="*/ 18694 h 55718"/>
                <a:gd name="connsiteX5" fmla="*/ 99107 w 117288"/>
                <a:gd name="connsiteY5" fmla="*/ 18694 h 55718"/>
                <a:gd name="connsiteX6" fmla="*/ 117277 w 117288"/>
                <a:gd name="connsiteY6" fmla="*/ 35419 h 55718"/>
                <a:gd name="connsiteX7" fmla="*/ 91674 w 117288"/>
                <a:gd name="connsiteY7" fmla="*/ 52453 h 55718"/>
                <a:gd name="connsiteX8" fmla="*/ 91674 w 117288"/>
                <a:gd name="connsiteY8" fmla="*/ 52453 h 55718"/>
                <a:gd name="connsiteX9" fmla="*/ 74950 w 117288"/>
                <a:gd name="connsiteY9" fmla="*/ 53175 h 55718"/>
                <a:gd name="connsiteX10" fmla="*/ 0 w 117288"/>
                <a:gd name="connsiteY10" fmla="*/ 26437 h 5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288" h="55718">
                  <a:moveTo>
                    <a:pt x="0" y="26437"/>
                  </a:moveTo>
                  <a:cubicBezTo>
                    <a:pt x="7227" y="17249"/>
                    <a:pt x="17344" y="10848"/>
                    <a:pt x="20751" y="8"/>
                  </a:cubicBezTo>
                  <a:cubicBezTo>
                    <a:pt x="33655" y="-405"/>
                    <a:pt x="33758" y="14668"/>
                    <a:pt x="42843" y="16217"/>
                  </a:cubicBezTo>
                  <a:cubicBezTo>
                    <a:pt x="51412" y="17662"/>
                    <a:pt x="60187" y="18488"/>
                    <a:pt x="68962" y="18797"/>
                  </a:cubicBezTo>
                  <a:cubicBezTo>
                    <a:pt x="78976" y="19210"/>
                    <a:pt x="89093" y="18694"/>
                    <a:pt x="99107" y="18694"/>
                  </a:cubicBezTo>
                  <a:lnTo>
                    <a:pt x="99107" y="18694"/>
                  </a:lnTo>
                  <a:cubicBezTo>
                    <a:pt x="106540" y="22617"/>
                    <a:pt x="117690" y="22514"/>
                    <a:pt x="117277" y="35419"/>
                  </a:cubicBezTo>
                  <a:cubicBezTo>
                    <a:pt x="116658" y="54311"/>
                    <a:pt x="97972" y="42748"/>
                    <a:pt x="91674" y="52453"/>
                  </a:cubicBezTo>
                  <a:lnTo>
                    <a:pt x="91674" y="52453"/>
                  </a:lnTo>
                  <a:cubicBezTo>
                    <a:pt x="86306" y="56892"/>
                    <a:pt x="80628" y="56479"/>
                    <a:pt x="74950" y="53175"/>
                  </a:cubicBezTo>
                  <a:cubicBezTo>
                    <a:pt x="49037" y="47291"/>
                    <a:pt x="21473" y="47084"/>
                    <a:pt x="0" y="26437"/>
                  </a:cubicBezTo>
                  <a:close/>
                </a:path>
              </a:pathLst>
            </a:custGeom>
            <a:solidFill>
              <a:srgbClr val="5DBFC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14336A98-A529-4E62-805F-9A8C2B5FECEF}"/>
                </a:ext>
              </a:extLst>
            </p:cNvPr>
            <p:cNvSpPr/>
            <p:nvPr/>
          </p:nvSpPr>
          <p:spPr>
            <a:xfrm>
              <a:off x="6624924" y="1711370"/>
              <a:ext cx="123058" cy="59051"/>
            </a:xfrm>
            <a:custGeom>
              <a:avLst/>
              <a:gdLst>
                <a:gd name="connsiteX0" fmla="*/ 91881 w 123058"/>
                <a:gd name="connsiteY0" fmla="*/ 0 h 59051"/>
                <a:gd name="connsiteX1" fmla="*/ 123058 w 123058"/>
                <a:gd name="connsiteY1" fmla="*/ 42637 h 59051"/>
                <a:gd name="connsiteX2" fmla="*/ 99314 w 123058"/>
                <a:gd name="connsiteY2" fmla="*/ 58329 h 59051"/>
                <a:gd name="connsiteX3" fmla="*/ 69685 w 123058"/>
                <a:gd name="connsiteY3" fmla="*/ 59051 h 59051"/>
                <a:gd name="connsiteX4" fmla="*/ 8465 w 123058"/>
                <a:gd name="connsiteY4" fmla="*/ 40572 h 59051"/>
                <a:gd name="connsiteX5" fmla="*/ 0 w 123058"/>
                <a:gd name="connsiteY5" fmla="*/ 33345 h 59051"/>
                <a:gd name="connsiteX6" fmla="*/ 41088 w 123058"/>
                <a:gd name="connsiteY6" fmla="*/ 23022 h 59051"/>
                <a:gd name="connsiteX7" fmla="*/ 91881 w 123058"/>
                <a:gd name="connsiteY7" fmla="*/ 0 h 5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058" h="59051">
                  <a:moveTo>
                    <a:pt x="91881" y="0"/>
                  </a:moveTo>
                  <a:cubicBezTo>
                    <a:pt x="99417" y="16621"/>
                    <a:pt x="113560" y="27564"/>
                    <a:pt x="123058" y="42637"/>
                  </a:cubicBezTo>
                  <a:cubicBezTo>
                    <a:pt x="118000" y="53064"/>
                    <a:pt x="110463" y="58535"/>
                    <a:pt x="99314" y="58329"/>
                  </a:cubicBezTo>
                  <a:cubicBezTo>
                    <a:pt x="89403" y="58122"/>
                    <a:pt x="79596" y="58742"/>
                    <a:pt x="69685" y="59051"/>
                  </a:cubicBezTo>
                  <a:cubicBezTo>
                    <a:pt x="48212" y="57090"/>
                    <a:pt x="29732" y="43256"/>
                    <a:pt x="8465" y="40572"/>
                  </a:cubicBezTo>
                  <a:cubicBezTo>
                    <a:pt x="5059" y="39023"/>
                    <a:pt x="2271" y="36546"/>
                    <a:pt x="0" y="33345"/>
                  </a:cubicBezTo>
                  <a:cubicBezTo>
                    <a:pt x="11769" y="20957"/>
                    <a:pt x="27048" y="20647"/>
                    <a:pt x="41088" y="23022"/>
                  </a:cubicBezTo>
                  <a:cubicBezTo>
                    <a:pt x="63078" y="26532"/>
                    <a:pt x="79492" y="19821"/>
                    <a:pt x="91881" y="0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1552D3CD-6AF0-4710-8C62-8CF88E051A05}"/>
                </a:ext>
              </a:extLst>
            </p:cNvPr>
            <p:cNvSpPr/>
            <p:nvPr/>
          </p:nvSpPr>
          <p:spPr>
            <a:xfrm>
              <a:off x="5552500" y="1217279"/>
              <a:ext cx="108192" cy="59642"/>
            </a:xfrm>
            <a:custGeom>
              <a:avLst/>
              <a:gdLst>
                <a:gd name="connsiteX0" fmla="*/ 46044 w 108192"/>
                <a:gd name="connsiteY0" fmla="*/ 0 h 59642"/>
                <a:gd name="connsiteX1" fmla="*/ 66175 w 108192"/>
                <a:gd name="connsiteY1" fmla="*/ 9085 h 59642"/>
                <a:gd name="connsiteX2" fmla="*/ 108192 w 108192"/>
                <a:gd name="connsiteY2" fmla="*/ 8878 h 59642"/>
                <a:gd name="connsiteX3" fmla="*/ 105818 w 108192"/>
                <a:gd name="connsiteY3" fmla="*/ 12079 h 59642"/>
                <a:gd name="connsiteX4" fmla="*/ 78047 w 108192"/>
                <a:gd name="connsiteY4" fmla="*/ 20338 h 59642"/>
                <a:gd name="connsiteX5" fmla="*/ 68446 w 108192"/>
                <a:gd name="connsiteY5" fmla="*/ 50380 h 59642"/>
                <a:gd name="connsiteX6" fmla="*/ 56780 w 108192"/>
                <a:gd name="connsiteY6" fmla="*/ 57709 h 59642"/>
                <a:gd name="connsiteX7" fmla="*/ 9085 w 108192"/>
                <a:gd name="connsiteY7" fmla="*/ 59568 h 59642"/>
                <a:gd name="connsiteX8" fmla="*/ 8672 w 108192"/>
                <a:gd name="connsiteY8" fmla="*/ 58948 h 59642"/>
                <a:gd name="connsiteX9" fmla="*/ 0 w 108192"/>
                <a:gd name="connsiteY9" fmla="*/ 16518 h 59642"/>
                <a:gd name="connsiteX10" fmla="*/ 46044 w 108192"/>
                <a:gd name="connsiteY10" fmla="*/ 0 h 5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192" h="59642">
                  <a:moveTo>
                    <a:pt x="46044" y="0"/>
                  </a:moveTo>
                  <a:cubicBezTo>
                    <a:pt x="50999" y="7640"/>
                    <a:pt x="58226" y="9188"/>
                    <a:pt x="66175" y="9085"/>
                  </a:cubicBezTo>
                  <a:cubicBezTo>
                    <a:pt x="80215" y="8878"/>
                    <a:pt x="94152" y="8878"/>
                    <a:pt x="108192" y="8878"/>
                  </a:cubicBezTo>
                  <a:cubicBezTo>
                    <a:pt x="107366" y="9911"/>
                    <a:pt x="106747" y="11150"/>
                    <a:pt x="105818" y="12079"/>
                  </a:cubicBezTo>
                  <a:cubicBezTo>
                    <a:pt x="97868" y="21267"/>
                    <a:pt x="84138" y="12388"/>
                    <a:pt x="78047" y="20338"/>
                  </a:cubicBezTo>
                  <a:cubicBezTo>
                    <a:pt x="72266" y="27977"/>
                    <a:pt x="71543" y="40262"/>
                    <a:pt x="68446" y="50380"/>
                  </a:cubicBezTo>
                  <a:cubicBezTo>
                    <a:pt x="66588" y="56471"/>
                    <a:pt x="60910" y="60084"/>
                    <a:pt x="56780" y="57709"/>
                  </a:cubicBezTo>
                  <a:cubicBezTo>
                    <a:pt x="40262" y="48315"/>
                    <a:pt x="24983" y="60703"/>
                    <a:pt x="9085" y="59568"/>
                  </a:cubicBezTo>
                  <a:lnTo>
                    <a:pt x="8672" y="58948"/>
                  </a:lnTo>
                  <a:cubicBezTo>
                    <a:pt x="8362" y="44185"/>
                    <a:pt x="12388" y="28390"/>
                    <a:pt x="0" y="16518"/>
                  </a:cubicBezTo>
                  <a:cubicBezTo>
                    <a:pt x="14350" y="7433"/>
                    <a:pt x="29216" y="413"/>
                    <a:pt x="46044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BDF5C85D-B5DF-48F5-B32C-10ADBCC73247}"/>
                </a:ext>
              </a:extLst>
            </p:cNvPr>
            <p:cNvSpPr/>
            <p:nvPr/>
          </p:nvSpPr>
          <p:spPr>
            <a:xfrm>
              <a:off x="6984394" y="1269310"/>
              <a:ext cx="56013" cy="96044"/>
            </a:xfrm>
            <a:custGeom>
              <a:avLst/>
              <a:gdLst>
                <a:gd name="connsiteX0" fmla="*/ 0 w 56013"/>
                <a:gd name="connsiteY0" fmla="*/ 49141 h 96044"/>
                <a:gd name="connsiteX1" fmla="*/ 0 w 56013"/>
                <a:gd name="connsiteY1" fmla="*/ 25396 h 96044"/>
                <a:gd name="connsiteX2" fmla="*/ 14143 w 56013"/>
                <a:gd name="connsiteY2" fmla="*/ 0 h 96044"/>
                <a:gd name="connsiteX3" fmla="*/ 14763 w 56013"/>
                <a:gd name="connsiteY3" fmla="*/ 516 h 96044"/>
                <a:gd name="connsiteX4" fmla="*/ 22093 w 56013"/>
                <a:gd name="connsiteY4" fmla="*/ 7640 h 96044"/>
                <a:gd name="connsiteX5" fmla="*/ 46457 w 56013"/>
                <a:gd name="connsiteY5" fmla="*/ 56264 h 96044"/>
                <a:gd name="connsiteX6" fmla="*/ 52547 w 56013"/>
                <a:gd name="connsiteY6" fmla="*/ 65865 h 96044"/>
                <a:gd name="connsiteX7" fmla="*/ 54612 w 56013"/>
                <a:gd name="connsiteY7" fmla="*/ 72472 h 96044"/>
                <a:gd name="connsiteX8" fmla="*/ 30558 w 56013"/>
                <a:gd name="connsiteY8" fmla="*/ 90952 h 96044"/>
                <a:gd name="connsiteX9" fmla="*/ 30558 w 56013"/>
                <a:gd name="connsiteY9" fmla="*/ 90952 h 96044"/>
                <a:gd name="connsiteX10" fmla="*/ 0 w 56013"/>
                <a:gd name="connsiteY10" fmla="*/ 49141 h 9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013" h="96044">
                  <a:moveTo>
                    <a:pt x="0" y="49141"/>
                  </a:moveTo>
                  <a:cubicBezTo>
                    <a:pt x="0" y="41191"/>
                    <a:pt x="0" y="33242"/>
                    <a:pt x="0" y="25396"/>
                  </a:cubicBezTo>
                  <a:cubicBezTo>
                    <a:pt x="0" y="13730"/>
                    <a:pt x="4233" y="5059"/>
                    <a:pt x="14143" y="0"/>
                  </a:cubicBezTo>
                  <a:cubicBezTo>
                    <a:pt x="14143" y="0"/>
                    <a:pt x="14763" y="516"/>
                    <a:pt x="14763" y="516"/>
                  </a:cubicBezTo>
                  <a:cubicBezTo>
                    <a:pt x="17860" y="2168"/>
                    <a:pt x="20234" y="4542"/>
                    <a:pt x="22093" y="7640"/>
                  </a:cubicBezTo>
                  <a:cubicBezTo>
                    <a:pt x="30248" y="23848"/>
                    <a:pt x="38301" y="40056"/>
                    <a:pt x="46457" y="56264"/>
                  </a:cubicBezTo>
                  <a:cubicBezTo>
                    <a:pt x="48315" y="59568"/>
                    <a:pt x="50380" y="62768"/>
                    <a:pt x="52547" y="65865"/>
                  </a:cubicBezTo>
                  <a:cubicBezTo>
                    <a:pt x="53890" y="67827"/>
                    <a:pt x="54612" y="70098"/>
                    <a:pt x="54612" y="72472"/>
                  </a:cubicBezTo>
                  <a:cubicBezTo>
                    <a:pt x="60290" y="99830"/>
                    <a:pt x="48005" y="99417"/>
                    <a:pt x="30558" y="90952"/>
                  </a:cubicBezTo>
                  <a:lnTo>
                    <a:pt x="30558" y="90952"/>
                  </a:lnTo>
                  <a:cubicBezTo>
                    <a:pt x="17654" y="79389"/>
                    <a:pt x="11150" y="62252"/>
                    <a:pt x="0" y="49141"/>
                  </a:cubicBezTo>
                  <a:close/>
                </a:path>
              </a:pathLst>
            </a:custGeom>
            <a:solidFill>
              <a:srgbClr val="65C1C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7975D39C-7CA7-4AF8-9421-06E66BBD8135}"/>
                </a:ext>
              </a:extLst>
            </p:cNvPr>
            <p:cNvSpPr/>
            <p:nvPr/>
          </p:nvSpPr>
          <p:spPr>
            <a:xfrm>
              <a:off x="6762183" y="1686426"/>
              <a:ext cx="76647" cy="59631"/>
            </a:xfrm>
            <a:custGeom>
              <a:avLst/>
              <a:gdLst>
                <a:gd name="connsiteX0" fmla="*/ 9234 w 76647"/>
                <a:gd name="connsiteY0" fmla="*/ 59632 h 59631"/>
                <a:gd name="connsiteX1" fmla="*/ 2317 w 76647"/>
                <a:gd name="connsiteY1" fmla="*/ 18027 h 59631"/>
                <a:gd name="connsiteX2" fmla="*/ 9750 w 76647"/>
                <a:gd name="connsiteY2" fmla="*/ 10078 h 59631"/>
                <a:gd name="connsiteX3" fmla="*/ 24410 w 76647"/>
                <a:gd name="connsiteY3" fmla="*/ 8426 h 59631"/>
                <a:gd name="connsiteX4" fmla="*/ 59407 w 76647"/>
                <a:gd name="connsiteY4" fmla="*/ 2129 h 59631"/>
                <a:gd name="connsiteX5" fmla="*/ 76648 w 76647"/>
                <a:gd name="connsiteY5" fmla="*/ 15550 h 59631"/>
                <a:gd name="connsiteX6" fmla="*/ 20074 w 76647"/>
                <a:gd name="connsiteY6" fmla="*/ 56225 h 59631"/>
                <a:gd name="connsiteX7" fmla="*/ 9234 w 76647"/>
                <a:gd name="connsiteY7" fmla="*/ 59632 h 5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647" h="59631">
                  <a:moveTo>
                    <a:pt x="9234" y="59632"/>
                  </a:moveTo>
                  <a:cubicBezTo>
                    <a:pt x="-3464" y="47863"/>
                    <a:pt x="-161" y="32687"/>
                    <a:pt x="2317" y="18027"/>
                  </a:cubicBezTo>
                  <a:cubicBezTo>
                    <a:pt x="2833" y="14930"/>
                    <a:pt x="6653" y="11214"/>
                    <a:pt x="9750" y="10078"/>
                  </a:cubicBezTo>
                  <a:cubicBezTo>
                    <a:pt x="14293" y="8426"/>
                    <a:pt x="19867" y="7291"/>
                    <a:pt x="24410" y="8426"/>
                  </a:cubicBezTo>
                  <a:cubicBezTo>
                    <a:pt x="37108" y="11730"/>
                    <a:pt x="47741" y="9355"/>
                    <a:pt x="59407" y="2129"/>
                  </a:cubicBezTo>
                  <a:cubicBezTo>
                    <a:pt x="69008" y="-3859"/>
                    <a:pt x="75718" y="3471"/>
                    <a:pt x="76648" y="15550"/>
                  </a:cubicBezTo>
                  <a:cubicBezTo>
                    <a:pt x="57445" y="28454"/>
                    <a:pt x="35662" y="37023"/>
                    <a:pt x="20074" y="56225"/>
                  </a:cubicBezTo>
                  <a:cubicBezTo>
                    <a:pt x="17906" y="58806"/>
                    <a:pt x="12950" y="58599"/>
                    <a:pt x="9234" y="59632"/>
                  </a:cubicBezTo>
                  <a:close/>
                </a:path>
              </a:pathLst>
            </a:custGeom>
            <a:solidFill>
              <a:srgbClr val="7BC9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38DB25D5-5F98-4A0C-BF14-6DDA87E74354}"/>
                </a:ext>
              </a:extLst>
            </p:cNvPr>
            <p:cNvSpPr/>
            <p:nvPr/>
          </p:nvSpPr>
          <p:spPr>
            <a:xfrm>
              <a:off x="6395222" y="1076393"/>
              <a:ext cx="125922" cy="61255"/>
            </a:xfrm>
            <a:custGeom>
              <a:avLst/>
              <a:gdLst>
                <a:gd name="connsiteX0" fmla="*/ 0 w 125922"/>
                <a:gd name="connsiteY0" fmla="*/ 41365 h 61255"/>
                <a:gd name="connsiteX1" fmla="*/ 15382 w 125922"/>
                <a:gd name="connsiteY1" fmla="*/ 24538 h 61255"/>
                <a:gd name="connsiteX2" fmla="*/ 15382 w 125922"/>
                <a:gd name="connsiteY2" fmla="*/ 24538 h 61255"/>
                <a:gd name="connsiteX3" fmla="*/ 24777 w 125922"/>
                <a:gd name="connsiteY3" fmla="*/ 23402 h 61255"/>
                <a:gd name="connsiteX4" fmla="*/ 28803 w 125922"/>
                <a:gd name="connsiteY4" fmla="*/ 23402 h 61255"/>
                <a:gd name="connsiteX5" fmla="*/ 61219 w 125922"/>
                <a:gd name="connsiteY5" fmla="*/ 16382 h 61255"/>
                <a:gd name="connsiteX6" fmla="*/ 115006 w 125922"/>
                <a:gd name="connsiteY6" fmla="*/ 174 h 61255"/>
                <a:gd name="connsiteX7" fmla="*/ 123678 w 125922"/>
                <a:gd name="connsiteY7" fmla="*/ 23608 h 61255"/>
                <a:gd name="connsiteX8" fmla="*/ 78770 w 125922"/>
                <a:gd name="connsiteY8" fmla="*/ 58812 h 61255"/>
                <a:gd name="connsiteX9" fmla="*/ 68962 w 125922"/>
                <a:gd name="connsiteY9" fmla="*/ 61187 h 61255"/>
                <a:gd name="connsiteX10" fmla="*/ 3407 w 125922"/>
                <a:gd name="connsiteY10" fmla="*/ 45391 h 61255"/>
                <a:gd name="connsiteX11" fmla="*/ 0 w 125922"/>
                <a:gd name="connsiteY11" fmla="*/ 41365 h 6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922" h="61255">
                  <a:moveTo>
                    <a:pt x="0" y="41365"/>
                  </a:moveTo>
                  <a:cubicBezTo>
                    <a:pt x="5162" y="35790"/>
                    <a:pt x="10220" y="30112"/>
                    <a:pt x="15382" y="24538"/>
                  </a:cubicBezTo>
                  <a:lnTo>
                    <a:pt x="15382" y="24538"/>
                  </a:lnTo>
                  <a:cubicBezTo>
                    <a:pt x="18273" y="22060"/>
                    <a:pt x="21473" y="21647"/>
                    <a:pt x="24777" y="23402"/>
                  </a:cubicBezTo>
                  <a:cubicBezTo>
                    <a:pt x="26119" y="22679"/>
                    <a:pt x="27461" y="22679"/>
                    <a:pt x="28803" y="23402"/>
                  </a:cubicBezTo>
                  <a:cubicBezTo>
                    <a:pt x="38920" y="17001"/>
                    <a:pt x="51618" y="25054"/>
                    <a:pt x="61219" y="16382"/>
                  </a:cubicBezTo>
                  <a:cubicBezTo>
                    <a:pt x="78357" y="7710"/>
                    <a:pt x="95288" y="-1375"/>
                    <a:pt x="115006" y="174"/>
                  </a:cubicBezTo>
                  <a:cubicBezTo>
                    <a:pt x="123987" y="5232"/>
                    <a:pt x="129149" y="12046"/>
                    <a:pt x="123678" y="23608"/>
                  </a:cubicBezTo>
                  <a:cubicBezTo>
                    <a:pt x="109225" y="36100"/>
                    <a:pt x="88784" y="39610"/>
                    <a:pt x="78770" y="58812"/>
                  </a:cubicBezTo>
                  <a:cubicBezTo>
                    <a:pt x="75776" y="60774"/>
                    <a:pt x="72472" y="61496"/>
                    <a:pt x="68962" y="61187"/>
                  </a:cubicBezTo>
                  <a:cubicBezTo>
                    <a:pt x="50483" y="39610"/>
                    <a:pt x="24983" y="52308"/>
                    <a:pt x="3407" y="45391"/>
                  </a:cubicBezTo>
                  <a:cubicBezTo>
                    <a:pt x="2271" y="44153"/>
                    <a:pt x="1136" y="42810"/>
                    <a:pt x="0" y="41365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62CBC9B8-D281-400D-ABFF-C412D5932B6E}"/>
                </a:ext>
              </a:extLst>
            </p:cNvPr>
            <p:cNvSpPr/>
            <p:nvPr/>
          </p:nvSpPr>
          <p:spPr>
            <a:xfrm>
              <a:off x="6608628" y="1744466"/>
              <a:ext cx="85877" cy="46190"/>
            </a:xfrm>
            <a:custGeom>
              <a:avLst/>
              <a:gdLst>
                <a:gd name="connsiteX0" fmla="*/ 24038 w 85877"/>
                <a:gd name="connsiteY0" fmla="*/ 249 h 46190"/>
                <a:gd name="connsiteX1" fmla="*/ 85877 w 85877"/>
                <a:gd name="connsiteY1" fmla="*/ 25852 h 46190"/>
                <a:gd name="connsiteX2" fmla="*/ 85567 w 85877"/>
                <a:gd name="connsiteY2" fmla="*/ 25646 h 46190"/>
                <a:gd name="connsiteX3" fmla="*/ 77412 w 85877"/>
                <a:gd name="connsiteY3" fmla="*/ 33182 h 46190"/>
                <a:gd name="connsiteX4" fmla="*/ 24348 w 85877"/>
                <a:gd name="connsiteY4" fmla="*/ 42267 h 46190"/>
                <a:gd name="connsiteX5" fmla="*/ 500 w 85877"/>
                <a:gd name="connsiteY5" fmla="*/ 42370 h 46190"/>
                <a:gd name="connsiteX6" fmla="*/ 397 w 85877"/>
                <a:gd name="connsiteY6" fmla="*/ 42473 h 46190"/>
                <a:gd name="connsiteX7" fmla="*/ 24038 w 85877"/>
                <a:gd name="connsiteY7" fmla="*/ 249 h 46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877" h="46190">
                  <a:moveTo>
                    <a:pt x="24038" y="249"/>
                  </a:moveTo>
                  <a:cubicBezTo>
                    <a:pt x="48299" y="-1712"/>
                    <a:pt x="68533" y="7992"/>
                    <a:pt x="85877" y="25852"/>
                  </a:cubicBezTo>
                  <a:cubicBezTo>
                    <a:pt x="85877" y="25852"/>
                    <a:pt x="85567" y="25646"/>
                    <a:pt x="85567" y="25646"/>
                  </a:cubicBezTo>
                  <a:cubicBezTo>
                    <a:pt x="82057" y="27194"/>
                    <a:pt x="80199" y="30704"/>
                    <a:pt x="77412" y="33182"/>
                  </a:cubicBezTo>
                  <a:cubicBezTo>
                    <a:pt x="59758" y="36176"/>
                    <a:pt x="42002" y="39273"/>
                    <a:pt x="24348" y="42267"/>
                  </a:cubicBezTo>
                  <a:cubicBezTo>
                    <a:pt x="16399" y="47635"/>
                    <a:pt x="8450" y="47326"/>
                    <a:pt x="500" y="42370"/>
                  </a:cubicBezTo>
                  <a:lnTo>
                    <a:pt x="397" y="42473"/>
                  </a:lnTo>
                  <a:cubicBezTo>
                    <a:pt x="-2700" y="21103"/>
                    <a:pt x="12992" y="12225"/>
                    <a:pt x="24038" y="249"/>
                  </a:cubicBezTo>
                  <a:close/>
                </a:path>
              </a:pathLst>
            </a:custGeom>
            <a:solidFill>
              <a:srgbClr val="75C6C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2D75495C-F641-402D-87D5-3A428FA39349}"/>
                </a:ext>
              </a:extLst>
            </p:cNvPr>
            <p:cNvSpPr/>
            <p:nvPr/>
          </p:nvSpPr>
          <p:spPr>
            <a:xfrm>
              <a:off x="5432436" y="1367901"/>
              <a:ext cx="36855" cy="95937"/>
            </a:xfrm>
            <a:custGeom>
              <a:avLst/>
              <a:gdLst>
                <a:gd name="connsiteX0" fmla="*/ 36856 w 36855"/>
                <a:gd name="connsiteY0" fmla="*/ 92707 h 95937"/>
                <a:gd name="connsiteX1" fmla="*/ 21886 w 36855"/>
                <a:gd name="connsiteY1" fmla="*/ 95804 h 95937"/>
                <a:gd name="connsiteX2" fmla="*/ 5368 w 36855"/>
                <a:gd name="connsiteY2" fmla="*/ 77634 h 95937"/>
                <a:gd name="connsiteX3" fmla="*/ 0 w 36855"/>
                <a:gd name="connsiteY3" fmla="*/ 9911 h 95937"/>
                <a:gd name="connsiteX4" fmla="*/ 5884 w 36855"/>
                <a:gd name="connsiteY4" fmla="*/ 0 h 95937"/>
                <a:gd name="connsiteX5" fmla="*/ 32520 w 36855"/>
                <a:gd name="connsiteY5" fmla="*/ 38507 h 95937"/>
                <a:gd name="connsiteX6" fmla="*/ 33552 w 36855"/>
                <a:gd name="connsiteY6" fmla="*/ 57400 h 95937"/>
                <a:gd name="connsiteX7" fmla="*/ 36856 w 36855"/>
                <a:gd name="connsiteY7" fmla="*/ 92707 h 95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855" h="95937">
                  <a:moveTo>
                    <a:pt x="36856" y="92707"/>
                  </a:moveTo>
                  <a:cubicBezTo>
                    <a:pt x="31900" y="93739"/>
                    <a:pt x="26945" y="95391"/>
                    <a:pt x="21886" y="95804"/>
                  </a:cubicBezTo>
                  <a:cubicBezTo>
                    <a:pt x="8156" y="96939"/>
                    <a:pt x="2374" y="90848"/>
                    <a:pt x="5368" y="77634"/>
                  </a:cubicBezTo>
                  <a:cubicBezTo>
                    <a:pt x="10633" y="54303"/>
                    <a:pt x="10737" y="31590"/>
                    <a:pt x="0" y="9911"/>
                  </a:cubicBezTo>
                  <a:cubicBezTo>
                    <a:pt x="1961" y="6607"/>
                    <a:pt x="3923" y="3304"/>
                    <a:pt x="5884" y="0"/>
                  </a:cubicBezTo>
                  <a:cubicBezTo>
                    <a:pt x="16828" y="11046"/>
                    <a:pt x="17034" y="30352"/>
                    <a:pt x="32520" y="38507"/>
                  </a:cubicBezTo>
                  <a:cubicBezTo>
                    <a:pt x="38404" y="41604"/>
                    <a:pt x="36752" y="51205"/>
                    <a:pt x="33552" y="57400"/>
                  </a:cubicBezTo>
                  <a:cubicBezTo>
                    <a:pt x="27048" y="70304"/>
                    <a:pt x="31694" y="81454"/>
                    <a:pt x="36856" y="92707"/>
                  </a:cubicBezTo>
                  <a:close/>
                </a:path>
              </a:pathLst>
            </a:custGeom>
            <a:solidFill>
              <a:srgbClr val="9BD4D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83016636-FD83-4C5D-9DF7-4D649F8D973B}"/>
                </a:ext>
              </a:extLst>
            </p:cNvPr>
            <p:cNvSpPr/>
            <p:nvPr/>
          </p:nvSpPr>
          <p:spPr>
            <a:xfrm>
              <a:off x="6869905" y="1155884"/>
              <a:ext cx="84550" cy="62220"/>
            </a:xfrm>
            <a:custGeom>
              <a:avLst/>
              <a:gdLst>
                <a:gd name="connsiteX0" fmla="*/ 84551 w 84550"/>
                <a:gd name="connsiteY0" fmla="*/ 62014 h 62220"/>
                <a:gd name="connsiteX1" fmla="*/ 53270 w 84550"/>
                <a:gd name="connsiteY1" fmla="*/ 62221 h 62220"/>
                <a:gd name="connsiteX2" fmla="*/ 27564 w 84550"/>
                <a:gd name="connsiteY2" fmla="*/ 37857 h 62220"/>
                <a:gd name="connsiteX3" fmla="*/ 0 w 84550"/>
                <a:gd name="connsiteY3" fmla="*/ 3686 h 62220"/>
                <a:gd name="connsiteX4" fmla="*/ 2994 w 84550"/>
                <a:gd name="connsiteY4" fmla="*/ 279 h 62220"/>
                <a:gd name="connsiteX5" fmla="*/ 14866 w 84550"/>
                <a:gd name="connsiteY5" fmla="*/ 3892 h 62220"/>
                <a:gd name="connsiteX6" fmla="*/ 77015 w 84550"/>
                <a:gd name="connsiteY6" fmla="*/ 43845 h 62220"/>
                <a:gd name="connsiteX7" fmla="*/ 82796 w 84550"/>
                <a:gd name="connsiteY7" fmla="*/ 53859 h 62220"/>
                <a:gd name="connsiteX8" fmla="*/ 84551 w 84550"/>
                <a:gd name="connsiteY8" fmla="*/ 62014 h 62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50" h="62220">
                  <a:moveTo>
                    <a:pt x="84551" y="62014"/>
                  </a:moveTo>
                  <a:cubicBezTo>
                    <a:pt x="74124" y="62118"/>
                    <a:pt x="63697" y="62118"/>
                    <a:pt x="53270" y="62221"/>
                  </a:cubicBezTo>
                  <a:cubicBezTo>
                    <a:pt x="44702" y="54168"/>
                    <a:pt x="35823" y="46426"/>
                    <a:pt x="27564" y="37857"/>
                  </a:cubicBezTo>
                  <a:cubicBezTo>
                    <a:pt x="17550" y="27327"/>
                    <a:pt x="6091" y="18035"/>
                    <a:pt x="0" y="3686"/>
                  </a:cubicBezTo>
                  <a:cubicBezTo>
                    <a:pt x="1032" y="2550"/>
                    <a:pt x="1962" y="1414"/>
                    <a:pt x="2994" y="279"/>
                  </a:cubicBezTo>
                  <a:cubicBezTo>
                    <a:pt x="7433" y="-341"/>
                    <a:pt x="11666" y="-237"/>
                    <a:pt x="14866" y="3892"/>
                  </a:cubicBezTo>
                  <a:cubicBezTo>
                    <a:pt x="35617" y="17210"/>
                    <a:pt x="56264" y="30527"/>
                    <a:pt x="77015" y="43845"/>
                  </a:cubicBezTo>
                  <a:cubicBezTo>
                    <a:pt x="78254" y="47664"/>
                    <a:pt x="80628" y="50762"/>
                    <a:pt x="82796" y="53859"/>
                  </a:cubicBezTo>
                  <a:cubicBezTo>
                    <a:pt x="83415" y="56543"/>
                    <a:pt x="84035" y="59227"/>
                    <a:pt x="84551" y="62014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169462C1-AC7E-4513-B873-F74EC7C18194}"/>
                </a:ext>
              </a:extLst>
            </p:cNvPr>
            <p:cNvSpPr/>
            <p:nvPr/>
          </p:nvSpPr>
          <p:spPr>
            <a:xfrm>
              <a:off x="6510228" y="1068102"/>
              <a:ext cx="100242" cy="45299"/>
            </a:xfrm>
            <a:custGeom>
              <a:avLst/>
              <a:gdLst>
                <a:gd name="connsiteX0" fmla="*/ 7536 w 100242"/>
                <a:gd name="connsiteY0" fmla="*/ 32829 h 45299"/>
                <a:gd name="connsiteX1" fmla="*/ 0 w 100242"/>
                <a:gd name="connsiteY1" fmla="*/ 8362 h 45299"/>
                <a:gd name="connsiteX2" fmla="*/ 4955 w 100242"/>
                <a:gd name="connsiteY2" fmla="*/ 6401 h 45299"/>
                <a:gd name="connsiteX3" fmla="*/ 83828 w 100242"/>
                <a:gd name="connsiteY3" fmla="*/ 0 h 45299"/>
                <a:gd name="connsiteX4" fmla="*/ 91881 w 100242"/>
                <a:gd name="connsiteY4" fmla="*/ 929 h 45299"/>
                <a:gd name="connsiteX5" fmla="*/ 100036 w 100242"/>
                <a:gd name="connsiteY5" fmla="*/ 7227 h 45299"/>
                <a:gd name="connsiteX6" fmla="*/ 100243 w 100242"/>
                <a:gd name="connsiteY6" fmla="*/ 6814 h 45299"/>
                <a:gd name="connsiteX7" fmla="*/ 99417 w 100242"/>
                <a:gd name="connsiteY7" fmla="*/ 16105 h 45299"/>
                <a:gd name="connsiteX8" fmla="*/ 98385 w 100242"/>
                <a:gd name="connsiteY8" fmla="*/ 20544 h 45299"/>
                <a:gd name="connsiteX9" fmla="*/ 92707 w 100242"/>
                <a:gd name="connsiteY9" fmla="*/ 27048 h 45299"/>
                <a:gd name="connsiteX10" fmla="*/ 88784 w 100242"/>
                <a:gd name="connsiteY10" fmla="*/ 28390 h 45299"/>
                <a:gd name="connsiteX11" fmla="*/ 84861 w 100242"/>
                <a:gd name="connsiteY11" fmla="*/ 28597 h 45299"/>
                <a:gd name="connsiteX12" fmla="*/ 80938 w 100242"/>
                <a:gd name="connsiteY12" fmla="*/ 28287 h 45299"/>
                <a:gd name="connsiteX13" fmla="*/ 77221 w 100242"/>
                <a:gd name="connsiteY13" fmla="*/ 28287 h 45299"/>
                <a:gd name="connsiteX14" fmla="*/ 73401 w 100242"/>
                <a:gd name="connsiteY14" fmla="*/ 28493 h 45299"/>
                <a:gd name="connsiteX15" fmla="*/ 69685 w 100242"/>
                <a:gd name="connsiteY15" fmla="*/ 29319 h 45299"/>
                <a:gd name="connsiteX16" fmla="*/ 62355 w 100242"/>
                <a:gd name="connsiteY16" fmla="*/ 31074 h 45299"/>
                <a:gd name="connsiteX17" fmla="*/ 55128 w 100242"/>
                <a:gd name="connsiteY17" fmla="*/ 32933 h 45299"/>
                <a:gd name="connsiteX18" fmla="*/ 48212 w 100242"/>
                <a:gd name="connsiteY18" fmla="*/ 36236 h 45299"/>
                <a:gd name="connsiteX19" fmla="*/ 41191 w 100242"/>
                <a:gd name="connsiteY19" fmla="*/ 40262 h 45299"/>
                <a:gd name="connsiteX20" fmla="*/ 29629 w 100242"/>
                <a:gd name="connsiteY20" fmla="*/ 45114 h 45299"/>
                <a:gd name="connsiteX21" fmla="*/ 20957 w 100242"/>
                <a:gd name="connsiteY21" fmla="*/ 44495 h 45299"/>
                <a:gd name="connsiteX22" fmla="*/ 9807 w 100242"/>
                <a:gd name="connsiteY22" fmla="*/ 36959 h 45299"/>
                <a:gd name="connsiteX23" fmla="*/ 7536 w 100242"/>
                <a:gd name="connsiteY23" fmla="*/ 32829 h 4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242" h="45299">
                  <a:moveTo>
                    <a:pt x="7536" y="32829"/>
                  </a:moveTo>
                  <a:cubicBezTo>
                    <a:pt x="7949" y="23641"/>
                    <a:pt x="3200" y="16311"/>
                    <a:pt x="0" y="8362"/>
                  </a:cubicBezTo>
                  <a:cubicBezTo>
                    <a:pt x="1342" y="6917"/>
                    <a:pt x="3097" y="6297"/>
                    <a:pt x="4955" y="6401"/>
                  </a:cubicBezTo>
                  <a:cubicBezTo>
                    <a:pt x="30868" y="-1342"/>
                    <a:pt x="58019" y="9291"/>
                    <a:pt x="83828" y="0"/>
                  </a:cubicBezTo>
                  <a:cubicBezTo>
                    <a:pt x="86512" y="310"/>
                    <a:pt x="89197" y="619"/>
                    <a:pt x="91881" y="929"/>
                  </a:cubicBezTo>
                  <a:cubicBezTo>
                    <a:pt x="94565" y="3097"/>
                    <a:pt x="97249" y="5162"/>
                    <a:pt x="100036" y="7227"/>
                  </a:cubicBezTo>
                  <a:cubicBezTo>
                    <a:pt x="100036" y="7227"/>
                    <a:pt x="100243" y="6814"/>
                    <a:pt x="100243" y="6814"/>
                  </a:cubicBezTo>
                  <a:cubicBezTo>
                    <a:pt x="99933" y="9911"/>
                    <a:pt x="99624" y="13008"/>
                    <a:pt x="99417" y="16105"/>
                  </a:cubicBezTo>
                  <a:cubicBezTo>
                    <a:pt x="99107" y="17550"/>
                    <a:pt x="98694" y="19099"/>
                    <a:pt x="98385" y="20544"/>
                  </a:cubicBezTo>
                  <a:cubicBezTo>
                    <a:pt x="96939" y="23125"/>
                    <a:pt x="94978" y="25293"/>
                    <a:pt x="92707" y="27048"/>
                  </a:cubicBezTo>
                  <a:cubicBezTo>
                    <a:pt x="91468" y="27461"/>
                    <a:pt x="90126" y="27977"/>
                    <a:pt x="88784" y="28390"/>
                  </a:cubicBezTo>
                  <a:cubicBezTo>
                    <a:pt x="87442" y="28493"/>
                    <a:pt x="86099" y="28493"/>
                    <a:pt x="84861" y="28597"/>
                  </a:cubicBezTo>
                  <a:cubicBezTo>
                    <a:pt x="83519" y="28493"/>
                    <a:pt x="82280" y="28287"/>
                    <a:pt x="80938" y="28287"/>
                  </a:cubicBezTo>
                  <a:cubicBezTo>
                    <a:pt x="81041" y="28390"/>
                    <a:pt x="77221" y="28287"/>
                    <a:pt x="77221" y="28287"/>
                  </a:cubicBezTo>
                  <a:cubicBezTo>
                    <a:pt x="77221" y="28287"/>
                    <a:pt x="73401" y="28390"/>
                    <a:pt x="73401" y="28493"/>
                  </a:cubicBezTo>
                  <a:cubicBezTo>
                    <a:pt x="73401" y="28597"/>
                    <a:pt x="69685" y="29216"/>
                    <a:pt x="69685" y="29319"/>
                  </a:cubicBezTo>
                  <a:cubicBezTo>
                    <a:pt x="67310" y="30145"/>
                    <a:pt x="64833" y="30661"/>
                    <a:pt x="62355" y="31074"/>
                  </a:cubicBezTo>
                  <a:cubicBezTo>
                    <a:pt x="59981" y="31797"/>
                    <a:pt x="57503" y="32313"/>
                    <a:pt x="55128" y="32933"/>
                  </a:cubicBezTo>
                  <a:cubicBezTo>
                    <a:pt x="52754" y="33965"/>
                    <a:pt x="50483" y="34997"/>
                    <a:pt x="48212" y="36236"/>
                  </a:cubicBezTo>
                  <a:cubicBezTo>
                    <a:pt x="45940" y="37785"/>
                    <a:pt x="43566" y="39024"/>
                    <a:pt x="41191" y="40262"/>
                  </a:cubicBezTo>
                  <a:cubicBezTo>
                    <a:pt x="37475" y="42327"/>
                    <a:pt x="33655" y="44082"/>
                    <a:pt x="29629" y="45114"/>
                  </a:cubicBezTo>
                  <a:cubicBezTo>
                    <a:pt x="26738" y="45527"/>
                    <a:pt x="23848" y="45218"/>
                    <a:pt x="20957" y="44495"/>
                  </a:cubicBezTo>
                  <a:cubicBezTo>
                    <a:pt x="16724" y="42843"/>
                    <a:pt x="13008" y="40366"/>
                    <a:pt x="9807" y="36959"/>
                  </a:cubicBezTo>
                  <a:cubicBezTo>
                    <a:pt x="8982" y="35617"/>
                    <a:pt x="8259" y="34275"/>
                    <a:pt x="7536" y="32829"/>
                  </a:cubicBezTo>
                  <a:close/>
                </a:path>
              </a:pathLst>
            </a:custGeom>
            <a:solidFill>
              <a:srgbClr val="6CC3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873F108C-8FC6-41B9-A013-6F56996600C2}"/>
                </a:ext>
              </a:extLst>
            </p:cNvPr>
            <p:cNvSpPr/>
            <p:nvPr/>
          </p:nvSpPr>
          <p:spPr>
            <a:xfrm>
              <a:off x="6788329" y="1113576"/>
              <a:ext cx="84133" cy="46303"/>
            </a:xfrm>
            <a:custGeom>
              <a:avLst/>
              <a:gdLst>
                <a:gd name="connsiteX0" fmla="*/ 81575 w 84133"/>
                <a:gd name="connsiteY0" fmla="*/ 45890 h 46303"/>
                <a:gd name="connsiteX1" fmla="*/ 8794 w 84133"/>
                <a:gd name="connsiteY1" fmla="*/ 28031 h 46303"/>
                <a:gd name="connsiteX2" fmla="*/ 4870 w 84133"/>
                <a:gd name="connsiteY2" fmla="*/ 4183 h 46303"/>
                <a:gd name="connsiteX3" fmla="*/ 28821 w 84133"/>
                <a:gd name="connsiteY3" fmla="*/ 2634 h 46303"/>
                <a:gd name="connsiteX4" fmla="*/ 73729 w 84133"/>
                <a:gd name="connsiteY4" fmla="*/ 29373 h 46303"/>
                <a:gd name="connsiteX5" fmla="*/ 81472 w 84133"/>
                <a:gd name="connsiteY5" fmla="*/ 37528 h 46303"/>
                <a:gd name="connsiteX6" fmla="*/ 81472 w 84133"/>
                <a:gd name="connsiteY6" fmla="*/ 37528 h 46303"/>
                <a:gd name="connsiteX7" fmla="*/ 83743 w 84133"/>
                <a:gd name="connsiteY7" fmla="*/ 43413 h 46303"/>
                <a:gd name="connsiteX8" fmla="*/ 81266 w 84133"/>
                <a:gd name="connsiteY8" fmla="*/ 46303 h 46303"/>
                <a:gd name="connsiteX9" fmla="*/ 81575 w 84133"/>
                <a:gd name="connsiteY9" fmla="*/ 45890 h 4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133" h="46303">
                  <a:moveTo>
                    <a:pt x="81575" y="45890"/>
                  </a:moveTo>
                  <a:cubicBezTo>
                    <a:pt x="57108" y="41348"/>
                    <a:pt x="34809" y="26482"/>
                    <a:pt x="8794" y="28031"/>
                  </a:cubicBezTo>
                  <a:cubicBezTo>
                    <a:pt x="-1530" y="28650"/>
                    <a:pt x="-2666" y="19875"/>
                    <a:pt x="4870" y="4183"/>
                  </a:cubicBezTo>
                  <a:cubicBezTo>
                    <a:pt x="12510" y="-2115"/>
                    <a:pt x="20666" y="-153"/>
                    <a:pt x="28821" y="2634"/>
                  </a:cubicBezTo>
                  <a:cubicBezTo>
                    <a:pt x="45133" y="8828"/>
                    <a:pt x="60412" y="17191"/>
                    <a:pt x="73729" y="29373"/>
                  </a:cubicBezTo>
                  <a:cubicBezTo>
                    <a:pt x="76104" y="32263"/>
                    <a:pt x="78582" y="35257"/>
                    <a:pt x="81472" y="37528"/>
                  </a:cubicBezTo>
                  <a:lnTo>
                    <a:pt x="81472" y="37528"/>
                  </a:lnTo>
                  <a:cubicBezTo>
                    <a:pt x="83950" y="39593"/>
                    <a:pt x="84673" y="41555"/>
                    <a:pt x="83743" y="43413"/>
                  </a:cubicBezTo>
                  <a:cubicBezTo>
                    <a:pt x="82917" y="45271"/>
                    <a:pt x="82092" y="46303"/>
                    <a:pt x="81266" y="46303"/>
                  </a:cubicBezTo>
                  <a:lnTo>
                    <a:pt x="81575" y="45890"/>
                  </a:lnTo>
                  <a:close/>
                </a:path>
              </a:pathLst>
            </a:custGeom>
            <a:solidFill>
              <a:srgbClr val="89CDD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FB659E0B-20B1-4B02-BE45-A97F695B5BE7}"/>
                </a:ext>
              </a:extLst>
            </p:cNvPr>
            <p:cNvSpPr/>
            <p:nvPr/>
          </p:nvSpPr>
          <p:spPr>
            <a:xfrm>
              <a:off x="6548529" y="1744715"/>
              <a:ext cx="84138" cy="47315"/>
            </a:xfrm>
            <a:custGeom>
              <a:avLst/>
              <a:gdLst>
                <a:gd name="connsiteX0" fmla="*/ 84138 w 84138"/>
                <a:gd name="connsiteY0" fmla="*/ 0 h 47315"/>
                <a:gd name="connsiteX1" fmla="*/ 78666 w 84138"/>
                <a:gd name="connsiteY1" fmla="*/ 13834 h 47315"/>
                <a:gd name="connsiteX2" fmla="*/ 60497 w 84138"/>
                <a:gd name="connsiteY2" fmla="*/ 42327 h 47315"/>
                <a:gd name="connsiteX3" fmla="*/ 0 w 84138"/>
                <a:gd name="connsiteY3" fmla="*/ 42121 h 47315"/>
                <a:gd name="connsiteX4" fmla="*/ 4749 w 84138"/>
                <a:gd name="connsiteY4" fmla="*/ 36339 h 47315"/>
                <a:gd name="connsiteX5" fmla="*/ 7536 w 84138"/>
                <a:gd name="connsiteY5" fmla="*/ 8259 h 47315"/>
                <a:gd name="connsiteX6" fmla="*/ 30661 w 84138"/>
                <a:gd name="connsiteY6" fmla="*/ 13318 h 47315"/>
                <a:gd name="connsiteX7" fmla="*/ 33346 w 84138"/>
                <a:gd name="connsiteY7" fmla="*/ 20854 h 47315"/>
                <a:gd name="connsiteX8" fmla="*/ 56987 w 84138"/>
                <a:gd name="connsiteY8" fmla="*/ 23641 h 47315"/>
                <a:gd name="connsiteX9" fmla="*/ 76395 w 84138"/>
                <a:gd name="connsiteY9" fmla="*/ 0 h 47315"/>
                <a:gd name="connsiteX10" fmla="*/ 84138 w 84138"/>
                <a:gd name="connsiteY10" fmla="*/ 0 h 4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138" h="47315">
                  <a:moveTo>
                    <a:pt x="84138" y="0"/>
                  </a:moveTo>
                  <a:cubicBezTo>
                    <a:pt x="82383" y="4749"/>
                    <a:pt x="81764" y="10943"/>
                    <a:pt x="78666" y="13834"/>
                  </a:cubicBezTo>
                  <a:cubicBezTo>
                    <a:pt x="70201" y="21680"/>
                    <a:pt x="65452" y="31900"/>
                    <a:pt x="60497" y="42327"/>
                  </a:cubicBezTo>
                  <a:cubicBezTo>
                    <a:pt x="40262" y="52754"/>
                    <a:pt x="20131" y="43876"/>
                    <a:pt x="0" y="42121"/>
                  </a:cubicBezTo>
                  <a:cubicBezTo>
                    <a:pt x="1549" y="40159"/>
                    <a:pt x="2787" y="37578"/>
                    <a:pt x="4749" y="36339"/>
                  </a:cubicBezTo>
                  <a:cubicBezTo>
                    <a:pt x="21989" y="25396"/>
                    <a:pt x="21989" y="25396"/>
                    <a:pt x="7536" y="8259"/>
                  </a:cubicBezTo>
                  <a:cubicBezTo>
                    <a:pt x="24777" y="1755"/>
                    <a:pt x="24880" y="1652"/>
                    <a:pt x="30661" y="13318"/>
                  </a:cubicBezTo>
                  <a:cubicBezTo>
                    <a:pt x="31900" y="15692"/>
                    <a:pt x="32003" y="18583"/>
                    <a:pt x="33346" y="20854"/>
                  </a:cubicBezTo>
                  <a:cubicBezTo>
                    <a:pt x="40262" y="33036"/>
                    <a:pt x="49347" y="34378"/>
                    <a:pt x="56987" y="23641"/>
                  </a:cubicBezTo>
                  <a:cubicBezTo>
                    <a:pt x="62974" y="15176"/>
                    <a:pt x="66072" y="4129"/>
                    <a:pt x="76395" y="0"/>
                  </a:cubicBezTo>
                  <a:cubicBezTo>
                    <a:pt x="78976" y="0"/>
                    <a:pt x="81557" y="0"/>
                    <a:pt x="84138" y="0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4159398E-94DD-4B1B-A239-271DDBAE6A3E}"/>
                </a:ext>
              </a:extLst>
            </p:cNvPr>
            <p:cNvSpPr/>
            <p:nvPr/>
          </p:nvSpPr>
          <p:spPr>
            <a:xfrm>
              <a:off x="7014976" y="1341782"/>
              <a:ext cx="46433" cy="64403"/>
            </a:xfrm>
            <a:custGeom>
              <a:avLst/>
              <a:gdLst>
                <a:gd name="connsiteX0" fmla="*/ 80 w 46433"/>
                <a:gd name="connsiteY0" fmla="*/ 18479 h 64403"/>
                <a:gd name="connsiteX1" fmla="*/ 24134 w 46433"/>
                <a:gd name="connsiteY1" fmla="*/ 0 h 64403"/>
                <a:gd name="connsiteX2" fmla="*/ 46433 w 46433"/>
                <a:gd name="connsiteY2" fmla="*/ 51825 h 64403"/>
                <a:gd name="connsiteX3" fmla="*/ 35593 w 46433"/>
                <a:gd name="connsiteY3" fmla="*/ 62561 h 64403"/>
                <a:gd name="connsiteX4" fmla="*/ 15462 w 46433"/>
                <a:gd name="connsiteY4" fmla="*/ 54819 h 64403"/>
                <a:gd name="connsiteX5" fmla="*/ 80 w 46433"/>
                <a:gd name="connsiteY5" fmla="*/ 18479 h 6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33" h="64403">
                  <a:moveTo>
                    <a:pt x="80" y="18479"/>
                  </a:moveTo>
                  <a:cubicBezTo>
                    <a:pt x="12468" y="19099"/>
                    <a:pt x="22895" y="16724"/>
                    <a:pt x="24134" y="0"/>
                  </a:cubicBezTo>
                  <a:cubicBezTo>
                    <a:pt x="30225" y="17963"/>
                    <a:pt x="44162" y="31900"/>
                    <a:pt x="46433" y="51825"/>
                  </a:cubicBezTo>
                  <a:cubicBezTo>
                    <a:pt x="42820" y="55438"/>
                    <a:pt x="39826" y="60084"/>
                    <a:pt x="35593" y="62561"/>
                  </a:cubicBezTo>
                  <a:cubicBezTo>
                    <a:pt x="28057" y="66897"/>
                    <a:pt x="17424" y="63284"/>
                    <a:pt x="15462" y="54819"/>
                  </a:cubicBezTo>
                  <a:cubicBezTo>
                    <a:pt x="12365" y="41295"/>
                    <a:pt x="-1159" y="33655"/>
                    <a:pt x="80" y="18479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F9BBF6FC-FDB6-4B00-B3F0-7C2549889F3D}"/>
                </a:ext>
              </a:extLst>
            </p:cNvPr>
            <p:cNvSpPr/>
            <p:nvPr/>
          </p:nvSpPr>
          <p:spPr>
            <a:xfrm>
              <a:off x="6272680" y="1665630"/>
              <a:ext cx="69581" cy="79704"/>
            </a:xfrm>
            <a:custGeom>
              <a:avLst/>
              <a:gdLst>
                <a:gd name="connsiteX0" fmla="*/ 69169 w 69581"/>
                <a:gd name="connsiteY0" fmla="*/ 3826 h 79704"/>
                <a:gd name="connsiteX1" fmla="*/ 66175 w 69581"/>
                <a:gd name="connsiteY1" fmla="*/ 27364 h 79704"/>
                <a:gd name="connsiteX2" fmla="*/ 69582 w 69581"/>
                <a:gd name="connsiteY2" fmla="*/ 37687 h 79704"/>
                <a:gd name="connsiteX3" fmla="*/ 23848 w 69581"/>
                <a:gd name="connsiteY3" fmla="*/ 79705 h 79704"/>
                <a:gd name="connsiteX4" fmla="*/ 516 w 69581"/>
                <a:gd name="connsiteY4" fmla="*/ 71136 h 79704"/>
                <a:gd name="connsiteX5" fmla="*/ 0 w 69581"/>
                <a:gd name="connsiteY5" fmla="*/ 70413 h 79704"/>
                <a:gd name="connsiteX6" fmla="*/ 59051 w 69581"/>
                <a:gd name="connsiteY6" fmla="*/ 6 h 79704"/>
                <a:gd name="connsiteX7" fmla="*/ 69169 w 69581"/>
                <a:gd name="connsiteY7" fmla="*/ 3826 h 7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581" h="79704">
                  <a:moveTo>
                    <a:pt x="69169" y="3826"/>
                  </a:moveTo>
                  <a:cubicBezTo>
                    <a:pt x="68136" y="11672"/>
                    <a:pt x="67310" y="19518"/>
                    <a:pt x="66175" y="27364"/>
                  </a:cubicBezTo>
                  <a:cubicBezTo>
                    <a:pt x="65555" y="31596"/>
                    <a:pt x="66381" y="35106"/>
                    <a:pt x="69582" y="37687"/>
                  </a:cubicBezTo>
                  <a:cubicBezTo>
                    <a:pt x="54509" y="51934"/>
                    <a:pt x="44185" y="72272"/>
                    <a:pt x="23848" y="79705"/>
                  </a:cubicBezTo>
                  <a:cubicBezTo>
                    <a:pt x="15176" y="79705"/>
                    <a:pt x="6607" y="79395"/>
                    <a:pt x="516" y="71136"/>
                  </a:cubicBezTo>
                  <a:lnTo>
                    <a:pt x="0" y="70413"/>
                  </a:lnTo>
                  <a:cubicBezTo>
                    <a:pt x="19305" y="46566"/>
                    <a:pt x="40779" y="24886"/>
                    <a:pt x="59051" y="6"/>
                  </a:cubicBezTo>
                  <a:cubicBezTo>
                    <a:pt x="62871" y="-97"/>
                    <a:pt x="66278" y="1142"/>
                    <a:pt x="69169" y="3826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FC3CFFA2-A4C4-4670-8FB0-99138B817ADE}"/>
                </a:ext>
              </a:extLst>
            </p:cNvPr>
            <p:cNvSpPr/>
            <p:nvPr/>
          </p:nvSpPr>
          <p:spPr>
            <a:xfrm>
              <a:off x="5523491" y="1233797"/>
              <a:ext cx="52927" cy="42714"/>
            </a:xfrm>
            <a:custGeom>
              <a:avLst/>
              <a:gdLst>
                <a:gd name="connsiteX0" fmla="*/ 29010 w 52927"/>
                <a:gd name="connsiteY0" fmla="*/ 0 h 42714"/>
                <a:gd name="connsiteX1" fmla="*/ 39746 w 52927"/>
                <a:gd name="connsiteY1" fmla="*/ 1342 h 42714"/>
                <a:gd name="connsiteX2" fmla="*/ 49967 w 52927"/>
                <a:gd name="connsiteY2" fmla="*/ 28287 h 42714"/>
                <a:gd name="connsiteX3" fmla="*/ 37681 w 52927"/>
                <a:gd name="connsiteY3" fmla="*/ 42430 h 42714"/>
                <a:gd name="connsiteX4" fmla="*/ 0 w 52927"/>
                <a:gd name="connsiteY4" fmla="*/ 18170 h 42714"/>
                <a:gd name="connsiteX5" fmla="*/ 29010 w 52927"/>
                <a:gd name="connsiteY5" fmla="*/ 0 h 4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927" h="42714">
                  <a:moveTo>
                    <a:pt x="29010" y="0"/>
                  </a:moveTo>
                  <a:cubicBezTo>
                    <a:pt x="32623" y="413"/>
                    <a:pt x="36339" y="206"/>
                    <a:pt x="39746" y="1342"/>
                  </a:cubicBezTo>
                  <a:cubicBezTo>
                    <a:pt x="52135" y="5781"/>
                    <a:pt x="56367" y="16621"/>
                    <a:pt x="49967" y="28287"/>
                  </a:cubicBezTo>
                  <a:cubicBezTo>
                    <a:pt x="46973" y="33655"/>
                    <a:pt x="41811" y="37681"/>
                    <a:pt x="37681" y="42430"/>
                  </a:cubicBezTo>
                  <a:cubicBezTo>
                    <a:pt x="19615" y="44495"/>
                    <a:pt x="7743" y="35204"/>
                    <a:pt x="0" y="18170"/>
                  </a:cubicBezTo>
                  <a:cubicBezTo>
                    <a:pt x="12182" y="16828"/>
                    <a:pt x="19512" y="6297"/>
                    <a:pt x="29010" y="0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254FB1E9-F18C-4874-B067-DA9981C817B6}"/>
                </a:ext>
              </a:extLst>
            </p:cNvPr>
            <p:cNvSpPr/>
            <p:nvPr/>
          </p:nvSpPr>
          <p:spPr>
            <a:xfrm>
              <a:off x="6859562" y="1612285"/>
              <a:ext cx="40591" cy="65120"/>
            </a:xfrm>
            <a:custGeom>
              <a:avLst/>
              <a:gdLst>
                <a:gd name="connsiteX0" fmla="*/ 9414 w 40591"/>
                <a:gd name="connsiteY0" fmla="*/ 65120 h 65120"/>
                <a:gd name="connsiteX1" fmla="*/ 845 w 40591"/>
                <a:gd name="connsiteY1" fmla="*/ 56758 h 65120"/>
                <a:gd name="connsiteX2" fmla="*/ 14989 w 40591"/>
                <a:gd name="connsiteY2" fmla="*/ 12160 h 65120"/>
                <a:gd name="connsiteX3" fmla="*/ 27274 w 40591"/>
                <a:gd name="connsiteY3" fmla="*/ 81 h 65120"/>
                <a:gd name="connsiteX4" fmla="*/ 40075 w 40591"/>
                <a:gd name="connsiteY4" fmla="*/ 11334 h 65120"/>
                <a:gd name="connsiteX5" fmla="*/ 40591 w 40591"/>
                <a:gd name="connsiteY5" fmla="*/ 31672 h 65120"/>
                <a:gd name="connsiteX6" fmla="*/ 9414 w 40591"/>
                <a:gd name="connsiteY6" fmla="*/ 65120 h 6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591" h="65120">
                  <a:moveTo>
                    <a:pt x="9414" y="65120"/>
                  </a:moveTo>
                  <a:cubicBezTo>
                    <a:pt x="4665" y="64501"/>
                    <a:pt x="-2458" y="63778"/>
                    <a:pt x="845" y="56758"/>
                  </a:cubicBezTo>
                  <a:cubicBezTo>
                    <a:pt x="7556" y="42512"/>
                    <a:pt x="18292" y="30743"/>
                    <a:pt x="14989" y="12160"/>
                  </a:cubicBezTo>
                  <a:cubicBezTo>
                    <a:pt x="13647" y="4830"/>
                    <a:pt x="20563" y="701"/>
                    <a:pt x="27274" y="81"/>
                  </a:cubicBezTo>
                  <a:cubicBezTo>
                    <a:pt x="34500" y="-641"/>
                    <a:pt x="39249" y="3488"/>
                    <a:pt x="40075" y="11334"/>
                  </a:cubicBezTo>
                  <a:cubicBezTo>
                    <a:pt x="40798" y="18044"/>
                    <a:pt x="40488" y="24858"/>
                    <a:pt x="40591" y="31672"/>
                  </a:cubicBezTo>
                  <a:cubicBezTo>
                    <a:pt x="34500" y="47570"/>
                    <a:pt x="17157" y="50977"/>
                    <a:pt x="9414" y="65120"/>
                  </a:cubicBezTo>
                  <a:close/>
                </a:path>
              </a:pathLst>
            </a:custGeom>
            <a:solidFill>
              <a:srgbClr val="75C6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25623446-8D58-4D3E-BE10-2664B7E788AA}"/>
                </a:ext>
              </a:extLst>
            </p:cNvPr>
            <p:cNvSpPr/>
            <p:nvPr/>
          </p:nvSpPr>
          <p:spPr>
            <a:xfrm>
              <a:off x="5761451" y="1620093"/>
              <a:ext cx="74846" cy="22833"/>
            </a:xfrm>
            <a:custGeom>
              <a:avLst/>
              <a:gdLst>
                <a:gd name="connsiteX0" fmla="*/ 0 w 74846"/>
                <a:gd name="connsiteY0" fmla="*/ 19527 h 22833"/>
                <a:gd name="connsiteX1" fmla="*/ 22815 w 74846"/>
                <a:gd name="connsiteY1" fmla="*/ 1254 h 22833"/>
                <a:gd name="connsiteX2" fmla="*/ 58432 w 74846"/>
                <a:gd name="connsiteY2" fmla="*/ 1873 h 22833"/>
                <a:gd name="connsiteX3" fmla="*/ 74847 w 74846"/>
                <a:gd name="connsiteY3" fmla="*/ 14881 h 22833"/>
                <a:gd name="connsiteX4" fmla="*/ 50896 w 74846"/>
                <a:gd name="connsiteY4" fmla="*/ 21592 h 22833"/>
                <a:gd name="connsiteX5" fmla="*/ 0 w 74846"/>
                <a:gd name="connsiteY5" fmla="*/ 19527 h 2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846" h="22833">
                  <a:moveTo>
                    <a:pt x="0" y="19527"/>
                  </a:moveTo>
                  <a:cubicBezTo>
                    <a:pt x="1652" y="4454"/>
                    <a:pt x="10220" y="-3185"/>
                    <a:pt x="22815" y="1254"/>
                  </a:cubicBezTo>
                  <a:cubicBezTo>
                    <a:pt x="35204" y="5693"/>
                    <a:pt x="46044" y="5900"/>
                    <a:pt x="58432" y="1873"/>
                  </a:cubicBezTo>
                  <a:cubicBezTo>
                    <a:pt x="66484" y="-707"/>
                    <a:pt x="71440" y="7345"/>
                    <a:pt x="74847" y="14881"/>
                  </a:cubicBezTo>
                  <a:cubicBezTo>
                    <a:pt x="67414" y="19630"/>
                    <a:pt x="59981" y="25412"/>
                    <a:pt x="50896" y="21592"/>
                  </a:cubicBezTo>
                  <a:cubicBezTo>
                    <a:pt x="33965" y="14675"/>
                    <a:pt x="17034" y="16843"/>
                    <a:pt x="0" y="19527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68906CEC-ABD7-4407-8AF0-0460DD271C5B}"/>
                </a:ext>
              </a:extLst>
            </p:cNvPr>
            <p:cNvSpPr/>
            <p:nvPr/>
          </p:nvSpPr>
          <p:spPr>
            <a:xfrm>
              <a:off x="6247575" y="1736489"/>
              <a:ext cx="48952" cy="43120"/>
            </a:xfrm>
            <a:custGeom>
              <a:avLst/>
              <a:gdLst>
                <a:gd name="connsiteX0" fmla="*/ 25621 w 48952"/>
                <a:gd name="connsiteY0" fmla="*/ 174 h 43120"/>
                <a:gd name="connsiteX1" fmla="*/ 48953 w 48952"/>
                <a:gd name="connsiteY1" fmla="*/ 8743 h 43120"/>
                <a:gd name="connsiteX2" fmla="*/ 11581 w 48952"/>
                <a:gd name="connsiteY2" fmla="*/ 43120 h 43120"/>
                <a:gd name="connsiteX3" fmla="*/ 1464 w 48952"/>
                <a:gd name="connsiteY3" fmla="*/ 38475 h 43120"/>
                <a:gd name="connsiteX4" fmla="*/ 3528 w 48952"/>
                <a:gd name="connsiteY4" fmla="*/ 28254 h 43120"/>
                <a:gd name="connsiteX5" fmla="*/ 25621 w 48952"/>
                <a:gd name="connsiteY5" fmla="*/ 174 h 43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52" h="43120">
                  <a:moveTo>
                    <a:pt x="25621" y="174"/>
                  </a:moveTo>
                  <a:cubicBezTo>
                    <a:pt x="34396" y="-136"/>
                    <a:pt x="43275" y="-1065"/>
                    <a:pt x="48953" y="8743"/>
                  </a:cubicBezTo>
                  <a:cubicBezTo>
                    <a:pt x="39971" y="24641"/>
                    <a:pt x="28202" y="37029"/>
                    <a:pt x="11581" y="43120"/>
                  </a:cubicBezTo>
                  <a:cubicBezTo>
                    <a:pt x="8174" y="41675"/>
                    <a:pt x="3941" y="41056"/>
                    <a:pt x="1464" y="38475"/>
                  </a:cubicBezTo>
                  <a:cubicBezTo>
                    <a:pt x="-1840" y="35068"/>
                    <a:pt x="1154" y="31248"/>
                    <a:pt x="3528" y="28254"/>
                  </a:cubicBezTo>
                  <a:cubicBezTo>
                    <a:pt x="10858" y="18860"/>
                    <a:pt x="18291" y="9568"/>
                    <a:pt x="25621" y="174"/>
                  </a:cubicBezTo>
                  <a:close/>
                </a:path>
              </a:pathLst>
            </a:custGeom>
            <a:solidFill>
              <a:srgbClr val="68C2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0FFB8357-F58D-488F-AC1E-E51AF44BC923}"/>
                </a:ext>
              </a:extLst>
            </p:cNvPr>
            <p:cNvSpPr/>
            <p:nvPr/>
          </p:nvSpPr>
          <p:spPr>
            <a:xfrm>
              <a:off x="7022695" y="1443058"/>
              <a:ext cx="32652" cy="42556"/>
            </a:xfrm>
            <a:custGeom>
              <a:avLst/>
              <a:gdLst>
                <a:gd name="connsiteX0" fmla="*/ 23331 w 32652"/>
                <a:gd name="connsiteY0" fmla="*/ 42534 h 42556"/>
                <a:gd name="connsiteX1" fmla="*/ 103 w 32652"/>
                <a:gd name="connsiteY1" fmla="*/ 33965 h 42556"/>
                <a:gd name="connsiteX2" fmla="*/ 0 w 32652"/>
                <a:gd name="connsiteY2" fmla="*/ 25706 h 42556"/>
                <a:gd name="connsiteX3" fmla="*/ 31487 w 32652"/>
                <a:gd name="connsiteY3" fmla="*/ 0 h 42556"/>
                <a:gd name="connsiteX4" fmla="*/ 23331 w 32652"/>
                <a:gd name="connsiteY4" fmla="*/ 42534 h 4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52" h="42556">
                  <a:moveTo>
                    <a:pt x="23331" y="42534"/>
                  </a:moveTo>
                  <a:cubicBezTo>
                    <a:pt x="14556" y="42947"/>
                    <a:pt x="7639" y="37681"/>
                    <a:pt x="103" y="33965"/>
                  </a:cubicBezTo>
                  <a:cubicBezTo>
                    <a:pt x="103" y="31178"/>
                    <a:pt x="0" y="28390"/>
                    <a:pt x="0" y="25706"/>
                  </a:cubicBezTo>
                  <a:cubicBezTo>
                    <a:pt x="413" y="2271"/>
                    <a:pt x="16105" y="1445"/>
                    <a:pt x="31487" y="0"/>
                  </a:cubicBezTo>
                  <a:cubicBezTo>
                    <a:pt x="35100" y="15692"/>
                    <a:pt x="29732" y="29216"/>
                    <a:pt x="23331" y="42534"/>
                  </a:cubicBezTo>
                  <a:close/>
                </a:path>
              </a:pathLst>
            </a:custGeom>
            <a:solidFill>
              <a:srgbClr val="6BC3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CE607E03-F4ED-424E-A671-1D7ECD95EA74}"/>
                </a:ext>
              </a:extLst>
            </p:cNvPr>
            <p:cNvSpPr/>
            <p:nvPr/>
          </p:nvSpPr>
          <p:spPr>
            <a:xfrm>
              <a:off x="6318207" y="992635"/>
              <a:ext cx="39229" cy="41088"/>
            </a:xfrm>
            <a:custGeom>
              <a:avLst/>
              <a:gdLst>
                <a:gd name="connsiteX0" fmla="*/ 39230 w 39229"/>
                <a:gd name="connsiteY0" fmla="*/ 16002 h 41088"/>
                <a:gd name="connsiteX1" fmla="*/ 27977 w 39229"/>
                <a:gd name="connsiteY1" fmla="*/ 26222 h 41088"/>
                <a:gd name="connsiteX2" fmla="*/ 0 w 39229"/>
                <a:gd name="connsiteY2" fmla="*/ 41088 h 41088"/>
                <a:gd name="connsiteX3" fmla="*/ 30661 w 39229"/>
                <a:gd name="connsiteY3" fmla="*/ 0 h 41088"/>
                <a:gd name="connsiteX4" fmla="*/ 39230 w 39229"/>
                <a:gd name="connsiteY4" fmla="*/ 16002 h 4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29" h="41088">
                  <a:moveTo>
                    <a:pt x="39230" y="16002"/>
                  </a:moveTo>
                  <a:cubicBezTo>
                    <a:pt x="35513" y="19512"/>
                    <a:pt x="32210" y="23641"/>
                    <a:pt x="27977" y="26222"/>
                  </a:cubicBezTo>
                  <a:cubicBezTo>
                    <a:pt x="19408" y="31384"/>
                    <a:pt x="10427" y="35617"/>
                    <a:pt x="0" y="41088"/>
                  </a:cubicBezTo>
                  <a:cubicBezTo>
                    <a:pt x="9291" y="15589"/>
                    <a:pt x="13421" y="10220"/>
                    <a:pt x="30661" y="0"/>
                  </a:cubicBezTo>
                  <a:cubicBezTo>
                    <a:pt x="36546" y="3407"/>
                    <a:pt x="38404" y="9291"/>
                    <a:pt x="39230" y="16002"/>
                  </a:cubicBezTo>
                  <a:close/>
                </a:path>
              </a:pathLst>
            </a:custGeom>
            <a:solidFill>
              <a:srgbClr val="6EC4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61F78D9F-C0D8-4DA7-B5D7-FF1C78432E23}"/>
                </a:ext>
              </a:extLst>
            </p:cNvPr>
            <p:cNvSpPr/>
            <p:nvPr/>
          </p:nvSpPr>
          <p:spPr>
            <a:xfrm>
              <a:off x="5660899" y="1608403"/>
              <a:ext cx="30581" cy="31140"/>
            </a:xfrm>
            <a:custGeom>
              <a:avLst/>
              <a:gdLst>
                <a:gd name="connsiteX0" fmla="*/ 7330 w 30581"/>
                <a:gd name="connsiteY0" fmla="*/ 27811 h 31140"/>
                <a:gd name="connsiteX1" fmla="*/ 0 w 30581"/>
                <a:gd name="connsiteY1" fmla="*/ 2518 h 31140"/>
                <a:gd name="connsiteX2" fmla="*/ 10737 w 30581"/>
                <a:gd name="connsiteY2" fmla="*/ 659 h 31140"/>
                <a:gd name="connsiteX3" fmla="*/ 30145 w 30581"/>
                <a:gd name="connsiteY3" fmla="*/ 15422 h 31140"/>
                <a:gd name="connsiteX4" fmla="*/ 30455 w 30581"/>
                <a:gd name="connsiteY4" fmla="*/ 27191 h 31140"/>
                <a:gd name="connsiteX5" fmla="*/ 23848 w 30581"/>
                <a:gd name="connsiteY5" fmla="*/ 28430 h 31140"/>
                <a:gd name="connsiteX6" fmla="*/ 7123 w 30581"/>
                <a:gd name="connsiteY6" fmla="*/ 28430 h 31140"/>
                <a:gd name="connsiteX7" fmla="*/ 7330 w 30581"/>
                <a:gd name="connsiteY7" fmla="*/ 27811 h 3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81" h="31140">
                  <a:moveTo>
                    <a:pt x="7330" y="27811"/>
                  </a:moveTo>
                  <a:cubicBezTo>
                    <a:pt x="8052" y="18313"/>
                    <a:pt x="3200" y="10673"/>
                    <a:pt x="0" y="2518"/>
                  </a:cubicBezTo>
                  <a:cubicBezTo>
                    <a:pt x="3510" y="1898"/>
                    <a:pt x="7123" y="1072"/>
                    <a:pt x="10737" y="659"/>
                  </a:cubicBezTo>
                  <a:cubicBezTo>
                    <a:pt x="25087" y="-1199"/>
                    <a:pt x="26945" y="40"/>
                    <a:pt x="30145" y="15422"/>
                  </a:cubicBezTo>
                  <a:cubicBezTo>
                    <a:pt x="30971" y="19139"/>
                    <a:pt x="30352" y="23268"/>
                    <a:pt x="30455" y="27191"/>
                  </a:cubicBezTo>
                  <a:cubicBezTo>
                    <a:pt x="28287" y="27914"/>
                    <a:pt x="26119" y="28327"/>
                    <a:pt x="23848" y="28430"/>
                  </a:cubicBezTo>
                  <a:cubicBezTo>
                    <a:pt x="18273" y="32043"/>
                    <a:pt x="12698" y="32043"/>
                    <a:pt x="7123" y="28430"/>
                  </a:cubicBezTo>
                  <a:lnTo>
                    <a:pt x="7330" y="27811"/>
                  </a:lnTo>
                  <a:close/>
                </a:path>
              </a:pathLst>
            </a:custGeom>
            <a:solidFill>
              <a:srgbClr val="68C2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13F3F7A3-CB17-47B5-BD2C-284BE49CAE3D}"/>
                </a:ext>
              </a:extLst>
            </p:cNvPr>
            <p:cNvSpPr/>
            <p:nvPr/>
          </p:nvSpPr>
          <p:spPr>
            <a:xfrm>
              <a:off x="6515183" y="1068076"/>
              <a:ext cx="78872" cy="7998"/>
            </a:xfrm>
            <a:custGeom>
              <a:avLst/>
              <a:gdLst>
                <a:gd name="connsiteX0" fmla="*/ 78873 w 78872"/>
                <a:gd name="connsiteY0" fmla="*/ 129 h 7998"/>
                <a:gd name="connsiteX1" fmla="*/ 58948 w 78872"/>
                <a:gd name="connsiteY1" fmla="*/ 7975 h 7998"/>
                <a:gd name="connsiteX2" fmla="*/ 0 w 78872"/>
                <a:gd name="connsiteY2" fmla="*/ 6529 h 7998"/>
                <a:gd name="connsiteX3" fmla="*/ 20234 w 78872"/>
                <a:gd name="connsiteY3" fmla="*/ 25 h 7998"/>
                <a:gd name="connsiteX4" fmla="*/ 78873 w 78872"/>
                <a:gd name="connsiteY4" fmla="*/ 129 h 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72" h="7998">
                  <a:moveTo>
                    <a:pt x="78873" y="129"/>
                  </a:moveTo>
                  <a:cubicBezTo>
                    <a:pt x="73711" y="7149"/>
                    <a:pt x="66484" y="8181"/>
                    <a:pt x="58948" y="7975"/>
                  </a:cubicBezTo>
                  <a:cubicBezTo>
                    <a:pt x="39333" y="7562"/>
                    <a:pt x="19718" y="7046"/>
                    <a:pt x="0" y="6529"/>
                  </a:cubicBezTo>
                  <a:cubicBezTo>
                    <a:pt x="5472" y="-181"/>
                    <a:pt x="12801" y="-78"/>
                    <a:pt x="20234" y="25"/>
                  </a:cubicBezTo>
                  <a:cubicBezTo>
                    <a:pt x="39849" y="129"/>
                    <a:pt x="59361" y="25"/>
                    <a:pt x="78873" y="12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BEB4DC1A-E941-4783-9597-7D14D2D57E26}"/>
                </a:ext>
              </a:extLst>
            </p:cNvPr>
            <p:cNvSpPr/>
            <p:nvPr/>
          </p:nvSpPr>
          <p:spPr>
            <a:xfrm>
              <a:off x="7017228" y="1435315"/>
              <a:ext cx="37093" cy="33551"/>
            </a:xfrm>
            <a:custGeom>
              <a:avLst/>
              <a:gdLst>
                <a:gd name="connsiteX0" fmla="*/ 36954 w 37093"/>
                <a:gd name="connsiteY0" fmla="*/ 7846 h 33551"/>
                <a:gd name="connsiteX1" fmla="*/ 5467 w 37093"/>
                <a:gd name="connsiteY1" fmla="*/ 33552 h 33551"/>
                <a:gd name="connsiteX2" fmla="*/ 5880 w 37093"/>
                <a:gd name="connsiteY2" fmla="*/ 13834 h 33551"/>
                <a:gd name="connsiteX3" fmla="*/ 36335 w 37093"/>
                <a:gd name="connsiteY3" fmla="*/ 0 h 33551"/>
                <a:gd name="connsiteX4" fmla="*/ 36954 w 37093"/>
                <a:gd name="connsiteY4" fmla="*/ 7846 h 3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93" h="33551">
                  <a:moveTo>
                    <a:pt x="36954" y="7846"/>
                  </a:moveTo>
                  <a:cubicBezTo>
                    <a:pt x="25495" y="14969"/>
                    <a:pt x="11248" y="18066"/>
                    <a:pt x="5467" y="33552"/>
                  </a:cubicBezTo>
                  <a:cubicBezTo>
                    <a:pt x="-2585" y="26738"/>
                    <a:pt x="-1140" y="19615"/>
                    <a:pt x="5880" y="13834"/>
                  </a:cubicBezTo>
                  <a:cubicBezTo>
                    <a:pt x="14862" y="6504"/>
                    <a:pt x="24772" y="723"/>
                    <a:pt x="36335" y="0"/>
                  </a:cubicBezTo>
                  <a:cubicBezTo>
                    <a:pt x="37058" y="2478"/>
                    <a:pt x="37264" y="5162"/>
                    <a:pt x="36954" y="7846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9E78BD2F-6EB3-44A6-B8CB-358F2F74CC78}"/>
                </a:ext>
              </a:extLst>
            </p:cNvPr>
            <p:cNvSpPr/>
            <p:nvPr/>
          </p:nvSpPr>
          <p:spPr>
            <a:xfrm>
              <a:off x="5966789" y="1017619"/>
              <a:ext cx="23125" cy="16414"/>
            </a:xfrm>
            <a:custGeom>
              <a:avLst/>
              <a:gdLst>
                <a:gd name="connsiteX0" fmla="*/ 23125 w 23125"/>
                <a:gd name="connsiteY0" fmla="*/ 0 h 16414"/>
                <a:gd name="connsiteX1" fmla="*/ 0 w 23125"/>
                <a:gd name="connsiteY1" fmla="*/ 16415 h 16414"/>
                <a:gd name="connsiteX2" fmla="*/ 23125 w 23125"/>
                <a:gd name="connsiteY2" fmla="*/ 0 h 16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25" h="16414">
                  <a:moveTo>
                    <a:pt x="23125" y="0"/>
                  </a:moveTo>
                  <a:cubicBezTo>
                    <a:pt x="18479" y="15589"/>
                    <a:pt x="18479" y="15589"/>
                    <a:pt x="0" y="16415"/>
                  </a:cubicBezTo>
                  <a:cubicBezTo>
                    <a:pt x="5472" y="7227"/>
                    <a:pt x="15486" y="5678"/>
                    <a:pt x="23125" y="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4D4EF69E-26C7-4375-8F04-AC009FED7369}"/>
                </a:ext>
              </a:extLst>
            </p:cNvPr>
            <p:cNvSpPr/>
            <p:nvPr/>
          </p:nvSpPr>
          <p:spPr>
            <a:xfrm>
              <a:off x="6424128" y="1092071"/>
              <a:ext cx="32416" cy="9012"/>
            </a:xfrm>
            <a:custGeom>
              <a:avLst/>
              <a:gdLst>
                <a:gd name="connsiteX0" fmla="*/ 32416 w 32416"/>
                <a:gd name="connsiteY0" fmla="*/ 704 h 9012"/>
                <a:gd name="connsiteX1" fmla="*/ 0 w 32416"/>
                <a:gd name="connsiteY1" fmla="*/ 7724 h 9012"/>
                <a:gd name="connsiteX2" fmla="*/ 32416 w 32416"/>
                <a:gd name="connsiteY2" fmla="*/ 704 h 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16" h="9012">
                  <a:moveTo>
                    <a:pt x="32416" y="704"/>
                  </a:moveTo>
                  <a:cubicBezTo>
                    <a:pt x="23435" y="12989"/>
                    <a:pt x="11356" y="8137"/>
                    <a:pt x="0" y="7724"/>
                  </a:cubicBezTo>
                  <a:cubicBezTo>
                    <a:pt x="9498" y="-1568"/>
                    <a:pt x="20957" y="-329"/>
                    <a:pt x="32416" y="70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EEDF0F0C-6FCD-4FE0-A0B6-5ACC9640DD06}"/>
                </a:ext>
              </a:extLst>
            </p:cNvPr>
            <p:cNvSpPr/>
            <p:nvPr/>
          </p:nvSpPr>
          <p:spPr>
            <a:xfrm>
              <a:off x="6609129" y="1786733"/>
              <a:ext cx="23847" cy="6985"/>
            </a:xfrm>
            <a:custGeom>
              <a:avLst/>
              <a:gdLst>
                <a:gd name="connsiteX0" fmla="*/ 0 w 23847"/>
                <a:gd name="connsiteY0" fmla="*/ 103 h 6985"/>
                <a:gd name="connsiteX1" fmla="*/ 23848 w 23847"/>
                <a:gd name="connsiteY1" fmla="*/ 0 h 6985"/>
                <a:gd name="connsiteX2" fmla="*/ 0 w 23847"/>
                <a:gd name="connsiteY2" fmla="*/ 103 h 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47" h="6985">
                  <a:moveTo>
                    <a:pt x="0" y="103"/>
                  </a:moveTo>
                  <a:cubicBezTo>
                    <a:pt x="7949" y="103"/>
                    <a:pt x="15898" y="0"/>
                    <a:pt x="23848" y="0"/>
                  </a:cubicBezTo>
                  <a:cubicBezTo>
                    <a:pt x="16002" y="9807"/>
                    <a:pt x="8052" y="8775"/>
                    <a:pt x="0" y="10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B727EC61-52C0-4D72-8BD2-2F6B3112B543}"/>
                </a:ext>
              </a:extLst>
            </p:cNvPr>
            <p:cNvSpPr/>
            <p:nvPr/>
          </p:nvSpPr>
          <p:spPr>
            <a:xfrm>
              <a:off x="6793097" y="1109674"/>
              <a:ext cx="24054" cy="7980"/>
            </a:xfrm>
            <a:custGeom>
              <a:avLst/>
              <a:gdLst>
                <a:gd name="connsiteX0" fmla="*/ 24054 w 24054"/>
                <a:gd name="connsiteY0" fmla="*/ 6432 h 7980"/>
                <a:gd name="connsiteX1" fmla="*/ 103 w 24054"/>
                <a:gd name="connsiteY1" fmla="*/ 7981 h 7980"/>
                <a:gd name="connsiteX2" fmla="*/ 0 w 24054"/>
                <a:gd name="connsiteY2" fmla="*/ 135 h 7980"/>
                <a:gd name="connsiteX3" fmla="*/ 24054 w 24054"/>
                <a:gd name="connsiteY3" fmla="*/ 6432 h 7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54" h="7980">
                  <a:moveTo>
                    <a:pt x="24054" y="6432"/>
                  </a:moveTo>
                  <a:cubicBezTo>
                    <a:pt x="16105" y="6949"/>
                    <a:pt x="8052" y="7465"/>
                    <a:pt x="103" y="7981"/>
                  </a:cubicBezTo>
                  <a:cubicBezTo>
                    <a:pt x="103" y="5400"/>
                    <a:pt x="103" y="2716"/>
                    <a:pt x="0" y="135"/>
                  </a:cubicBezTo>
                  <a:cubicBezTo>
                    <a:pt x="8569" y="32"/>
                    <a:pt x="17241" y="-1207"/>
                    <a:pt x="24054" y="6432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9E41B149-0EFA-4823-BF82-06ACBABE95DC}"/>
                </a:ext>
              </a:extLst>
            </p:cNvPr>
            <p:cNvSpPr/>
            <p:nvPr/>
          </p:nvSpPr>
          <p:spPr>
            <a:xfrm>
              <a:off x="6349591" y="1696273"/>
              <a:ext cx="15072" cy="6735"/>
            </a:xfrm>
            <a:custGeom>
              <a:avLst/>
              <a:gdLst>
                <a:gd name="connsiteX0" fmla="*/ 0 w 15072"/>
                <a:gd name="connsiteY0" fmla="*/ 4980 h 6735"/>
                <a:gd name="connsiteX1" fmla="*/ 15073 w 15072"/>
                <a:gd name="connsiteY1" fmla="*/ 6735 h 6735"/>
                <a:gd name="connsiteX2" fmla="*/ 0 w 15072"/>
                <a:gd name="connsiteY2" fmla="*/ 4980 h 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72" h="6735">
                  <a:moveTo>
                    <a:pt x="0" y="4980"/>
                  </a:moveTo>
                  <a:cubicBezTo>
                    <a:pt x="5781" y="-2453"/>
                    <a:pt x="10737" y="-1318"/>
                    <a:pt x="15073" y="6735"/>
                  </a:cubicBezTo>
                  <a:cubicBezTo>
                    <a:pt x="10014" y="6116"/>
                    <a:pt x="4955" y="5496"/>
                    <a:pt x="0" y="498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4DA8054D-9CEC-4F65-8E34-40E386BB2431}"/>
                </a:ext>
              </a:extLst>
            </p:cNvPr>
            <p:cNvSpPr/>
            <p:nvPr/>
          </p:nvSpPr>
          <p:spPr>
            <a:xfrm>
              <a:off x="6869698" y="1151001"/>
              <a:ext cx="15175" cy="8775"/>
            </a:xfrm>
            <a:custGeom>
              <a:avLst/>
              <a:gdLst>
                <a:gd name="connsiteX0" fmla="*/ 0 w 15175"/>
                <a:gd name="connsiteY0" fmla="*/ 8775 h 8775"/>
                <a:gd name="connsiteX1" fmla="*/ 207 w 15175"/>
                <a:gd name="connsiteY1" fmla="*/ 0 h 8775"/>
                <a:gd name="connsiteX2" fmla="*/ 15176 w 15175"/>
                <a:gd name="connsiteY2" fmla="*/ 8775 h 8775"/>
                <a:gd name="connsiteX3" fmla="*/ 0 w 15175"/>
                <a:gd name="connsiteY3" fmla="*/ 8775 h 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75" h="8775">
                  <a:moveTo>
                    <a:pt x="0" y="8775"/>
                  </a:moveTo>
                  <a:cubicBezTo>
                    <a:pt x="103" y="5884"/>
                    <a:pt x="103" y="2891"/>
                    <a:pt x="207" y="0"/>
                  </a:cubicBezTo>
                  <a:cubicBezTo>
                    <a:pt x="6504" y="206"/>
                    <a:pt x="12182" y="1755"/>
                    <a:pt x="15176" y="8775"/>
                  </a:cubicBezTo>
                  <a:cubicBezTo>
                    <a:pt x="10117" y="8672"/>
                    <a:pt x="5059" y="8775"/>
                    <a:pt x="0" y="877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4D45C6A3-12E7-41B9-9772-D5C8F5ECECF7}"/>
                </a:ext>
              </a:extLst>
            </p:cNvPr>
            <p:cNvSpPr/>
            <p:nvPr/>
          </p:nvSpPr>
          <p:spPr>
            <a:xfrm>
              <a:off x="5667919" y="1636833"/>
              <a:ext cx="16724" cy="5460"/>
            </a:xfrm>
            <a:custGeom>
              <a:avLst/>
              <a:gdLst>
                <a:gd name="connsiteX0" fmla="*/ 0 w 16724"/>
                <a:gd name="connsiteY0" fmla="*/ 0 h 5460"/>
                <a:gd name="connsiteX1" fmla="*/ 16724 w 16724"/>
                <a:gd name="connsiteY1" fmla="*/ 0 h 5460"/>
                <a:gd name="connsiteX2" fmla="*/ 0 w 16724"/>
                <a:gd name="connsiteY2" fmla="*/ 0 h 5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60">
                  <a:moveTo>
                    <a:pt x="0" y="0"/>
                  </a:moveTo>
                  <a:cubicBezTo>
                    <a:pt x="5575" y="0"/>
                    <a:pt x="11150" y="0"/>
                    <a:pt x="16724" y="0"/>
                  </a:cubicBezTo>
                  <a:cubicBezTo>
                    <a:pt x="11150" y="7020"/>
                    <a:pt x="5575" y="7536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2D76744F-C603-4CA6-9FCB-67A2A07D4900}"/>
                </a:ext>
              </a:extLst>
            </p:cNvPr>
            <p:cNvSpPr/>
            <p:nvPr/>
          </p:nvSpPr>
          <p:spPr>
            <a:xfrm>
              <a:off x="6531908" y="1786733"/>
              <a:ext cx="16724" cy="5432"/>
            </a:xfrm>
            <a:custGeom>
              <a:avLst/>
              <a:gdLst>
                <a:gd name="connsiteX0" fmla="*/ 0 w 16724"/>
                <a:gd name="connsiteY0" fmla="*/ 723 h 5432"/>
                <a:gd name="connsiteX1" fmla="*/ 16724 w 16724"/>
                <a:gd name="connsiteY1" fmla="*/ 0 h 5432"/>
                <a:gd name="connsiteX2" fmla="*/ 0 w 16724"/>
                <a:gd name="connsiteY2" fmla="*/ 723 h 5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32">
                  <a:moveTo>
                    <a:pt x="0" y="723"/>
                  </a:moveTo>
                  <a:cubicBezTo>
                    <a:pt x="5575" y="516"/>
                    <a:pt x="11150" y="310"/>
                    <a:pt x="16724" y="0"/>
                  </a:cubicBezTo>
                  <a:cubicBezTo>
                    <a:pt x="11356" y="7536"/>
                    <a:pt x="5781" y="6710"/>
                    <a:pt x="0" y="72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713DDFFF-7359-4216-886B-55476C20337E}"/>
                </a:ext>
              </a:extLst>
            </p:cNvPr>
            <p:cNvSpPr/>
            <p:nvPr/>
          </p:nvSpPr>
          <p:spPr>
            <a:xfrm>
              <a:off x="5645413" y="1629219"/>
              <a:ext cx="15382" cy="5858"/>
            </a:xfrm>
            <a:custGeom>
              <a:avLst/>
              <a:gdLst>
                <a:gd name="connsiteX0" fmla="*/ 0 w 15382"/>
                <a:gd name="connsiteY0" fmla="*/ 5859 h 5858"/>
                <a:gd name="connsiteX1" fmla="*/ 15382 w 15382"/>
                <a:gd name="connsiteY1" fmla="*/ 5756 h 5858"/>
                <a:gd name="connsiteX2" fmla="*/ 0 w 15382"/>
                <a:gd name="connsiteY2" fmla="*/ 5859 h 5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5858">
                  <a:moveTo>
                    <a:pt x="0" y="5859"/>
                  </a:moveTo>
                  <a:cubicBezTo>
                    <a:pt x="5059" y="-1884"/>
                    <a:pt x="10220" y="-1987"/>
                    <a:pt x="15382" y="5756"/>
                  </a:cubicBezTo>
                  <a:cubicBezTo>
                    <a:pt x="10324" y="5859"/>
                    <a:pt x="5162" y="5859"/>
                    <a:pt x="0" y="5859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7101831D-B309-4164-A324-6B718A24A62C}"/>
                </a:ext>
              </a:extLst>
            </p:cNvPr>
            <p:cNvSpPr/>
            <p:nvPr/>
          </p:nvSpPr>
          <p:spPr>
            <a:xfrm>
              <a:off x="6762229" y="1093299"/>
              <a:ext cx="16001" cy="7226"/>
            </a:xfrm>
            <a:custGeom>
              <a:avLst/>
              <a:gdLst>
                <a:gd name="connsiteX0" fmla="*/ 16002 w 16001"/>
                <a:gd name="connsiteY0" fmla="*/ 7116 h 7226"/>
                <a:gd name="connsiteX1" fmla="*/ 0 w 16001"/>
                <a:gd name="connsiteY1" fmla="*/ 302 h 7226"/>
                <a:gd name="connsiteX2" fmla="*/ 16002 w 16001"/>
                <a:gd name="connsiteY2" fmla="*/ 7116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1" h="7226">
                  <a:moveTo>
                    <a:pt x="16002" y="7116"/>
                  </a:moveTo>
                  <a:cubicBezTo>
                    <a:pt x="9704" y="7632"/>
                    <a:pt x="3923" y="6497"/>
                    <a:pt x="0" y="302"/>
                  </a:cubicBezTo>
                  <a:cubicBezTo>
                    <a:pt x="6401" y="-627"/>
                    <a:pt x="12285" y="302"/>
                    <a:pt x="16002" y="711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5E4AAC00-BCA4-480B-913D-A8DC531E15E8}"/>
                </a:ext>
              </a:extLst>
            </p:cNvPr>
            <p:cNvSpPr/>
            <p:nvPr/>
          </p:nvSpPr>
          <p:spPr>
            <a:xfrm>
              <a:off x="6602109" y="1069134"/>
              <a:ext cx="8155" cy="6297"/>
            </a:xfrm>
            <a:custGeom>
              <a:avLst/>
              <a:gdLst>
                <a:gd name="connsiteX0" fmla="*/ 8156 w 8155"/>
                <a:gd name="connsiteY0" fmla="*/ 6297 h 6297"/>
                <a:gd name="connsiteX1" fmla="*/ 0 w 8155"/>
                <a:gd name="connsiteY1" fmla="*/ 0 h 6297"/>
                <a:gd name="connsiteX2" fmla="*/ 8156 w 8155"/>
                <a:gd name="connsiteY2" fmla="*/ 6297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6297">
                  <a:moveTo>
                    <a:pt x="8156" y="6297"/>
                  </a:moveTo>
                  <a:cubicBezTo>
                    <a:pt x="5472" y="4233"/>
                    <a:pt x="2787" y="2065"/>
                    <a:pt x="0" y="0"/>
                  </a:cubicBezTo>
                  <a:cubicBezTo>
                    <a:pt x="4026" y="0"/>
                    <a:pt x="6917" y="1962"/>
                    <a:pt x="8156" y="6297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A3A4A4F6-870A-4260-9A1F-38C63B1C07A8}"/>
                </a:ext>
              </a:extLst>
            </p:cNvPr>
            <p:cNvSpPr/>
            <p:nvPr/>
          </p:nvSpPr>
          <p:spPr>
            <a:xfrm>
              <a:off x="6410604" y="1096839"/>
              <a:ext cx="9394" cy="4091"/>
            </a:xfrm>
            <a:custGeom>
              <a:avLst/>
              <a:gdLst>
                <a:gd name="connsiteX0" fmla="*/ 9395 w 9394"/>
                <a:gd name="connsiteY0" fmla="*/ 2956 h 4091"/>
                <a:gd name="connsiteX1" fmla="*/ 0 w 9394"/>
                <a:gd name="connsiteY1" fmla="*/ 4092 h 4091"/>
                <a:gd name="connsiteX2" fmla="*/ 9395 w 9394"/>
                <a:gd name="connsiteY2" fmla="*/ 2956 h 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94" h="4091">
                  <a:moveTo>
                    <a:pt x="9395" y="2956"/>
                  </a:moveTo>
                  <a:cubicBezTo>
                    <a:pt x="6297" y="3369"/>
                    <a:pt x="3097" y="3679"/>
                    <a:pt x="0" y="4092"/>
                  </a:cubicBezTo>
                  <a:cubicBezTo>
                    <a:pt x="2581" y="-1586"/>
                    <a:pt x="5884" y="-760"/>
                    <a:pt x="9395" y="29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BDD83C9D-71C2-4FDB-BFE4-27E950119CA4}"/>
                </a:ext>
              </a:extLst>
            </p:cNvPr>
            <p:cNvSpPr/>
            <p:nvPr/>
          </p:nvSpPr>
          <p:spPr>
            <a:xfrm>
              <a:off x="6862162" y="1142845"/>
              <a:ext cx="7742" cy="8155"/>
            </a:xfrm>
            <a:custGeom>
              <a:avLst/>
              <a:gdLst>
                <a:gd name="connsiteX0" fmla="*/ 7743 w 7742"/>
                <a:gd name="connsiteY0" fmla="*/ 8156 h 8155"/>
                <a:gd name="connsiteX1" fmla="*/ 0 w 7742"/>
                <a:gd name="connsiteY1" fmla="*/ 0 h 8155"/>
                <a:gd name="connsiteX2" fmla="*/ 7743 w 7742"/>
                <a:gd name="connsiteY2" fmla="*/ 8156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155">
                  <a:moveTo>
                    <a:pt x="7743" y="8156"/>
                  </a:moveTo>
                  <a:cubicBezTo>
                    <a:pt x="5162" y="5472"/>
                    <a:pt x="2581" y="2684"/>
                    <a:pt x="0" y="0"/>
                  </a:cubicBezTo>
                  <a:cubicBezTo>
                    <a:pt x="2478" y="2684"/>
                    <a:pt x="5059" y="5472"/>
                    <a:pt x="7743" y="815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6D81C9B9-E454-44BD-B6D1-DD3A5F31F559}"/>
                </a:ext>
              </a:extLst>
            </p:cNvPr>
            <p:cNvSpPr/>
            <p:nvPr/>
          </p:nvSpPr>
          <p:spPr>
            <a:xfrm>
              <a:off x="5783131" y="1176500"/>
              <a:ext cx="8362" cy="7226"/>
            </a:xfrm>
            <a:custGeom>
              <a:avLst/>
              <a:gdLst>
                <a:gd name="connsiteX0" fmla="*/ 8362 w 8362"/>
                <a:gd name="connsiteY0" fmla="*/ 7227 h 7226"/>
                <a:gd name="connsiteX1" fmla="*/ 0 w 8362"/>
                <a:gd name="connsiteY1" fmla="*/ 0 h 7226"/>
                <a:gd name="connsiteX2" fmla="*/ 8362 w 8362"/>
                <a:gd name="connsiteY2" fmla="*/ 7227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7226">
                  <a:moveTo>
                    <a:pt x="8362" y="7227"/>
                  </a:moveTo>
                  <a:cubicBezTo>
                    <a:pt x="5575" y="4852"/>
                    <a:pt x="2787" y="2374"/>
                    <a:pt x="0" y="0"/>
                  </a:cubicBezTo>
                  <a:cubicBezTo>
                    <a:pt x="4129" y="413"/>
                    <a:pt x="6917" y="2891"/>
                    <a:pt x="8362" y="722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9EF4667E-BADD-41D7-BA43-01BD89C094B4}"/>
                </a:ext>
              </a:extLst>
            </p:cNvPr>
            <p:cNvSpPr/>
            <p:nvPr/>
          </p:nvSpPr>
          <p:spPr>
            <a:xfrm>
              <a:off x="6947023" y="1199625"/>
              <a:ext cx="5781" cy="10013"/>
            </a:xfrm>
            <a:custGeom>
              <a:avLst/>
              <a:gdLst>
                <a:gd name="connsiteX0" fmla="*/ 5781 w 5781"/>
                <a:gd name="connsiteY0" fmla="*/ 10014 h 10013"/>
                <a:gd name="connsiteX1" fmla="*/ 0 w 5781"/>
                <a:gd name="connsiteY1" fmla="*/ 0 h 10013"/>
                <a:gd name="connsiteX2" fmla="*/ 5781 w 5781"/>
                <a:gd name="connsiteY2" fmla="*/ 10014 h 1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1" h="10013">
                  <a:moveTo>
                    <a:pt x="5781" y="10014"/>
                  </a:moveTo>
                  <a:cubicBezTo>
                    <a:pt x="3820" y="6710"/>
                    <a:pt x="1858" y="3407"/>
                    <a:pt x="0" y="0"/>
                  </a:cubicBezTo>
                  <a:cubicBezTo>
                    <a:pt x="1961" y="3407"/>
                    <a:pt x="3820" y="6710"/>
                    <a:pt x="5781" y="10014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0BEE8712-7C37-4F50-A628-8212570B9BEE}"/>
                </a:ext>
              </a:extLst>
            </p:cNvPr>
            <p:cNvSpPr/>
            <p:nvPr/>
          </p:nvSpPr>
          <p:spPr>
            <a:xfrm>
              <a:off x="5599060" y="1211084"/>
              <a:ext cx="8362" cy="6297"/>
            </a:xfrm>
            <a:custGeom>
              <a:avLst/>
              <a:gdLst>
                <a:gd name="connsiteX0" fmla="*/ 8362 w 8362"/>
                <a:gd name="connsiteY0" fmla="*/ 0 h 6297"/>
                <a:gd name="connsiteX1" fmla="*/ 0 w 8362"/>
                <a:gd name="connsiteY1" fmla="*/ 6297 h 6297"/>
                <a:gd name="connsiteX2" fmla="*/ 8362 w 8362"/>
                <a:gd name="connsiteY2" fmla="*/ 0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6297">
                  <a:moveTo>
                    <a:pt x="8362" y="0"/>
                  </a:moveTo>
                  <a:cubicBezTo>
                    <a:pt x="5575" y="2065"/>
                    <a:pt x="2787" y="4233"/>
                    <a:pt x="0" y="6297"/>
                  </a:cubicBezTo>
                  <a:cubicBezTo>
                    <a:pt x="1652" y="2374"/>
                    <a:pt x="4336" y="103"/>
                    <a:pt x="8362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54A6CEEF-6CD2-4A2C-B836-50306C0616AE}"/>
                </a:ext>
              </a:extLst>
            </p:cNvPr>
            <p:cNvSpPr/>
            <p:nvPr/>
          </p:nvSpPr>
          <p:spPr>
            <a:xfrm>
              <a:off x="7030851" y="1325471"/>
              <a:ext cx="6090" cy="9601"/>
            </a:xfrm>
            <a:custGeom>
              <a:avLst/>
              <a:gdLst>
                <a:gd name="connsiteX0" fmla="*/ 6091 w 6090"/>
                <a:gd name="connsiteY0" fmla="*/ 9601 h 9601"/>
                <a:gd name="connsiteX1" fmla="*/ 0 w 6090"/>
                <a:gd name="connsiteY1" fmla="*/ 0 h 9601"/>
                <a:gd name="connsiteX2" fmla="*/ 6091 w 6090"/>
                <a:gd name="connsiteY2" fmla="*/ 9601 h 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0" h="9601">
                  <a:moveTo>
                    <a:pt x="6091" y="9601"/>
                  </a:moveTo>
                  <a:cubicBezTo>
                    <a:pt x="4026" y="6401"/>
                    <a:pt x="2065" y="3200"/>
                    <a:pt x="0" y="0"/>
                  </a:cubicBezTo>
                  <a:cubicBezTo>
                    <a:pt x="2065" y="3200"/>
                    <a:pt x="4129" y="6401"/>
                    <a:pt x="6091" y="9601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CF9B81F0-3C01-47CC-BEC2-B87158D7493A}"/>
                </a:ext>
              </a:extLst>
            </p:cNvPr>
            <p:cNvSpPr/>
            <p:nvPr/>
          </p:nvSpPr>
          <p:spPr>
            <a:xfrm>
              <a:off x="6999261" y="1269723"/>
              <a:ext cx="7329" cy="7123"/>
            </a:xfrm>
            <a:custGeom>
              <a:avLst/>
              <a:gdLst>
                <a:gd name="connsiteX0" fmla="*/ 7330 w 7329"/>
                <a:gd name="connsiteY0" fmla="*/ 7123 h 7123"/>
                <a:gd name="connsiteX1" fmla="*/ 0 w 7329"/>
                <a:gd name="connsiteY1" fmla="*/ 0 h 7123"/>
                <a:gd name="connsiteX2" fmla="*/ 7330 w 7329"/>
                <a:gd name="connsiteY2" fmla="*/ 7123 h 7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9" h="7123">
                  <a:moveTo>
                    <a:pt x="7330" y="7123"/>
                  </a:moveTo>
                  <a:cubicBezTo>
                    <a:pt x="4852" y="4749"/>
                    <a:pt x="2478" y="2374"/>
                    <a:pt x="0" y="0"/>
                  </a:cubicBezTo>
                  <a:cubicBezTo>
                    <a:pt x="3923" y="413"/>
                    <a:pt x="6297" y="2994"/>
                    <a:pt x="7330" y="7123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C908AC1-EEC9-4329-9DE0-4A9B1C31AFB9}"/>
                </a:ext>
              </a:extLst>
            </p:cNvPr>
            <p:cNvSpPr/>
            <p:nvPr/>
          </p:nvSpPr>
          <p:spPr>
            <a:xfrm>
              <a:off x="6686143" y="1770008"/>
              <a:ext cx="8155" cy="7536"/>
            </a:xfrm>
            <a:custGeom>
              <a:avLst/>
              <a:gdLst>
                <a:gd name="connsiteX0" fmla="*/ 0 w 8155"/>
                <a:gd name="connsiteY0" fmla="*/ 7536 h 7536"/>
                <a:gd name="connsiteX1" fmla="*/ 8156 w 8155"/>
                <a:gd name="connsiteY1" fmla="*/ 0 h 7536"/>
                <a:gd name="connsiteX2" fmla="*/ 0 w 8155"/>
                <a:gd name="connsiteY2" fmla="*/ 7536 h 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7536">
                  <a:moveTo>
                    <a:pt x="0" y="7536"/>
                  </a:moveTo>
                  <a:cubicBezTo>
                    <a:pt x="2684" y="5059"/>
                    <a:pt x="5472" y="2581"/>
                    <a:pt x="8156" y="0"/>
                  </a:cubicBezTo>
                  <a:cubicBezTo>
                    <a:pt x="6814" y="4439"/>
                    <a:pt x="4129" y="6917"/>
                    <a:pt x="0" y="7536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7D03195B-D5FA-4031-8FB8-F12F922D517F}"/>
                </a:ext>
              </a:extLst>
            </p:cNvPr>
            <p:cNvSpPr/>
            <p:nvPr/>
          </p:nvSpPr>
          <p:spPr>
            <a:xfrm>
              <a:off x="6256372" y="1114170"/>
              <a:ext cx="615462" cy="498183"/>
            </a:xfrm>
            <a:custGeom>
              <a:avLst/>
              <a:gdLst>
                <a:gd name="connsiteX0" fmla="*/ 490888 w 615462"/>
                <a:gd name="connsiteY0" fmla="*/ 162366 h 498183"/>
                <a:gd name="connsiteX1" fmla="*/ 473337 w 615462"/>
                <a:gd name="connsiteY1" fmla="*/ 166702 h 498183"/>
                <a:gd name="connsiteX2" fmla="*/ 486965 w 615462"/>
                <a:gd name="connsiteY2" fmla="*/ 189621 h 498183"/>
                <a:gd name="connsiteX3" fmla="*/ 503483 w 615462"/>
                <a:gd name="connsiteY3" fmla="*/ 223895 h 498183"/>
                <a:gd name="connsiteX4" fmla="*/ 496359 w 615462"/>
                <a:gd name="connsiteY4" fmla="*/ 232051 h 498183"/>
                <a:gd name="connsiteX5" fmla="*/ 481596 w 615462"/>
                <a:gd name="connsiteY5" fmla="*/ 231845 h 498183"/>
                <a:gd name="connsiteX6" fmla="*/ 459710 w 615462"/>
                <a:gd name="connsiteY6" fmla="*/ 235045 h 498183"/>
                <a:gd name="connsiteX7" fmla="*/ 449077 w 615462"/>
                <a:gd name="connsiteY7" fmla="*/ 213985 h 498183"/>
                <a:gd name="connsiteX8" fmla="*/ 435759 w 615462"/>
                <a:gd name="connsiteY8" fmla="*/ 194060 h 498183"/>
                <a:gd name="connsiteX9" fmla="*/ 441953 w 615462"/>
                <a:gd name="connsiteY9" fmla="*/ 151526 h 498183"/>
                <a:gd name="connsiteX10" fmla="*/ 455168 w 615462"/>
                <a:gd name="connsiteY10" fmla="*/ 138312 h 498183"/>
                <a:gd name="connsiteX11" fmla="*/ 447219 w 615462"/>
                <a:gd name="connsiteY11" fmla="*/ 131705 h 498183"/>
                <a:gd name="connsiteX12" fmla="*/ 399007 w 615462"/>
                <a:gd name="connsiteY12" fmla="*/ 154004 h 498183"/>
                <a:gd name="connsiteX13" fmla="*/ 355338 w 615462"/>
                <a:gd name="connsiteY13" fmla="*/ 158959 h 498183"/>
                <a:gd name="connsiteX14" fmla="*/ 379392 w 615462"/>
                <a:gd name="connsiteY14" fmla="*/ 214191 h 498183"/>
                <a:gd name="connsiteX15" fmla="*/ 366900 w 615462"/>
                <a:gd name="connsiteY15" fmla="*/ 201390 h 498183"/>
                <a:gd name="connsiteX16" fmla="*/ 352447 w 615462"/>
                <a:gd name="connsiteY16" fmla="*/ 189001 h 498183"/>
                <a:gd name="connsiteX17" fmla="*/ 317656 w 615462"/>
                <a:gd name="connsiteY17" fmla="*/ 174032 h 498183"/>
                <a:gd name="connsiteX18" fmla="*/ 307539 w 615462"/>
                <a:gd name="connsiteY18" fmla="*/ 176923 h 498183"/>
                <a:gd name="connsiteX19" fmla="*/ 307642 w 615462"/>
                <a:gd name="connsiteY19" fmla="*/ 186937 h 498183"/>
                <a:gd name="connsiteX20" fmla="*/ 343569 w 615462"/>
                <a:gd name="connsiteY20" fmla="*/ 258893 h 498183"/>
                <a:gd name="connsiteX21" fmla="*/ 343156 w 615462"/>
                <a:gd name="connsiteY21" fmla="*/ 287592 h 498183"/>
                <a:gd name="connsiteX22" fmla="*/ 340059 w 615462"/>
                <a:gd name="connsiteY22" fmla="*/ 312679 h 498183"/>
                <a:gd name="connsiteX23" fmla="*/ 340781 w 615462"/>
                <a:gd name="connsiteY23" fmla="*/ 336630 h 498183"/>
                <a:gd name="connsiteX24" fmla="*/ 312288 w 615462"/>
                <a:gd name="connsiteY24" fmla="*/ 382570 h 498183"/>
                <a:gd name="connsiteX25" fmla="*/ 303100 w 615462"/>
                <a:gd name="connsiteY25" fmla="*/ 377202 h 498183"/>
                <a:gd name="connsiteX26" fmla="*/ 270374 w 615462"/>
                <a:gd name="connsiteY26" fmla="*/ 356864 h 498183"/>
                <a:gd name="connsiteX27" fmla="*/ 218962 w 615462"/>
                <a:gd name="connsiteY27" fmla="*/ 337043 h 498183"/>
                <a:gd name="connsiteX28" fmla="*/ 204715 w 615462"/>
                <a:gd name="connsiteY28" fmla="*/ 346437 h 498183"/>
                <a:gd name="connsiteX29" fmla="*/ 204406 w 615462"/>
                <a:gd name="connsiteY29" fmla="*/ 362646 h 498183"/>
                <a:gd name="connsiteX30" fmla="*/ 187165 w 615462"/>
                <a:gd name="connsiteY30" fmla="*/ 383912 h 498183"/>
                <a:gd name="connsiteX31" fmla="*/ 174467 w 615462"/>
                <a:gd name="connsiteY31" fmla="*/ 391139 h 498183"/>
                <a:gd name="connsiteX32" fmla="*/ 192224 w 615462"/>
                <a:gd name="connsiteY32" fmla="*/ 416122 h 498183"/>
                <a:gd name="connsiteX33" fmla="*/ 208535 w 615462"/>
                <a:gd name="connsiteY33" fmla="*/ 481987 h 498183"/>
                <a:gd name="connsiteX34" fmla="*/ 206367 w 615462"/>
                <a:gd name="connsiteY34" fmla="*/ 497679 h 498183"/>
                <a:gd name="connsiteX35" fmla="*/ 191295 w 615462"/>
                <a:gd name="connsiteY35" fmla="*/ 487769 h 498183"/>
                <a:gd name="connsiteX36" fmla="*/ 185203 w 615462"/>
                <a:gd name="connsiteY36" fmla="*/ 484052 h 498183"/>
                <a:gd name="connsiteX37" fmla="*/ 144528 w 615462"/>
                <a:gd name="connsiteY37" fmla="*/ 492414 h 498183"/>
                <a:gd name="connsiteX38" fmla="*/ 132553 w 615462"/>
                <a:gd name="connsiteY38" fmla="*/ 487769 h 498183"/>
                <a:gd name="connsiteX39" fmla="*/ 121919 w 615462"/>
                <a:gd name="connsiteY39" fmla="*/ 471354 h 498183"/>
                <a:gd name="connsiteX40" fmla="*/ 103440 w 615462"/>
                <a:gd name="connsiteY40" fmla="*/ 448332 h 498183"/>
                <a:gd name="connsiteX41" fmla="*/ 90948 w 615462"/>
                <a:gd name="connsiteY41" fmla="*/ 442448 h 498183"/>
                <a:gd name="connsiteX42" fmla="*/ 76805 w 615462"/>
                <a:gd name="connsiteY42" fmla="*/ 437699 h 498183"/>
                <a:gd name="connsiteX43" fmla="*/ 94149 w 615462"/>
                <a:gd name="connsiteY43" fmla="*/ 424381 h 498183"/>
                <a:gd name="connsiteX44" fmla="*/ 107156 w 615462"/>
                <a:gd name="connsiteY44" fmla="*/ 404560 h 498183"/>
                <a:gd name="connsiteX45" fmla="*/ 117274 w 615462"/>
                <a:gd name="connsiteY45" fmla="*/ 376892 h 498183"/>
                <a:gd name="connsiteX46" fmla="*/ 92497 w 615462"/>
                <a:gd name="connsiteY46" fmla="*/ 379576 h 498183"/>
                <a:gd name="connsiteX47" fmla="*/ 62455 w 615462"/>
                <a:gd name="connsiteY47" fmla="*/ 388248 h 498183"/>
                <a:gd name="connsiteX48" fmla="*/ 58119 w 615462"/>
                <a:gd name="connsiteY48" fmla="*/ 388764 h 498183"/>
                <a:gd name="connsiteX49" fmla="*/ 36233 w 615462"/>
                <a:gd name="connsiteY49" fmla="*/ 388868 h 498183"/>
                <a:gd name="connsiteX50" fmla="*/ 31897 w 615462"/>
                <a:gd name="connsiteY50" fmla="*/ 388352 h 498183"/>
                <a:gd name="connsiteX51" fmla="*/ 5468 w 615462"/>
                <a:gd name="connsiteY51" fmla="*/ 374311 h 498183"/>
                <a:gd name="connsiteX52" fmla="*/ 4023 w 615462"/>
                <a:gd name="connsiteY52" fmla="*/ 358619 h 498183"/>
                <a:gd name="connsiteX53" fmla="*/ 8462 w 615462"/>
                <a:gd name="connsiteY53" fmla="*/ 343134 h 498183"/>
                <a:gd name="connsiteX54" fmla="*/ 45214 w 615462"/>
                <a:gd name="connsiteY54" fmla="*/ 353561 h 498183"/>
                <a:gd name="connsiteX55" fmla="*/ 50686 w 615462"/>
                <a:gd name="connsiteY55" fmla="*/ 348709 h 498183"/>
                <a:gd name="connsiteX56" fmla="*/ 48518 w 615462"/>
                <a:gd name="connsiteY56" fmla="*/ 337559 h 498183"/>
                <a:gd name="connsiteX57" fmla="*/ 31794 w 615462"/>
                <a:gd name="connsiteY57" fmla="*/ 329816 h 498183"/>
                <a:gd name="connsiteX58" fmla="*/ 27148 w 615462"/>
                <a:gd name="connsiteY58" fmla="*/ 323519 h 498183"/>
                <a:gd name="connsiteX59" fmla="*/ 26838 w 615462"/>
                <a:gd name="connsiteY59" fmla="*/ 312060 h 498183"/>
                <a:gd name="connsiteX60" fmla="*/ 47589 w 615462"/>
                <a:gd name="connsiteY60" fmla="*/ 314537 h 498183"/>
                <a:gd name="connsiteX61" fmla="*/ 62145 w 615462"/>
                <a:gd name="connsiteY61" fmla="*/ 333017 h 498183"/>
                <a:gd name="connsiteX62" fmla="*/ 80831 w 615462"/>
                <a:gd name="connsiteY62" fmla="*/ 345611 h 498183"/>
                <a:gd name="connsiteX63" fmla="*/ 106950 w 615462"/>
                <a:gd name="connsiteY63" fmla="*/ 344889 h 498183"/>
                <a:gd name="connsiteX64" fmla="*/ 112628 w 615462"/>
                <a:gd name="connsiteY64" fmla="*/ 340140 h 498183"/>
                <a:gd name="connsiteX65" fmla="*/ 122642 w 615462"/>
                <a:gd name="connsiteY65" fmla="*/ 313918 h 498183"/>
                <a:gd name="connsiteX66" fmla="*/ 106434 w 615462"/>
                <a:gd name="connsiteY66" fmla="*/ 303697 h 498183"/>
                <a:gd name="connsiteX67" fmla="*/ 85374 w 615462"/>
                <a:gd name="connsiteY67" fmla="*/ 271281 h 498183"/>
                <a:gd name="connsiteX68" fmla="*/ 115725 w 615462"/>
                <a:gd name="connsiteY68" fmla="*/ 214604 h 498183"/>
                <a:gd name="connsiteX69" fmla="*/ 117893 w 615462"/>
                <a:gd name="connsiteY69" fmla="*/ 197467 h 498183"/>
                <a:gd name="connsiteX70" fmla="*/ 102098 w 615462"/>
                <a:gd name="connsiteY70" fmla="*/ 203971 h 498183"/>
                <a:gd name="connsiteX71" fmla="*/ 94871 w 615462"/>
                <a:gd name="connsiteY71" fmla="*/ 212333 h 498183"/>
                <a:gd name="connsiteX72" fmla="*/ 85374 w 615462"/>
                <a:gd name="connsiteY72" fmla="*/ 271281 h 498183"/>
                <a:gd name="connsiteX73" fmla="*/ 77115 w 615462"/>
                <a:gd name="connsiteY73" fmla="*/ 279746 h 498183"/>
                <a:gd name="connsiteX74" fmla="*/ 64520 w 615462"/>
                <a:gd name="connsiteY74" fmla="*/ 281192 h 498183"/>
                <a:gd name="connsiteX75" fmla="*/ 41498 w 615462"/>
                <a:gd name="connsiteY75" fmla="*/ 226373 h 498183"/>
                <a:gd name="connsiteX76" fmla="*/ 51202 w 615462"/>
                <a:gd name="connsiteY76" fmla="*/ 204280 h 498183"/>
                <a:gd name="connsiteX77" fmla="*/ 68546 w 615462"/>
                <a:gd name="connsiteY77" fmla="*/ 196021 h 498183"/>
                <a:gd name="connsiteX78" fmla="*/ 71850 w 615462"/>
                <a:gd name="connsiteY78" fmla="*/ 189827 h 498183"/>
                <a:gd name="connsiteX79" fmla="*/ 63694 w 615462"/>
                <a:gd name="connsiteY79" fmla="*/ 147913 h 498183"/>
                <a:gd name="connsiteX80" fmla="*/ 68030 w 615462"/>
                <a:gd name="connsiteY80" fmla="*/ 136247 h 498183"/>
                <a:gd name="connsiteX81" fmla="*/ 92703 w 615462"/>
                <a:gd name="connsiteY81" fmla="*/ 120555 h 498183"/>
                <a:gd name="connsiteX82" fmla="*/ 93220 w 615462"/>
                <a:gd name="connsiteY82" fmla="*/ 113432 h 498183"/>
                <a:gd name="connsiteX83" fmla="*/ 83412 w 615462"/>
                <a:gd name="connsiteY83" fmla="*/ 87416 h 498183"/>
                <a:gd name="connsiteX84" fmla="*/ 69991 w 615462"/>
                <a:gd name="connsiteY84" fmla="*/ 87313 h 498183"/>
                <a:gd name="connsiteX85" fmla="*/ 106124 w 615462"/>
                <a:gd name="connsiteY85" fmla="*/ 67905 h 498183"/>
                <a:gd name="connsiteX86" fmla="*/ 99620 w 615462"/>
                <a:gd name="connsiteY86" fmla="*/ 36108 h 498183"/>
                <a:gd name="connsiteX87" fmla="*/ 209980 w 615462"/>
                <a:gd name="connsiteY87" fmla="*/ 25371 h 498183"/>
                <a:gd name="connsiteX88" fmla="*/ 221749 w 615462"/>
                <a:gd name="connsiteY88" fmla="*/ 11744 h 498183"/>
                <a:gd name="connsiteX89" fmla="*/ 322612 w 615462"/>
                <a:gd name="connsiteY89" fmla="*/ 11950 h 498183"/>
                <a:gd name="connsiteX90" fmla="*/ 351208 w 615462"/>
                <a:gd name="connsiteY90" fmla="*/ 16389 h 498183"/>
                <a:gd name="connsiteX91" fmla="*/ 356473 w 615462"/>
                <a:gd name="connsiteY91" fmla="*/ 10608 h 498183"/>
                <a:gd name="connsiteX92" fmla="*/ 370307 w 615462"/>
                <a:gd name="connsiteY92" fmla="*/ 14531 h 498183"/>
                <a:gd name="connsiteX93" fmla="*/ 372682 w 615462"/>
                <a:gd name="connsiteY93" fmla="*/ 25681 h 498183"/>
                <a:gd name="connsiteX94" fmla="*/ 368655 w 615462"/>
                <a:gd name="connsiteY94" fmla="*/ 32701 h 498183"/>
                <a:gd name="connsiteX95" fmla="*/ 366281 w 615462"/>
                <a:gd name="connsiteY95" fmla="*/ 50870 h 498183"/>
                <a:gd name="connsiteX96" fmla="*/ 386722 w 615462"/>
                <a:gd name="connsiteY96" fmla="*/ 54484 h 498183"/>
                <a:gd name="connsiteX97" fmla="*/ 400865 w 615462"/>
                <a:gd name="connsiteY97" fmla="*/ 49012 h 498183"/>
                <a:gd name="connsiteX98" fmla="*/ 405098 w 615462"/>
                <a:gd name="connsiteY98" fmla="*/ 67905 h 498183"/>
                <a:gd name="connsiteX99" fmla="*/ 396426 w 615462"/>
                <a:gd name="connsiteY99" fmla="*/ 88345 h 498183"/>
                <a:gd name="connsiteX100" fmla="*/ 379289 w 615462"/>
                <a:gd name="connsiteY100" fmla="*/ 97533 h 498183"/>
                <a:gd name="connsiteX101" fmla="*/ 369688 w 615462"/>
                <a:gd name="connsiteY101" fmla="*/ 94540 h 498183"/>
                <a:gd name="connsiteX102" fmla="*/ 360087 w 615462"/>
                <a:gd name="connsiteY102" fmla="*/ 85971 h 498183"/>
                <a:gd name="connsiteX103" fmla="*/ 360603 w 615462"/>
                <a:gd name="connsiteY103" fmla="*/ 107444 h 498183"/>
                <a:gd name="connsiteX104" fmla="*/ 389406 w 615462"/>
                <a:gd name="connsiteY104" fmla="*/ 110335 h 498183"/>
                <a:gd name="connsiteX105" fmla="*/ 408092 w 615462"/>
                <a:gd name="connsiteY105" fmla="*/ 96604 h 498183"/>
                <a:gd name="connsiteX106" fmla="*/ 422029 w 615462"/>
                <a:gd name="connsiteY106" fmla="*/ 74925 h 498183"/>
                <a:gd name="connsiteX107" fmla="*/ 427707 w 615462"/>
                <a:gd name="connsiteY107" fmla="*/ 55723 h 498183"/>
                <a:gd name="connsiteX108" fmla="*/ 424919 w 615462"/>
                <a:gd name="connsiteY108" fmla="*/ 43437 h 498183"/>
                <a:gd name="connsiteX109" fmla="*/ 399626 w 615462"/>
                <a:gd name="connsiteY109" fmla="*/ 35178 h 498183"/>
                <a:gd name="connsiteX110" fmla="*/ 395497 w 615462"/>
                <a:gd name="connsiteY110" fmla="*/ 29397 h 498183"/>
                <a:gd name="connsiteX111" fmla="*/ 401278 w 615462"/>
                <a:gd name="connsiteY111" fmla="*/ 25887 h 498183"/>
                <a:gd name="connsiteX112" fmla="*/ 414905 w 615462"/>
                <a:gd name="connsiteY112" fmla="*/ 15357 h 498183"/>
                <a:gd name="connsiteX113" fmla="*/ 426055 w 615462"/>
                <a:gd name="connsiteY113" fmla="*/ 8853 h 498183"/>
                <a:gd name="connsiteX114" fmla="*/ 486655 w 615462"/>
                <a:gd name="connsiteY114" fmla="*/ 23616 h 498183"/>
                <a:gd name="connsiteX115" fmla="*/ 501315 w 615462"/>
                <a:gd name="connsiteY115" fmla="*/ 25990 h 498183"/>
                <a:gd name="connsiteX116" fmla="*/ 553243 w 615462"/>
                <a:gd name="connsiteY116" fmla="*/ 37553 h 498183"/>
                <a:gd name="connsiteX117" fmla="*/ 565528 w 615462"/>
                <a:gd name="connsiteY117" fmla="*/ 45502 h 498183"/>
                <a:gd name="connsiteX118" fmla="*/ 578742 w 615462"/>
                <a:gd name="connsiteY118" fmla="*/ 56239 h 498183"/>
                <a:gd name="connsiteX119" fmla="*/ 604655 w 615462"/>
                <a:gd name="connsiteY119" fmla="*/ 59646 h 498183"/>
                <a:gd name="connsiteX120" fmla="*/ 611055 w 615462"/>
                <a:gd name="connsiteY120" fmla="*/ 85352 h 498183"/>
                <a:gd name="connsiteX121" fmla="*/ 609920 w 615462"/>
                <a:gd name="connsiteY121" fmla="*/ 101663 h 498183"/>
                <a:gd name="connsiteX122" fmla="*/ 589789 w 615462"/>
                <a:gd name="connsiteY122" fmla="*/ 120555 h 498183"/>
                <a:gd name="connsiteX123" fmla="*/ 582768 w 615462"/>
                <a:gd name="connsiteY123" fmla="*/ 158340 h 498183"/>
                <a:gd name="connsiteX124" fmla="*/ 584524 w 615462"/>
                <a:gd name="connsiteY124" fmla="*/ 173929 h 498183"/>
                <a:gd name="connsiteX125" fmla="*/ 570380 w 615462"/>
                <a:gd name="connsiteY125" fmla="*/ 203351 h 498183"/>
                <a:gd name="connsiteX126" fmla="*/ 558611 w 615462"/>
                <a:gd name="connsiteY126" fmla="*/ 201080 h 498183"/>
                <a:gd name="connsiteX127" fmla="*/ 559024 w 615462"/>
                <a:gd name="connsiteY127" fmla="*/ 170728 h 498183"/>
                <a:gd name="connsiteX128" fmla="*/ 547565 w 615462"/>
                <a:gd name="connsiteY128" fmla="*/ 127162 h 498183"/>
                <a:gd name="connsiteX129" fmla="*/ 526091 w 615462"/>
                <a:gd name="connsiteY129" fmla="*/ 131189 h 498183"/>
                <a:gd name="connsiteX130" fmla="*/ 490888 w 615462"/>
                <a:gd name="connsiteY130" fmla="*/ 162366 h 49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615462" h="498183">
                  <a:moveTo>
                    <a:pt x="490888" y="162366"/>
                  </a:moveTo>
                  <a:cubicBezTo>
                    <a:pt x="484900" y="162986"/>
                    <a:pt x="478293" y="160714"/>
                    <a:pt x="473337" y="166702"/>
                  </a:cubicBezTo>
                  <a:cubicBezTo>
                    <a:pt x="474679" y="176819"/>
                    <a:pt x="480874" y="189208"/>
                    <a:pt x="486965" y="189621"/>
                  </a:cubicBezTo>
                  <a:cubicBezTo>
                    <a:pt x="511742" y="191272"/>
                    <a:pt x="498630" y="212436"/>
                    <a:pt x="503483" y="223895"/>
                  </a:cubicBezTo>
                  <a:cubicBezTo>
                    <a:pt x="504102" y="225237"/>
                    <a:pt x="499353" y="231225"/>
                    <a:pt x="496359" y="232051"/>
                  </a:cubicBezTo>
                  <a:cubicBezTo>
                    <a:pt x="491714" y="233290"/>
                    <a:pt x="486552" y="231432"/>
                    <a:pt x="481596" y="231845"/>
                  </a:cubicBezTo>
                  <a:cubicBezTo>
                    <a:pt x="474267" y="232361"/>
                    <a:pt x="467659" y="239484"/>
                    <a:pt x="459710" y="235045"/>
                  </a:cubicBezTo>
                  <a:cubicBezTo>
                    <a:pt x="451864" y="230709"/>
                    <a:pt x="453206" y="220695"/>
                    <a:pt x="449077" y="213985"/>
                  </a:cubicBezTo>
                  <a:cubicBezTo>
                    <a:pt x="444844" y="207171"/>
                    <a:pt x="439992" y="200874"/>
                    <a:pt x="435759" y="194060"/>
                  </a:cubicBezTo>
                  <a:cubicBezTo>
                    <a:pt x="425745" y="177955"/>
                    <a:pt x="427707" y="165567"/>
                    <a:pt x="441953" y="151526"/>
                  </a:cubicBezTo>
                  <a:cubicBezTo>
                    <a:pt x="446599" y="146984"/>
                    <a:pt x="451245" y="142338"/>
                    <a:pt x="455168" y="138312"/>
                  </a:cubicBezTo>
                  <a:cubicBezTo>
                    <a:pt x="454548" y="131085"/>
                    <a:pt x="450935" y="132118"/>
                    <a:pt x="447219" y="131705"/>
                  </a:cubicBezTo>
                  <a:cubicBezTo>
                    <a:pt x="420790" y="128608"/>
                    <a:pt x="420790" y="128504"/>
                    <a:pt x="399007" y="154004"/>
                  </a:cubicBezTo>
                  <a:cubicBezTo>
                    <a:pt x="386722" y="167941"/>
                    <a:pt x="370720" y="155965"/>
                    <a:pt x="355338" y="158959"/>
                  </a:cubicBezTo>
                  <a:cubicBezTo>
                    <a:pt x="374024" y="184046"/>
                    <a:pt x="374024" y="184046"/>
                    <a:pt x="379392" y="214191"/>
                  </a:cubicBezTo>
                  <a:cubicBezTo>
                    <a:pt x="371443" y="214294"/>
                    <a:pt x="369997" y="206758"/>
                    <a:pt x="366900" y="201390"/>
                  </a:cubicBezTo>
                  <a:cubicBezTo>
                    <a:pt x="363493" y="195195"/>
                    <a:pt x="358951" y="189311"/>
                    <a:pt x="352447" y="189001"/>
                  </a:cubicBezTo>
                  <a:cubicBezTo>
                    <a:pt x="339026" y="188279"/>
                    <a:pt x="328806" y="180433"/>
                    <a:pt x="317656" y="174032"/>
                  </a:cubicBezTo>
                  <a:cubicBezTo>
                    <a:pt x="315282" y="172690"/>
                    <a:pt x="310223" y="174858"/>
                    <a:pt x="307539" y="176923"/>
                  </a:cubicBezTo>
                  <a:cubicBezTo>
                    <a:pt x="304339" y="179503"/>
                    <a:pt x="303719" y="184872"/>
                    <a:pt x="307642" y="186937"/>
                  </a:cubicBezTo>
                  <a:cubicBezTo>
                    <a:pt x="335620" y="201596"/>
                    <a:pt x="336549" y="231948"/>
                    <a:pt x="343569" y="258893"/>
                  </a:cubicBezTo>
                  <a:cubicBezTo>
                    <a:pt x="346150" y="268700"/>
                    <a:pt x="343053" y="278095"/>
                    <a:pt x="343156" y="287592"/>
                  </a:cubicBezTo>
                  <a:cubicBezTo>
                    <a:pt x="343259" y="296471"/>
                    <a:pt x="347079" y="303904"/>
                    <a:pt x="340059" y="312679"/>
                  </a:cubicBezTo>
                  <a:cubicBezTo>
                    <a:pt x="335103" y="318873"/>
                    <a:pt x="339233" y="328371"/>
                    <a:pt x="340781" y="336630"/>
                  </a:cubicBezTo>
                  <a:cubicBezTo>
                    <a:pt x="344395" y="356451"/>
                    <a:pt x="329735" y="379680"/>
                    <a:pt x="312288" y="382570"/>
                  </a:cubicBezTo>
                  <a:cubicBezTo>
                    <a:pt x="309397" y="382983"/>
                    <a:pt x="304132" y="379989"/>
                    <a:pt x="303100" y="377202"/>
                  </a:cubicBezTo>
                  <a:cubicBezTo>
                    <a:pt x="296699" y="360581"/>
                    <a:pt x="285240" y="359652"/>
                    <a:pt x="270374" y="356864"/>
                  </a:cubicBezTo>
                  <a:cubicBezTo>
                    <a:pt x="253237" y="353664"/>
                    <a:pt x="233209" y="354077"/>
                    <a:pt x="218962" y="337043"/>
                  </a:cubicBezTo>
                  <a:cubicBezTo>
                    <a:pt x="212871" y="329713"/>
                    <a:pt x="205231" y="335391"/>
                    <a:pt x="204715" y="346437"/>
                  </a:cubicBezTo>
                  <a:cubicBezTo>
                    <a:pt x="204509" y="351806"/>
                    <a:pt x="205025" y="357277"/>
                    <a:pt x="204406" y="362646"/>
                  </a:cubicBezTo>
                  <a:cubicBezTo>
                    <a:pt x="202651" y="379886"/>
                    <a:pt x="202651" y="380299"/>
                    <a:pt x="187165" y="383912"/>
                  </a:cubicBezTo>
                  <a:cubicBezTo>
                    <a:pt x="182313" y="385048"/>
                    <a:pt x="177151" y="383396"/>
                    <a:pt x="174467" y="391139"/>
                  </a:cubicBezTo>
                  <a:cubicBezTo>
                    <a:pt x="180042" y="399295"/>
                    <a:pt x="184687" y="409825"/>
                    <a:pt x="192224" y="416122"/>
                  </a:cubicBezTo>
                  <a:cubicBezTo>
                    <a:pt x="213594" y="433982"/>
                    <a:pt x="216794" y="455868"/>
                    <a:pt x="208535" y="481987"/>
                  </a:cubicBezTo>
                  <a:cubicBezTo>
                    <a:pt x="206986" y="487046"/>
                    <a:pt x="206986" y="492621"/>
                    <a:pt x="206367" y="497679"/>
                  </a:cubicBezTo>
                  <a:cubicBezTo>
                    <a:pt x="196869" y="500260"/>
                    <a:pt x="195217" y="492311"/>
                    <a:pt x="191295" y="487769"/>
                  </a:cubicBezTo>
                  <a:cubicBezTo>
                    <a:pt x="189746" y="485910"/>
                    <a:pt x="185410" y="483845"/>
                    <a:pt x="185203" y="484052"/>
                  </a:cubicBezTo>
                  <a:cubicBezTo>
                    <a:pt x="174260" y="500983"/>
                    <a:pt x="155987" y="474967"/>
                    <a:pt x="144528" y="492414"/>
                  </a:cubicBezTo>
                  <a:cubicBezTo>
                    <a:pt x="141534" y="496957"/>
                    <a:pt x="134721" y="493756"/>
                    <a:pt x="132553" y="487769"/>
                  </a:cubicBezTo>
                  <a:cubicBezTo>
                    <a:pt x="130178" y="481265"/>
                    <a:pt x="128114" y="474967"/>
                    <a:pt x="121919" y="471354"/>
                  </a:cubicBezTo>
                  <a:cubicBezTo>
                    <a:pt x="113247" y="466295"/>
                    <a:pt x="104059" y="462269"/>
                    <a:pt x="103440" y="448332"/>
                  </a:cubicBezTo>
                  <a:cubicBezTo>
                    <a:pt x="103130" y="442654"/>
                    <a:pt x="96213" y="442757"/>
                    <a:pt x="90948" y="442448"/>
                  </a:cubicBezTo>
                  <a:cubicBezTo>
                    <a:pt x="86199" y="442138"/>
                    <a:pt x="81554" y="439454"/>
                    <a:pt x="76805" y="437699"/>
                  </a:cubicBezTo>
                  <a:cubicBezTo>
                    <a:pt x="78457" y="425310"/>
                    <a:pt x="89503" y="430575"/>
                    <a:pt x="94149" y="424381"/>
                  </a:cubicBezTo>
                  <a:cubicBezTo>
                    <a:pt x="98898" y="417980"/>
                    <a:pt x="106847" y="413025"/>
                    <a:pt x="107156" y="404560"/>
                  </a:cubicBezTo>
                  <a:cubicBezTo>
                    <a:pt x="107673" y="393204"/>
                    <a:pt x="124707" y="387526"/>
                    <a:pt x="117274" y="376892"/>
                  </a:cubicBezTo>
                  <a:cubicBezTo>
                    <a:pt x="111492" y="368737"/>
                    <a:pt x="101272" y="382054"/>
                    <a:pt x="92497" y="379576"/>
                  </a:cubicBezTo>
                  <a:cubicBezTo>
                    <a:pt x="80831" y="376273"/>
                    <a:pt x="70301" y="376273"/>
                    <a:pt x="62455" y="388248"/>
                  </a:cubicBezTo>
                  <a:cubicBezTo>
                    <a:pt x="61010" y="388455"/>
                    <a:pt x="59564" y="388558"/>
                    <a:pt x="58119" y="388764"/>
                  </a:cubicBezTo>
                  <a:cubicBezTo>
                    <a:pt x="50892" y="389487"/>
                    <a:pt x="43563" y="389590"/>
                    <a:pt x="36233" y="388868"/>
                  </a:cubicBezTo>
                  <a:cubicBezTo>
                    <a:pt x="34787" y="388661"/>
                    <a:pt x="33342" y="388455"/>
                    <a:pt x="31897" y="388352"/>
                  </a:cubicBezTo>
                  <a:cubicBezTo>
                    <a:pt x="20644" y="388971"/>
                    <a:pt x="14243" y="379163"/>
                    <a:pt x="5468" y="374311"/>
                  </a:cubicBezTo>
                  <a:cubicBezTo>
                    <a:pt x="-4339" y="368943"/>
                    <a:pt x="1545" y="364401"/>
                    <a:pt x="4023" y="358619"/>
                  </a:cubicBezTo>
                  <a:cubicBezTo>
                    <a:pt x="5881" y="354283"/>
                    <a:pt x="1029" y="348192"/>
                    <a:pt x="8462" y="343134"/>
                  </a:cubicBezTo>
                  <a:cubicBezTo>
                    <a:pt x="18270" y="353767"/>
                    <a:pt x="31071" y="357484"/>
                    <a:pt x="45214" y="353561"/>
                  </a:cubicBezTo>
                  <a:cubicBezTo>
                    <a:pt x="47279" y="352941"/>
                    <a:pt x="49447" y="350773"/>
                    <a:pt x="50686" y="348709"/>
                  </a:cubicBezTo>
                  <a:cubicBezTo>
                    <a:pt x="53164" y="344579"/>
                    <a:pt x="50892" y="340863"/>
                    <a:pt x="48518" y="337559"/>
                  </a:cubicBezTo>
                  <a:cubicBezTo>
                    <a:pt x="44285" y="331571"/>
                    <a:pt x="38091" y="330539"/>
                    <a:pt x="31794" y="329816"/>
                  </a:cubicBezTo>
                  <a:cubicBezTo>
                    <a:pt x="30245" y="327648"/>
                    <a:pt x="29006" y="325171"/>
                    <a:pt x="27148" y="323519"/>
                  </a:cubicBezTo>
                  <a:cubicBezTo>
                    <a:pt x="22709" y="319699"/>
                    <a:pt x="20025" y="316395"/>
                    <a:pt x="26838" y="312060"/>
                  </a:cubicBezTo>
                  <a:cubicBezTo>
                    <a:pt x="34478" y="307104"/>
                    <a:pt x="41704" y="308756"/>
                    <a:pt x="47589" y="314537"/>
                  </a:cubicBezTo>
                  <a:cubicBezTo>
                    <a:pt x="53060" y="319906"/>
                    <a:pt x="57190" y="326926"/>
                    <a:pt x="62145" y="333017"/>
                  </a:cubicBezTo>
                  <a:cubicBezTo>
                    <a:pt x="67204" y="339211"/>
                    <a:pt x="72882" y="345095"/>
                    <a:pt x="80831" y="345611"/>
                  </a:cubicBezTo>
                  <a:cubicBezTo>
                    <a:pt x="89503" y="346128"/>
                    <a:pt x="98278" y="345611"/>
                    <a:pt x="106950" y="344889"/>
                  </a:cubicBezTo>
                  <a:cubicBezTo>
                    <a:pt x="109015" y="344682"/>
                    <a:pt x="111699" y="342308"/>
                    <a:pt x="112628" y="340140"/>
                  </a:cubicBezTo>
                  <a:cubicBezTo>
                    <a:pt x="116241" y="331571"/>
                    <a:pt x="119338" y="322693"/>
                    <a:pt x="122642" y="313918"/>
                  </a:cubicBezTo>
                  <a:cubicBezTo>
                    <a:pt x="116448" y="309892"/>
                    <a:pt x="111492" y="303697"/>
                    <a:pt x="106434" y="303697"/>
                  </a:cubicBezTo>
                  <a:cubicBezTo>
                    <a:pt x="84341" y="303697"/>
                    <a:pt x="84444" y="288109"/>
                    <a:pt x="85374" y="271281"/>
                  </a:cubicBezTo>
                  <a:cubicBezTo>
                    <a:pt x="85270" y="245781"/>
                    <a:pt x="98072" y="228851"/>
                    <a:pt x="115725" y="214604"/>
                  </a:cubicBezTo>
                  <a:cubicBezTo>
                    <a:pt x="120784" y="210578"/>
                    <a:pt x="124500" y="202732"/>
                    <a:pt x="117893" y="197467"/>
                  </a:cubicBezTo>
                  <a:cubicBezTo>
                    <a:pt x="111699" y="192615"/>
                    <a:pt x="106950" y="200357"/>
                    <a:pt x="102098" y="203971"/>
                  </a:cubicBezTo>
                  <a:cubicBezTo>
                    <a:pt x="99930" y="206964"/>
                    <a:pt x="88780" y="200564"/>
                    <a:pt x="94871" y="212333"/>
                  </a:cubicBezTo>
                  <a:cubicBezTo>
                    <a:pt x="86406" y="231019"/>
                    <a:pt x="87232" y="251356"/>
                    <a:pt x="85374" y="271281"/>
                  </a:cubicBezTo>
                  <a:cubicBezTo>
                    <a:pt x="82586" y="274068"/>
                    <a:pt x="79592" y="276649"/>
                    <a:pt x="77115" y="279746"/>
                  </a:cubicBezTo>
                  <a:cubicBezTo>
                    <a:pt x="73192" y="284599"/>
                    <a:pt x="68236" y="286973"/>
                    <a:pt x="64520" y="281192"/>
                  </a:cubicBezTo>
                  <a:cubicBezTo>
                    <a:pt x="53990" y="264571"/>
                    <a:pt x="40053" y="250530"/>
                    <a:pt x="41498" y="226373"/>
                  </a:cubicBezTo>
                  <a:cubicBezTo>
                    <a:pt x="42530" y="209649"/>
                    <a:pt x="39536" y="209442"/>
                    <a:pt x="51202" y="204280"/>
                  </a:cubicBezTo>
                  <a:cubicBezTo>
                    <a:pt x="57087" y="201699"/>
                    <a:pt x="62971" y="199222"/>
                    <a:pt x="68546" y="196021"/>
                  </a:cubicBezTo>
                  <a:cubicBezTo>
                    <a:pt x="70301" y="194989"/>
                    <a:pt x="72366" y="190343"/>
                    <a:pt x="71850" y="189827"/>
                  </a:cubicBezTo>
                  <a:cubicBezTo>
                    <a:pt x="61113" y="177439"/>
                    <a:pt x="70094" y="160508"/>
                    <a:pt x="63694" y="147913"/>
                  </a:cubicBezTo>
                  <a:cubicBezTo>
                    <a:pt x="59564" y="139861"/>
                    <a:pt x="51409" y="132634"/>
                    <a:pt x="68030" y="136247"/>
                  </a:cubicBezTo>
                  <a:cubicBezTo>
                    <a:pt x="81554" y="139241"/>
                    <a:pt x="85064" y="126853"/>
                    <a:pt x="92703" y="120555"/>
                  </a:cubicBezTo>
                  <a:cubicBezTo>
                    <a:pt x="95284" y="118387"/>
                    <a:pt x="95594" y="115393"/>
                    <a:pt x="93220" y="113432"/>
                  </a:cubicBezTo>
                  <a:cubicBezTo>
                    <a:pt x="84857" y="106825"/>
                    <a:pt x="87541" y="95572"/>
                    <a:pt x="83412" y="87416"/>
                  </a:cubicBezTo>
                  <a:cubicBezTo>
                    <a:pt x="80418" y="81429"/>
                    <a:pt x="74534" y="86074"/>
                    <a:pt x="69991" y="87313"/>
                  </a:cubicBezTo>
                  <a:cubicBezTo>
                    <a:pt x="74017" y="63672"/>
                    <a:pt x="74017" y="63672"/>
                    <a:pt x="106124" y="67905"/>
                  </a:cubicBezTo>
                  <a:cubicBezTo>
                    <a:pt x="102614" y="56858"/>
                    <a:pt x="94665" y="47257"/>
                    <a:pt x="99620" y="36108"/>
                  </a:cubicBezTo>
                  <a:cubicBezTo>
                    <a:pt x="136373" y="31772"/>
                    <a:pt x="172505" y="20725"/>
                    <a:pt x="209980" y="25371"/>
                  </a:cubicBezTo>
                  <a:cubicBezTo>
                    <a:pt x="218446" y="26403"/>
                    <a:pt x="219065" y="17731"/>
                    <a:pt x="221749" y="11744"/>
                  </a:cubicBezTo>
                  <a:cubicBezTo>
                    <a:pt x="245700" y="-4052"/>
                    <a:pt x="305268" y="-3845"/>
                    <a:pt x="322612" y="11950"/>
                  </a:cubicBezTo>
                  <a:cubicBezTo>
                    <a:pt x="336652" y="29604"/>
                    <a:pt x="336652" y="29604"/>
                    <a:pt x="351208" y="16389"/>
                  </a:cubicBezTo>
                  <a:cubicBezTo>
                    <a:pt x="353067" y="14634"/>
                    <a:pt x="354305" y="11537"/>
                    <a:pt x="356473" y="10608"/>
                  </a:cubicBezTo>
                  <a:cubicBezTo>
                    <a:pt x="361738" y="8130"/>
                    <a:pt x="366281" y="11124"/>
                    <a:pt x="370307" y="14531"/>
                  </a:cubicBezTo>
                  <a:cubicBezTo>
                    <a:pt x="373611" y="17318"/>
                    <a:pt x="374127" y="21551"/>
                    <a:pt x="372682" y="25681"/>
                  </a:cubicBezTo>
                  <a:cubicBezTo>
                    <a:pt x="371752" y="28262"/>
                    <a:pt x="370101" y="30430"/>
                    <a:pt x="368655" y="32701"/>
                  </a:cubicBezTo>
                  <a:cubicBezTo>
                    <a:pt x="364939" y="38379"/>
                    <a:pt x="359983" y="44676"/>
                    <a:pt x="366281" y="50870"/>
                  </a:cubicBezTo>
                  <a:cubicBezTo>
                    <a:pt x="371752" y="56342"/>
                    <a:pt x="378669" y="61194"/>
                    <a:pt x="386722" y="54484"/>
                  </a:cubicBezTo>
                  <a:cubicBezTo>
                    <a:pt x="390645" y="51283"/>
                    <a:pt x="394258" y="46844"/>
                    <a:pt x="400865" y="49012"/>
                  </a:cubicBezTo>
                  <a:cubicBezTo>
                    <a:pt x="402207" y="54897"/>
                    <a:pt x="403446" y="61401"/>
                    <a:pt x="405098" y="67905"/>
                  </a:cubicBezTo>
                  <a:cubicBezTo>
                    <a:pt x="407576" y="77506"/>
                    <a:pt x="404169" y="84009"/>
                    <a:pt x="396426" y="88345"/>
                  </a:cubicBezTo>
                  <a:cubicBezTo>
                    <a:pt x="390748" y="91443"/>
                    <a:pt x="385070" y="94643"/>
                    <a:pt x="379289" y="97533"/>
                  </a:cubicBezTo>
                  <a:cubicBezTo>
                    <a:pt x="375469" y="99495"/>
                    <a:pt x="372269" y="98463"/>
                    <a:pt x="369688" y="94540"/>
                  </a:cubicBezTo>
                  <a:cubicBezTo>
                    <a:pt x="367210" y="90720"/>
                    <a:pt x="368036" y="81841"/>
                    <a:pt x="360087" y="85971"/>
                  </a:cubicBezTo>
                  <a:cubicBezTo>
                    <a:pt x="353892" y="89171"/>
                    <a:pt x="354305" y="99805"/>
                    <a:pt x="360603" y="107444"/>
                  </a:cubicBezTo>
                  <a:cubicBezTo>
                    <a:pt x="371236" y="120452"/>
                    <a:pt x="376088" y="120865"/>
                    <a:pt x="389406" y="110335"/>
                  </a:cubicBezTo>
                  <a:cubicBezTo>
                    <a:pt x="395497" y="105483"/>
                    <a:pt x="401278" y="99082"/>
                    <a:pt x="408092" y="96604"/>
                  </a:cubicBezTo>
                  <a:cubicBezTo>
                    <a:pt x="418415" y="92785"/>
                    <a:pt x="422029" y="85971"/>
                    <a:pt x="422029" y="74925"/>
                  </a:cubicBezTo>
                  <a:cubicBezTo>
                    <a:pt x="422029" y="67905"/>
                    <a:pt x="422648" y="61194"/>
                    <a:pt x="427707" y="55723"/>
                  </a:cubicBezTo>
                  <a:cubicBezTo>
                    <a:pt x="432662" y="50354"/>
                    <a:pt x="430494" y="45605"/>
                    <a:pt x="424919" y="43437"/>
                  </a:cubicBezTo>
                  <a:cubicBezTo>
                    <a:pt x="416660" y="40237"/>
                    <a:pt x="407989" y="38276"/>
                    <a:pt x="399626" y="35178"/>
                  </a:cubicBezTo>
                  <a:cubicBezTo>
                    <a:pt x="397768" y="34456"/>
                    <a:pt x="395497" y="31359"/>
                    <a:pt x="395497" y="29397"/>
                  </a:cubicBezTo>
                  <a:cubicBezTo>
                    <a:pt x="395394" y="25990"/>
                    <a:pt x="398078" y="25371"/>
                    <a:pt x="401278" y="25887"/>
                  </a:cubicBezTo>
                  <a:cubicBezTo>
                    <a:pt x="408918" y="27332"/>
                    <a:pt x="412841" y="22996"/>
                    <a:pt x="414905" y="15357"/>
                  </a:cubicBezTo>
                  <a:cubicBezTo>
                    <a:pt x="416557" y="9266"/>
                    <a:pt x="421306" y="4930"/>
                    <a:pt x="426055" y="8853"/>
                  </a:cubicBezTo>
                  <a:cubicBezTo>
                    <a:pt x="444431" y="23926"/>
                    <a:pt x="465078" y="25061"/>
                    <a:pt x="486655" y="23616"/>
                  </a:cubicBezTo>
                  <a:cubicBezTo>
                    <a:pt x="491507" y="23306"/>
                    <a:pt x="496669" y="24442"/>
                    <a:pt x="501315" y="25990"/>
                  </a:cubicBezTo>
                  <a:cubicBezTo>
                    <a:pt x="518349" y="31462"/>
                    <a:pt x="534866" y="38998"/>
                    <a:pt x="553243" y="37553"/>
                  </a:cubicBezTo>
                  <a:cubicBezTo>
                    <a:pt x="558611" y="37140"/>
                    <a:pt x="563463" y="39927"/>
                    <a:pt x="565528" y="45502"/>
                  </a:cubicBezTo>
                  <a:cubicBezTo>
                    <a:pt x="568006" y="52316"/>
                    <a:pt x="570070" y="57065"/>
                    <a:pt x="578742" y="56239"/>
                  </a:cubicBezTo>
                  <a:cubicBezTo>
                    <a:pt x="587311" y="55413"/>
                    <a:pt x="596809" y="56239"/>
                    <a:pt x="604655" y="59646"/>
                  </a:cubicBezTo>
                  <a:cubicBezTo>
                    <a:pt x="615391" y="64291"/>
                    <a:pt x="602796" y="78435"/>
                    <a:pt x="611055" y="85352"/>
                  </a:cubicBezTo>
                  <a:cubicBezTo>
                    <a:pt x="618282" y="91443"/>
                    <a:pt x="615701" y="96501"/>
                    <a:pt x="609920" y="101663"/>
                  </a:cubicBezTo>
                  <a:cubicBezTo>
                    <a:pt x="603106" y="107754"/>
                    <a:pt x="596396" y="114155"/>
                    <a:pt x="589789" y="120555"/>
                  </a:cubicBezTo>
                  <a:cubicBezTo>
                    <a:pt x="574406" y="135628"/>
                    <a:pt x="574096" y="135834"/>
                    <a:pt x="582768" y="158340"/>
                  </a:cubicBezTo>
                  <a:cubicBezTo>
                    <a:pt x="584833" y="163708"/>
                    <a:pt x="586898" y="168457"/>
                    <a:pt x="584524" y="173929"/>
                  </a:cubicBezTo>
                  <a:cubicBezTo>
                    <a:pt x="579981" y="183839"/>
                    <a:pt x="575439" y="193750"/>
                    <a:pt x="570380" y="203351"/>
                  </a:cubicBezTo>
                  <a:cubicBezTo>
                    <a:pt x="567386" y="209029"/>
                    <a:pt x="561915" y="207687"/>
                    <a:pt x="558611" y="201080"/>
                  </a:cubicBezTo>
                  <a:cubicBezTo>
                    <a:pt x="553449" y="190860"/>
                    <a:pt x="551075" y="182291"/>
                    <a:pt x="559024" y="170728"/>
                  </a:cubicBezTo>
                  <a:cubicBezTo>
                    <a:pt x="570070" y="154727"/>
                    <a:pt x="563670" y="135525"/>
                    <a:pt x="547565" y="127162"/>
                  </a:cubicBezTo>
                  <a:cubicBezTo>
                    <a:pt x="539203" y="122826"/>
                    <a:pt x="532079" y="126440"/>
                    <a:pt x="526091" y="131189"/>
                  </a:cubicBezTo>
                  <a:cubicBezTo>
                    <a:pt x="513909" y="140686"/>
                    <a:pt x="502657" y="151836"/>
                    <a:pt x="490888" y="16236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A33E0A5-4B22-4977-97B5-D58A2298398E}"/>
                </a:ext>
              </a:extLst>
            </p:cNvPr>
            <p:cNvSpPr/>
            <p:nvPr/>
          </p:nvSpPr>
          <p:spPr>
            <a:xfrm>
              <a:off x="5959253" y="985527"/>
              <a:ext cx="400249" cy="224215"/>
            </a:xfrm>
            <a:custGeom>
              <a:avLst/>
              <a:gdLst>
                <a:gd name="connsiteX0" fmla="*/ 0 w 400249"/>
                <a:gd name="connsiteY0" fmla="*/ 157318 h 224215"/>
                <a:gd name="connsiteX1" fmla="*/ 14866 w 400249"/>
                <a:gd name="connsiteY1" fmla="*/ 134503 h 224215"/>
                <a:gd name="connsiteX2" fmla="*/ 33552 w 400249"/>
                <a:gd name="connsiteY2" fmla="*/ 111274 h 224215"/>
                <a:gd name="connsiteX3" fmla="*/ 56264 w 400249"/>
                <a:gd name="connsiteY3" fmla="*/ 99815 h 224215"/>
                <a:gd name="connsiteX4" fmla="*/ 63594 w 400249"/>
                <a:gd name="connsiteY4" fmla="*/ 93002 h 224215"/>
                <a:gd name="connsiteX5" fmla="*/ 68859 w 400249"/>
                <a:gd name="connsiteY5" fmla="*/ 48713 h 224215"/>
                <a:gd name="connsiteX6" fmla="*/ 72472 w 400249"/>
                <a:gd name="connsiteY6" fmla="*/ 44480 h 224215"/>
                <a:gd name="connsiteX7" fmla="*/ 97043 w 400249"/>
                <a:gd name="connsiteY7" fmla="*/ 34466 h 224215"/>
                <a:gd name="connsiteX8" fmla="*/ 107057 w 400249"/>
                <a:gd name="connsiteY8" fmla="*/ 30543 h 224215"/>
                <a:gd name="connsiteX9" fmla="*/ 147422 w 400249"/>
                <a:gd name="connsiteY9" fmla="*/ 22801 h 224215"/>
                <a:gd name="connsiteX10" fmla="*/ 192846 w 400249"/>
                <a:gd name="connsiteY10" fmla="*/ 8244 h 224215"/>
                <a:gd name="connsiteX11" fmla="*/ 245084 w 400249"/>
                <a:gd name="connsiteY11" fmla="*/ 6902 h 224215"/>
                <a:gd name="connsiteX12" fmla="*/ 278946 w 400249"/>
                <a:gd name="connsiteY12" fmla="*/ 10102 h 224215"/>
                <a:gd name="connsiteX13" fmla="*/ 309814 w 400249"/>
                <a:gd name="connsiteY13" fmla="*/ 4218 h 224215"/>
                <a:gd name="connsiteX14" fmla="*/ 345740 w 400249"/>
                <a:gd name="connsiteY14" fmla="*/ 15471 h 224215"/>
                <a:gd name="connsiteX15" fmla="*/ 343572 w 400249"/>
                <a:gd name="connsiteY15" fmla="*/ 22181 h 224215"/>
                <a:gd name="connsiteX16" fmla="*/ 330255 w 400249"/>
                <a:gd name="connsiteY16" fmla="*/ 39009 h 224215"/>
                <a:gd name="connsiteX17" fmla="*/ 344398 w 400249"/>
                <a:gd name="connsiteY17" fmla="*/ 57075 h 224215"/>
                <a:gd name="connsiteX18" fmla="*/ 400249 w 400249"/>
                <a:gd name="connsiteY18" fmla="*/ 103738 h 224215"/>
                <a:gd name="connsiteX19" fmla="*/ 369381 w 400249"/>
                <a:gd name="connsiteY19" fmla="*/ 98886 h 224215"/>
                <a:gd name="connsiteX20" fmla="*/ 349457 w 400249"/>
                <a:gd name="connsiteY20" fmla="*/ 92692 h 224215"/>
                <a:gd name="connsiteX21" fmla="*/ 351005 w 400249"/>
                <a:gd name="connsiteY21" fmla="*/ 114165 h 224215"/>
                <a:gd name="connsiteX22" fmla="*/ 351108 w 400249"/>
                <a:gd name="connsiteY22" fmla="*/ 165990 h 224215"/>
                <a:gd name="connsiteX23" fmla="*/ 355857 w 400249"/>
                <a:gd name="connsiteY23" fmla="*/ 183127 h 224215"/>
                <a:gd name="connsiteX24" fmla="*/ 359780 w 400249"/>
                <a:gd name="connsiteY24" fmla="*/ 224216 h 224215"/>
                <a:gd name="connsiteX25" fmla="*/ 345430 w 400249"/>
                <a:gd name="connsiteY25" fmla="*/ 220602 h 224215"/>
                <a:gd name="connsiteX26" fmla="*/ 327261 w 400249"/>
                <a:gd name="connsiteY26" fmla="*/ 211208 h 224215"/>
                <a:gd name="connsiteX27" fmla="*/ 298664 w 400249"/>
                <a:gd name="connsiteY27" fmla="*/ 182405 h 224215"/>
                <a:gd name="connsiteX28" fmla="*/ 295877 w 400249"/>
                <a:gd name="connsiteY28" fmla="*/ 181579 h 224215"/>
                <a:gd name="connsiteX29" fmla="*/ 291747 w 400249"/>
                <a:gd name="connsiteY29" fmla="*/ 177140 h 224215"/>
                <a:gd name="connsiteX30" fmla="*/ 291025 w 400249"/>
                <a:gd name="connsiteY30" fmla="*/ 174042 h 224215"/>
                <a:gd name="connsiteX31" fmla="*/ 277604 w 400249"/>
                <a:gd name="connsiteY31" fmla="*/ 156699 h 224215"/>
                <a:gd name="connsiteX32" fmla="*/ 186239 w 400249"/>
                <a:gd name="connsiteY32" fmla="*/ 131096 h 224215"/>
                <a:gd name="connsiteX33" fmla="*/ 180974 w 400249"/>
                <a:gd name="connsiteY33" fmla="*/ 114785 h 224215"/>
                <a:gd name="connsiteX34" fmla="*/ 183968 w 400249"/>
                <a:gd name="connsiteY34" fmla="*/ 107145 h 224215"/>
                <a:gd name="connsiteX35" fmla="*/ 232489 w 400249"/>
                <a:gd name="connsiteY35" fmla="*/ 102190 h 224215"/>
                <a:gd name="connsiteX36" fmla="*/ 275952 w 400249"/>
                <a:gd name="connsiteY36" fmla="*/ 111894 h 224215"/>
                <a:gd name="connsiteX37" fmla="*/ 255821 w 400249"/>
                <a:gd name="connsiteY37" fmla="*/ 89801 h 224215"/>
                <a:gd name="connsiteX38" fmla="*/ 220307 w 400249"/>
                <a:gd name="connsiteY38" fmla="*/ 61824 h 224215"/>
                <a:gd name="connsiteX39" fmla="*/ 168792 w 400249"/>
                <a:gd name="connsiteY39" fmla="*/ 65850 h 224215"/>
                <a:gd name="connsiteX40" fmla="*/ 183968 w 400249"/>
                <a:gd name="connsiteY40" fmla="*/ 98783 h 224215"/>
                <a:gd name="connsiteX41" fmla="*/ 154649 w 400249"/>
                <a:gd name="connsiteY41" fmla="*/ 114681 h 224215"/>
                <a:gd name="connsiteX42" fmla="*/ 152068 w 400249"/>
                <a:gd name="connsiteY42" fmla="*/ 125521 h 224215"/>
                <a:gd name="connsiteX43" fmla="*/ 156404 w 400249"/>
                <a:gd name="connsiteY43" fmla="*/ 144001 h 224215"/>
                <a:gd name="connsiteX44" fmla="*/ 143086 w 400249"/>
                <a:gd name="connsiteY44" fmla="*/ 150917 h 224215"/>
                <a:gd name="connsiteX45" fmla="*/ 110670 w 400249"/>
                <a:gd name="connsiteY45" fmla="*/ 169500 h 224215"/>
                <a:gd name="connsiteX46" fmla="*/ 111909 w 400249"/>
                <a:gd name="connsiteY46" fmla="*/ 122321 h 224215"/>
                <a:gd name="connsiteX47" fmla="*/ 113973 w 400249"/>
                <a:gd name="connsiteY47" fmla="*/ 101983 h 224215"/>
                <a:gd name="connsiteX48" fmla="*/ 109328 w 400249"/>
                <a:gd name="connsiteY48" fmla="*/ 97028 h 224215"/>
                <a:gd name="connsiteX49" fmla="*/ 105818 w 400249"/>
                <a:gd name="connsiteY49" fmla="*/ 97957 h 224215"/>
                <a:gd name="connsiteX50" fmla="*/ 92500 w 400249"/>
                <a:gd name="connsiteY50" fmla="*/ 121908 h 224215"/>
                <a:gd name="connsiteX51" fmla="*/ 75776 w 400249"/>
                <a:gd name="connsiteY51" fmla="*/ 156905 h 224215"/>
                <a:gd name="connsiteX52" fmla="*/ 69375 w 400249"/>
                <a:gd name="connsiteY52" fmla="*/ 179308 h 224215"/>
                <a:gd name="connsiteX53" fmla="*/ 57090 w 400249"/>
                <a:gd name="connsiteY53" fmla="*/ 195619 h 224215"/>
                <a:gd name="connsiteX54" fmla="*/ 41914 w 400249"/>
                <a:gd name="connsiteY54" fmla="*/ 207491 h 224215"/>
                <a:gd name="connsiteX55" fmla="*/ 17034 w 400249"/>
                <a:gd name="connsiteY55" fmla="*/ 198819 h 224215"/>
                <a:gd name="connsiteX56" fmla="*/ 15692 w 400249"/>
                <a:gd name="connsiteY56" fmla="*/ 175385 h 224215"/>
                <a:gd name="connsiteX57" fmla="*/ 0 w 400249"/>
                <a:gd name="connsiteY57" fmla="*/ 157318 h 22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0249" h="224215">
                  <a:moveTo>
                    <a:pt x="0" y="157318"/>
                  </a:moveTo>
                  <a:cubicBezTo>
                    <a:pt x="4026" y="148853"/>
                    <a:pt x="6297" y="137084"/>
                    <a:pt x="14866" y="134503"/>
                  </a:cubicBezTo>
                  <a:cubicBezTo>
                    <a:pt x="26945" y="130786"/>
                    <a:pt x="29010" y="121082"/>
                    <a:pt x="33552" y="111274"/>
                  </a:cubicBezTo>
                  <a:cubicBezTo>
                    <a:pt x="37785" y="102396"/>
                    <a:pt x="42637" y="90421"/>
                    <a:pt x="56264" y="99815"/>
                  </a:cubicBezTo>
                  <a:cubicBezTo>
                    <a:pt x="60703" y="102912"/>
                    <a:pt x="61839" y="96202"/>
                    <a:pt x="63594" y="93002"/>
                  </a:cubicBezTo>
                  <a:cubicBezTo>
                    <a:pt x="71337" y="79065"/>
                    <a:pt x="68239" y="63579"/>
                    <a:pt x="68859" y="48713"/>
                  </a:cubicBezTo>
                  <a:cubicBezTo>
                    <a:pt x="70098" y="47268"/>
                    <a:pt x="71233" y="45926"/>
                    <a:pt x="72472" y="44480"/>
                  </a:cubicBezTo>
                  <a:cubicBezTo>
                    <a:pt x="80112" y="39525"/>
                    <a:pt x="88887" y="37976"/>
                    <a:pt x="97043" y="34466"/>
                  </a:cubicBezTo>
                  <a:cubicBezTo>
                    <a:pt x="100346" y="32918"/>
                    <a:pt x="103650" y="31679"/>
                    <a:pt x="107057" y="30543"/>
                  </a:cubicBezTo>
                  <a:cubicBezTo>
                    <a:pt x="120271" y="26311"/>
                    <a:pt x="133279" y="23007"/>
                    <a:pt x="147422" y="22801"/>
                  </a:cubicBezTo>
                  <a:cubicBezTo>
                    <a:pt x="162804" y="22594"/>
                    <a:pt x="180045" y="37150"/>
                    <a:pt x="192846" y="8244"/>
                  </a:cubicBezTo>
                  <a:cubicBezTo>
                    <a:pt x="199144" y="-5796"/>
                    <a:pt x="226914" y="1121"/>
                    <a:pt x="245084" y="6902"/>
                  </a:cubicBezTo>
                  <a:cubicBezTo>
                    <a:pt x="256440" y="7831"/>
                    <a:pt x="268312" y="6696"/>
                    <a:pt x="278946" y="10102"/>
                  </a:cubicBezTo>
                  <a:cubicBezTo>
                    <a:pt x="290921" y="13922"/>
                    <a:pt x="299593" y="14542"/>
                    <a:pt x="309814" y="4218"/>
                  </a:cubicBezTo>
                  <a:cubicBezTo>
                    <a:pt x="318176" y="-4247"/>
                    <a:pt x="339856" y="4218"/>
                    <a:pt x="345740" y="15471"/>
                  </a:cubicBezTo>
                  <a:cubicBezTo>
                    <a:pt x="347185" y="18155"/>
                    <a:pt x="346463" y="20942"/>
                    <a:pt x="343572" y="22181"/>
                  </a:cubicBezTo>
                  <a:cubicBezTo>
                    <a:pt x="336449" y="25278"/>
                    <a:pt x="328809" y="27962"/>
                    <a:pt x="330255" y="39009"/>
                  </a:cubicBezTo>
                  <a:cubicBezTo>
                    <a:pt x="331493" y="48300"/>
                    <a:pt x="337378" y="53152"/>
                    <a:pt x="344398" y="57075"/>
                  </a:cubicBezTo>
                  <a:cubicBezTo>
                    <a:pt x="372891" y="58521"/>
                    <a:pt x="395913" y="67709"/>
                    <a:pt x="400249" y="103738"/>
                  </a:cubicBezTo>
                  <a:cubicBezTo>
                    <a:pt x="387551" y="121185"/>
                    <a:pt x="378879" y="106113"/>
                    <a:pt x="369381" y="98886"/>
                  </a:cubicBezTo>
                  <a:cubicBezTo>
                    <a:pt x="363187" y="94240"/>
                    <a:pt x="356993" y="86911"/>
                    <a:pt x="349457" y="92692"/>
                  </a:cubicBezTo>
                  <a:cubicBezTo>
                    <a:pt x="341094" y="99196"/>
                    <a:pt x="348114" y="108384"/>
                    <a:pt x="351005" y="114165"/>
                  </a:cubicBezTo>
                  <a:cubicBezTo>
                    <a:pt x="360090" y="131922"/>
                    <a:pt x="366904" y="148130"/>
                    <a:pt x="351108" y="165990"/>
                  </a:cubicBezTo>
                  <a:cubicBezTo>
                    <a:pt x="345430" y="172391"/>
                    <a:pt x="351005" y="178275"/>
                    <a:pt x="355857" y="183127"/>
                  </a:cubicBezTo>
                  <a:cubicBezTo>
                    <a:pt x="368039" y="195516"/>
                    <a:pt x="365252" y="209762"/>
                    <a:pt x="359780" y="224216"/>
                  </a:cubicBezTo>
                  <a:cubicBezTo>
                    <a:pt x="354928" y="222873"/>
                    <a:pt x="349663" y="219467"/>
                    <a:pt x="345430" y="220602"/>
                  </a:cubicBezTo>
                  <a:cubicBezTo>
                    <a:pt x="336242" y="223080"/>
                    <a:pt x="331287" y="219673"/>
                    <a:pt x="327261" y="211208"/>
                  </a:cubicBezTo>
                  <a:cubicBezTo>
                    <a:pt x="320963" y="197993"/>
                    <a:pt x="316421" y="182198"/>
                    <a:pt x="298664" y="182405"/>
                  </a:cubicBezTo>
                  <a:cubicBezTo>
                    <a:pt x="298664" y="182405"/>
                    <a:pt x="295877" y="181579"/>
                    <a:pt x="295877" y="181579"/>
                  </a:cubicBezTo>
                  <a:cubicBezTo>
                    <a:pt x="294122" y="180443"/>
                    <a:pt x="292780" y="178998"/>
                    <a:pt x="291747" y="177140"/>
                  </a:cubicBezTo>
                  <a:cubicBezTo>
                    <a:pt x="291747" y="177140"/>
                    <a:pt x="291025" y="174042"/>
                    <a:pt x="291025" y="174042"/>
                  </a:cubicBezTo>
                  <a:cubicBezTo>
                    <a:pt x="290302" y="164854"/>
                    <a:pt x="286276" y="159073"/>
                    <a:pt x="277604" y="156699"/>
                  </a:cubicBezTo>
                  <a:cubicBezTo>
                    <a:pt x="247046" y="148440"/>
                    <a:pt x="216591" y="139974"/>
                    <a:pt x="186239" y="131096"/>
                  </a:cubicBezTo>
                  <a:cubicBezTo>
                    <a:pt x="178496" y="128825"/>
                    <a:pt x="177774" y="122114"/>
                    <a:pt x="180974" y="114785"/>
                  </a:cubicBezTo>
                  <a:cubicBezTo>
                    <a:pt x="182110" y="112307"/>
                    <a:pt x="182936" y="109726"/>
                    <a:pt x="183968" y="107145"/>
                  </a:cubicBezTo>
                  <a:cubicBezTo>
                    <a:pt x="199557" y="99299"/>
                    <a:pt x="216178" y="100848"/>
                    <a:pt x="232489" y="102190"/>
                  </a:cubicBezTo>
                  <a:cubicBezTo>
                    <a:pt x="247252" y="103429"/>
                    <a:pt x="259124" y="120153"/>
                    <a:pt x="275952" y="111894"/>
                  </a:cubicBezTo>
                  <a:cubicBezTo>
                    <a:pt x="266454" y="107558"/>
                    <a:pt x="253343" y="106629"/>
                    <a:pt x="255821" y="89801"/>
                  </a:cubicBezTo>
                  <a:cubicBezTo>
                    <a:pt x="260983" y="54701"/>
                    <a:pt x="239200" y="56869"/>
                    <a:pt x="220307" y="61824"/>
                  </a:cubicBezTo>
                  <a:cubicBezTo>
                    <a:pt x="203067" y="66366"/>
                    <a:pt x="186033" y="68018"/>
                    <a:pt x="168792" y="65850"/>
                  </a:cubicBezTo>
                  <a:cubicBezTo>
                    <a:pt x="167347" y="82575"/>
                    <a:pt x="188407" y="82884"/>
                    <a:pt x="183968" y="98783"/>
                  </a:cubicBezTo>
                  <a:cubicBezTo>
                    <a:pt x="174470" y="104564"/>
                    <a:pt x="161256" y="101673"/>
                    <a:pt x="154649" y="114681"/>
                  </a:cubicBezTo>
                  <a:cubicBezTo>
                    <a:pt x="152790" y="118295"/>
                    <a:pt x="149693" y="120772"/>
                    <a:pt x="152068" y="125521"/>
                  </a:cubicBezTo>
                  <a:cubicBezTo>
                    <a:pt x="154958" y="131302"/>
                    <a:pt x="161256" y="137187"/>
                    <a:pt x="156404" y="144001"/>
                  </a:cubicBezTo>
                  <a:cubicBezTo>
                    <a:pt x="153720" y="147820"/>
                    <a:pt x="147525" y="148440"/>
                    <a:pt x="143086" y="150917"/>
                  </a:cubicBezTo>
                  <a:cubicBezTo>
                    <a:pt x="132969" y="156595"/>
                    <a:pt x="122955" y="162480"/>
                    <a:pt x="110670" y="169500"/>
                  </a:cubicBezTo>
                  <a:cubicBezTo>
                    <a:pt x="106747" y="153085"/>
                    <a:pt x="110773" y="137600"/>
                    <a:pt x="111909" y="122321"/>
                  </a:cubicBezTo>
                  <a:cubicBezTo>
                    <a:pt x="112425" y="115507"/>
                    <a:pt x="113767" y="108797"/>
                    <a:pt x="113973" y="101983"/>
                  </a:cubicBezTo>
                  <a:cubicBezTo>
                    <a:pt x="113973" y="100331"/>
                    <a:pt x="111186" y="98370"/>
                    <a:pt x="109328" y="97028"/>
                  </a:cubicBezTo>
                  <a:cubicBezTo>
                    <a:pt x="108605" y="96512"/>
                    <a:pt x="106747" y="97131"/>
                    <a:pt x="105818" y="97957"/>
                  </a:cubicBezTo>
                  <a:cubicBezTo>
                    <a:pt x="98385" y="103945"/>
                    <a:pt x="92913" y="111378"/>
                    <a:pt x="92500" y="121908"/>
                  </a:cubicBezTo>
                  <a:cubicBezTo>
                    <a:pt x="91778" y="136258"/>
                    <a:pt x="95494" y="151847"/>
                    <a:pt x="75776" y="156905"/>
                  </a:cubicBezTo>
                  <a:cubicBezTo>
                    <a:pt x="68756" y="158660"/>
                    <a:pt x="68756" y="170945"/>
                    <a:pt x="69375" y="179308"/>
                  </a:cubicBezTo>
                  <a:cubicBezTo>
                    <a:pt x="70098" y="189425"/>
                    <a:pt x="66691" y="193761"/>
                    <a:pt x="57090" y="195619"/>
                  </a:cubicBezTo>
                  <a:cubicBezTo>
                    <a:pt x="51618" y="196651"/>
                    <a:pt x="47179" y="203671"/>
                    <a:pt x="41914" y="207491"/>
                  </a:cubicBezTo>
                  <a:cubicBezTo>
                    <a:pt x="33139" y="213789"/>
                    <a:pt x="20751" y="208937"/>
                    <a:pt x="17034" y="198819"/>
                  </a:cubicBezTo>
                  <a:cubicBezTo>
                    <a:pt x="14247" y="190973"/>
                    <a:pt x="22712" y="182095"/>
                    <a:pt x="15692" y="175385"/>
                  </a:cubicBezTo>
                  <a:cubicBezTo>
                    <a:pt x="9498" y="169810"/>
                    <a:pt x="2891" y="165474"/>
                    <a:pt x="0" y="157318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DBA084D1-28DD-466A-B3B0-445DECE5518E}"/>
                </a:ext>
              </a:extLst>
            </p:cNvPr>
            <p:cNvSpPr/>
            <p:nvPr/>
          </p:nvSpPr>
          <p:spPr>
            <a:xfrm>
              <a:off x="6459718" y="1627542"/>
              <a:ext cx="267967" cy="66897"/>
            </a:xfrm>
            <a:custGeom>
              <a:avLst/>
              <a:gdLst>
                <a:gd name="connsiteX0" fmla="*/ 195764 w 267967"/>
                <a:gd name="connsiteY0" fmla="*/ 0 h 66897"/>
                <a:gd name="connsiteX1" fmla="*/ 261732 w 267967"/>
                <a:gd name="connsiteY1" fmla="*/ 3407 h 66897"/>
                <a:gd name="connsiteX2" fmla="*/ 267617 w 267967"/>
                <a:gd name="connsiteY2" fmla="*/ 6504 h 66897"/>
                <a:gd name="connsiteX3" fmla="*/ 266378 w 267967"/>
                <a:gd name="connsiteY3" fmla="*/ 13627 h 66897"/>
                <a:gd name="connsiteX4" fmla="*/ 235613 w 267967"/>
                <a:gd name="connsiteY4" fmla="*/ 36649 h 66897"/>
                <a:gd name="connsiteX5" fmla="*/ 203507 w 267967"/>
                <a:gd name="connsiteY5" fmla="*/ 39023 h 66897"/>
                <a:gd name="connsiteX6" fmla="*/ 186473 w 267967"/>
                <a:gd name="connsiteY6" fmla="*/ 40056 h 66897"/>
                <a:gd name="connsiteX7" fmla="*/ 163451 w 267967"/>
                <a:gd name="connsiteY7" fmla="*/ 60910 h 66897"/>
                <a:gd name="connsiteX8" fmla="*/ 142287 w 267967"/>
                <a:gd name="connsiteY8" fmla="*/ 66897 h 66897"/>
                <a:gd name="connsiteX9" fmla="*/ 127834 w 267967"/>
                <a:gd name="connsiteY9" fmla="*/ 48005 h 66897"/>
                <a:gd name="connsiteX10" fmla="*/ 107084 w 267967"/>
                <a:gd name="connsiteY10" fmla="*/ 45631 h 66897"/>
                <a:gd name="connsiteX11" fmla="*/ 68576 w 267967"/>
                <a:gd name="connsiteY11" fmla="*/ 50896 h 66897"/>
                <a:gd name="connsiteX12" fmla="*/ 16545 w 267967"/>
                <a:gd name="connsiteY12" fmla="*/ 41088 h 66897"/>
                <a:gd name="connsiteX13" fmla="*/ 1059 w 267967"/>
                <a:gd name="connsiteY13" fmla="*/ 30868 h 66897"/>
                <a:gd name="connsiteX14" fmla="*/ 1266 w 267967"/>
                <a:gd name="connsiteY14" fmla="*/ 19305 h 66897"/>
                <a:gd name="connsiteX15" fmla="*/ 10351 w 267967"/>
                <a:gd name="connsiteY15" fmla="*/ 13731 h 66897"/>
                <a:gd name="connsiteX16" fmla="*/ 24494 w 267967"/>
                <a:gd name="connsiteY16" fmla="*/ 19202 h 66897"/>
                <a:gd name="connsiteX17" fmla="*/ 57323 w 267967"/>
                <a:gd name="connsiteY17" fmla="*/ 21267 h 66897"/>
                <a:gd name="connsiteX18" fmla="*/ 86746 w 267967"/>
                <a:gd name="connsiteY18" fmla="*/ 18273 h 66897"/>
                <a:gd name="connsiteX19" fmla="*/ 129073 w 267967"/>
                <a:gd name="connsiteY19" fmla="*/ 12801 h 66897"/>
                <a:gd name="connsiteX20" fmla="*/ 143423 w 267967"/>
                <a:gd name="connsiteY20" fmla="*/ 13008 h 66897"/>
                <a:gd name="connsiteX21" fmla="*/ 195764 w 267967"/>
                <a:gd name="connsiteY21" fmla="*/ 0 h 6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967" h="66897">
                  <a:moveTo>
                    <a:pt x="195764" y="0"/>
                  </a:moveTo>
                  <a:cubicBezTo>
                    <a:pt x="217444" y="6917"/>
                    <a:pt x="239227" y="13318"/>
                    <a:pt x="261732" y="3407"/>
                  </a:cubicBezTo>
                  <a:cubicBezTo>
                    <a:pt x="263178" y="2787"/>
                    <a:pt x="266791" y="4749"/>
                    <a:pt x="267617" y="6504"/>
                  </a:cubicBezTo>
                  <a:cubicBezTo>
                    <a:pt x="268443" y="8362"/>
                    <a:pt x="267720" y="12595"/>
                    <a:pt x="266378" y="13627"/>
                  </a:cubicBezTo>
                  <a:cubicBezTo>
                    <a:pt x="256261" y="21473"/>
                    <a:pt x="244595" y="27461"/>
                    <a:pt x="235613" y="36649"/>
                  </a:cubicBezTo>
                  <a:cubicBezTo>
                    <a:pt x="224670" y="47799"/>
                    <a:pt x="215482" y="51309"/>
                    <a:pt x="203507" y="39023"/>
                  </a:cubicBezTo>
                  <a:cubicBezTo>
                    <a:pt x="198345" y="33758"/>
                    <a:pt x="191944" y="35101"/>
                    <a:pt x="186473" y="40056"/>
                  </a:cubicBezTo>
                  <a:cubicBezTo>
                    <a:pt x="178730" y="46973"/>
                    <a:pt x="170781" y="53580"/>
                    <a:pt x="163451" y="60910"/>
                  </a:cubicBezTo>
                  <a:cubicBezTo>
                    <a:pt x="157154" y="67104"/>
                    <a:pt x="149720" y="66691"/>
                    <a:pt x="142287" y="66897"/>
                  </a:cubicBezTo>
                  <a:cubicBezTo>
                    <a:pt x="137539" y="60600"/>
                    <a:pt x="133203" y="53683"/>
                    <a:pt x="127834" y="48005"/>
                  </a:cubicBezTo>
                  <a:cubicBezTo>
                    <a:pt x="121846" y="41708"/>
                    <a:pt x="113071" y="39540"/>
                    <a:pt x="107084" y="45631"/>
                  </a:cubicBezTo>
                  <a:cubicBezTo>
                    <a:pt x="94798" y="58019"/>
                    <a:pt x="82617" y="54922"/>
                    <a:pt x="68576" y="50896"/>
                  </a:cubicBezTo>
                  <a:cubicBezTo>
                    <a:pt x="51646" y="45940"/>
                    <a:pt x="34715" y="39849"/>
                    <a:pt x="16545" y="41088"/>
                  </a:cubicBezTo>
                  <a:cubicBezTo>
                    <a:pt x="9938" y="41501"/>
                    <a:pt x="4053" y="37372"/>
                    <a:pt x="1059" y="30868"/>
                  </a:cubicBezTo>
                  <a:cubicBezTo>
                    <a:pt x="-386" y="27667"/>
                    <a:pt x="-386" y="22299"/>
                    <a:pt x="1266" y="19305"/>
                  </a:cubicBezTo>
                  <a:cubicBezTo>
                    <a:pt x="2814" y="16415"/>
                    <a:pt x="7357" y="13421"/>
                    <a:pt x="10351" y="13731"/>
                  </a:cubicBezTo>
                  <a:cubicBezTo>
                    <a:pt x="15203" y="14143"/>
                    <a:pt x="20158" y="16621"/>
                    <a:pt x="24494" y="19202"/>
                  </a:cubicBezTo>
                  <a:cubicBezTo>
                    <a:pt x="35231" y="25396"/>
                    <a:pt x="46071" y="26842"/>
                    <a:pt x="57323" y="21267"/>
                  </a:cubicBezTo>
                  <a:cubicBezTo>
                    <a:pt x="66925" y="16518"/>
                    <a:pt x="78694" y="13008"/>
                    <a:pt x="86746" y="18273"/>
                  </a:cubicBezTo>
                  <a:cubicBezTo>
                    <a:pt x="103367" y="29010"/>
                    <a:pt x="116065" y="28390"/>
                    <a:pt x="129073" y="12801"/>
                  </a:cubicBezTo>
                  <a:cubicBezTo>
                    <a:pt x="132686" y="8362"/>
                    <a:pt x="138468" y="11459"/>
                    <a:pt x="143423" y="13008"/>
                  </a:cubicBezTo>
                  <a:cubicBezTo>
                    <a:pt x="162832" y="19305"/>
                    <a:pt x="179762" y="12079"/>
                    <a:pt x="195764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04D560A6-C187-4DDF-8215-0A8DE93150F4}"/>
                </a:ext>
              </a:extLst>
            </p:cNvPr>
            <p:cNvSpPr/>
            <p:nvPr/>
          </p:nvSpPr>
          <p:spPr>
            <a:xfrm>
              <a:off x="6034117" y="1600329"/>
              <a:ext cx="203013" cy="91792"/>
            </a:xfrm>
            <a:custGeom>
              <a:avLst/>
              <a:gdLst>
                <a:gd name="connsiteX0" fmla="*/ 154631 w 203013"/>
                <a:gd name="connsiteY0" fmla="*/ 85748 h 91792"/>
                <a:gd name="connsiteX1" fmla="*/ 130061 w 203013"/>
                <a:gd name="connsiteY1" fmla="*/ 87606 h 91792"/>
                <a:gd name="connsiteX2" fmla="*/ 98161 w 203013"/>
                <a:gd name="connsiteY2" fmla="*/ 77695 h 91792"/>
                <a:gd name="connsiteX3" fmla="*/ 53356 w 203013"/>
                <a:gd name="connsiteY3" fmla="*/ 71295 h 91792"/>
                <a:gd name="connsiteX4" fmla="*/ 37148 w 203013"/>
                <a:gd name="connsiteY4" fmla="*/ 77798 h 91792"/>
                <a:gd name="connsiteX5" fmla="*/ 24243 w 203013"/>
                <a:gd name="connsiteY5" fmla="*/ 75837 h 91792"/>
                <a:gd name="connsiteX6" fmla="*/ 189 w 203013"/>
                <a:gd name="connsiteY6" fmla="*/ 45279 h 91792"/>
                <a:gd name="connsiteX7" fmla="*/ 13094 w 203013"/>
                <a:gd name="connsiteY7" fmla="*/ 25767 h 91792"/>
                <a:gd name="connsiteX8" fmla="*/ 27650 w 203013"/>
                <a:gd name="connsiteY8" fmla="*/ 3468 h 91792"/>
                <a:gd name="connsiteX9" fmla="*/ 60376 w 203013"/>
                <a:gd name="connsiteY9" fmla="*/ 8010 h 91792"/>
                <a:gd name="connsiteX10" fmla="*/ 85772 w 203013"/>
                <a:gd name="connsiteY10" fmla="*/ 2229 h 91792"/>
                <a:gd name="connsiteX11" fmla="*/ 181266 w 203013"/>
                <a:gd name="connsiteY11" fmla="*/ 24735 h 91792"/>
                <a:gd name="connsiteX12" fmla="*/ 200675 w 203013"/>
                <a:gd name="connsiteY12" fmla="*/ 37020 h 91792"/>
                <a:gd name="connsiteX13" fmla="*/ 201707 w 203013"/>
                <a:gd name="connsiteY13" fmla="*/ 44143 h 91792"/>
                <a:gd name="connsiteX14" fmla="*/ 196029 w 203013"/>
                <a:gd name="connsiteY14" fmla="*/ 49099 h 91792"/>
                <a:gd name="connsiteX15" fmla="*/ 178066 w 203013"/>
                <a:gd name="connsiteY15" fmla="*/ 45485 h 91792"/>
                <a:gd name="connsiteX16" fmla="*/ 163200 w 203013"/>
                <a:gd name="connsiteY16" fmla="*/ 54260 h 91792"/>
                <a:gd name="connsiteX17" fmla="*/ 154631 w 203013"/>
                <a:gd name="connsiteY17" fmla="*/ 85748 h 9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013" h="91792">
                  <a:moveTo>
                    <a:pt x="154631" y="85748"/>
                  </a:moveTo>
                  <a:cubicBezTo>
                    <a:pt x="146579" y="89361"/>
                    <a:pt x="138423" y="96278"/>
                    <a:pt x="130061" y="87606"/>
                  </a:cubicBezTo>
                  <a:cubicBezTo>
                    <a:pt x="120873" y="78108"/>
                    <a:pt x="109620" y="75630"/>
                    <a:pt x="98161" y="77695"/>
                  </a:cubicBezTo>
                  <a:cubicBezTo>
                    <a:pt x="82469" y="80483"/>
                    <a:pt x="68945" y="70572"/>
                    <a:pt x="53356" y="71295"/>
                  </a:cubicBezTo>
                  <a:cubicBezTo>
                    <a:pt x="46026" y="71604"/>
                    <a:pt x="41174" y="66546"/>
                    <a:pt x="37148" y="77798"/>
                  </a:cubicBezTo>
                  <a:cubicBezTo>
                    <a:pt x="35083" y="83683"/>
                    <a:pt x="27340" y="79347"/>
                    <a:pt x="24243" y="75837"/>
                  </a:cubicBezTo>
                  <a:cubicBezTo>
                    <a:pt x="15468" y="65926"/>
                    <a:pt x="7725" y="55086"/>
                    <a:pt x="189" y="45279"/>
                  </a:cubicBezTo>
                  <a:cubicBezTo>
                    <a:pt x="-1566" y="32994"/>
                    <a:pt x="9377" y="32581"/>
                    <a:pt x="13094" y="25767"/>
                  </a:cubicBezTo>
                  <a:cubicBezTo>
                    <a:pt x="17430" y="18024"/>
                    <a:pt x="16191" y="4913"/>
                    <a:pt x="27650" y="3468"/>
                  </a:cubicBezTo>
                  <a:cubicBezTo>
                    <a:pt x="38800" y="2023"/>
                    <a:pt x="50569" y="-1384"/>
                    <a:pt x="60376" y="8010"/>
                  </a:cubicBezTo>
                  <a:cubicBezTo>
                    <a:pt x="71319" y="18437"/>
                    <a:pt x="78546" y="10798"/>
                    <a:pt x="85772" y="2229"/>
                  </a:cubicBezTo>
                  <a:cubicBezTo>
                    <a:pt x="120047" y="-2417"/>
                    <a:pt x="153083" y="-1900"/>
                    <a:pt x="181266" y="24735"/>
                  </a:cubicBezTo>
                  <a:cubicBezTo>
                    <a:pt x="186841" y="30000"/>
                    <a:pt x="194274" y="32890"/>
                    <a:pt x="200675" y="37020"/>
                  </a:cubicBezTo>
                  <a:cubicBezTo>
                    <a:pt x="203359" y="38775"/>
                    <a:pt x="203772" y="41562"/>
                    <a:pt x="201707" y="44143"/>
                  </a:cubicBezTo>
                  <a:cubicBezTo>
                    <a:pt x="200159" y="46105"/>
                    <a:pt x="198197" y="48066"/>
                    <a:pt x="196029" y="49099"/>
                  </a:cubicBezTo>
                  <a:cubicBezTo>
                    <a:pt x="189422" y="52092"/>
                    <a:pt x="184054" y="46518"/>
                    <a:pt x="178066" y="45485"/>
                  </a:cubicBezTo>
                  <a:cubicBezTo>
                    <a:pt x="171356" y="44350"/>
                    <a:pt x="165471" y="46208"/>
                    <a:pt x="163200" y="54260"/>
                  </a:cubicBezTo>
                  <a:cubicBezTo>
                    <a:pt x="160309" y="64791"/>
                    <a:pt x="157522" y="75217"/>
                    <a:pt x="154631" y="85748"/>
                  </a:cubicBezTo>
                  <a:close/>
                </a:path>
              </a:pathLst>
            </a:custGeom>
            <a:solidFill>
              <a:srgbClr val="9A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E56BF431-874B-4736-882C-9B54F93F0CE8}"/>
                </a:ext>
              </a:extLst>
            </p:cNvPr>
            <p:cNvSpPr/>
            <p:nvPr/>
          </p:nvSpPr>
          <p:spPr>
            <a:xfrm>
              <a:off x="6109009" y="1033328"/>
              <a:ext cx="145632" cy="76088"/>
            </a:xfrm>
            <a:custGeom>
              <a:avLst/>
              <a:gdLst>
                <a:gd name="connsiteX0" fmla="*/ 33799 w 145632"/>
                <a:gd name="connsiteY0" fmla="*/ 50982 h 76088"/>
                <a:gd name="connsiteX1" fmla="*/ 5306 w 145632"/>
                <a:gd name="connsiteY1" fmla="*/ 32296 h 76088"/>
                <a:gd name="connsiteX2" fmla="*/ 970 w 145632"/>
                <a:gd name="connsiteY2" fmla="*/ 17843 h 76088"/>
                <a:gd name="connsiteX3" fmla="*/ 15217 w 145632"/>
                <a:gd name="connsiteY3" fmla="*/ 5661 h 76088"/>
                <a:gd name="connsiteX4" fmla="*/ 29773 w 145632"/>
                <a:gd name="connsiteY4" fmla="*/ 9274 h 76088"/>
                <a:gd name="connsiteX5" fmla="*/ 58163 w 145632"/>
                <a:gd name="connsiteY5" fmla="*/ 5971 h 76088"/>
                <a:gd name="connsiteX6" fmla="*/ 102452 w 145632"/>
                <a:gd name="connsiteY6" fmla="*/ 2254 h 76088"/>
                <a:gd name="connsiteX7" fmla="*/ 109266 w 145632"/>
                <a:gd name="connsiteY7" fmla="*/ 5661 h 76088"/>
                <a:gd name="connsiteX8" fmla="*/ 114634 w 145632"/>
                <a:gd name="connsiteY8" fmla="*/ 37974 h 76088"/>
                <a:gd name="connsiteX9" fmla="*/ 112879 w 145632"/>
                <a:gd name="connsiteY9" fmla="*/ 49021 h 76088"/>
                <a:gd name="connsiteX10" fmla="*/ 121344 w 145632"/>
                <a:gd name="connsiteY10" fmla="*/ 47266 h 76088"/>
                <a:gd name="connsiteX11" fmla="*/ 140546 w 145632"/>
                <a:gd name="connsiteY11" fmla="*/ 55318 h 76088"/>
                <a:gd name="connsiteX12" fmla="*/ 145605 w 145632"/>
                <a:gd name="connsiteY12" fmla="*/ 65848 h 76088"/>
                <a:gd name="connsiteX13" fmla="*/ 137965 w 145632"/>
                <a:gd name="connsiteY13" fmla="*/ 71836 h 76088"/>
                <a:gd name="connsiteX14" fmla="*/ 88102 w 145632"/>
                <a:gd name="connsiteY14" fmla="*/ 65126 h 76088"/>
                <a:gd name="connsiteX15" fmla="*/ 70242 w 145632"/>
                <a:gd name="connsiteY15" fmla="*/ 63474 h 76088"/>
                <a:gd name="connsiteX16" fmla="*/ 33903 w 145632"/>
                <a:gd name="connsiteY16" fmla="*/ 59447 h 76088"/>
                <a:gd name="connsiteX17" fmla="*/ 33799 w 145632"/>
                <a:gd name="connsiteY17" fmla="*/ 50982 h 7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5632" h="76088">
                  <a:moveTo>
                    <a:pt x="33799" y="50982"/>
                  </a:moveTo>
                  <a:cubicBezTo>
                    <a:pt x="27296" y="39316"/>
                    <a:pt x="12017" y="43756"/>
                    <a:pt x="5306" y="32296"/>
                  </a:cubicBezTo>
                  <a:cubicBezTo>
                    <a:pt x="2622" y="27754"/>
                    <a:pt x="-2024" y="23831"/>
                    <a:pt x="970" y="17843"/>
                  </a:cubicBezTo>
                  <a:cubicBezTo>
                    <a:pt x="4067" y="11855"/>
                    <a:pt x="8300" y="5764"/>
                    <a:pt x="15217" y="5661"/>
                  </a:cubicBezTo>
                  <a:cubicBezTo>
                    <a:pt x="20069" y="5558"/>
                    <a:pt x="25128" y="7519"/>
                    <a:pt x="29773" y="9274"/>
                  </a:cubicBezTo>
                  <a:cubicBezTo>
                    <a:pt x="39787" y="12888"/>
                    <a:pt x="48253" y="13197"/>
                    <a:pt x="58163" y="5971"/>
                  </a:cubicBezTo>
                  <a:cubicBezTo>
                    <a:pt x="71481" y="-3733"/>
                    <a:pt x="87483" y="1015"/>
                    <a:pt x="102452" y="2254"/>
                  </a:cubicBezTo>
                  <a:cubicBezTo>
                    <a:pt x="104826" y="2461"/>
                    <a:pt x="106994" y="4319"/>
                    <a:pt x="109266" y="5661"/>
                  </a:cubicBezTo>
                  <a:cubicBezTo>
                    <a:pt x="121448" y="12784"/>
                    <a:pt x="122686" y="21560"/>
                    <a:pt x="114634" y="37974"/>
                  </a:cubicBezTo>
                  <a:cubicBezTo>
                    <a:pt x="112982" y="41175"/>
                    <a:pt x="111537" y="46543"/>
                    <a:pt x="112879" y="49021"/>
                  </a:cubicBezTo>
                  <a:cubicBezTo>
                    <a:pt x="115769" y="54492"/>
                    <a:pt x="118557" y="48814"/>
                    <a:pt x="121344" y="47266"/>
                  </a:cubicBezTo>
                  <a:cubicBezTo>
                    <a:pt x="130429" y="42207"/>
                    <a:pt x="135384" y="49640"/>
                    <a:pt x="140546" y="55318"/>
                  </a:cubicBezTo>
                  <a:cubicBezTo>
                    <a:pt x="143024" y="58105"/>
                    <a:pt x="145295" y="62132"/>
                    <a:pt x="145605" y="65848"/>
                  </a:cubicBezTo>
                  <a:cubicBezTo>
                    <a:pt x="146018" y="70804"/>
                    <a:pt x="141682" y="70907"/>
                    <a:pt x="137965" y="71836"/>
                  </a:cubicBezTo>
                  <a:cubicBezTo>
                    <a:pt x="120518" y="76275"/>
                    <a:pt x="103278" y="80921"/>
                    <a:pt x="88102" y="65126"/>
                  </a:cubicBezTo>
                  <a:cubicBezTo>
                    <a:pt x="82734" y="59654"/>
                    <a:pt x="76333" y="63577"/>
                    <a:pt x="70242" y="63474"/>
                  </a:cubicBezTo>
                  <a:cubicBezTo>
                    <a:pt x="58060" y="63267"/>
                    <a:pt x="45156" y="69771"/>
                    <a:pt x="33903" y="59447"/>
                  </a:cubicBezTo>
                  <a:cubicBezTo>
                    <a:pt x="33799" y="56557"/>
                    <a:pt x="33799" y="53769"/>
                    <a:pt x="33799" y="50982"/>
                  </a:cubicBezTo>
                  <a:close/>
                </a:path>
              </a:pathLst>
            </a:custGeom>
            <a:solidFill>
              <a:srgbClr val="AA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C727863-1B91-47DD-9154-7773795676A4}"/>
                </a:ext>
              </a:extLst>
            </p:cNvPr>
            <p:cNvSpPr/>
            <p:nvPr/>
          </p:nvSpPr>
          <p:spPr>
            <a:xfrm>
              <a:off x="6292725" y="1060076"/>
              <a:ext cx="87514" cy="149562"/>
            </a:xfrm>
            <a:custGeom>
              <a:avLst/>
              <a:gdLst>
                <a:gd name="connsiteX0" fmla="*/ 26102 w 87514"/>
                <a:gd name="connsiteY0" fmla="*/ 149563 h 149562"/>
                <a:gd name="connsiteX1" fmla="*/ 26102 w 87514"/>
                <a:gd name="connsiteY1" fmla="*/ 137174 h 149562"/>
                <a:gd name="connsiteX2" fmla="*/ 8758 w 87514"/>
                <a:gd name="connsiteY2" fmla="*/ 110746 h 149562"/>
                <a:gd name="connsiteX3" fmla="*/ 6693 w 87514"/>
                <a:gd name="connsiteY3" fmla="*/ 85453 h 149562"/>
                <a:gd name="connsiteX4" fmla="*/ 16397 w 87514"/>
                <a:gd name="connsiteY4" fmla="*/ 79052 h 149562"/>
                <a:gd name="connsiteX5" fmla="*/ 19082 w 87514"/>
                <a:gd name="connsiteY5" fmla="*/ 61192 h 149562"/>
                <a:gd name="connsiteX6" fmla="*/ 4112 w 87514"/>
                <a:gd name="connsiteY6" fmla="*/ 25266 h 149562"/>
                <a:gd name="connsiteX7" fmla="*/ 7106 w 87514"/>
                <a:gd name="connsiteY7" fmla="*/ 8128 h 149562"/>
                <a:gd name="connsiteX8" fmla="*/ 30851 w 87514"/>
                <a:gd name="connsiteY8" fmla="*/ 3173 h 149562"/>
                <a:gd name="connsiteX9" fmla="*/ 42723 w 87514"/>
                <a:gd name="connsiteY9" fmla="*/ 18762 h 149562"/>
                <a:gd name="connsiteX10" fmla="*/ 64506 w 87514"/>
                <a:gd name="connsiteY10" fmla="*/ 32802 h 149562"/>
                <a:gd name="connsiteX11" fmla="*/ 64609 w 87514"/>
                <a:gd name="connsiteY11" fmla="*/ 91234 h 149562"/>
                <a:gd name="connsiteX12" fmla="*/ 83501 w 87514"/>
                <a:gd name="connsiteY12" fmla="*/ 121173 h 149562"/>
                <a:gd name="connsiteX13" fmla="*/ 83398 w 87514"/>
                <a:gd name="connsiteY13" fmla="*/ 143472 h 149562"/>
                <a:gd name="connsiteX14" fmla="*/ 58518 w 87514"/>
                <a:gd name="connsiteY14" fmla="*/ 126644 h 149562"/>
                <a:gd name="connsiteX15" fmla="*/ 40452 w 87514"/>
                <a:gd name="connsiteY15" fmla="*/ 127573 h 149562"/>
                <a:gd name="connsiteX16" fmla="*/ 33948 w 87514"/>
                <a:gd name="connsiteY16" fmla="*/ 141510 h 149562"/>
                <a:gd name="connsiteX17" fmla="*/ 26102 w 87514"/>
                <a:gd name="connsiteY17" fmla="*/ 149563 h 14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514" h="149562">
                  <a:moveTo>
                    <a:pt x="26102" y="149563"/>
                  </a:moveTo>
                  <a:cubicBezTo>
                    <a:pt x="26102" y="145433"/>
                    <a:pt x="26102" y="141304"/>
                    <a:pt x="26102" y="137174"/>
                  </a:cubicBezTo>
                  <a:cubicBezTo>
                    <a:pt x="25792" y="124167"/>
                    <a:pt x="24450" y="114256"/>
                    <a:pt x="8758" y="110746"/>
                  </a:cubicBezTo>
                  <a:cubicBezTo>
                    <a:pt x="-2495" y="108165"/>
                    <a:pt x="-2598" y="93815"/>
                    <a:pt x="6693" y="85453"/>
                  </a:cubicBezTo>
                  <a:cubicBezTo>
                    <a:pt x="9584" y="82872"/>
                    <a:pt x="13404" y="81530"/>
                    <a:pt x="16397" y="79052"/>
                  </a:cubicBezTo>
                  <a:cubicBezTo>
                    <a:pt x="22282" y="74097"/>
                    <a:pt x="23830" y="66560"/>
                    <a:pt x="19082" y="61192"/>
                  </a:cubicBezTo>
                  <a:cubicBezTo>
                    <a:pt x="9893" y="50869"/>
                    <a:pt x="11648" y="35589"/>
                    <a:pt x="4112" y="25266"/>
                  </a:cubicBezTo>
                  <a:cubicBezTo>
                    <a:pt x="-1876" y="17213"/>
                    <a:pt x="2667" y="12981"/>
                    <a:pt x="7106" y="8128"/>
                  </a:cubicBezTo>
                  <a:cubicBezTo>
                    <a:pt x="14023" y="695"/>
                    <a:pt x="22179" y="-3124"/>
                    <a:pt x="30851" y="3173"/>
                  </a:cubicBezTo>
                  <a:cubicBezTo>
                    <a:pt x="35806" y="6786"/>
                    <a:pt x="39419" y="12981"/>
                    <a:pt x="42723" y="18762"/>
                  </a:cubicBezTo>
                  <a:cubicBezTo>
                    <a:pt x="47885" y="27640"/>
                    <a:pt x="54905" y="32492"/>
                    <a:pt x="64506" y="32802"/>
                  </a:cubicBezTo>
                  <a:cubicBezTo>
                    <a:pt x="89799" y="52211"/>
                    <a:pt x="69771" y="71722"/>
                    <a:pt x="64609" y="91234"/>
                  </a:cubicBezTo>
                  <a:cubicBezTo>
                    <a:pt x="69048" y="102590"/>
                    <a:pt x="75759" y="112088"/>
                    <a:pt x="83501" y="121173"/>
                  </a:cubicBezTo>
                  <a:cubicBezTo>
                    <a:pt x="88766" y="127470"/>
                    <a:pt x="88973" y="135936"/>
                    <a:pt x="83398" y="143472"/>
                  </a:cubicBezTo>
                  <a:cubicBezTo>
                    <a:pt x="72558" y="142336"/>
                    <a:pt x="68326" y="129638"/>
                    <a:pt x="58518" y="126644"/>
                  </a:cubicBezTo>
                  <a:cubicBezTo>
                    <a:pt x="52427" y="124786"/>
                    <a:pt x="46233" y="124270"/>
                    <a:pt x="40452" y="127573"/>
                  </a:cubicBezTo>
                  <a:cubicBezTo>
                    <a:pt x="35393" y="130464"/>
                    <a:pt x="34980" y="136142"/>
                    <a:pt x="33948" y="141510"/>
                  </a:cubicBezTo>
                  <a:cubicBezTo>
                    <a:pt x="31160" y="143988"/>
                    <a:pt x="28579" y="146775"/>
                    <a:pt x="26102" y="149563"/>
                  </a:cubicBezTo>
                  <a:close/>
                </a:path>
              </a:pathLst>
            </a:custGeom>
            <a:solidFill>
              <a:srgbClr val="BEE2E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39B05AD4-E5F8-4981-B35B-E2E4AD77BA07}"/>
                </a:ext>
              </a:extLst>
            </p:cNvPr>
            <p:cNvSpPr/>
            <p:nvPr/>
          </p:nvSpPr>
          <p:spPr>
            <a:xfrm>
              <a:off x="6471617" y="1084161"/>
              <a:ext cx="237134" cy="52411"/>
            </a:xfrm>
            <a:custGeom>
              <a:avLst/>
              <a:gdLst>
                <a:gd name="connsiteX0" fmla="*/ 107366 w 237134"/>
                <a:gd name="connsiteY0" fmla="*/ 41856 h 52411"/>
                <a:gd name="connsiteX1" fmla="*/ 98075 w 237134"/>
                <a:gd name="connsiteY1" fmla="*/ 36281 h 52411"/>
                <a:gd name="connsiteX2" fmla="*/ 28184 w 237134"/>
                <a:gd name="connsiteY2" fmla="*/ 36901 h 52411"/>
                <a:gd name="connsiteX3" fmla="*/ 7743 w 237134"/>
                <a:gd name="connsiteY3" fmla="*/ 50218 h 52411"/>
                <a:gd name="connsiteX4" fmla="*/ 0 w 237134"/>
                <a:gd name="connsiteY4" fmla="*/ 50115 h 52411"/>
                <a:gd name="connsiteX5" fmla="*/ 12905 w 237134"/>
                <a:gd name="connsiteY5" fmla="*/ 24925 h 52411"/>
                <a:gd name="connsiteX6" fmla="*/ 28803 w 237134"/>
                <a:gd name="connsiteY6" fmla="*/ 15324 h 52411"/>
                <a:gd name="connsiteX7" fmla="*/ 46147 w 237134"/>
                <a:gd name="connsiteY7" fmla="*/ 16873 h 52411"/>
                <a:gd name="connsiteX8" fmla="*/ 46147 w 237134"/>
                <a:gd name="connsiteY8" fmla="*/ 16873 h 52411"/>
                <a:gd name="connsiteX9" fmla="*/ 61426 w 237134"/>
                <a:gd name="connsiteY9" fmla="*/ 25235 h 52411"/>
                <a:gd name="connsiteX10" fmla="*/ 68962 w 237134"/>
                <a:gd name="connsiteY10" fmla="*/ 25235 h 52411"/>
                <a:gd name="connsiteX11" fmla="*/ 84344 w 237134"/>
                <a:gd name="connsiteY11" fmla="*/ 17182 h 52411"/>
                <a:gd name="connsiteX12" fmla="*/ 84448 w 237134"/>
                <a:gd name="connsiteY12" fmla="*/ 17079 h 52411"/>
                <a:gd name="connsiteX13" fmla="*/ 92087 w 237134"/>
                <a:gd name="connsiteY13" fmla="*/ 8924 h 52411"/>
                <a:gd name="connsiteX14" fmla="*/ 99520 w 237134"/>
                <a:gd name="connsiteY14" fmla="*/ 8717 h 52411"/>
                <a:gd name="connsiteX15" fmla="*/ 107160 w 237134"/>
                <a:gd name="connsiteY15" fmla="*/ 8614 h 52411"/>
                <a:gd name="connsiteX16" fmla="*/ 107160 w 237134"/>
                <a:gd name="connsiteY16" fmla="*/ 8614 h 52411"/>
                <a:gd name="connsiteX17" fmla="*/ 122439 w 237134"/>
                <a:gd name="connsiteY17" fmla="*/ 8717 h 52411"/>
                <a:gd name="connsiteX18" fmla="*/ 122439 w 237134"/>
                <a:gd name="connsiteY18" fmla="*/ 8717 h 52411"/>
                <a:gd name="connsiteX19" fmla="*/ 130078 w 237134"/>
                <a:gd name="connsiteY19" fmla="*/ 8717 h 52411"/>
                <a:gd name="connsiteX20" fmla="*/ 130078 w 237134"/>
                <a:gd name="connsiteY20" fmla="*/ 8717 h 52411"/>
                <a:gd name="connsiteX21" fmla="*/ 137718 w 237134"/>
                <a:gd name="connsiteY21" fmla="*/ 355 h 52411"/>
                <a:gd name="connsiteX22" fmla="*/ 137718 w 237134"/>
                <a:gd name="connsiteY22" fmla="*/ 355 h 52411"/>
                <a:gd name="connsiteX23" fmla="*/ 231560 w 237134"/>
                <a:gd name="connsiteY23" fmla="*/ 11814 h 52411"/>
                <a:gd name="connsiteX24" fmla="*/ 237135 w 237134"/>
                <a:gd name="connsiteY24" fmla="*/ 17079 h 52411"/>
                <a:gd name="connsiteX25" fmla="*/ 186033 w 237134"/>
                <a:gd name="connsiteY25" fmla="*/ 28745 h 52411"/>
                <a:gd name="connsiteX26" fmla="*/ 159088 w 237134"/>
                <a:gd name="connsiteY26" fmla="*/ 23790 h 52411"/>
                <a:gd name="connsiteX27" fmla="*/ 135653 w 237134"/>
                <a:gd name="connsiteY27" fmla="*/ 24306 h 52411"/>
                <a:gd name="connsiteX28" fmla="*/ 107366 w 237134"/>
                <a:gd name="connsiteY28" fmla="*/ 41856 h 5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7134" h="52411">
                  <a:moveTo>
                    <a:pt x="107366" y="41856"/>
                  </a:moveTo>
                  <a:cubicBezTo>
                    <a:pt x="104269" y="39895"/>
                    <a:pt x="100553" y="35559"/>
                    <a:pt x="98075" y="36281"/>
                  </a:cubicBezTo>
                  <a:cubicBezTo>
                    <a:pt x="74743" y="43611"/>
                    <a:pt x="51618" y="44747"/>
                    <a:pt x="28184" y="36901"/>
                  </a:cubicBezTo>
                  <a:cubicBezTo>
                    <a:pt x="17653" y="33391"/>
                    <a:pt x="12182" y="41340"/>
                    <a:pt x="7743" y="50218"/>
                  </a:cubicBezTo>
                  <a:cubicBezTo>
                    <a:pt x="5162" y="53109"/>
                    <a:pt x="2581" y="53212"/>
                    <a:pt x="0" y="50115"/>
                  </a:cubicBezTo>
                  <a:cubicBezTo>
                    <a:pt x="310" y="39378"/>
                    <a:pt x="-207" y="28538"/>
                    <a:pt x="12905" y="24925"/>
                  </a:cubicBezTo>
                  <a:cubicBezTo>
                    <a:pt x="18583" y="23377"/>
                    <a:pt x="23744" y="19041"/>
                    <a:pt x="28803" y="15324"/>
                  </a:cubicBezTo>
                  <a:cubicBezTo>
                    <a:pt x="35204" y="10679"/>
                    <a:pt x="40469" y="15118"/>
                    <a:pt x="46147" y="16873"/>
                  </a:cubicBezTo>
                  <a:lnTo>
                    <a:pt x="46147" y="16873"/>
                  </a:lnTo>
                  <a:cubicBezTo>
                    <a:pt x="49967" y="22344"/>
                    <a:pt x="57400" y="20176"/>
                    <a:pt x="61426" y="25235"/>
                  </a:cubicBezTo>
                  <a:cubicBezTo>
                    <a:pt x="63904" y="25235"/>
                    <a:pt x="66484" y="25235"/>
                    <a:pt x="68962" y="25235"/>
                  </a:cubicBezTo>
                  <a:cubicBezTo>
                    <a:pt x="73092" y="20280"/>
                    <a:pt x="80215" y="22138"/>
                    <a:pt x="84344" y="17182"/>
                  </a:cubicBezTo>
                  <a:lnTo>
                    <a:pt x="84448" y="17079"/>
                  </a:lnTo>
                  <a:cubicBezTo>
                    <a:pt x="86822" y="14189"/>
                    <a:pt x="89610" y="11608"/>
                    <a:pt x="92087" y="8924"/>
                  </a:cubicBezTo>
                  <a:cubicBezTo>
                    <a:pt x="94565" y="8820"/>
                    <a:pt x="97043" y="8820"/>
                    <a:pt x="99520" y="8717"/>
                  </a:cubicBezTo>
                  <a:cubicBezTo>
                    <a:pt x="102101" y="11608"/>
                    <a:pt x="104682" y="11608"/>
                    <a:pt x="107160" y="8614"/>
                  </a:cubicBezTo>
                  <a:lnTo>
                    <a:pt x="107160" y="8614"/>
                  </a:lnTo>
                  <a:cubicBezTo>
                    <a:pt x="112218" y="3968"/>
                    <a:pt x="117380" y="3968"/>
                    <a:pt x="122439" y="8717"/>
                  </a:cubicBezTo>
                  <a:lnTo>
                    <a:pt x="122439" y="8717"/>
                  </a:lnTo>
                  <a:cubicBezTo>
                    <a:pt x="125020" y="11504"/>
                    <a:pt x="127497" y="11504"/>
                    <a:pt x="130078" y="8717"/>
                  </a:cubicBezTo>
                  <a:lnTo>
                    <a:pt x="130078" y="8717"/>
                  </a:lnTo>
                  <a:cubicBezTo>
                    <a:pt x="132659" y="5930"/>
                    <a:pt x="135447" y="3452"/>
                    <a:pt x="137718" y="355"/>
                  </a:cubicBezTo>
                  <a:lnTo>
                    <a:pt x="137718" y="355"/>
                  </a:lnTo>
                  <a:cubicBezTo>
                    <a:pt x="169618" y="-2226"/>
                    <a:pt x="200073" y="10059"/>
                    <a:pt x="231560" y="11814"/>
                  </a:cubicBezTo>
                  <a:cubicBezTo>
                    <a:pt x="233522" y="11917"/>
                    <a:pt x="235277" y="15324"/>
                    <a:pt x="237135" y="17079"/>
                  </a:cubicBezTo>
                  <a:cubicBezTo>
                    <a:pt x="218965" y="14808"/>
                    <a:pt x="202447" y="22344"/>
                    <a:pt x="186033" y="28745"/>
                  </a:cubicBezTo>
                  <a:cubicBezTo>
                    <a:pt x="175606" y="32771"/>
                    <a:pt x="167347" y="34217"/>
                    <a:pt x="159088" y="23790"/>
                  </a:cubicBezTo>
                  <a:cubicBezTo>
                    <a:pt x="151965" y="14911"/>
                    <a:pt x="143293" y="17286"/>
                    <a:pt x="135653" y="24306"/>
                  </a:cubicBezTo>
                  <a:cubicBezTo>
                    <a:pt x="127394" y="31945"/>
                    <a:pt x="120271" y="42372"/>
                    <a:pt x="107366" y="418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9D8898C4-E6C0-4107-930C-5C843106C072}"/>
                </a:ext>
              </a:extLst>
            </p:cNvPr>
            <p:cNvSpPr/>
            <p:nvPr/>
          </p:nvSpPr>
          <p:spPr>
            <a:xfrm>
              <a:off x="6330735" y="1641995"/>
              <a:ext cx="156367" cy="95565"/>
            </a:xfrm>
            <a:custGeom>
              <a:avLst/>
              <a:gdLst>
                <a:gd name="connsiteX0" fmla="*/ 11114 w 156367"/>
                <a:gd name="connsiteY0" fmla="*/ 27461 h 95565"/>
                <a:gd name="connsiteX1" fmla="*/ 3371 w 156367"/>
                <a:gd name="connsiteY1" fmla="*/ 27358 h 95565"/>
                <a:gd name="connsiteX2" fmla="*/ 3371 w 156367"/>
                <a:gd name="connsiteY2" fmla="*/ 10633 h 95565"/>
                <a:gd name="connsiteX3" fmla="*/ 3371 w 156367"/>
                <a:gd name="connsiteY3" fmla="*/ 10633 h 95565"/>
                <a:gd name="connsiteX4" fmla="*/ 45801 w 156367"/>
                <a:gd name="connsiteY4" fmla="*/ 0 h 95565"/>
                <a:gd name="connsiteX5" fmla="*/ 52305 w 156367"/>
                <a:gd name="connsiteY5" fmla="*/ 3510 h 95565"/>
                <a:gd name="connsiteX6" fmla="*/ 100001 w 156367"/>
                <a:gd name="connsiteY6" fmla="*/ 36339 h 95565"/>
                <a:gd name="connsiteX7" fmla="*/ 107021 w 156367"/>
                <a:gd name="connsiteY7" fmla="*/ 38920 h 95565"/>
                <a:gd name="connsiteX8" fmla="*/ 113112 w 156367"/>
                <a:gd name="connsiteY8" fmla="*/ 48108 h 95565"/>
                <a:gd name="connsiteX9" fmla="*/ 102685 w 156367"/>
                <a:gd name="connsiteY9" fmla="*/ 55851 h 95565"/>
                <a:gd name="connsiteX10" fmla="*/ 93703 w 156367"/>
                <a:gd name="connsiteY10" fmla="*/ 61219 h 95565"/>
                <a:gd name="connsiteX11" fmla="*/ 107846 w 156367"/>
                <a:gd name="connsiteY11" fmla="*/ 72369 h 95565"/>
                <a:gd name="connsiteX12" fmla="*/ 134172 w 156367"/>
                <a:gd name="connsiteY12" fmla="*/ 56471 h 95565"/>
                <a:gd name="connsiteX13" fmla="*/ 148728 w 156367"/>
                <a:gd name="connsiteY13" fmla="*/ 52444 h 95565"/>
                <a:gd name="connsiteX14" fmla="*/ 156368 w 156367"/>
                <a:gd name="connsiteY14" fmla="*/ 69065 h 95565"/>
                <a:gd name="connsiteX15" fmla="*/ 135824 w 156367"/>
                <a:gd name="connsiteY15" fmla="*/ 76086 h 95565"/>
                <a:gd name="connsiteX16" fmla="*/ 126739 w 156367"/>
                <a:gd name="connsiteY16" fmla="*/ 95391 h 95565"/>
                <a:gd name="connsiteX17" fmla="*/ 85444 w 156367"/>
                <a:gd name="connsiteY17" fmla="*/ 71543 h 95565"/>
                <a:gd name="connsiteX18" fmla="*/ 43736 w 156367"/>
                <a:gd name="connsiteY18" fmla="*/ 25603 h 95565"/>
                <a:gd name="connsiteX19" fmla="*/ 18650 w 156367"/>
                <a:gd name="connsiteY19" fmla="*/ 18996 h 95565"/>
                <a:gd name="connsiteX20" fmla="*/ 11114 w 156367"/>
                <a:gd name="connsiteY20" fmla="*/ 27461 h 95565"/>
                <a:gd name="connsiteX21" fmla="*/ 11114 w 156367"/>
                <a:gd name="connsiteY21" fmla="*/ 27461 h 9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67" h="95565">
                  <a:moveTo>
                    <a:pt x="11114" y="27461"/>
                  </a:moveTo>
                  <a:cubicBezTo>
                    <a:pt x="8533" y="27461"/>
                    <a:pt x="5952" y="27461"/>
                    <a:pt x="3371" y="27358"/>
                  </a:cubicBezTo>
                  <a:cubicBezTo>
                    <a:pt x="-1378" y="21783"/>
                    <a:pt x="-862" y="16208"/>
                    <a:pt x="3371" y="10633"/>
                  </a:cubicBezTo>
                  <a:lnTo>
                    <a:pt x="3371" y="10633"/>
                  </a:lnTo>
                  <a:cubicBezTo>
                    <a:pt x="18134" y="10014"/>
                    <a:pt x="33929" y="14143"/>
                    <a:pt x="45801" y="0"/>
                  </a:cubicBezTo>
                  <a:cubicBezTo>
                    <a:pt x="47969" y="1136"/>
                    <a:pt x="51273" y="1652"/>
                    <a:pt x="52305" y="3510"/>
                  </a:cubicBezTo>
                  <a:cubicBezTo>
                    <a:pt x="62732" y="24157"/>
                    <a:pt x="75843" y="39643"/>
                    <a:pt x="100001" y="36339"/>
                  </a:cubicBezTo>
                  <a:cubicBezTo>
                    <a:pt x="102272" y="36030"/>
                    <a:pt x="105266" y="37268"/>
                    <a:pt x="107021" y="38920"/>
                  </a:cubicBezTo>
                  <a:cubicBezTo>
                    <a:pt x="109602" y="41501"/>
                    <a:pt x="113112" y="45011"/>
                    <a:pt x="113112" y="48108"/>
                  </a:cubicBezTo>
                  <a:cubicBezTo>
                    <a:pt x="113008" y="54509"/>
                    <a:pt x="108672" y="57090"/>
                    <a:pt x="102685" y="55851"/>
                  </a:cubicBezTo>
                  <a:cubicBezTo>
                    <a:pt x="98349" y="55025"/>
                    <a:pt x="91225" y="51205"/>
                    <a:pt x="93703" y="61219"/>
                  </a:cubicBezTo>
                  <a:cubicBezTo>
                    <a:pt x="95355" y="67620"/>
                    <a:pt x="101756" y="74537"/>
                    <a:pt x="107846" y="72369"/>
                  </a:cubicBezTo>
                  <a:cubicBezTo>
                    <a:pt x="117241" y="68962"/>
                    <a:pt x="125190" y="61426"/>
                    <a:pt x="134172" y="56471"/>
                  </a:cubicBezTo>
                  <a:cubicBezTo>
                    <a:pt x="138508" y="54096"/>
                    <a:pt x="143876" y="53683"/>
                    <a:pt x="148728" y="52444"/>
                  </a:cubicBezTo>
                  <a:cubicBezTo>
                    <a:pt x="151309" y="58019"/>
                    <a:pt x="153890" y="63491"/>
                    <a:pt x="156368" y="69065"/>
                  </a:cubicBezTo>
                  <a:cubicBezTo>
                    <a:pt x="149038" y="69685"/>
                    <a:pt x="141089" y="68033"/>
                    <a:pt x="135824" y="76086"/>
                  </a:cubicBezTo>
                  <a:cubicBezTo>
                    <a:pt x="131694" y="82280"/>
                    <a:pt x="135927" y="97352"/>
                    <a:pt x="126739" y="95391"/>
                  </a:cubicBezTo>
                  <a:cubicBezTo>
                    <a:pt x="111460" y="92087"/>
                    <a:pt x="92671" y="90126"/>
                    <a:pt x="85444" y="71543"/>
                  </a:cubicBezTo>
                  <a:cubicBezTo>
                    <a:pt x="76875" y="49554"/>
                    <a:pt x="60254" y="38198"/>
                    <a:pt x="43736" y="25603"/>
                  </a:cubicBezTo>
                  <a:cubicBezTo>
                    <a:pt x="35787" y="19615"/>
                    <a:pt x="27528" y="18996"/>
                    <a:pt x="18650" y="18996"/>
                  </a:cubicBezTo>
                  <a:cubicBezTo>
                    <a:pt x="16275" y="21989"/>
                    <a:pt x="13075" y="24054"/>
                    <a:pt x="11114" y="27461"/>
                  </a:cubicBezTo>
                  <a:lnTo>
                    <a:pt x="11114" y="27461"/>
                  </a:ln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3EFE13F9-B7DD-49A5-8298-9D7DC7DC30C8}"/>
                </a:ext>
              </a:extLst>
            </p:cNvPr>
            <p:cNvSpPr/>
            <p:nvPr/>
          </p:nvSpPr>
          <p:spPr>
            <a:xfrm>
              <a:off x="6976961" y="1360055"/>
              <a:ext cx="28601" cy="115873"/>
            </a:xfrm>
            <a:custGeom>
              <a:avLst/>
              <a:gdLst>
                <a:gd name="connsiteX0" fmla="*/ 7640 w 28601"/>
                <a:gd name="connsiteY0" fmla="*/ 0 h 115873"/>
                <a:gd name="connsiteX1" fmla="*/ 28287 w 28601"/>
                <a:gd name="connsiteY1" fmla="*/ 56058 h 115873"/>
                <a:gd name="connsiteX2" fmla="*/ 28597 w 28601"/>
                <a:gd name="connsiteY2" fmla="*/ 107676 h 115873"/>
                <a:gd name="connsiteX3" fmla="*/ 17550 w 28601"/>
                <a:gd name="connsiteY3" fmla="*/ 115625 h 115873"/>
                <a:gd name="connsiteX4" fmla="*/ 0 w 28601"/>
                <a:gd name="connsiteY4" fmla="*/ 108812 h 115873"/>
                <a:gd name="connsiteX5" fmla="*/ 13111 w 28601"/>
                <a:gd name="connsiteY5" fmla="*/ 90952 h 115873"/>
                <a:gd name="connsiteX6" fmla="*/ 9188 w 28601"/>
                <a:gd name="connsiteY6" fmla="*/ 40366 h 115873"/>
                <a:gd name="connsiteX7" fmla="*/ 7640 w 28601"/>
                <a:gd name="connsiteY7" fmla="*/ 0 h 1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601" h="115873">
                  <a:moveTo>
                    <a:pt x="7640" y="0"/>
                  </a:moveTo>
                  <a:cubicBezTo>
                    <a:pt x="18066" y="17137"/>
                    <a:pt x="18583" y="38611"/>
                    <a:pt x="28287" y="56058"/>
                  </a:cubicBezTo>
                  <a:cubicBezTo>
                    <a:pt x="21370" y="73401"/>
                    <a:pt x="27771" y="90435"/>
                    <a:pt x="28597" y="107676"/>
                  </a:cubicBezTo>
                  <a:cubicBezTo>
                    <a:pt x="28803" y="113354"/>
                    <a:pt x="22919" y="116864"/>
                    <a:pt x="17550" y="115625"/>
                  </a:cubicBezTo>
                  <a:cubicBezTo>
                    <a:pt x="11562" y="114180"/>
                    <a:pt x="5885" y="111186"/>
                    <a:pt x="0" y="108812"/>
                  </a:cubicBezTo>
                  <a:cubicBezTo>
                    <a:pt x="4646" y="102721"/>
                    <a:pt x="14247" y="94978"/>
                    <a:pt x="13111" y="90952"/>
                  </a:cubicBezTo>
                  <a:cubicBezTo>
                    <a:pt x="8052" y="74021"/>
                    <a:pt x="21783" y="55335"/>
                    <a:pt x="9188" y="40366"/>
                  </a:cubicBezTo>
                  <a:cubicBezTo>
                    <a:pt x="-2374" y="26738"/>
                    <a:pt x="103" y="13834"/>
                    <a:pt x="7640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099A6D17-F9B3-47AA-A5FE-A9D6C5FE2FAE}"/>
                </a:ext>
              </a:extLst>
            </p:cNvPr>
            <p:cNvSpPr/>
            <p:nvPr/>
          </p:nvSpPr>
          <p:spPr>
            <a:xfrm>
              <a:off x="6208652" y="1159359"/>
              <a:ext cx="52127" cy="41237"/>
            </a:xfrm>
            <a:custGeom>
              <a:avLst/>
              <a:gdLst>
                <a:gd name="connsiteX0" fmla="*/ 48956 w 52127"/>
                <a:gd name="connsiteY0" fmla="*/ 8572 h 41237"/>
                <a:gd name="connsiteX1" fmla="*/ 42968 w 52127"/>
                <a:gd name="connsiteY1" fmla="*/ 32007 h 41237"/>
                <a:gd name="connsiteX2" fmla="*/ 17675 w 52127"/>
                <a:gd name="connsiteY2" fmla="*/ 40679 h 41237"/>
                <a:gd name="connsiteX3" fmla="*/ 1260 w 52127"/>
                <a:gd name="connsiteY3" fmla="*/ 33452 h 41237"/>
                <a:gd name="connsiteX4" fmla="*/ 5287 w 52127"/>
                <a:gd name="connsiteY4" fmla="*/ 18999 h 41237"/>
                <a:gd name="connsiteX5" fmla="*/ 41316 w 52127"/>
                <a:gd name="connsiteY5" fmla="*/ 417 h 41237"/>
                <a:gd name="connsiteX6" fmla="*/ 41316 w 52127"/>
                <a:gd name="connsiteY6" fmla="*/ 417 h 41237"/>
                <a:gd name="connsiteX7" fmla="*/ 48956 w 52127"/>
                <a:gd name="connsiteY7" fmla="*/ 8572 h 41237"/>
                <a:gd name="connsiteX8" fmla="*/ 48956 w 52127"/>
                <a:gd name="connsiteY8" fmla="*/ 8572 h 4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127" h="41237">
                  <a:moveTo>
                    <a:pt x="48956" y="8572"/>
                  </a:moveTo>
                  <a:cubicBezTo>
                    <a:pt x="52982" y="18277"/>
                    <a:pt x="55150" y="27465"/>
                    <a:pt x="42968" y="32007"/>
                  </a:cubicBezTo>
                  <a:cubicBezTo>
                    <a:pt x="34606" y="35104"/>
                    <a:pt x="26244" y="38408"/>
                    <a:pt x="17675" y="40679"/>
                  </a:cubicBezTo>
                  <a:cubicBezTo>
                    <a:pt x="11068" y="42434"/>
                    <a:pt x="4977" y="40059"/>
                    <a:pt x="1260" y="33452"/>
                  </a:cubicBezTo>
                  <a:cubicBezTo>
                    <a:pt x="-2146" y="27258"/>
                    <a:pt x="2086" y="23129"/>
                    <a:pt x="5287" y="18999"/>
                  </a:cubicBezTo>
                  <a:cubicBezTo>
                    <a:pt x="14681" y="6817"/>
                    <a:pt x="25521" y="-2061"/>
                    <a:pt x="41316" y="417"/>
                  </a:cubicBezTo>
                  <a:lnTo>
                    <a:pt x="41316" y="417"/>
                  </a:lnTo>
                  <a:cubicBezTo>
                    <a:pt x="43691" y="3101"/>
                    <a:pt x="46272" y="5888"/>
                    <a:pt x="48956" y="8572"/>
                  </a:cubicBezTo>
                  <a:lnTo>
                    <a:pt x="48956" y="8572"/>
                  </a:lnTo>
                  <a:close/>
                </a:path>
              </a:pathLst>
            </a:custGeom>
            <a:solidFill>
              <a:srgbClr val="90D0D2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D3406A55-5F8E-4A8F-9920-5C36335179D4}"/>
                </a:ext>
              </a:extLst>
            </p:cNvPr>
            <p:cNvSpPr/>
            <p:nvPr/>
          </p:nvSpPr>
          <p:spPr>
            <a:xfrm>
              <a:off x="6201713" y="1403670"/>
              <a:ext cx="42990" cy="30923"/>
            </a:xfrm>
            <a:custGeom>
              <a:avLst/>
              <a:gdLst>
                <a:gd name="connsiteX0" fmla="*/ 42990 w 42990"/>
                <a:gd name="connsiteY0" fmla="*/ 4390 h 30923"/>
                <a:gd name="connsiteX1" fmla="*/ 42474 w 42990"/>
                <a:gd name="connsiteY1" fmla="*/ 8416 h 30923"/>
                <a:gd name="connsiteX2" fmla="*/ 3347 w 42990"/>
                <a:gd name="connsiteY2" fmla="*/ 29890 h 30923"/>
                <a:gd name="connsiteX3" fmla="*/ 1282 w 42990"/>
                <a:gd name="connsiteY3" fmla="*/ 23695 h 30923"/>
                <a:gd name="connsiteX4" fmla="*/ 37931 w 42990"/>
                <a:gd name="connsiteY4" fmla="*/ 54 h 30923"/>
                <a:gd name="connsiteX5" fmla="*/ 42990 w 42990"/>
                <a:gd name="connsiteY5" fmla="*/ 4390 h 3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90" h="30923">
                  <a:moveTo>
                    <a:pt x="42990" y="4390"/>
                  </a:moveTo>
                  <a:cubicBezTo>
                    <a:pt x="42784" y="5732"/>
                    <a:pt x="42990" y="7178"/>
                    <a:pt x="42474" y="8416"/>
                  </a:cubicBezTo>
                  <a:cubicBezTo>
                    <a:pt x="35144" y="25554"/>
                    <a:pt x="19658" y="34019"/>
                    <a:pt x="3347" y="29890"/>
                  </a:cubicBezTo>
                  <a:cubicBezTo>
                    <a:pt x="147" y="29064"/>
                    <a:pt x="-1195" y="25450"/>
                    <a:pt x="1282" y="23695"/>
                  </a:cubicBezTo>
                  <a:cubicBezTo>
                    <a:pt x="13258" y="15333"/>
                    <a:pt x="25543" y="7590"/>
                    <a:pt x="37931" y="54"/>
                  </a:cubicBezTo>
                  <a:cubicBezTo>
                    <a:pt x="38757" y="-462"/>
                    <a:pt x="41338" y="2842"/>
                    <a:pt x="42990" y="439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B9AD53FA-F4B5-45B4-9206-85BEF53B39C1}"/>
                </a:ext>
              </a:extLst>
            </p:cNvPr>
            <p:cNvSpPr/>
            <p:nvPr/>
          </p:nvSpPr>
          <p:spPr>
            <a:xfrm>
              <a:off x="6655436" y="1268071"/>
              <a:ext cx="20320" cy="34701"/>
            </a:xfrm>
            <a:custGeom>
              <a:avLst/>
              <a:gdLst>
                <a:gd name="connsiteX0" fmla="*/ 46 w 20320"/>
                <a:gd name="connsiteY0" fmla="*/ 0 h 34701"/>
                <a:gd name="connsiteX1" fmla="*/ 11092 w 20320"/>
                <a:gd name="connsiteY1" fmla="*/ 723 h 34701"/>
                <a:gd name="connsiteX2" fmla="*/ 20074 w 20320"/>
                <a:gd name="connsiteY2" fmla="*/ 10943 h 34701"/>
                <a:gd name="connsiteX3" fmla="*/ 10060 w 20320"/>
                <a:gd name="connsiteY3" fmla="*/ 34688 h 34701"/>
                <a:gd name="connsiteX4" fmla="*/ 46 w 20320"/>
                <a:gd name="connsiteY4" fmla="*/ 12285 h 34701"/>
                <a:gd name="connsiteX5" fmla="*/ 46 w 20320"/>
                <a:gd name="connsiteY5" fmla="*/ 0 h 3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20" h="34701">
                  <a:moveTo>
                    <a:pt x="46" y="0"/>
                  </a:moveTo>
                  <a:cubicBezTo>
                    <a:pt x="3762" y="206"/>
                    <a:pt x="7479" y="206"/>
                    <a:pt x="11092" y="723"/>
                  </a:cubicBezTo>
                  <a:cubicBezTo>
                    <a:pt x="16357" y="1549"/>
                    <a:pt x="21519" y="5059"/>
                    <a:pt x="20074" y="10943"/>
                  </a:cubicBezTo>
                  <a:cubicBezTo>
                    <a:pt x="17906" y="19512"/>
                    <a:pt x="18216" y="34275"/>
                    <a:pt x="10060" y="34688"/>
                  </a:cubicBezTo>
                  <a:cubicBezTo>
                    <a:pt x="-264" y="35204"/>
                    <a:pt x="459" y="21576"/>
                    <a:pt x="46" y="12285"/>
                  </a:cubicBezTo>
                  <a:cubicBezTo>
                    <a:pt x="-57" y="8156"/>
                    <a:pt x="46" y="4129"/>
                    <a:pt x="46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A79A5A09-B0C5-4D82-9A75-CA89FFD9A6FE}"/>
                </a:ext>
              </a:extLst>
            </p:cNvPr>
            <p:cNvSpPr/>
            <p:nvPr/>
          </p:nvSpPr>
          <p:spPr>
            <a:xfrm>
              <a:off x="5938043" y="1164834"/>
              <a:ext cx="28361" cy="27719"/>
            </a:xfrm>
            <a:custGeom>
              <a:avLst/>
              <a:gdLst>
                <a:gd name="connsiteX0" fmla="*/ 7273 w 28361"/>
                <a:gd name="connsiteY0" fmla="*/ 0 h 27719"/>
                <a:gd name="connsiteX1" fmla="*/ 26578 w 28361"/>
                <a:gd name="connsiteY1" fmla="*/ 9911 h 27719"/>
                <a:gd name="connsiteX2" fmla="*/ 23791 w 28361"/>
                <a:gd name="connsiteY2" fmla="*/ 23125 h 27719"/>
                <a:gd name="connsiteX3" fmla="*/ 16358 w 28361"/>
                <a:gd name="connsiteY3" fmla="*/ 23435 h 27719"/>
                <a:gd name="connsiteX4" fmla="*/ 4382 w 28361"/>
                <a:gd name="connsiteY4" fmla="*/ 24261 h 27719"/>
                <a:gd name="connsiteX5" fmla="*/ 1698 w 28361"/>
                <a:gd name="connsiteY5" fmla="*/ 5162 h 27719"/>
                <a:gd name="connsiteX6" fmla="*/ 7273 w 28361"/>
                <a:gd name="connsiteY6" fmla="*/ 0 h 2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" h="27719">
                  <a:moveTo>
                    <a:pt x="7273" y="0"/>
                  </a:moveTo>
                  <a:cubicBezTo>
                    <a:pt x="13777" y="3304"/>
                    <a:pt x="20384" y="6194"/>
                    <a:pt x="26578" y="9911"/>
                  </a:cubicBezTo>
                  <a:cubicBezTo>
                    <a:pt x="30088" y="12079"/>
                    <a:pt x="28024" y="21680"/>
                    <a:pt x="23791" y="23125"/>
                  </a:cubicBezTo>
                  <a:cubicBezTo>
                    <a:pt x="21520" y="23848"/>
                    <a:pt x="18732" y="24157"/>
                    <a:pt x="16358" y="23435"/>
                  </a:cubicBezTo>
                  <a:cubicBezTo>
                    <a:pt x="12125" y="22196"/>
                    <a:pt x="8615" y="33036"/>
                    <a:pt x="4382" y="24261"/>
                  </a:cubicBezTo>
                  <a:cubicBezTo>
                    <a:pt x="1492" y="18273"/>
                    <a:pt x="-2225" y="12182"/>
                    <a:pt x="1698" y="5162"/>
                  </a:cubicBezTo>
                  <a:cubicBezTo>
                    <a:pt x="3040" y="2994"/>
                    <a:pt x="5415" y="1652"/>
                    <a:pt x="72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435E9A8-FCB2-4570-828D-757D95831312}"/>
                </a:ext>
              </a:extLst>
            </p:cNvPr>
            <p:cNvSpPr/>
            <p:nvPr/>
          </p:nvSpPr>
          <p:spPr>
            <a:xfrm>
              <a:off x="6983982" y="1318451"/>
              <a:ext cx="30971" cy="41810"/>
            </a:xfrm>
            <a:custGeom>
              <a:avLst/>
              <a:gdLst>
                <a:gd name="connsiteX0" fmla="*/ 413 w 30971"/>
                <a:gd name="connsiteY0" fmla="*/ 0 h 41810"/>
                <a:gd name="connsiteX1" fmla="*/ 30971 w 30971"/>
                <a:gd name="connsiteY1" fmla="*/ 41811 h 41810"/>
                <a:gd name="connsiteX2" fmla="*/ 15898 w 30971"/>
                <a:gd name="connsiteY2" fmla="*/ 32726 h 41810"/>
                <a:gd name="connsiteX3" fmla="*/ 619 w 30971"/>
                <a:gd name="connsiteY3" fmla="*/ 16518 h 41810"/>
                <a:gd name="connsiteX4" fmla="*/ 0 w 30971"/>
                <a:gd name="connsiteY4" fmla="*/ 8775 h 41810"/>
                <a:gd name="connsiteX5" fmla="*/ 413 w 30971"/>
                <a:gd name="connsiteY5" fmla="*/ 0 h 4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71" h="41810">
                  <a:moveTo>
                    <a:pt x="413" y="0"/>
                  </a:moveTo>
                  <a:cubicBezTo>
                    <a:pt x="17241" y="8156"/>
                    <a:pt x="23641" y="25396"/>
                    <a:pt x="30971" y="41811"/>
                  </a:cubicBezTo>
                  <a:cubicBezTo>
                    <a:pt x="24777" y="41191"/>
                    <a:pt x="19202" y="39333"/>
                    <a:pt x="15898" y="32726"/>
                  </a:cubicBezTo>
                  <a:cubicBezTo>
                    <a:pt x="12388" y="25603"/>
                    <a:pt x="7536" y="19821"/>
                    <a:pt x="619" y="16518"/>
                  </a:cubicBezTo>
                  <a:cubicBezTo>
                    <a:pt x="413" y="13937"/>
                    <a:pt x="206" y="11356"/>
                    <a:pt x="0" y="8775"/>
                  </a:cubicBezTo>
                  <a:cubicBezTo>
                    <a:pt x="103" y="5884"/>
                    <a:pt x="310" y="2891"/>
                    <a:pt x="413" y="0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F0109903-2867-4876-A173-F163E60B023E}"/>
                </a:ext>
              </a:extLst>
            </p:cNvPr>
            <p:cNvSpPr/>
            <p:nvPr/>
          </p:nvSpPr>
          <p:spPr>
            <a:xfrm>
              <a:off x="6283830" y="1501000"/>
              <a:ext cx="19718" cy="37861"/>
            </a:xfrm>
            <a:custGeom>
              <a:avLst/>
              <a:gdLst>
                <a:gd name="connsiteX0" fmla="*/ 19718 w 19718"/>
                <a:gd name="connsiteY0" fmla="*/ 17937 h 37861"/>
                <a:gd name="connsiteX1" fmla="*/ 0 w 19718"/>
                <a:gd name="connsiteY1" fmla="*/ 37862 h 37861"/>
                <a:gd name="connsiteX2" fmla="*/ 4439 w 19718"/>
                <a:gd name="connsiteY2" fmla="*/ 1213 h 37861"/>
                <a:gd name="connsiteX3" fmla="*/ 19512 w 19718"/>
                <a:gd name="connsiteY3" fmla="*/ 12052 h 37861"/>
                <a:gd name="connsiteX4" fmla="*/ 19718 w 19718"/>
                <a:gd name="connsiteY4" fmla="*/ 17937 h 37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8" h="37861">
                  <a:moveTo>
                    <a:pt x="19718" y="17937"/>
                  </a:moveTo>
                  <a:cubicBezTo>
                    <a:pt x="15898" y="26299"/>
                    <a:pt x="11459" y="33939"/>
                    <a:pt x="0" y="37862"/>
                  </a:cubicBezTo>
                  <a:cubicBezTo>
                    <a:pt x="1549" y="24854"/>
                    <a:pt x="2994" y="13085"/>
                    <a:pt x="4439" y="1213"/>
                  </a:cubicBezTo>
                  <a:cubicBezTo>
                    <a:pt x="14247" y="-3123"/>
                    <a:pt x="16518" y="5032"/>
                    <a:pt x="19512" y="12052"/>
                  </a:cubicBezTo>
                  <a:cubicBezTo>
                    <a:pt x="19512" y="14014"/>
                    <a:pt x="19615" y="15975"/>
                    <a:pt x="19718" y="1793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16233F79-278B-4F9F-8EDE-DA974A7267D6}"/>
                </a:ext>
              </a:extLst>
            </p:cNvPr>
            <p:cNvSpPr/>
            <p:nvPr/>
          </p:nvSpPr>
          <p:spPr>
            <a:xfrm>
              <a:off x="6610424" y="1338824"/>
              <a:ext cx="11613" cy="15075"/>
            </a:xfrm>
            <a:custGeom>
              <a:avLst/>
              <a:gdLst>
                <a:gd name="connsiteX0" fmla="*/ 11610 w 11613"/>
                <a:gd name="connsiteY0" fmla="*/ 5126 h 15075"/>
                <a:gd name="connsiteX1" fmla="*/ 6035 w 11613"/>
                <a:gd name="connsiteY1" fmla="*/ 14727 h 15075"/>
                <a:gd name="connsiteX2" fmla="*/ 47 w 11613"/>
                <a:gd name="connsiteY2" fmla="*/ 7604 h 15075"/>
                <a:gd name="connsiteX3" fmla="*/ 7067 w 11613"/>
                <a:gd name="connsiteY3" fmla="*/ 68 h 15075"/>
                <a:gd name="connsiteX4" fmla="*/ 11610 w 11613"/>
                <a:gd name="connsiteY4" fmla="*/ 5126 h 1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13" h="15075">
                  <a:moveTo>
                    <a:pt x="11610" y="5126"/>
                  </a:moveTo>
                  <a:cubicBezTo>
                    <a:pt x="11713" y="9669"/>
                    <a:pt x="9751" y="13489"/>
                    <a:pt x="6035" y="14727"/>
                  </a:cubicBezTo>
                  <a:cubicBezTo>
                    <a:pt x="873" y="16379"/>
                    <a:pt x="-263" y="11837"/>
                    <a:pt x="47" y="7604"/>
                  </a:cubicBezTo>
                  <a:cubicBezTo>
                    <a:pt x="357" y="3165"/>
                    <a:pt x="2525" y="-552"/>
                    <a:pt x="7067" y="68"/>
                  </a:cubicBezTo>
                  <a:cubicBezTo>
                    <a:pt x="8822" y="171"/>
                    <a:pt x="10164" y="3268"/>
                    <a:pt x="11610" y="512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C3B6E76F-DCF9-478B-BF6D-F048C0B111DA}"/>
                </a:ext>
              </a:extLst>
            </p:cNvPr>
            <p:cNvSpPr/>
            <p:nvPr/>
          </p:nvSpPr>
          <p:spPr>
            <a:xfrm>
              <a:off x="6849767" y="1497050"/>
              <a:ext cx="8684" cy="9910"/>
            </a:xfrm>
            <a:custGeom>
              <a:avLst/>
              <a:gdLst>
                <a:gd name="connsiteX0" fmla="*/ 2587 w 8684"/>
                <a:gd name="connsiteY0" fmla="*/ 0 h 9910"/>
                <a:gd name="connsiteX1" fmla="*/ 8575 w 8684"/>
                <a:gd name="connsiteY1" fmla="*/ 3200 h 9910"/>
                <a:gd name="connsiteX2" fmla="*/ 6097 w 8684"/>
                <a:gd name="connsiteY2" fmla="*/ 9911 h 9910"/>
                <a:gd name="connsiteX3" fmla="*/ 110 w 8684"/>
                <a:gd name="connsiteY3" fmla="*/ 6710 h 9910"/>
                <a:gd name="connsiteX4" fmla="*/ 2587 w 8684"/>
                <a:gd name="connsiteY4" fmla="*/ 0 h 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84" h="9910">
                  <a:moveTo>
                    <a:pt x="2587" y="0"/>
                  </a:moveTo>
                  <a:cubicBezTo>
                    <a:pt x="4652" y="1032"/>
                    <a:pt x="7955" y="1549"/>
                    <a:pt x="8575" y="3200"/>
                  </a:cubicBezTo>
                  <a:cubicBezTo>
                    <a:pt x="9194" y="4852"/>
                    <a:pt x="7026" y="7640"/>
                    <a:pt x="6097" y="9911"/>
                  </a:cubicBezTo>
                  <a:cubicBezTo>
                    <a:pt x="4033" y="8878"/>
                    <a:pt x="729" y="8362"/>
                    <a:pt x="110" y="6710"/>
                  </a:cubicBezTo>
                  <a:cubicBezTo>
                    <a:pt x="-510" y="5162"/>
                    <a:pt x="1658" y="2374"/>
                    <a:pt x="2587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54356887-AD3A-4A89-BD1C-2DCCB0CD0359}"/>
                </a:ext>
              </a:extLst>
            </p:cNvPr>
            <p:cNvSpPr/>
            <p:nvPr/>
          </p:nvSpPr>
          <p:spPr>
            <a:xfrm>
              <a:off x="6302944" y="1501593"/>
              <a:ext cx="15882" cy="17343"/>
            </a:xfrm>
            <a:custGeom>
              <a:avLst/>
              <a:gdLst>
                <a:gd name="connsiteX0" fmla="*/ 15883 w 15882"/>
                <a:gd name="connsiteY0" fmla="*/ 619 h 17343"/>
                <a:gd name="connsiteX1" fmla="*/ 604 w 15882"/>
                <a:gd name="connsiteY1" fmla="*/ 17344 h 17343"/>
                <a:gd name="connsiteX2" fmla="*/ 15883 w 15882"/>
                <a:gd name="connsiteY2" fmla="*/ 619 h 1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2" h="17343">
                  <a:moveTo>
                    <a:pt x="15883" y="619"/>
                  </a:moveTo>
                  <a:cubicBezTo>
                    <a:pt x="15573" y="11459"/>
                    <a:pt x="10514" y="17034"/>
                    <a:pt x="604" y="17344"/>
                  </a:cubicBezTo>
                  <a:cubicBezTo>
                    <a:pt x="-1874" y="3510"/>
                    <a:pt x="3288" y="-1962"/>
                    <a:pt x="15883" y="61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E8A694B2-E248-4EAD-A627-2D22B473B8A4}"/>
                </a:ext>
              </a:extLst>
            </p:cNvPr>
            <p:cNvSpPr/>
            <p:nvPr/>
          </p:nvSpPr>
          <p:spPr>
            <a:xfrm>
              <a:off x="6676542" y="1360778"/>
              <a:ext cx="11356" cy="6710"/>
            </a:xfrm>
            <a:custGeom>
              <a:avLst/>
              <a:gdLst>
                <a:gd name="connsiteX0" fmla="*/ 5678 w 11356"/>
                <a:gd name="connsiteY0" fmla="*/ 0 h 6710"/>
                <a:gd name="connsiteX1" fmla="*/ 11356 w 11356"/>
                <a:gd name="connsiteY1" fmla="*/ 3510 h 6710"/>
                <a:gd name="connsiteX2" fmla="*/ 5678 w 11356"/>
                <a:gd name="connsiteY2" fmla="*/ 6710 h 6710"/>
                <a:gd name="connsiteX3" fmla="*/ 0 w 11356"/>
                <a:gd name="connsiteY3" fmla="*/ 3510 h 6710"/>
                <a:gd name="connsiteX4" fmla="*/ 5678 w 11356"/>
                <a:gd name="connsiteY4" fmla="*/ 0 h 6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6" h="6710">
                  <a:moveTo>
                    <a:pt x="5678" y="0"/>
                  </a:moveTo>
                  <a:cubicBezTo>
                    <a:pt x="7536" y="1136"/>
                    <a:pt x="9498" y="2374"/>
                    <a:pt x="11356" y="3510"/>
                  </a:cubicBezTo>
                  <a:cubicBezTo>
                    <a:pt x="9498" y="4646"/>
                    <a:pt x="7536" y="6710"/>
                    <a:pt x="5678" y="6710"/>
                  </a:cubicBezTo>
                  <a:cubicBezTo>
                    <a:pt x="3820" y="6710"/>
                    <a:pt x="1858" y="4646"/>
                    <a:pt x="0" y="3510"/>
                  </a:cubicBezTo>
                  <a:cubicBezTo>
                    <a:pt x="1962" y="2374"/>
                    <a:pt x="3820" y="1239"/>
                    <a:pt x="5678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DB1ED4D3-7103-42DB-993D-C0987D5F0E2D}"/>
                </a:ext>
              </a:extLst>
            </p:cNvPr>
            <p:cNvSpPr/>
            <p:nvPr/>
          </p:nvSpPr>
          <p:spPr>
            <a:xfrm>
              <a:off x="6747363" y="1276537"/>
              <a:ext cx="9910" cy="12904"/>
            </a:xfrm>
            <a:custGeom>
              <a:avLst/>
              <a:gdLst>
                <a:gd name="connsiteX0" fmla="*/ 9911 w 9910"/>
                <a:gd name="connsiteY0" fmla="*/ 10117 h 12904"/>
                <a:gd name="connsiteX1" fmla="*/ 8569 w 9910"/>
                <a:gd name="connsiteY1" fmla="*/ 12905 h 12904"/>
                <a:gd name="connsiteX2" fmla="*/ 2891 w 9910"/>
                <a:gd name="connsiteY2" fmla="*/ 11046 h 12904"/>
                <a:gd name="connsiteX3" fmla="*/ 0 w 9910"/>
                <a:gd name="connsiteY3" fmla="*/ 0 h 12904"/>
                <a:gd name="connsiteX4" fmla="*/ 6091 w 9910"/>
                <a:gd name="connsiteY4" fmla="*/ 3923 h 12904"/>
                <a:gd name="connsiteX5" fmla="*/ 9911 w 9910"/>
                <a:gd name="connsiteY5" fmla="*/ 10117 h 1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10" h="12904">
                  <a:moveTo>
                    <a:pt x="9911" y="10117"/>
                  </a:moveTo>
                  <a:cubicBezTo>
                    <a:pt x="9498" y="11046"/>
                    <a:pt x="8878" y="12905"/>
                    <a:pt x="8569" y="12905"/>
                  </a:cubicBezTo>
                  <a:cubicBezTo>
                    <a:pt x="6607" y="12595"/>
                    <a:pt x="3510" y="12388"/>
                    <a:pt x="2891" y="11046"/>
                  </a:cubicBezTo>
                  <a:cubicBezTo>
                    <a:pt x="1342" y="7743"/>
                    <a:pt x="826" y="3716"/>
                    <a:pt x="0" y="0"/>
                  </a:cubicBezTo>
                  <a:cubicBezTo>
                    <a:pt x="2065" y="1239"/>
                    <a:pt x="4439" y="2168"/>
                    <a:pt x="6091" y="3923"/>
                  </a:cubicBezTo>
                  <a:cubicBezTo>
                    <a:pt x="7743" y="5575"/>
                    <a:pt x="8672" y="8052"/>
                    <a:pt x="9911" y="1011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BD16CC9A-F19D-4C12-BCCA-1FB0E74F0104}"/>
                </a:ext>
              </a:extLst>
            </p:cNvPr>
            <p:cNvSpPr/>
            <p:nvPr/>
          </p:nvSpPr>
          <p:spPr>
            <a:xfrm>
              <a:off x="6879196" y="1466689"/>
              <a:ext cx="3819" cy="4356"/>
            </a:xfrm>
            <a:custGeom>
              <a:avLst/>
              <a:gdLst>
                <a:gd name="connsiteX0" fmla="*/ 3820 w 3819"/>
                <a:gd name="connsiteY0" fmla="*/ 3520 h 4356"/>
                <a:gd name="connsiteX1" fmla="*/ 1136 w 3819"/>
                <a:gd name="connsiteY1" fmla="*/ 4243 h 4356"/>
                <a:gd name="connsiteX2" fmla="*/ 0 w 3819"/>
                <a:gd name="connsiteY2" fmla="*/ 836 h 4356"/>
                <a:gd name="connsiteX3" fmla="*/ 2684 w 3819"/>
                <a:gd name="connsiteY3" fmla="*/ 113 h 4356"/>
                <a:gd name="connsiteX4" fmla="*/ 3820 w 3819"/>
                <a:gd name="connsiteY4" fmla="*/ 3520 h 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9" h="4356">
                  <a:moveTo>
                    <a:pt x="3820" y="3520"/>
                  </a:moveTo>
                  <a:cubicBezTo>
                    <a:pt x="2891" y="3830"/>
                    <a:pt x="1342" y="4656"/>
                    <a:pt x="1136" y="4243"/>
                  </a:cubicBezTo>
                  <a:cubicBezTo>
                    <a:pt x="413" y="3314"/>
                    <a:pt x="310" y="1972"/>
                    <a:pt x="0" y="836"/>
                  </a:cubicBezTo>
                  <a:cubicBezTo>
                    <a:pt x="929" y="526"/>
                    <a:pt x="2478" y="-300"/>
                    <a:pt x="2684" y="113"/>
                  </a:cubicBezTo>
                  <a:cubicBezTo>
                    <a:pt x="3407" y="939"/>
                    <a:pt x="3510" y="2384"/>
                    <a:pt x="3820" y="352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0F441C07-3866-4150-B770-72E5FA1BA82C}"/>
                </a:ext>
              </a:extLst>
            </p:cNvPr>
            <p:cNvSpPr/>
            <p:nvPr/>
          </p:nvSpPr>
          <p:spPr>
            <a:xfrm>
              <a:off x="6716701" y="1368521"/>
              <a:ext cx="6014" cy="10637"/>
            </a:xfrm>
            <a:custGeom>
              <a:avLst/>
              <a:gdLst>
                <a:gd name="connsiteX0" fmla="*/ 0 w 6014"/>
                <a:gd name="connsiteY0" fmla="*/ 0 h 10637"/>
                <a:gd name="connsiteX1" fmla="*/ 5162 w 6014"/>
                <a:gd name="connsiteY1" fmla="*/ 5059 h 10637"/>
                <a:gd name="connsiteX2" fmla="*/ 2787 w 6014"/>
                <a:gd name="connsiteY2" fmla="*/ 10633 h 10637"/>
                <a:gd name="connsiteX3" fmla="*/ 826 w 6014"/>
                <a:gd name="connsiteY3" fmla="*/ 7640 h 10637"/>
                <a:gd name="connsiteX4" fmla="*/ 0 w 6014"/>
                <a:gd name="connsiteY4" fmla="*/ 0 h 10637"/>
                <a:gd name="connsiteX5" fmla="*/ 0 w 6014"/>
                <a:gd name="connsiteY5" fmla="*/ 0 h 10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14" h="10637">
                  <a:moveTo>
                    <a:pt x="0" y="0"/>
                  </a:moveTo>
                  <a:cubicBezTo>
                    <a:pt x="1755" y="1652"/>
                    <a:pt x="3923" y="2994"/>
                    <a:pt x="5162" y="5059"/>
                  </a:cubicBezTo>
                  <a:cubicBezTo>
                    <a:pt x="6917" y="7949"/>
                    <a:pt x="5884" y="10220"/>
                    <a:pt x="2787" y="10633"/>
                  </a:cubicBezTo>
                  <a:cubicBezTo>
                    <a:pt x="2168" y="10737"/>
                    <a:pt x="1032" y="8775"/>
                    <a:pt x="826" y="7640"/>
                  </a:cubicBezTo>
                  <a:cubicBezTo>
                    <a:pt x="310" y="5162"/>
                    <a:pt x="206" y="2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BAAE761F-8136-47A0-A38C-5BE80A92397F}"/>
                </a:ext>
              </a:extLst>
            </p:cNvPr>
            <p:cNvSpPr/>
            <p:nvPr/>
          </p:nvSpPr>
          <p:spPr>
            <a:xfrm>
              <a:off x="5980238" y="1211807"/>
              <a:ext cx="3970" cy="4129"/>
            </a:xfrm>
            <a:custGeom>
              <a:avLst/>
              <a:gdLst>
                <a:gd name="connsiteX0" fmla="*/ 3173 w 3970"/>
                <a:gd name="connsiteY0" fmla="*/ 0 h 4129"/>
                <a:gd name="connsiteX1" fmla="*/ 3895 w 3970"/>
                <a:gd name="connsiteY1" fmla="*/ 2994 h 4129"/>
                <a:gd name="connsiteX2" fmla="*/ 798 w 3970"/>
                <a:gd name="connsiteY2" fmla="*/ 4129 h 4129"/>
                <a:gd name="connsiteX3" fmla="*/ 76 w 3970"/>
                <a:gd name="connsiteY3" fmla="*/ 1136 h 4129"/>
                <a:gd name="connsiteX4" fmla="*/ 3173 w 3970"/>
                <a:gd name="connsiteY4" fmla="*/ 0 h 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" h="4129">
                  <a:moveTo>
                    <a:pt x="3173" y="0"/>
                  </a:moveTo>
                  <a:cubicBezTo>
                    <a:pt x="3482" y="1032"/>
                    <a:pt x="4205" y="2684"/>
                    <a:pt x="3895" y="2994"/>
                  </a:cubicBezTo>
                  <a:cubicBezTo>
                    <a:pt x="3069" y="3717"/>
                    <a:pt x="1831" y="3820"/>
                    <a:pt x="798" y="4129"/>
                  </a:cubicBezTo>
                  <a:cubicBezTo>
                    <a:pt x="488" y="3097"/>
                    <a:pt x="-234" y="1445"/>
                    <a:pt x="76" y="1136"/>
                  </a:cubicBezTo>
                  <a:cubicBezTo>
                    <a:pt x="901" y="413"/>
                    <a:pt x="2140" y="310"/>
                    <a:pt x="31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B3F35486-CB0C-4A24-BCD1-BF19DFB290A3}"/>
                </a:ext>
              </a:extLst>
            </p:cNvPr>
            <p:cNvSpPr/>
            <p:nvPr/>
          </p:nvSpPr>
          <p:spPr>
            <a:xfrm>
              <a:off x="6709062" y="1101034"/>
              <a:ext cx="15279" cy="8465"/>
            </a:xfrm>
            <a:custGeom>
              <a:avLst/>
              <a:gdLst>
                <a:gd name="connsiteX0" fmla="*/ 0 w 15279"/>
                <a:gd name="connsiteY0" fmla="*/ 0 h 8465"/>
                <a:gd name="connsiteX1" fmla="*/ 15279 w 15279"/>
                <a:gd name="connsiteY1" fmla="*/ 8465 h 8465"/>
                <a:gd name="connsiteX2" fmla="*/ 0 w 15279"/>
                <a:gd name="connsiteY2" fmla="*/ 0 h 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465">
                  <a:moveTo>
                    <a:pt x="0" y="0"/>
                  </a:moveTo>
                  <a:cubicBezTo>
                    <a:pt x="6401" y="103"/>
                    <a:pt x="12079" y="1652"/>
                    <a:pt x="15279" y="8465"/>
                  </a:cubicBezTo>
                  <a:cubicBezTo>
                    <a:pt x="8878" y="8259"/>
                    <a:pt x="3200" y="6710"/>
                    <a:pt x="0" y="0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ED49A9F2-0B43-42F0-9DA2-FDF375984453}"/>
                </a:ext>
              </a:extLst>
            </p:cNvPr>
            <p:cNvSpPr/>
            <p:nvPr/>
          </p:nvSpPr>
          <p:spPr>
            <a:xfrm>
              <a:off x="6157951" y="1270342"/>
              <a:ext cx="10047" cy="6672"/>
            </a:xfrm>
            <a:custGeom>
              <a:avLst/>
              <a:gdLst>
                <a:gd name="connsiteX0" fmla="*/ 8189 w 10047"/>
                <a:gd name="connsiteY0" fmla="*/ 0 h 6672"/>
                <a:gd name="connsiteX1" fmla="*/ 10047 w 10047"/>
                <a:gd name="connsiteY1" fmla="*/ 3200 h 6672"/>
                <a:gd name="connsiteX2" fmla="*/ 3646 w 10047"/>
                <a:gd name="connsiteY2" fmla="*/ 6091 h 6672"/>
                <a:gd name="connsiteX3" fmla="*/ 1995 w 10047"/>
                <a:gd name="connsiteY3" fmla="*/ 3097 h 6672"/>
                <a:gd name="connsiteX4" fmla="*/ 8189 w 10047"/>
                <a:gd name="connsiteY4" fmla="*/ 0 h 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7" h="6672">
                  <a:moveTo>
                    <a:pt x="8189" y="0"/>
                  </a:moveTo>
                  <a:cubicBezTo>
                    <a:pt x="8808" y="1032"/>
                    <a:pt x="9428" y="2065"/>
                    <a:pt x="10047" y="3200"/>
                  </a:cubicBezTo>
                  <a:cubicBezTo>
                    <a:pt x="7879" y="4129"/>
                    <a:pt x="5814" y="5265"/>
                    <a:pt x="3646" y="6091"/>
                  </a:cubicBezTo>
                  <a:cubicBezTo>
                    <a:pt x="-483" y="7536"/>
                    <a:pt x="-1206" y="6194"/>
                    <a:pt x="1995" y="3097"/>
                  </a:cubicBezTo>
                  <a:cubicBezTo>
                    <a:pt x="3750" y="1445"/>
                    <a:pt x="6124" y="929"/>
                    <a:pt x="8189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2F38F323-8B42-469A-B8FF-304710E0927C}"/>
                </a:ext>
              </a:extLst>
            </p:cNvPr>
            <p:cNvSpPr/>
            <p:nvPr/>
          </p:nvSpPr>
          <p:spPr>
            <a:xfrm>
              <a:off x="5897930" y="1193018"/>
              <a:ext cx="3426" cy="8258"/>
            </a:xfrm>
            <a:custGeom>
              <a:avLst/>
              <a:gdLst>
                <a:gd name="connsiteX0" fmla="*/ 103 w 3426"/>
                <a:gd name="connsiteY0" fmla="*/ 8259 h 8258"/>
                <a:gd name="connsiteX1" fmla="*/ 0 w 3426"/>
                <a:gd name="connsiteY1" fmla="*/ 0 h 8258"/>
                <a:gd name="connsiteX2" fmla="*/ 2994 w 3426"/>
                <a:gd name="connsiteY2" fmla="*/ 5884 h 8258"/>
                <a:gd name="connsiteX3" fmla="*/ 103 w 3426"/>
                <a:gd name="connsiteY3" fmla="*/ 8259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6" h="8258">
                  <a:moveTo>
                    <a:pt x="103" y="8259"/>
                  </a:moveTo>
                  <a:cubicBezTo>
                    <a:pt x="103" y="5472"/>
                    <a:pt x="0" y="2787"/>
                    <a:pt x="0" y="0"/>
                  </a:cubicBezTo>
                  <a:cubicBezTo>
                    <a:pt x="2994" y="1136"/>
                    <a:pt x="4129" y="3200"/>
                    <a:pt x="2994" y="5884"/>
                  </a:cubicBezTo>
                  <a:cubicBezTo>
                    <a:pt x="2581" y="6917"/>
                    <a:pt x="1136" y="7433"/>
                    <a:pt x="103" y="825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FF1849B9-C880-46AD-B979-BE6925EAD57E}"/>
                </a:ext>
              </a:extLst>
            </p:cNvPr>
            <p:cNvSpPr/>
            <p:nvPr/>
          </p:nvSpPr>
          <p:spPr>
            <a:xfrm>
              <a:off x="6086131" y="1192915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2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2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9F976472-7FDE-43CB-AAA7-8C8C2017C561}"/>
                </a:ext>
              </a:extLst>
            </p:cNvPr>
            <p:cNvSpPr/>
            <p:nvPr/>
          </p:nvSpPr>
          <p:spPr>
            <a:xfrm>
              <a:off x="6285068" y="1443677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1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1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4642FC0-C682-4173-B46F-B6A2FBEC8303}"/>
                </a:ext>
              </a:extLst>
            </p:cNvPr>
            <p:cNvSpPr/>
            <p:nvPr/>
          </p:nvSpPr>
          <p:spPr>
            <a:xfrm>
              <a:off x="6713704" y="1364952"/>
              <a:ext cx="2997" cy="3568"/>
            </a:xfrm>
            <a:custGeom>
              <a:avLst/>
              <a:gdLst>
                <a:gd name="connsiteX0" fmla="*/ 2998 w 2997"/>
                <a:gd name="connsiteY0" fmla="*/ 3569 h 3568"/>
                <a:gd name="connsiteX1" fmla="*/ 4 w 2997"/>
                <a:gd name="connsiteY1" fmla="*/ 1710 h 3568"/>
                <a:gd name="connsiteX2" fmla="*/ 2998 w 2997"/>
                <a:gd name="connsiteY2" fmla="*/ 3569 h 3568"/>
                <a:gd name="connsiteX3" fmla="*/ 2998 w 2997"/>
                <a:gd name="connsiteY3" fmla="*/ 3569 h 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68">
                  <a:moveTo>
                    <a:pt x="2998" y="3569"/>
                  </a:moveTo>
                  <a:cubicBezTo>
                    <a:pt x="1965" y="2949"/>
                    <a:pt x="-100" y="2020"/>
                    <a:pt x="4" y="1710"/>
                  </a:cubicBezTo>
                  <a:cubicBezTo>
                    <a:pt x="520" y="-1077"/>
                    <a:pt x="1656" y="-458"/>
                    <a:pt x="2998" y="3569"/>
                  </a:cubicBezTo>
                  <a:cubicBezTo>
                    <a:pt x="2998" y="3569"/>
                    <a:pt x="2998" y="3569"/>
                    <a:pt x="2998" y="356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2238B509-51E5-4C34-9B0D-D17D7073E4CA}"/>
                </a:ext>
              </a:extLst>
            </p:cNvPr>
            <p:cNvSpPr/>
            <p:nvPr/>
          </p:nvSpPr>
          <p:spPr>
            <a:xfrm>
              <a:off x="6597992" y="1694439"/>
              <a:ext cx="3910" cy="8362"/>
            </a:xfrm>
            <a:custGeom>
              <a:avLst/>
              <a:gdLst>
                <a:gd name="connsiteX0" fmla="*/ 3910 w 3910"/>
                <a:gd name="connsiteY0" fmla="*/ 0 h 8362"/>
                <a:gd name="connsiteX1" fmla="*/ 3910 w 3910"/>
                <a:gd name="connsiteY1" fmla="*/ 8362 h 8362"/>
                <a:gd name="connsiteX2" fmla="*/ 3910 w 3910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10" h="8362">
                  <a:moveTo>
                    <a:pt x="3910" y="0"/>
                  </a:moveTo>
                  <a:cubicBezTo>
                    <a:pt x="3910" y="2787"/>
                    <a:pt x="3910" y="5575"/>
                    <a:pt x="3910" y="8362"/>
                  </a:cubicBezTo>
                  <a:cubicBezTo>
                    <a:pt x="-1355" y="5575"/>
                    <a:pt x="-1252" y="2787"/>
                    <a:pt x="3910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33EDAB3-2B3C-47B3-81B8-9D80A65AB0D2}"/>
                </a:ext>
              </a:extLst>
            </p:cNvPr>
            <p:cNvSpPr/>
            <p:nvPr/>
          </p:nvSpPr>
          <p:spPr>
            <a:xfrm>
              <a:off x="5477034" y="1269516"/>
              <a:ext cx="604204" cy="428226"/>
            </a:xfrm>
            <a:custGeom>
              <a:avLst/>
              <a:gdLst>
                <a:gd name="connsiteX0" fmla="*/ 92087 w 604204"/>
                <a:gd name="connsiteY0" fmla="*/ 299491 h 428226"/>
                <a:gd name="connsiteX1" fmla="*/ 84344 w 604204"/>
                <a:gd name="connsiteY1" fmla="*/ 286276 h 428226"/>
                <a:gd name="connsiteX2" fmla="*/ 67310 w 604204"/>
                <a:gd name="connsiteY2" fmla="*/ 266971 h 428226"/>
                <a:gd name="connsiteX3" fmla="*/ 42534 w 604204"/>
                <a:gd name="connsiteY3" fmla="*/ 249937 h 428226"/>
                <a:gd name="connsiteX4" fmla="*/ 26016 w 604204"/>
                <a:gd name="connsiteY4" fmla="*/ 249834 h 428226"/>
                <a:gd name="connsiteX5" fmla="*/ 9085 w 604204"/>
                <a:gd name="connsiteY5" fmla="*/ 242401 h 428226"/>
                <a:gd name="connsiteX6" fmla="*/ 0 w 604204"/>
                <a:gd name="connsiteY6" fmla="*/ 215869 h 428226"/>
                <a:gd name="connsiteX7" fmla="*/ 44289 w 604204"/>
                <a:gd name="connsiteY7" fmla="*/ 222373 h 428226"/>
                <a:gd name="connsiteX8" fmla="*/ 64833 w 604204"/>
                <a:gd name="connsiteY8" fmla="*/ 229083 h 428226"/>
                <a:gd name="connsiteX9" fmla="*/ 83828 w 604204"/>
                <a:gd name="connsiteY9" fmla="*/ 231664 h 428226"/>
                <a:gd name="connsiteX10" fmla="*/ 87338 w 604204"/>
                <a:gd name="connsiteY10" fmla="*/ 217624 h 428226"/>
                <a:gd name="connsiteX11" fmla="*/ 79183 w 604204"/>
                <a:gd name="connsiteY11" fmla="*/ 187376 h 428226"/>
                <a:gd name="connsiteX12" fmla="*/ 75466 w 604204"/>
                <a:gd name="connsiteY12" fmla="*/ 172097 h 428226"/>
                <a:gd name="connsiteX13" fmla="*/ 72885 w 604204"/>
                <a:gd name="connsiteY13" fmla="*/ 115626 h 428226"/>
                <a:gd name="connsiteX14" fmla="*/ 86409 w 604204"/>
                <a:gd name="connsiteY14" fmla="*/ 64317 h 428226"/>
                <a:gd name="connsiteX15" fmla="*/ 80112 w 604204"/>
                <a:gd name="connsiteY15" fmla="*/ 46251 h 428226"/>
                <a:gd name="connsiteX16" fmla="*/ 80938 w 604204"/>
                <a:gd name="connsiteY16" fmla="*/ 39128 h 428226"/>
                <a:gd name="connsiteX17" fmla="*/ 87648 w 604204"/>
                <a:gd name="connsiteY17" fmla="*/ 38921 h 428226"/>
                <a:gd name="connsiteX18" fmla="*/ 97146 w 604204"/>
                <a:gd name="connsiteY18" fmla="*/ 45528 h 428226"/>
                <a:gd name="connsiteX19" fmla="*/ 108502 w 604204"/>
                <a:gd name="connsiteY19" fmla="*/ 45631 h 428226"/>
                <a:gd name="connsiteX20" fmla="*/ 133279 w 604204"/>
                <a:gd name="connsiteY20" fmla="*/ 40676 h 428226"/>
                <a:gd name="connsiteX21" fmla="*/ 190782 w 604204"/>
                <a:gd name="connsiteY21" fmla="*/ 32727 h 428226"/>
                <a:gd name="connsiteX22" fmla="*/ 196976 w 604204"/>
                <a:gd name="connsiteY22" fmla="*/ 32933 h 428226"/>
                <a:gd name="connsiteX23" fmla="*/ 197595 w 604204"/>
                <a:gd name="connsiteY23" fmla="*/ 40676 h 428226"/>
                <a:gd name="connsiteX24" fmla="*/ 183761 w 604204"/>
                <a:gd name="connsiteY24" fmla="*/ 65350 h 428226"/>
                <a:gd name="connsiteX25" fmla="*/ 183761 w 604204"/>
                <a:gd name="connsiteY25" fmla="*/ 65350 h 428226"/>
                <a:gd name="connsiteX26" fmla="*/ 206577 w 604204"/>
                <a:gd name="connsiteY26" fmla="*/ 65866 h 428226"/>
                <a:gd name="connsiteX27" fmla="*/ 239406 w 604204"/>
                <a:gd name="connsiteY27" fmla="*/ 48109 h 428226"/>
                <a:gd name="connsiteX28" fmla="*/ 257886 w 604204"/>
                <a:gd name="connsiteY28" fmla="*/ 34998 h 428226"/>
                <a:gd name="connsiteX29" fmla="*/ 266764 w 604204"/>
                <a:gd name="connsiteY29" fmla="*/ 45631 h 428226"/>
                <a:gd name="connsiteX30" fmla="*/ 257473 w 604204"/>
                <a:gd name="connsiteY30" fmla="*/ 67208 h 428226"/>
                <a:gd name="connsiteX31" fmla="*/ 267487 w 604204"/>
                <a:gd name="connsiteY31" fmla="*/ 65350 h 428226"/>
                <a:gd name="connsiteX32" fmla="*/ 289992 w 604204"/>
                <a:gd name="connsiteY32" fmla="*/ 57813 h 428226"/>
                <a:gd name="connsiteX33" fmla="*/ 293399 w 604204"/>
                <a:gd name="connsiteY33" fmla="*/ 81351 h 428226"/>
                <a:gd name="connsiteX34" fmla="*/ 304342 w 604204"/>
                <a:gd name="connsiteY34" fmla="*/ 89094 h 428226"/>
                <a:gd name="connsiteX35" fmla="*/ 341817 w 604204"/>
                <a:gd name="connsiteY35" fmla="*/ 69892 h 428226"/>
                <a:gd name="connsiteX36" fmla="*/ 346979 w 604204"/>
                <a:gd name="connsiteY36" fmla="*/ 55749 h 428226"/>
                <a:gd name="connsiteX37" fmla="*/ 348734 w 604204"/>
                <a:gd name="connsiteY37" fmla="*/ 36340 h 428226"/>
                <a:gd name="connsiteX38" fmla="*/ 366594 w 604204"/>
                <a:gd name="connsiteY38" fmla="*/ 34688 h 428226"/>
                <a:gd name="connsiteX39" fmla="*/ 395397 w 604204"/>
                <a:gd name="connsiteY39" fmla="*/ 4750 h 428226"/>
                <a:gd name="connsiteX40" fmla="*/ 403966 w 604204"/>
                <a:gd name="connsiteY40" fmla="*/ 620 h 428226"/>
                <a:gd name="connsiteX41" fmla="*/ 407992 w 604204"/>
                <a:gd name="connsiteY41" fmla="*/ 6608 h 428226"/>
                <a:gd name="connsiteX42" fmla="*/ 405721 w 604204"/>
                <a:gd name="connsiteY42" fmla="*/ 47903 h 428226"/>
                <a:gd name="connsiteX43" fmla="*/ 425955 w 604204"/>
                <a:gd name="connsiteY43" fmla="*/ 70924 h 428226"/>
                <a:gd name="connsiteX44" fmla="*/ 432975 w 604204"/>
                <a:gd name="connsiteY44" fmla="*/ 72576 h 428226"/>
                <a:gd name="connsiteX45" fmla="*/ 445054 w 604204"/>
                <a:gd name="connsiteY45" fmla="*/ 83106 h 428226"/>
                <a:gd name="connsiteX46" fmla="*/ 457339 w 604204"/>
                <a:gd name="connsiteY46" fmla="*/ 55232 h 428226"/>
                <a:gd name="connsiteX47" fmla="*/ 452693 w 604204"/>
                <a:gd name="connsiteY47" fmla="*/ 31385 h 428226"/>
                <a:gd name="connsiteX48" fmla="*/ 491510 w 604204"/>
                <a:gd name="connsiteY48" fmla="*/ 50071 h 428226"/>
                <a:gd name="connsiteX49" fmla="*/ 505138 w 604204"/>
                <a:gd name="connsiteY49" fmla="*/ 52961 h 428226"/>
                <a:gd name="connsiteX50" fmla="*/ 519900 w 604204"/>
                <a:gd name="connsiteY50" fmla="*/ 60498 h 428226"/>
                <a:gd name="connsiteX51" fmla="*/ 536935 w 604204"/>
                <a:gd name="connsiteY51" fmla="*/ 74125 h 428226"/>
                <a:gd name="connsiteX52" fmla="*/ 546123 w 604204"/>
                <a:gd name="connsiteY52" fmla="*/ 79390 h 428226"/>
                <a:gd name="connsiteX53" fmla="*/ 535283 w 604204"/>
                <a:gd name="connsiteY53" fmla="*/ 85068 h 428226"/>
                <a:gd name="connsiteX54" fmla="*/ 531050 w 604204"/>
                <a:gd name="connsiteY54" fmla="*/ 94772 h 428226"/>
                <a:gd name="connsiteX55" fmla="*/ 545090 w 604204"/>
                <a:gd name="connsiteY55" fmla="*/ 114387 h 428226"/>
                <a:gd name="connsiteX56" fmla="*/ 545606 w 604204"/>
                <a:gd name="connsiteY56" fmla="*/ 129356 h 428226"/>
                <a:gd name="connsiteX57" fmla="*/ 552317 w 604204"/>
                <a:gd name="connsiteY57" fmla="*/ 144429 h 428226"/>
                <a:gd name="connsiteX58" fmla="*/ 558511 w 604204"/>
                <a:gd name="connsiteY58" fmla="*/ 158263 h 428226"/>
                <a:gd name="connsiteX59" fmla="*/ 563776 w 604204"/>
                <a:gd name="connsiteY59" fmla="*/ 166212 h 428226"/>
                <a:gd name="connsiteX60" fmla="*/ 578023 w 604204"/>
                <a:gd name="connsiteY60" fmla="*/ 166522 h 428226"/>
                <a:gd name="connsiteX61" fmla="*/ 566770 w 604204"/>
                <a:gd name="connsiteY61" fmla="*/ 181078 h 428226"/>
                <a:gd name="connsiteX62" fmla="*/ 556240 w 604204"/>
                <a:gd name="connsiteY62" fmla="*/ 185621 h 428226"/>
                <a:gd name="connsiteX63" fmla="*/ 556240 w 604204"/>
                <a:gd name="connsiteY63" fmla="*/ 201829 h 428226"/>
                <a:gd name="connsiteX64" fmla="*/ 594025 w 604204"/>
                <a:gd name="connsiteY64" fmla="*/ 227948 h 428226"/>
                <a:gd name="connsiteX65" fmla="*/ 598980 w 604204"/>
                <a:gd name="connsiteY65" fmla="*/ 257060 h 428226"/>
                <a:gd name="connsiteX66" fmla="*/ 589482 w 604204"/>
                <a:gd name="connsiteY66" fmla="*/ 262532 h 428226"/>
                <a:gd name="connsiteX67" fmla="*/ 584011 w 604204"/>
                <a:gd name="connsiteY67" fmla="*/ 253654 h 428226"/>
                <a:gd name="connsiteX68" fmla="*/ 573687 w 604204"/>
                <a:gd name="connsiteY68" fmla="*/ 240955 h 428226"/>
                <a:gd name="connsiteX69" fmla="*/ 573687 w 604204"/>
                <a:gd name="connsiteY69" fmla="*/ 240955 h 428226"/>
                <a:gd name="connsiteX70" fmla="*/ 557375 w 604204"/>
                <a:gd name="connsiteY70" fmla="*/ 234968 h 428226"/>
                <a:gd name="connsiteX71" fmla="*/ 547671 w 604204"/>
                <a:gd name="connsiteY71" fmla="*/ 251692 h 428226"/>
                <a:gd name="connsiteX72" fmla="*/ 550872 w 604204"/>
                <a:gd name="connsiteY72" fmla="*/ 295671 h 428226"/>
                <a:gd name="connsiteX73" fmla="*/ 500595 w 604204"/>
                <a:gd name="connsiteY73" fmla="*/ 286276 h 428226"/>
                <a:gd name="connsiteX74" fmla="*/ 459094 w 604204"/>
                <a:gd name="connsiteY74" fmla="*/ 322203 h 428226"/>
                <a:gd name="connsiteX75" fmla="*/ 446396 w 604204"/>
                <a:gd name="connsiteY75" fmla="*/ 360091 h 428226"/>
                <a:gd name="connsiteX76" fmla="*/ 445880 w 604204"/>
                <a:gd name="connsiteY76" fmla="*/ 384558 h 428226"/>
                <a:gd name="connsiteX77" fmla="*/ 452693 w 604204"/>
                <a:gd name="connsiteY77" fmla="*/ 393333 h 428226"/>
                <a:gd name="connsiteX78" fmla="*/ 458681 w 604204"/>
                <a:gd name="connsiteY78" fmla="*/ 390649 h 428226"/>
                <a:gd name="connsiteX79" fmla="*/ 477470 w 604204"/>
                <a:gd name="connsiteY79" fmla="*/ 363291 h 428226"/>
                <a:gd name="connsiteX80" fmla="*/ 485006 w 604204"/>
                <a:gd name="connsiteY80" fmla="*/ 372479 h 428226"/>
                <a:gd name="connsiteX81" fmla="*/ 493265 w 604204"/>
                <a:gd name="connsiteY81" fmla="*/ 397669 h 428226"/>
                <a:gd name="connsiteX82" fmla="*/ 465495 w 604204"/>
                <a:gd name="connsiteY82" fmla="*/ 412019 h 428226"/>
                <a:gd name="connsiteX83" fmla="*/ 451455 w 604204"/>
                <a:gd name="connsiteY83" fmla="*/ 424820 h 428226"/>
                <a:gd name="connsiteX84" fmla="*/ 447532 w 604204"/>
                <a:gd name="connsiteY84" fmla="*/ 428227 h 428226"/>
                <a:gd name="connsiteX85" fmla="*/ 438860 w 604204"/>
                <a:gd name="connsiteY85" fmla="*/ 423375 h 428226"/>
                <a:gd name="connsiteX86" fmla="*/ 420793 w 604204"/>
                <a:gd name="connsiteY86" fmla="*/ 406444 h 428226"/>
                <a:gd name="connsiteX87" fmla="*/ 413257 w 604204"/>
                <a:gd name="connsiteY87" fmla="*/ 399837 h 428226"/>
                <a:gd name="connsiteX88" fmla="*/ 413257 w 604204"/>
                <a:gd name="connsiteY88" fmla="*/ 399837 h 428226"/>
                <a:gd name="connsiteX89" fmla="*/ 425026 w 604204"/>
                <a:gd name="connsiteY89" fmla="*/ 363498 h 428226"/>
                <a:gd name="connsiteX90" fmla="*/ 440511 w 604204"/>
                <a:gd name="connsiteY90" fmla="*/ 315286 h 428226"/>
                <a:gd name="connsiteX91" fmla="*/ 435040 w 604204"/>
                <a:gd name="connsiteY91" fmla="*/ 311363 h 428226"/>
                <a:gd name="connsiteX92" fmla="*/ 428226 w 604204"/>
                <a:gd name="connsiteY92" fmla="*/ 313634 h 428226"/>
                <a:gd name="connsiteX93" fmla="*/ 399010 w 604204"/>
                <a:gd name="connsiteY93" fmla="*/ 313737 h 428226"/>
                <a:gd name="connsiteX94" fmla="*/ 375679 w 604204"/>
                <a:gd name="connsiteY94" fmla="*/ 318590 h 428226"/>
                <a:gd name="connsiteX95" fmla="*/ 362051 w 604204"/>
                <a:gd name="connsiteY95" fmla="*/ 325300 h 428226"/>
                <a:gd name="connsiteX96" fmla="*/ 336758 w 604204"/>
                <a:gd name="connsiteY96" fmla="*/ 307853 h 428226"/>
                <a:gd name="connsiteX97" fmla="*/ 269551 w 604204"/>
                <a:gd name="connsiteY97" fmla="*/ 190782 h 428226"/>
                <a:gd name="connsiteX98" fmla="*/ 237754 w 604204"/>
                <a:gd name="connsiteY98" fmla="*/ 154546 h 428226"/>
                <a:gd name="connsiteX99" fmla="*/ 234967 w 604204"/>
                <a:gd name="connsiteY99" fmla="*/ 157230 h 428226"/>
                <a:gd name="connsiteX100" fmla="*/ 238167 w 604204"/>
                <a:gd name="connsiteY100" fmla="*/ 159398 h 428226"/>
                <a:gd name="connsiteX101" fmla="*/ 218965 w 604204"/>
                <a:gd name="connsiteY101" fmla="*/ 225470 h 428226"/>
                <a:gd name="connsiteX102" fmla="*/ 178290 w 604204"/>
                <a:gd name="connsiteY102" fmla="*/ 236516 h 428226"/>
                <a:gd name="connsiteX103" fmla="*/ 171373 w 604204"/>
                <a:gd name="connsiteY103" fmla="*/ 199867 h 428226"/>
                <a:gd name="connsiteX104" fmla="*/ 176638 w 604204"/>
                <a:gd name="connsiteY104" fmla="*/ 176226 h 428226"/>
                <a:gd name="connsiteX105" fmla="*/ 141847 w 604204"/>
                <a:gd name="connsiteY105" fmla="*/ 196977 h 428226"/>
                <a:gd name="connsiteX106" fmla="*/ 179219 w 604204"/>
                <a:gd name="connsiteY106" fmla="*/ 258815 h 428226"/>
                <a:gd name="connsiteX107" fmla="*/ 200692 w 604204"/>
                <a:gd name="connsiteY107" fmla="*/ 310331 h 428226"/>
                <a:gd name="connsiteX108" fmla="*/ 183761 w 604204"/>
                <a:gd name="connsiteY108" fmla="*/ 316318 h 428226"/>
                <a:gd name="connsiteX109" fmla="*/ 183761 w 604204"/>
                <a:gd name="connsiteY109" fmla="*/ 316318 h 428226"/>
                <a:gd name="connsiteX110" fmla="*/ 92087 w 604204"/>
                <a:gd name="connsiteY110" fmla="*/ 299491 h 42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604204" h="428226">
                  <a:moveTo>
                    <a:pt x="92087" y="299491"/>
                  </a:moveTo>
                  <a:cubicBezTo>
                    <a:pt x="89403" y="295155"/>
                    <a:pt x="85687" y="291129"/>
                    <a:pt x="84344" y="286276"/>
                  </a:cubicBezTo>
                  <a:cubicBezTo>
                    <a:pt x="81557" y="276366"/>
                    <a:pt x="77015" y="268726"/>
                    <a:pt x="67310" y="266971"/>
                  </a:cubicBezTo>
                  <a:cubicBezTo>
                    <a:pt x="56677" y="265010"/>
                    <a:pt x="49657" y="257577"/>
                    <a:pt x="42534" y="249937"/>
                  </a:cubicBezTo>
                  <a:cubicBezTo>
                    <a:pt x="36959" y="243949"/>
                    <a:pt x="31694" y="245601"/>
                    <a:pt x="26016" y="249834"/>
                  </a:cubicBezTo>
                  <a:cubicBezTo>
                    <a:pt x="17137" y="256647"/>
                    <a:pt x="12388" y="250660"/>
                    <a:pt x="9085" y="242401"/>
                  </a:cubicBezTo>
                  <a:cubicBezTo>
                    <a:pt x="5678" y="233729"/>
                    <a:pt x="2994" y="224747"/>
                    <a:pt x="0" y="215869"/>
                  </a:cubicBezTo>
                  <a:cubicBezTo>
                    <a:pt x="14969" y="217624"/>
                    <a:pt x="29629" y="230219"/>
                    <a:pt x="44289" y="222373"/>
                  </a:cubicBezTo>
                  <a:cubicBezTo>
                    <a:pt x="55232" y="216592"/>
                    <a:pt x="60187" y="212875"/>
                    <a:pt x="64833" y="229083"/>
                  </a:cubicBezTo>
                  <a:cubicBezTo>
                    <a:pt x="67414" y="238168"/>
                    <a:pt x="75569" y="237962"/>
                    <a:pt x="83828" y="231664"/>
                  </a:cubicBezTo>
                  <a:cubicBezTo>
                    <a:pt x="88474" y="228051"/>
                    <a:pt x="91158" y="222992"/>
                    <a:pt x="87338" y="217624"/>
                  </a:cubicBezTo>
                  <a:cubicBezTo>
                    <a:pt x="80938" y="208642"/>
                    <a:pt x="68136" y="202655"/>
                    <a:pt x="79183" y="187376"/>
                  </a:cubicBezTo>
                  <a:cubicBezTo>
                    <a:pt x="81041" y="184898"/>
                    <a:pt x="77634" y="176949"/>
                    <a:pt x="75466" y="172097"/>
                  </a:cubicBezTo>
                  <a:cubicBezTo>
                    <a:pt x="67104" y="153617"/>
                    <a:pt x="66072" y="134518"/>
                    <a:pt x="72885" y="115626"/>
                  </a:cubicBezTo>
                  <a:cubicBezTo>
                    <a:pt x="78873" y="99005"/>
                    <a:pt x="73195" y="79287"/>
                    <a:pt x="86409" y="64317"/>
                  </a:cubicBezTo>
                  <a:cubicBezTo>
                    <a:pt x="90848" y="59259"/>
                    <a:pt x="82486" y="52342"/>
                    <a:pt x="80112" y="46251"/>
                  </a:cubicBezTo>
                  <a:cubicBezTo>
                    <a:pt x="79286" y="44289"/>
                    <a:pt x="79699" y="40366"/>
                    <a:pt x="80938" y="39128"/>
                  </a:cubicBezTo>
                  <a:cubicBezTo>
                    <a:pt x="82280" y="37889"/>
                    <a:pt x="85687" y="38095"/>
                    <a:pt x="87648" y="38921"/>
                  </a:cubicBezTo>
                  <a:cubicBezTo>
                    <a:pt x="91055" y="40470"/>
                    <a:pt x="94771" y="42534"/>
                    <a:pt x="97146" y="45528"/>
                  </a:cubicBezTo>
                  <a:cubicBezTo>
                    <a:pt x="101275" y="50793"/>
                    <a:pt x="104579" y="52445"/>
                    <a:pt x="108502" y="45631"/>
                  </a:cubicBezTo>
                  <a:cubicBezTo>
                    <a:pt x="115316" y="33656"/>
                    <a:pt x="121613" y="36856"/>
                    <a:pt x="133279" y="40676"/>
                  </a:cubicBezTo>
                  <a:cubicBezTo>
                    <a:pt x="151861" y="46870"/>
                    <a:pt x="173128" y="46767"/>
                    <a:pt x="190782" y="32727"/>
                  </a:cubicBezTo>
                  <a:cubicBezTo>
                    <a:pt x="193569" y="30559"/>
                    <a:pt x="195427" y="29423"/>
                    <a:pt x="196976" y="32933"/>
                  </a:cubicBezTo>
                  <a:cubicBezTo>
                    <a:pt x="198008" y="35205"/>
                    <a:pt x="198524" y="38715"/>
                    <a:pt x="197595" y="40676"/>
                  </a:cubicBezTo>
                  <a:cubicBezTo>
                    <a:pt x="193363" y="49142"/>
                    <a:pt x="188407" y="57194"/>
                    <a:pt x="183761" y="65350"/>
                  </a:cubicBezTo>
                  <a:lnTo>
                    <a:pt x="183761" y="65350"/>
                  </a:lnTo>
                  <a:cubicBezTo>
                    <a:pt x="191401" y="65453"/>
                    <a:pt x="199144" y="64730"/>
                    <a:pt x="206577" y="65866"/>
                  </a:cubicBezTo>
                  <a:cubicBezTo>
                    <a:pt x="223611" y="68550"/>
                    <a:pt x="231767" y="64214"/>
                    <a:pt x="239406" y="48109"/>
                  </a:cubicBezTo>
                  <a:cubicBezTo>
                    <a:pt x="243123" y="40263"/>
                    <a:pt x="250246" y="36856"/>
                    <a:pt x="257886" y="34998"/>
                  </a:cubicBezTo>
                  <a:cubicBezTo>
                    <a:pt x="262634" y="33759"/>
                    <a:pt x="266351" y="39953"/>
                    <a:pt x="266764" y="45631"/>
                  </a:cubicBezTo>
                  <a:cubicBezTo>
                    <a:pt x="267487" y="55129"/>
                    <a:pt x="254066" y="55955"/>
                    <a:pt x="257473" y="67208"/>
                  </a:cubicBezTo>
                  <a:cubicBezTo>
                    <a:pt x="260776" y="66589"/>
                    <a:pt x="264183" y="65659"/>
                    <a:pt x="267487" y="65350"/>
                  </a:cubicBezTo>
                  <a:cubicBezTo>
                    <a:pt x="275642" y="64730"/>
                    <a:pt x="279978" y="48006"/>
                    <a:pt x="289992" y="57813"/>
                  </a:cubicBezTo>
                  <a:cubicBezTo>
                    <a:pt x="296186" y="63801"/>
                    <a:pt x="293709" y="72989"/>
                    <a:pt x="293399" y="81351"/>
                  </a:cubicBezTo>
                  <a:cubicBezTo>
                    <a:pt x="293193" y="87855"/>
                    <a:pt x="299593" y="91056"/>
                    <a:pt x="304342" y="89094"/>
                  </a:cubicBezTo>
                  <a:cubicBezTo>
                    <a:pt x="317143" y="83623"/>
                    <a:pt x="329635" y="76912"/>
                    <a:pt x="341817" y="69892"/>
                  </a:cubicBezTo>
                  <a:cubicBezTo>
                    <a:pt x="346463" y="67208"/>
                    <a:pt x="348527" y="61943"/>
                    <a:pt x="346979" y="55749"/>
                  </a:cubicBezTo>
                  <a:cubicBezTo>
                    <a:pt x="345327" y="49038"/>
                    <a:pt x="343159" y="42018"/>
                    <a:pt x="348734" y="36340"/>
                  </a:cubicBezTo>
                  <a:cubicBezTo>
                    <a:pt x="354205" y="30869"/>
                    <a:pt x="361019" y="35824"/>
                    <a:pt x="366594" y="34688"/>
                  </a:cubicBezTo>
                  <a:cubicBezTo>
                    <a:pt x="381460" y="31591"/>
                    <a:pt x="395707" y="26533"/>
                    <a:pt x="395397" y="4750"/>
                  </a:cubicBezTo>
                  <a:cubicBezTo>
                    <a:pt x="395294" y="414"/>
                    <a:pt x="400352" y="-928"/>
                    <a:pt x="403966" y="620"/>
                  </a:cubicBezTo>
                  <a:cubicBezTo>
                    <a:pt x="405824" y="1446"/>
                    <a:pt x="408095" y="4543"/>
                    <a:pt x="407992" y="6608"/>
                  </a:cubicBezTo>
                  <a:cubicBezTo>
                    <a:pt x="407476" y="20338"/>
                    <a:pt x="405514" y="34172"/>
                    <a:pt x="405721" y="47903"/>
                  </a:cubicBezTo>
                  <a:cubicBezTo>
                    <a:pt x="405927" y="64008"/>
                    <a:pt x="408095" y="65556"/>
                    <a:pt x="425955" y="70924"/>
                  </a:cubicBezTo>
                  <a:cubicBezTo>
                    <a:pt x="428226" y="71647"/>
                    <a:pt x="431014" y="71234"/>
                    <a:pt x="432975" y="72576"/>
                  </a:cubicBezTo>
                  <a:cubicBezTo>
                    <a:pt x="437414" y="75673"/>
                    <a:pt x="435763" y="88888"/>
                    <a:pt x="445054" y="83106"/>
                  </a:cubicBezTo>
                  <a:cubicBezTo>
                    <a:pt x="454139" y="77428"/>
                    <a:pt x="460436" y="68034"/>
                    <a:pt x="457339" y="55232"/>
                  </a:cubicBezTo>
                  <a:cubicBezTo>
                    <a:pt x="455481" y="47386"/>
                    <a:pt x="450319" y="40366"/>
                    <a:pt x="452693" y="31385"/>
                  </a:cubicBezTo>
                  <a:cubicBezTo>
                    <a:pt x="466630" y="36134"/>
                    <a:pt x="483561" y="30972"/>
                    <a:pt x="491510" y="50071"/>
                  </a:cubicBezTo>
                  <a:cubicBezTo>
                    <a:pt x="493782" y="55439"/>
                    <a:pt x="499873" y="54820"/>
                    <a:pt x="505138" y="52961"/>
                  </a:cubicBezTo>
                  <a:cubicBezTo>
                    <a:pt x="512158" y="50380"/>
                    <a:pt x="517836" y="52135"/>
                    <a:pt x="519900" y="60498"/>
                  </a:cubicBezTo>
                  <a:cubicBezTo>
                    <a:pt x="522275" y="70305"/>
                    <a:pt x="528882" y="72783"/>
                    <a:pt x="536935" y="74125"/>
                  </a:cubicBezTo>
                  <a:cubicBezTo>
                    <a:pt x="540341" y="74641"/>
                    <a:pt x="546019" y="77532"/>
                    <a:pt x="546123" y="79390"/>
                  </a:cubicBezTo>
                  <a:cubicBezTo>
                    <a:pt x="546432" y="88165"/>
                    <a:pt x="538999" y="83106"/>
                    <a:pt x="535283" y="85068"/>
                  </a:cubicBezTo>
                  <a:cubicBezTo>
                    <a:pt x="531257" y="87133"/>
                    <a:pt x="528985" y="91159"/>
                    <a:pt x="531050" y="94772"/>
                  </a:cubicBezTo>
                  <a:cubicBezTo>
                    <a:pt x="535076" y="101792"/>
                    <a:pt x="540445" y="107780"/>
                    <a:pt x="545090" y="114387"/>
                  </a:cubicBezTo>
                  <a:cubicBezTo>
                    <a:pt x="548394" y="119136"/>
                    <a:pt x="549942" y="124917"/>
                    <a:pt x="545606" y="129356"/>
                  </a:cubicBezTo>
                  <a:cubicBezTo>
                    <a:pt x="531463" y="143603"/>
                    <a:pt x="543542" y="142158"/>
                    <a:pt x="552317" y="144429"/>
                  </a:cubicBezTo>
                  <a:cubicBezTo>
                    <a:pt x="557995" y="145874"/>
                    <a:pt x="557892" y="152791"/>
                    <a:pt x="558511" y="158263"/>
                  </a:cubicBezTo>
                  <a:cubicBezTo>
                    <a:pt x="558924" y="161876"/>
                    <a:pt x="558511" y="167451"/>
                    <a:pt x="563776" y="166212"/>
                  </a:cubicBezTo>
                  <a:cubicBezTo>
                    <a:pt x="568835" y="165076"/>
                    <a:pt x="574926" y="155166"/>
                    <a:pt x="578023" y="166522"/>
                  </a:cubicBezTo>
                  <a:cubicBezTo>
                    <a:pt x="579984" y="173852"/>
                    <a:pt x="572655" y="178187"/>
                    <a:pt x="566770" y="181078"/>
                  </a:cubicBezTo>
                  <a:cubicBezTo>
                    <a:pt x="563363" y="182730"/>
                    <a:pt x="559440" y="183556"/>
                    <a:pt x="556240" y="185621"/>
                  </a:cubicBezTo>
                  <a:cubicBezTo>
                    <a:pt x="550252" y="189544"/>
                    <a:pt x="550046" y="200487"/>
                    <a:pt x="556240" y="201829"/>
                  </a:cubicBezTo>
                  <a:cubicBezTo>
                    <a:pt x="572242" y="205236"/>
                    <a:pt x="581946" y="218450"/>
                    <a:pt x="594025" y="227948"/>
                  </a:cubicBezTo>
                  <a:cubicBezTo>
                    <a:pt x="605794" y="237136"/>
                    <a:pt x="607239" y="244156"/>
                    <a:pt x="598980" y="257060"/>
                  </a:cubicBezTo>
                  <a:cubicBezTo>
                    <a:pt x="597122" y="259951"/>
                    <a:pt x="592786" y="262429"/>
                    <a:pt x="589482" y="262532"/>
                  </a:cubicBezTo>
                  <a:cubicBezTo>
                    <a:pt x="585146" y="262635"/>
                    <a:pt x="583494" y="257886"/>
                    <a:pt x="584011" y="253654"/>
                  </a:cubicBezTo>
                  <a:cubicBezTo>
                    <a:pt x="585353" y="244466"/>
                    <a:pt x="581326" y="241162"/>
                    <a:pt x="573687" y="240955"/>
                  </a:cubicBezTo>
                  <a:lnTo>
                    <a:pt x="573687" y="240955"/>
                  </a:lnTo>
                  <a:cubicBezTo>
                    <a:pt x="569557" y="234658"/>
                    <a:pt x="564086" y="231561"/>
                    <a:pt x="557375" y="234968"/>
                  </a:cubicBezTo>
                  <a:cubicBezTo>
                    <a:pt x="551181" y="238168"/>
                    <a:pt x="547878" y="244878"/>
                    <a:pt x="547671" y="251692"/>
                  </a:cubicBezTo>
                  <a:cubicBezTo>
                    <a:pt x="547052" y="266352"/>
                    <a:pt x="555208" y="280495"/>
                    <a:pt x="550872" y="295671"/>
                  </a:cubicBezTo>
                  <a:cubicBezTo>
                    <a:pt x="531669" y="266248"/>
                    <a:pt x="531257" y="265423"/>
                    <a:pt x="500595" y="286276"/>
                  </a:cubicBezTo>
                  <a:cubicBezTo>
                    <a:pt x="485729" y="296394"/>
                    <a:pt x="471999" y="309195"/>
                    <a:pt x="459094" y="322203"/>
                  </a:cubicBezTo>
                  <a:cubicBezTo>
                    <a:pt x="449390" y="331907"/>
                    <a:pt x="446602" y="346670"/>
                    <a:pt x="446396" y="360091"/>
                  </a:cubicBezTo>
                  <a:cubicBezTo>
                    <a:pt x="446189" y="368246"/>
                    <a:pt x="444951" y="376505"/>
                    <a:pt x="445880" y="384558"/>
                  </a:cubicBezTo>
                  <a:cubicBezTo>
                    <a:pt x="446189" y="387861"/>
                    <a:pt x="449803" y="391165"/>
                    <a:pt x="452693" y="393333"/>
                  </a:cubicBezTo>
                  <a:cubicBezTo>
                    <a:pt x="453622" y="394056"/>
                    <a:pt x="457442" y="392404"/>
                    <a:pt x="458681" y="390649"/>
                  </a:cubicBezTo>
                  <a:cubicBezTo>
                    <a:pt x="464979" y="382080"/>
                    <a:pt x="470863" y="373099"/>
                    <a:pt x="477470" y="363291"/>
                  </a:cubicBezTo>
                  <a:cubicBezTo>
                    <a:pt x="480464" y="366801"/>
                    <a:pt x="483148" y="369382"/>
                    <a:pt x="485006" y="372479"/>
                  </a:cubicBezTo>
                  <a:cubicBezTo>
                    <a:pt x="489446" y="380222"/>
                    <a:pt x="499666" y="386519"/>
                    <a:pt x="493265" y="397669"/>
                  </a:cubicBezTo>
                  <a:cubicBezTo>
                    <a:pt x="487071" y="408302"/>
                    <a:pt x="479845" y="418213"/>
                    <a:pt x="465495" y="412019"/>
                  </a:cubicBezTo>
                  <a:cubicBezTo>
                    <a:pt x="454758" y="407373"/>
                    <a:pt x="452590" y="415942"/>
                    <a:pt x="451455" y="424820"/>
                  </a:cubicBezTo>
                  <a:cubicBezTo>
                    <a:pt x="450112" y="425956"/>
                    <a:pt x="448770" y="427091"/>
                    <a:pt x="447532" y="428227"/>
                  </a:cubicBezTo>
                  <a:cubicBezTo>
                    <a:pt x="444125" y="427608"/>
                    <a:pt x="441234" y="426059"/>
                    <a:pt x="438860" y="423375"/>
                  </a:cubicBezTo>
                  <a:cubicBezTo>
                    <a:pt x="434730" y="415426"/>
                    <a:pt x="429155" y="409128"/>
                    <a:pt x="420793" y="406444"/>
                  </a:cubicBezTo>
                  <a:cubicBezTo>
                    <a:pt x="418006" y="404586"/>
                    <a:pt x="415528" y="402315"/>
                    <a:pt x="413257" y="399837"/>
                  </a:cubicBezTo>
                  <a:lnTo>
                    <a:pt x="413257" y="399837"/>
                  </a:lnTo>
                  <a:cubicBezTo>
                    <a:pt x="413670" y="386416"/>
                    <a:pt x="411605" y="372789"/>
                    <a:pt x="425026" y="363498"/>
                  </a:cubicBezTo>
                  <a:cubicBezTo>
                    <a:pt x="440924" y="352348"/>
                    <a:pt x="435350" y="331391"/>
                    <a:pt x="440511" y="315286"/>
                  </a:cubicBezTo>
                  <a:cubicBezTo>
                    <a:pt x="440718" y="314667"/>
                    <a:pt x="437105" y="311569"/>
                    <a:pt x="435040" y="311363"/>
                  </a:cubicBezTo>
                  <a:cubicBezTo>
                    <a:pt x="432872" y="311053"/>
                    <a:pt x="429878" y="312086"/>
                    <a:pt x="428226" y="313634"/>
                  </a:cubicBezTo>
                  <a:cubicBezTo>
                    <a:pt x="418315" y="323648"/>
                    <a:pt x="409850" y="324061"/>
                    <a:pt x="399010" y="313737"/>
                  </a:cubicBezTo>
                  <a:cubicBezTo>
                    <a:pt x="385280" y="300626"/>
                    <a:pt x="383731" y="301246"/>
                    <a:pt x="375679" y="318590"/>
                  </a:cubicBezTo>
                  <a:cubicBezTo>
                    <a:pt x="372169" y="326332"/>
                    <a:pt x="368968" y="329636"/>
                    <a:pt x="362051" y="325300"/>
                  </a:cubicBezTo>
                  <a:cubicBezTo>
                    <a:pt x="353380" y="319828"/>
                    <a:pt x="345224" y="313634"/>
                    <a:pt x="336758" y="307853"/>
                  </a:cubicBezTo>
                  <a:cubicBezTo>
                    <a:pt x="304136" y="275849"/>
                    <a:pt x="268003" y="246324"/>
                    <a:pt x="269551" y="190782"/>
                  </a:cubicBezTo>
                  <a:cubicBezTo>
                    <a:pt x="270274" y="167244"/>
                    <a:pt x="251382" y="163528"/>
                    <a:pt x="237754" y="154546"/>
                  </a:cubicBezTo>
                  <a:cubicBezTo>
                    <a:pt x="237341" y="149178"/>
                    <a:pt x="231354" y="161153"/>
                    <a:pt x="234967" y="157230"/>
                  </a:cubicBezTo>
                  <a:cubicBezTo>
                    <a:pt x="237032" y="154959"/>
                    <a:pt x="237548" y="155785"/>
                    <a:pt x="238167" y="159398"/>
                  </a:cubicBezTo>
                  <a:cubicBezTo>
                    <a:pt x="242710" y="185311"/>
                    <a:pt x="227018" y="204100"/>
                    <a:pt x="218965" y="225470"/>
                  </a:cubicBezTo>
                  <a:cubicBezTo>
                    <a:pt x="210087" y="248905"/>
                    <a:pt x="195531" y="243846"/>
                    <a:pt x="178290" y="236516"/>
                  </a:cubicBezTo>
                  <a:cubicBezTo>
                    <a:pt x="156404" y="227225"/>
                    <a:pt x="166108" y="213598"/>
                    <a:pt x="171373" y="199867"/>
                  </a:cubicBezTo>
                  <a:cubicBezTo>
                    <a:pt x="173851" y="193467"/>
                    <a:pt x="176845" y="187272"/>
                    <a:pt x="176638" y="176226"/>
                  </a:cubicBezTo>
                  <a:cubicBezTo>
                    <a:pt x="162701" y="180562"/>
                    <a:pt x="141538" y="178704"/>
                    <a:pt x="141847" y="196977"/>
                  </a:cubicBezTo>
                  <a:cubicBezTo>
                    <a:pt x="142364" y="222889"/>
                    <a:pt x="157849" y="247769"/>
                    <a:pt x="179219" y="258815"/>
                  </a:cubicBezTo>
                  <a:cubicBezTo>
                    <a:pt x="202860" y="270997"/>
                    <a:pt x="201828" y="289993"/>
                    <a:pt x="200692" y="310331"/>
                  </a:cubicBezTo>
                  <a:cubicBezTo>
                    <a:pt x="200073" y="320964"/>
                    <a:pt x="191814" y="322203"/>
                    <a:pt x="183761" y="316318"/>
                  </a:cubicBezTo>
                  <a:lnTo>
                    <a:pt x="183761" y="316318"/>
                  </a:lnTo>
                  <a:cubicBezTo>
                    <a:pt x="154029" y="305272"/>
                    <a:pt x="121613" y="311879"/>
                    <a:pt x="92087" y="299491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29E54E14-2D0F-4CC7-8A2D-F92FF4E17DAF}"/>
                </a:ext>
              </a:extLst>
            </p:cNvPr>
            <p:cNvSpPr/>
            <p:nvPr/>
          </p:nvSpPr>
          <p:spPr>
            <a:xfrm>
              <a:off x="6257607" y="1652731"/>
              <a:ext cx="76498" cy="83725"/>
            </a:xfrm>
            <a:custGeom>
              <a:avLst/>
              <a:gdLst>
                <a:gd name="connsiteX0" fmla="*/ 76499 w 76498"/>
                <a:gd name="connsiteY0" fmla="*/ 0 h 83725"/>
                <a:gd name="connsiteX1" fmla="*/ 76499 w 76498"/>
                <a:gd name="connsiteY1" fmla="*/ 16724 h 83725"/>
                <a:gd name="connsiteX2" fmla="*/ 17653 w 76498"/>
                <a:gd name="connsiteY2" fmla="*/ 80215 h 83725"/>
                <a:gd name="connsiteX3" fmla="*/ 15073 w 76498"/>
                <a:gd name="connsiteY3" fmla="*/ 83312 h 83725"/>
                <a:gd name="connsiteX4" fmla="*/ 0 w 76498"/>
                <a:gd name="connsiteY4" fmla="*/ 83725 h 83725"/>
                <a:gd name="connsiteX5" fmla="*/ 3820 w 76498"/>
                <a:gd name="connsiteY5" fmla="*/ 72369 h 83725"/>
                <a:gd name="connsiteX6" fmla="*/ 13524 w 76498"/>
                <a:gd name="connsiteY6" fmla="*/ 61219 h 83725"/>
                <a:gd name="connsiteX7" fmla="*/ 28080 w 76498"/>
                <a:gd name="connsiteY7" fmla="*/ 53477 h 83725"/>
                <a:gd name="connsiteX8" fmla="*/ 76499 w 76498"/>
                <a:gd name="connsiteY8" fmla="*/ 0 h 8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498" h="83725">
                  <a:moveTo>
                    <a:pt x="76499" y="0"/>
                  </a:moveTo>
                  <a:cubicBezTo>
                    <a:pt x="76499" y="5575"/>
                    <a:pt x="76499" y="11150"/>
                    <a:pt x="76499" y="16724"/>
                  </a:cubicBezTo>
                  <a:cubicBezTo>
                    <a:pt x="65555" y="47489"/>
                    <a:pt x="46560" y="69272"/>
                    <a:pt x="17653" y="80215"/>
                  </a:cubicBezTo>
                  <a:cubicBezTo>
                    <a:pt x="16621" y="80628"/>
                    <a:pt x="16002" y="82176"/>
                    <a:pt x="15073" y="83312"/>
                  </a:cubicBezTo>
                  <a:cubicBezTo>
                    <a:pt x="10014" y="83415"/>
                    <a:pt x="5059" y="83622"/>
                    <a:pt x="0" y="83725"/>
                  </a:cubicBezTo>
                  <a:cubicBezTo>
                    <a:pt x="1342" y="79905"/>
                    <a:pt x="3304" y="76292"/>
                    <a:pt x="3820" y="72369"/>
                  </a:cubicBezTo>
                  <a:cubicBezTo>
                    <a:pt x="4646" y="65865"/>
                    <a:pt x="3820" y="57916"/>
                    <a:pt x="13524" y="61219"/>
                  </a:cubicBezTo>
                  <a:cubicBezTo>
                    <a:pt x="21060" y="63800"/>
                    <a:pt x="26945" y="60187"/>
                    <a:pt x="28080" y="53477"/>
                  </a:cubicBezTo>
                  <a:cubicBezTo>
                    <a:pt x="33242" y="23228"/>
                    <a:pt x="50689" y="7227"/>
                    <a:pt x="76499" y="0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C8C0653-2BFF-4B0A-A012-5C61AFB360CD}"/>
                </a:ext>
              </a:extLst>
            </p:cNvPr>
            <p:cNvSpPr/>
            <p:nvPr/>
          </p:nvSpPr>
          <p:spPr>
            <a:xfrm>
              <a:off x="5809147" y="1201277"/>
              <a:ext cx="27564" cy="32604"/>
            </a:xfrm>
            <a:custGeom>
              <a:avLst/>
              <a:gdLst>
                <a:gd name="connsiteX0" fmla="*/ 27564 w 27564"/>
                <a:gd name="connsiteY0" fmla="*/ 0 h 32604"/>
                <a:gd name="connsiteX1" fmla="*/ 26738 w 27564"/>
                <a:gd name="connsiteY1" fmla="*/ 20338 h 32604"/>
                <a:gd name="connsiteX2" fmla="*/ 10427 w 27564"/>
                <a:gd name="connsiteY2" fmla="*/ 32416 h 32604"/>
                <a:gd name="connsiteX3" fmla="*/ 1342 w 27564"/>
                <a:gd name="connsiteY3" fmla="*/ 26945 h 32604"/>
                <a:gd name="connsiteX4" fmla="*/ 2891 w 27564"/>
                <a:gd name="connsiteY4" fmla="*/ 15795 h 32604"/>
                <a:gd name="connsiteX5" fmla="*/ 27564 w 27564"/>
                <a:gd name="connsiteY5" fmla="*/ 0 h 32604"/>
                <a:gd name="connsiteX6" fmla="*/ 27564 w 27564"/>
                <a:gd name="connsiteY6" fmla="*/ 0 h 3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64" h="32604">
                  <a:moveTo>
                    <a:pt x="27564" y="0"/>
                  </a:moveTo>
                  <a:cubicBezTo>
                    <a:pt x="27358" y="6814"/>
                    <a:pt x="27667" y="13627"/>
                    <a:pt x="26738" y="20338"/>
                  </a:cubicBezTo>
                  <a:cubicBezTo>
                    <a:pt x="25396" y="30352"/>
                    <a:pt x="18583" y="33449"/>
                    <a:pt x="10427" y="32416"/>
                  </a:cubicBezTo>
                  <a:cubicBezTo>
                    <a:pt x="7227" y="32003"/>
                    <a:pt x="3510" y="29629"/>
                    <a:pt x="1342" y="26945"/>
                  </a:cubicBezTo>
                  <a:cubicBezTo>
                    <a:pt x="-1549" y="23331"/>
                    <a:pt x="826" y="19202"/>
                    <a:pt x="2891" y="15795"/>
                  </a:cubicBezTo>
                  <a:cubicBezTo>
                    <a:pt x="8878" y="6401"/>
                    <a:pt x="16621" y="103"/>
                    <a:pt x="27564" y="0"/>
                  </a:cubicBezTo>
                  <a:lnTo>
                    <a:pt x="27564" y="0"/>
                  </a:lnTo>
                  <a:close/>
                </a:path>
              </a:pathLst>
            </a:custGeom>
            <a:solidFill>
              <a:srgbClr val="9BD4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2B73F5AA-0549-4857-B565-B4D2E6BD2BBC}"/>
                </a:ext>
              </a:extLst>
            </p:cNvPr>
            <p:cNvSpPr/>
            <p:nvPr/>
          </p:nvSpPr>
          <p:spPr>
            <a:xfrm>
              <a:off x="6125453" y="1256885"/>
              <a:ext cx="14876" cy="16865"/>
            </a:xfrm>
            <a:custGeom>
              <a:avLst/>
              <a:gdLst>
                <a:gd name="connsiteX0" fmla="*/ 14877 w 14876"/>
                <a:gd name="connsiteY0" fmla="*/ 7366 h 16865"/>
                <a:gd name="connsiteX1" fmla="*/ 3831 w 14876"/>
                <a:gd name="connsiteY1" fmla="*/ 16864 h 16865"/>
                <a:gd name="connsiteX2" fmla="*/ 11 w 14876"/>
                <a:gd name="connsiteY2" fmla="*/ 12528 h 16865"/>
                <a:gd name="connsiteX3" fmla="*/ 9612 w 14876"/>
                <a:gd name="connsiteY3" fmla="*/ 759 h 16865"/>
                <a:gd name="connsiteX4" fmla="*/ 12915 w 14876"/>
                <a:gd name="connsiteY4" fmla="*/ 139 h 16865"/>
                <a:gd name="connsiteX5" fmla="*/ 14877 w 14876"/>
                <a:gd name="connsiteY5" fmla="*/ 7366 h 16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76" h="16865">
                  <a:moveTo>
                    <a:pt x="14877" y="7366"/>
                  </a:moveTo>
                  <a:cubicBezTo>
                    <a:pt x="12399" y="12321"/>
                    <a:pt x="9199" y="16451"/>
                    <a:pt x="3831" y="16864"/>
                  </a:cubicBezTo>
                  <a:cubicBezTo>
                    <a:pt x="2592" y="16967"/>
                    <a:pt x="-196" y="12838"/>
                    <a:pt x="11" y="12528"/>
                  </a:cubicBezTo>
                  <a:cubicBezTo>
                    <a:pt x="3005" y="8398"/>
                    <a:pt x="6205" y="4475"/>
                    <a:pt x="9612" y="759"/>
                  </a:cubicBezTo>
                  <a:cubicBezTo>
                    <a:pt x="10335" y="36"/>
                    <a:pt x="12812" y="-170"/>
                    <a:pt x="12915" y="139"/>
                  </a:cubicBezTo>
                  <a:cubicBezTo>
                    <a:pt x="13845" y="2514"/>
                    <a:pt x="14258" y="4991"/>
                    <a:pt x="14877" y="736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55D2BFDB-25A3-4ECF-86A1-2D3BAB3BDC9C}"/>
                </a:ext>
              </a:extLst>
            </p:cNvPr>
            <p:cNvSpPr/>
            <p:nvPr/>
          </p:nvSpPr>
          <p:spPr>
            <a:xfrm>
              <a:off x="5792935" y="1312531"/>
              <a:ext cx="8165" cy="8823"/>
            </a:xfrm>
            <a:custGeom>
              <a:avLst/>
              <a:gdLst>
                <a:gd name="connsiteX0" fmla="*/ 3823 w 8165"/>
                <a:gd name="connsiteY0" fmla="*/ 35 h 8823"/>
                <a:gd name="connsiteX1" fmla="*/ 7850 w 8165"/>
                <a:gd name="connsiteY1" fmla="*/ 4268 h 8823"/>
                <a:gd name="connsiteX2" fmla="*/ 2378 w 8165"/>
                <a:gd name="connsiteY2" fmla="*/ 8810 h 8823"/>
                <a:gd name="connsiteX3" fmla="*/ 4 w 8165"/>
                <a:gd name="connsiteY3" fmla="*/ 6333 h 8823"/>
                <a:gd name="connsiteX4" fmla="*/ 3823 w 8165"/>
                <a:gd name="connsiteY4" fmla="*/ 35 h 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65" h="8823">
                  <a:moveTo>
                    <a:pt x="3823" y="35"/>
                  </a:moveTo>
                  <a:cubicBezTo>
                    <a:pt x="6920" y="-274"/>
                    <a:pt x="8985" y="1481"/>
                    <a:pt x="7850" y="4268"/>
                  </a:cubicBezTo>
                  <a:cubicBezTo>
                    <a:pt x="7024" y="6333"/>
                    <a:pt x="4339" y="7572"/>
                    <a:pt x="2378" y="8810"/>
                  </a:cubicBezTo>
                  <a:cubicBezTo>
                    <a:pt x="2068" y="9017"/>
                    <a:pt x="-100" y="6642"/>
                    <a:pt x="4" y="6333"/>
                  </a:cubicBezTo>
                  <a:cubicBezTo>
                    <a:pt x="1139" y="4062"/>
                    <a:pt x="2584" y="2100"/>
                    <a:pt x="3823" y="35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C1F05CD8-0A09-413A-BB16-E6C6CEE9DDE9}"/>
                </a:ext>
              </a:extLst>
            </p:cNvPr>
            <p:cNvSpPr/>
            <p:nvPr/>
          </p:nvSpPr>
          <p:spPr>
            <a:xfrm>
              <a:off x="5920536" y="1694439"/>
              <a:ext cx="8055" cy="8900"/>
            </a:xfrm>
            <a:custGeom>
              <a:avLst/>
              <a:gdLst>
                <a:gd name="connsiteX0" fmla="*/ 416 w 8055"/>
                <a:gd name="connsiteY0" fmla="*/ 0 h 8900"/>
                <a:gd name="connsiteX1" fmla="*/ 8056 w 8055"/>
                <a:gd name="connsiteY1" fmla="*/ 0 h 8900"/>
                <a:gd name="connsiteX2" fmla="*/ 8056 w 8055"/>
                <a:gd name="connsiteY2" fmla="*/ 8362 h 8900"/>
                <a:gd name="connsiteX3" fmla="*/ 7953 w 8055"/>
                <a:gd name="connsiteY3" fmla="*/ 8465 h 8900"/>
                <a:gd name="connsiteX4" fmla="*/ 416 w 8055"/>
                <a:gd name="connsiteY4" fmla="*/ 0 h 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5" h="8900">
                  <a:moveTo>
                    <a:pt x="416" y="0"/>
                  </a:moveTo>
                  <a:cubicBezTo>
                    <a:pt x="2997" y="0"/>
                    <a:pt x="5475" y="0"/>
                    <a:pt x="8056" y="0"/>
                  </a:cubicBezTo>
                  <a:cubicBezTo>
                    <a:pt x="8056" y="2787"/>
                    <a:pt x="8056" y="5575"/>
                    <a:pt x="8056" y="8362"/>
                  </a:cubicBezTo>
                  <a:lnTo>
                    <a:pt x="7953" y="8465"/>
                  </a:lnTo>
                  <a:cubicBezTo>
                    <a:pt x="1242" y="10117"/>
                    <a:pt x="-1029" y="7020"/>
                    <a:pt x="416" y="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78A73CEF-B716-4B4E-9D7E-183B3343FEDB}"/>
                </a:ext>
              </a:extLst>
            </p:cNvPr>
            <p:cNvSpPr/>
            <p:nvPr/>
          </p:nvSpPr>
          <p:spPr>
            <a:xfrm>
              <a:off x="6047804" y="1510574"/>
              <a:ext cx="3226" cy="3306"/>
            </a:xfrm>
            <a:custGeom>
              <a:avLst/>
              <a:gdLst>
                <a:gd name="connsiteX0" fmla="*/ 3227 w 3226"/>
                <a:gd name="connsiteY0" fmla="*/ 0 h 3306"/>
                <a:gd name="connsiteX1" fmla="*/ 1575 w 3226"/>
                <a:gd name="connsiteY1" fmla="*/ 3304 h 3306"/>
                <a:gd name="connsiteX2" fmla="*/ 3227 w 3226"/>
                <a:gd name="connsiteY2" fmla="*/ 0 h 3306"/>
                <a:gd name="connsiteX3" fmla="*/ 3227 w 3226"/>
                <a:gd name="connsiteY3" fmla="*/ 0 h 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6" h="3306">
                  <a:moveTo>
                    <a:pt x="3227" y="0"/>
                  </a:moveTo>
                  <a:cubicBezTo>
                    <a:pt x="2607" y="1136"/>
                    <a:pt x="1885" y="3407"/>
                    <a:pt x="1575" y="3304"/>
                  </a:cubicBezTo>
                  <a:cubicBezTo>
                    <a:pt x="-1006" y="2684"/>
                    <a:pt x="-387" y="1445"/>
                    <a:pt x="3227" y="0"/>
                  </a:cubicBezTo>
                  <a:lnTo>
                    <a:pt x="3227" y="0"/>
                  </a:ln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7793301-A375-45B0-A35D-5D965BA35012}"/>
                </a:ext>
              </a:extLst>
            </p:cNvPr>
            <p:cNvSpPr/>
            <p:nvPr/>
          </p:nvSpPr>
          <p:spPr>
            <a:xfrm>
              <a:off x="6487309" y="1711163"/>
              <a:ext cx="7536" cy="8362"/>
            </a:xfrm>
            <a:custGeom>
              <a:avLst/>
              <a:gdLst>
                <a:gd name="connsiteX0" fmla="*/ 7536 w 7536"/>
                <a:gd name="connsiteY0" fmla="*/ 8362 h 8362"/>
                <a:gd name="connsiteX1" fmla="*/ 0 w 7536"/>
                <a:gd name="connsiteY1" fmla="*/ 0 h 8362"/>
                <a:gd name="connsiteX2" fmla="*/ 7536 w 7536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36" h="8362">
                  <a:moveTo>
                    <a:pt x="7536" y="8362"/>
                  </a:moveTo>
                  <a:cubicBezTo>
                    <a:pt x="5059" y="5575"/>
                    <a:pt x="2478" y="2787"/>
                    <a:pt x="0" y="0"/>
                  </a:cubicBezTo>
                  <a:cubicBezTo>
                    <a:pt x="2478" y="2787"/>
                    <a:pt x="4955" y="5575"/>
                    <a:pt x="7536" y="8362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8FBD6D79-2989-463F-B446-45A11CA14272}"/>
                </a:ext>
              </a:extLst>
            </p:cNvPr>
            <p:cNvSpPr/>
            <p:nvPr/>
          </p:nvSpPr>
          <p:spPr>
            <a:xfrm>
              <a:off x="5604401" y="1416767"/>
              <a:ext cx="209184" cy="183360"/>
            </a:xfrm>
            <a:custGeom>
              <a:avLst/>
              <a:gdLst>
                <a:gd name="connsiteX0" fmla="*/ 56291 w 209184"/>
                <a:gd name="connsiteY0" fmla="*/ 169067 h 183360"/>
                <a:gd name="connsiteX1" fmla="*/ 66615 w 209184"/>
                <a:gd name="connsiteY1" fmla="*/ 159982 h 183360"/>
                <a:gd name="connsiteX2" fmla="*/ 63930 w 209184"/>
                <a:gd name="connsiteY2" fmla="*/ 139438 h 183360"/>
                <a:gd name="connsiteX3" fmla="*/ 45245 w 209184"/>
                <a:gd name="connsiteY3" fmla="*/ 124572 h 183360"/>
                <a:gd name="connsiteX4" fmla="*/ 27488 w 209184"/>
                <a:gd name="connsiteY4" fmla="*/ 108054 h 183360"/>
                <a:gd name="connsiteX5" fmla="*/ 24494 w 209184"/>
                <a:gd name="connsiteY5" fmla="*/ 92879 h 183360"/>
                <a:gd name="connsiteX6" fmla="*/ 6944 w 209184"/>
                <a:gd name="connsiteY6" fmla="*/ 71096 h 183360"/>
                <a:gd name="connsiteX7" fmla="*/ 17061 w 209184"/>
                <a:gd name="connsiteY7" fmla="*/ 25671 h 183360"/>
                <a:gd name="connsiteX8" fmla="*/ 53297 w 209184"/>
                <a:gd name="connsiteY8" fmla="*/ 17206 h 183360"/>
                <a:gd name="connsiteX9" fmla="*/ 44935 w 209184"/>
                <a:gd name="connsiteY9" fmla="*/ 68928 h 183360"/>
                <a:gd name="connsiteX10" fmla="*/ 45864 w 209184"/>
                <a:gd name="connsiteY10" fmla="*/ 79355 h 183360"/>
                <a:gd name="connsiteX11" fmla="*/ 52678 w 209184"/>
                <a:gd name="connsiteY11" fmla="*/ 76774 h 183360"/>
                <a:gd name="connsiteX12" fmla="*/ 65582 w 209184"/>
                <a:gd name="connsiteY12" fmla="*/ 84620 h 183360"/>
                <a:gd name="connsiteX13" fmla="*/ 77145 w 209184"/>
                <a:gd name="connsiteY13" fmla="*/ 86478 h 183360"/>
                <a:gd name="connsiteX14" fmla="*/ 103057 w 209184"/>
                <a:gd name="connsiteY14" fmla="*/ 26910 h 183360"/>
                <a:gd name="connsiteX15" fmla="*/ 95418 w 209184"/>
                <a:gd name="connsiteY15" fmla="*/ 895 h 183360"/>
                <a:gd name="connsiteX16" fmla="*/ 131241 w 209184"/>
                <a:gd name="connsiteY16" fmla="*/ 6263 h 183360"/>
                <a:gd name="connsiteX17" fmla="*/ 141152 w 209184"/>
                <a:gd name="connsiteY17" fmla="*/ 16380 h 183360"/>
                <a:gd name="connsiteX18" fmla="*/ 154056 w 209184"/>
                <a:gd name="connsiteY18" fmla="*/ 30833 h 183360"/>
                <a:gd name="connsiteX19" fmla="*/ 150030 w 209184"/>
                <a:gd name="connsiteY19" fmla="*/ 48074 h 183360"/>
                <a:gd name="connsiteX20" fmla="*/ 145900 w 209184"/>
                <a:gd name="connsiteY20" fmla="*/ 68824 h 183360"/>
                <a:gd name="connsiteX21" fmla="*/ 196383 w 209184"/>
                <a:gd name="connsiteY21" fmla="*/ 145529 h 183360"/>
                <a:gd name="connsiteX22" fmla="*/ 209185 w 209184"/>
                <a:gd name="connsiteY22" fmla="*/ 160602 h 183360"/>
                <a:gd name="connsiteX23" fmla="*/ 184098 w 209184"/>
                <a:gd name="connsiteY23" fmla="*/ 168964 h 183360"/>
                <a:gd name="connsiteX24" fmla="*/ 133099 w 209184"/>
                <a:gd name="connsiteY24" fmla="*/ 180940 h 183360"/>
                <a:gd name="connsiteX25" fmla="*/ 115652 w 209184"/>
                <a:gd name="connsiteY25" fmla="*/ 178772 h 183360"/>
                <a:gd name="connsiteX26" fmla="*/ 87675 w 209184"/>
                <a:gd name="connsiteY26" fmla="*/ 175365 h 183360"/>
                <a:gd name="connsiteX27" fmla="*/ 56291 w 209184"/>
                <a:gd name="connsiteY27" fmla="*/ 169067 h 183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9184" h="183360">
                  <a:moveTo>
                    <a:pt x="56291" y="169067"/>
                  </a:moveTo>
                  <a:cubicBezTo>
                    <a:pt x="61453" y="168345"/>
                    <a:pt x="66821" y="167106"/>
                    <a:pt x="66615" y="159982"/>
                  </a:cubicBezTo>
                  <a:cubicBezTo>
                    <a:pt x="66408" y="153169"/>
                    <a:pt x="64756" y="146252"/>
                    <a:pt x="63930" y="139438"/>
                  </a:cubicBezTo>
                  <a:cubicBezTo>
                    <a:pt x="61866" y="122714"/>
                    <a:pt x="61866" y="122611"/>
                    <a:pt x="45245" y="124572"/>
                  </a:cubicBezTo>
                  <a:cubicBezTo>
                    <a:pt x="29346" y="126431"/>
                    <a:pt x="28107" y="125914"/>
                    <a:pt x="27488" y="108054"/>
                  </a:cubicBezTo>
                  <a:cubicBezTo>
                    <a:pt x="27281" y="102480"/>
                    <a:pt x="28623" y="97524"/>
                    <a:pt x="24494" y="92879"/>
                  </a:cubicBezTo>
                  <a:cubicBezTo>
                    <a:pt x="18300" y="85962"/>
                    <a:pt x="12931" y="78219"/>
                    <a:pt x="6944" y="71096"/>
                  </a:cubicBezTo>
                  <a:cubicBezTo>
                    <a:pt x="-5858" y="56023"/>
                    <a:pt x="-76" y="35376"/>
                    <a:pt x="17061" y="25671"/>
                  </a:cubicBezTo>
                  <a:cubicBezTo>
                    <a:pt x="29036" y="18961"/>
                    <a:pt x="42457" y="25671"/>
                    <a:pt x="53297" y="17206"/>
                  </a:cubicBezTo>
                  <a:cubicBezTo>
                    <a:pt x="63621" y="37027"/>
                    <a:pt x="54846" y="52926"/>
                    <a:pt x="44935" y="68928"/>
                  </a:cubicBezTo>
                  <a:cubicBezTo>
                    <a:pt x="42870" y="72334"/>
                    <a:pt x="41735" y="76877"/>
                    <a:pt x="45864" y="79355"/>
                  </a:cubicBezTo>
                  <a:cubicBezTo>
                    <a:pt x="47309" y="80180"/>
                    <a:pt x="50613" y="78219"/>
                    <a:pt x="52678" y="76774"/>
                  </a:cubicBezTo>
                  <a:cubicBezTo>
                    <a:pt x="61556" y="70683"/>
                    <a:pt x="62898" y="78425"/>
                    <a:pt x="65582" y="84620"/>
                  </a:cubicBezTo>
                  <a:cubicBezTo>
                    <a:pt x="68473" y="91227"/>
                    <a:pt x="74357" y="92362"/>
                    <a:pt x="77145" y="86478"/>
                  </a:cubicBezTo>
                  <a:cubicBezTo>
                    <a:pt x="86436" y="66966"/>
                    <a:pt x="94076" y="46628"/>
                    <a:pt x="103057" y="26910"/>
                  </a:cubicBezTo>
                  <a:cubicBezTo>
                    <a:pt x="107909" y="16277"/>
                    <a:pt x="101199" y="9154"/>
                    <a:pt x="95418" y="895"/>
                  </a:cubicBezTo>
                  <a:cubicBezTo>
                    <a:pt x="110077" y="-2719"/>
                    <a:pt x="120091" y="5747"/>
                    <a:pt x="131241" y="6263"/>
                  </a:cubicBezTo>
                  <a:cubicBezTo>
                    <a:pt x="137435" y="6573"/>
                    <a:pt x="139913" y="10496"/>
                    <a:pt x="141152" y="16380"/>
                  </a:cubicBezTo>
                  <a:cubicBezTo>
                    <a:pt x="142803" y="24020"/>
                    <a:pt x="149514" y="26291"/>
                    <a:pt x="154056" y="30833"/>
                  </a:cubicBezTo>
                  <a:cubicBezTo>
                    <a:pt x="162005" y="38782"/>
                    <a:pt x="161799" y="39092"/>
                    <a:pt x="150030" y="48074"/>
                  </a:cubicBezTo>
                  <a:cubicBezTo>
                    <a:pt x="142081" y="54062"/>
                    <a:pt x="139706" y="63250"/>
                    <a:pt x="145900" y="68824"/>
                  </a:cubicBezTo>
                  <a:cubicBezTo>
                    <a:pt x="169129" y="89575"/>
                    <a:pt x="183995" y="116313"/>
                    <a:pt x="196383" y="145529"/>
                  </a:cubicBezTo>
                  <a:cubicBezTo>
                    <a:pt x="198861" y="151414"/>
                    <a:pt x="204849" y="155647"/>
                    <a:pt x="209185" y="160602"/>
                  </a:cubicBezTo>
                  <a:cubicBezTo>
                    <a:pt x="201132" y="164525"/>
                    <a:pt x="193389" y="169687"/>
                    <a:pt x="184098" y="168964"/>
                  </a:cubicBezTo>
                  <a:cubicBezTo>
                    <a:pt x="165928" y="167519"/>
                    <a:pt x="148894" y="170719"/>
                    <a:pt x="133099" y="180940"/>
                  </a:cubicBezTo>
                  <a:cubicBezTo>
                    <a:pt x="127111" y="184863"/>
                    <a:pt x="120607" y="183933"/>
                    <a:pt x="115652" y="178772"/>
                  </a:cubicBezTo>
                  <a:cubicBezTo>
                    <a:pt x="106877" y="169893"/>
                    <a:pt x="98102" y="172061"/>
                    <a:pt x="87675" y="175365"/>
                  </a:cubicBezTo>
                  <a:cubicBezTo>
                    <a:pt x="77248" y="178875"/>
                    <a:pt x="65066" y="181043"/>
                    <a:pt x="56291" y="169067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10CDA822-87D6-40FC-9D8D-94520E62F06E}"/>
                </a:ext>
              </a:extLst>
            </p:cNvPr>
            <p:cNvSpPr/>
            <p:nvPr/>
          </p:nvSpPr>
          <p:spPr>
            <a:xfrm>
              <a:off x="5569121" y="1558169"/>
              <a:ext cx="91674" cy="41054"/>
            </a:xfrm>
            <a:custGeom>
              <a:avLst/>
              <a:gdLst>
                <a:gd name="connsiteX0" fmla="*/ 0 w 91674"/>
                <a:gd name="connsiteY0" fmla="*/ 10838 h 41054"/>
                <a:gd name="connsiteX1" fmla="*/ 14660 w 91674"/>
                <a:gd name="connsiteY1" fmla="*/ 8876 h 41054"/>
                <a:gd name="connsiteX2" fmla="*/ 44185 w 91674"/>
                <a:gd name="connsiteY2" fmla="*/ 11354 h 41054"/>
                <a:gd name="connsiteX3" fmla="*/ 68033 w 91674"/>
                <a:gd name="connsiteY3" fmla="*/ 15483 h 41054"/>
                <a:gd name="connsiteX4" fmla="*/ 91674 w 91674"/>
                <a:gd name="connsiteY4" fmla="*/ 27665 h 41054"/>
                <a:gd name="connsiteX5" fmla="*/ 53477 w 91674"/>
                <a:gd name="connsiteY5" fmla="*/ 36131 h 41054"/>
                <a:gd name="connsiteX6" fmla="*/ 53477 w 91674"/>
                <a:gd name="connsiteY6" fmla="*/ 36131 h 41054"/>
                <a:gd name="connsiteX7" fmla="*/ 14969 w 91674"/>
                <a:gd name="connsiteY7" fmla="*/ 27665 h 41054"/>
                <a:gd name="connsiteX8" fmla="*/ 14969 w 91674"/>
                <a:gd name="connsiteY8" fmla="*/ 27665 h 41054"/>
                <a:gd name="connsiteX9" fmla="*/ 7330 w 91674"/>
                <a:gd name="connsiteY9" fmla="*/ 19406 h 41054"/>
                <a:gd name="connsiteX10" fmla="*/ 103 w 91674"/>
                <a:gd name="connsiteY10" fmla="*/ 18890 h 41054"/>
                <a:gd name="connsiteX11" fmla="*/ 0 w 91674"/>
                <a:gd name="connsiteY11" fmla="*/ 10838 h 4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674" h="41054">
                  <a:moveTo>
                    <a:pt x="0" y="10838"/>
                  </a:moveTo>
                  <a:cubicBezTo>
                    <a:pt x="4955" y="10321"/>
                    <a:pt x="11459" y="11767"/>
                    <a:pt x="14660" y="8876"/>
                  </a:cubicBezTo>
                  <a:cubicBezTo>
                    <a:pt x="25809" y="-1241"/>
                    <a:pt x="34481" y="-5474"/>
                    <a:pt x="44185" y="11354"/>
                  </a:cubicBezTo>
                  <a:cubicBezTo>
                    <a:pt x="49450" y="20439"/>
                    <a:pt x="59155" y="19819"/>
                    <a:pt x="68033" y="15483"/>
                  </a:cubicBezTo>
                  <a:cubicBezTo>
                    <a:pt x="80318" y="9392"/>
                    <a:pt x="86719" y="16825"/>
                    <a:pt x="91674" y="27665"/>
                  </a:cubicBezTo>
                  <a:cubicBezTo>
                    <a:pt x="78770" y="29523"/>
                    <a:pt x="64110" y="22090"/>
                    <a:pt x="53477" y="36131"/>
                  </a:cubicBezTo>
                  <a:lnTo>
                    <a:pt x="53477" y="36131"/>
                  </a:lnTo>
                  <a:cubicBezTo>
                    <a:pt x="39023" y="42222"/>
                    <a:pt x="24983" y="45732"/>
                    <a:pt x="14969" y="27665"/>
                  </a:cubicBezTo>
                  <a:lnTo>
                    <a:pt x="14969" y="27665"/>
                  </a:lnTo>
                  <a:cubicBezTo>
                    <a:pt x="12698" y="24568"/>
                    <a:pt x="10117" y="21884"/>
                    <a:pt x="7330" y="19406"/>
                  </a:cubicBezTo>
                  <a:cubicBezTo>
                    <a:pt x="4852" y="19303"/>
                    <a:pt x="2478" y="19097"/>
                    <a:pt x="103" y="18890"/>
                  </a:cubicBezTo>
                  <a:cubicBezTo>
                    <a:pt x="0" y="16309"/>
                    <a:pt x="0" y="13522"/>
                    <a:pt x="0" y="10838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7152DDAB-BDCC-4C94-8292-DA7804873C2E}"/>
                </a:ext>
              </a:extLst>
            </p:cNvPr>
            <p:cNvSpPr/>
            <p:nvPr/>
          </p:nvSpPr>
          <p:spPr>
            <a:xfrm>
              <a:off x="6303548" y="1038003"/>
              <a:ext cx="175812" cy="121072"/>
            </a:xfrm>
            <a:custGeom>
              <a:avLst/>
              <a:gdLst>
                <a:gd name="connsiteX0" fmla="*/ 168069 w 175812"/>
                <a:gd name="connsiteY0" fmla="*/ 96170 h 121072"/>
                <a:gd name="connsiteX1" fmla="*/ 175812 w 175812"/>
                <a:gd name="connsiteY1" fmla="*/ 96273 h 121072"/>
                <a:gd name="connsiteX2" fmla="*/ 165489 w 175812"/>
                <a:gd name="connsiteY2" fmla="*/ 109694 h 121072"/>
                <a:gd name="connsiteX3" fmla="*/ 123161 w 175812"/>
                <a:gd name="connsiteY3" fmla="*/ 115062 h 121072"/>
                <a:gd name="connsiteX4" fmla="*/ 112631 w 175812"/>
                <a:gd name="connsiteY4" fmla="*/ 114546 h 121072"/>
                <a:gd name="connsiteX5" fmla="*/ 102514 w 175812"/>
                <a:gd name="connsiteY5" fmla="*/ 111139 h 121072"/>
                <a:gd name="connsiteX6" fmla="*/ 53580 w 175812"/>
                <a:gd name="connsiteY6" fmla="*/ 113100 h 121072"/>
                <a:gd name="connsiteX7" fmla="*/ 55438 w 175812"/>
                <a:gd name="connsiteY7" fmla="*/ 83781 h 121072"/>
                <a:gd name="connsiteX8" fmla="*/ 53477 w 175812"/>
                <a:gd name="connsiteY8" fmla="*/ 54565 h 121072"/>
                <a:gd name="connsiteX9" fmla="*/ 51825 w 175812"/>
                <a:gd name="connsiteY9" fmla="*/ 50952 h 121072"/>
                <a:gd name="connsiteX10" fmla="*/ 33036 w 175812"/>
                <a:gd name="connsiteY10" fmla="*/ 17193 h 121072"/>
                <a:gd name="connsiteX11" fmla="*/ 2478 w 175812"/>
                <a:gd name="connsiteY11" fmla="*/ 7386 h 121072"/>
                <a:gd name="connsiteX12" fmla="*/ 0 w 175812"/>
                <a:gd name="connsiteY12" fmla="*/ 4392 h 121072"/>
                <a:gd name="connsiteX13" fmla="*/ 26325 w 175812"/>
                <a:gd name="connsiteY13" fmla="*/ 1605 h 121072"/>
                <a:gd name="connsiteX14" fmla="*/ 47076 w 175812"/>
                <a:gd name="connsiteY14" fmla="*/ 10483 h 121072"/>
                <a:gd name="connsiteX15" fmla="*/ 80318 w 175812"/>
                <a:gd name="connsiteY15" fmla="*/ 69122 h 121072"/>
                <a:gd name="connsiteX16" fmla="*/ 91674 w 175812"/>
                <a:gd name="connsiteY16" fmla="*/ 79548 h 121072"/>
                <a:gd name="connsiteX17" fmla="*/ 91778 w 175812"/>
                <a:gd name="connsiteY17" fmla="*/ 79548 h 121072"/>
                <a:gd name="connsiteX18" fmla="*/ 160740 w 175812"/>
                <a:gd name="connsiteY18" fmla="*/ 96170 h 121072"/>
                <a:gd name="connsiteX19" fmla="*/ 168069 w 175812"/>
                <a:gd name="connsiteY19" fmla="*/ 96170 h 121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812" h="121072">
                  <a:moveTo>
                    <a:pt x="168069" y="96170"/>
                  </a:moveTo>
                  <a:cubicBezTo>
                    <a:pt x="170650" y="96170"/>
                    <a:pt x="173231" y="96273"/>
                    <a:pt x="175812" y="96273"/>
                  </a:cubicBezTo>
                  <a:cubicBezTo>
                    <a:pt x="174677" y="102983"/>
                    <a:pt x="173747" y="112378"/>
                    <a:pt x="165489" y="109694"/>
                  </a:cubicBezTo>
                  <a:cubicBezTo>
                    <a:pt x="150209" y="104738"/>
                    <a:pt x="136273" y="102157"/>
                    <a:pt x="123161" y="115062"/>
                  </a:cubicBezTo>
                  <a:cubicBezTo>
                    <a:pt x="119961" y="118262"/>
                    <a:pt x="116245" y="116198"/>
                    <a:pt x="112631" y="114546"/>
                  </a:cubicBezTo>
                  <a:cubicBezTo>
                    <a:pt x="109328" y="112894"/>
                    <a:pt x="103443" y="110003"/>
                    <a:pt x="102514" y="111139"/>
                  </a:cubicBezTo>
                  <a:cubicBezTo>
                    <a:pt x="86616" y="131580"/>
                    <a:pt x="69788" y="114339"/>
                    <a:pt x="53580" y="113100"/>
                  </a:cubicBezTo>
                  <a:cubicBezTo>
                    <a:pt x="47386" y="102777"/>
                    <a:pt x="49863" y="92763"/>
                    <a:pt x="55438" y="83781"/>
                  </a:cubicBezTo>
                  <a:cubicBezTo>
                    <a:pt x="62149" y="73045"/>
                    <a:pt x="58122" y="63960"/>
                    <a:pt x="53477" y="54565"/>
                  </a:cubicBezTo>
                  <a:cubicBezTo>
                    <a:pt x="52960" y="53326"/>
                    <a:pt x="52444" y="52088"/>
                    <a:pt x="51825" y="50952"/>
                  </a:cubicBezTo>
                  <a:cubicBezTo>
                    <a:pt x="45734" y="39596"/>
                    <a:pt x="40675" y="27104"/>
                    <a:pt x="33036" y="17193"/>
                  </a:cubicBezTo>
                  <a:cubicBezTo>
                    <a:pt x="25603" y="7696"/>
                    <a:pt x="11046" y="17193"/>
                    <a:pt x="2478" y="7386"/>
                  </a:cubicBezTo>
                  <a:cubicBezTo>
                    <a:pt x="1652" y="6457"/>
                    <a:pt x="826" y="5424"/>
                    <a:pt x="0" y="4392"/>
                  </a:cubicBezTo>
                  <a:cubicBezTo>
                    <a:pt x="8775" y="3566"/>
                    <a:pt x="18066" y="4289"/>
                    <a:pt x="26325" y="1605"/>
                  </a:cubicBezTo>
                  <a:cubicBezTo>
                    <a:pt x="36339" y="-1596"/>
                    <a:pt x="40779" y="-667"/>
                    <a:pt x="47076" y="10483"/>
                  </a:cubicBezTo>
                  <a:cubicBezTo>
                    <a:pt x="58019" y="30098"/>
                    <a:pt x="71750" y="47752"/>
                    <a:pt x="80318" y="69122"/>
                  </a:cubicBezTo>
                  <a:cubicBezTo>
                    <a:pt x="82073" y="73561"/>
                    <a:pt x="87854" y="76142"/>
                    <a:pt x="91674" y="79548"/>
                  </a:cubicBezTo>
                  <a:lnTo>
                    <a:pt x="91778" y="79548"/>
                  </a:lnTo>
                  <a:cubicBezTo>
                    <a:pt x="113148" y="93176"/>
                    <a:pt x="142880" y="65302"/>
                    <a:pt x="160740" y="96170"/>
                  </a:cubicBezTo>
                  <a:cubicBezTo>
                    <a:pt x="163114" y="96479"/>
                    <a:pt x="165592" y="96376"/>
                    <a:pt x="168069" y="96170"/>
                  </a:cubicBezTo>
                  <a:close/>
                </a:path>
              </a:pathLst>
            </a:custGeom>
            <a:solidFill>
              <a:srgbClr val="A5D7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35ACB9AF-1657-4EF0-89E3-3B82F8CE54A0}"/>
                </a:ext>
              </a:extLst>
            </p:cNvPr>
            <p:cNvSpPr/>
            <p:nvPr/>
          </p:nvSpPr>
          <p:spPr>
            <a:xfrm>
              <a:off x="6058567" y="975402"/>
              <a:ext cx="145460" cy="50475"/>
            </a:xfrm>
            <a:custGeom>
              <a:avLst/>
              <a:gdLst>
                <a:gd name="connsiteX0" fmla="*/ 145461 w 145460"/>
                <a:gd name="connsiteY0" fmla="*/ 16923 h 50475"/>
                <a:gd name="connsiteX1" fmla="*/ 94152 w 145460"/>
                <a:gd name="connsiteY1" fmla="*/ 24253 h 50475"/>
                <a:gd name="connsiteX2" fmla="*/ 95391 w 145460"/>
                <a:gd name="connsiteY2" fmla="*/ 39739 h 50475"/>
                <a:gd name="connsiteX3" fmla="*/ 94462 w 145460"/>
                <a:gd name="connsiteY3" fmla="*/ 46346 h 50475"/>
                <a:gd name="connsiteX4" fmla="*/ 88061 w 145460"/>
                <a:gd name="connsiteY4" fmla="*/ 49237 h 50475"/>
                <a:gd name="connsiteX5" fmla="*/ 0 w 145460"/>
                <a:gd name="connsiteY5" fmla="*/ 50475 h 50475"/>
                <a:gd name="connsiteX6" fmla="*/ 23022 w 145460"/>
                <a:gd name="connsiteY6" fmla="*/ 8458 h 50475"/>
                <a:gd name="connsiteX7" fmla="*/ 38301 w 145460"/>
                <a:gd name="connsiteY7" fmla="*/ 8561 h 50475"/>
                <a:gd name="connsiteX8" fmla="*/ 44702 w 145460"/>
                <a:gd name="connsiteY8" fmla="*/ 18369 h 50475"/>
                <a:gd name="connsiteX9" fmla="*/ 59568 w 145460"/>
                <a:gd name="connsiteY9" fmla="*/ 16614 h 50475"/>
                <a:gd name="connsiteX10" fmla="*/ 85583 w 145460"/>
                <a:gd name="connsiteY10" fmla="*/ 715 h 50475"/>
                <a:gd name="connsiteX11" fmla="*/ 145461 w 145460"/>
                <a:gd name="connsiteY11" fmla="*/ 16923 h 50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5460" h="50475">
                  <a:moveTo>
                    <a:pt x="145461" y="16923"/>
                  </a:moveTo>
                  <a:cubicBezTo>
                    <a:pt x="128220" y="18162"/>
                    <a:pt x="110257" y="13310"/>
                    <a:pt x="94152" y="24253"/>
                  </a:cubicBezTo>
                  <a:cubicBezTo>
                    <a:pt x="85274" y="30344"/>
                    <a:pt x="83931" y="35506"/>
                    <a:pt x="95391" y="39739"/>
                  </a:cubicBezTo>
                  <a:cubicBezTo>
                    <a:pt x="95804" y="39945"/>
                    <a:pt x="95700" y="44901"/>
                    <a:pt x="94462" y="46346"/>
                  </a:cubicBezTo>
                  <a:cubicBezTo>
                    <a:pt x="93016" y="48101"/>
                    <a:pt x="89610" y="49959"/>
                    <a:pt x="88061" y="49237"/>
                  </a:cubicBezTo>
                  <a:cubicBezTo>
                    <a:pt x="58432" y="35403"/>
                    <a:pt x="29319" y="44901"/>
                    <a:pt x="0" y="50475"/>
                  </a:cubicBezTo>
                  <a:cubicBezTo>
                    <a:pt x="1239" y="32306"/>
                    <a:pt x="3613" y="14859"/>
                    <a:pt x="23022" y="8458"/>
                  </a:cubicBezTo>
                  <a:cubicBezTo>
                    <a:pt x="28080" y="8458"/>
                    <a:pt x="33139" y="8561"/>
                    <a:pt x="38301" y="8561"/>
                  </a:cubicBezTo>
                  <a:cubicBezTo>
                    <a:pt x="40366" y="11865"/>
                    <a:pt x="42017" y="15788"/>
                    <a:pt x="44702" y="18369"/>
                  </a:cubicBezTo>
                  <a:cubicBezTo>
                    <a:pt x="49967" y="23324"/>
                    <a:pt x="57296" y="25182"/>
                    <a:pt x="59568" y="16614"/>
                  </a:cubicBezTo>
                  <a:cubicBezTo>
                    <a:pt x="63800" y="1025"/>
                    <a:pt x="74124" y="-1556"/>
                    <a:pt x="85583" y="715"/>
                  </a:cubicBezTo>
                  <a:cubicBezTo>
                    <a:pt x="105921" y="4638"/>
                    <a:pt x="127188" y="4329"/>
                    <a:pt x="145461" y="16923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E05BD3C3-7829-4772-AEB5-86ED8091343A}"/>
                </a:ext>
              </a:extLst>
            </p:cNvPr>
            <p:cNvSpPr/>
            <p:nvPr/>
          </p:nvSpPr>
          <p:spPr>
            <a:xfrm>
              <a:off x="5905363" y="1684219"/>
              <a:ext cx="53786" cy="77419"/>
            </a:xfrm>
            <a:custGeom>
              <a:avLst/>
              <a:gdLst>
                <a:gd name="connsiteX0" fmla="*/ 15589 w 53786"/>
                <a:gd name="connsiteY0" fmla="*/ 10220 h 77419"/>
                <a:gd name="connsiteX1" fmla="*/ 23125 w 53786"/>
                <a:gd name="connsiteY1" fmla="*/ 18686 h 77419"/>
                <a:gd name="connsiteX2" fmla="*/ 38920 w 53786"/>
                <a:gd name="connsiteY2" fmla="*/ 54819 h 77419"/>
                <a:gd name="connsiteX3" fmla="*/ 53786 w 53786"/>
                <a:gd name="connsiteY3" fmla="*/ 77221 h 77419"/>
                <a:gd name="connsiteX4" fmla="*/ 26945 w 53786"/>
                <a:gd name="connsiteY4" fmla="*/ 60084 h 77419"/>
                <a:gd name="connsiteX5" fmla="*/ 7227 w 53786"/>
                <a:gd name="connsiteY5" fmla="*/ 32210 h 77419"/>
                <a:gd name="connsiteX6" fmla="*/ 0 w 53786"/>
                <a:gd name="connsiteY6" fmla="*/ 2271 h 77419"/>
                <a:gd name="connsiteX7" fmla="*/ 4542 w 53786"/>
                <a:gd name="connsiteY7" fmla="*/ 0 h 77419"/>
                <a:gd name="connsiteX8" fmla="*/ 15589 w 53786"/>
                <a:gd name="connsiteY8" fmla="*/ 10220 h 77419"/>
                <a:gd name="connsiteX9" fmla="*/ 15589 w 53786"/>
                <a:gd name="connsiteY9" fmla="*/ 10220 h 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86" h="77419">
                  <a:moveTo>
                    <a:pt x="15589" y="10220"/>
                  </a:moveTo>
                  <a:cubicBezTo>
                    <a:pt x="18066" y="13008"/>
                    <a:pt x="20647" y="15795"/>
                    <a:pt x="23125" y="18686"/>
                  </a:cubicBezTo>
                  <a:cubicBezTo>
                    <a:pt x="28287" y="30765"/>
                    <a:pt x="39849" y="39127"/>
                    <a:pt x="38920" y="54819"/>
                  </a:cubicBezTo>
                  <a:cubicBezTo>
                    <a:pt x="38301" y="65968"/>
                    <a:pt x="49760" y="68962"/>
                    <a:pt x="53786" y="77221"/>
                  </a:cubicBezTo>
                  <a:cubicBezTo>
                    <a:pt x="41088" y="78460"/>
                    <a:pt x="31694" y="74021"/>
                    <a:pt x="26945" y="60084"/>
                  </a:cubicBezTo>
                  <a:cubicBezTo>
                    <a:pt x="23125" y="48728"/>
                    <a:pt x="20234" y="37785"/>
                    <a:pt x="7227" y="32210"/>
                  </a:cubicBezTo>
                  <a:cubicBezTo>
                    <a:pt x="-3407" y="27564"/>
                    <a:pt x="1342" y="12801"/>
                    <a:pt x="0" y="2271"/>
                  </a:cubicBezTo>
                  <a:cubicBezTo>
                    <a:pt x="1549" y="1548"/>
                    <a:pt x="2994" y="723"/>
                    <a:pt x="4542" y="0"/>
                  </a:cubicBezTo>
                  <a:cubicBezTo>
                    <a:pt x="9808" y="1445"/>
                    <a:pt x="12388" y="6091"/>
                    <a:pt x="15589" y="10220"/>
                  </a:cubicBezTo>
                  <a:lnTo>
                    <a:pt x="15589" y="10220"/>
                  </a:ln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3E757643-007B-4C34-B46E-C638D7079B98}"/>
                </a:ext>
              </a:extLst>
            </p:cNvPr>
            <p:cNvSpPr/>
            <p:nvPr/>
          </p:nvSpPr>
          <p:spPr>
            <a:xfrm>
              <a:off x="5890291" y="1669456"/>
              <a:ext cx="16748" cy="16930"/>
            </a:xfrm>
            <a:custGeom>
              <a:avLst/>
              <a:gdLst>
                <a:gd name="connsiteX0" fmla="*/ 0 w 16748"/>
                <a:gd name="connsiteY0" fmla="*/ 0 h 16930"/>
                <a:gd name="connsiteX1" fmla="*/ 7640 w 16748"/>
                <a:gd name="connsiteY1" fmla="*/ 0 h 16930"/>
                <a:gd name="connsiteX2" fmla="*/ 15382 w 16748"/>
                <a:gd name="connsiteY2" fmla="*/ 16518 h 16930"/>
                <a:gd name="connsiteX3" fmla="*/ 14969 w 16748"/>
                <a:gd name="connsiteY3" fmla="*/ 16931 h 16930"/>
                <a:gd name="connsiteX4" fmla="*/ 0 w 16748"/>
                <a:gd name="connsiteY4" fmla="*/ 0 h 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8" h="16930">
                  <a:moveTo>
                    <a:pt x="0" y="0"/>
                  </a:moveTo>
                  <a:cubicBezTo>
                    <a:pt x="2581" y="0"/>
                    <a:pt x="5162" y="0"/>
                    <a:pt x="7640" y="0"/>
                  </a:cubicBezTo>
                  <a:cubicBezTo>
                    <a:pt x="11666" y="4749"/>
                    <a:pt x="20028" y="7020"/>
                    <a:pt x="15382" y="16518"/>
                  </a:cubicBezTo>
                  <a:lnTo>
                    <a:pt x="14969" y="16931"/>
                  </a:lnTo>
                  <a:cubicBezTo>
                    <a:pt x="5368" y="16311"/>
                    <a:pt x="206" y="10737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3235D25-7C80-4EC7-A265-3E67C1F6544C}"/>
                </a:ext>
              </a:extLst>
            </p:cNvPr>
            <p:cNvSpPr/>
            <p:nvPr/>
          </p:nvSpPr>
          <p:spPr>
            <a:xfrm>
              <a:off x="6020369" y="978348"/>
              <a:ext cx="61322" cy="55685"/>
            </a:xfrm>
            <a:custGeom>
              <a:avLst/>
              <a:gdLst>
                <a:gd name="connsiteX0" fmla="*/ 61323 w 61322"/>
                <a:gd name="connsiteY0" fmla="*/ 5409 h 55685"/>
                <a:gd name="connsiteX1" fmla="*/ 38301 w 61322"/>
                <a:gd name="connsiteY1" fmla="*/ 47427 h 55685"/>
                <a:gd name="connsiteX2" fmla="*/ 38301 w 61322"/>
                <a:gd name="connsiteY2" fmla="*/ 47427 h 55685"/>
                <a:gd name="connsiteX3" fmla="*/ 7640 w 61322"/>
                <a:gd name="connsiteY3" fmla="*/ 55686 h 55685"/>
                <a:gd name="connsiteX4" fmla="*/ 7640 w 61322"/>
                <a:gd name="connsiteY4" fmla="*/ 55686 h 55685"/>
                <a:gd name="connsiteX5" fmla="*/ 0 w 61322"/>
                <a:gd name="connsiteY5" fmla="*/ 55686 h 55685"/>
                <a:gd name="connsiteX6" fmla="*/ 10014 w 61322"/>
                <a:gd name="connsiteY6" fmla="*/ 35348 h 55685"/>
                <a:gd name="connsiteX7" fmla="*/ 49244 w 61322"/>
                <a:gd name="connsiteY7" fmla="*/ 2622 h 55685"/>
                <a:gd name="connsiteX8" fmla="*/ 61323 w 61322"/>
                <a:gd name="connsiteY8" fmla="*/ 5409 h 5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22" h="55685">
                  <a:moveTo>
                    <a:pt x="61323" y="5409"/>
                  </a:moveTo>
                  <a:cubicBezTo>
                    <a:pt x="49244" y="16559"/>
                    <a:pt x="46044" y="33387"/>
                    <a:pt x="38301" y="47427"/>
                  </a:cubicBezTo>
                  <a:lnTo>
                    <a:pt x="38301" y="47427"/>
                  </a:lnTo>
                  <a:cubicBezTo>
                    <a:pt x="29423" y="55995"/>
                    <a:pt x="15795" y="43813"/>
                    <a:pt x="7640" y="55686"/>
                  </a:cubicBezTo>
                  <a:lnTo>
                    <a:pt x="7640" y="55686"/>
                  </a:lnTo>
                  <a:cubicBezTo>
                    <a:pt x="5059" y="55686"/>
                    <a:pt x="2478" y="55686"/>
                    <a:pt x="0" y="55686"/>
                  </a:cubicBezTo>
                  <a:cubicBezTo>
                    <a:pt x="516" y="47117"/>
                    <a:pt x="2478" y="36793"/>
                    <a:pt x="10014" y="35348"/>
                  </a:cubicBezTo>
                  <a:cubicBezTo>
                    <a:pt x="28803" y="31632"/>
                    <a:pt x="40985" y="21101"/>
                    <a:pt x="49244" y="2622"/>
                  </a:cubicBezTo>
                  <a:cubicBezTo>
                    <a:pt x="51412" y="-2437"/>
                    <a:pt x="57916" y="557"/>
                    <a:pt x="61323" y="5409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88F5878F-8741-4810-A2D4-22454D976387}"/>
                </a:ext>
              </a:extLst>
            </p:cNvPr>
            <p:cNvSpPr/>
            <p:nvPr/>
          </p:nvSpPr>
          <p:spPr>
            <a:xfrm>
              <a:off x="5967099" y="1059120"/>
              <a:ext cx="37887" cy="8981"/>
            </a:xfrm>
            <a:custGeom>
              <a:avLst/>
              <a:gdLst>
                <a:gd name="connsiteX0" fmla="*/ 0 w 37887"/>
                <a:gd name="connsiteY0" fmla="*/ 8982 h 8981"/>
                <a:gd name="connsiteX1" fmla="*/ 15589 w 37887"/>
                <a:gd name="connsiteY1" fmla="*/ 206 h 8981"/>
                <a:gd name="connsiteX2" fmla="*/ 37888 w 37887"/>
                <a:gd name="connsiteY2" fmla="*/ 0 h 8981"/>
                <a:gd name="connsiteX3" fmla="*/ 22093 w 37887"/>
                <a:gd name="connsiteY3" fmla="*/ 8362 h 8981"/>
                <a:gd name="connsiteX4" fmla="*/ 0 w 37887"/>
                <a:gd name="connsiteY4" fmla="*/ 8982 h 8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7" h="8981">
                  <a:moveTo>
                    <a:pt x="0" y="8982"/>
                  </a:moveTo>
                  <a:cubicBezTo>
                    <a:pt x="3613" y="2684"/>
                    <a:pt x="9085" y="206"/>
                    <a:pt x="15589" y="206"/>
                  </a:cubicBezTo>
                  <a:cubicBezTo>
                    <a:pt x="23022" y="103"/>
                    <a:pt x="30455" y="103"/>
                    <a:pt x="37888" y="0"/>
                  </a:cubicBezTo>
                  <a:cubicBezTo>
                    <a:pt x="34068" y="5988"/>
                    <a:pt x="28597" y="8259"/>
                    <a:pt x="22093" y="8362"/>
                  </a:cubicBezTo>
                  <a:cubicBezTo>
                    <a:pt x="14763" y="8465"/>
                    <a:pt x="7330" y="8775"/>
                    <a:pt x="0" y="8982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71BDF1EF-4485-4DB7-9F55-84A37EA20C62}"/>
                </a:ext>
              </a:extLst>
            </p:cNvPr>
            <p:cNvSpPr/>
            <p:nvPr/>
          </p:nvSpPr>
          <p:spPr>
            <a:xfrm>
              <a:off x="6341849" y="1661094"/>
              <a:ext cx="7639" cy="8362"/>
            </a:xfrm>
            <a:custGeom>
              <a:avLst/>
              <a:gdLst>
                <a:gd name="connsiteX0" fmla="*/ 0 w 7639"/>
                <a:gd name="connsiteY0" fmla="*/ 8362 h 8362"/>
                <a:gd name="connsiteX1" fmla="*/ 7640 w 7639"/>
                <a:gd name="connsiteY1" fmla="*/ 0 h 8362"/>
                <a:gd name="connsiteX2" fmla="*/ 0 w 763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0" y="8362"/>
                  </a:moveTo>
                  <a:cubicBezTo>
                    <a:pt x="2478" y="5575"/>
                    <a:pt x="5059" y="2787"/>
                    <a:pt x="7640" y="0"/>
                  </a:cubicBezTo>
                  <a:cubicBezTo>
                    <a:pt x="5059" y="2787"/>
                    <a:pt x="2478" y="5575"/>
                    <a:pt x="0" y="8362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B3F34FD3-8710-4F2F-B3D2-4FCAB22F0510}"/>
                </a:ext>
              </a:extLst>
            </p:cNvPr>
            <p:cNvSpPr/>
            <p:nvPr/>
          </p:nvSpPr>
          <p:spPr>
            <a:xfrm>
              <a:off x="5584116" y="1585937"/>
              <a:ext cx="38584" cy="22114"/>
            </a:xfrm>
            <a:custGeom>
              <a:avLst/>
              <a:gdLst>
                <a:gd name="connsiteX0" fmla="*/ 77 w 38584"/>
                <a:gd name="connsiteY0" fmla="*/ 0 h 22114"/>
                <a:gd name="connsiteX1" fmla="*/ 38585 w 38584"/>
                <a:gd name="connsiteY1" fmla="*/ 8465 h 22114"/>
                <a:gd name="connsiteX2" fmla="*/ 16492 w 38584"/>
                <a:gd name="connsiteY2" fmla="*/ 20028 h 22114"/>
                <a:gd name="connsiteX3" fmla="*/ 387 w 38584"/>
                <a:gd name="connsiteY3" fmla="*/ 7846 h 22114"/>
                <a:gd name="connsiteX4" fmla="*/ 77 w 38584"/>
                <a:gd name="connsiteY4" fmla="*/ 0 h 2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84" h="22114">
                  <a:moveTo>
                    <a:pt x="77" y="0"/>
                  </a:moveTo>
                  <a:cubicBezTo>
                    <a:pt x="12053" y="7743"/>
                    <a:pt x="25061" y="9085"/>
                    <a:pt x="38585" y="8465"/>
                  </a:cubicBezTo>
                  <a:cubicBezTo>
                    <a:pt x="33629" y="17757"/>
                    <a:pt x="24235" y="17241"/>
                    <a:pt x="16492" y="20028"/>
                  </a:cubicBezTo>
                  <a:cubicBezTo>
                    <a:pt x="4930" y="24261"/>
                    <a:pt x="3691" y="22919"/>
                    <a:pt x="387" y="7846"/>
                  </a:cubicBezTo>
                  <a:cubicBezTo>
                    <a:pt x="-232" y="5265"/>
                    <a:pt x="77" y="2581"/>
                    <a:pt x="77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DBB3EA89-9CD4-4685-BD4B-E594B9C5FBFE}"/>
                </a:ext>
              </a:extLst>
            </p:cNvPr>
            <p:cNvSpPr/>
            <p:nvPr/>
          </p:nvSpPr>
          <p:spPr>
            <a:xfrm>
              <a:off x="5576451" y="1577678"/>
              <a:ext cx="7639" cy="8258"/>
            </a:xfrm>
            <a:custGeom>
              <a:avLst/>
              <a:gdLst>
                <a:gd name="connsiteX0" fmla="*/ 0 w 7639"/>
                <a:gd name="connsiteY0" fmla="*/ 0 h 8258"/>
                <a:gd name="connsiteX1" fmla="*/ 7640 w 7639"/>
                <a:gd name="connsiteY1" fmla="*/ 8259 h 8258"/>
                <a:gd name="connsiteX2" fmla="*/ 0 w 7639"/>
                <a:gd name="connsiteY2" fmla="*/ 0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258">
                  <a:moveTo>
                    <a:pt x="0" y="0"/>
                  </a:moveTo>
                  <a:cubicBezTo>
                    <a:pt x="2581" y="2787"/>
                    <a:pt x="5162" y="5472"/>
                    <a:pt x="7640" y="8259"/>
                  </a:cubicBezTo>
                  <a:cubicBezTo>
                    <a:pt x="5059" y="5472"/>
                    <a:pt x="2581" y="2787"/>
                    <a:pt x="0" y="0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5057A81-7813-4D73-9564-76D1B3A0E320}"/>
                </a:ext>
              </a:extLst>
            </p:cNvPr>
            <p:cNvSpPr/>
            <p:nvPr/>
          </p:nvSpPr>
          <p:spPr>
            <a:xfrm>
              <a:off x="6395222" y="1110987"/>
              <a:ext cx="68962" cy="23496"/>
            </a:xfrm>
            <a:custGeom>
              <a:avLst/>
              <a:gdLst>
                <a:gd name="connsiteX0" fmla="*/ 68962 w 68962"/>
                <a:gd name="connsiteY0" fmla="*/ 23496 h 23496"/>
                <a:gd name="connsiteX1" fmla="*/ 16105 w 68962"/>
                <a:gd name="connsiteY1" fmla="*/ 14721 h 23496"/>
                <a:gd name="connsiteX2" fmla="*/ 0 w 68962"/>
                <a:gd name="connsiteY2" fmla="*/ 6875 h 23496"/>
                <a:gd name="connsiteX3" fmla="*/ 22506 w 68962"/>
                <a:gd name="connsiteY3" fmla="*/ 5223 h 23496"/>
                <a:gd name="connsiteX4" fmla="*/ 68962 w 68962"/>
                <a:gd name="connsiteY4" fmla="*/ 23496 h 23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962" h="23496">
                  <a:moveTo>
                    <a:pt x="68962" y="23496"/>
                  </a:moveTo>
                  <a:cubicBezTo>
                    <a:pt x="51825" y="16992"/>
                    <a:pt x="35204" y="8940"/>
                    <a:pt x="16105" y="14721"/>
                  </a:cubicBezTo>
                  <a:cubicBezTo>
                    <a:pt x="10014" y="16579"/>
                    <a:pt x="4026" y="12863"/>
                    <a:pt x="0" y="6875"/>
                  </a:cubicBezTo>
                  <a:cubicBezTo>
                    <a:pt x="7536" y="6462"/>
                    <a:pt x="16105" y="8423"/>
                    <a:pt x="22506" y="5223"/>
                  </a:cubicBezTo>
                  <a:cubicBezTo>
                    <a:pt x="44392" y="-6133"/>
                    <a:pt x="58742" y="1507"/>
                    <a:pt x="68962" y="2349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D145479B-79B1-4AC3-9E3F-86DE5994DB19}"/>
                </a:ext>
              </a:extLst>
            </p:cNvPr>
            <p:cNvSpPr/>
            <p:nvPr/>
          </p:nvSpPr>
          <p:spPr>
            <a:xfrm>
              <a:off x="6540683" y="1101241"/>
              <a:ext cx="15382" cy="8052"/>
            </a:xfrm>
            <a:custGeom>
              <a:avLst/>
              <a:gdLst>
                <a:gd name="connsiteX0" fmla="*/ 15382 w 15382"/>
                <a:gd name="connsiteY0" fmla="*/ 0 h 8052"/>
                <a:gd name="connsiteX1" fmla="*/ 0 w 15382"/>
                <a:gd name="connsiteY1" fmla="*/ 8052 h 8052"/>
                <a:gd name="connsiteX2" fmla="*/ 15382 w 15382"/>
                <a:gd name="connsiteY2" fmla="*/ 0 h 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8052">
                  <a:moveTo>
                    <a:pt x="15382" y="0"/>
                  </a:moveTo>
                  <a:cubicBezTo>
                    <a:pt x="11976" y="6607"/>
                    <a:pt x="6297" y="7949"/>
                    <a:pt x="0" y="8052"/>
                  </a:cubicBezTo>
                  <a:cubicBezTo>
                    <a:pt x="3407" y="1445"/>
                    <a:pt x="9085" y="0"/>
                    <a:pt x="15382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E212C1A2-0BFF-41B5-8B09-AEC7E7BFC473}"/>
                </a:ext>
              </a:extLst>
            </p:cNvPr>
            <p:cNvSpPr/>
            <p:nvPr/>
          </p:nvSpPr>
          <p:spPr>
            <a:xfrm>
              <a:off x="6517764" y="1100931"/>
              <a:ext cx="15279" cy="8362"/>
            </a:xfrm>
            <a:custGeom>
              <a:avLst/>
              <a:gdLst>
                <a:gd name="connsiteX0" fmla="*/ 15279 w 15279"/>
                <a:gd name="connsiteY0" fmla="*/ 8362 h 8362"/>
                <a:gd name="connsiteX1" fmla="*/ 0 w 15279"/>
                <a:gd name="connsiteY1" fmla="*/ 0 h 8362"/>
                <a:gd name="connsiteX2" fmla="*/ 15279 w 1527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362">
                  <a:moveTo>
                    <a:pt x="15279" y="8362"/>
                  </a:moveTo>
                  <a:cubicBezTo>
                    <a:pt x="8982" y="8259"/>
                    <a:pt x="3304" y="6814"/>
                    <a:pt x="0" y="0"/>
                  </a:cubicBezTo>
                  <a:cubicBezTo>
                    <a:pt x="6297" y="206"/>
                    <a:pt x="11975" y="1755"/>
                    <a:pt x="15279" y="8362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3316556F-137D-4A97-B230-4648DB54F274}"/>
                </a:ext>
              </a:extLst>
            </p:cNvPr>
            <p:cNvSpPr/>
            <p:nvPr/>
          </p:nvSpPr>
          <p:spPr>
            <a:xfrm>
              <a:off x="6578984" y="1086232"/>
              <a:ext cx="15279" cy="6439"/>
            </a:xfrm>
            <a:custGeom>
              <a:avLst/>
              <a:gdLst>
                <a:gd name="connsiteX0" fmla="*/ 15279 w 15279"/>
                <a:gd name="connsiteY0" fmla="*/ 6439 h 6439"/>
                <a:gd name="connsiteX1" fmla="*/ 0 w 15279"/>
                <a:gd name="connsiteY1" fmla="*/ 6336 h 6439"/>
                <a:gd name="connsiteX2" fmla="*/ 15279 w 15279"/>
                <a:gd name="connsiteY2" fmla="*/ 6439 h 6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6439">
                  <a:moveTo>
                    <a:pt x="15279" y="6439"/>
                  </a:moveTo>
                  <a:cubicBezTo>
                    <a:pt x="10220" y="6439"/>
                    <a:pt x="5059" y="6439"/>
                    <a:pt x="0" y="6336"/>
                  </a:cubicBezTo>
                  <a:cubicBezTo>
                    <a:pt x="5059" y="-2129"/>
                    <a:pt x="10220" y="-2129"/>
                    <a:pt x="15279" y="643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72F29E55-BBAF-4DBB-A58C-9B9ADE0DBFFE}"/>
                </a:ext>
              </a:extLst>
            </p:cNvPr>
            <p:cNvSpPr/>
            <p:nvPr/>
          </p:nvSpPr>
          <p:spPr>
            <a:xfrm>
              <a:off x="6594263" y="1092672"/>
              <a:ext cx="7639" cy="4335"/>
            </a:xfrm>
            <a:custGeom>
              <a:avLst/>
              <a:gdLst>
                <a:gd name="connsiteX0" fmla="*/ 7640 w 7639"/>
                <a:gd name="connsiteY0" fmla="*/ 0 h 4335"/>
                <a:gd name="connsiteX1" fmla="*/ 0 w 7639"/>
                <a:gd name="connsiteY1" fmla="*/ 0 h 4335"/>
                <a:gd name="connsiteX2" fmla="*/ 7640 w 7639"/>
                <a:gd name="connsiteY2" fmla="*/ 0 h 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4335">
                  <a:moveTo>
                    <a:pt x="7640" y="0"/>
                  </a:moveTo>
                  <a:cubicBezTo>
                    <a:pt x="5162" y="5781"/>
                    <a:pt x="2581" y="5781"/>
                    <a:pt x="0" y="0"/>
                  </a:cubicBezTo>
                  <a:cubicBezTo>
                    <a:pt x="2581" y="0"/>
                    <a:pt x="5059" y="0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A1C7D119-D9C1-40CC-8B07-4641E2229D36}"/>
                </a:ext>
              </a:extLst>
            </p:cNvPr>
            <p:cNvSpPr/>
            <p:nvPr/>
          </p:nvSpPr>
          <p:spPr>
            <a:xfrm>
              <a:off x="6601902" y="1084310"/>
              <a:ext cx="7639" cy="8362"/>
            </a:xfrm>
            <a:custGeom>
              <a:avLst/>
              <a:gdLst>
                <a:gd name="connsiteX0" fmla="*/ 7640 w 7639"/>
                <a:gd name="connsiteY0" fmla="*/ 0 h 8362"/>
                <a:gd name="connsiteX1" fmla="*/ 0 w 7639"/>
                <a:gd name="connsiteY1" fmla="*/ 8362 h 8362"/>
                <a:gd name="connsiteX2" fmla="*/ 7640 w 7639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7640" y="0"/>
                  </a:moveTo>
                  <a:cubicBezTo>
                    <a:pt x="5059" y="2787"/>
                    <a:pt x="2581" y="5575"/>
                    <a:pt x="0" y="8362"/>
                  </a:cubicBezTo>
                  <a:cubicBezTo>
                    <a:pt x="2581" y="5575"/>
                    <a:pt x="5059" y="2787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52FCE8D7-D24F-4566-BCBD-F3677A0B4D21}"/>
                </a:ext>
              </a:extLst>
            </p:cNvPr>
            <p:cNvSpPr/>
            <p:nvPr/>
          </p:nvSpPr>
          <p:spPr>
            <a:xfrm>
              <a:off x="6556168" y="1092878"/>
              <a:ext cx="7639" cy="8155"/>
            </a:xfrm>
            <a:custGeom>
              <a:avLst/>
              <a:gdLst>
                <a:gd name="connsiteX0" fmla="*/ 7640 w 7639"/>
                <a:gd name="connsiteY0" fmla="*/ 0 h 8155"/>
                <a:gd name="connsiteX1" fmla="*/ 0 w 7639"/>
                <a:gd name="connsiteY1" fmla="*/ 8156 h 8155"/>
                <a:gd name="connsiteX2" fmla="*/ 7640 w 7639"/>
                <a:gd name="connsiteY2" fmla="*/ 0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155">
                  <a:moveTo>
                    <a:pt x="7640" y="0"/>
                  </a:moveTo>
                  <a:cubicBezTo>
                    <a:pt x="5059" y="2684"/>
                    <a:pt x="2581" y="5472"/>
                    <a:pt x="0" y="8156"/>
                  </a:cubicBezTo>
                  <a:cubicBezTo>
                    <a:pt x="2581" y="5472"/>
                    <a:pt x="5059" y="2684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4646CA7F-03C0-4121-B5D5-E5EE24B93F53}"/>
                </a:ext>
              </a:extLst>
            </p:cNvPr>
            <p:cNvSpPr/>
            <p:nvPr/>
          </p:nvSpPr>
          <p:spPr>
            <a:xfrm>
              <a:off x="6571241" y="1092569"/>
              <a:ext cx="7639" cy="3652"/>
            </a:xfrm>
            <a:custGeom>
              <a:avLst/>
              <a:gdLst>
                <a:gd name="connsiteX0" fmla="*/ 7640 w 7639"/>
                <a:gd name="connsiteY0" fmla="*/ 0 h 3652"/>
                <a:gd name="connsiteX1" fmla="*/ 0 w 7639"/>
                <a:gd name="connsiteY1" fmla="*/ 103 h 3652"/>
                <a:gd name="connsiteX2" fmla="*/ 7640 w 7639"/>
                <a:gd name="connsiteY2" fmla="*/ 0 h 3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3652">
                  <a:moveTo>
                    <a:pt x="7640" y="0"/>
                  </a:moveTo>
                  <a:cubicBezTo>
                    <a:pt x="5162" y="4852"/>
                    <a:pt x="2581" y="4852"/>
                    <a:pt x="0" y="103"/>
                  </a:cubicBezTo>
                  <a:cubicBezTo>
                    <a:pt x="2581" y="103"/>
                    <a:pt x="5162" y="103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92DFDF83-FCA8-4088-B772-775DD95CFCCD}"/>
                </a:ext>
              </a:extLst>
            </p:cNvPr>
            <p:cNvSpPr/>
            <p:nvPr/>
          </p:nvSpPr>
          <p:spPr>
            <a:xfrm>
              <a:off x="6331695" y="1289769"/>
              <a:ext cx="62927" cy="95476"/>
            </a:xfrm>
            <a:custGeom>
              <a:avLst/>
              <a:gdLst>
                <a:gd name="connsiteX0" fmla="*/ 17690 w 62927"/>
                <a:gd name="connsiteY0" fmla="*/ 28579 h 95476"/>
                <a:gd name="connsiteX1" fmla="*/ 25639 w 62927"/>
                <a:gd name="connsiteY1" fmla="*/ 15365 h 95476"/>
                <a:gd name="connsiteX2" fmla="*/ 48661 w 62927"/>
                <a:gd name="connsiteY2" fmla="*/ 8345 h 95476"/>
                <a:gd name="connsiteX3" fmla="*/ 60533 w 62927"/>
                <a:gd name="connsiteY3" fmla="*/ 24036 h 95476"/>
                <a:gd name="connsiteX4" fmla="*/ 57642 w 62927"/>
                <a:gd name="connsiteY4" fmla="*/ 41896 h 95476"/>
                <a:gd name="connsiteX5" fmla="*/ 10050 w 62927"/>
                <a:gd name="connsiteY5" fmla="*/ 95476 h 95476"/>
                <a:gd name="connsiteX6" fmla="*/ 1894 w 62927"/>
                <a:gd name="connsiteY6" fmla="*/ 61718 h 95476"/>
                <a:gd name="connsiteX7" fmla="*/ 4062 w 62927"/>
                <a:gd name="connsiteY7" fmla="*/ 47781 h 95476"/>
                <a:gd name="connsiteX8" fmla="*/ 17690 w 62927"/>
                <a:gd name="connsiteY8" fmla="*/ 28579 h 9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927" h="95476">
                  <a:moveTo>
                    <a:pt x="17690" y="28579"/>
                  </a:moveTo>
                  <a:cubicBezTo>
                    <a:pt x="22232" y="25482"/>
                    <a:pt x="23677" y="20423"/>
                    <a:pt x="25639" y="15365"/>
                  </a:cubicBezTo>
                  <a:cubicBezTo>
                    <a:pt x="33072" y="-3115"/>
                    <a:pt x="37305" y="-4250"/>
                    <a:pt x="48661" y="8345"/>
                  </a:cubicBezTo>
                  <a:cubicBezTo>
                    <a:pt x="52997" y="13197"/>
                    <a:pt x="57333" y="18358"/>
                    <a:pt x="60533" y="24036"/>
                  </a:cubicBezTo>
                  <a:cubicBezTo>
                    <a:pt x="64146" y="30437"/>
                    <a:pt x="64043" y="39832"/>
                    <a:pt x="57642" y="41896"/>
                  </a:cubicBezTo>
                  <a:cubicBezTo>
                    <a:pt x="32040" y="50052"/>
                    <a:pt x="21406" y="72971"/>
                    <a:pt x="10050" y="95476"/>
                  </a:cubicBezTo>
                  <a:cubicBezTo>
                    <a:pt x="965" y="85979"/>
                    <a:pt x="8605" y="71732"/>
                    <a:pt x="1894" y="61718"/>
                  </a:cubicBezTo>
                  <a:cubicBezTo>
                    <a:pt x="-2029" y="55937"/>
                    <a:pt x="862" y="52117"/>
                    <a:pt x="4062" y="47781"/>
                  </a:cubicBezTo>
                  <a:cubicBezTo>
                    <a:pt x="8811" y="41484"/>
                    <a:pt x="13147" y="34980"/>
                    <a:pt x="17690" y="28579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A0923979-D8C3-435C-AEB2-4F140E1200CB}"/>
                </a:ext>
              </a:extLst>
            </p:cNvPr>
            <p:cNvSpPr/>
            <p:nvPr/>
          </p:nvSpPr>
          <p:spPr>
            <a:xfrm>
              <a:off x="6288269" y="1493927"/>
              <a:ext cx="30558" cy="25009"/>
            </a:xfrm>
            <a:custGeom>
              <a:avLst/>
              <a:gdLst>
                <a:gd name="connsiteX0" fmla="*/ 30558 w 30558"/>
                <a:gd name="connsiteY0" fmla="*/ 8285 h 25009"/>
                <a:gd name="connsiteX1" fmla="*/ 15279 w 30558"/>
                <a:gd name="connsiteY1" fmla="*/ 25009 h 25009"/>
                <a:gd name="connsiteX2" fmla="*/ 0 w 30558"/>
                <a:gd name="connsiteY2" fmla="*/ 8285 h 25009"/>
                <a:gd name="connsiteX3" fmla="*/ 30558 w 30558"/>
                <a:gd name="connsiteY3" fmla="*/ 8285 h 2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58" h="25009">
                  <a:moveTo>
                    <a:pt x="30558" y="8285"/>
                  </a:moveTo>
                  <a:cubicBezTo>
                    <a:pt x="23228" y="11485"/>
                    <a:pt x="18170" y="17060"/>
                    <a:pt x="15279" y="25009"/>
                  </a:cubicBezTo>
                  <a:cubicBezTo>
                    <a:pt x="10220" y="19434"/>
                    <a:pt x="5059" y="13860"/>
                    <a:pt x="0" y="8285"/>
                  </a:cubicBezTo>
                  <a:cubicBezTo>
                    <a:pt x="14660" y="-2762"/>
                    <a:pt x="15795" y="-2762"/>
                    <a:pt x="30558" y="828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13947415-D4F3-4303-AA8E-0CF6028D881E}"/>
                </a:ext>
              </a:extLst>
            </p:cNvPr>
            <p:cNvSpPr/>
            <p:nvPr/>
          </p:nvSpPr>
          <p:spPr>
            <a:xfrm>
              <a:off x="6346288" y="1314837"/>
              <a:ext cx="3097" cy="3510"/>
            </a:xfrm>
            <a:custGeom>
              <a:avLst/>
              <a:gdLst>
                <a:gd name="connsiteX0" fmla="*/ 3097 w 3097"/>
                <a:gd name="connsiteY0" fmla="*/ 3510 h 3510"/>
                <a:gd name="connsiteX1" fmla="*/ 0 w 3097"/>
                <a:gd name="connsiteY1" fmla="*/ 1549 h 3510"/>
                <a:gd name="connsiteX2" fmla="*/ 1342 w 3097"/>
                <a:gd name="connsiteY2" fmla="*/ 0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3510"/>
                  </a:moveTo>
                  <a:lnTo>
                    <a:pt x="0" y="1549"/>
                  </a:lnTo>
                  <a:lnTo>
                    <a:pt x="1342" y="0"/>
                  </a:ln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26B99018-1A87-476B-8D81-F1AB53285E71}"/>
                </a:ext>
              </a:extLst>
            </p:cNvPr>
            <p:cNvSpPr/>
            <p:nvPr/>
          </p:nvSpPr>
          <p:spPr>
            <a:xfrm>
              <a:off x="6028009" y="1022269"/>
              <a:ext cx="30661" cy="11904"/>
            </a:xfrm>
            <a:custGeom>
              <a:avLst/>
              <a:gdLst>
                <a:gd name="connsiteX0" fmla="*/ 0 w 30661"/>
                <a:gd name="connsiteY0" fmla="*/ 11868 h 11904"/>
                <a:gd name="connsiteX1" fmla="*/ 30661 w 30661"/>
                <a:gd name="connsiteY1" fmla="*/ 3609 h 11904"/>
                <a:gd name="connsiteX2" fmla="*/ 0 w 30661"/>
                <a:gd name="connsiteY2" fmla="*/ 11868 h 11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661" h="11904">
                  <a:moveTo>
                    <a:pt x="0" y="11868"/>
                  </a:moveTo>
                  <a:cubicBezTo>
                    <a:pt x="6194" y="-8676"/>
                    <a:pt x="19821" y="3712"/>
                    <a:pt x="30661" y="3609"/>
                  </a:cubicBezTo>
                  <a:cubicBezTo>
                    <a:pt x="22609" y="15688"/>
                    <a:pt x="10633" y="10629"/>
                    <a:pt x="0" y="11868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4DA98209-F232-466B-917A-F04604BB0F23}"/>
                </a:ext>
              </a:extLst>
            </p:cNvPr>
            <p:cNvSpPr/>
            <p:nvPr/>
          </p:nvSpPr>
          <p:spPr>
            <a:xfrm>
              <a:off x="6249865" y="1159569"/>
              <a:ext cx="7742" cy="8362"/>
            </a:xfrm>
            <a:custGeom>
              <a:avLst/>
              <a:gdLst>
                <a:gd name="connsiteX0" fmla="*/ 7743 w 7742"/>
                <a:gd name="connsiteY0" fmla="*/ 8362 h 8362"/>
                <a:gd name="connsiteX1" fmla="*/ 0 w 7742"/>
                <a:gd name="connsiteY1" fmla="*/ 0 h 8362"/>
                <a:gd name="connsiteX2" fmla="*/ 7743 w 7742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362">
                  <a:moveTo>
                    <a:pt x="7743" y="8362"/>
                  </a:moveTo>
                  <a:cubicBezTo>
                    <a:pt x="5162" y="5575"/>
                    <a:pt x="2581" y="2787"/>
                    <a:pt x="0" y="0"/>
                  </a:cubicBezTo>
                  <a:cubicBezTo>
                    <a:pt x="2581" y="2787"/>
                    <a:pt x="5162" y="5575"/>
                    <a:pt x="7743" y="8362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9075225F-3651-46E2-86B7-9BF2AD24D431}"/>
                </a:ext>
              </a:extLst>
            </p:cNvPr>
            <p:cNvSpPr/>
            <p:nvPr/>
          </p:nvSpPr>
          <p:spPr>
            <a:xfrm>
              <a:off x="6084854" y="1619726"/>
              <a:ext cx="108023" cy="52512"/>
            </a:xfrm>
            <a:custGeom>
              <a:avLst/>
              <a:gdLst>
                <a:gd name="connsiteX0" fmla="*/ 108024 w 108023"/>
                <a:gd name="connsiteY0" fmla="*/ 3067 h 52512"/>
                <a:gd name="connsiteX1" fmla="*/ 93055 w 108023"/>
                <a:gd name="connsiteY1" fmla="*/ 45600 h 52512"/>
                <a:gd name="connsiteX2" fmla="*/ 84796 w 108023"/>
                <a:gd name="connsiteY2" fmla="*/ 52414 h 52512"/>
                <a:gd name="connsiteX3" fmla="*/ 4994 w 108023"/>
                <a:gd name="connsiteY3" fmla="*/ 31044 h 52512"/>
                <a:gd name="connsiteX4" fmla="*/ 2000 w 108023"/>
                <a:gd name="connsiteY4" fmla="*/ 28566 h 52512"/>
                <a:gd name="connsiteX5" fmla="*/ 1793 w 108023"/>
                <a:gd name="connsiteY5" fmla="*/ 17313 h 52512"/>
                <a:gd name="connsiteX6" fmla="*/ 42881 w 108023"/>
                <a:gd name="connsiteY6" fmla="*/ 2241 h 52512"/>
                <a:gd name="connsiteX7" fmla="*/ 94397 w 108023"/>
                <a:gd name="connsiteY7" fmla="*/ 176 h 52512"/>
                <a:gd name="connsiteX8" fmla="*/ 108024 w 108023"/>
                <a:gd name="connsiteY8" fmla="*/ 3067 h 5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23" h="52512">
                  <a:moveTo>
                    <a:pt x="108024" y="3067"/>
                  </a:moveTo>
                  <a:cubicBezTo>
                    <a:pt x="97907" y="16281"/>
                    <a:pt x="96874" y="31353"/>
                    <a:pt x="93055" y="45600"/>
                  </a:cubicBezTo>
                  <a:cubicBezTo>
                    <a:pt x="92229" y="48697"/>
                    <a:pt x="86138" y="53240"/>
                    <a:pt x="84796" y="52414"/>
                  </a:cubicBezTo>
                  <a:cubicBezTo>
                    <a:pt x="59916" y="37238"/>
                    <a:pt x="30803" y="41677"/>
                    <a:pt x="4994" y="31044"/>
                  </a:cubicBezTo>
                  <a:cubicBezTo>
                    <a:pt x="3858" y="30528"/>
                    <a:pt x="2619" y="29702"/>
                    <a:pt x="2000" y="28566"/>
                  </a:cubicBezTo>
                  <a:cubicBezTo>
                    <a:pt x="38" y="24953"/>
                    <a:pt x="-1201" y="20307"/>
                    <a:pt x="1793" y="17313"/>
                  </a:cubicBezTo>
                  <a:cubicBezTo>
                    <a:pt x="13459" y="5647"/>
                    <a:pt x="29357" y="-2302"/>
                    <a:pt x="42881" y="2241"/>
                  </a:cubicBezTo>
                  <a:cubicBezTo>
                    <a:pt x="61464" y="8538"/>
                    <a:pt x="77363" y="4512"/>
                    <a:pt x="94397" y="176"/>
                  </a:cubicBezTo>
                  <a:cubicBezTo>
                    <a:pt x="97700" y="-650"/>
                    <a:pt x="101623" y="1621"/>
                    <a:pt x="108024" y="3067"/>
                  </a:cubicBezTo>
                  <a:close/>
                </a:path>
              </a:pathLst>
            </a:custGeom>
            <a:solidFill>
              <a:srgbClr val="7C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2AD71355-D172-4EBD-B3E5-50D45F96A1F1}"/>
                </a:ext>
              </a:extLst>
            </p:cNvPr>
            <p:cNvSpPr/>
            <p:nvPr/>
          </p:nvSpPr>
          <p:spPr>
            <a:xfrm>
              <a:off x="5585325" y="1495593"/>
              <a:ext cx="21890" cy="31706"/>
            </a:xfrm>
            <a:custGeom>
              <a:avLst/>
              <a:gdLst>
                <a:gd name="connsiteX0" fmla="*/ 21890 w 21890"/>
                <a:gd name="connsiteY0" fmla="*/ 31706 h 31706"/>
                <a:gd name="connsiteX1" fmla="*/ 830 w 21890"/>
                <a:gd name="connsiteY1" fmla="*/ 17047 h 31706"/>
                <a:gd name="connsiteX2" fmla="*/ 7643 w 21890"/>
                <a:gd name="connsiteY2" fmla="*/ 425 h 31706"/>
                <a:gd name="connsiteX3" fmla="*/ 19825 w 21890"/>
                <a:gd name="connsiteY3" fmla="*/ 7033 h 31706"/>
                <a:gd name="connsiteX4" fmla="*/ 21890 w 21890"/>
                <a:gd name="connsiteY4" fmla="*/ 31706 h 31706"/>
                <a:gd name="connsiteX5" fmla="*/ 21890 w 21890"/>
                <a:gd name="connsiteY5" fmla="*/ 31706 h 3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890" h="31706">
                  <a:moveTo>
                    <a:pt x="21890" y="31706"/>
                  </a:moveTo>
                  <a:cubicBezTo>
                    <a:pt x="12392" y="31087"/>
                    <a:pt x="4753" y="27370"/>
                    <a:pt x="830" y="17047"/>
                  </a:cubicBezTo>
                  <a:cubicBezTo>
                    <a:pt x="-1648" y="10336"/>
                    <a:pt x="1656" y="2077"/>
                    <a:pt x="7643" y="425"/>
                  </a:cubicBezTo>
                  <a:cubicBezTo>
                    <a:pt x="13425" y="-1123"/>
                    <a:pt x="18587" y="1664"/>
                    <a:pt x="19825" y="7033"/>
                  </a:cubicBezTo>
                  <a:cubicBezTo>
                    <a:pt x="21684" y="14982"/>
                    <a:pt x="21271" y="23447"/>
                    <a:pt x="21890" y="31706"/>
                  </a:cubicBezTo>
                  <a:lnTo>
                    <a:pt x="21890" y="31706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E79DC981-1C3F-469B-81A3-39EBF00A322D}"/>
                </a:ext>
              </a:extLst>
            </p:cNvPr>
            <p:cNvSpPr/>
            <p:nvPr/>
          </p:nvSpPr>
          <p:spPr>
            <a:xfrm>
              <a:off x="5898034" y="1669456"/>
              <a:ext cx="22918" cy="25086"/>
            </a:xfrm>
            <a:custGeom>
              <a:avLst/>
              <a:gdLst>
                <a:gd name="connsiteX0" fmla="*/ 7743 w 22918"/>
                <a:gd name="connsiteY0" fmla="*/ 16518 h 25086"/>
                <a:gd name="connsiteX1" fmla="*/ 0 w 22918"/>
                <a:gd name="connsiteY1" fmla="*/ 0 h 25086"/>
                <a:gd name="connsiteX2" fmla="*/ 22919 w 22918"/>
                <a:gd name="connsiteY2" fmla="*/ 25087 h 25086"/>
                <a:gd name="connsiteX3" fmla="*/ 7743 w 22918"/>
                <a:gd name="connsiteY3" fmla="*/ 16518 h 2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18" h="25086">
                  <a:moveTo>
                    <a:pt x="7743" y="16518"/>
                  </a:moveTo>
                  <a:cubicBezTo>
                    <a:pt x="5162" y="11046"/>
                    <a:pt x="2581" y="5472"/>
                    <a:pt x="0" y="0"/>
                  </a:cubicBezTo>
                  <a:cubicBezTo>
                    <a:pt x="14660" y="723"/>
                    <a:pt x="22299" y="9085"/>
                    <a:pt x="22919" y="25087"/>
                  </a:cubicBezTo>
                  <a:cubicBezTo>
                    <a:pt x="17860" y="22196"/>
                    <a:pt x="12801" y="19305"/>
                    <a:pt x="7743" y="16518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ADFC38CF-95E1-4EC7-B414-B1DB9260375A}"/>
                </a:ext>
              </a:extLst>
            </p:cNvPr>
            <p:cNvSpPr/>
            <p:nvPr/>
          </p:nvSpPr>
          <p:spPr>
            <a:xfrm>
              <a:off x="5655306" y="1335072"/>
              <a:ext cx="8796" cy="13940"/>
            </a:xfrm>
            <a:custGeom>
              <a:avLst/>
              <a:gdLst>
                <a:gd name="connsiteX0" fmla="*/ 5489 w 8796"/>
                <a:gd name="connsiteY0" fmla="*/ 0 h 13940"/>
                <a:gd name="connsiteX1" fmla="*/ 8173 w 8796"/>
                <a:gd name="connsiteY1" fmla="*/ 7640 h 13940"/>
                <a:gd name="connsiteX2" fmla="*/ 5696 w 8796"/>
                <a:gd name="connsiteY2" fmla="*/ 13937 h 13940"/>
                <a:gd name="connsiteX3" fmla="*/ 327 w 8796"/>
                <a:gd name="connsiteY3" fmla="*/ 9601 h 13940"/>
                <a:gd name="connsiteX4" fmla="*/ 5489 w 8796"/>
                <a:gd name="connsiteY4" fmla="*/ 0 h 13940"/>
                <a:gd name="connsiteX5" fmla="*/ 5489 w 8796"/>
                <a:gd name="connsiteY5" fmla="*/ 0 h 1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96" h="13940">
                  <a:moveTo>
                    <a:pt x="5489" y="0"/>
                  </a:moveTo>
                  <a:cubicBezTo>
                    <a:pt x="6418" y="2581"/>
                    <a:pt x="7244" y="5162"/>
                    <a:pt x="8173" y="7640"/>
                  </a:cubicBezTo>
                  <a:cubicBezTo>
                    <a:pt x="9515" y="10943"/>
                    <a:pt x="8690" y="13834"/>
                    <a:pt x="5696" y="13937"/>
                  </a:cubicBezTo>
                  <a:cubicBezTo>
                    <a:pt x="3837" y="14040"/>
                    <a:pt x="844" y="11563"/>
                    <a:pt x="327" y="9601"/>
                  </a:cubicBezTo>
                  <a:cubicBezTo>
                    <a:pt x="-1015" y="5059"/>
                    <a:pt x="1979" y="2065"/>
                    <a:pt x="5489" y="0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D755FAA-5BCA-42CE-8576-12BFD9C83878}"/>
                </a:ext>
              </a:extLst>
            </p:cNvPr>
            <p:cNvSpPr/>
            <p:nvPr/>
          </p:nvSpPr>
          <p:spPr>
            <a:xfrm>
              <a:off x="5680927" y="1345699"/>
              <a:ext cx="5678" cy="4032"/>
            </a:xfrm>
            <a:custGeom>
              <a:avLst/>
              <a:gdLst>
                <a:gd name="connsiteX0" fmla="*/ 2581 w 5678"/>
                <a:gd name="connsiteY0" fmla="*/ 4033 h 4032"/>
                <a:gd name="connsiteX1" fmla="*/ 0 w 5678"/>
                <a:gd name="connsiteY1" fmla="*/ 1658 h 4032"/>
                <a:gd name="connsiteX2" fmla="*/ 2994 w 5678"/>
                <a:gd name="connsiteY2" fmla="*/ 7 h 4032"/>
                <a:gd name="connsiteX3" fmla="*/ 5678 w 5678"/>
                <a:gd name="connsiteY3" fmla="*/ 2175 h 4032"/>
                <a:gd name="connsiteX4" fmla="*/ 2581 w 5678"/>
                <a:gd name="connsiteY4" fmla="*/ 4033 h 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8" h="4032">
                  <a:moveTo>
                    <a:pt x="2581" y="4033"/>
                  </a:moveTo>
                  <a:cubicBezTo>
                    <a:pt x="1652" y="3207"/>
                    <a:pt x="826" y="2484"/>
                    <a:pt x="0" y="1658"/>
                  </a:cubicBezTo>
                  <a:cubicBezTo>
                    <a:pt x="1032" y="1039"/>
                    <a:pt x="2065" y="-97"/>
                    <a:pt x="2994" y="7"/>
                  </a:cubicBezTo>
                  <a:cubicBezTo>
                    <a:pt x="3923" y="110"/>
                    <a:pt x="4749" y="1452"/>
                    <a:pt x="5678" y="2175"/>
                  </a:cubicBezTo>
                  <a:cubicBezTo>
                    <a:pt x="4646" y="2794"/>
                    <a:pt x="3613" y="3413"/>
                    <a:pt x="2581" y="4033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CB777AFE-A9CC-4C3E-B504-4D21F1418157}"/>
                </a:ext>
              </a:extLst>
            </p:cNvPr>
            <p:cNvSpPr/>
            <p:nvPr/>
          </p:nvSpPr>
          <p:spPr>
            <a:xfrm>
              <a:off x="5607216" y="1527299"/>
              <a:ext cx="2997" cy="3538"/>
            </a:xfrm>
            <a:custGeom>
              <a:avLst/>
              <a:gdLst>
                <a:gd name="connsiteX0" fmla="*/ 0 w 2997"/>
                <a:gd name="connsiteY0" fmla="*/ 0 h 3538"/>
                <a:gd name="connsiteX1" fmla="*/ 2994 w 2997"/>
                <a:gd name="connsiteY1" fmla="*/ 1858 h 3538"/>
                <a:gd name="connsiteX2" fmla="*/ 0 w 2997"/>
                <a:gd name="connsiteY2" fmla="*/ 0 h 3538"/>
                <a:gd name="connsiteX3" fmla="*/ 0 w 2997"/>
                <a:gd name="connsiteY3" fmla="*/ 0 h 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38">
                  <a:moveTo>
                    <a:pt x="0" y="0"/>
                  </a:moveTo>
                  <a:cubicBezTo>
                    <a:pt x="1032" y="619"/>
                    <a:pt x="3097" y="1445"/>
                    <a:pt x="2994" y="1858"/>
                  </a:cubicBezTo>
                  <a:cubicBezTo>
                    <a:pt x="2478" y="4646"/>
                    <a:pt x="1239" y="392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7" name="Graphic 355">
            <a:extLst>
              <a:ext uri="{FF2B5EF4-FFF2-40B4-BE49-F238E27FC236}">
                <a16:creationId xmlns:a16="http://schemas.microsoft.com/office/drawing/2014/main" id="{66812B84-8C98-4378-AA0C-0DFE183227D2}"/>
              </a:ext>
            </a:extLst>
          </p:cNvPr>
          <p:cNvGrpSpPr/>
          <p:nvPr/>
        </p:nvGrpSpPr>
        <p:grpSpPr>
          <a:xfrm>
            <a:off x="8080531" y="417255"/>
            <a:ext cx="979782" cy="655586"/>
            <a:chOff x="9067106" y="716197"/>
            <a:chExt cx="979782" cy="655586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028782CC-47B8-4804-AD27-8F9E49BD98C2}"/>
                </a:ext>
              </a:extLst>
            </p:cNvPr>
            <p:cNvSpPr/>
            <p:nvPr/>
          </p:nvSpPr>
          <p:spPr>
            <a:xfrm>
              <a:off x="9272789" y="846277"/>
              <a:ext cx="368581" cy="467242"/>
            </a:xfrm>
            <a:custGeom>
              <a:avLst/>
              <a:gdLst>
                <a:gd name="connsiteX0" fmla="*/ 182381 w 368581"/>
                <a:gd name="connsiteY0" fmla="*/ 463211 h 467242"/>
                <a:gd name="connsiteX1" fmla="*/ 176380 w 368581"/>
                <a:gd name="connsiteY1" fmla="*/ 462735 h 467242"/>
                <a:gd name="connsiteX2" fmla="*/ 61699 w 368581"/>
                <a:gd name="connsiteY2" fmla="*/ 466545 h 467242"/>
                <a:gd name="connsiteX3" fmla="*/ 5025 w 368581"/>
                <a:gd name="connsiteY3" fmla="*/ 456924 h 467242"/>
                <a:gd name="connsiteX4" fmla="*/ 1406 w 368581"/>
                <a:gd name="connsiteY4" fmla="*/ 452448 h 467242"/>
                <a:gd name="connsiteX5" fmla="*/ 453 w 368581"/>
                <a:gd name="connsiteY5" fmla="*/ 441018 h 467242"/>
                <a:gd name="connsiteX6" fmla="*/ 10264 w 368581"/>
                <a:gd name="connsiteY6" fmla="*/ 419396 h 467242"/>
                <a:gd name="connsiteX7" fmla="*/ 42078 w 368581"/>
                <a:gd name="connsiteY7" fmla="*/ 401965 h 467242"/>
                <a:gd name="connsiteX8" fmla="*/ 94465 w 368581"/>
                <a:gd name="connsiteY8" fmla="*/ 399393 h 467242"/>
                <a:gd name="connsiteX9" fmla="*/ 148758 w 368581"/>
                <a:gd name="connsiteY9" fmla="*/ 412157 h 467242"/>
                <a:gd name="connsiteX10" fmla="*/ 67319 w 368581"/>
                <a:gd name="connsiteY10" fmla="*/ 343005 h 467242"/>
                <a:gd name="connsiteX11" fmla="*/ 61794 w 368581"/>
                <a:gd name="connsiteY11" fmla="*/ 271758 h 467242"/>
                <a:gd name="connsiteX12" fmla="*/ 86464 w 368581"/>
                <a:gd name="connsiteY12" fmla="*/ 237659 h 467242"/>
                <a:gd name="connsiteX13" fmla="*/ 90655 w 368581"/>
                <a:gd name="connsiteY13" fmla="*/ 227277 h 467242"/>
                <a:gd name="connsiteX14" fmla="*/ 99037 w 368581"/>
                <a:gd name="connsiteY14" fmla="*/ 181652 h 467242"/>
                <a:gd name="connsiteX15" fmla="*/ 104562 w 368581"/>
                <a:gd name="connsiteY15" fmla="*/ 155744 h 467242"/>
                <a:gd name="connsiteX16" fmla="*/ 130279 w 368581"/>
                <a:gd name="connsiteY16" fmla="*/ 173556 h 467242"/>
                <a:gd name="connsiteX17" fmla="*/ 148662 w 368581"/>
                <a:gd name="connsiteY17" fmla="*/ 193844 h 467242"/>
                <a:gd name="connsiteX18" fmla="*/ 175523 w 368581"/>
                <a:gd name="connsiteY18" fmla="*/ 224038 h 467242"/>
                <a:gd name="connsiteX19" fmla="*/ 183810 w 368581"/>
                <a:gd name="connsiteY19" fmla="*/ 164983 h 467242"/>
                <a:gd name="connsiteX20" fmla="*/ 186762 w 368581"/>
                <a:gd name="connsiteY20" fmla="*/ 95451 h 467242"/>
                <a:gd name="connsiteX21" fmla="*/ 171713 w 368581"/>
                <a:gd name="connsiteY21" fmla="*/ 49826 h 467242"/>
                <a:gd name="connsiteX22" fmla="*/ 182571 w 368581"/>
                <a:gd name="connsiteY22" fmla="*/ 14679 h 467242"/>
                <a:gd name="connsiteX23" fmla="*/ 232959 w 368581"/>
                <a:gd name="connsiteY23" fmla="*/ 38301 h 467242"/>
                <a:gd name="connsiteX24" fmla="*/ 278964 w 368581"/>
                <a:gd name="connsiteY24" fmla="*/ 112215 h 467242"/>
                <a:gd name="connsiteX25" fmla="*/ 282965 w 368581"/>
                <a:gd name="connsiteY25" fmla="*/ 117834 h 467242"/>
                <a:gd name="connsiteX26" fmla="*/ 316302 w 368581"/>
                <a:gd name="connsiteY26" fmla="*/ 111548 h 467242"/>
                <a:gd name="connsiteX27" fmla="*/ 346878 w 368581"/>
                <a:gd name="connsiteY27" fmla="*/ 189843 h 467242"/>
                <a:gd name="connsiteX28" fmla="*/ 341639 w 368581"/>
                <a:gd name="connsiteY28" fmla="*/ 200702 h 467242"/>
                <a:gd name="connsiteX29" fmla="*/ 293347 w 368581"/>
                <a:gd name="connsiteY29" fmla="*/ 246041 h 467242"/>
                <a:gd name="connsiteX30" fmla="*/ 254295 w 368581"/>
                <a:gd name="connsiteY30" fmla="*/ 302619 h 467242"/>
                <a:gd name="connsiteX31" fmla="*/ 280298 w 368581"/>
                <a:gd name="connsiteY31" fmla="*/ 276902 h 467242"/>
                <a:gd name="connsiteX32" fmla="*/ 303063 w 368581"/>
                <a:gd name="connsiteY32" fmla="*/ 245469 h 467242"/>
                <a:gd name="connsiteX33" fmla="*/ 347354 w 368581"/>
                <a:gd name="connsiteY33" fmla="*/ 277473 h 467242"/>
                <a:gd name="connsiteX34" fmla="*/ 351640 w 368581"/>
                <a:gd name="connsiteY34" fmla="*/ 320907 h 467242"/>
                <a:gd name="connsiteX35" fmla="*/ 350592 w 368581"/>
                <a:gd name="connsiteY35" fmla="*/ 327003 h 467242"/>
                <a:gd name="connsiteX36" fmla="*/ 354021 w 368581"/>
                <a:gd name="connsiteY36" fmla="*/ 327765 h 467242"/>
                <a:gd name="connsiteX37" fmla="*/ 365451 w 368581"/>
                <a:gd name="connsiteY37" fmla="*/ 372057 h 467242"/>
                <a:gd name="connsiteX38" fmla="*/ 313921 w 368581"/>
                <a:gd name="connsiteY38" fmla="*/ 389964 h 467242"/>
                <a:gd name="connsiteX39" fmla="*/ 308016 w 368581"/>
                <a:gd name="connsiteY39" fmla="*/ 397869 h 467242"/>
                <a:gd name="connsiteX40" fmla="*/ 217719 w 368581"/>
                <a:gd name="connsiteY40" fmla="*/ 408537 h 467242"/>
                <a:gd name="connsiteX41" fmla="*/ 197430 w 368581"/>
                <a:gd name="connsiteY41" fmla="*/ 413586 h 467242"/>
                <a:gd name="connsiteX42" fmla="*/ 209527 w 368581"/>
                <a:gd name="connsiteY42" fmla="*/ 434731 h 467242"/>
                <a:gd name="connsiteX43" fmla="*/ 223624 w 368581"/>
                <a:gd name="connsiteY43" fmla="*/ 455210 h 467242"/>
                <a:gd name="connsiteX44" fmla="*/ 216766 w 368581"/>
                <a:gd name="connsiteY44" fmla="*/ 462925 h 467242"/>
                <a:gd name="connsiteX45" fmla="*/ 182381 w 368581"/>
                <a:gd name="connsiteY45" fmla="*/ 463211 h 46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68581" h="467242">
                  <a:moveTo>
                    <a:pt x="182381" y="463211"/>
                  </a:moveTo>
                  <a:cubicBezTo>
                    <a:pt x="180381" y="463497"/>
                    <a:pt x="178380" y="463306"/>
                    <a:pt x="176380" y="462735"/>
                  </a:cubicBezTo>
                  <a:cubicBezTo>
                    <a:pt x="137804" y="448828"/>
                    <a:pt x="100180" y="471402"/>
                    <a:pt x="61699" y="466545"/>
                  </a:cubicBezTo>
                  <a:cubicBezTo>
                    <a:pt x="42649" y="464163"/>
                    <a:pt x="22647" y="469307"/>
                    <a:pt x="5025" y="456924"/>
                  </a:cubicBezTo>
                  <a:cubicBezTo>
                    <a:pt x="3787" y="455400"/>
                    <a:pt x="2644" y="453876"/>
                    <a:pt x="1406" y="452448"/>
                  </a:cubicBezTo>
                  <a:cubicBezTo>
                    <a:pt x="-23" y="448733"/>
                    <a:pt x="-404" y="444923"/>
                    <a:pt x="453" y="441018"/>
                  </a:cubicBezTo>
                  <a:cubicBezTo>
                    <a:pt x="3882" y="433969"/>
                    <a:pt x="9026" y="427683"/>
                    <a:pt x="10264" y="419396"/>
                  </a:cubicBezTo>
                  <a:cubicBezTo>
                    <a:pt x="13503" y="397393"/>
                    <a:pt x="24647" y="393583"/>
                    <a:pt x="42078" y="401965"/>
                  </a:cubicBezTo>
                  <a:cubicBezTo>
                    <a:pt x="59794" y="410442"/>
                    <a:pt x="77225" y="413871"/>
                    <a:pt x="94465" y="399393"/>
                  </a:cubicBezTo>
                  <a:cubicBezTo>
                    <a:pt x="117706" y="379867"/>
                    <a:pt x="127993" y="414443"/>
                    <a:pt x="148758" y="412157"/>
                  </a:cubicBezTo>
                  <a:cubicBezTo>
                    <a:pt x="114087" y="399108"/>
                    <a:pt x="97704" y="362055"/>
                    <a:pt x="67319" y="343005"/>
                  </a:cubicBezTo>
                  <a:cubicBezTo>
                    <a:pt x="43506" y="328146"/>
                    <a:pt x="40268" y="292142"/>
                    <a:pt x="61794" y="271758"/>
                  </a:cubicBezTo>
                  <a:cubicBezTo>
                    <a:pt x="72272" y="261757"/>
                    <a:pt x="82464" y="252708"/>
                    <a:pt x="86464" y="237659"/>
                  </a:cubicBezTo>
                  <a:cubicBezTo>
                    <a:pt x="87702" y="234039"/>
                    <a:pt x="89131" y="230610"/>
                    <a:pt x="90655" y="227277"/>
                  </a:cubicBezTo>
                  <a:cubicBezTo>
                    <a:pt x="96561" y="212799"/>
                    <a:pt x="106848" y="199559"/>
                    <a:pt x="99037" y="181652"/>
                  </a:cubicBezTo>
                  <a:cubicBezTo>
                    <a:pt x="94846" y="172032"/>
                    <a:pt x="89417" y="160030"/>
                    <a:pt x="104562" y="155744"/>
                  </a:cubicBezTo>
                  <a:cubicBezTo>
                    <a:pt x="117897" y="151934"/>
                    <a:pt x="125136" y="162126"/>
                    <a:pt x="130279" y="173556"/>
                  </a:cubicBezTo>
                  <a:cubicBezTo>
                    <a:pt x="134280" y="182414"/>
                    <a:pt x="130660" y="195463"/>
                    <a:pt x="148662" y="193844"/>
                  </a:cubicBezTo>
                  <a:cubicBezTo>
                    <a:pt x="157140" y="193082"/>
                    <a:pt x="160664" y="216132"/>
                    <a:pt x="175523" y="224038"/>
                  </a:cubicBezTo>
                  <a:cubicBezTo>
                    <a:pt x="163045" y="200226"/>
                    <a:pt x="168760" y="177270"/>
                    <a:pt x="183810" y="164983"/>
                  </a:cubicBezTo>
                  <a:cubicBezTo>
                    <a:pt x="213337" y="140790"/>
                    <a:pt x="200193" y="119454"/>
                    <a:pt x="186762" y="95451"/>
                  </a:cubicBezTo>
                  <a:cubicBezTo>
                    <a:pt x="178952" y="81449"/>
                    <a:pt x="178190" y="64590"/>
                    <a:pt x="171713" y="49826"/>
                  </a:cubicBezTo>
                  <a:cubicBezTo>
                    <a:pt x="165236" y="35062"/>
                    <a:pt x="171903" y="23823"/>
                    <a:pt x="182571" y="14679"/>
                  </a:cubicBezTo>
                  <a:cubicBezTo>
                    <a:pt x="222767" y="-8181"/>
                    <a:pt x="220005" y="-7229"/>
                    <a:pt x="232959" y="38301"/>
                  </a:cubicBezTo>
                  <a:cubicBezTo>
                    <a:pt x="240864" y="66304"/>
                    <a:pt x="243817" y="102404"/>
                    <a:pt x="278964" y="112215"/>
                  </a:cubicBezTo>
                  <a:cubicBezTo>
                    <a:pt x="281155" y="112881"/>
                    <a:pt x="280679" y="122025"/>
                    <a:pt x="282965" y="117834"/>
                  </a:cubicBezTo>
                  <a:cubicBezTo>
                    <a:pt x="292680" y="100023"/>
                    <a:pt x="307825" y="91641"/>
                    <a:pt x="316302" y="111548"/>
                  </a:cubicBezTo>
                  <a:cubicBezTo>
                    <a:pt x="327161" y="137075"/>
                    <a:pt x="377072" y="145933"/>
                    <a:pt x="346878" y="189843"/>
                  </a:cubicBezTo>
                  <a:cubicBezTo>
                    <a:pt x="340401" y="190510"/>
                    <a:pt x="339067" y="194415"/>
                    <a:pt x="341639" y="200702"/>
                  </a:cubicBezTo>
                  <a:cubicBezTo>
                    <a:pt x="340020" y="234325"/>
                    <a:pt x="317922" y="240516"/>
                    <a:pt x="293347" y="246041"/>
                  </a:cubicBezTo>
                  <a:cubicBezTo>
                    <a:pt x="250866" y="255471"/>
                    <a:pt x="251056" y="256328"/>
                    <a:pt x="254295" y="302619"/>
                  </a:cubicBezTo>
                  <a:cubicBezTo>
                    <a:pt x="269916" y="301572"/>
                    <a:pt x="284108" y="291570"/>
                    <a:pt x="280298" y="276902"/>
                  </a:cubicBezTo>
                  <a:cubicBezTo>
                    <a:pt x="273345" y="250137"/>
                    <a:pt x="285727" y="244803"/>
                    <a:pt x="303063" y="245469"/>
                  </a:cubicBezTo>
                  <a:cubicBezTo>
                    <a:pt x="322684" y="246231"/>
                    <a:pt x="345258" y="248613"/>
                    <a:pt x="347354" y="277473"/>
                  </a:cubicBezTo>
                  <a:cubicBezTo>
                    <a:pt x="348402" y="292142"/>
                    <a:pt x="355831" y="306144"/>
                    <a:pt x="351640" y="320907"/>
                  </a:cubicBezTo>
                  <a:cubicBezTo>
                    <a:pt x="349354" y="322336"/>
                    <a:pt x="348973" y="324432"/>
                    <a:pt x="350592" y="327003"/>
                  </a:cubicBezTo>
                  <a:cubicBezTo>
                    <a:pt x="351069" y="327765"/>
                    <a:pt x="352307" y="327956"/>
                    <a:pt x="354021" y="327765"/>
                  </a:cubicBezTo>
                  <a:cubicBezTo>
                    <a:pt x="374310" y="337576"/>
                    <a:pt x="368404" y="355197"/>
                    <a:pt x="365451" y="372057"/>
                  </a:cubicBezTo>
                  <a:cubicBezTo>
                    <a:pt x="354402" y="399298"/>
                    <a:pt x="329066" y="376724"/>
                    <a:pt x="313921" y="389964"/>
                  </a:cubicBezTo>
                  <a:cubicBezTo>
                    <a:pt x="312397" y="393107"/>
                    <a:pt x="310492" y="395679"/>
                    <a:pt x="308016" y="397869"/>
                  </a:cubicBezTo>
                  <a:cubicBezTo>
                    <a:pt x="279441" y="416443"/>
                    <a:pt x="248008" y="406918"/>
                    <a:pt x="217719" y="408537"/>
                  </a:cubicBezTo>
                  <a:cubicBezTo>
                    <a:pt x="210384" y="408918"/>
                    <a:pt x="201526" y="397107"/>
                    <a:pt x="197430" y="413586"/>
                  </a:cubicBezTo>
                  <a:cubicBezTo>
                    <a:pt x="194382" y="425682"/>
                    <a:pt x="200669" y="430921"/>
                    <a:pt x="209527" y="434731"/>
                  </a:cubicBezTo>
                  <a:cubicBezTo>
                    <a:pt x="218100" y="438351"/>
                    <a:pt x="225148" y="443304"/>
                    <a:pt x="223624" y="455210"/>
                  </a:cubicBezTo>
                  <a:cubicBezTo>
                    <a:pt x="222195" y="458734"/>
                    <a:pt x="219909" y="461306"/>
                    <a:pt x="216766" y="462925"/>
                  </a:cubicBezTo>
                  <a:cubicBezTo>
                    <a:pt x="205431" y="466354"/>
                    <a:pt x="193906" y="462830"/>
                    <a:pt x="182381" y="463211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90ED5551-62D3-45B8-8744-940505DBC84B}"/>
                </a:ext>
              </a:extLst>
            </p:cNvPr>
            <p:cNvSpPr/>
            <p:nvPr/>
          </p:nvSpPr>
          <p:spPr>
            <a:xfrm>
              <a:off x="9070074" y="1029821"/>
              <a:ext cx="198024" cy="283452"/>
            </a:xfrm>
            <a:custGeom>
              <a:avLst/>
              <a:gdLst>
                <a:gd name="connsiteX0" fmla="*/ 122873 w 198024"/>
                <a:gd name="connsiteY0" fmla="*/ 268809 h 283452"/>
                <a:gd name="connsiteX1" fmla="*/ 66199 w 198024"/>
                <a:gd name="connsiteY1" fmla="*/ 232899 h 283452"/>
                <a:gd name="connsiteX2" fmla="*/ 7620 w 198024"/>
                <a:gd name="connsiteY2" fmla="*/ 168225 h 283452"/>
                <a:gd name="connsiteX3" fmla="*/ 4953 w 198024"/>
                <a:gd name="connsiteY3" fmla="*/ 153080 h 283452"/>
                <a:gd name="connsiteX4" fmla="*/ 5620 w 198024"/>
                <a:gd name="connsiteY4" fmla="*/ 125076 h 283452"/>
                <a:gd name="connsiteX5" fmla="*/ 0 w 198024"/>
                <a:gd name="connsiteY5" fmla="*/ 84690 h 283452"/>
                <a:gd name="connsiteX6" fmla="*/ 32099 w 198024"/>
                <a:gd name="connsiteY6" fmla="*/ 24397 h 283452"/>
                <a:gd name="connsiteX7" fmla="*/ 46196 w 198024"/>
                <a:gd name="connsiteY7" fmla="*/ 6395 h 283452"/>
                <a:gd name="connsiteX8" fmla="*/ 55150 w 198024"/>
                <a:gd name="connsiteY8" fmla="*/ 1251 h 283452"/>
                <a:gd name="connsiteX9" fmla="*/ 86392 w 198024"/>
                <a:gd name="connsiteY9" fmla="*/ 14396 h 283452"/>
                <a:gd name="connsiteX10" fmla="*/ 74676 w 198024"/>
                <a:gd name="connsiteY10" fmla="*/ 43828 h 283452"/>
                <a:gd name="connsiteX11" fmla="*/ 44672 w 198024"/>
                <a:gd name="connsiteY11" fmla="*/ 145079 h 283452"/>
                <a:gd name="connsiteX12" fmla="*/ 108966 w 198024"/>
                <a:gd name="connsiteY12" fmla="*/ 206420 h 283452"/>
                <a:gd name="connsiteX13" fmla="*/ 136684 w 198024"/>
                <a:gd name="connsiteY13" fmla="*/ 213754 h 283452"/>
                <a:gd name="connsiteX14" fmla="*/ 198025 w 198024"/>
                <a:gd name="connsiteY14" fmla="*/ 258998 h 283452"/>
                <a:gd name="connsiteX15" fmla="*/ 166402 w 198024"/>
                <a:gd name="connsiteY15" fmla="*/ 282810 h 283452"/>
                <a:gd name="connsiteX16" fmla="*/ 122873 w 198024"/>
                <a:gd name="connsiteY16" fmla="*/ 268809 h 28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8024" h="283452">
                  <a:moveTo>
                    <a:pt x="122873" y="268809"/>
                  </a:moveTo>
                  <a:cubicBezTo>
                    <a:pt x="104013" y="256807"/>
                    <a:pt x="85630" y="243758"/>
                    <a:pt x="66199" y="232899"/>
                  </a:cubicBezTo>
                  <a:cubicBezTo>
                    <a:pt x="40005" y="218231"/>
                    <a:pt x="26575" y="190418"/>
                    <a:pt x="7620" y="168225"/>
                  </a:cubicBezTo>
                  <a:cubicBezTo>
                    <a:pt x="4001" y="164034"/>
                    <a:pt x="4667" y="158509"/>
                    <a:pt x="4953" y="153080"/>
                  </a:cubicBezTo>
                  <a:cubicBezTo>
                    <a:pt x="5429" y="143745"/>
                    <a:pt x="5429" y="134411"/>
                    <a:pt x="5620" y="125076"/>
                  </a:cubicBezTo>
                  <a:cubicBezTo>
                    <a:pt x="18764" y="109074"/>
                    <a:pt x="16193" y="95739"/>
                    <a:pt x="0" y="84690"/>
                  </a:cubicBezTo>
                  <a:cubicBezTo>
                    <a:pt x="3048" y="59735"/>
                    <a:pt x="13716" y="39828"/>
                    <a:pt x="32099" y="24397"/>
                  </a:cubicBezTo>
                  <a:cubicBezTo>
                    <a:pt x="37719" y="19635"/>
                    <a:pt x="41529" y="12491"/>
                    <a:pt x="46196" y="6395"/>
                  </a:cubicBezTo>
                  <a:cubicBezTo>
                    <a:pt x="48578" y="3442"/>
                    <a:pt x="51626" y="1728"/>
                    <a:pt x="55150" y="1251"/>
                  </a:cubicBezTo>
                  <a:cubicBezTo>
                    <a:pt x="68009" y="-1320"/>
                    <a:pt x="79724" y="-1225"/>
                    <a:pt x="86392" y="14396"/>
                  </a:cubicBezTo>
                  <a:cubicBezTo>
                    <a:pt x="92774" y="29445"/>
                    <a:pt x="82677" y="34875"/>
                    <a:pt x="74676" y="43828"/>
                  </a:cubicBezTo>
                  <a:cubicBezTo>
                    <a:pt x="49721" y="71832"/>
                    <a:pt x="43625" y="107741"/>
                    <a:pt x="44672" y="145079"/>
                  </a:cubicBezTo>
                  <a:cubicBezTo>
                    <a:pt x="45434" y="172130"/>
                    <a:pt x="84011" y="208515"/>
                    <a:pt x="108966" y="206420"/>
                  </a:cubicBezTo>
                  <a:cubicBezTo>
                    <a:pt x="119348" y="205563"/>
                    <a:pt x="128588" y="206229"/>
                    <a:pt x="136684" y="213754"/>
                  </a:cubicBezTo>
                  <a:cubicBezTo>
                    <a:pt x="148590" y="242710"/>
                    <a:pt x="183356" y="234519"/>
                    <a:pt x="198025" y="258998"/>
                  </a:cubicBezTo>
                  <a:cubicBezTo>
                    <a:pt x="194120" y="277476"/>
                    <a:pt x="183928" y="285954"/>
                    <a:pt x="166402" y="282810"/>
                  </a:cubicBezTo>
                  <a:cubicBezTo>
                    <a:pt x="150971" y="281763"/>
                    <a:pt x="141923" y="256807"/>
                    <a:pt x="122873" y="268809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06A4C452-572A-48AA-9C44-4E1CD6345039}"/>
                </a:ext>
              </a:extLst>
            </p:cNvPr>
            <p:cNvSpPr/>
            <p:nvPr/>
          </p:nvSpPr>
          <p:spPr>
            <a:xfrm>
              <a:off x="9436251" y="716197"/>
              <a:ext cx="376582" cy="98427"/>
            </a:xfrm>
            <a:custGeom>
              <a:avLst/>
              <a:gdLst>
                <a:gd name="connsiteX0" fmla="*/ 114836 w 376582"/>
                <a:gd name="connsiteY0" fmla="*/ 9313 h 98427"/>
                <a:gd name="connsiteX1" fmla="*/ 121694 w 376582"/>
                <a:gd name="connsiteY1" fmla="*/ 9218 h 98427"/>
                <a:gd name="connsiteX2" fmla="*/ 131124 w 376582"/>
                <a:gd name="connsiteY2" fmla="*/ 13409 h 98427"/>
                <a:gd name="connsiteX3" fmla="*/ 224945 w 376582"/>
                <a:gd name="connsiteY3" fmla="*/ 645 h 98427"/>
                <a:gd name="connsiteX4" fmla="*/ 318671 w 376582"/>
                <a:gd name="connsiteY4" fmla="*/ 21600 h 98427"/>
                <a:gd name="connsiteX5" fmla="*/ 366486 w 376582"/>
                <a:gd name="connsiteY5" fmla="*/ 63224 h 98427"/>
                <a:gd name="connsiteX6" fmla="*/ 376583 w 376582"/>
                <a:gd name="connsiteY6" fmla="*/ 84941 h 98427"/>
                <a:gd name="connsiteX7" fmla="*/ 353818 w 376582"/>
                <a:gd name="connsiteY7" fmla="*/ 98276 h 98427"/>
                <a:gd name="connsiteX8" fmla="*/ 245519 w 376582"/>
                <a:gd name="connsiteY8" fmla="*/ 45698 h 98427"/>
                <a:gd name="connsiteX9" fmla="*/ 164366 w 376582"/>
                <a:gd name="connsiteY9" fmla="*/ 54842 h 98427"/>
                <a:gd name="connsiteX10" fmla="*/ 73688 w 376582"/>
                <a:gd name="connsiteY10" fmla="*/ 71035 h 98427"/>
                <a:gd name="connsiteX11" fmla="*/ 11775 w 376582"/>
                <a:gd name="connsiteY11" fmla="*/ 93133 h 98427"/>
                <a:gd name="connsiteX12" fmla="*/ 1964 w 376582"/>
                <a:gd name="connsiteY12" fmla="*/ 88942 h 98427"/>
                <a:gd name="connsiteX13" fmla="*/ 1488 w 376582"/>
                <a:gd name="connsiteY13" fmla="*/ 78560 h 98427"/>
                <a:gd name="connsiteX14" fmla="*/ 1488 w 376582"/>
                <a:gd name="connsiteY14" fmla="*/ 78560 h 98427"/>
                <a:gd name="connsiteX15" fmla="*/ 14919 w 376582"/>
                <a:gd name="connsiteY15" fmla="*/ 72654 h 98427"/>
                <a:gd name="connsiteX16" fmla="*/ 79879 w 376582"/>
                <a:gd name="connsiteY16" fmla="*/ 28553 h 98427"/>
                <a:gd name="connsiteX17" fmla="*/ 85975 w 376582"/>
                <a:gd name="connsiteY17" fmla="*/ 20171 h 98427"/>
                <a:gd name="connsiteX18" fmla="*/ 92261 w 376582"/>
                <a:gd name="connsiteY18" fmla="*/ 17981 h 98427"/>
                <a:gd name="connsiteX19" fmla="*/ 114836 w 376582"/>
                <a:gd name="connsiteY19" fmla="*/ 9313 h 9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6582" h="98427">
                  <a:moveTo>
                    <a:pt x="114836" y="9313"/>
                  </a:moveTo>
                  <a:cubicBezTo>
                    <a:pt x="117122" y="8837"/>
                    <a:pt x="119408" y="8741"/>
                    <a:pt x="121694" y="9218"/>
                  </a:cubicBezTo>
                  <a:cubicBezTo>
                    <a:pt x="124837" y="10646"/>
                    <a:pt x="127980" y="12075"/>
                    <a:pt x="131124" y="13409"/>
                  </a:cubicBezTo>
                  <a:cubicBezTo>
                    <a:pt x="161318" y="-784"/>
                    <a:pt x="192179" y="-879"/>
                    <a:pt x="224945" y="645"/>
                  </a:cubicBezTo>
                  <a:cubicBezTo>
                    <a:pt x="257996" y="2074"/>
                    <a:pt x="287334" y="15504"/>
                    <a:pt x="318671" y="21600"/>
                  </a:cubicBezTo>
                  <a:cubicBezTo>
                    <a:pt x="338673" y="25505"/>
                    <a:pt x="355342" y="42746"/>
                    <a:pt x="366486" y="63224"/>
                  </a:cubicBezTo>
                  <a:cubicBezTo>
                    <a:pt x="370296" y="70178"/>
                    <a:pt x="373249" y="77702"/>
                    <a:pt x="376583" y="84941"/>
                  </a:cubicBezTo>
                  <a:cubicBezTo>
                    <a:pt x="371725" y="94943"/>
                    <a:pt x="364105" y="99324"/>
                    <a:pt x="353818" y="98276"/>
                  </a:cubicBezTo>
                  <a:cubicBezTo>
                    <a:pt x="323910" y="65701"/>
                    <a:pt x="281904" y="62653"/>
                    <a:pt x="245519" y="45698"/>
                  </a:cubicBezTo>
                  <a:cubicBezTo>
                    <a:pt x="216658" y="32268"/>
                    <a:pt x="190464" y="41984"/>
                    <a:pt x="164366" y="54842"/>
                  </a:cubicBezTo>
                  <a:cubicBezTo>
                    <a:pt x="131885" y="44936"/>
                    <a:pt x="102739" y="44365"/>
                    <a:pt x="73688" y="71035"/>
                  </a:cubicBezTo>
                  <a:cubicBezTo>
                    <a:pt x="58067" y="85418"/>
                    <a:pt x="35207" y="95038"/>
                    <a:pt x="11775" y="93133"/>
                  </a:cubicBezTo>
                  <a:cubicBezTo>
                    <a:pt x="8251" y="92466"/>
                    <a:pt x="4917" y="91037"/>
                    <a:pt x="1964" y="88942"/>
                  </a:cubicBezTo>
                  <a:cubicBezTo>
                    <a:pt x="-417" y="85608"/>
                    <a:pt x="-702" y="82179"/>
                    <a:pt x="1488" y="78560"/>
                  </a:cubicBezTo>
                  <a:lnTo>
                    <a:pt x="1488" y="78560"/>
                  </a:lnTo>
                  <a:cubicBezTo>
                    <a:pt x="5012" y="73988"/>
                    <a:pt x="10156" y="73702"/>
                    <a:pt x="14919" y="72654"/>
                  </a:cubicBezTo>
                  <a:cubicBezTo>
                    <a:pt x="32349" y="50556"/>
                    <a:pt x="64734" y="54747"/>
                    <a:pt x="79879" y="28553"/>
                  </a:cubicBezTo>
                  <a:cubicBezTo>
                    <a:pt x="81784" y="25601"/>
                    <a:pt x="83784" y="22838"/>
                    <a:pt x="85975" y="20171"/>
                  </a:cubicBezTo>
                  <a:cubicBezTo>
                    <a:pt x="87975" y="19219"/>
                    <a:pt x="90071" y="18552"/>
                    <a:pt x="92261" y="17981"/>
                  </a:cubicBezTo>
                  <a:cubicBezTo>
                    <a:pt x="98739" y="11980"/>
                    <a:pt x="108454" y="15790"/>
                    <a:pt x="114836" y="9313"/>
                  </a:cubicBezTo>
                  <a:close/>
                </a:path>
              </a:pathLst>
            </a:custGeom>
            <a:solidFill>
              <a:srgbClr val="76C7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FB666277-0CB6-4638-BEBA-5718A2A6B5B3}"/>
                </a:ext>
              </a:extLst>
            </p:cNvPr>
            <p:cNvSpPr/>
            <p:nvPr/>
          </p:nvSpPr>
          <p:spPr>
            <a:xfrm>
              <a:off x="9102207" y="982382"/>
              <a:ext cx="186062" cy="267458"/>
            </a:xfrm>
            <a:custGeom>
              <a:avLst/>
              <a:gdLst>
                <a:gd name="connsiteX0" fmla="*/ 101312 w 186062"/>
                <a:gd name="connsiteY0" fmla="*/ 264812 h 267458"/>
                <a:gd name="connsiteX1" fmla="*/ 79881 w 186062"/>
                <a:gd name="connsiteY1" fmla="*/ 261955 h 267458"/>
                <a:gd name="connsiteX2" fmla="*/ 28160 w 186062"/>
                <a:gd name="connsiteY2" fmla="*/ 234904 h 267458"/>
                <a:gd name="connsiteX3" fmla="*/ 7205 w 186062"/>
                <a:gd name="connsiteY3" fmla="*/ 210901 h 267458"/>
                <a:gd name="connsiteX4" fmla="*/ 2252 w 186062"/>
                <a:gd name="connsiteY4" fmla="*/ 185279 h 267458"/>
                <a:gd name="connsiteX5" fmla="*/ 1681 w 186062"/>
                <a:gd name="connsiteY5" fmla="*/ 139273 h 267458"/>
                <a:gd name="connsiteX6" fmla="*/ 9682 w 186062"/>
                <a:gd name="connsiteY6" fmla="*/ 120413 h 267458"/>
                <a:gd name="connsiteX7" fmla="*/ 25970 w 186062"/>
                <a:gd name="connsiteY7" fmla="*/ 97553 h 267458"/>
                <a:gd name="connsiteX8" fmla="*/ 44162 w 186062"/>
                <a:gd name="connsiteY8" fmla="*/ 77265 h 267458"/>
                <a:gd name="connsiteX9" fmla="*/ 48449 w 186062"/>
                <a:gd name="connsiteY9" fmla="*/ 66407 h 267458"/>
                <a:gd name="connsiteX10" fmla="*/ 20826 w 186062"/>
                <a:gd name="connsiteY10" fmla="*/ 52024 h 267458"/>
                <a:gd name="connsiteX11" fmla="*/ 19016 w 186062"/>
                <a:gd name="connsiteY11" fmla="*/ 47833 h 267458"/>
                <a:gd name="connsiteX12" fmla="*/ 20540 w 186062"/>
                <a:gd name="connsiteY12" fmla="*/ 45642 h 267458"/>
                <a:gd name="connsiteX13" fmla="*/ 42162 w 186062"/>
                <a:gd name="connsiteY13" fmla="*/ 42118 h 267458"/>
                <a:gd name="connsiteX14" fmla="*/ 49211 w 186062"/>
                <a:gd name="connsiteY14" fmla="*/ 34307 h 267458"/>
                <a:gd name="connsiteX15" fmla="*/ 64641 w 186062"/>
                <a:gd name="connsiteY15" fmla="*/ 32212 h 267458"/>
                <a:gd name="connsiteX16" fmla="*/ 107123 w 186062"/>
                <a:gd name="connsiteY16" fmla="*/ 9923 h 267458"/>
                <a:gd name="connsiteX17" fmla="*/ 113600 w 186062"/>
                <a:gd name="connsiteY17" fmla="*/ 1637 h 267458"/>
                <a:gd name="connsiteX18" fmla="*/ 121410 w 186062"/>
                <a:gd name="connsiteY18" fmla="*/ 1065 h 267458"/>
                <a:gd name="connsiteX19" fmla="*/ 174655 w 186062"/>
                <a:gd name="connsiteY19" fmla="*/ 398 h 267458"/>
                <a:gd name="connsiteX20" fmla="*/ 173893 w 186062"/>
                <a:gd name="connsiteY20" fmla="*/ 33926 h 267458"/>
                <a:gd name="connsiteX21" fmla="*/ 75309 w 186062"/>
                <a:gd name="connsiteY21" fmla="*/ 83456 h 267458"/>
                <a:gd name="connsiteX22" fmla="*/ 69023 w 186062"/>
                <a:gd name="connsiteY22" fmla="*/ 91743 h 267458"/>
                <a:gd name="connsiteX23" fmla="*/ 44543 w 186062"/>
                <a:gd name="connsiteY23" fmla="*/ 131272 h 267458"/>
                <a:gd name="connsiteX24" fmla="*/ 32542 w 186062"/>
                <a:gd name="connsiteY24" fmla="*/ 190898 h 267458"/>
                <a:gd name="connsiteX25" fmla="*/ 79691 w 186062"/>
                <a:gd name="connsiteY25" fmla="*/ 226141 h 267458"/>
                <a:gd name="connsiteX26" fmla="*/ 101312 w 186062"/>
                <a:gd name="connsiteY26" fmla="*/ 264812 h 267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6062" h="267458">
                  <a:moveTo>
                    <a:pt x="101312" y="264812"/>
                  </a:moveTo>
                  <a:cubicBezTo>
                    <a:pt x="94359" y="262717"/>
                    <a:pt x="88168" y="259193"/>
                    <a:pt x="79881" y="261955"/>
                  </a:cubicBezTo>
                  <a:cubicBezTo>
                    <a:pt x="47687" y="272718"/>
                    <a:pt x="45115" y="269670"/>
                    <a:pt x="28160" y="234904"/>
                  </a:cubicBezTo>
                  <a:cubicBezTo>
                    <a:pt x="23969" y="226427"/>
                    <a:pt x="14444" y="218711"/>
                    <a:pt x="7205" y="210901"/>
                  </a:cubicBezTo>
                  <a:cubicBezTo>
                    <a:pt x="62" y="203281"/>
                    <a:pt x="-1843" y="192803"/>
                    <a:pt x="2252" y="185279"/>
                  </a:cubicBezTo>
                  <a:cubicBezTo>
                    <a:pt x="11206" y="168991"/>
                    <a:pt x="8920" y="154894"/>
                    <a:pt x="1681" y="139273"/>
                  </a:cubicBezTo>
                  <a:cubicBezTo>
                    <a:pt x="-2129" y="130986"/>
                    <a:pt x="538" y="122509"/>
                    <a:pt x="9682" y="120413"/>
                  </a:cubicBezTo>
                  <a:cubicBezTo>
                    <a:pt x="21588" y="117651"/>
                    <a:pt x="25874" y="110317"/>
                    <a:pt x="25970" y="97553"/>
                  </a:cubicBezTo>
                  <a:cubicBezTo>
                    <a:pt x="26065" y="85361"/>
                    <a:pt x="31304" y="77075"/>
                    <a:pt x="44162" y="77265"/>
                  </a:cubicBezTo>
                  <a:cubicBezTo>
                    <a:pt x="52640" y="77360"/>
                    <a:pt x="50544" y="71455"/>
                    <a:pt x="48449" y="66407"/>
                  </a:cubicBezTo>
                  <a:cubicBezTo>
                    <a:pt x="43019" y="53167"/>
                    <a:pt x="33018" y="49833"/>
                    <a:pt x="20826" y="52024"/>
                  </a:cubicBezTo>
                  <a:cubicBezTo>
                    <a:pt x="19112" y="50690"/>
                    <a:pt x="18540" y="49262"/>
                    <a:pt x="19016" y="47833"/>
                  </a:cubicBezTo>
                  <a:cubicBezTo>
                    <a:pt x="19493" y="46404"/>
                    <a:pt x="20064" y="45642"/>
                    <a:pt x="20540" y="45642"/>
                  </a:cubicBezTo>
                  <a:cubicBezTo>
                    <a:pt x="27779" y="44499"/>
                    <a:pt x="34923" y="43261"/>
                    <a:pt x="42162" y="42118"/>
                  </a:cubicBezTo>
                  <a:cubicBezTo>
                    <a:pt x="44448" y="39451"/>
                    <a:pt x="46829" y="36784"/>
                    <a:pt x="49211" y="34307"/>
                  </a:cubicBezTo>
                  <a:cubicBezTo>
                    <a:pt x="54354" y="33641"/>
                    <a:pt x="59498" y="32879"/>
                    <a:pt x="64641" y="32212"/>
                  </a:cubicBezTo>
                  <a:cubicBezTo>
                    <a:pt x="84167" y="37070"/>
                    <a:pt x="98264" y="29354"/>
                    <a:pt x="107123" y="9923"/>
                  </a:cubicBezTo>
                  <a:cubicBezTo>
                    <a:pt x="109313" y="7256"/>
                    <a:pt x="111504" y="4494"/>
                    <a:pt x="113600" y="1637"/>
                  </a:cubicBezTo>
                  <a:cubicBezTo>
                    <a:pt x="116171" y="1446"/>
                    <a:pt x="118838" y="1256"/>
                    <a:pt x="121410" y="1065"/>
                  </a:cubicBezTo>
                  <a:cubicBezTo>
                    <a:pt x="139222" y="2303"/>
                    <a:pt x="156938" y="-1126"/>
                    <a:pt x="174655" y="398"/>
                  </a:cubicBezTo>
                  <a:cubicBezTo>
                    <a:pt x="189990" y="12019"/>
                    <a:pt x="189990" y="21830"/>
                    <a:pt x="173893" y="33926"/>
                  </a:cubicBezTo>
                  <a:cubicBezTo>
                    <a:pt x="143508" y="56691"/>
                    <a:pt x="108170" y="66978"/>
                    <a:pt x="75309" y="83456"/>
                  </a:cubicBezTo>
                  <a:cubicBezTo>
                    <a:pt x="73214" y="86219"/>
                    <a:pt x="71023" y="88981"/>
                    <a:pt x="69023" y="91743"/>
                  </a:cubicBezTo>
                  <a:cubicBezTo>
                    <a:pt x="59879" y="104221"/>
                    <a:pt x="57688" y="122128"/>
                    <a:pt x="44543" y="131272"/>
                  </a:cubicBezTo>
                  <a:cubicBezTo>
                    <a:pt x="21874" y="146988"/>
                    <a:pt x="22445" y="169372"/>
                    <a:pt x="32542" y="190898"/>
                  </a:cubicBezTo>
                  <a:cubicBezTo>
                    <a:pt x="41686" y="210329"/>
                    <a:pt x="46448" y="235666"/>
                    <a:pt x="79691" y="226141"/>
                  </a:cubicBezTo>
                  <a:cubicBezTo>
                    <a:pt x="101884" y="219759"/>
                    <a:pt x="112076" y="239666"/>
                    <a:pt x="101312" y="264812"/>
                  </a:cubicBez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B9995DB6-1A98-453B-9772-750761E4D728}"/>
                </a:ext>
              </a:extLst>
            </p:cNvPr>
            <p:cNvSpPr/>
            <p:nvPr/>
          </p:nvSpPr>
          <p:spPr>
            <a:xfrm>
              <a:off x="9780903" y="801043"/>
              <a:ext cx="216946" cy="276891"/>
            </a:xfrm>
            <a:custGeom>
              <a:avLst/>
              <a:gdLst>
                <a:gd name="connsiteX0" fmla="*/ 10119 w 216946"/>
                <a:gd name="connsiteY0" fmla="*/ 10573 h 276891"/>
                <a:gd name="connsiteX1" fmla="*/ 31931 w 216946"/>
                <a:gd name="connsiteY1" fmla="*/ 0 h 276891"/>
                <a:gd name="connsiteX2" fmla="*/ 50029 w 216946"/>
                <a:gd name="connsiteY2" fmla="*/ 12383 h 276891"/>
                <a:gd name="connsiteX3" fmla="*/ 77270 w 216946"/>
                <a:gd name="connsiteY3" fmla="*/ 93536 h 276891"/>
                <a:gd name="connsiteX4" fmla="*/ 80509 w 216946"/>
                <a:gd name="connsiteY4" fmla="*/ 117157 h 276891"/>
                <a:gd name="connsiteX5" fmla="*/ 66793 w 216946"/>
                <a:gd name="connsiteY5" fmla="*/ 126016 h 276891"/>
                <a:gd name="connsiteX6" fmla="*/ 81271 w 216946"/>
                <a:gd name="connsiteY6" fmla="*/ 125254 h 276891"/>
                <a:gd name="connsiteX7" fmla="*/ 114132 w 216946"/>
                <a:gd name="connsiteY7" fmla="*/ 183737 h 276891"/>
                <a:gd name="connsiteX8" fmla="*/ 196142 w 216946"/>
                <a:gd name="connsiteY8" fmla="*/ 226695 h 276891"/>
                <a:gd name="connsiteX9" fmla="*/ 203191 w 216946"/>
                <a:gd name="connsiteY9" fmla="*/ 234887 h 276891"/>
                <a:gd name="connsiteX10" fmla="*/ 205381 w 216946"/>
                <a:gd name="connsiteY10" fmla="*/ 241745 h 276891"/>
                <a:gd name="connsiteX11" fmla="*/ 213001 w 216946"/>
                <a:gd name="connsiteY11" fmla="*/ 249650 h 276891"/>
                <a:gd name="connsiteX12" fmla="*/ 213097 w 216946"/>
                <a:gd name="connsiteY12" fmla="*/ 249746 h 276891"/>
                <a:gd name="connsiteX13" fmla="*/ 216907 w 216946"/>
                <a:gd name="connsiteY13" fmla="*/ 259651 h 276891"/>
                <a:gd name="connsiteX14" fmla="*/ 204905 w 216946"/>
                <a:gd name="connsiteY14" fmla="*/ 276892 h 276891"/>
                <a:gd name="connsiteX15" fmla="*/ 68983 w 216946"/>
                <a:gd name="connsiteY15" fmla="*/ 184404 h 276891"/>
                <a:gd name="connsiteX16" fmla="*/ 35836 w 216946"/>
                <a:gd name="connsiteY16" fmla="*/ 121158 h 276891"/>
                <a:gd name="connsiteX17" fmla="*/ 3356 w 216946"/>
                <a:gd name="connsiteY17" fmla="*/ 26479 h 276891"/>
                <a:gd name="connsiteX18" fmla="*/ 10119 w 216946"/>
                <a:gd name="connsiteY18" fmla="*/ 10573 h 27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6946" h="276891">
                  <a:moveTo>
                    <a:pt x="10119" y="10573"/>
                  </a:moveTo>
                  <a:cubicBezTo>
                    <a:pt x="17358" y="7048"/>
                    <a:pt x="24692" y="3524"/>
                    <a:pt x="31931" y="0"/>
                  </a:cubicBezTo>
                  <a:cubicBezTo>
                    <a:pt x="39075" y="2286"/>
                    <a:pt x="48124" y="5143"/>
                    <a:pt x="50029" y="12383"/>
                  </a:cubicBezTo>
                  <a:cubicBezTo>
                    <a:pt x="57363" y="40100"/>
                    <a:pt x="79556" y="61817"/>
                    <a:pt x="77270" y="93536"/>
                  </a:cubicBezTo>
                  <a:cubicBezTo>
                    <a:pt x="76699" y="101251"/>
                    <a:pt x="79366" y="109347"/>
                    <a:pt x="80509" y="117157"/>
                  </a:cubicBezTo>
                  <a:cubicBezTo>
                    <a:pt x="77270" y="122968"/>
                    <a:pt x="62887" y="111157"/>
                    <a:pt x="66793" y="126016"/>
                  </a:cubicBezTo>
                  <a:cubicBezTo>
                    <a:pt x="70126" y="138589"/>
                    <a:pt x="75937" y="118110"/>
                    <a:pt x="81271" y="125254"/>
                  </a:cubicBezTo>
                  <a:cubicBezTo>
                    <a:pt x="77937" y="154400"/>
                    <a:pt x="100416" y="166116"/>
                    <a:pt x="114132" y="183737"/>
                  </a:cubicBezTo>
                  <a:cubicBezTo>
                    <a:pt x="142993" y="194691"/>
                    <a:pt x="166234" y="218123"/>
                    <a:pt x="196142" y="226695"/>
                  </a:cubicBezTo>
                  <a:cubicBezTo>
                    <a:pt x="198809" y="229076"/>
                    <a:pt x="201190" y="231743"/>
                    <a:pt x="203191" y="234887"/>
                  </a:cubicBezTo>
                  <a:cubicBezTo>
                    <a:pt x="203953" y="237173"/>
                    <a:pt x="204715" y="239459"/>
                    <a:pt x="205381" y="241745"/>
                  </a:cubicBezTo>
                  <a:cubicBezTo>
                    <a:pt x="207858" y="244507"/>
                    <a:pt x="210430" y="246983"/>
                    <a:pt x="213001" y="249650"/>
                  </a:cubicBezTo>
                  <a:lnTo>
                    <a:pt x="213097" y="249746"/>
                  </a:lnTo>
                  <a:cubicBezTo>
                    <a:pt x="215954" y="252317"/>
                    <a:pt x="217192" y="255556"/>
                    <a:pt x="216907" y="259651"/>
                  </a:cubicBezTo>
                  <a:cubicBezTo>
                    <a:pt x="215002" y="267176"/>
                    <a:pt x="213097" y="274606"/>
                    <a:pt x="204905" y="276892"/>
                  </a:cubicBezTo>
                  <a:cubicBezTo>
                    <a:pt x="155089" y="253841"/>
                    <a:pt x="114703" y="214503"/>
                    <a:pt x="68983" y="184404"/>
                  </a:cubicBezTo>
                  <a:cubicBezTo>
                    <a:pt x="45742" y="169069"/>
                    <a:pt x="37932" y="148400"/>
                    <a:pt x="35836" y="121158"/>
                  </a:cubicBezTo>
                  <a:cubicBezTo>
                    <a:pt x="33265" y="86582"/>
                    <a:pt x="37932" y="48863"/>
                    <a:pt x="3356" y="26479"/>
                  </a:cubicBezTo>
                  <a:cubicBezTo>
                    <a:pt x="-2168" y="23146"/>
                    <a:pt x="-1502" y="11335"/>
                    <a:pt x="10119" y="10573"/>
                  </a:cubicBezTo>
                  <a:close/>
                </a:path>
              </a:pathLst>
            </a:custGeom>
            <a:solidFill>
              <a:srgbClr val="70C5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1DF83C61-CDCA-4F9B-B0E5-24E0C9917E3C}"/>
                </a:ext>
              </a:extLst>
            </p:cNvPr>
            <p:cNvSpPr/>
            <p:nvPr/>
          </p:nvSpPr>
          <p:spPr>
            <a:xfrm>
              <a:off x="9223808" y="799976"/>
              <a:ext cx="220329" cy="194278"/>
            </a:xfrm>
            <a:custGeom>
              <a:avLst/>
              <a:gdLst>
                <a:gd name="connsiteX0" fmla="*/ 52197 w 220329"/>
                <a:gd name="connsiteY0" fmla="*/ 185090 h 194278"/>
                <a:gd name="connsiteX1" fmla="*/ 0 w 220329"/>
                <a:gd name="connsiteY1" fmla="*/ 183280 h 194278"/>
                <a:gd name="connsiteX2" fmla="*/ 57531 w 220329"/>
                <a:gd name="connsiteY2" fmla="*/ 147466 h 194278"/>
                <a:gd name="connsiteX3" fmla="*/ 82201 w 220329"/>
                <a:gd name="connsiteY3" fmla="*/ 142990 h 194278"/>
                <a:gd name="connsiteX4" fmla="*/ 107728 w 220329"/>
                <a:gd name="connsiteY4" fmla="*/ 132798 h 194278"/>
                <a:gd name="connsiteX5" fmla="*/ 116586 w 220329"/>
                <a:gd name="connsiteY5" fmla="*/ 119939 h 194278"/>
                <a:gd name="connsiteX6" fmla="*/ 200120 w 220329"/>
                <a:gd name="connsiteY6" fmla="*/ 4687 h 194278"/>
                <a:gd name="connsiteX7" fmla="*/ 214789 w 220329"/>
                <a:gd name="connsiteY7" fmla="*/ 2877 h 194278"/>
                <a:gd name="connsiteX8" fmla="*/ 214503 w 220329"/>
                <a:gd name="connsiteY8" fmla="*/ 2686 h 194278"/>
                <a:gd name="connsiteX9" fmla="*/ 210121 w 220329"/>
                <a:gd name="connsiteY9" fmla="*/ 41167 h 194278"/>
                <a:gd name="connsiteX10" fmla="*/ 181356 w 220329"/>
                <a:gd name="connsiteY10" fmla="*/ 90793 h 194278"/>
                <a:gd name="connsiteX11" fmla="*/ 137255 w 220329"/>
                <a:gd name="connsiteY11" fmla="*/ 153181 h 194278"/>
                <a:gd name="connsiteX12" fmla="*/ 103537 w 220329"/>
                <a:gd name="connsiteY12" fmla="*/ 178518 h 194278"/>
                <a:gd name="connsiteX13" fmla="*/ 52197 w 220329"/>
                <a:gd name="connsiteY13" fmla="*/ 185090 h 19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0329" h="194278">
                  <a:moveTo>
                    <a:pt x="52197" y="185090"/>
                  </a:moveTo>
                  <a:cubicBezTo>
                    <a:pt x="34290" y="200806"/>
                    <a:pt x="17050" y="193758"/>
                    <a:pt x="0" y="183280"/>
                  </a:cubicBezTo>
                  <a:cubicBezTo>
                    <a:pt x="19240" y="171660"/>
                    <a:pt x="36576" y="156420"/>
                    <a:pt x="57531" y="147466"/>
                  </a:cubicBezTo>
                  <a:cubicBezTo>
                    <a:pt x="65913" y="143942"/>
                    <a:pt x="73628" y="139370"/>
                    <a:pt x="82201" y="142990"/>
                  </a:cubicBezTo>
                  <a:cubicBezTo>
                    <a:pt x="94012" y="147943"/>
                    <a:pt x="101060" y="141275"/>
                    <a:pt x="107728" y="132798"/>
                  </a:cubicBezTo>
                  <a:cubicBezTo>
                    <a:pt x="110966" y="128702"/>
                    <a:pt x="115062" y="124797"/>
                    <a:pt x="116586" y="119939"/>
                  </a:cubicBezTo>
                  <a:cubicBezTo>
                    <a:pt x="131826" y="70504"/>
                    <a:pt x="165830" y="37548"/>
                    <a:pt x="200120" y="4687"/>
                  </a:cubicBezTo>
                  <a:cubicBezTo>
                    <a:pt x="204502" y="-743"/>
                    <a:pt x="209360" y="-1600"/>
                    <a:pt x="214789" y="2877"/>
                  </a:cubicBezTo>
                  <a:lnTo>
                    <a:pt x="214503" y="2686"/>
                  </a:lnTo>
                  <a:cubicBezTo>
                    <a:pt x="226314" y="17260"/>
                    <a:pt x="217742" y="29928"/>
                    <a:pt x="210121" y="41167"/>
                  </a:cubicBezTo>
                  <a:cubicBezTo>
                    <a:pt x="199453" y="56979"/>
                    <a:pt x="191357" y="74505"/>
                    <a:pt x="181356" y="90793"/>
                  </a:cubicBezTo>
                  <a:cubicBezTo>
                    <a:pt x="162687" y="108128"/>
                    <a:pt x="142208" y="123368"/>
                    <a:pt x="137255" y="153181"/>
                  </a:cubicBezTo>
                  <a:cubicBezTo>
                    <a:pt x="134112" y="171660"/>
                    <a:pt x="119825" y="178423"/>
                    <a:pt x="103537" y="178518"/>
                  </a:cubicBezTo>
                  <a:cubicBezTo>
                    <a:pt x="86106" y="178613"/>
                    <a:pt x="68866" y="178804"/>
                    <a:pt x="52197" y="185090"/>
                  </a:cubicBezTo>
                  <a:close/>
                </a:path>
              </a:pathLst>
            </a:custGeom>
            <a:solidFill>
              <a:srgbClr val="79C8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43F0F36E-757C-4031-809B-AA4841C334AB}"/>
                </a:ext>
              </a:extLst>
            </p:cNvPr>
            <p:cNvSpPr/>
            <p:nvPr/>
          </p:nvSpPr>
          <p:spPr>
            <a:xfrm>
              <a:off x="9697061" y="1223465"/>
              <a:ext cx="253390" cy="121456"/>
            </a:xfrm>
            <a:custGeom>
              <a:avLst/>
              <a:gdLst>
                <a:gd name="connsiteX0" fmla="*/ 122917 w 253390"/>
                <a:gd name="connsiteY0" fmla="*/ 115836 h 121456"/>
                <a:gd name="connsiteX1" fmla="*/ 100057 w 253390"/>
                <a:gd name="connsiteY1" fmla="*/ 119456 h 121456"/>
                <a:gd name="connsiteX2" fmla="*/ 51670 w 253390"/>
                <a:gd name="connsiteY2" fmla="*/ 120980 h 121456"/>
                <a:gd name="connsiteX3" fmla="*/ 36811 w 253390"/>
                <a:gd name="connsiteY3" fmla="*/ 121075 h 121456"/>
                <a:gd name="connsiteX4" fmla="*/ 21571 w 253390"/>
                <a:gd name="connsiteY4" fmla="*/ 121456 h 121456"/>
                <a:gd name="connsiteX5" fmla="*/ 1473 w 253390"/>
                <a:gd name="connsiteY5" fmla="*/ 115741 h 121456"/>
                <a:gd name="connsiteX6" fmla="*/ 6902 w 253390"/>
                <a:gd name="connsiteY6" fmla="*/ 94977 h 121456"/>
                <a:gd name="connsiteX7" fmla="*/ 209594 w 253390"/>
                <a:gd name="connsiteY7" fmla="*/ 6394 h 121456"/>
                <a:gd name="connsiteX8" fmla="*/ 241122 w 253390"/>
                <a:gd name="connsiteY8" fmla="*/ 4584 h 121456"/>
                <a:gd name="connsiteX9" fmla="*/ 234359 w 253390"/>
                <a:gd name="connsiteY9" fmla="*/ 60972 h 121456"/>
                <a:gd name="connsiteX10" fmla="*/ 142348 w 253390"/>
                <a:gd name="connsiteY10" fmla="*/ 97167 h 121456"/>
                <a:gd name="connsiteX11" fmla="*/ 122917 w 253390"/>
                <a:gd name="connsiteY11" fmla="*/ 115836 h 12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390" h="121456">
                  <a:moveTo>
                    <a:pt x="122917" y="115836"/>
                  </a:moveTo>
                  <a:cubicBezTo>
                    <a:pt x="115297" y="117075"/>
                    <a:pt x="107677" y="118217"/>
                    <a:pt x="100057" y="119456"/>
                  </a:cubicBezTo>
                  <a:cubicBezTo>
                    <a:pt x="83388" y="100311"/>
                    <a:pt x="67672" y="116694"/>
                    <a:pt x="51670" y="120980"/>
                  </a:cubicBezTo>
                  <a:cubicBezTo>
                    <a:pt x="46717" y="121647"/>
                    <a:pt x="41764" y="121361"/>
                    <a:pt x="36811" y="121075"/>
                  </a:cubicBezTo>
                  <a:cubicBezTo>
                    <a:pt x="31763" y="121170"/>
                    <a:pt x="26619" y="121265"/>
                    <a:pt x="21571" y="121456"/>
                  </a:cubicBezTo>
                  <a:cubicBezTo>
                    <a:pt x="14427" y="121456"/>
                    <a:pt x="7379" y="120789"/>
                    <a:pt x="1473" y="115741"/>
                  </a:cubicBezTo>
                  <a:cubicBezTo>
                    <a:pt x="-2146" y="107073"/>
                    <a:pt x="1378" y="100787"/>
                    <a:pt x="6902" y="94977"/>
                  </a:cubicBezTo>
                  <a:cubicBezTo>
                    <a:pt x="80054" y="80689"/>
                    <a:pt x="148253" y="52876"/>
                    <a:pt x="209594" y="6394"/>
                  </a:cubicBezTo>
                  <a:cubicBezTo>
                    <a:pt x="219596" y="-1131"/>
                    <a:pt x="230168" y="-2369"/>
                    <a:pt x="241122" y="4584"/>
                  </a:cubicBezTo>
                  <a:cubicBezTo>
                    <a:pt x="262649" y="26873"/>
                    <a:pt x="252933" y="44494"/>
                    <a:pt x="234359" y="60972"/>
                  </a:cubicBezTo>
                  <a:cubicBezTo>
                    <a:pt x="205880" y="79356"/>
                    <a:pt x="167208" y="66402"/>
                    <a:pt x="142348" y="97167"/>
                  </a:cubicBezTo>
                  <a:cubicBezTo>
                    <a:pt x="136823" y="104025"/>
                    <a:pt x="128822" y="108883"/>
                    <a:pt x="122917" y="115836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3B1D0964-4439-4740-889F-CC2EFDC880B0}"/>
                </a:ext>
              </a:extLst>
            </p:cNvPr>
            <p:cNvSpPr/>
            <p:nvPr/>
          </p:nvSpPr>
          <p:spPr>
            <a:xfrm>
              <a:off x="9819978" y="1205913"/>
              <a:ext cx="198024" cy="133387"/>
            </a:xfrm>
            <a:custGeom>
              <a:avLst/>
              <a:gdLst>
                <a:gd name="connsiteX0" fmla="*/ 0 w 198024"/>
                <a:gd name="connsiteY0" fmla="*/ 133388 h 133387"/>
                <a:gd name="connsiteX1" fmla="*/ 1333 w 198024"/>
                <a:gd name="connsiteY1" fmla="*/ 121767 h 133387"/>
                <a:gd name="connsiteX2" fmla="*/ 82201 w 198024"/>
                <a:gd name="connsiteY2" fmla="*/ 79572 h 133387"/>
                <a:gd name="connsiteX3" fmla="*/ 106013 w 198024"/>
                <a:gd name="connsiteY3" fmla="*/ 73285 h 133387"/>
                <a:gd name="connsiteX4" fmla="*/ 151543 w 198024"/>
                <a:gd name="connsiteY4" fmla="*/ 22803 h 133387"/>
                <a:gd name="connsiteX5" fmla="*/ 157734 w 198024"/>
                <a:gd name="connsiteY5" fmla="*/ 13754 h 133387"/>
                <a:gd name="connsiteX6" fmla="*/ 165259 w 198024"/>
                <a:gd name="connsiteY6" fmla="*/ 5848 h 133387"/>
                <a:gd name="connsiteX7" fmla="*/ 174879 w 198024"/>
                <a:gd name="connsiteY7" fmla="*/ 991 h 133387"/>
                <a:gd name="connsiteX8" fmla="*/ 198025 w 198024"/>
                <a:gd name="connsiteY8" fmla="*/ 14040 h 133387"/>
                <a:gd name="connsiteX9" fmla="*/ 198025 w 198024"/>
                <a:gd name="connsiteY9" fmla="*/ 13945 h 133387"/>
                <a:gd name="connsiteX10" fmla="*/ 193072 w 198024"/>
                <a:gd name="connsiteY10" fmla="*/ 32613 h 133387"/>
                <a:gd name="connsiteX11" fmla="*/ 120206 w 198024"/>
                <a:gd name="connsiteY11" fmla="*/ 89954 h 133387"/>
                <a:gd name="connsiteX12" fmla="*/ 77724 w 198024"/>
                <a:gd name="connsiteY12" fmla="*/ 111766 h 133387"/>
                <a:gd name="connsiteX13" fmla="*/ 22003 w 198024"/>
                <a:gd name="connsiteY13" fmla="*/ 124911 h 133387"/>
                <a:gd name="connsiteX14" fmla="*/ 13716 w 198024"/>
                <a:gd name="connsiteY14" fmla="*/ 131292 h 133387"/>
                <a:gd name="connsiteX15" fmla="*/ 0 w 198024"/>
                <a:gd name="connsiteY15" fmla="*/ 133388 h 133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8024" h="133387">
                  <a:moveTo>
                    <a:pt x="0" y="133388"/>
                  </a:moveTo>
                  <a:cubicBezTo>
                    <a:pt x="381" y="129483"/>
                    <a:pt x="-667" y="123863"/>
                    <a:pt x="1333" y="121767"/>
                  </a:cubicBezTo>
                  <a:cubicBezTo>
                    <a:pt x="24289" y="98717"/>
                    <a:pt x="45339" y="70047"/>
                    <a:pt x="82201" y="79572"/>
                  </a:cubicBezTo>
                  <a:cubicBezTo>
                    <a:pt x="91916" y="82048"/>
                    <a:pt x="98679" y="78048"/>
                    <a:pt x="106013" y="73285"/>
                  </a:cubicBezTo>
                  <a:cubicBezTo>
                    <a:pt x="130969" y="67094"/>
                    <a:pt x="136874" y="40138"/>
                    <a:pt x="151543" y="22803"/>
                  </a:cubicBezTo>
                  <a:cubicBezTo>
                    <a:pt x="153352" y="19659"/>
                    <a:pt x="155448" y="16611"/>
                    <a:pt x="157734" y="13754"/>
                  </a:cubicBezTo>
                  <a:cubicBezTo>
                    <a:pt x="159925" y="10801"/>
                    <a:pt x="162496" y="8229"/>
                    <a:pt x="165259" y="5848"/>
                  </a:cubicBezTo>
                  <a:cubicBezTo>
                    <a:pt x="168211" y="3753"/>
                    <a:pt x="171450" y="2133"/>
                    <a:pt x="174879" y="991"/>
                  </a:cubicBezTo>
                  <a:cubicBezTo>
                    <a:pt x="184499" y="1276"/>
                    <a:pt x="197644" y="-5772"/>
                    <a:pt x="198025" y="14040"/>
                  </a:cubicBezTo>
                  <a:lnTo>
                    <a:pt x="198025" y="13945"/>
                  </a:lnTo>
                  <a:cubicBezTo>
                    <a:pt x="193357" y="19183"/>
                    <a:pt x="195358" y="26613"/>
                    <a:pt x="193072" y="32613"/>
                  </a:cubicBezTo>
                  <a:cubicBezTo>
                    <a:pt x="169259" y="52521"/>
                    <a:pt x="149161" y="77381"/>
                    <a:pt x="120206" y="89954"/>
                  </a:cubicBezTo>
                  <a:cubicBezTo>
                    <a:pt x="105823" y="96145"/>
                    <a:pt x="91631" y="103670"/>
                    <a:pt x="77724" y="111766"/>
                  </a:cubicBezTo>
                  <a:cubicBezTo>
                    <a:pt x="61341" y="121387"/>
                    <a:pt x="42005" y="127673"/>
                    <a:pt x="22003" y="124911"/>
                  </a:cubicBezTo>
                  <a:cubicBezTo>
                    <a:pt x="19240" y="127102"/>
                    <a:pt x="16478" y="129197"/>
                    <a:pt x="13716" y="131292"/>
                  </a:cubicBezTo>
                  <a:cubicBezTo>
                    <a:pt x="9144" y="132054"/>
                    <a:pt x="4572" y="132721"/>
                    <a:pt x="0" y="133388"/>
                  </a:cubicBezTo>
                  <a:close/>
                </a:path>
              </a:pathLst>
            </a:custGeom>
            <a:solidFill>
              <a:srgbClr val="6EC4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2742B3C-DD7C-4A5B-BB68-5DE4F736A96F}"/>
                </a:ext>
              </a:extLst>
            </p:cNvPr>
            <p:cNvSpPr/>
            <p:nvPr/>
          </p:nvSpPr>
          <p:spPr>
            <a:xfrm>
              <a:off x="9975711" y="1088413"/>
              <a:ext cx="67536" cy="131540"/>
            </a:xfrm>
            <a:custGeom>
              <a:avLst/>
              <a:gdLst>
                <a:gd name="connsiteX0" fmla="*/ 42292 w 67536"/>
                <a:gd name="connsiteY0" fmla="*/ 131540 h 131540"/>
                <a:gd name="connsiteX1" fmla="*/ 11526 w 67536"/>
                <a:gd name="connsiteY1" fmla="*/ 126587 h 131540"/>
                <a:gd name="connsiteX2" fmla="*/ 8668 w 67536"/>
                <a:gd name="connsiteY2" fmla="*/ 10096 h 131540"/>
                <a:gd name="connsiteX3" fmla="*/ 28385 w 67536"/>
                <a:gd name="connsiteY3" fmla="*/ 9906 h 131540"/>
                <a:gd name="connsiteX4" fmla="*/ 51817 w 67536"/>
                <a:gd name="connsiteY4" fmla="*/ 0 h 131540"/>
                <a:gd name="connsiteX5" fmla="*/ 60770 w 67536"/>
                <a:gd name="connsiteY5" fmla="*/ 15811 h 131540"/>
                <a:gd name="connsiteX6" fmla="*/ 63818 w 67536"/>
                <a:gd name="connsiteY6" fmla="*/ 47149 h 131540"/>
                <a:gd name="connsiteX7" fmla="*/ 67533 w 67536"/>
                <a:gd name="connsiteY7" fmla="*/ 79534 h 131540"/>
                <a:gd name="connsiteX8" fmla="*/ 62104 w 67536"/>
                <a:gd name="connsiteY8" fmla="*/ 98298 h 131540"/>
                <a:gd name="connsiteX9" fmla="*/ 42292 w 67536"/>
                <a:gd name="connsiteY9" fmla="*/ 131540 h 1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536" h="131540">
                  <a:moveTo>
                    <a:pt x="42292" y="131540"/>
                  </a:moveTo>
                  <a:cubicBezTo>
                    <a:pt x="33243" y="120587"/>
                    <a:pt x="22003" y="126587"/>
                    <a:pt x="11526" y="126587"/>
                  </a:cubicBezTo>
                  <a:cubicBezTo>
                    <a:pt x="-8096" y="88297"/>
                    <a:pt x="1810" y="49149"/>
                    <a:pt x="8668" y="10096"/>
                  </a:cubicBezTo>
                  <a:cubicBezTo>
                    <a:pt x="15050" y="-2096"/>
                    <a:pt x="21527" y="952"/>
                    <a:pt x="28385" y="9906"/>
                  </a:cubicBezTo>
                  <a:cubicBezTo>
                    <a:pt x="44959" y="31718"/>
                    <a:pt x="45625" y="8001"/>
                    <a:pt x="51817" y="0"/>
                  </a:cubicBezTo>
                  <a:cubicBezTo>
                    <a:pt x="58008" y="3048"/>
                    <a:pt x="60008" y="9049"/>
                    <a:pt x="60770" y="15811"/>
                  </a:cubicBezTo>
                  <a:cubicBezTo>
                    <a:pt x="61913" y="26194"/>
                    <a:pt x="62770" y="36671"/>
                    <a:pt x="63818" y="47149"/>
                  </a:cubicBezTo>
                  <a:cubicBezTo>
                    <a:pt x="56960" y="59055"/>
                    <a:pt x="57151" y="70009"/>
                    <a:pt x="67533" y="79534"/>
                  </a:cubicBezTo>
                  <a:cubicBezTo>
                    <a:pt x="67628" y="86392"/>
                    <a:pt x="65533" y="92488"/>
                    <a:pt x="62104" y="98298"/>
                  </a:cubicBezTo>
                  <a:cubicBezTo>
                    <a:pt x="55341" y="109252"/>
                    <a:pt x="48864" y="120396"/>
                    <a:pt x="42292" y="131540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0FDF848F-9454-4D97-B763-A0447BE1D8F5}"/>
                </a:ext>
              </a:extLst>
            </p:cNvPr>
            <p:cNvSpPr/>
            <p:nvPr/>
          </p:nvSpPr>
          <p:spPr>
            <a:xfrm>
              <a:off x="9484995" y="1303773"/>
              <a:ext cx="283833" cy="63436"/>
            </a:xfrm>
            <a:custGeom>
              <a:avLst/>
              <a:gdLst>
                <a:gd name="connsiteX0" fmla="*/ 1417 w 283833"/>
                <a:gd name="connsiteY0" fmla="*/ 1048 h 63436"/>
                <a:gd name="connsiteX1" fmla="*/ 8847 w 283833"/>
                <a:gd name="connsiteY1" fmla="*/ 0 h 63436"/>
                <a:gd name="connsiteX2" fmla="*/ 148959 w 283833"/>
                <a:gd name="connsiteY2" fmla="*/ 26003 h 63436"/>
                <a:gd name="connsiteX3" fmla="*/ 173439 w 283833"/>
                <a:gd name="connsiteY3" fmla="*/ 30099 h 63436"/>
                <a:gd name="connsiteX4" fmla="*/ 183249 w 283833"/>
                <a:gd name="connsiteY4" fmla="*/ 31909 h 63436"/>
                <a:gd name="connsiteX5" fmla="*/ 202776 w 283833"/>
                <a:gd name="connsiteY5" fmla="*/ 37814 h 63436"/>
                <a:gd name="connsiteX6" fmla="*/ 212967 w 283833"/>
                <a:gd name="connsiteY6" fmla="*/ 41339 h 63436"/>
                <a:gd name="connsiteX7" fmla="*/ 283833 w 283833"/>
                <a:gd name="connsiteY7" fmla="*/ 43434 h 63436"/>
                <a:gd name="connsiteX8" fmla="*/ 267546 w 283833"/>
                <a:gd name="connsiteY8" fmla="*/ 52292 h 63436"/>
                <a:gd name="connsiteX9" fmla="*/ 186297 w 283833"/>
                <a:gd name="connsiteY9" fmla="*/ 58293 h 63436"/>
                <a:gd name="connsiteX10" fmla="*/ 124671 w 283833"/>
                <a:gd name="connsiteY10" fmla="*/ 55245 h 63436"/>
                <a:gd name="connsiteX11" fmla="*/ 97048 w 283833"/>
                <a:gd name="connsiteY11" fmla="*/ 63437 h 63436"/>
                <a:gd name="connsiteX12" fmla="*/ 43803 w 283833"/>
                <a:gd name="connsiteY12" fmla="*/ 62960 h 63436"/>
                <a:gd name="connsiteX13" fmla="*/ 11799 w 283833"/>
                <a:gd name="connsiteY13" fmla="*/ 50768 h 63436"/>
                <a:gd name="connsiteX14" fmla="*/ 13514 w 283833"/>
                <a:gd name="connsiteY14" fmla="*/ 35338 h 63436"/>
                <a:gd name="connsiteX15" fmla="*/ 1417 w 283833"/>
                <a:gd name="connsiteY15" fmla="*/ 1048 h 6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3833" h="63436">
                  <a:moveTo>
                    <a:pt x="1417" y="1048"/>
                  </a:moveTo>
                  <a:cubicBezTo>
                    <a:pt x="3894" y="667"/>
                    <a:pt x="6370" y="286"/>
                    <a:pt x="8847" y="0"/>
                  </a:cubicBezTo>
                  <a:cubicBezTo>
                    <a:pt x="51709" y="33338"/>
                    <a:pt x="104382" y="3524"/>
                    <a:pt x="148959" y="26003"/>
                  </a:cubicBezTo>
                  <a:cubicBezTo>
                    <a:pt x="157056" y="27527"/>
                    <a:pt x="165152" y="29337"/>
                    <a:pt x="173439" y="30099"/>
                  </a:cubicBezTo>
                  <a:cubicBezTo>
                    <a:pt x="176772" y="30385"/>
                    <a:pt x="180011" y="31051"/>
                    <a:pt x="183249" y="31909"/>
                  </a:cubicBezTo>
                  <a:cubicBezTo>
                    <a:pt x="189822" y="33814"/>
                    <a:pt x="196203" y="35909"/>
                    <a:pt x="202776" y="37814"/>
                  </a:cubicBezTo>
                  <a:cubicBezTo>
                    <a:pt x="206205" y="39053"/>
                    <a:pt x="209538" y="40291"/>
                    <a:pt x="212967" y="41339"/>
                  </a:cubicBezTo>
                  <a:cubicBezTo>
                    <a:pt x="236589" y="42958"/>
                    <a:pt x="260497" y="33147"/>
                    <a:pt x="283833" y="43434"/>
                  </a:cubicBezTo>
                  <a:cubicBezTo>
                    <a:pt x="279357" y="48482"/>
                    <a:pt x="273927" y="51626"/>
                    <a:pt x="267546" y="52292"/>
                  </a:cubicBezTo>
                  <a:cubicBezTo>
                    <a:pt x="240495" y="55150"/>
                    <a:pt x="213729" y="59436"/>
                    <a:pt x="186297" y="58293"/>
                  </a:cubicBezTo>
                  <a:cubicBezTo>
                    <a:pt x="165819" y="57436"/>
                    <a:pt x="145626" y="64103"/>
                    <a:pt x="124671" y="55245"/>
                  </a:cubicBezTo>
                  <a:cubicBezTo>
                    <a:pt x="117527" y="52197"/>
                    <a:pt x="106383" y="60389"/>
                    <a:pt x="97048" y="63437"/>
                  </a:cubicBezTo>
                  <a:cubicBezTo>
                    <a:pt x="79427" y="41815"/>
                    <a:pt x="61615" y="55626"/>
                    <a:pt x="43803" y="62960"/>
                  </a:cubicBezTo>
                  <a:cubicBezTo>
                    <a:pt x="33135" y="58865"/>
                    <a:pt x="22467" y="54864"/>
                    <a:pt x="11799" y="50768"/>
                  </a:cubicBezTo>
                  <a:cubicBezTo>
                    <a:pt x="8751" y="45530"/>
                    <a:pt x="28754" y="44958"/>
                    <a:pt x="13514" y="35338"/>
                  </a:cubicBezTo>
                  <a:cubicBezTo>
                    <a:pt x="3989" y="29147"/>
                    <a:pt x="-3155" y="16097"/>
                    <a:pt x="1417" y="1048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C85074E7-53E2-44D8-8F01-6349B2DC88CC}"/>
                </a:ext>
              </a:extLst>
            </p:cNvPr>
            <p:cNvSpPr/>
            <p:nvPr/>
          </p:nvSpPr>
          <p:spPr>
            <a:xfrm>
              <a:off x="9272719" y="1294896"/>
              <a:ext cx="176545" cy="32212"/>
            </a:xfrm>
            <a:custGeom>
              <a:avLst/>
              <a:gdLst>
                <a:gd name="connsiteX0" fmla="*/ 3000 w 176545"/>
                <a:gd name="connsiteY0" fmla="*/ 1257 h 32212"/>
                <a:gd name="connsiteX1" fmla="*/ 53388 w 176545"/>
                <a:gd name="connsiteY1" fmla="*/ 9258 h 32212"/>
                <a:gd name="connsiteX2" fmla="*/ 146733 w 176545"/>
                <a:gd name="connsiteY2" fmla="*/ 1447 h 32212"/>
                <a:gd name="connsiteX3" fmla="*/ 165021 w 176545"/>
                <a:gd name="connsiteY3" fmla="*/ 399 h 32212"/>
                <a:gd name="connsiteX4" fmla="*/ 176546 w 176545"/>
                <a:gd name="connsiteY4" fmla="*/ 14020 h 32212"/>
                <a:gd name="connsiteX5" fmla="*/ 147876 w 176545"/>
                <a:gd name="connsiteY5" fmla="*/ 19354 h 32212"/>
                <a:gd name="connsiteX6" fmla="*/ 133302 w 176545"/>
                <a:gd name="connsiteY6" fmla="*/ 19735 h 32212"/>
                <a:gd name="connsiteX7" fmla="*/ 13383 w 176545"/>
                <a:gd name="connsiteY7" fmla="*/ 32213 h 32212"/>
                <a:gd name="connsiteX8" fmla="*/ 3000 w 176545"/>
                <a:gd name="connsiteY8" fmla="*/ 1257 h 3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545" h="32212">
                  <a:moveTo>
                    <a:pt x="3000" y="1257"/>
                  </a:moveTo>
                  <a:cubicBezTo>
                    <a:pt x="18907" y="10782"/>
                    <a:pt x="37100" y="2876"/>
                    <a:pt x="53388" y="9258"/>
                  </a:cubicBezTo>
                  <a:cubicBezTo>
                    <a:pt x="84153" y="2685"/>
                    <a:pt x="116062" y="11544"/>
                    <a:pt x="146733" y="1447"/>
                  </a:cubicBezTo>
                  <a:cubicBezTo>
                    <a:pt x="152448" y="-363"/>
                    <a:pt x="158925" y="-172"/>
                    <a:pt x="165021" y="399"/>
                  </a:cubicBezTo>
                  <a:cubicBezTo>
                    <a:pt x="172069" y="1066"/>
                    <a:pt x="174831" y="7353"/>
                    <a:pt x="176546" y="14020"/>
                  </a:cubicBezTo>
                  <a:cubicBezTo>
                    <a:pt x="167116" y="16306"/>
                    <a:pt x="158448" y="22497"/>
                    <a:pt x="147876" y="19354"/>
                  </a:cubicBezTo>
                  <a:cubicBezTo>
                    <a:pt x="143399" y="18021"/>
                    <a:pt x="137874" y="18306"/>
                    <a:pt x="133302" y="19735"/>
                  </a:cubicBezTo>
                  <a:cubicBezTo>
                    <a:pt x="93964" y="31356"/>
                    <a:pt x="53197" y="26688"/>
                    <a:pt x="13383" y="32213"/>
                  </a:cubicBezTo>
                  <a:cubicBezTo>
                    <a:pt x="5382" y="23736"/>
                    <a:pt x="-5286" y="16211"/>
                    <a:pt x="3000" y="1257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60E5943A-4860-4B6F-B537-FA2CFFE9F3F2}"/>
                </a:ext>
              </a:extLst>
            </p:cNvPr>
            <p:cNvSpPr/>
            <p:nvPr/>
          </p:nvSpPr>
          <p:spPr>
            <a:xfrm>
              <a:off x="9986494" y="1054236"/>
              <a:ext cx="42413" cy="63010"/>
            </a:xfrm>
            <a:custGeom>
              <a:avLst/>
              <a:gdLst>
                <a:gd name="connsiteX0" fmla="*/ 40938 w 42413"/>
                <a:gd name="connsiteY0" fmla="*/ 34177 h 63010"/>
                <a:gd name="connsiteX1" fmla="*/ 42367 w 42413"/>
                <a:gd name="connsiteY1" fmla="*/ 49703 h 63010"/>
                <a:gd name="connsiteX2" fmla="*/ 35985 w 42413"/>
                <a:gd name="connsiteY2" fmla="*/ 61133 h 63010"/>
                <a:gd name="connsiteX3" fmla="*/ 18364 w 42413"/>
                <a:gd name="connsiteY3" fmla="*/ 62371 h 63010"/>
                <a:gd name="connsiteX4" fmla="*/ 11125 w 42413"/>
                <a:gd name="connsiteY4" fmla="*/ 45797 h 63010"/>
                <a:gd name="connsiteX5" fmla="*/ 3981 w 42413"/>
                <a:gd name="connsiteY5" fmla="*/ 37606 h 63010"/>
                <a:gd name="connsiteX6" fmla="*/ 2266 w 42413"/>
                <a:gd name="connsiteY6" fmla="*/ 21985 h 63010"/>
                <a:gd name="connsiteX7" fmla="*/ 9220 w 42413"/>
                <a:gd name="connsiteY7" fmla="*/ 3697 h 63010"/>
                <a:gd name="connsiteX8" fmla="*/ 22745 w 42413"/>
                <a:gd name="connsiteY8" fmla="*/ 3316 h 63010"/>
                <a:gd name="connsiteX9" fmla="*/ 40938 w 42413"/>
                <a:gd name="connsiteY9" fmla="*/ 34177 h 63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413" h="63010">
                  <a:moveTo>
                    <a:pt x="40938" y="34177"/>
                  </a:moveTo>
                  <a:cubicBezTo>
                    <a:pt x="41414" y="39320"/>
                    <a:pt x="42176" y="44559"/>
                    <a:pt x="42367" y="49703"/>
                  </a:cubicBezTo>
                  <a:cubicBezTo>
                    <a:pt x="42557" y="54941"/>
                    <a:pt x="42462" y="60371"/>
                    <a:pt x="35985" y="61133"/>
                  </a:cubicBezTo>
                  <a:cubicBezTo>
                    <a:pt x="30079" y="61895"/>
                    <a:pt x="23698" y="64085"/>
                    <a:pt x="18364" y="62371"/>
                  </a:cubicBezTo>
                  <a:cubicBezTo>
                    <a:pt x="11982" y="60371"/>
                    <a:pt x="13982" y="51227"/>
                    <a:pt x="11125" y="45797"/>
                  </a:cubicBezTo>
                  <a:cubicBezTo>
                    <a:pt x="9410" y="42559"/>
                    <a:pt x="6362" y="40273"/>
                    <a:pt x="3981" y="37606"/>
                  </a:cubicBezTo>
                  <a:cubicBezTo>
                    <a:pt x="-401" y="32843"/>
                    <a:pt x="-1448" y="27700"/>
                    <a:pt x="2266" y="21985"/>
                  </a:cubicBezTo>
                  <a:cubicBezTo>
                    <a:pt x="1981" y="14746"/>
                    <a:pt x="2933" y="7983"/>
                    <a:pt x="9220" y="3697"/>
                  </a:cubicBezTo>
                  <a:cubicBezTo>
                    <a:pt x="13601" y="-970"/>
                    <a:pt x="18078" y="-1351"/>
                    <a:pt x="22745" y="3316"/>
                  </a:cubicBezTo>
                  <a:cubicBezTo>
                    <a:pt x="28841" y="13603"/>
                    <a:pt x="34937" y="23890"/>
                    <a:pt x="40938" y="34177"/>
                  </a:cubicBezTo>
                  <a:close/>
                </a:path>
              </a:pathLst>
            </a:custGeom>
            <a:solidFill>
              <a:srgbClr val="6BC3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7B92F53D-B880-4691-BFC2-0D38E4CBE681}"/>
                </a:ext>
              </a:extLst>
            </p:cNvPr>
            <p:cNvSpPr/>
            <p:nvPr/>
          </p:nvSpPr>
          <p:spPr>
            <a:xfrm>
              <a:off x="9455075" y="1299804"/>
              <a:ext cx="52649" cy="54546"/>
            </a:xfrm>
            <a:custGeom>
              <a:avLst/>
              <a:gdLst>
                <a:gd name="connsiteX0" fmla="*/ 31337 w 52649"/>
                <a:gd name="connsiteY0" fmla="*/ 5017 h 54546"/>
                <a:gd name="connsiteX1" fmla="*/ 50387 w 52649"/>
                <a:gd name="connsiteY1" fmla="*/ 38545 h 54546"/>
                <a:gd name="connsiteX2" fmla="*/ 41720 w 52649"/>
                <a:gd name="connsiteY2" fmla="*/ 54547 h 54546"/>
                <a:gd name="connsiteX3" fmla="*/ 18955 w 52649"/>
                <a:gd name="connsiteY3" fmla="*/ 36544 h 54546"/>
                <a:gd name="connsiteX4" fmla="*/ 0 w 52649"/>
                <a:gd name="connsiteY4" fmla="*/ 9589 h 54546"/>
                <a:gd name="connsiteX5" fmla="*/ 31337 w 52649"/>
                <a:gd name="connsiteY5" fmla="*/ 5017 h 54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649" h="54546">
                  <a:moveTo>
                    <a:pt x="31337" y="5017"/>
                  </a:moveTo>
                  <a:cubicBezTo>
                    <a:pt x="37719" y="16161"/>
                    <a:pt x="44101" y="27400"/>
                    <a:pt x="50387" y="38545"/>
                  </a:cubicBezTo>
                  <a:cubicBezTo>
                    <a:pt x="56674" y="49689"/>
                    <a:pt x="48578" y="51689"/>
                    <a:pt x="41720" y="54547"/>
                  </a:cubicBezTo>
                  <a:cubicBezTo>
                    <a:pt x="34195" y="48546"/>
                    <a:pt x="26860" y="41974"/>
                    <a:pt x="18955" y="36544"/>
                  </a:cubicBezTo>
                  <a:cubicBezTo>
                    <a:pt x="9525" y="29972"/>
                    <a:pt x="3620" y="20828"/>
                    <a:pt x="0" y="9589"/>
                  </a:cubicBezTo>
                  <a:cubicBezTo>
                    <a:pt x="8763" y="-6318"/>
                    <a:pt x="20383" y="1588"/>
                    <a:pt x="31337" y="5017"/>
                  </a:cubicBezTo>
                  <a:close/>
                </a:path>
              </a:pathLst>
            </a:custGeom>
            <a:solidFill>
              <a:srgbClr val="69C3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B3C2EE74-551D-44D6-8A8B-24BBC26878CD}"/>
                </a:ext>
              </a:extLst>
            </p:cNvPr>
            <p:cNvSpPr/>
            <p:nvPr/>
          </p:nvSpPr>
          <p:spPr>
            <a:xfrm>
              <a:off x="9685389" y="1321497"/>
              <a:ext cx="111728" cy="32227"/>
            </a:xfrm>
            <a:custGeom>
              <a:avLst/>
              <a:gdLst>
                <a:gd name="connsiteX0" fmla="*/ 83439 w 111728"/>
                <a:gd name="connsiteY0" fmla="*/ 25710 h 32227"/>
                <a:gd name="connsiteX1" fmla="*/ 20669 w 111728"/>
                <a:gd name="connsiteY1" fmla="*/ 31806 h 32227"/>
                <a:gd name="connsiteX2" fmla="*/ 0 w 111728"/>
                <a:gd name="connsiteY2" fmla="*/ 26282 h 32227"/>
                <a:gd name="connsiteX3" fmla="*/ 36195 w 111728"/>
                <a:gd name="connsiteY3" fmla="*/ 13899 h 32227"/>
                <a:gd name="connsiteX4" fmla="*/ 50863 w 111728"/>
                <a:gd name="connsiteY4" fmla="*/ 12375 h 32227"/>
                <a:gd name="connsiteX5" fmla="*/ 59245 w 111728"/>
                <a:gd name="connsiteY5" fmla="*/ 19233 h 32227"/>
                <a:gd name="connsiteX6" fmla="*/ 80581 w 111728"/>
                <a:gd name="connsiteY6" fmla="*/ 4850 h 32227"/>
                <a:gd name="connsiteX7" fmla="*/ 111728 w 111728"/>
                <a:gd name="connsiteY7" fmla="*/ 21424 h 32227"/>
                <a:gd name="connsiteX8" fmla="*/ 83439 w 111728"/>
                <a:gd name="connsiteY8" fmla="*/ 25710 h 32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728" h="32227">
                  <a:moveTo>
                    <a:pt x="83439" y="25710"/>
                  </a:moveTo>
                  <a:cubicBezTo>
                    <a:pt x="62484" y="27710"/>
                    <a:pt x="41624" y="29711"/>
                    <a:pt x="20669" y="31806"/>
                  </a:cubicBezTo>
                  <a:cubicBezTo>
                    <a:pt x="13144" y="32568"/>
                    <a:pt x="5810" y="33044"/>
                    <a:pt x="0" y="26282"/>
                  </a:cubicBezTo>
                  <a:cubicBezTo>
                    <a:pt x="9334" y="12756"/>
                    <a:pt x="26479" y="26282"/>
                    <a:pt x="36195" y="13899"/>
                  </a:cubicBezTo>
                  <a:cubicBezTo>
                    <a:pt x="41053" y="13423"/>
                    <a:pt x="46006" y="12947"/>
                    <a:pt x="50863" y="12375"/>
                  </a:cubicBezTo>
                  <a:cubicBezTo>
                    <a:pt x="53626" y="14756"/>
                    <a:pt x="56388" y="17042"/>
                    <a:pt x="59245" y="19233"/>
                  </a:cubicBezTo>
                  <a:cubicBezTo>
                    <a:pt x="66294" y="14375"/>
                    <a:pt x="73247" y="9137"/>
                    <a:pt x="80581" y="4850"/>
                  </a:cubicBezTo>
                  <a:cubicBezTo>
                    <a:pt x="96393" y="-4294"/>
                    <a:pt x="101346" y="-1436"/>
                    <a:pt x="111728" y="21424"/>
                  </a:cubicBezTo>
                  <a:cubicBezTo>
                    <a:pt x="102298" y="22853"/>
                    <a:pt x="92869" y="24281"/>
                    <a:pt x="83439" y="25710"/>
                  </a:cubicBezTo>
                  <a:close/>
                </a:path>
              </a:pathLst>
            </a:custGeom>
            <a:solidFill>
              <a:srgbClr val="7DC9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2FC9703-1BB7-4EDF-86BD-8EA0C31E01DB}"/>
                </a:ext>
              </a:extLst>
            </p:cNvPr>
            <p:cNvSpPr/>
            <p:nvPr/>
          </p:nvSpPr>
          <p:spPr>
            <a:xfrm>
              <a:off x="9449200" y="741324"/>
              <a:ext cx="73407" cy="51623"/>
            </a:xfrm>
            <a:custGeom>
              <a:avLst/>
              <a:gdLst>
                <a:gd name="connsiteX0" fmla="*/ 73407 w 73407"/>
                <a:gd name="connsiteY0" fmla="*/ 2474 h 51623"/>
                <a:gd name="connsiteX1" fmla="*/ 46737 w 73407"/>
                <a:gd name="connsiteY1" fmla="*/ 30764 h 51623"/>
                <a:gd name="connsiteX2" fmla="*/ 3113 w 73407"/>
                <a:gd name="connsiteY2" fmla="*/ 51623 h 51623"/>
                <a:gd name="connsiteX3" fmla="*/ 160 w 73407"/>
                <a:gd name="connsiteY3" fmla="*/ 46385 h 51623"/>
                <a:gd name="connsiteX4" fmla="*/ 2160 w 73407"/>
                <a:gd name="connsiteY4" fmla="*/ 43337 h 51623"/>
                <a:gd name="connsiteX5" fmla="*/ 2256 w 73407"/>
                <a:gd name="connsiteY5" fmla="*/ 43337 h 51623"/>
                <a:gd name="connsiteX6" fmla="*/ 8256 w 73407"/>
                <a:gd name="connsiteY6" fmla="*/ 34002 h 51623"/>
                <a:gd name="connsiteX7" fmla="*/ 34069 w 73407"/>
                <a:gd name="connsiteY7" fmla="*/ 13523 h 51623"/>
                <a:gd name="connsiteX8" fmla="*/ 57977 w 73407"/>
                <a:gd name="connsiteY8" fmla="*/ 3427 h 51623"/>
                <a:gd name="connsiteX9" fmla="*/ 73407 w 73407"/>
                <a:gd name="connsiteY9" fmla="*/ 2474 h 5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407" h="51623">
                  <a:moveTo>
                    <a:pt x="73407" y="2474"/>
                  </a:moveTo>
                  <a:cubicBezTo>
                    <a:pt x="69407" y="17333"/>
                    <a:pt x="63978" y="29906"/>
                    <a:pt x="46737" y="30764"/>
                  </a:cubicBezTo>
                  <a:cubicBezTo>
                    <a:pt x="30069" y="31621"/>
                    <a:pt x="19591" y="49337"/>
                    <a:pt x="3113" y="51623"/>
                  </a:cubicBezTo>
                  <a:cubicBezTo>
                    <a:pt x="541" y="50099"/>
                    <a:pt x="-411" y="48385"/>
                    <a:pt x="160" y="46385"/>
                  </a:cubicBezTo>
                  <a:cubicBezTo>
                    <a:pt x="732" y="44384"/>
                    <a:pt x="1398" y="43432"/>
                    <a:pt x="2160" y="43337"/>
                  </a:cubicBezTo>
                  <a:lnTo>
                    <a:pt x="2256" y="43337"/>
                  </a:lnTo>
                  <a:cubicBezTo>
                    <a:pt x="5113" y="40955"/>
                    <a:pt x="6828" y="37526"/>
                    <a:pt x="8256" y="34002"/>
                  </a:cubicBezTo>
                  <a:cubicBezTo>
                    <a:pt x="13781" y="22477"/>
                    <a:pt x="21877" y="14762"/>
                    <a:pt x="34069" y="13523"/>
                  </a:cubicBezTo>
                  <a:cubicBezTo>
                    <a:pt x="43118" y="12761"/>
                    <a:pt x="50928" y="9142"/>
                    <a:pt x="57977" y="3427"/>
                  </a:cubicBezTo>
                  <a:cubicBezTo>
                    <a:pt x="63025" y="-288"/>
                    <a:pt x="68073" y="-1526"/>
                    <a:pt x="73407" y="2474"/>
                  </a:cubicBezTo>
                  <a:close/>
                </a:path>
              </a:pathLst>
            </a:custGeom>
            <a:solidFill>
              <a:srgbClr val="5BBF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CAB3A0AA-B4BC-45D9-90C8-E0BCE1C747E3}"/>
                </a:ext>
              </a:extLst>
            </p:cNvPr>
            <p:cNvSpPr/>
            <p:nvPr/>
          </p:nvSpPr>
          <p:spPr>
            <a:xfrm>
              <a:off x="9528893" y="1341794"/>
              <a:ext cx="55440" cy="29989"/>
            </a:xfrm>
            <a:custGeom>
              <a:avLst/>
              <a:gdLst>
                <a:gd name="connsiteX0" fmla="*/ 0 w 55440"/>
                <a:gd name="connsiteY0" fmla="*/ 24749 h 29989"/>
                <a:gd name="connsiteX1" fmla="*/ 30290 w 55440"/>
                <a:gd name="connsiteY1" fmla="*/ 460 h 29989"/>
                <a:gd name="connsiteX2" fmla="*/ 52864 w 55440"/>
                <a:gd name="connsiteY2" fmla="*/ 11033 h 29989"/>
                <a:gd name="connsiteX3" fmla="*/ 53245 w 55440"/>
                <a:gd name="connsiteY3" fmla="*/ 25225 h 29989"/>
                <a:gd name="connsiteX4" fmla="*/ 0 w 55440"/>
                <a:gd name="connsiteY4" fmla="*/ 24749 h 2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440" h="29989">
                  <a:moveTo>
                    <a:pt x="0" y="24749"/>
                  </a:moveTo>
                  <a:cubicBezTo>
                    <a:pt x="3905" y="7508"/>
                    <a:pt x="17907" y="4175"/>
                    <a:pt x="30290" y="460"/>
                  </a:cubicBezTo>
                  <a:cubicBezTo>
                    <a:pt x="38862" y="-2112"/>
                    <a:pt x="45720" y="6746"/>
                    <a:pt x="52864" y="11033"/>
                  </a:cubicBezTo>
                  <a:cubicBezTo>
                    <a:pt x="57817" y="14081"/>
                    <a:pt x="54293" y="20367"/>
                    <a:pt x="53245" y="25225"/>
                  </a:cubicBezTo>
                  <a:cubicBezTo>
                    <a:pt x="35433" y="31130"/>
                    <a:pt x="17621" y="32178"/>
                    <a:pt x="0" y="24749"/>
                  </a:cubicBezTo>
                  <a:close/>
                </a:path>
              </a:pathLst>
            </a:custGeom>
            <a:solidFill>
              <a:srgbClr val="67C2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8DC42534-6984-4BB7-9D4F-9F82F43C18AB}"/>
                </a:ext>
              </a:extLst>
            </p:cNvPr>
            <p:cNvSpPr/>
            <p:nvPr/>
          </p:nvSpPr>
          <p:spPr>
            <a:xfrm>
              <a:off x="9166562" y="988972"/>
              <a:ext cx="50101" cy="42385"/>
            </a:xfrm>
            <a:custGeom>
              <a:avLst/>
              <a:gdLst>
                <a:gd name="connsiteX0" fmla="*/ 50102 w 50101"/>
                <a:gd name="connsiteY0" fmla="*/ 2762 h 42385"/>
                <a:gd name="connsiteX1" fmla="*/ 30671 w 50101"/>
                <a:gd name="connsiteY1" fmla="*/ 42386 h 42385"/>
                <a:gd name="connsiteX2" fmla="*/ 381 w 50101"/>
                <a:gd name="connsiteY2" fmla="*/ 25526 h 42385"/>
                <a:gd name="connsiteX3" fmla="*/ 0 w 50101"/>
                <a:gd name="connsiteY3" fmla="*/ 25241 h 42385"/>
                <a:gd name="connsiteX4" fmla="*/ 7334 w 50101"/>
                <a:gd name="connsiteY4" fmla="*/ 17335 h 42385"/>
                <a:gd name="connsiteX5" fmla="*/ 19907 w 50101"/>
                <a:gd name="connsiteY5" fmla="*/ 5524 h 42385"/>
                <a:gd name="connsiteX6" fmla="*/ 50102 w 50101"/>
                <a:gd name="connsiteY6" fmla="*/ 2762 h 4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101" h="42385">
                  <a:moveTo>
                    <a:pt x="50102" y="2762"/>
                  </a:moveTo>
                  <a:cubicBezTo>
                    <a:pt x="43910" y="15239"/>
                    <a:pt x="37814" y="27812"/>
                    <a:pt x="30671" y="42386"/>
                  </a:cubicBezTo>
                  <a:cubicBezTo>
                    <a:pt x="18764" y="40576"/>
                    <a:pt x="9239" y="33813"/>
                    <a:pt x="381" y="25526"/>
                  </a:cubicBezTo>
                  <a:lnTo>
                    <a:pt x="0" y="25241"/>
                  </a:lnTo>
                  <a:cubicBezTo>
                    <a:pt x="1905" y="22002"/>
                    <a:pt x="4382" y="19430"/>
                    <a:pt x="7334" y="17335"/>
                  </a:cubicBezTo>
                  <a:cubicBezTo>
                    <a:pt x="11525" y="13430"/>
                    <a:pt x="15716" y="9429"/>
                    <a:pt x="19907" y="5524"/>
                  </a:cubicBezTo>
                  <a:cubicBezTo>
                    <a:pt x="29718" y="-1"/>
                    <a:pt x="39624" y="-2191"/>
                    <a:pt x="50102" y="2762"/>
                  </a:cubicBezTo>
                  <a:close/>
                </a:path>
              </a:pathLst>
            </a:custGeom>
            <a:solidFill>
              <a:srgbClr val="66C2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7AF6415C-1235-45FB-8A70-6536924A8EE3}"/>
                </a:ext>
              </a:extLst>
            </p:cNvPr>
            <p:cNvSpPr/>
            <p:nvPr/>
          </p:nvSpPr>
          <p:spPr>
            <a:xfrm>
              <a:off x="9834431" y="898808"/>
              <a:ext cx="27742" cy="57111"/>
            </a:xfrm>
            <a:custGeom>
              <a:avLst/>
              <a:gdLst>
                <a:gd name="connsiteX0" fmla="*/ 27743 w 27742"/>
                <a:gd name="connsiteY0" fmla="*/ 27679 h 57111"/>
                <a:gd name="connsiteX1" fmla="*/ 16027 w 27742"/>
                <a:gd name="connsiteY1" fmla="*/ 57111 h 57111"/>
                <a:gd name="connsiteX2" fmla="*/ 25 w 27742"/>
                <a:gd name="connsiteY2" fmla="*/ 9963 h 57111"/>
                <a:gd name="connsiteX3" fmla="*/ 6597 w 27742"/>
                <a:gd name="connsiteY3" fmla="*/ 1104 h 57111"/>
                <a:gd name="connsiteX4" fmla="*/ 16027 w 27742"/>
                <a:gd name="connsiteY4" fmla="*/ 3867 h 57111"/>
                <a:gd name="connsiteX5" fmla="*/ 26981 w 27742"/>
                <a:gd name="connsiteY5" fmla="*/ 19488 h 57111"/>
                <a:gd name="connsiteX6" fmla="*/ 27743 w 27742"/>
                <a:gd name="connsiteY6" fmla="*/ 27679 h 57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42" h="57111">
                  <a:moveTo>
                    <a:pt x="27743" y="27679"/>
                  </a:moveTo>
                  <a:cubicBezTo>
                    <a:pt x="17741" y="34061"/>
                    <a:pt x="26219" y="48634"/>
                    <a:pt x="16027" y="57111"/>
                  </a:cubicBezTo>
                  <a:cubicBezTo>
                    <a:pt x="5073" y="43395"/>
                    <a:pt x="2406" y="26631"/>
                    <a:pt x="25" y="9963"/>
                  </a:cubicBezTo>
                  <a:cubicBezTo>
                    <a:pt x="-356" y="7391"/>
                    <a:pt x="3740" y="3105"/>
                    <a:pt x="6597" y="1104"/>
                  </a:cubicBezTo>
                  <a:cubicBezTo>
                    <a:pt x="9836" y="-1182"/>
                    <a:pt x="13931" y="247"/>
                    <a:pt x="16027" y="3867"/>
                  </a:cubicBezTo>
                  <a:cubicBezTo>
                    <a:pt x="19265" y="9486"/>
                    <a:pt x="20885" y="16344"/>
                    <a:pt x="26981" y="19488"/>
                  </a:cubicBezTo>
                  <a:cubicBezTo>
                    <a:pt x="27266" y="22250"/>
                    <a:pt x="27457" y="24917"/>
                    <a:pt x="27743" y="27679"/>
                  </a:cubicBezTo>
                  <a:close/>
                </a:path>
              </a:pathLst>
            </a:custGeom>
            <a:solidFill>
              <a:srgbClr val="56BD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3F258D9E-7D5E-43F0-8BCE-C4130F993044}"/>
                </a:ext>
              </a:extLst>
            </p:cNvPr>
            <p:cNvSpPr/>
            <p:nvPr/>
          </p:nvSpPr>
          <p:spPr>
            <a:xfrm>
              <a:off x="9229713" y="1288914"/>
              <a:ext cx="56292" cy="39528"/>
            </a:xfrm>
            <a:custGeom>
              <a:avLst/>
              <a:gdLst>
                <a:gd name="connsiteX0" fmla="*/ 46006 w 56292"/>
                <a:gd name="connsiteY0" fmla="*/ 7239 h 39528"/>
                <a:gd name="connsiteX1" fmla="*/ 56293 w 56292"/>
                <a:gd name="connsiteY1" fmla="*/ 38291 h 39528"/>
                <a:gd name="connsiteX2" fmla="*/ 52769 w 56292"/>
                <a:gd name="connsiteY2" fmla="*/ 39529 h 39528"/>
                <a:gd name="connsiteX3" fmla="*/ 49054 w 56292"/>
                <a:gd name="connsiteY3" fmla="*/ 39338 h 39528"/>
                <a:gd name="connsiteX4" fmla="*/ 38957 w 56292"/>
                <a:gd name="connsiteY4" fmla="*/ 34099 h 39528"/>
                <a:gd name="connsiteX5" fmla="*/ 3048 w 56292"/>
                <a:gd name="connsiteY5" fmla="*/ 27146 h 39528"/>
                <a:gd name="connsiteX6" fmla="*/ 0 w 56292"/>
                <a:gd name="connsiteY6" fmla="*/ 24193 h 39528"/>
                <a:gd name="connsiteX7" fmla="*/ 2096 w 56292"/>
                <a:gd name="connsiteY7" fmla="*/ 20383 h 39528"/>
                <a:gd name="connsiteX8" fmla="*/ 37624 w 56292"/>
                <a:gd name="connsiteY8" fmla="*/ 0 h 39528"/>
                <a:gd name="connsiteX9" fmla="*/ 41243 w 56292"/>
                <a:gd name="connsiteY9" fmla="*/ 857 h 39528"/>
                <a:gd name="connsiteX10" fmla="*/ 45625 w 56292"/>
                <a:gd name="connsiteY10" fmla="*/ 7334 h 39528"/>
                <a:gd name="connsiteX11" fmla="*/ 46006 w 56292"/>
                <a:gd name="connsiteY11" fmla="*/ 7239 h 39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292" h="39528">
                  <a:moveTo>
                    <a:pt x="46006" y="7239"/>
                  </a:moveTo>
                  <a:cubicBezTo>
                    <a:pt x="49435" y="17621"/>
                    <a:pt x="52864" y="27908"/>
                    <a:pt x="56293" y="38291"/>
                  </a:cubicBezTo>
                  <a:lnTo>
                    <a:pt x="52769" y="39529"/>
                  </a:lnTo>
                  <a:lnTo>
                    <a:pt x="49054" y="39338"/>
                  </a:lnTo>
                  <a:cubicBezTo>
                    <a:pt x="46196" y="36385"/>
                    <a:pt x="43053" y="34290"/>
                    <a:pt x="38957" y="34099"/>
                  </a:cubicBezTo>
                  <a:cubicBezTo>
                    <a:pt x="26765" y="33242"/>
                    <a:pt x="14288" y="34385"/>
                    <a:pt x="3048" y="27146"/>
                  </a:cubicBezTo>
                  <a:cubicBezTo>
                    <a:pt x="2096" y="26194"/>
                    <a:pt x="1048" y="25146"/>
                    <a:pt x="0" y="24193"/>
                  </a:cubicBezTo>
                  <a:cubicBezTo>
                    <a:pt x="762" y="22955"/>
                    <a:pt x="1429" y="21622"/>
                    <a:pt x="2096" y="20383"/>
                  </a:cubicBezTo>
                  <a:cubicBezTo>
                    <a:pt x="18097" y="22193"/>
                    <a:pt x="26575" y="8477"/>
                    <a:pt x="37624" y="0"/>
                  </a:cubicBezTo>
                  <a:lnTo>
                    <a:pt x="41243" y="857"/>
                  </a:lnTo>
                  <a:cubicBezTo>
                    <a:pt x="42291" y="3334"/>
                    <a:pt x="43815" y="5524"/>
                    <a:pt x="45625" y="7334"/>
                  </a:cubicBezTo>
                  <a:lnTo>
                    <a:pt x="46006" y="7239"/>
                  </a:lnTo>
                  <a:close/>
                </a:path>
              </a:pathLst>
            </a:custGeom>
            <a:solidFill>
              <a:srgbClr val="64C1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92D985FE-93F6-477C-981C-2E04CB2D5C9A}"/>
                </a:ext>
              </a:extLst>
            </p:cNvPr>
            <p:cNvSpPr/>
            <p:nvPr/>
          </p:nvSpPr>
          <p:spPr>
            <a:xfrm>
              <a:off x="9067106" y="1110876"/>
              <a:ext cx="28466" cy="44021"/>
            </a:xfrm>
            <a:custGeom>
              <a:avLst/>
              <a:gdLst>
                <a:gd name="connsiteX0" fmla="*/ 2968 w 28466"/>
                <a:gd name="connsiteY0" fmla="*/ 3635 h 44021"/>
                <a:gd name="connsiteX1" fmla="*/ 20970 w 28466"/>
                <a:gd name="connsiteY1" fmla="*/ 6302 h 44021"/>
                <a:gd name="connsiteX2" fmla="*/ 26114 w 28466"/>
                <a:gd name="connsiteY2" fmla="*/ 16399 h 44021"/>
                <a:gd name="connsiteX3" fmla="*/ 8493 w 28466"/>
                <a:gd name="connsiteY3" fmla="*/ 44021 h 44021"/>
                <a:gd name="connsiteX4" fmla="*/ 1825 w 28466"/>
                <a:gd name="connsiteY4" fmla="*/ 21828 h 44021"/>
                <a:gd name="connsiteX5" fmla="*/ 2968 w 28466"/>
                <a:gd name="connsiteY5" fmla="*/ 3635 h 4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66" h="44021">
                  <a:moveTo>
                    <a:pt x="2968" y="3635"/>
                  </a:moveTo>
                  <a:cubicBezTo>
                    <a:pt x="9350" y="1444"/>
                    <a:pt x="16113" y="-4556"/>
                    <a:pt x="20970" y="6302"/>
                  </a:cubicBezTo>
                  <a:cubicBezTo>
                    <a:pt x="22494" y="9731"/>
                    <a:pt x="24876" y="12874"/>
                    <a:pt x="26114" y="16399"/>
                  </a:cubicBezTo>
                  <a:cubicBezTo>
                    <a:pt x="31734" y="32305"/>
                    <a:pt x="27828" y="38306"/>
                    <a:pt x="8493" y="44021"/>
                  </a:cubicBezTo>
                  <a:cubicBezTo>
                    <a:pt x="6302" y="36592"/>
                    <a:pt x="4492" y="29067"/>
                    <a:pt x="1825" y="21828"/>
                  </a:cubicBezTo>
                  <a:cubicBezTo>
                    <a:pt x="-461" y="15446"/>
                    <a:pt x="-1128" y="9541"/>
                    <a:pt x="2968" y="3635"/>
                  </a:cubicBezTo>
                  <a:close/>
                </a:path>
              </a:pathLst>
            </a:custGeom>
            <a:solidFill>
              <a:srgbClr val="58BE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52B67BEF-6DC1-40AB-B835-DF174389BEAE}"/>
                </a:ext>
              </a:extLst>
            </p:cNvPr>
            <p:cNvSpPr/>
            <p:nvPr/>
          </p:nvSpPr>
          <p:spPr>
            <a:xfrm>
              <a:off x="9192947" y="1280737"/>
              <a:ext cx="38957" cy="33957"/>
            </a:xfrm>
            <a:custGeom>
              <a:avLst/>
              <a:gdLst>
                <a:gd name="connsiteX0" fmla="*/ 0 w 38957"/>
                <a:gd name="connsiteY0" fmla="*/ 17892 h 33957"/>
                <a:gd name="connsiteX1" fmla="*/ 7525 w 38957"/>
                <a:gd name="connsiteY1" fmla="*/ 1223 h 33957"/>
                <a:gd name="connsiteX2" fmla="*/ 24194 w 38957"/>
                <a:gd name="connsiteY2" fmla="*/ 5700 h 33957"/>
                <a:gd name="connsiteX3" fmla="*/ 38957 w 38957"/>
                <a:gd name="connsiteY3" fmla="*/ 28560 h 33957"/>
                <a:gd name="connsiteX4" fmla="*/ 38957 w 38957"/>
                <a:gd name="connsiteY4" fmla="*/ 28560 h 33957"/>
                <a:gd name="connsiteX5" fmla="*/ 30766 w 38957"/>
                <a:gd name="connsiteY5" fmla="*/ 33418 h 33957"/>
                <a:gd name="connsiteX6" fmla="*/ 16573 w 38957"/>
                <a:gd name="connsiteY6" fmla="*/ 31513 h 33957"/>
                <a:gd name="connsiteX7" fmla="*/ 0 w 38957"/>
                <a:gd name="connsiteY7" fmla="*/ 17892 h 33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957" h="33957">
                  <a:moveTo>
                    <a:pt x="0" y="17892"/>
                  </a:moveTo>
                  <a:cubicBezTo>
                    <a:pt x="762" y="11320"/>
                    <a:pt x="476" y="4271"/>
                    <a:pt x="7525" y="1223"/>
                  </a:cubicBezTo>
                  <a:cubicBezTo>
                    <a:pt x="14002" y="-1539"/>
                    <a:pt x="20098" y="557"/>
                    <a:pt x="24194" y="5700"/>
                  </a:cubicBezTo>
                  <a:cubicBezTo>
                    <a:pt x="29813" y="12653"/>
                    <a:pt x="34100" y="20845"/>
                    <a:pt x="38957" y="28560"/>
                  </a:cubicBezTo>
                  <a:lnTo>
                    <a:pt x="38957" y="28560"/>
                  </a:lnTo>
                  <a:cubicBezTo>
                    <a:pt x="36862" y="31513"/>
                    <a:pt x="34100" y="33132"/>
                    <a:pt x="30766" y="33418"/>
                  </a:cubicBezTo>
                  <a:cubicBezTo>
                    <a:pt x="25908" y="33989"/>
                    <a:pt x="21050" y="34847"/>
                    <a:pt x="16573" y="31513"/>
                  </a:cubicBezTo>
                  <a:cubicBezTo>
                    <a:pt x="9620" y="29132"/>
                    <a:pt x="3429" y="25512"/>
                    <a:pt x="0" y="17892"/>
                  </a:cubicBezTo>
                  <a:close/>
                </a:path>
              </a:pathLst>
            </a:custGeom>
            <a:solidFill>
              <a:srgbClr val="63C1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759DF1C-E9F5-4B2B-A645-F5DCC464AF93}"/>
                </a:ext>
              </a:extLst>
            </p:cNvPr>
            <p:cNvSpPr/>
            <p:nvPr/>
          </p:nvSpPr>
          <p:spPr>
            <a:xfrm>
              <a:off x="10023968" y="1135657"/>
              <a:ext cx="22920" cy="37163"/>
            </a:xfrm>
            <a:custGeom>
              <a:avLst/>
              <a:gdLst>
                <a:gd name="connsiteX0" fmla="*/ 19275 w 22920"/>
                <a:gd name="connsiteY0" fmla="*/ 32290 h 37163"/>
                <a:gd name="connsiteX1" fmla="*/ 9560 w 22920"/>
                <a:gd name="connsiteY1" fmla="*/ 36957 h 37163"/>
                <a:gd name="connsiteX2" fmla="*/ 35 w 22920"/>
                <a:gd name="connsiteY2" fmla="*/ 28861 h 37163"/>
                <a:gd name="connsiteX3" fmla="*/ 15561 w 22920"/>
                <a:gd name="connsiteY3" fmla="*/ 0 h 37163"/>
                <a:gd name="connsiteX4" fmla="*/ 19275 w 22920"/>
                <a:gd name="connsiteY4" fmla="*/ 32290 h 3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20" h="37163">
                  <a:moveTo>
                    <a:pt x="19275" y="32290"/>
                  </a:moveTo>
                  <a:cubicBezTo>
                    <a:pt x="16037" y="33909"/>
                    <a:pt x="12989" y="36195"/>
                    <a:pt x="9560" y="36957"/>
                  </a:cubicBezTo>
                  <a:cubicBezTo>
                    <a:pt x="4035" y="38100"/>
                    <a:pt x="-441" y="34385"/>
                    <a:pt x="35" y="28861"/>
                  </a:cubicBezTo>
                  <a:cubicBezTo>
                    <a:pt x="1273" y="17145"/>
                    <a:pt x="5083" y="6191"/>
                    <a:pt x="15561" y="0"/>
                  </a:cubicBezTo>
                  <a:cubicBezTo>
                    <a:pt x="17275" y="10668"/>
                    <a:pt x="28610" y="20002"/>
                    <a:pt x="19275" y="32290"/>
                  </a:cubicBezTo>
                  <a:close/>
                </a:path>
              </a:pathLst>
            </a:custGeom>
            <a:solidFill>
              <a:srgbClr val="60C0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A0B1F459-A47D-4348-9D66-7E5F6AFEE7F8}"/>
                </a:ext>
              </a:extLst>
            </p:cNvPr>
            <p:cNvSpPr/>
            <p:nvPr/>
          </p:nvSpPr>
          <p:spPr>
            <a:xfrm>
              <a:off x="9186565" y="983923"/>
              <a:ext cx="30098" cy="10572"/>
            </a:xfrm>
            <a:custGeom>
              <a:avLst/>
              <a:gdLst>
                <a:gd name="connsiteX0" fmla="*/ 30099 w 30098"/>
                <a:gd name="connsiteY0" fmla="*/ 7810 h 10572"/>
                <a:gd name="connsiteX1" fmla="*/ 0 w 30098"/>
                <a:gd name="connsiteY1" fmla="*/ 10573 h 10572"/>
                <a:gd name="connsiteX2" fmla="*/ 29337 w 30098"/>
                <a:gd name="connsiteY2" fmla="*/ 0 h 10572"/>
                <a:gd name="connsiteX3" fmla="*/ 30099 w 30098"/>
                <a:gd name="connsiteY3" fmla="*/ 7810 h 1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98" h="10572">
                  <a:moveTo>
                    <a:pt x="30099" y="7810"/>
                  </a:moveTo>
                  <a:cubicBezTo>
                    <a:pt x="20098" y="8763"/>
                    <a:pt x="10001" y="9620"/>
                    <a:pt x="0" y="10573"/>
                  </a:cubicBezTo>
                  <a:cubicBezTo>
                    <a:pt x="7239" y="-1429"/>
                    <a:pt x="19145" y="2191"/>
                    <a:pt x="29337" y="0"/>
                  </a:cubicBezTo>
                  <a:cubicBezTo>
                    <a:pt x="29528" y="2572"/>
                    <a:pt x="29813" y="5143"/>
                    <a:pt x="30099" y="781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0CBCABED-F645-4FE2-B1A1-49D2CF053F8F}"/>
                </a:ext>
              </a:extLst>
            </p:cNvPr>
            <p:cNvSpPr/>
            <p:nvPr/>
          </p:nvSpPr>
          <p:spPr>
            <a:xfrm>
              <a:off x="9528417" y="725384"/>
              <a:ext cx="22669" cy="8837"/>
            </a:xfrm>
            <a:custGeom>
              <a:avLst/>
              <a:gdLst>
                <a:gd name="connsiteX0" fmla="*/ 22670 w 22669"/>
                <a:gd name="connsiteY0" fmla="*/ 126 h 8837"/>
                <a:gd name="connsiteX1" fmla="*/ 0 w 22669"/>
                <a:gd name="connsiteY1" fmla="*/ 8699 h 8837"/>
                <a:gd name="connsiteX2" fmla="*/ 22670 w 22669"/>
                <a:gd name="connsiteY2" fmla="*/ 126 h 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669" h="8837">
                  <a:moveTo>
                    <a:pt x="22670" y="126"/>
                  </a:moveTo>
                  <a:cubicBezTo>
                    <a:pt x="16954" y="8889"/>
                    <a:pt x="8573" y="9175"/>
                    <a:pt x="0" y="8699"/>
                  </a:cubicBezTo>
                  <a:cubicBezTo>
                    <a:pt x="5620" y="-350"/>
                    <a:pt x="14097" y="-255"/>
                    <a:pt x="22670" y="126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98D066B4-FA47-4F62-9630-672E973D5C48}"/>
                </a:ext>
              </a:extLst>
            </p:cNvPr>
            <p:cNvSpPr/>
            <p:nvPr/>
          </p:nvSpPr>
          <p:spPr>
            <a:xfrm>
              <a:off x="10012216" y="1219858"/>
              <a:ext cx="5968" cy="18668"/>
            </a:xfrm>
            <a:custGeom>
              <a:avLst/>
              <a:gdLst>
                <a:gd name="connsiteX0" fmla="*/ 833 w 5968"/>
                <a:gd name="connsiteY0" fmla="*/ 18669 h 18668"/>
                <a:gd name="connsiteX1" fmla="*/ 5786 w 5968"/>
                <a:gd name="connsiteY1" fmla="*/ 0 h 18668"/>
                <a:gd name="connsiteX2" fmla="*/ 833 w 5968"/>
                <a:gd name="connsiteY2" fmla="*/ 18669 h 1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68" h="18668">
                  <a:moveTo>
                    <a:pt x="833" y="18669"/>
                  </a:moveTo>
                  <a:cubicBezTo>
                    <a:pt x="-691" y="11430"/>
                    <a:pt x="-691" y="4667"/>
                    <a:pt x="5786" y="0"/>
                  </a:cubicBezTo>
                  <a:cubicBezTo>
                    <a:pt x="6453" y="6953"/>
                    <a:pt x="5405" y="13335"/>
                    <a:pt x="833" y="18669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E042885B-869E-4FD7-A495-8DFC6C17A27C}"/>
                </a:ext>
              </a:extLst>
            </p:cNvPr>
            <p:cNvSpPr/>
            <p:nvPr/>
          </p:nvSpPr>
          <p:spPr>
            <a:xfrm>
              <a:off x="9209616" y="1310250"/>
              <a:ext cx="17389" cy="7501"/>
            </a:xfrm>
            <a:custGeom>
              <a:avLst/>
              <a:gdLst>
                <a:gd name="connsiteX0" fmla="*/ 0 w 17389"/>
                <a:gd name="connsiteY0" fmla="*/ 2000 h 7501"/>
                <a:gd name="connsiteX1" fmla="*/ 14859 w 17389"/>
                <a:gd name="connsiteY1" fmla="*/ 0 h 7501"/>
                <a:gd name="connsiteX2" fmla="*/ 17336 w 17389"/>
                <a:gd name="connsiteY2" fmla="*/ 4001 h 7501"/>
                <a:gd name="connsiteX3" fmla="*/ 16288 w 17389"/>
                <a:gd name="connsiteY3" fmla="*/ 6668 h 7501"/>
                <a:gd name="connsiteX4" fmla="*/ 0 w 17389"/>
                <a:gd name="connsiteY4" fmla="*/ 200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9" h="7501">
                  <a:moveTo>
                    <a:pt x="0" y="2000"/>
                  </a:moveTo>
                  <a:cubicBezTo>
                    <a:pt x="4953" y="1333"/>
                    <a:pt x="9906" y="667"/>
                    <a:pt x="14859" y="0"/>
                  </a:cubicBezTo>
                  <a:cubicBezTo>
                    <a:pt x="16764" y="1048"/>
                    <a:pt x="17621" y="2381"/>
                    <a:pt x="17336" y="4001"/>
                  </a:cubicBezTo>
                  <a:cubicBezTo>
                    <a:pt x="17145" y="5715"/>
                    <a:pt x="16764" y="6572"/>
                    <a:pt x="16288" y="6668"/>
                  </a:cubicBezTo>
                  <a:cubicBezTo>
                    <a:pt x="10097" y="8477"/>
                    <a:pt x="4477" y="7525"/>
                    <a:pt x="0" y="200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B67394F8-6FA4-4BCE-A554-E9D0A99AA22E}"/>
                </a:ext>
              </a:extLst>
            </p:cNvPr>
            <p:cNvSpPr/>
            <p:nvPr/>
          </p:nvSpPr>
          <p:spPr>
            <a:xfrm>
              <a:off x="9993904" y="1050634"/>
              <a:ext cx="15335" cy="7298"/>
            </a:xfrm>
            <a:custGeom>
              <a:avLst/>
              <a:gdLst>
                <a:gd name="connsiteX0" fmla="*/ 15335 w 15335"/>
                <a:gd name="connsiteY0" fmla="*/ 6917 h 7298"/>
                <a:gd name="connsiteX1" fmla="*/ 1810 w 15335"/>
                <a:gd name="connsiteY1" fmla="*/ 7298 h 7298"/>
                <a:gd name="connsiteX2" fmla="*/ 0 w 15335"/>
                <a:gd name="connsiteY2" fmla="*/ 250 h 7298"/>
                <a:gd name="connsiteX3" fmla="*/ 15335 w 15335"/>
                <a:gd name="connsiteY3" fmla="*/ 6917 h 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35" h="7298">
                  <a:moveTo>
                    <a:pt x="15335" y="6917"/>
                  </a:moveTo>
                  <a:cubicBezTo>
                    <a:pt x="10858" y="7108"/>
                    <a:pt x="6286" y="7203"/>
                    <a:pt x="1810" y="7298"/>
                  </a:cubicBezTo>
                  <a:cubicBezTo>
                    <a:pt x="952" y="5012"/>
                    <a:pt x="381" y="2726"/>
                    <a:pt x="0" y="250"/>
                  </a:cubicBezTo>
                  <a:cubicBezTo>
                    <a:pt x="6286" y="-607"/>
                    <a:pt x="11716" y="536"/>
                    <a:pt x="15335" y="6917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957E9EC7-BF24-4FEE-BEC1-0BFE87116511}"/>
                </a:ext>
              </a:extLst>
            </p:cNvPr>
            <p:cNvSpPr/>
            <p:nvPr/>
          </p:nvSpPr>
          <p:spPr>
            <a:xfrm>
              <a:off x="9423928" y="794852"/>
              <a:ext cx="14668" cy="9905"/>
            </a:xfrm>
            <a:custGeom>
              <a:avLst/>
              <a:gdLst>
                <a:gd name="connsiteX0" fmla="*/ 14669 w 14668"/>
                <a:gd name="connsiteY0" fmla="*/ 8096 h 9905"/>
                <a:gd name="connsiteX1" fmla="*/ 0 w 14668"/>
                <a:gd name="connsiteY1" fmla="*/ 9906 h 9905"/>
                <a:gd name="connsiteX2" fmla="*/ 13811 w 14668"/>
                <a:gd name="connsiteY2" fmla="*/ 0 h 9905"/>
                <a:gd name="connsiteX3" fmla="*/ 14669 w 14668"/>
                <a:gd name="connsiteY3" fmla="*/ 8096 h 9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" h="9905">
                  <a:moveTo>
                    <a:pt x="14669" y="8096"/>
                  </a:moveTo>
                  <a:cubicBezTo>
                    <a:pt x="9811" y="8668"/>
                    <a:pt x="4858" y="9239"/>
                    <a:pt x="0" y="9906"/>
                  </a:cubicBezTo>
                  <a:cubicBezTo>
                    <a:pt x="2381" y="2858"/>
                    <a:pt x="7525" y="571"/>
                    <a:pt x="13811" y="0"/>
                  </a:cubicBezTo>
                  <a:cubicBezTo>
                    <a:pt x="14002" y="2572"/>
                    <a:pt x="14288" y="5334"/>
                    <a:pt x="14669" y="8096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0DF5E392-E3A0-4E88-A187-7604EAA4F43A}"/>
                </a:ext>
              </a:extLst>
            </p:cNvPr>
            <p:cNvSpPr/>
            <p:nvPr/>
          </p:nvSpPr>
          <p:spPr>
            <a:xfrm>
              <a:off x="9437739" y="784755"/>
              <a:ext cx="14668" cy="10001"/>
            </a:xfrm>
            <a:custGeom>
              <a:avLst/>
              <a:gdLst>
                <a:gd name="connsiteX0" fmla="*/ 13716 w 14668"/>
                <a:gd name="connsiteY0" fmla="*/ 0 h 10001"/>
                <a:gd name="connsiteX1" fmla="*/ 14669 w 14668"/>
                <a:gd name="connsiteY1" fmla="*/ 8287 h 10001"/>
                <a:gd name="connsiteX2" fmla="*/ 0 w 14668"/>
                <a:gd name="connsiteY2" fmla="*/ 10001 h 10001"/>
                <a:gd name="connsiteX3" fmla="*/ 13716 w 14668"/>
                <a:gd name="connsiteY3" fmla="*/ 0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" h="10001">
                  <a:moveTo>
                    <a:pt x="13716" y="0"/>
                  </a:moveTo>
                  <a:cubicBezTo>
                    <a:pt x="14002" y="2762"/>
                    <a:pt x="14383" y="5525"/>
                    <a:pt x="14669" y="8287"/>
                  </a:cubicBezTo>
                  <a:cubicBezTo>
                    <a:pt x="9811" y="8858"/>
                    <a:pt x="4858" y="9430"/>
                    <a:pt x="0" y="10001"/>
                  </a:cubicBezTo>
                  <a:cubicBezTo>
                    <a:pt x="2191" y="2858"/>
                    <a:pt x="7620" y="857"/>
                    <a:pt x="13716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2ACEAAEF-D992-451D-97DF-326236C58D1C}"/>
                </a:ext>
              </a:extLst>
            </p:cNvPr>
            <p:cNvSpPr/>
            <p:nvPr/>
          </p:nvSpPr>
          <p:spPr>
            <a:xfrm>
              <a:off x="9507177" y="736273"/>
              <a:ext cx="15430" cy="8477"/>
            </a:xfrm>
            <a:custGeom>
              <a:avLst/>
              <a:gdLst>
                <a:gd name="connsiteX0" fmla="*/ 15430 w 15430"/>
                <a:gd name="connsiteY0" fmla="*/ 7525 h 8477"/>
                <a:gd name="connsiteX1" fmla="*/ 0 w 15430"/>
                <a:gd name="connsiteY1" fmla="*/ 8477 h 8477"/>
                <a:gd name="connsiteX2" fmla="*/ 14954 w 15430"/>
                <a:gd name="connsiteY2" fmla="*/ 0 h 8477"/>
                <a:gd name="connsiteX3" fmla="*/ 15430 w 15430"/>
                <a:gd name="connsiteY3" fmla="*/ 7525 h 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30" h="8477">
                  <a:moveTo>
                    <a:pt x="15430" y="7525"/>
                  </a:moveTo>
                  <a:cubicBezTo>
                    <a:pt x="10287" y="7811"/>
                    <a:pt x="5144" y="8192"/>
                    <a:pt x="0" y="8477"/>
                  </a:cubicBezTo>
                  <a:cubicBezTo>
                    <a:pt x="3239" y="2096"/>
                    <a:pt x="8668" y="95"/>
                    <a:pt x="14954" y="0"/>
                  </a:cubicBezTo>
                  <a:cubicBezTo>
                    <a:pt x="14954" y="2572"/>
                    <a:pt x="15145" y="5048"/>
                    <a:pt x="15430" y="7525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A2D9F119-9B01-4828-BD0B-642FEB2FBB16}"/>
                </a:ext>
              </a:extLst>
            </p:cNvPr>
            <p:cNvSpPr/>
            <p:nvPr/>
          </p:nvSpPr>
          <p:spPr>
            <a:xfrm>
              <a:off x="9557945" y="725415"/>
              <a:ext cx="9429" cy="4376"/>
            </a:xfrm>
            <a:custGeom>
              <a:avLst/>
              <a:gdLst>
                <a:gd name="connsiteX0" fmla="*/ 9430 w 9429"/>
                <a:gd name="connsiteY0" fmla="*/ 4191 h 4376"/>
                <a:gd name="connsiteX1" fmla="*/ 0 w 9429"/>
                <a:gd name="connsiteY1" fmla="*/ 0 h 4376"/>
                <a:gd name="connsiteX2" fmla="*/ 9430 w 9429"/>
                <a:gd name="connsiteY2" fmla="*/ 4191 h 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9" h="4376">
                  <a:moveTo>
                    <a:pt x="9430" y="4191"/>
                  </a:moveTo>
                  <a:cubicBezTo>
                    <a:pt x="5525" y="4953"/>
                    <a:pt x="2477" y="3334"/>
                    <a:pt x="0" y="0"/>
                  </a:cubicBezTo>
                  <a:cubicBezTo>
                    <a:pt x="3143" y="1429"/>
                    <a:pt x="6286" y="2762"/>
                    <a:pt x="9430" y="419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274649D0-E805-4661-9D13-4CAC980E9E39}"/>
                </a:ext>
              </a:extLst>
            </p:cNvPr>
            <p:cNvSpPr/>
            <p:nvPr/>
          </p:nvSpPr>
          <p:spPr>
            <a:xfrm>
              <a:off x="9451551" y="775421"/>
              <a:ext cx="6000" cy="9334"/>
            </a:xfrm>
            <a:custGeom>
              <a:avLst/>
              <a:gdLst>
                <a:gd name="connsiteX0" fmla="*/ 6001 w 6000"/>
                <a:gd name="connsiteY0" fmla="*/ 0 h 9334"/>
                <a:gd name="connsiteX1" fmla="*/ 0 w 6000"/>
                <a:gd name="connsiteY1" fmla="*/ 9335 h 9334"/>
                <a:gd name="connsiteX2" fmla="*/ 6001 w 6000"/>
                <a:gd name="connsiteY2" fmla="*/ 0 h 9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0" h="9334">
                  <a:moveTo>
                    <a:pt x="6001" y="0"/>
                  </a:moveTo>
                  <a:cubicBezTo>
                    <a:pt x="5810" y="4572"/>
                    <a:pt x="3905" y="7620"/>
                    <a:pt x="0" y="9335"/>
                  </a:cubicBezTo>
                  <a:cubicBezTo>
                    <a:pt x="2000" y="6191"/>
                    <a:pt x="4000" y="3048"/>
                    <a:pt x="6001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859DF2F7-3296-4605-9AAA-20A2D4C17735}"/>
                </a:ext>
              </a:extLst>
            </p:cNvPr>
            <p:cNvSpPr/>
            <p:nvPr/>
          </p:nvSpPr>
          <p:spPr>
            <a:xfrm>
              <a:off x="9833694" y="1330919"/>
              <a:ext cx="8286" cy="6381"/>
            </a:xfrm>
            <a:custGeom>
              <a:avLst/>
              <a:gdLst>
                <a:gd name="connsiteX0" fmla="*/ 0 w 8286"/>
                <a:gd name="connsiteY0" fmla="*/ 6382 h 6381"/>
                <a:gd name="connsiteX1" fmla="*/ 8287 w 8286"/>
                <a:gd name="connsiteY1" fmla="*/ 0 h 6381"/>
                <a:gd name="connsiteX2" fmla="*/ 0 w 8286"/>
                <a:gd name="connsiteY2" fmla="*/ 6382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6" h="6381">
                  <a:moveTo>
                    <a:pt x="0" y="6382"/>
                  </a:moveTo>
                  <a:cubicBezTo>
                    <a:pt x="2762" y="4286"/>
                    <a:pt x="5524" y="2096"/>
                    <a:pt x="8287" y="0"/>
                  </a:cubicBezTo>
                  <a:cubicBezTo>
                    <a:pt x="6572" y="3715"/>
                    <a:pt x="4096" y="6382"/>
                    <a:pt x="0" y="6382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F5AD5604-752C-4EDC-ABA7-AB3807CDF954}"/>
                </a:ext>
              </a:extLst>
            </p:cNvPr>
            <p:cNvSpPr/>
            <p:nvPr/>
          </p:nvSpPr>
          <p:spPr>
            <a:xfrm>
              <a:off x="9166658" y="1006307"/>
              <a:ext cx="7334" cy="7905"/>
            </a:xfrm>
            <a:custGeom>
              <a:avLst/>
              <a:gdLst>
                <a:gd name="connsiteX0" fmla="*/ 7334 w 7334"/>
                <a:gd name="connsiteY0" fmla="*/ 0 h 7905"/>
                <a:gd name="connsiteX1" fmla="*/ 0 w 7334"/>
                <a:gd name="connsiteY1" fmla="*/ 7906 h 7905"/>
                <a:gd name="connsiteX2" fmla="*/ 7334 w 7334"/>
                <a:gd name="connsiteY2" fmla="*/ 0 h 7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4" h="7905">
                  <a:moveTo>
                    <a:pt x="7334" y="0"/>
                  </a:moveTo>
                  <a:cubicBezTo>
                    <a:pt x="4858" y="2667"/>
                    <a:pt x="2381" y="5239"/>
                    <a:pt x="0" y="7906"/>
                  </a:cubicBezTo>
                  <a:cubicBezTo>
                    <a:pt x="857" y="3429"/>
                    <a:pt x="3143" y="667"/>
                    <a:pt x="7334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7865630-2601-4CE7-8BA9-3B8D39F9BF68}"/>
                </a:ext>
              </a:extLst>
            </p:cNvPr>
            <p:cNvSpPr/>
            <p:nvPr/>
          </p:nvSpPr>
          <p:spPr>
            <a:xfrm>
              <a:off x="9144464" y="1016594"/>
              <a:ext cx="7048" cy="7810"/>
            </a:xfrm>
            <a:custGeom>
              <a:avLst/>
              <a:gdLst>
                <a:gd name="connsiteX0" fmla="*/ 7048 w 7048"/>
                <a:gd name="connsiteY0" fmla="*/ 0 h 7810"/>
                <a:gd name="connsiteX1" fmla="*/ 0 w 7048"/>
                <a:gd name="connsiteY1" fmla="*/ 7810 h 7810"/>
                <a:gd name="connsiteX2" fmla="*/ 7048 w 7048"/>
                <a:gd name="connsiteY2" fmla="*/ 0 h 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7810">
                  <a:moveTo>
                    <a:pt x="7048" y="0"/>
                  </a:moveTo>
                  <a:cubicBezTo>
                    <a:pt x="4667" y="2572"/>
                    <a:pt x="2381" y="5239"/>
                    <a:pt x="0" y="7810"/>
                  </a:cubicBezTo>
                  <a:cubicBezTo>
                    <a:pt x="2381" y="5239"/>
                    <a:pt x="4667" y="2572"/>
                    <a:pt x="7048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B3722C03-4F43-4BF5-81AC-8C062D358583}"/>
                </a:ext>
              </a:extLst>
            </p:cNvPr>
            <p:cNvSpPr/>
            <p:nvPr/>
          </p:nvSpPr>
          <p:spPr>
            <a:xfrm>
              <a:off x="9116270" y="1027929"/>
              <a:ext cx="6858" cy="8286"/>
            </a:xfrm>
            <a:custGeom>
              <a:avLst/>
              <a:gdLst>
                <a:gd name="connsiteX0" fmla="*/ 6572 w 6858"/>
                <a:gd name="connsiteY0" fmla="*/ 0 h 8286"/>
                <a:gd name="connsiteX1" fmla="*/ 6858 w 6858"/>
                <a:gd name="connsiteY1" fmla="*/ 6477 h 8286"/>
                <a:gd name="connsiteX2" fmla="*/ 0 w 6858"/>
                <a:gd name="connsiteY2" fmla="*/ 8287 h 8286"/>
                <a:gd name="connsiteX3" fmla="*/ 6572 w 6858"/>
                <a:gd name="connsiteY3" fmla="*/ 0 h 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" h="8286">
                  <a:moveTo>
                    <a:pt x="6572" y="0"/>
                  </a:moveTo>
                  <a:cubicBezTo>
                    <a:pt x="6668" y="2191"/>
                    <a:pt x="6763" y="4286"/>
                    <a:pt x="6858" y="6477"/>
                  </a:cubicBezTo>
                  <a:cubicBezTo>
                    <a:pt x="4572" y="7334"/>
                    <a:pt x="2286" y="7906"/>
                    <a:pt x="0" y="8287"/>
                  </a:cubicBezTo>
                  <a:cubicBezTo>
                    <a:pt x="667" y="4096"/>
                    <a:pt x="2858" y="1333"/>
                    <a:pt x="6572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C7CA60BA-4339-4134-9814-AAB791812E66}"/>
                </a:ext>
              </a:extLst>
            </p:cNvPr>
            <p:cNvSpPr/>
            <p:nvPr/>
          </p:nvSpPr>
          <p:spPr>
            <a:xfrm>
              <a:off x="9977045" y="1027834"/>
              <a:ext cx="7048" cy="8191"/>
            </a:xfrm>
            <a:custGeom>
              <a:avLst/>
              <a:gdLst>
                <a:gd name="connsiteX0" fmla="*/ 7048 w 7048"/>
                <a:gd name="connsiteY0" fmla="*/ 8192 h 8191"/>
                <a:gd name="connsiteX1" fmla="*/ 0 w 7048"/>
                <a:gd name="connsiteY1" fmla="*/ 0 h 8191"/>
                <a:gd name="connsiteX2" fmla="*/ 7048 w 7048"/>
                <a:gd name="connsiteY2" fmla="*/ 8192 h 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8191">
                  <a:moveTo>
                    <a:pt x="7048" y="8192"/>
                  </a:moveTo>
                  <a:cubicBezTo>
                    <a:pt x="4763" y="5429"/>
                    <a:pt x="2381" y="2762"/>
                    <a:pt x="0" y="0"/>
                  </a:cubicBezTo>
                  <a:cubicBezTo>
                    <a:pt x="4000" y="1048"/>
                    <a:pt x="6572" y="3619"/>
                    <a:pt x="7048" y="8192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1D28E966-E8D0-400F-A923-307366391F45}"/>
                </a:ext>
              </a:extLst>
            </p:cNvPr>
            <p:cNvSpPr/>
            <p:nvPr/>
          </p:nvSpPr>
          <p:spPr>
            <a:xfrm>
              <a:off x="9986189" y="1042978"/>
              <a:ext cx="7620" cy="7905"/>
            </a:xfrm>
            <a:custGeom>
              <a:avLst/>
              <a:gdLst>
                <a:gd name="connsiteX0" fmla="*/ 7620 w 7620"/>
                <a:gd name="connsiteY0" fmla="*/ 7906 h 7905"/>
                <a:gd name="connsiteX1" fmla="*/ 0 w 7620"/>
                <a:gd name="connsiteY1" fmla="*/ 0 h 7905"/>
                <a:gd name="connsiteX2" fmla="*/ 7620 w 7620"/>
                <a:gd name="connsiteY2" fmla="*/ 7906 h 7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" h="7905">
                  <a:moveTo>
                    <a:pt x="7620" y="7906"/>
                  </a:moveTo>
                  <a:cubicBezTo>
                    <a:pt x="3620" y="6953"/>
                    <a:pt x="1048" y="4381"/>
                    <a:pt x="0" y="0"/>
                  </a:cubicBezTo>
                  <a:cubicBezTo>
                    <a:pt x="2572" y="2572"/>
                    <a:pt x="5048" y="5239"/>
                    <a:pt x="7620" y="7906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623FDFEE-18A3-413B-B30D-5A8D860314BC}"/>
                </a:ext>
              </a:extLst>
            </p:cNvPr>
            <p:cNvSpPr/>
            <p:nvPr/>
          </p:nvSpPr>
          <p:spPr>
            <a:xfrm>
              <a:off x="9268766" y="1322965"/>
              <a:ext cx="10096" cy="5353"/>
            </a:xfrm>
            <a:custGeom>
              <a:avLst/>
              <a:gdLst>
                <a:gd name="connsiteX0" fmla="*/ 0 w 10096"/>
                <a:gd name="connsiteY0" fmla="*/ 48 h 5353"/>
                <a:gd name="connsiteX1" fmla="*/ 10096 w 10096"/>
                <a:gd name="connsiteY1" fmla="*/ 5287 h 5353"/>
                <a:gd name="connsiteX2" fmla="*/ 0 w 10096"/>
                <a:gd name="connsiteY2" fmla="*/ 48 h 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6" h="5353">
                  <a:moveTo>
                    <a:pt x="0" y="48"/>
                  </a:moveTo>
                  <a:cubicBezTo>
                    <a:pt x="4286" y="-333"/>
                    <a:pt x="7525" y="1572"/>
                    <a:pt x="10096" y="5287"/>
                  </a:cubicBezTo>
                  <a:cubicBezTo>
                    <a:pt x="5715" y="5763"/>
                    <a:pt x="2572" y="3667"/>
                    <a:pt x="0" y="48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D70E5B3A-9DE4-4B76-8948-01CC2FB9592B}"/>
                </a:ext>
              </a:extLst>
            </p:cNvPr>
            <p:cNvSpPr/>
            <p:nvPr/>
          </p:nvSpPr>
          <p:spPr>
            <a:xfrm>
              <a:off x="9224475" y="1309202"/>
              <a:ext cx="8381" cy="7810"/>
            </a:xfrm>
            <a:custGeom>
              <a:avLst/>
              <a:gdLst>
                <a:gd name="connsiteX0" fmla="*/ 1429 w 8381"/>
                <a:gd name="connsiteY0" fmla="*/ 7715 h 7810"/>
                <a:gd name="connsiteX1" fmla="*/ 0 w 8381"/>
                <a:gd name="connsiteY1" fmla="*/ 1048 h 7810"/>
                <a:gd name="connsiteX2" fmla="*/ 7525 w 8381"/>
                <a:gd name="connsiteY2" fmla="*/ 0 h 7810"/>
                <a:gd name="connsiteX3" fmla="*/ 8382 w 8381"/>
                <a:gd name="connsiteY3" fmla="*/ 6858 h 7810"/>
                <a:gd name="connsiteX4" fmla="*/ 4953 w 8381"/>
                <a:gd name="connsiteY4" fmla="*/ 7811 h 7810"/>
                <a:gd name="connsiteX5" fmla="*/ 1429 w 8381"/>
                <a:gd name="connsiteY5" fmla="*/ 7715 h 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1" h="7810">
                  <a:moveTo>
                    <a:pt x="1429" y="7715"/>
                  </a:moveTo>
                  <a:cubicBezTo>
                    <a:pt x="857" y="5525"/>
                    <a:pt x="381" y="3334"/>
                    <a:pt x="0" y="1048"/>
                  </a:cubicBezTo>
                  <a:cubicBezTo>
                    <a:pt x="2477" y="667"/>
                    <a:pt x="5048" y="381"/>
                    <a:pt x="7525" y="0"/>
                  </a:cubicBezTo>
                  <a:cubicBezTo>
                    <a:pt x="7810" y="2286"/>
                    <a:pt x="8096" y="4572"/>
                    <a:pt x="8382" y="6858"/>
                  </a:cubicBezTo>
                  <a:cubicBezTo>
                    <a:pt x="8382" y="6858"/>
                    <a:pt x="4953" y="7811"/>
                    <a:pt x="4953" y="7811"/>
                  </a:cubicBezTo>
                  <a:lnTo>
                    <a:pt x="1429" y="7715"/>
                  </a:ln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9A8D07A-8C98-48B6-83E0-3F482A28D23E}"/>
                </a:ext>
              </a:extLst>
            </p:cNvPr>
            <p:cNvSpPr/>
            <p:nvPr/>
          </p:nvSpPr>
          <p:spPr>
            <a:xfrm>
              <a:off x="9118449" y="860191"/>
              <a:ext cx="376728" cy="430705"/>
            </a:xfrm>
            <a:custGeom>
              <a:avLst/>
              <a:gdLst>
                <a:gd name="connsiteX0" fmla="*/ 157555 w 376728"/>
                <a:gd name="connsiteY0" fmla="*/ 124875 h 430705"/>
                <a:gd name="connsiteX1" fmla="*/ 169462 w 376728"/>
                <a:gd name="connsiteY1" fmla="*/ 108683 h 430705"/>
                <a:gd name="connsiteX2" fmla="*/ 209562 w 376728"/>
                <a:gd name="connsiteY2" fmla="*/ 109159 h 430705"/>
                <a:gd name="connsiteX3" fmla="*/ 235375 w 376728"/>
                <a:gd name="connsiteY3" fmla="*/ 88395 h 430705"/>
                <a:gd name="connsiteX4" fmla="*/ 282809 w 376728"/>
                <a:gd name="connsiteY4" fmla="*/ 28578 h 430705"/>
                <a:gd name="connsiteX5" fmla="*/ 315956 w 376728"/>
                <a:gd name="connsiteY5" fmla="*/ 1908 h 430705"/>
                <a:gd name="connsiteX6" fmla="*/ 336816 w 376728"/>
                <a:gd name="connsiteY6" fmla="*/ 2098 h 430705"/>
                <a:gd name="connsiteX7" fmla="*/ 341007 w 376728"/>
                <a:gd name="connsiteY7" fmla="*/ 5813 h 430705"/>
                <a:gd name="connsiteX8" fmla="*/ 337102 w 376728"/>
                <a:gd name="connsiteY8" fmla="*/ 40293 h 430705"/>
                <a:gd name="connsiteX9" fmla="*/ 344341 w 376728"/>
                <a:gd name="connsiteY9" fmla="*/ 70202 h 430705"/>
                <a:gd name="connsiteX10" fmla="*/ 351199 w 376728"/>
                <a:gd name="connsiteY10" fmla="*/ 82203 h 430705"/>
                <a:gd name="connsiteX11" fmla="*/ 361105 w 376728"/>
                <a:gd name="connsiteY11" fmla="*/ 92967 h 430705"/>
                <a:gd name="connsiteX12" fmla="*/ 359104 w 376728"/>
                <a:gd name="connsiteY12" fmla="*/ 112683 h 430705"/>
                <a:gd name="connsiteX13" fmla="*/ 369010 w 376728"/>
                <a:gd name="connsiteY13" fmla="*/ 121065 h 430705"/>
                <a:gd name="connsiteX14" fmla="*/ 376726 w 376728"/>
                <a:gd name="connsiteY14" fmla="*/ 127352 h 430705"/>
                <a:gd name="connsiteX15" fmla="*/ 372916 w 376728"/>
                <a:gd name="connsiteY15" fmla="*/ 132876 h 430705"/>
                <a:gd name="connsiteX16" fmla="*/ 362819 w 376728"/>
                <a:gd name="connsiteY16" fmla="*/ 137639 h 430705"/>
                <a:gd name="connsiteX17" fmla="*/ 330434 w 376728"/>
                <a:gd name="connsiteY17" fmla="*/ 184788 h 430705"/>
                <a:gd name="connsiteX18" fmla="*/ 333958 w 376728"/>
                <a:gd name="connsiteY18" fmla="*/ 199456 h 430705"/>
                <a:gd name="connsiteX19" fmla="*/ 345865 w 376728"/>
                <a:gd name="connsiteY19" fmla="*/ 218697 h 430705"/>
                <a:gd name="connsiteX20" fmla="*/ 344531 w 376728"/>
                <a:gd name="connsiteY20" fmla="*/ 226317 h 430705"/>
                <a:gd name="connsiteX21" fmla="*/ 338435 w 376728"/>
                <a:gd name="connsiteY21" fmla="*/ 227936 h 430705"/>
                <a:gd name="connsiteX22" fmla="*/ 312813 w 376728"/>
                <a:gd name="connsiteY22" fmla="*/ 212124 h 430705"/>
                <a:gd name="connsiteX23" fmla="*/ 301764 w 376728"/>
                <a:gd name="connsiteY23" fmla="*/ 189455 h 430705"/>
                <a:gd name="connsiteX24" fmla="*/ 296049 w 376728"/>
                <a:gd name="connsiteY24" fmla="*/ 181073 h 430705"/>
                <a:gd name="connsiteX25" fmla="*/ 291191 w 376728"/>
                <a:gd name="connsiteY25" fmla="*/ 189645 h 430705"/>
                <a:gd name="connsiteX26" fmla="*/ 286333 w 376728"/>
                <a:gd name="connsiteY26" fmla="*/ 200599 h 430705"/>
                <a:gd name="connsiteX27" fmla="*/ 279666 w 376728"/>
                <a:gd name="connsiteY27" fmla="*/ 166976 h 430705"/>
                <a:gd name="connsiteX28" fmla="*/ 262997 w 376728"/>
                <a:gd name="connsiteY28" fmla="*/ 147164 h 430705"/>
                <a:gd name="connsiteX29" fmla="*/ 259378 w 376728"/>
                <a:gd name="connsiteY29" fmla="*/ 147640 h 430705"/>
                <a:gd name="connsiteX30" fmla="*/ 256044 w 376728"/>
                <a:gd name="connsiteY30" fmla="*/ 153260 h 430705"/>
                <a:gd name="connsiteX31" fmla="*/ 249091 w 376728"/>
                <a:gd name="connsiteY31" fmla="*/ 220983 h 430705"/>
                <a:gd name="connsiteX32" fmla="*/ 246614 w 376728"/>
                <a:gd name="connsiteY32" fmla="*/ 232698 h 430705"/>
                <a:gd name="connsiteX33" fmla="*/ 236327 w 376728"/>
                <a:gd name="connsiteY33" fmla="*/ 255844 h 430705"/>
                <a:gd name="connsiteX34" fmla="*/ 216801 w 376728"/>
                <a:gd name="connsiteY34" fmla="*/ 267465 h 430705"/>
                <a:gd name="connsiteX35" fmla="*/ 210514 w 376728"/>
                <a:gd name="connsiteY35" fmla="*/ 281085 h 430705"/>
                <a:gd name="connsiteX36" fmla="*/ 212419 w 376728"/>
                <a:gd name="connsiteY36" fmla="*/ 305374 h 430705"/>
                <a:gd name="connsiteX37" fmla="*/ 226040 w 376728"/>
                <a:gd name="connsiteY37" fmla="*/ 321662 h 430705"/>
                <a:gd name="connsiteX38" fmla="*/ 240613 w 376728"/>
                <a:gd name="connsiteY38" fmla="*/ 324329 h 430705"/>
                <a:gd name="connsiteX39" fmla="*/ 252520 w 376728"/>
                <a:gd name="connsiteY39" fmla="*/ 335854 h 430705"/>
                <a:gd name="connsiteX40" fmla="*/ 285095 w 376728"/>
                <a:gd name="connsiteY40" fmla="*/ 369573 h 430705"/>
                <a:gd name="connsiteX41" fmla="*/ 293382 w 376728"/>
                <a:gd name="connsiteY41" fmla="*/ 375192 h 430705"/>
                <a:gd name="connsiteX42" fmla="*/ 315385 w 376728"/>
                <a:gd name="connsiteY42" fmla="*/ 392242 h 430705"/>
                <a:gd name="connsiteX43" fmla="*/ 321290 w 376728"/>
                <a:gd name="connsiteY43" fmla="*/ 409197 h 430705"/>
                <a:gd name="connsiteX44" fmla="*/ 305669 w 376728"/>
                <a:gd name="connsiteY44" fmla="*/ 415197 h 430705"/>
                <a:gd name="connsiteX45" fmla="*/ 264045 w 376728"/>
                <a:gd name="connsiteY45" fmla="*/ 385289 h 430705"/>
                <a:gd name="connsiteX46" fmla="*/ 190988 w 376728"/>
                <a:gd name="connsiteY46" fmla="*/ 397957 h 430705"/>
                <a:gd name="connsiteX47" fmla="*/ 181654 w 376728"/>
                <a:gd name="connsiteY47" fmla="*/ 391575 h 430705"/>
                <a:gd name="connsiteX48" fmla="*/ 172795 w 376728"/>
                <a:gd name="connsiteY48" fmla="*/ 399576 h 430705"/>
                <a:gd name="connsiteX49" fmla="*/ 173843 w 376728"/>
                <a:gd name="connsiteY49" fmla="*/ 403386 h 430705"/>
                <a:gd name="connsiteX50" fmla="*/ 156412 w 376728"/>
                <a:gd name="connsiteY50" fmla="*/ 428151 h 430705"/>
                <a:gd name="connsiteX51" fmla="*/ 149078 w 376728"/>
                <a:gd name="connsiteY51" fmla="*/ 429009 h 430705"/>
                <a:gd name="connsiteX52" fmla="*/ 149078 w 376728"/>
                <a:gd name="connsiteY52" fmla="*/ 429009 h 430705"/>
                <a:gd name="connsiteX53" fmla="*/ 132314 w 376728"/>
                <a:gd name="connsiteY53" fmla="*/ 422817 h 430705"/>
                <a:gd name="connsiteX54" fmla="*/ 85070 w 376728"/>
                <a:gd name="connsiteY54" fmla="*/ 387194 h 430705"/>
                <a:gd name="connsiteX55" fmla="*/ 83260 w 376728"/>
                <a:gd name="connsiteY55" fmla="*/ 371192 h 430705"/>
                <a:gd name="connsiteX56" fmla="*/ 53828 w 376728"/>
                <a:gd name="connsiteY56" fmla="*/ 360905 h 430705"/>
                <a:gd name="connsiteX57" fmla="*/ 42874 w 376728"/>
                <a:gd name="connsiteY57" fmla="*/ 371573 h 430705"/>
                <a:gd name="connsiteX58" fmla="*/ 33540 w 376728"/>
                <a:gd name="connsiteY58" fmla="*/ 369192 h 430705"/>
                <a:gd name="connsiteX59" fmla="*/ 11251 w 376728"/>
                <a:gd name="connsiteY59" fmla="*/ 328139 h 430705"/>
                <a:gd name="connsiteX60" fmla="*/ 12 w 376728"/>
                <a:gd name="connsiteY60" fmla="*/ 269846 h 430705"/>
                <a:gd name="connsiteX61" fmla="*/ 10299 w 376728"/>
                <a:gd name="connsiteY61" fmla="*/ 254320 h 430705"/>
                <a:gd name="connsiteX62" fmla="*/ 37636 w 376728"/>
                <a:gd name="connsiteY62" fmla="*/ 219840 h 430705"/>
                <a:gd name="connsiteX63" fmla="*/ 52399 w 376728"/>
                <a:gd name="connsiteY63" fmla="*/ 202504 h 430705"/>
                <a:gd name="connsiteX64" fmla="*/ 52399 w 376728"/>
                <a:gd name="connsiteY64" fmla="*/ 202504 h 430705"/>
                <a:gd name="connsiteX65" fmla="*/ 57638 w 376728"/>
                <a:gd name="connsiteY65" fmla="*/ 189074 h 430705"/>
                <a:gd name="connsiteX66" fmla="*/ 103834 w 376728"/>
                <a:gd name="connsiteY66" fmla="*/ 165833 h 430705"/>
                <a:gd name="connsiteX67" fmla="*/ 120979 w 376728"/>
                <a:gd name="connsiteY67" fmla="*/ 170786 h 430705"/>
                <a:gd name="connsiteX68" fmla="*/ 126123 w 376728"/>
                <a:gd name="connsiteY68" fmla="*/ 174310 h 430705"/>
                <a:gd name="connsiteX69" fmla="*/ 130504 w 376728"/>
                <a:gd name="connsiteY69" fmla="*/ 168309 h 430705"/>
                <a:gd name="connsiteX70" fmla="*/ 134124 w 376728"/>
                <a:gd name="connsiteY70" fmla="*/ 152117 h 430705"/>
                <a:gd name="connsiteX71" fmla="*/ 153269 w 376728"/>
                <a:gd name="connsiteY71" fmla="*/ 146688 h 430705"/>
                <a:gd name="connsiteX72" fmla="*/ 157555 w 376728"/>
                <a:gd name="connsiteY72" fmla="*/ 124875 h 430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76728" h="430705">
                  <a:moveTo>
                    <a:pt x="157555" y="124875"/>
                  </a:moveTo>
                  <a:cubicBezTo>
                    <a:pt x="157841" y="116112"/>
                    <a:pt x="159746" y="107159"/>
                    <a:pt x="169462" y="108683"/>
                  </a:cubicBezTo>
                  <a:cubicBezTo>
                    <a:pt x="182892" y="110778"/>
                    <a:pt x="195751" y="105921"/>
                    <a:pt x="209562" y="109159"/>
                  </a:cubicBezTo>
                  <a:cubicBezTo>
                    <a:pt x="225088" y="112779"/>
                    <a:pt x="234136" y="104968"/>
                    <a:pt x="235375" y="88395"/>
                  </a:cubicBezTo>
                  <a:cubicBezTo>
                    <a:pt x="237946" y="55057"/>
                    <a:pt x="256901" y="38865"/>
                    <a:pt x="282809" y="28578"/>
                  </a:cubicBezTo>
                  <a:cubicBezTo>
                    <a:pt x="291763" y="16576"/>
                    <a:pt x="302240" y="6861"/>
                    <a:pt x="315956" y="1908"/>
                  </a:cubicBezTo>
                  <a:cubicBezTo>
                    <a:pt x="322909" y="-378"/>
                    <a:pt x="329958" y="-950"/>
                    <a:pt x="336816" y="2098"/>
                  </a:cubicBezTo>
                  <a:cubicBezTo>
                    <a:pt x="338149" y="3336"/>
                    <a:pt x="339578" y="4575"/>
                    <a:pt x="341007" y="5813"/>
                  </a:cubicBezTo>
                  <a:cubicBezTo>
                    <a:pt x="332625" y="16290"/>
                    <a:pt x="326148" y="26577"/>
                    <a:pt x="337102" y="40293"/>
                  </a:cubicBezTo>
                  <a:cubicBezTo>
                    <a:pt x="343674" y="48485"/>
                    <a:pt x="347579" y="58296"/>
                    <a:pt x="344341" y="70202"/>
                  </a:cubicBezTo>
                  <a:cubicBezTo>
                    <a:pt x="342817" y="75822"/>
                    <a:pt x="345579" y="81537"/>
                    <a:pt x="351199" y="82203"/>
                  </a:cubicBezTo>
                  <a:cubicBezTo>
                    <a:pt x="357866" y="82965"/>
                    <a:pt x="363295" y="82775"/>
                    <a:pt x="361105" y="92967"/>
                  </a:cubicBezTo>
                  <a:cubicBezTo>
                    <a:pt x="359771" y="99348"/>
                    <a:pt x="359104" y="106111"/>
                    <a:pt x="359104" y="112683"/>
                  </a:cubicBezTo>
                  <a:cubicBezTo>
                    <a:pt x="359104" y="119446"/>
                    <a:pt x="363105" y="121446"/>
                    <a:pt x="369010" y="121065"/>
                  </a:cubicBezTo>
                  <a:cubicBezTo>
                    <a:pt x="372725" y="120780"/>
                    <a:pt x="376345" y="122780"/>
                    <a:pt x="376726" y="127352"/>
                  </a:cubicBezTo>
                  <a:cubicBezTo>
                    <a:pt x="376821" y="129162"/>
                    <a:pt x="374630" y="131733"/>
                    <a:pt x="372916" y="132876"/>
                  </a:cubicBezTo>
                  <a:cubicBezTo>
                    <a:pt x="369772" y="134877"/>
                    <a:pt x="366248" y="136115"/>
                    <a:pt x="362819" y="137639"/>
                  </a:cubicBezTo>
                  <a:cubicBezTo>
                    <a:pt x="343674" y="146402"/>
                    <a:pt x="338340" y="166785"/>
                    <a:pt x="330434" y="184788"/>
                  </a:cubicBezTo>
                  <a:cubicBezTo>
                    <a:pt x="328339" y="189550"/>
                    <a:pt x="329672" y="195741"/>
                    <a:pt x="333958" y="199456"/>
                  </a:cubicBezTo>
                  <a:cubicBezTo>
                    <a:pt x="339769" y="204600"/>
                    <a:pt x="345579" y="209648"/>
                    <a:pt x="345865" y="218697"/>
                  </a:cubicBezTo>
                  <a:cubicBezTo>
                    <a:pt x="345960" y="221268"/>
                    <a:pt x="345865" y="224507"/>
                    <a:pt x="344531" y="226317"/>
                  </a:cubicBezTo>
                  <a:cubicBezTo>
                    <a:pt x="343483" y="227841"/>
                    <a:pt x="339959" y="228793"/>
                    <a:pt x="338435" y="227936"/>
                  </a:cubicBezTo>
                  <a:cubicBezTo>
                    <a:pt x="329767" y="222983"/>
                    <a:pt x="321481" y="216982"/>
                    <a:pt x="312813" y="212124"/>
                  </a:cubicBezTo>
                  <a:cubicBezTo>
                    <a:pt x="304050" y="207171"/>
                    <a:pt x="299764" y="200599"/>
                    <a:pt x="301764" y="189455"/>
                  </a:cubicBezTo>
                  <a:cubicBezTo>
                    <a:pt x="302526" y="185454"/>
                    <a:pt x="300049" y="181263"/>
                    <a:pt x="296049" y="181073"/>
                  </a:cubicBezTo>
                  <a:cubicBezTo>
                    <a:pt x="291001" y="180787"/>
                    <a:pt x="291286" y="185645"/>
                    <a:pt x="291191" y="189645"/>
                  </a:cubicBezTo>
                  <a:cubicBezTo>
                    <a:pt x="291001" y="193360"/>
                    <a:pt x="292048" y="197551"/>
                    <a:pt x="286333" y="200599"/>
                  </a:cubicBezTo>
                  <a:cubicBezTo>
                    <a:pt x="284143" y="189169"/>
                    <a:pt x="283095" y="177644"/>
                    <a:pt x="279666" y="166976"/>
                  </a:cubicBezTo>
                  <a:cubicBezTo>
                    <a:pt x="276904" y="158499"/>
                    <a:pt x="273094" y="149164"/>
                    <a:pt x="262997" y="147164"/>
                  </a:cubicBezTo>
                  <a:cubicBezTo>
                    <a:pt x="261854" y="146973"/>
                    <a:pt x="260044" y="146878"/>
                    <a:pt x="259378" y="147640"/>
                  </a:cubicBezTo>
                  <a:cubicBezTo>
                    <a:pt x="257949" y="149259"/>
                    <a:pt x="255663" y="152688"/>
                    <a:pt x="256044" y="153260"/>
                  </a:cubicBezTo>
                  <a:cubicBezTo>
                    <a:pt x="276713" y="178787"/>
                    <a:pt x="264426" y="200028"/>
                    <a:pt x="249091" y="220983"/>
                  </a:cubicBezTo>
                  <a:cubicBezTo>
                    <a:pt x="248138" y="224888"/>
                    <a:pt x="245947" y="229079"/>
                    <a:pt x="246614" y="232698"/>
                  </a:cubicBezTo>
                  <a:cubicBezTo>
                    <a:pt x="248424" y="243557"/>
                    <a:pt x="245281" y="250986"/>
                    <a:pt x="236327" y="255844"/>
                  </a:cubicBezTo>
                  <a:cubicBezTo>
                    <a:pt x="229755" y="259464"/>
                    <a:pt x="223278" y="263559"/>
                    <a:pt x="216801" y="267465"/>
                  </a:cubicBezTo>
                  <a:cubicBezTo>
                    <a:pt x="211943" y="270417"/>
                    <a:pt x="210229" y="275466"/>
                    <a:pt x="210514" y="281085"/>
                  </a:cubicBezTo>
                  <a:cubicBezTo>
                    <a:pt x="210895" y="289182"/>
                    <a:pt x="211753" y="297278"/>
                    <a:pt x="212419" y="305374"/>
                  </a:cubicBezTo>
                  <a:cubicBezTo>
                    <a:pt x="213277" y="314518"/>
                    <a:pt x="217372" y="320328"/>
                    <a:pt x="226040" y="321662"/>
                  </a:cubicBezTo>
                  <a:cubicBezTo>
                    <a:pt x="230898" y="322424"/>
                    <a:pt x="235756" y="324615"/>
                    <a:pt x="240613" y="324329"/>
                  </a:cubicBezTo>
                  <a:cubicBezTo>
                    <a:pt x="248614" y="323948"/>
                    <a:pt x="251662" y="328139"/>
                    <a:pt x="252520" y="335854"/>
                  </a:cubicBezTo>
                  <a:cubicBezTo>
                    <a:pt x="254901" y="356809"/>
                    <a:pt x="261664" y="372906"/>
                    <a:pt x="285095" y="369573"/>
                  </a:cubicBezTo>
                  <a:cubicBezTo>
                    <a:pt x="289572" y="368906"/>
                    <a:pt x="292429" y="370811"/>
                    <a:pt x="293382" y="375192"/>
                  </a:cubicBezTo>
                  <a:cubicBezTo>
                    <a:pt x="296144" y="388337"/>
                    <a:pt x="305574" y="389385"/>
                    <a:pt x="315385" y="392242"/>
                  </a:cubicBezTo>
                  <a:cubicBezTo>
                    <a:pt x="320433" y="393766"/>
                    <a:pt x="324624" y="401767"/>
                    <a:pt x="321290" y="409197"/>
                  </a:cubicBezTo>
                  <a:cubicBezTo>
                    <a:pt x="318147" y="416055"/>
                    <a:pt x="312432" y="417864"/>
                    <a:pt x="305669" y="415197"/>
                  </a:cubicBezTo>
                  <a:cubicBezTo>
                    <a:pt x="289477" y="409006"/>
                    <a:pt x="274713" y="400624"/>
                    <a:pt x="264045" y="385289"/>
                  </a:cubicBezTo>
                  <a:cubicBezTo>
                    <a:pt x="230898" y="412530"/>
                    <a:pt x="230898" y="412626"/>
                    <a:pt x="190988" y="397957"/>
                  </a:cubicBezTo>
                  <a:cubicBezTo>
                    <a:pt x="187654" y="396719"/>
                    <a:pt x="184987" y="393195"/>
                    <a:pt x="181654" y="391575"/>
                  </a:cubicBezTo>
                  <a:cubicBezTo>
                    <a:pt x="176415" y="389004"/>
                    <a:pt x="172224" y="392909"/>
                    <a:pt x="172795" y="399576"/>
                  </a:cubicBezTo>
                  <a:cubicBezTo>
                    <a:pt x="172891" y="400910"/>
                    <a:pt x="173653" y="402053"/>
                    <a:pt x="173843" y="403386"/>
                  </a:cubicBezTo>
                  <a:cubicBezTo>
                    <a:pt x="176224" y="422627"/>
                    <a:pt x="176224" y="422627"/>
                    <a:pt x="156412" y="428151"/>
                  </a:cubicBezTo>
                  <a:cubicBezTo>
                    <a:pt x="154222" y="431295"/>
                    <a:pt x="151745" y="431485"/>
                    <a:pt x="149078" y="429009"/>
                  </a:cubicBezTo>
                  <a:lnTo>
                    <a:pt x="149078" y="429009"/>
                  </a:lnTo>
                  <a:cubicBezTo>
                    <a:pt x="144601" y="423294"/>
                    <a:pt x="138791" y="422341"/>
                    <a:pt x="132314" y="422817"/>
                  </a:cubicBezTo>
                  <a:cubicBezTo>
                    <a:pt x="108025" y="424532"/>
                    <a:pt x="92595" y="412054"/>
                    <a:pt x="85070" y="387194"/>
                  </a:cubicBezTo>
                  <a:cubicBezTo>
                    <a:pt x="84499" y="381860"/>
                    <a:pt x="84594" y="376240"/>
                    <a:pt x="83260" y="371192"/>
                  </a:cubicBezTo>
                  <a:cubicBezTo>
                    <a:pt x="78403" y="352809"/>
                    <a:pt x="66782" y="348808"/>
                    <a:pt x="53828" y="360905"/>
                  </a:cubicBezTo>
                  <a:cubicBezTo>
                    <a:pt x="50113" y="364334"/>
                    <a:pt x="46875" y="368620"/>
                    <a:pt x="42874" y="371573"/>
                  </a:cubicBezTo>
                  <a:cubicBezTo>
                    <a:pt x="39636" y="373954"/>
                    <a:pt x="34302" y="373287"/>
                    <a:pt x="33540" y="369192"/>
                  </a:cubicBezTo>
                  <a:cubicBezTo>
                    <a:pt x="30492" y="352523"/>
                    <a:pt x="19919" y="341093"/>
                    <a:pt x="11251" y="328139"/>
                  </a:cubicBezTo>
                  <a:cubicBezTo>
                    <a:pt x="-464" y="310613"/>
                    <a:pt x="679" y="289944"/>
                    <a:pt x="12" y="269846"/>
                  </a:cubicBezTo>
                  <a:cubicBezTo>
                    <a:pt x="-274" y="262321"/>
                    <a:pt x="4679" y="256797"/>
                    <a:pt x="10299" y="254320"/>
                  </a:cubicBezTo>
                  <a:cubicBezTo>
                    <a:pt x="25063" y="247843"/>
                    <a:pt x="33349" y="236794"/>
                    <a:pt x="37636" y="219840"/>
                  </a:cubicBezTo>
                  <a:cubicBezTo>
                    <a:pt x="39350" y="213077"/>
                    <a:pt x="47351" y="208219"/>
                    <a:pt x="52399" y="202504"/>
                  </a:cubicBezTo>
                  <a:lnTo>
                    <a:pt x="52399" y="202504"/>
                  </a:lnTo>
                  <a:cubicBezTo>
                    <a:pt x="52495" y="196980"/>
                    <a:pt x="54019" y="188026"/>
                    <a:pt x="57638" y="189074"/>
                  </a:cubicBezTo>
                  <a:cubicBezTo>
                    <a:pt x="79546" y="195265"/>
                    <a:pt x="92119" y="183264"/>
                    <a:pt x="103834" y="165833"/>
                  </a:cubicBezTo>
                  <a:cubicBezTo>
                    <a:pt x="110407" y="155927"/>
                    <a:pt x="111645" y="156594"/>
                    <a:pt x="120979" y="170786"/>
                  </a:cubicBezTo>
                  <a:cubicBezTo>
                    <a:pt x="122503" y="173167"/>
                    <a:pt x="123456" y="175834"/>
                    <a:pt x="126123" y="174310"/>
                  </a:cubicBezTo>
                  <a:cubicBezTo>
                    <a:pt x="128028" y="173262"/>
                    <a:pt x="129457" y="170595"/>
                    <a:pt x="130504" y="168309"/>
                  </a:cubicBezTo>
                  <a:cubicBezTo>
                    <a:pt x="132981" y="162880"/>
                    <a:pt x="127933" y="150021"/>
                    <a:pt x="134124" y="152117"/>
                  </a:cubicBezTo>
                  <a:cubicBezTo>
                    <a:pt x="143363" y="155165"/>
                    <a:pt x="147173" y="150402"/>
                    <a:pt x="153269" y="146688"/>
                  </a:cubicBezTo>
                  <a:cubicBezTo>
                    <a:pt x="164604" y="139639"/>
                    <a:pt x="164794" y="140020"/>
                    <a:pt x="157555" y="124875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AEF0F28C-1FC1-43AC-88FD-2EE41CD506DC}"/>
                </a:ext>
              </a:extLst>
            </p:cNvPr>
            <p:cNvSpPr/>
            <p:nvPr/>
          </p:nvSpPr>
          <p:spPr>
            <a:xfrm>
              <a:off x="9401259" y="748000"/>
              <a:ext cx="390586" cy="471331"/>
            </a:xfrm>
            <a:custGeom>
              <a:avLst/>
              <a:gdLst>
                <a:gd name="connsiteX0" fmla="*/ 35909 w 390586"/>
                <a:gd name="connsiteY0" fmla="*/ 120480 h 471331"/>
                <a:gd name="connsiteX1" fmla="*/ 0 w 390586"/>
                <a:gd name="connsiteY1" fmla="*/ 140768 h 471331"/>
                <a:gd name="connsiteX2" fmla="*/ 24098 w 390586"/>
                <a:gd name="connsiteY2" fmla="*/ 89905 h 471331"/>
                <a:gd name="connsiteX3" fmla="*/ 36957 w 390586"/>
                <a:gd name="connsiteY3" fmla="*/ 54757 h 471331"/>
                <a:gd name="connsiteX4" fmla="*/ 116491 w 390586"/>
                <a:gd name="connsiteY4" fmla="*/ 27611 h 471331"/>
                <a:gd name="connsiteX5" fmla="*/ 123539 w 390586"/>
                <a:gd name="connsiteY5" fmla="*/ 19039 h 471331"/>
                <a:gd name="connsiteX6" fmla="*/ 161544 w 390586"/>
                <a:gd name="connsiteY6" fmla="*/ 3799 h 471331"/>
                <a:gd name="connsiteX7" fmla="*/ 198501 w 390586"/>
                <a:gd name="connsiteY7" fmla="*/ 19896 h 471331"/>
                <a:gd name="connsiteX8" fmla="*/ 200406 w 390586"/>
                <a:gd name="connsiteY8" fmla="*/ 25039 h 471331"/>
                <a:gd name="connsiteX9" fmla="*/ 209264 w 390586"/>
                <a:gd name="connsiteY9" fmla="*/ 87523 h 471331"/>
                <a:gd name="connsiteX10" fmla="*/ 215455 w 390586"/>
                <a:gd name="connsiteY10" fmla="*/ 94096 h 471331"/>
                <a:gd name="connsiteX11" fmla="*/ 208026 w 390586"/>
                <a:gd name="connsiteY11" fmla="*/ 83904 h 471331"/>
                <a:gd name="connsiteX12" fmla="*/ 243078 w 390586"/>
                <a:gd name="connsiteY12" fmla="*/ 72950 h 471331"/>
                <a:gd name="connsiteX13" fmla="*/ 368713 w 390586"/>
                <a:gd name="connsiteY13" fmla="*/ 164104 h 471331"/>
                <a:gd name="connsiteX14" fmla="*/ 376142 w 390586"/>
                <a:gd name="connsiteY14" fmla="*/ 172296 h 471331"/>
                <a:gd name="connsiteX15" fmla="*/ 386429 w 390586"/>
                <a:gd name="connsiteY15" fmla="*/ 193537 h 471331"/>
                <a:gd name="connsiteX16" fmla="*/ 381953 w 390586"/>
                <a:gd name="connsiteY16" fmla="*/ 238685 h 471331"/>
                <a:gd name="connsiteX17" fmla="*/ 340614 w 390586"/>
                <a:gd name="connsiteY17" fmla="*/ 227350 h 471331"/>
                <a:gd name="connsiteX18" fmla="*/ 347567 w 390586"/>
                <a:gd name="connsiteY18" fmla="*/ 290501 h 471331"/>
                <a:gd name="connsiteX19" fmla="*/ 344519 w 390586"/>
                <a:gd name="connsiteY19" fmla="*/ 334316 h 471331"/>
                <a:gd name="connsiteX20" fmla="*/ 339757 w 390586"/>
                <a:gd name="connsiteY20" fmla="*/ 350128 h 471331"/>
                <a:gd name="connsiteX21" fmla="*/ 345186 w 390586"/>
                <a:gd name="connsiteY21" fmla="*/ 398038 h 471331"/>
                <a:gd name="connsiteX22" fmla="*/ 274891 w 390586"/>
                <a:gd name="connsiteY22" fmla="*/ 459951 h 471331"/>
                <a:gd name="connsiteX23" fmla="*/ 233743 w 390586"/>
                <a:gd name="connsiteY23" fmla="*/ 466333 h 471331"/>
                <a:gd name="connsiteX24" fmla="*/ 229267 w 390586"/>
                <a:gd name="connsiteY24" fmla="*/ 454141 h 471331"/>
                <a:gd name="connsiteX25" fmla="*/ 227552 w 390586"/>
                <a:gd name="connsiteY25" fmla="*/ 435091 h 471331"/>
                <a:gd name="connsiteX26" fmla="*/ 215074 w 390586"/>
                <a:gd name="connsiteY26" fmla="*/ 427471 h 471331"/>
                <a:gd name="connsiteX27" fmla="*/ 218503 w 390586"/>
                <a:gd name="connsiteY27" fmla="*/ 411945 h 471331"/>
                <a:gd name="connsiteX28" fmla="*/ 209550 w 390586"/>
                <a:gd name="connsiteY28" fmla="*/ 391371 h 471331"/>
                <a:gd name="connsiteX29" fmla="*/ 212503 w 390586"/>
                <a:gd name="connsiteY29" fmla="*/ 366034 h 471331"/>
                <a:gd name="connsiteX30" fmla="*/ 156400 w 390586"/>
                <a:gd name="connsiteY30" fmla="*/ 353652 h 471331"/>
                <a:gd name="connsiteX31" fmla="*/ 168212 w 390586"/>
                <a:gd name="connsiteY31" fmla="*/ 364796 h 471331"/>
                <a:gd name="connsiteX32" fmla="*/ 163259 w 390586"/>
                <a:gd name="connsiteY32" fmla="*/ 382989 h 471331"/>
                <a:gd name="connsiteX33" fmla="*/ 150495 w 390586"/>
                <a:gd name="connsiteY33" fmla="*/ 407468 h 471331"/>
                <a:gd name="connsiteX34" fmla="*/ 135350 w 390586"/>
                <a:gd name="connsiteY34" fmla="*/ 412135 h 471331"/>
                <a:gd name="connsiteX35" fmla="*/ 122587 w 390586"/>
                <a:gd name="connsiteY35" fmla="*/ 414040 h 471331"/>
                <a:gd name="connsiteX36" fmla="*/ 111062 w 390586"/>
                <a:gd name="connsiteY36" fmla="*/ 406801 h 471331"/>
                <a:gd name="connsiteX37" fmla="*/ 111823 w 390586"/>
                <a:gd name="connsiteY37" fmla="*/ 364415 h 471331"/>
                <a:gd name="connsiteX38" fmla="*/ 131254 w 390586"/>
                <a:gd name="connsiteY38" fmla="*/ 343174 h 471331"/>
                <a:gd name="connsiteX39" fmla="*/ 163639 w 390586"/>
                <a:gd name="connsiteY39" fmla="*/ 337650 h 471331"/>
                <a:gd name="connsiteX40" fmla="*/ 209360 w 390586"/>
                <a:gd name="connsiteY40" fmla="*/ 288882 h 471331"/>
                <a:gd name="connsiteX41" fmla="*/ 218503 w 390586"/>
                <a:gd name="connsiteY41" fmla="*/ 273356 h 471331"/>
                <a:gd name="connsiteX42" fmla="*/ 212788 w 390586"/>
                <a:gd name="connsiteY42" fmla="*/ 241352 h 471331"/>
                <a:gd name="connsiteX43" fmla="*/ 199168 w 390586"/>
                <a:gd name="connsiteY43" fmla="*/ 247353 h 471331"/>
                <a:gd name="connsiteX44" fmla="*/ 185452 w 390586"/>
                <a:gd name="connsiteY44" fmla="*/ 236209 h 471331"/>
                <a:gd name="connsiteX45" fmla="*/ 183642 w 390586"/>
                <a:gd name="connsiteY45" fmla="*/ 212968 h 471331"/>
                <a:gd name="connsiteX46" fmla="*/ 174784 w 390586"/>
                <a:gd name="connsiteY46" fmla="*/ 206491 h 471331"/>
                <a:gd name="connsiteX47" fmla="*/ 165830 w 390586"/>
                <a:gd name="connsiteY47" fmla="*/ 211634 h 471331"/>
                <a:gd name="connsiteX48" fmla="*/ 152400 w 390586"/>
                <a:gd name="connsiteY48" fmla="*/ 240400 h 471331"/>
                <a:gd name="connsiteX49" fmla="*/ 146209 w 390586"/>
                <a:gd name="connsiteY49" fmla="*/ 243829 h 471331"/>
                <a:gd name="connsiteX50" fmla="*/ 142494 w 390586"/>
                <a:gd name="connsiteY50" fmla="*/ 238685 h 471331"/>
                <a:gd name="connsiteX51" fmla="*/ 144875 w 390586"/>
                <a:gd name="connsiteY51" fmla="*/ 211444 h 471331"/>
                <a:gd name="connsiteX52" fmla="*/ 126682 w 390586"/>
                <a:gd name="connsiteY52" fmla="*/ 212301 h 471331"/>
                <a:gd name="connsiteX53" fmla="*/ 110014 w 390586"/>
                <a:gd name="connsiteY53" fmla="*/ 209253 h 471331"/>
                <a:gd name="connsiteX54" fmla="*/ 115443 w 390586"/>
                <a:gd name="connsiteY54" fmla="*/ 195632 h 471331"/>
                <a:gd name="connsiteX55" fmla="*/ 113919 w 390586"/>
                <a:gd name="connsiteY55" fmla="*/ 180106 h 471331"/>
                <a:gd name="connsiteX56" fmla="*/ 105918 w 390586"/>
                <a:gd name="connsiteY56" fmla="*/ 166486 h 471331"/>
                <a:gd name="connsiteX57" fmla="*/ 94869 w 390586"/>
                <a:gd name="connsiteY57" fmla="*/ 119432 h 471331"/>
                <a:gd name="connsiteX58" fmla="*/ 91059 w 390586"/>
                <a:gd name="connsiteY58" fmla="*/ 104097 h 471331"/>
                <a:gd name="connsiteX59" fmla="*/ 58102 w 390586"/>
                <a:gd name="connsiteY59" fmla="*/ 117908 h 471331"/>
                <a:gd name="connsiteX60" fmla="*/ 58102 w 390586"/>
                <a:gd name="connsiteY60" fmla="*/ 117908 h 471331"/>
                <a:gd name="connsiteX61" fmla="*/ 35909 w 390586"/>
                <a:gd name="connsiteY61" fmla="*/ 120480 h 471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90586" h="471331">
                  <a:moveTo>
                    <a:pt x="35909" y="120480"/>
                  </a:moveTo>
                  <a:cubicBezTo>
                    <a:pt x="24003" y="127338"/>
                    <a:pt x="14383" y="138958"/>
                    <a:pt x="0" y="140768"/>
                  </a:cubicBezTo>
                  <a:cubicBezTo>
                    <a:pt x="2572" y="120766"/>
                    <a:pt x="11335" y="104002"/>
                    <a:pt x="24098" y="89905"/>
                  </a:cubicBezTo>
                  <a:cubicBezTo>
                    <a:pt x="33147" y="79903"/>
                    <a:pt x="37243" y="68473"/>
                    <a:pt x="36957" y="54757"/>
                  </a:cubicBezTo>
                  <a:cubicBezTo>
                    <a:pt x="66580" y="56662"/>
                    <a:pt x="89630" y="35422"/>
                    <a:pt x="116491" y="27611"/>
                  </a:cubicBezTo>
                  <a:cubicBezTo>
                    <a:pt x="119348" y="26754"/>
                    <a:pt x="122396" y="22468"/>
                    <a:pt x="123539" y="19039"/>
                  </a:cubicBezTo>
                  <a:cubicBezTo>
                    <a:pt x="131159" y="-1916"/>
                    <a:pt x="143351" y="-3155"/>
                    <a:pt x="161544" y="3799"/>
                  </a:cubicBezTo>
                  <a:cubicBezTo>
                    <a:pt x="174117" y="8656"/>
                    <a:pt x="186595" y="13228"/>
                    <a:pt x="198501" y="19896"/>
                  </a:cubicBezTo>
                  <a:cubicBezTo>
                    <a:pt x="199168" y="21610"/>
                    <a:pt x="199739" y="23325"/>
                    <a:pt x="200406" y="25039"/>
                  </a:cubicBezTo>
                  <a:cubicBezTo>
                    <a:pt x="192691" y="47709"/>
                    <a:pt x="205073" y="66949"/>
                    <a:pt x="209264" y="87523"/>
                  </a:cubicBezTo>
                  <a:cubicBezTo>
                    <a:pt x="211550" y="89428"/>
                    <a:pt x="212503" y="92857"/>
                    <a:pt x="215455" y="94096"/>
                  </a:cubicBezTo>
                  <a:cubicBezTo>
                    <a:pt x="214027" y="89809"/>
                    <a:pt x="208502" y="89143"/>
                    <a:pt x="208026" y="83904"/>
                  </a:cubicBezTo>
                  <a:cubicBezTo>
                    <a:pt x="211074" y="47518"/>
                    <a:pt x="233934" y="63044"/>
                    <a:pt x="243078" y="72950"/>
                  </a:cubicBezTo>
                  <a:cubicBezTo>
                    <a:pt x="279749" y="112479"/>
                    <a:pt x="331661" y="126004"/>
                    <a:pt x="368713" y="164104"/>
                  </a:cubicBezTo>
                  <a:cubicBezTo>
                    <a:pt x="371475" y="166486"/>
                    <a:pt x="373856" y="169343"/>
                    <a:pt x="376142" y="172296"/>
                  </a:cubicBezTo>
                  <a:cubicBezTo>
                    <a:pt x="380714" y="178678"/>
                    <a:pt x="384524" y="185726"/>
                    <a:pt x="386429" y="193537"/>
                  </a:cubicBezTo>
                  <a:cubicBezTo>
                    <a:pt x="390144" y="209158"/>
                    <a:pt x="395288" y="225826"/>
                    <a:pt x="381953" y="238685"/>
                  </a:cubicBezTo>
                  <a:cubicBezTo>
                    <a:pt x="367094" y="252973"/>
                    <a:pt x="359092" y="230208"/>
                    <a:pt x="340614" y="227350"/>
                  </a:cubicBezTo>
                  <a:cubicBezTo>
                    <a:pt x="355378" y="248972"/>
                    <a:pt x="381857" y="267736"/>
                    <a:pt x="347567" y="290501"/>
                  </a:cubicBezTo>
                  <a:cubicBezTo>
                    <a:pt x="343662" y="293073"/>
                    <a:pt x="357854" y="319838"/>
                    <a:pt x="344519" y="334316"/>
                  </a:cubicBezTo>
                  <a:cubicBezTo>
                    <a:pt x="343186" y="339650"/>
                    <a:pt x="341471" y="344889"/>
                    <a:pt x="339757" y="350128"/>
                  </a:cubicBezTo>
                  <a:cubicBezTo>
                    <a:pt x="326136" y="368130"/>
                    <a:pt x="336899" y="382989"/>
                    <a:pt x="345186" y="398038"/>
                  </a:cubicBezTo>
                  <a:cubicBezTo>
                    <a:pt x="331851" y="432328"/>
                    <a:pt x="298228" y="439091"/>
                    <a:pt x="274891" y="459951"/>
                  </a:cubicBezTo>
                  <a:cubicBezTo>
                    <a:pt x="261842" y="467380"/>
                    <a:pt x="249174" y="477572"/>
                    <a:pt x="233743" y="466333"/>
                  </a:cubicBezTo>
                  <a:cubicBezTo>
                    <a:pt x="228790" y="463761"/>
                    <a:pt x="225362" y="459094"/>
                    <a:pt x="229267" y="454141"/>
                  </a:cubicBezTo>
                  <a:cubicBezTo>
                    <a:pt x="235458" y="446330"/>
                    <a:pt x="235458" y="440615"/>
                    <a:pt x="227552" y="435091"/>
                  </a:cubicBezTo>
                  <a:cubicBezTo>
                    <a:pt x="223552" y="432328"/>
                    <a:pt x="219265" y="430042"/>
                    <a:pt x="215074" y="427471"/>
                  </a:cubicBezTo>
                  <a:cubicBezTo>
                    <a:pt x="216313" y="422327"/>
                    <a:pt x="218313" y="417184"/>
                    <a:pt x="218503" y="411945"/>
                  </a:cubicBezTo>
                  <a:cubicBezTo>
                    <a:pt x="218694" y="403849"/>
                    <a:pt x="207073" y="401753"/>
                    <a:pt x="209550" y="391371"/>
                  </a:cubicBezTo>
                  <a:cubicBezTo>
                    <a:pt x="211455" y="383656"/>
                    <a:pt x="211455" y="375369"/>
                    <a:pt x="212503" y="366034"/>
                  </a:cubicBezTo>
                  <a:cubicBezTo>
                    <a:pt x="194786" y="355843"/>
                    <a:pt x="177451" y="345841"/>
                    <a:pt x="156400" y="353652"/>
                  </a:cubicBezTo>
                  <a:cubicBezTo>
                    <a:pt x="156019" y="362986"/>
                    <a:pt x="166116" y="358891"/>
                    <a:pt x="168212" y="364796"/>
                  </a:cubicBezTo>
                  <a:cubicBezTo>
                    <a:pt x="170974" y="372321"/>
                    <a:pt x="166402" y="377274"/>
                    <a:pt x="163259" y="382989"/>
                  </a:cubicBezTo>
                  <a:cubicBezTo>
                    <a:pt x="158687" y="390990"/>
                    <a:pt x="154686" y="399372"/>
                    <a:pt x="150495" y="407468"/>
                  </a:cubicBezTo>
                  <a:cubicBezTo>
                    <a:pt x="146875" y="414421"/>
                    <a:pt x="141827" y="416707"/>
                    <a:pt x="135350" y="412135"/>
                  </a:cubicBezTo>
                  <a:cubicBezTo>
                    <a:pt x="130302" y="408611"/>
                    <a:pt x="127349" y="410516"/>
                    <a:pt x="122587" y="414040"/>
                  </a:cubicBezTo>
                  <a:cubicBezTo>
                    <a:pt x="116872" y="418231"/>
                    <a:pt x="108109" y="411088"/>
                    <a:pt x="111062" y="406801"/>
                  </a:cubicBezTo>
                  <a:cubicBezTo>
                    <a:pt x="121063" y="392323"/>
                    <a:pt x="111919" y="378512"/>
                    <a:pt x="111823" y="364415"/>
                  </a:cubicBezTo>
                  <a:cubicBezTo>
                    <a:pt x="111728" y="348889"/>
                    <a:pt x="116681" y="341460"/>
                    <a:pt x="131254" y="343174"/>
                  </a:cubicBezTo>
                  <a:cubicBezTo>
                    <a:pt x="143065" y="344603"/>
                    <a:pt x="152876" y="339079"/>
                    <a:pt x="163639" y="337650"/>
                  </a:cubicBezTo>
                  <a:cubicBezTo>
                    <a:pt x="190024" y="334221"/>
                    <a:pt x="206597" y="319076"/>
                    <a:pt x="209360" y="288882"/>
                  </a:cubicBezTo>
                  <a:cubicBezTo>
                    <a:pt x="214979" y="285358"/>
                    <a:pt x="221456" y="279738"/>
                    <a:pt x="218503" y="273356"/>
                  </a:cubicBezTo>
                  <a:cubicBezTo>
                    <a:pt x="213836" y="263355"/>
                    <a:pt x="216503" y="252592"/>
                    <a:pt x="212788" y="241352"/>
                  </a:cubicBezTo>
                  <a:cubicBezTo>
                    <a:pt x="207931" y="243543"/>
                    <a:pt x="203644" y="246115"/>
                    <a:pt x="199168" y="247353"/>
                  </a:cubicBezTo>
                  <a:cubicBezTo>
                    <a:pt x="188881" y="250115"/>
                    <a:pt x="184499" y="246781"/>
                    <a:pt x="185452" y="236209"/>
                  </a:cubicBezTo>
                  <a:cubicBezTo>
                    <a:pt x="186214" y="228112"/>
                    <a:pt x="188976" y="220111"/>
                    <a:pt x="183642" y="212968"/>
                  </a:cubicBezTo>
                  <a:cubicBezTo>
                    <a:pt x="181451" y="210015"/>
                    <a:pt x="177927" y="206776"/>
                    <a:pt x="174784" y="206491"/>
                  </a:cubicBezTo>
                  <a:cubicBezTo>
                    <a:pt x="171926" y="206205"/>
                    <a:pt x="167354" y="208777"/>
                    <a:pt x="165830" y="211634"/>
                  </a:cubicBezTo>
                  <a:cubicBezTo>
                    <a:pt x="160877" y="220873"/>
                    <a:pt x="157163" y="230970"/>
                    <a:pt x="152400" y="240400"/>
                  </a:cubicBezTo>
                  <a:cubicBezTo>
                    <a:pt x="151447" y="242305"/>
                    <a:pt x="148304" y="243829"/>
                    <a:pt x="146209" y="243829"/>
                  </a:cubicBezTo>
                  <a:cubicBezTo>
                    <a:pt x="144875" y="243829"/>
                    <a:pt x="142399" y="240400"/>
                    <a:pt x="142494" y="238685"/>
                  </a:cubicBezTo>
                  <a:cubicBezTo>
                    <a:pt x="142970" y="229446"/>
                    <a:pt x="144018" y="220207"/>
                    <a:pt x="144875" y="211444"/>
                  </a:cubicBezTo>
                  <a:cubicBezTo>
                    <a:pt x="137922" y="206681"/>
                    <a:pt x="132683" y="213825"/>
                    <a:pt x="126682" y="212301"/>
                  </a:cubicBezTo>
                  <a:cubicBezTo>
                    <a:pt x="121158" y="210872"/>
                    <a:pt x="113919" y="217921"/>
                    <a:pt x="110014" y="209253"/>
                  </a:cubicBezTo>
                  <a:cubicBezTo>
                    <a:pt x="107347" y="203347"/>
                    <a:pt x="113538" y="200204"/>
                    <a:pt x="115443" y="195632"/>
                  </a:cubicBezTo>
                  <a:cubicBezTo>
                    <a:pt x="117824" y="190203"/>
                    <a:pt x="116205" y="184964"/>
                    <a:pt x="113919" y="180106"/>
                  </a:cubicBezTo>
                  <a:cubicBezTo>
                    <a:pt x="111633" y="175344"/>
                    <a:pt x="109538" y="169819"/>
                    <a:pt x="105918" y="166486"/>
                  </a:cubicBezTo>
                  <a:cubicBezTo>
                    <a:pt x="92107" y="153341"/>
                    <a:pt x="88678" y="138196"/>
                    <a:pt x="94869" y="119432"/>
                  </a:cubicBezTo>
                  <a:cubicBezTo>
                    <a:pt x="96393" y="114860"/>
                    <a:pt x="95631" y="108859"/>
                    <a:pt x="91059" y="104097"/>
                  </a:cubicBezTo>
                  <a:cubicBezTo>
                    <a:pt x="80296" y="108669"/>
                    <a:pt x="69247" y="113241"/>
                    <a:pt x="58102" y="117908"/>
                  </a:cubicBezTo>
                  <a:lnTo>
                    <a:pt x="58102" y="117908"/>
                  </a:lnTo>
                  <a:cubicBezTo>
                    <a:pt x="50197" y="112669"/>
                    <a:pt x="42767" y="113527"/>
                    <a:pt x="35909" y="12048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C04AFC15-A19F-4E06-ABB7-6D8B9F0046E6}"/>
                </a:ext>
              </a:extLst>
            </p:cNvPr>
            <p:cNvSpPr/>
            <p:nvPr/>
          </p:nvSpPr>
          <p:spPr>
            <a:xfrm>
              <a:off x="9454448" y="1201093"/>
              <a:ext cx="252626" cy="142998"/>
            </a:xfrm>
            <a:custGeom>
              <a:avLst/>
              <a:gdLst>
                <a:gd name="connsiteX0" fmla="*/ 180649 w 252626"/>
                <a:gd name="connsiteY0" fmla="*/ 13145 h 142998"/>
                <a:gd name="connsiteX1" fmla="*/ 224369 w 252626"/>
                <a:gd name="connsiteY1" fmla="*/ 0 h 142998"/>
                <a:gd name="connsiteX2" fmla="*/ 247324 w 252626"/>
                <a:gd name="connsiteY2" fmla="*/ 28289 h 142998"/>
                <a:gd name="connsiteX3" fmla="*/ 250753 w 252626"/>
                <a:gd name="connsiteY3" fmla="*/ 119729 h 142998"/>
                <a:gd name="connsiteX4" fmla="*/ 244752 w 252626"/>
                <a:gd name="connsiteY4" fmla="*/ 136684 h 142998"/>
                <a:gd name="connsiteX5" fmla="*/ 230465 w 252626"/>
                <a:gd name="connsiteY5" fmla="*/ 142399 h 142998"/>
                <a:gd name="connsiteX6" fmla="*/ 215225 w 252626"/>
                <a:gd name="connsiteY6" fmla="*/ 140208 h 142998"/>
                <a:gd name="connsiteX7" fmla="*/ 207891 w 252626"/>
                <a:gd name="connsiteY7" fmla="*/ 140875 h 142998"/>
                <a:gd name="connsiteX8" fmla="*/ 184840 w 252626"/>
                <a:gd name="connsiteY8" fmla="*/ 135541 h 142998"/>
                <a:gd name="connsiteX9" fmla="*/ 135405 w 252626"/>
                <a:gd name="connsiteY9" fmla="*/ 127445 h 142998"/>
                <a:gd name="connsiteX10" fmla="*/ 107307 w 252626"/>
                <a:gd name="connsiteY10" fmla="*/ 126587 h 142998"/>
                <a:gd name="connsiteX11" fmla="*/ 69016 w 252626"/>
                <a:gd name="connsiteY11" fmla="*/ 137255 h 142998"/>
                <a:gd name="connsiteX12" fmla="*/ 42537 w 252626"/>
                <a:gd name="connsiteY12" fmla="*/ 104775 h 142998"/>
                <a:gd name="connsiteX13" fmla="*/ 39489 w 252626"/>
                <a:gd name="connsiteY13" fmla="*/ 102584 h 142998"/>
                <a:gd name="connsiteX14" fmla="*/ 27773 w 252626"/>
                <a:gd name="connsiteY14" fmla="*/ 88868 h 142998"/>
                <a:gd name="connsiteX15" fmla="*/ 6532 w 252626"/>
                <a:gd name="connsiteY15" fmla="*/ 83439 h 142998"/>
                <a:gd name="connsiteX16" fmla="*/ 627 w 252626"/>
                <a:gd name="connsiteY16" fmla="*/ 65532 h 142998"/>
                <a:gd name="connsiteX17" fmla="*/ 11295 w 252626"/>
                <a:gd name="connsiteY17" fmla="*/ 44577 h 142998"/>
                <a:gd name="connsiteX18" fmla="*/ 20534 w 252626"/>
                <a:gd name="connsiteY18" fmla="*/ 30099 h 142998"/>
                <a:gd name="connsiteX19" fmla="*/ 29392 w 252626"/>
                <a:gd name="connsiteY19" fmla="*/ 41815 h 142998"/>
                <a:gd name="connsiteX20" fmla="*/ 39012 w 252626"/>
                <a:gd name="connsiteY20" fmla="*/ 47434 h 142998"/>
                <a:gd name="connsiteX21" fmla="*/ 62920 w 252626"/>
                <a:gd name="connsiteY21" fmla="*/ 42291 h 142998"/>
                <a:gd name="connsiteX22" fmla="*/ 83970 w 252626"/>
                <a:gd name="connsiteY22" fmla="*/ 46958 h 142998"/>
                <a:gd name="connsiteX23" fmla="*/ 130262 w 252626"/>
                <a:gd name="connsiteY23" fmla="*/ 35147 h 142998"/>
                <a:gd name="connsiteX24" fmla="*/ 130833 w 252626"/>
                <a:gd name="connsiteY24" fmla="*/ 37909 h 142998"/>
                <a:gd name="connsiteX25" fmla="*/ 130262 w 252626"/>
                <a:gd name="connsiteY25" fmla="*/ 35147 h 142998"/>
                <a:gd name="connsiteX26" fmla="*/ 136072 w 252626"/>
                <a:gd name="connsiteY26" fmla="*/ 19241 h 142998"/>
                <a:gd name="connsiteX27" fmla="*/ 161599 w 252626"/>
                <a:gd name="connsiteY27" fmla="*/ 23051 h 142998"/>
                <a:gd name="connsiteX28" fmla="*/ 180649 w 252626"/>
                <a:gd name="connsiteY28" fmla="*/ 13145 h 142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52626" h="142998">
                  <a:moveTo>
                    <a:pt x="180649" y="13145"/>
                  </a:moveTo>
                  <a:cubicBezTo>
                    <a:pt x="195222" y="8763"/>
                    <a:pt x="209796" y="4381"/>
                    <a:pt x="224369" y="0"/>
                  </a:cubicBezTo>
                  <a:cubicBezTo>
                    <a:pt x="238561" y="3143"/>
                    <a:pt x="246372" y="14954"/>
                    <a:pt x="247324" y="28289"/>
                  </a:cubicBezTo>
                  <a:cubicBezTo>
                    <a:pt x="249515" y="58674"/>
                    <a:pt x="255706" y="88964"/>
                    <a:pt x="250753" y="119729"/>
                  </a:cubicBezTo>
                  <a:cubicBezTo>
                    <a:pt x="248753" y="125349"/>
                    <a:pt x="246753" y="131064"/>
                    <a:pt x="244752" y="136684"/>
                  </a:cubicBezTo>
                  <a:cubicBezTo>
                    <a:pt x="241133" y="141922"/>
                    <a:pt x="235608" y="141732"/>
                    <a:pt x="230465" y="142399"/>
                  </a:cubicBezTo>
                  <a:cubicBezTo>
                    <a:pt x="225226" y="142875"/>
                    <a:pt x="219892" y="144209"/>
                    <a:pt x="215225" y="140208"/>
                  </a:cubicBezTo>
                  <a:cubicBezTo>
                    <a:pt x="212748" y="140399"/>
                    <a:pt x="210367" y="140684"/>
                    <a:pt x="207891" y="140875"/>
                  </a:cubicBezTo>
                  <a:cubicBezTo>
                    <a:pt x="201223" y="134017"/>
                    <a:pt x="191603" y="142018"/>
                    <a:pt x="184840" y="135541"/>
                  </a:cubicBezTo>
                  <a:cubicBezTo>
                    <a:pt x="167790" y="137541"/>
                    <a:pt x="150931" y="140303"/>
                    <a:pt x="135405" y="127445"/>
                  </a:cubicBezTo>
                  <a:cubicBezTo>
                    <a:pt x="127023" y="120587"/>
                    <a:pt x="117213" y="124682"/>
                    <a:pt x="107307" y="126587"/>
                  </a:cubicBezTo>
                  <a:cubicBezTo>
                    <a:pt x="94162" y="129159"/>
                    <a:pt x="83399" y="142970"/>
                    <a:pt x="69016" y="137255"/>
                  </a:cubicBezTo>
                  <a:cubicBezTo>
                    <a:pt x="55205" y="131826"/>
                    <a:pt x="53109" y="113919"/>
                    <a:pt x="42537" y="104775"/>
                  </a:cubicBezTo>
                  <a:cubicBezTo>
                    <a:pt x="41584" y="103918"/>
                    <a:pt x="40441" y="103251"/>
                    <a:pt x="39489" y="102584"/>
                  </a:cubicBezTo>
                  <a:cubicBezTo>
                    <a:pt x="37679" y="95822"/>
                    <a:pt x="35298" y="89821"/>
                    <a:pt x="27773" y="88868"/>
                  </a:cubicBezTo>
                  <a:cubicBezTo>
                    <a:pt x="20534" y="87916"/>
                    <a:pt x="12819" y="89154"/>
                    <a:pt x="6532" y="83439"/>
                  </a:cubicBezTo>
                  <a:cubicBezTo>
                    <a:pt x="1293" y="78581"/>
                    <a:pt x="-1278" y="72390"/>
                    <a:pt x="627" y="65532"/>
                  </a:cubicBezTo>
                  <a:cubicBezTo>
                    <a:pt x="2722" y="57912"/>
                    <a:pt x="10533" y="53626"/>
                    <a:pt x="11295" y="44577"/>
                  </a:cubicBezTo>
                  <a:cubicBezTo>
                    <a:pt x="11866" y="38005"/>
                    <a:pt x="13104" y="29813"/>
                    <a:pt x="20534" y="30099"/>
                  </a:cubicBezTo>
                  <a:cubicBezTo>
                    <a:pt x="23582" y="30194"/>
                    <a:pt x="25963" y="38291"/>
                    <a:pt x="29392" y="41815"/>
                  </a:cubicBezTo>
                  <a:cubicBezTo>
                    <a:pt x="31964" y="44482"/>
                    <a:pt x="35679" y="46101"/>
                    <a:pt x="39012" y="47434"/>
                  </a:cubicBezTo>
                  <a:cubicBezTo>
                    <a:pt x="47680" y="50768"/>
                    <a:pt x="52728" y="36100"/>
                    <a:pt x="62920" y="42291"/>
                  </a:cubicBezTo>
                  <a:cubicBezTo>
                    <a:pt x="69016" y="46006"/>
                    <a:pt x="78541" y="49625"/>
                    <a:pt x="83970" y="46958"/>
                  </a:cubicBezTo>
                  <a:cubicBezTo>
                    <a:pt x="99020" y="39624"/>
                    <a:pt x="115593" y="42101"/>
                    <a:pt x="130262" y="35147"/>
                  </a:cubicBezTo>
                  <a:cubicBezTo>
                    <a:pt x="130643" y="37052"/>
                    <a:pt x="130833" y="37909"/>
                    <a:pt x="130833" y="37909"/>
                  </a:cubicBezTo>
                  <a:cubicBezTo>
                    <a:pt x="133596" y="36385"/>
                    <a:pt x="133405" y="35433"/>
                    <a:pt x="130262" y="35147"/>
                  </a:cubicBezTo>
                  <a:cubicBezTo>
                    <a:pt x="127023" y="21431"/>
                    <a:pt x="128262" y="18098"/>
                    <a:pt x="136072" y="19241"/>
                  </a:cubicBezTo>
                  <a:cubicBezTo>
                    <a:pt x="144645" y="20479"/>
                    <a:pt x="153027" y="22670"/>
                    <a:pt x="161599" y="23051"/>
                  </a:cubicBezTo>
                  <a:cubicBezTo>
                    <a:pt x="169124" y="23527"/>
                    <a:pt x="176553" y="21526"/>
                    <a:pt x="180649" y="13145"/>
                  </a:cubicBezTo>
                  <a:close/>
                </a:path>
              </a:pathLst>
            </a:custGeom>
            <a:solidFill>
              <a:srgbClr val="B4D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7EC6DFED-555C-4888-B7E1-8248E19998C2}"/>
                </a:ext>
              </a:extLst>
            </p:cNvPr>
            <p:cNvSpPr/>
            <p:nvPr/>
          </p:nvSpPr>
          <p:spPr>
            <a:xfrm>
              <a:off x="9600045" y="1025452"/>
              <a:ext cx="10572" cy="11525"/>
            </a:xfrm>
            <a:custGeom>
              <a:avLst/>
              <a:gdLst>
                <a:gd name="connsiteX0" fmla="*/ 0 w 10572"/>
                <a:gd name="connsiteY0" fmla="*/ 2857 h 11525"/>
                <a:gd name="connsiteX1" fmla="*/ 1048 w 10572"/>
                <a:gd name="connsiteY1" fmla="*/ 0 h 11525"/>
                <a:gd name="connsiteX2" fmla="*/ 6763 w 10572"/>
                <a:gd name="connsiteY2" fmla="*/ 1143 h 11525"/>
                <a:gd name="connsiteX3" fmla="*/ 10573 w 10572"/>
                <a:gd name="connsiteY3" fmla="*/ 11525 h 11525"/>
                <a:gd name="connsiteX4" fmla="*/ 4286 w 10572"/>
                <a:gd name="connsiteY4" fmla="*/ 8477 h 11525"/>
                <a:gd name="connsiteX5" fmla="*/ 0 w 10572"/>
                <a:gd name="connsiteY5" fmla="*/ 2857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2" h="11525">
                  <a:moveTo>
                    <a:pt x="0" y="2857"/>
                  </a:moveTo>
                  <a:cubicBezTo>
                    <a:pt x="381" y="1905"/>
                    <a:pt x="762" y="0"/>
                    <a:pt x="1048" y="0"/>
                  </a:cubicBezTo>
                  <a:cubicBezTo>
                    <a:pt x="3048" y="95"/>
                    <a:pt x="6001" y="-95"/>
                    <a:pt x="6763" y="1143"/>
                  </a:cubicBezTo>
                  <a:cubicBezTo>
                    <a:pt x="8572" y="4191"/>
                    <a:pt x="9430" y="8001"/>
                    <a:pt x="10573" y="11525"/>
                  </a:cubicBezTo>
                  <a:cubicBezTo>
                    <a:pt x="8477" y="10573"/>
                    <a:pt x="6096" y="9906"/>
                    <a:pt x="4286" y="8477"/>
                  </a:cubicBezTo>
                  <a:cubicBezTo>
                    <a:pt x="2572" y="6953"/>
                    <a:pt x="1429" y="4763"/>
                    <a:pt x="0" y="2857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51DC75CE-BDCE-411A-8BEF-7EBFF2638CEB}"/>
                </a:ext>
              </a:extLst>
            </p:cNvPr>
            <p:cNvSpPr/>
            <p:nvPr/>
          </p:nvSpPr>
          <p:spPr>
            <a:xfrm>
              <a:off x="9607665" y="1175516"/>
              <a:ext cx="8820" cy="13398"/>
            </a:xfrm>
            <a:custGeom>
              <a:avLst/>
              <a:gdLst>
                <a:gd name="connsiteX0" fmla="*/ 8096 w 8820"/>
                <a:gd name="connsiteY0" fmla="*/ 6813 h 13398"/>
                <a:gd name="connsiteX1" fmla="*/ 4477 w 8820"/>
                <a:gd name="connsiteY1" fmla="*/ 13385 h 13398"/>
                <a:gd name="connsiteX2" fmla="*/ 0 w 8820"/>
                <a:gd name="connsiteY2" fmla="*/ 10908 h 13398"/>
                <a:gd name="connsiteX3" fmla="*/ 5810 w 8820"/>
                <a:gd name="connsiteY3" fmla="*/ 1955 h 13398"/>
                <a:gd name="connsiteX4" fmla="*/ 8096 w 8820"/>
                <a:gd name="connsiteY4" fmla="*/ 6813 h 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20" h="13398">
                  <a:moveTo>
                    <a:pt x="8096" y="6813"/>
                  </a:moveTo>
                  <a:cubicBezTo>
                    <a:pt x="7810" y="7289"/>
                    <a:pt x="6382" y="10432"/>
                    <a:pt x="4477" y="13385"/>
                  </a:cubicBezTo>
                  <a:cubicBezTo>
                    <a:pt x="4286" y="13575"/>
                    <a:pt x="1524" y="11766"/>
                    <a:pt x="0" y="10908"/>
                  </a:cubicBezTo>
                  <a:cubicBezTo>
                    <a:pt x="1905" y="7956"/>
                    <a:pt x="3620" y="4717"/>
                    <a:pt x="5810" y="1955"/>
                  </a:cubicBezTo>
                  <a:cubicBezTo>
                    <a:pt x="8477" y="-1474"/>
                    <a:pt x="9716" y="-712"/>
                    <a:pt x="8096" y="6813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C6A46F69-36F9-4EF3-819F-7FBDC3D4287B}"/>
                </a:ext>
              </a:extLst>
            </p:cNvPr>
            <p:cNvSpPr/>
            <p:nvPr/>
          </p:nvSpPr>
          <p:spPr>
            <a:xfrm>
              <a:off x="9267528" y="1288057"/>
              <a:ext cx="7905" cy="8191"/>
            </a:xfrm>
            <a:custGeom>
              <a:avLst/>
              <a:gdLst>
                <a:gd name="connsiteX0" fmla="*/ 0 w 7905"/>
                <a:gd name="connsiteY0" fmla="*/ 857 h 8191"/>
                <a:gd name="connsiteX1" fmla="*/ 7334 w 7905"/>
                <a:gd name="connsiteY1" fmla="*/ 0 h 8191"/>
                <a:gd name="connsiteX2" fmla="*/ 7906 w 7905"/>
                <a:gd name="connsiteY2" fmla="*/ 8192 h 8191"/>
                <a:gd name="connsiteX3" fmla="*/ 0 w 7905"/>
                <a:gd name="connsiteY3" fmla="*/ 857 h 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05" h="8191">
                  <a:moveTo>
                    <a:pt x="0" y="857"/>
                  </a:moveTo>
                  <a:cubicBezTo>
                    <a:pt x="2476" y="476"/>
                    <a:pt x="4858" y="191"/>
                    <a:pt x="7334" y="0"/>
                  </a:cubicBezTo>
                  <a:cubicBezTo>
                    <a:pt x="7525" y="2762"/>
                    <a:pt x="7715" y="5429"/>
                    <a:pt x="7906" y="8192"/>
                  </a:cubicBezTo>
                  <a:cubicBezTo>
                    <a:pt x="5334" y="5810"/>
                    <a:pt x="2667" y="3334"/>
                    <a:pt x="0" y="857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7A7FBA88-A7A6-4D95-A16D-DEF8B5486313}"/>
                </a:ext>
              </a:extLst>
            </p:cNvPr>
            <p:cNvSpPr/>
            <p:nvPr/>
          </p:nvSpPr>
          <p:spPr>
            <a:xfrm>
              <a:off x="9599569" y="744191"/>
              <a:ext cx="390906" cy="486679"/>
            </a:xfrm>
            <a:custGeom>
              <a:avLst/>
              <a:gdLst>
                <a:gd name="connsiteX0" fmla="*/ 389192 w 390906"/>
                <a:gd name="connsiteY0" fmla="*/ 332124 h 486679"/>
                <a:gd name="connsiteX1" fmla="*/ 390906 w 390906"/>
                <a:gd name="connsiteY1" fmla="*/ 347745 h 486679"/>
                <a:gd name="connsiteX2" fmla="*/ 386239 w 390906"/>
                <a:gd name="connsiteY2" fmla="*/ 438900 h 486679"/>
                <a:gd name="connsiteX3" fmla="*/ 387572 w 390906"/>
                <a:gd name="connsiteY3" fmla="*/ 470713 h 486679"/>
                <a:gd name="connsiteX4" fmla="*/ 387572 w 390906"/>
                <a:gd name="connsiteY4" fmla="*/ 470713 h 486679"/>
                <a:gd name="connsiteX5" fmla="*/ 381000 w 390906"/>
                <a:gd name="connsiteY5" fmla="*/ 479667 h 486679"/>
                <a:gd name="connsiteX6" fmla="*/ 381000 w 390906"/>
                <a:gd name="connsiteY6" fmla="*/ 479667 h 486679"/>
                <a:gd name="connsiteX7" fmla="*/ 344710 w 390906"/>
                <a:gd name="connsiteY7" fmla="*/ 483762 h 486679"/>
                <a:gd name="connsiteX8" fmla="*/ 334899 w 390906"/>
                <a:gd name="connsiteY8" fmla="*/ 479000 h 486679"/>
                <a:gd name="connsiteX9" fmla="*/ 346138 w 390906"/>
                <a:gd name="connsiteY9" fmla="*/ 430803 h 486679"/>
                <a:gd name="connsiteX10" fmla="*/ 305467 w 390906"/>
                <a:gd name="connsiteY10" fmla="*/ 327457 h 486679"/>
                <a:gd name="connsiteX11" fmla="*/ 286321 w 390906"/>
                <a:gd name="connsiteY11" fmla="*/ 290786 h 486679"/>
                <a:gd name="connsiteX12" fmla="*/ 207264 w 390906"/>
                <a:gd name="connsiteY12" fmla="*/ 250209 h 486679"/>
                <a:gd name="connsiteX13" fmla="*/ 182880 w 390906"/>
                <a:gd name="connsiteY13" fmla="*/ 162103 h 486679"/>
                <a:gd name="connsiteX14" fmla="*/ 188309 w 390906"/>
                <a:gd name="connsiteY14" fmla="*/ 153340 h 486679"/>
                <a:gd name="connsiteX15" fmla="*/ 157829 w 390906"/>
                <a:gd name="connsiteY15" fmla="*/ 96095 h 486679"/>
                <a:gd name="connsiteX16" fmla="*/ 100013 w 390906"/>
                <a:gd name="connsiteY16" fmla="*/ 51518 h 486679"/>
                <a:gd name="connsiteX17" fmla="*/ 93345 w 390906"/>
                <a:gd name="connsiteY17" fmla="*/ 46946 h 486679"/>
                <a:gd name="connsiteX18" fmla="*/ 97917 w 390906"/>
                <a:gd name="connsiteY18" fmla="*/ 54090 h 486679"/>
                <a:gd name="connsiteX19" fmla="*/ 98584 w 390906"/>
                <a:gd name="connsiteY19" fmla="*/ 73997 h 486679"/>
                <a:gd name="connsiteX20" fmla="*/ 82296 w 390906"/>
                <a:gd name="connsiteY20" fmla="*/ 95714 h 486679"/>
                <a:gd name="connsiteX21" fmla="*/ 61913 w 390906"/>
                <a:gd name="connsiteY21" fmla="*/ 71616 h 486679"/>
                <a:gd name="connsiteX22" fmla="*/ 29908 w 390906"/>
                <a:gd name="connsiteY22" fmla="*/ 37135 h 486679"/>
                <a:gd name="connsiteX23" fmla="*/ 286 w 390906"/>
                <a:gd name="connsiteY23" fmla="*/ 23800 h 486679"/>
                <a:gd name="connsiteX24" fmla="*/ 0 w 390906"/>
                <a:gd name="connsiteY24" fmla="*/ 23514 h 486679"/>
                <a:gd name="connsiteX25" fmla="*/ 65913 w 390906"/>
                <a:gd name="connsiteY25" fmla="*/ 3226 h 486679"/>
                <a:gd name="connsiteX26" fmla="*/ 113252 w 390906"/>
                <a:gd name="connsiteY26" fmla="*/ 21800 h 486679"/>
                <a:gd name="connsiteX27" fmla="*/ 141923 w 390906"/>
                <a:gd name="connsiteY27" fmla="*/ 23895 h 486679"/>
                <a:gd name="connsiteX28" fmla="*/ 164402 w 390906"/>
                <a:gd name="connsiteY28" fmla="*/ 34468 h 486679"/>
                <a:gd name="connsiteX29" fmla="*/ 191262 w 390906"/>
                <a:gd name="connsiteY29" fmla="*/ 67139 h 486679"/>
                <a:gd name="connsiteX30" fmla="*/ 194786 w 390906"/>
                <a:gd name="connsiteY30" fmla="*/ 85713 h 486679"/>
                <a:gd name="connsiteX31" fmla="*/ 209074 w 390906"/>
                <a:gd name="connsiteY31" fmla="*/ 84189 h 486679"/>
                <a:gd name="connsiteX32" fmla="*/ 219932 w 390906"/>
                <a:gd name="connsiteY32" fmla="*/ 97047 h 486679"/>
                <a:gd name="connsiteX33" fmla="*/ 217361 w 390906"/>
                <a:gd name="connsiteY33" fmla="*/ 117145 h 486679"/>
                <a:gd name="connsiteX34" fmla="*/ 222123 w 390906"/>
                <a:gd name="connsiteY34" fmla="*/ 131147 h 486679"/>
                <a:gd name="connsiteX35" fmla="*/ 227076 w 390906"/>
                <a:gd name="connsiteY35" fmla="*/ 149435 h 486679"/>
                <a:gd name="connsiteX36" fmla="*/ 224504 w 390906"/>
                <a:gd name="connsiteY36" fmla="*/ 161246 h 486679"/>
                <a:gd name="connsiteX37" fmla="*/ 256889 w 390906"/>
                <a:gd name="connsiteY37" fmla="*/ 233541 h 486679"/>
                <a:gd name="connsiteX38" fmla="*/ 280130 w 390906"/>
                <a:gd name="connsiteY38" fmla="*/ 253448 h 486679"/>
                <a:gd name="connsiteX39" fmla="*/ 302609 w 390906"/>
                <a:gd name="connsiteY39" fmla="*/ 267164 h 486679"/>
                <a:gd name="connsiteX40" fmla="*/ 334518 w 390906"/>
                <a:gd name="connsiteY40" fmla="*/ 296787 h 486679"/>
                <a:gd name="connsiteX41" fmla="*/ 348520 w 390906"/>
                <a:gd name="connsiteY41" fmla="*/ 306502 h 486679"/>
                <a:gd name="connsiteX42" fmla="*/ 383572 w 390906"/>
                <a:gd name="connsiteY42" fmla="*/ 326505 h 486679"/>
                <a:gd name="connsiteX43" fmla="*/ 389192 w 390906"/>
                <a:gd name="connsiteY43" fmla="*/ 332124 h 486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906" h="486679">
                  <a:moveTo>
                    <a:pt x="389192" y="332124"/>
                  </a:moveTo>
                  <a:cubicBezTo>
                    <a:pt x="389763" y="337363"/>
                    <a:pt x="390334" y="342507"/>
                    <a:pt x="390906" y="347745"/>
                  </a:cubicBezTo>
                  <a:cubicBezTo>
                    <a:pt x="386048" y="377940"/>
                    <a:pt x="391859" y="408610"/>
                    <a:pt x="386239" y="438900"/>
                  </a:cubicBezTo>
                  <a:cubicBezTo>
                    <a:pt x="384334" y="448996"/>
                    <a:pt x="387001" y="460140"/>
                    <a:pt x="387572" y="470713"/>
                  </a:cubicBezTo>
                  <a:lnTo>
                    <a:pt x="387572" y="470713"/>
                  </a:lnTo>
                  <a:cubicBezTo>
                    <a:pt x="385191" y="473571"/>
                    <a:pt x="383191" y="476714"/>
                    <a:pt x="381000" y="479667"/>
                  </a:cubicBezTo>
                  <a:lnTo>
                    <a:pt x="381000" y="479667"/>
                  </a:lnTo>
                  <a:cubicBezTo>
                    <a:pt x="369856" y="491478"/>
                    <a:pt x="357092" y="485096"/>
                    <a:pt x="344710" y="483762"/>
                  </a:cubicBezTo>
                  <a:cubicBezTo>
                    <a:pt x="341281" y="482524"/>
                    <a:pt x="338042" y="480905"/>
                    <a:pt x="334899" y="479000"/>
                  </a:cubicBezTo>
                  <a:cubicBezTo>
                    <a:pt x="322802" y="459283"/>
                    <a:pt x="329089" y="443567"/>
                    <a:pt x="346138" y="430803"/>
                  </a:cubicBezTo>
                  <a:cubicBezTo>
                    <a:pt x="309848" y="414611"/>
                    <a:pt x="295084" y="379559"/>
                    <a:pt x="305467" y="327457"/>
                  </a:cubicBezTo>
                  <a:cubicBezTo>
                    <a:pt x="309848" y="305264"/>
                    <a:pt x="307467" y="293739"/>
                    <a:pt x="286321" y="290786"/>
                  </a:cubicBezTo>
                  <a:cubicBezTo>
                    <a:pt x="255842" y="286595"/>
                    <a:pt x="236601" y="256782"/>
                    <a:pt x="207264" y="250209"/>
                  </a:cubicBezTo>
                  <a:cubicBezTo>
                    <a:pt x="183261" y="226111"/>
                    <a:pt x="193262" y="190773"/>
                    <a:pt x="182880" y="162103"/>
                  </a:cubicBezTo>
                  <a:cubicBezTo>
                    <a:pt x="184309" y="158865"/>
                    <a:pt x="186119" y="155912"/>
                    <a:pt x="188309" y="153340"/>
                  </a:cubicBezTo>
                  <a:cubicBezTo>
                    <a:pt x="192215" y="124670"/>
                    <a:pt x="169831" y="114573"/>
                    <a:pt x="157829" y="96095"/>
                  </a:cubicBezTo>
                  <a:cubicBezTo>
                    <a:pt x="142208" y="71997"/>
                    <a:pt x="124015" y="58947"/>
                    <a:pt x="100013" y="51518"/>
                  </a:cubicBezTo>
                  <a:cubicBezTo>
                    <a:pt x="96869" y="51327"/>
                    <a:pt x="95631" y="44565"/>
                    <a:pt x="93345" y="46946"/>
                  </a:cubicBezTo>
                  <a:cubicBezTo>
                    <a:pt x="91345" y="49137"/>
                    <a:pt x="97822" y="50280"/>
                    <a:pt x="97917" y="54090"/>
                  </a:cubicBezTo>
                  <a:cubicBezTo>
                    <a:pt x="99441" y="60757"/>
                    <a:pt x="100013" y="67520"/>
                    <a:pt x="98584" y="73997"/>
                  </a:cubicBezTo>
                  <a:cubicBezTo>
                    <a:pt x="96393" y="83998"/>
                    <a:pt x="95726" y="97619"/>
                    <a:pt x="82296" y="95714"/>
                  </a:cubicBezTo>
                  <a:cubicBezTo>
                    <a:pt x="70866" y="94095"/>
                    <a:pt x="59531" y="84570"/>
                    <a:pt x="61913" y="71616"/>
                  </a:cubicBezTo>
                  <a:cubicBezTo>
                    <a:pt x="67818" y="39707"/>
                    <a:pt x="58293" y="30753"/>
                    <a:pt x="29908" y="37135"/>
                  </a:cubicBezTo>
                  <a:cubicBezTo>
                    <a:pt x="19621" y="39421"/>
                    <a:pt x="8668" y="32373"/>
                    <a:pt x="286" y="23800"/>
                  </a:cubicBezTo>
                  <a:lnTo>
                    <a:pt x="0" y="23514"/>
                  </a:lnTo>
                  <a:cubicBezTo>
                    <a:pt x="18193" y="1893"/>
                    <a:pt x="39433" y="-4680"/>
                    <a:pt x="65913" y="3226"/>
                  </a:cubicBezTo>
                  <a:cubicBezTo>
                    <a:pt x="82296" y="8084"/>
                    <a:pt x="99250" y="8751"/>
                    <a:pt x="113252" y="21800"/>
                  </a:cubicBezTo>
                  <a:cubicBezTo>
                    <a:pt x="121158" y="29229"/>
                    <a:pt x="132207" y="24562"/>
                    <a:pt x="141923" y="23895"/>
                  </a:cubicBezTo>
                  <a:cubicBezTo>
                    <a:pt x="151257" y="23229"/>
                    <a:pt x="158305" y="26658"/>
                    <a:pt x="164402" y="34468"/>
                  </a:cubicBezTo>
                  <a:cubicBezTo>
                    <a:pt x="172974" y="45708"/>
                    <a:pt x="182309" y="56280"/>
                    <a:pt x="191262" y="67139"/>
                  </a:cubicBezTo>
                  <a:cubicBezTo>
                    <a:pt x="183832" y="75330"/>
                    <a:pt x="186595" y="82188"/>
                    <a:pt x="194786" y="85713"/>
                  </a:cubicBezTo>
                  <a:cubicBezTo>
                    <a:pt x="198692" y="87427"/>
                    <a:pt x="204311" y="83903"/>
                    <a:pt x="209074" y="84189"/>
                  </a:cubicBezTo>
                  <a:cubicBezTo>
                    <a:pt x="216027" y="84570"/>
                    <a:pt x="220694" y="88475"/>
                    <a:pt x="219932" y="97047"/>
                  </a:cubicBezTo>
                  <a:cubicBezTo>
                    <a:pt x="219361" y="103810"/>
                    <a:pt x="218599" y="110573"/>
                    <a:pt x="217361" y="117145"/>
                  </a:cubicBezTo>
                  <a:cubicBezTo>
                    <a:pt x="216313" y="123146"/>
                    <a:pt x="217646" y="127623"/>
                    <a:pt x="222123" y="131147"/>
                  </a:cubicBezTo>
                  <a:cubicBezTo>
                    <a:pt x="227933" y="135814"/>
                    <a:pt x="228219" y="142482"/>
                    <a:pt x="227076" y="149435"/>
                  </a:cubicBezTo>
                  <a:cubicBezTo>
                    <a:pt x="226409" y="153435"/>
                    <a:pt x="224028" y="157531"/>
                    <a:pt x="224504" y="161246"/>
                  </a:cubicBezTo>
                  <a:cubicBezTo>
                    <a:pt x="228695" y="188678"/>
                    <a:pt x="220885" y="222111"/>
                    <a:pt x="256889" y="233541"/>
                  </a:cubicBezTo>
                  <a:cubicBezTo>
                    <a:pt x="265652" y="236303"/>
                    <a:pt x="272320" y="246780"/>
                    <a:pt x="280130" y="253448"/>
                  </a:cubicBezTo>
                  <a:cubicBezTo>
                    <a:pt x="286893" y="259258"/>
                    <a:pt x="293465" y="265735"/>
                    <a:pt x="302609" y="267164"/>
                  </a:cubicBezTo>
                  <a:cubicBezTo>
                    <a:pt x="318992" y="269640"/>
                    <a:pt x="329470" y="279261"/>
                    <a:pt x="334518" y="296787"/>
                  </a:cubicBezTo>
                  <a:cubicBezTo>
                    <a:pt x="336328" y="303168"/>
                    <a:pt x="340995" y="309169"/>
                    <a:pt x="348520" y="306502"/>
                  </a:cubicBezTo>
                  <a:cubicBezTo>
                    <a:pt x="366617" y="300216"/>
                    <a:pt x="376523" y="309836"/>
                    <a:pt x="383572" y="326505"/>
                  </a:cubicBezTo>
                  <a:cubicBezTo>
                    <a:pt x="384810" y="328886"/>
                    <a:pt x="387382" y="330315"/>
                    <a:pt x="389192" y="332124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8399DFBC-CAA5-408B-81CD-1BA923D00843}"/>
                </a:ext>
              </a:extLst>
            </p:cNvPr>
            <p:cNvSpPr/>
            <p:nvPr/>
          </p:nvSpPr>
          <p:spPr>
            <a:xfrm>
              <a:off x="9678817" y="989209"/>
              <a:ext cx="280482" cy="335047"/>
            </a:xfrm>
            <a:custGeom>
              <a:avLst/>
              <a:gdLst>
                <a:gd name="connsiteX0" fmla="*/ 129635 w 280482"/>
                <a:gd name="connsiteY0" fmla="*/ 620 h 335047"/>
                <a:gd name="connsiteX1" fmla="*/ 162496 w 280482"/>
                <a:gd name="connsiteY1" fmla="*/ 5668 h 335047"/>
                <a:gd name="connsiteX2" fmla="*/ 171926 w 280482"/>
                <a:gd name="connsiteY2" fmla="*/ 10431 h 335047"/>
                <a:gd name="connsiteX3" fmla="*/ 226028 w 280482"/>
                <a:gd name="connsiteY3" fmla="*/ 39006 h 335047"/>
                <a:gd name="connsiteX4" fmla="*/ 240792 w 280482"/>
                <a:gd name="connsiteY4" fmla="*/ 63485 h 335047"/>
                <a:gd name="connsiteX5" fmla="*/ 234791 w 280482"/>
                <a:gd name="connsiteY5" fmla="*/ 82249 h 335047"/>
                <a:gd name="connsiteX6" fmla="*/ 237649 w 280482"/>
                <a:gd name="connsiteY6" fmla="*/ 114920 h 335047"/>
                <a:gd name="connsiteX7" fmla="*/ 240316 w 280482"/>
                <a:gd name="connsiteY7" fmla="*/ 133494 h 335047"/>
                <a:gd name="connsiteX8" fmla="*/ 235839 w 280482"/>
                <a:gd name="connsiteY8" fmla="*/ 148924 h 335047"/>
                <a:gd name="connsiteX9" fmla="*/ 255937 w 280482"/>
                <a:gd name="connsiteY9" fmla="*/ 169213 h 335047"/>
                <a:gd name="connsiteX10" fmla="*/ 265176 w 280482"/>
                <a:gd name="connsiteY10" fmla="*/ 162736 h 335047"/>
                <a:gd name="connsiteX11" fmla="*/ 279559 w 280482"/>
                <a:gd name="connsiteY11" fmla="*/ 170832 h 335047"/>
                <a:gd name="connsiteX12" fmla="*/ 272129 w 280482"/>
                <a:gd name="connsiteY12" fmla="*/ 200740 h 335047"/>
                <a:gd name="connsiteX13" fmla="*/ 256604 w 280482"/>
                <a:gd name="connsiteY13" fmla="*/ 231506 h 335047"/>
                <a:gd name="connsiteX14" fmla="*/ 259842 w 280482"/>
                <a:gd name="connsiteY14" fmla="*/ 235221 h 335047"/>
                <a:gd name="connsiteX15" fmla="*/ 257365 w 280482"/>
                <a:gd name="connsiteY15" fmla="*/ 239602 h 335047"/>
                <a:gd name="connsiteX16" fmla="*/ 228219 w 280482"/>
                <a:gd name="connsiteY16" fmla="*/ 252366 h 335047"/>
                <a:gd name="connsiteX17" fmla="*/ 178213 w 280482"/>
                <a:gd name="connsiteY17" fmla="*/ 279607 h 335047"/>
                <a:gd name="connsiteX18" fmla="*/ 163640 w 280482"/>
                <a:gd name="connsiteY18" fmla="*/ 291704 h 335047"/>
                <a:gd name="connsiteX19" fmla="*/ 158496 w 280482"/>
                <a:gd name="connsiteY19" fmla="*/ 301515 h 335047"/>
                <a:gd name="connsiteX20" fmla="*/ 112014 w 280482"/>
                <a:gd name="connsiteY20" fmla="*/ 317422 h 335047"/>
                <a:gd name="connsiteX21" fmla="*/ 75914 w 280482"/>
                <a:gd name="connsiteY21" fmla="*/ 329995 h 335047"/>
                <a:gd name="connsiteX22" fmla="*/ 58769 w 280482"/>
                <a:gd name="connsiteY22" fmla="*/ 335043 h 335047"/>
                <a:gd name="connsiteX23" fmla="*/ 26384 w 280482"/>
                <a:gd name="connsiteY23" fmla="*/ 331423 h 335047"/>
                <a:gd name="connsiteX24" fmla="*/ 16097 w 280482"/>
                <a:gd name="connsiteY24" fmla="*/ 270273 h 335047"/>
                <a:gd name="connsiteX25" fmla="*/ 0 w 280482"/>
                <a:gd name="connsiteY25" fmla="*/ 211599 h 335047"/>
                <a:gd name="connsiteX26" fmla="*/ 3238 w 280482"/>
                <a:gd name="connsiteY26" fmla="*/ 201121 h 335047"/>
                <a:gd name="connsiteX27" fmla="*/ 27908 w 280482"/>
                <a:gd name="connsiteY27" fmla="*/ 187120 h 335047"/>
                <a:gd name="connsiteX28" fmla="*/ 53911 w 280482"/>
                <a:gd name="connsiteY28" fmla="*/ 171118 h 335047"/>
                <a:gd name="connsiteX29" fmla="*/ 62198 w 280482"/>
                <a:gd name="connsiteY29" fmla="*/ 155497 h 335047"/>
                <a:gd name="connsiteX30" fmla="*/ 65627 w 280482"/>
                <a:gd name="connsiteY30" fmla="*/ 133208 h 335047"/>
                <a:gd name="connsiteX31" fmla="*/ 82677 w 280482"/>
                <a:gd name="connsiteY31" fmla="*/ 62152 h 335047"/>
                <a:gd name="connsiteX32" fmla="*/ 105442 w 280482"/>
                <a:gd name="connsiteY32" fmla="*/ 29481 h 335047"/>
                <a:gd name="connsiteX33" fmla="*/ 110776 w 280482"/>
                <a:gd name="connsiteY33" fmla="*/ 14336 h 335047"/>
                <a:gd name="connsiteX34" fmla="*/ 129635 w 280482"/>
                <a:gd name="connsiteY34" fmla="*/ 620 h 33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0482" h="335047">
                  <a:moveTo>
                    <a:pt x="129635" y="620"/>
                  </a:moveTo>
                  <a:cubicBezTo>
                    <a:pt x="140589" y="2239"/>
                    <a:pt x="151638" y="3668"/>
                    <a:pt x="162496" y="5668"/>
                  </a:cubicBezTo>
                  <a:cubicBezTo>
                    <a:pt x="165830" y="6240"/>
                    <a:pt x="169450" y="7954"/>
                    <a:pt x="171926" y="10431"/>
                  </a:cubicBezTo>
                  <a:cubicBezTo>
                    <a:pt x="194500" y="33386"/>
                    <a:pt x="194405" y="33481"/>
                    <a:pt x="226028" y="39006"/>
                  </a:cubicBezTo>
                  <a:cubicBezTo>
                    <a:pt x="242030" y="41768"/>
                    <a:pt x="244507" y="45673"/>
                    <a:pt x="240792" y="63485"/>
                  </a:cubicBezTo>
                  <a:cubicBezTo>
                    <a:pt x="239459" y="69962"/>
                    <a:pt x="238030" y="76820"/>
                    <a:pt x="234791" y="82249"/>
                  </a:cubicBezTo>
                  <a:cubicBezTo>
                    <a:pt x="227743" y="94346"/>
                    <a:pt x="228124" y="105014"/>
                    <a:pt x="237649" y="114920"/>
                  </a:cubicBezTo>
                  <a:cubicBezTo>
                    <a:pt x="242983" y="120445"/>
                    <a:pt x="242411" y="126731"/>
                    <a:pt x="240316" y="133494"/>
                  </a:cubicBezTo>
                  <a:cubicBezTo>
                    <a:pt x="238696" y="138637"/>
                    <a:pt x="236792" y="143686"/>
                    <a:pt x="235839" y="148924"/>
                  </a:cubicBezTo>
                  <a:cubicBezTo>
                    <a:pt x="233458" y="161783"/>
                    <a:pt x="243840" y="172451"/>
                    <a:pt x="255937" y="169213"/>
                  </a:cubicBezTo>
                  <a:cubicBezTo>
                    <a:pt x="259271" y="168355"/>
                    <a:pt x="261842" y="164260"/>
                    <a:pt x="265176" y="162736"/>
                  </a:cubicBezTo>
                  <a:cubicBezTo>
                    <a:pt x="270891" y="160259"/>
                    <a:pt x="278130" y="164831"/>
                    <a:pt x="279559" y="170832"/>
                  </a:cubicBezTo>
                  <a:cubicBezTo>
                    <a:pt x="282321" y="182452"/>
                    <a:pt x="278606" y="192263"/>
                    <a:pt x="272129" y="200740"/>
                  </a:cubicBezTo>
                  <a:cubicBezTo>
                    <a:pt x="264033" y="211313"/>
                    <a:pt x="257080" y="223791"/>
                    <a:pt x="256604" y="231506"/>
                  </a:cubicBezTo>
                  <a:cubicBezTo>
                    <a:pt x="257651" y="232744"/>
                    <a:pt x="258794" y="233983"/>
                    <a:pt x="259842" y="235221"/>
                  </a:cubicBezTo>
                  <a:cubicBezTo>
                    <a:pt x="258985" y="236650"/>
                    <a:pt x="258223" y="238174"/>
                    <a:pt x="257365" y="239602"/>
                  </a:cubicBezTo>
                  <a:cubicBezTo>
                    <a:pt x="246888" y="241698"/>
                    <a:pt x="235458" y="239698"/>
                    <a:pt x="228219" y="252366"/>
                  </a:cubicBezTo>
                  <a:cubicBezTo>
                    <a:pt x="216884" y="272178"/>
                    <a:pt x="198501" y="279703"/>
                    <a:pt x="178213" y="279607"/>
                  </a:cubicBezTo>
                  <a:cubicBezTo>
                    <a:pt x="168783" y="279512"/>
                    <a:pt x="164973" y="281893"/>
                    <a:pt x="163640" y="291704"/>
                  </a:cubicBezTo>
                  <a:cubicBezTo>
                    <a:pt x="163163" y="295324"/>
                    <a:pt x="159925" y="301705"/>
                    <a:pt x="158496" y="301515"/>
                  </a:cubicBezTo>
                  <a:cubicBezTo>
                    <a:pt x="140398" y="299419"/>
                    <a:pt x="127063" y="316945"/>
                    <a:pt x="112014" y="317422"/>
                  </a:cubicBezTo>
                  <a:cubicBezTo>
                    <a:pt x="97441" y="317803"/>
                    <a:pt x="86677" y="319231"/>
                    <a:pt x="75914" y="329995"/>
                  </a:cubicBezTo>
                  <a:cubicBezTo>
                    <a:pt x="72009" y="333900"/>
                    <a:pt x="64579" y="335138"/>
                    <a:pt x="58769" y="335043"/>
                  </a:cubicBezTo>
                  <a:cubicBezTo>
                    <a:pt x="47911" y="334852"/>
                    <a:pt x="37148" y="332757"/>
                    <a:pt x="26384" y="331423"/>
                  </a:cubicBezTo>
                  <a:cubicBezTo>
                    <a:pt x="16954" y="312278"/>
                    <a:pt x="12478" y="290275"/>
                    <a:pt x="16097" y="270273"/>
                  </a:cubicBezTo>
                  <a:cubicBezTo>
                    <a:pt x="20479" y="245698"/>
                    <a:pt x="10287" y="229506"/>
                    <a:pt x="0" y="211599"/>
                  </a:cubicBezTo>
                  <a:cubicBezTo>
                    <a:pt x="1048" y="207979"/>
                    <a:pt x="1810" y="201217"/>
                    <a:pt x="3238" y="201121"/>
                  </a:cubicBezTo>
                  <a:cubicBezTo>
                    <a:pt x="13430" y="200074"/>
                    <a:pt x="23241" y="198454"/>
                    <a:pt x="27908" y="187120"/>
                  </a:cubicBezTo>
                  <a:cubicBezTo>
                    <a:pt x="33147" y="174261"/>
                    <a:pt x="41243" y="170260"/>
                    <a:pt x="53911" y="171118"/>
                  </a:cubicBezTo>
                  <a:cubicBezTo>
                    <a:pt x="61246" y="171594"/>
                    <a:pt x="61913" y="162355"/>
                    <a:pt x="62198" y="155497"/>
                  </a:cubicBezTo>
                  <a:cubicBezTo>
                    <a:pt x="66294" y="148353"/>
                    <a:pt x="59150" y="135399"/>
                    <a:pt x="65627" y="133208"/>
                  </a:cubicBezTo>
                  <a:cubicBezTo>
                    <a:pt x="106871" y="118825"/>
                    <a:pt x="87440" y="89012"/>
                    <a:pt x="82677" y="62152"/>
                  </a:cubicBezTo>
                  <a:cubicBezTo>
                    <a:pt x="79248" y="42816"/>
                    <a:pt x="96965" y="39673"/>
                    <a:pt x="105442" y="29481"/>
                  </a:cubicBezTo>
                  <a:cubicBezTo>
                    <a:pt x="107442" y="24528"/>
                    <a:pt x="108966" y="19384"/>
                    <a:pt x="110776" y="14336"/>
                  </a:cubicBezTo>
                  <a:cubicBezTo>
                    <a:pt x="114776" y="6335"/>
                    <a:pt x="118586" y="-2428"/>
                    <a:pt x="129635" y="62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83EB0B2D-57F2-4A5B-860F-A545D1AD6BC7}"/>
                </a:ext>
              </a:extLst>
            </p:cNvPr>
            <p:cNvSpPr/>
            <p:nvPr/>
          </p:nvSpPr>
          <p:spPr>
            <a:xfrm>
              <a:off x="9925991" y="1219048"/>
              <a:ext cx="54768" cy="60245"/>
            </a:xfrm>
            <a:custGeom>
              <a:avLst/>
              <a:gdLst>
                <a:gd name="connsiteX0" fmla="*/ 16859 w 54768"/>
                <a:gd name="connsiteY0" fmla="*/ 1096 h 60245"/>
                <a:gd name="connsiteX1" fmla="*/ 54769 w 54768"/>
                <a:gd name="connsiteY1" fmla="*/ 5001 h 60245"/>
                <a:gd name="connsiteX2" fmla="*/ 27718 w 54768"/>
                <a:gd name="connsiteY2" fmla="*/ 51769 h 60245"/>
                <a:gd name="connsiteX3" fmla="*/ 0 w 54768"/>
                <a:gd name="connsiteY3" fmla="*/ 60246 h 60245"/>
                <a:gd name="connsiteX4" fmla="*/ 4286 w 54768"/>
                <a:gd name="connsiteY4" fmla="*/ 53959 h 60245"/>
                <a:gd name="connsiteX5" fmla="*/ 12097 w 54768"/>
                <a:gd name="connsiteY5" fmla="*/ 17669 h 60245"/>
                <a:gd name="connsiteX6" fmla="*/ 10287 w 54768"/>
                <a:gd name="connsiteY6" fmla="*/ 10049 h 60245"/>
                <a:gd name="connsiteX7" fmla="*/ 10287 w 54768"/>
                <a:gd name="connsiteY7" fmla="*/ 10049 h 60245"/>
                <a:gd name="connsiteX8" fmla="*/ 16859 w 54768"/>
                <a:gd name="connsiteY8" fmla="*/ 1096 h 60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768" h="60245">
                  <a:moveTo>
                    <a:pt x="16859" y="1096"/>
                  </a:moveTo>
                  <a:cubicBezTo>
                    <a:pt x="29908" y="-3000"/>
                    <a:pt x="41910" y="5763"/>
                    <a:pt x="54769" y="5001"/>
                  </a:cubicBezTo>
                  <a:cubicBezTo>
                    <a:pt x="51530" y="24432"/>
                    <a:pt x="36481" y="35957"/>
                    <a:pt x="27718" y="51769"/>
                  </a:cubicBezTo>
                  <a:cubicBezTo>
                    <a:pt x="22384" y="61484"/>
                    <a:pt x="9716" y="58627"/>
                    <a:pt x="0" y="60246"/>
                  </a:cubicBezTo>
                  <a:cubicBezTo>
                    <a:pt x="1429" y="58150"/>
                    <a:pt x="2381" y="55198"/>
                    <a:pt x="4286" y="53959"/>
                  </a:cubicBezTo>
                  <a:cubicBezTo>
                    <a:pt x="18479" y="44720"/>
                    <a:pt x="21336" y="32909"/>
                    <a:pt x="12097" y="17669"/>
                  </a:cubicBezTo>
                  <a:cubicBezTo>
                    <a:pt x="10858" y="15574"/>
                    <a:pt x="10858" y="12621"/>
                    <a:pt x="10287" y="10049"/>
                  </a:cubicBezTo>
                  <a:lnTo>
                    <a:pt x="10287" y="10049"/>
                  </a:lnTo>
                  <a:cubicBezTo>
                    <a:pt x="12287" y="6906"/>
                    <a:pt x="14478" y="3858"/>
                    <a:pt x="16859" y="1096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82477F85-FB6D-4C8B-ADF7-B8FFDB3B2C91}"/>
                </a:ext>
              </a:extLst>
            </p:cNvPr>
            <p:cNvSpPr/>
            <p:nvPr/>
          </p:nvSpPr>
          <p:spPr>
            <a:xfrm>
              <a:off x="9682135" y="1335491"/>
              <a:ext cx="39448" cy="12382"/>
            </a:xfrm>
            <a:custGeom>
              <a:avLst/>
              <a:gdLst>
                <a:gd name="connsiteX0" fmla="*/ 2397 w 39448"/>
                <a:gd name="connsiteY0" fmla="*/ 4191 h 12382"/>
                <a:gd name="connsiteX1" fmla="*/ 17065 w 39448"/>
                <a:gd name="connsiteY1" fmla="*/ 2381 h 12382"/>
                <a:gd name="connsiteX2" fmla="*/ 39449 w 39448"/>
                <a:gd name="connsiteY2" fmla="*/ 0 h 12382"/>
                <a:gd name="connsiteX3" fmla="*/ 3254 w 39448"/>
                <a:gd name="connsiteY3" fmla="*/ 12383 h 12382"/>
                <a:gd name="connsiteX4" fmla="*/ 3063 w 39448"/>
                <a:gd name="connsiteY4" fmla="*/ 12192 h 12382"/>
                <a:gd name="connsiteX5" fmla="*/ 206 w 39448"/>
                <a:gd name="connsiteY5" fmla="*/ 7144 h 12382"/>
                <a:gd name="connsiteX6" fmla="*/ 2397 w 39448"/>
                <a:gd name="connsiteY6" fmla="*/ 4191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448" h="12382">
                  <a:moveTo>
                    <a:pt x="2397" y="4191"/>
                  </a:moveTo>
                  <a:cubicBezTo>
                    <a:pt x="7254" y="3620"/>
                    <a:pt x="12207" y="2953"/>
                    <a:pt x="17065" y="2381"/>
                  </a:cubicBezTo>
                  <a:cubicBezTo>
                    <a:pt x="24495" y="1524"/>
                    <a:pt x="32019" y="762"/>
                    <a:pt x="39449" y="0"/>
                  </a:cubicBezTo>
                  <a:cubicBezTo>
                    <a:pt x="30305" y="14288"/>
                    <a:pt x="15541" y="9049"/>
                    <a:pt x="3254" y="12383"/>
                  </a:cubicBezTo>
                  <a:lnTo>
                    <a:pt x="3063" y="12192"/>
                  </a:lnTo>
                  <a:cubicBezTo>
                    <a:pt x="492" y="10668"/>
                    <a:pt x="-461" y="8954"/>
                    <a:pt x="206" y="7144"/>
                  </a:cubicBezTo>
                  <a:cubicBezTo>
                    <a:pt x="873" y="5239"/>
                    <a:pt x="1635" y="4286"/>
                    <a:pt x="2397" y="4191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3BA5AD17-1E61-4E2D-B3D2-886397C7E98C}"/>
                </a:ext>
              </a:extLst>
            </p:cNvPr>
            <p:cNvSpPr/>
            <p:nvPr/>
          </p:nvSpPr>
          <p:spPr>
            <a:xfrm>
              <a:off x="9736253" y="1333872"/>
              <a:ext cx="8381" cy="6858"/>
            </a:xfrm>
            <a:custGeom>
              <a:avLst/>
              <a:gdLst>
                <a:gd name="connsiteX0" fmla="*/ 8382 w 8381"/>
                <a:gd name="connsiteY0" fmla="*/ 6858 h 6858"/>
                <a:gd name="connsiteX1" fmla="*/ 0 w 8381"/>
                <a:gd name="connsiteY1" fmla="*/ 0 h 6858"/>
                <a:gd name="connsiteX2" fmla="*/ 8382 w 8381"/>
                <a:gd name="connsiteY2" fmla="*/ 6858 h 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81" h="6858">
                  <a:moveTo>
                    <a:pt x="8382" y="6858"/>
                  </a:moveTo>
                  <a:cubicBezTo>
                    <a:pt x="5620" y="4572"/>
                    <a:pt x="2762" y="2286"/>
                    <a:pt x="0" y="0"/>
                  </a:cubicBezTo>
                  <a:cubicBezTo>
                    <a:pt x="2762" y="2286"/>
                    <a:pt x="5620" y="4572"/>
                    <a:pt x="8382" y="6858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27C9A86D-AEE2-4124-8A14-8E6FDC56D420}"/>
                </a:ext>
              </a:extLst>
            </p:cNvPr>
            <p:cNvSpPr/>
            <p:nvPr/>
          </p:nvSpPr>
          <p:spPr>
            <a:xfrm>
              <a:off x="9980664" y="1215000"/>
              <a:ext cx="6572" cy="8953"/>
            </a:xfrm>
            <a:custGeom>
              <a:avLst/>
              <a:gdLst>
                <a:gd name="connsiteX0" fmla="*/ 0 w 6572"/>
                <a:gd name="connsiteY0" fmla="*/ 8954 h 8953"/>
                <a:gd name="connsiteX1" fmla="*/ 6572 w 6572"/>
                <a:gd name="connsiteY1" fmla="*/ 0 h 8953"/>
                <a:gd name="connsiteX2" fmla="*/ 0 w 6572"/>
                <a:gd name="connsiteY2" fmla="*/ 8954 h 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72" h="8953">
                  <a:moveTo>
                    <a:pt x="0" y="8954"/>
                  </a:moveTo>
                  <a:cubicBezTo>
                    <a:pt x="2191" y="5906"/>
                    <a:pt x="4381" y="2953"/>
                    <a:pt x="6572" y="0"/>
                  </a:cubicBezTo>
                  <a:cubicBezTo>
                    <a:pt x="4381" y="2953"/>
                    <a:pt x="2191" y="6001"/>
                    <a:pt x="0" y="8954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53DB0078-1FAA-493C-B538-4918F3F43565}"/>
                </a:ext>
              </a:extLst>
            </p:cNvPr>
            <p:cNvSpPr/>
            <p:nvPr/>
          </p:nvSpPr>
          <p:spPr>
            <a:xfrm>
              <a:off x="9639288" y="1335613"/>
              <a:ext cx="23050" cy="7404"/>
            </a:xfrm>
            <a:custGeom>
              <a:avLst/>
              <a:gdLst>
                <a:gd name="connsiteX0" fmla="*/ 0 w 23050"/>
                <a:gd name="connsiteY0" fmla="*/ 1021 h 7404"/>
                <a:gd name="connsiteX1" fmla="*/ 23051 w 23050"/>
                <a:gd name="connsiteY1" fmla="*/ 6355 h 7404"/>
                <a:gd name="connsiteX2" fmla="*/ 0 w 23050"/>
                <a:gd name="connsiteY2" fmla="*/ 1021 h 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050" h="7404">
                  <a:moveTo>
                    <a:pt x="0" y="1021"/>
                  </a:moveTo>
                  <a:cubicBezTo>
                    <a:pt x="8192" y="163"/>
                    <a:pt x="16764" y="-2408"/>
                    <a:pt x="23051" y="6355"/>
                  </a:cubicBezTo>
                  <a:cubicBezTo>
                    <a:pt x="14859" y="7212"/>
                    <a:pt x="6286" y="9879"/>
                    <a:pt x="0" y="1021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BF0E7DF8-4389-4CD6-AAAD-7553119CA25C}"/>
                </a:ext>
              </a:extLst>
            </p:cNvPr>
            <p:cNvSpPr/>
            <p:nvPr/>
          </p:nvSpPr>
          <p:spPr>
            <a:xfrm>
              <a:off x="9669673" y="1339682"/>
              <a:ext cx="15525" cy="8157"/>
            </a:xfrm>
            <a:custGeom>
              <a:avLst/>
              <a:gdLst>
                <a:gd name="connsiteX0" fmla="*/ 14859 w 15525"/>
                <a:gd name="connsiteY0" fmla="*/ 0 h 8157"/>
                <a:gd name="connsiteX1" fmla="*/ 15526 w 15525"/>
                <a:gd name="connsiteY1" fmla="*/ 8001 h 8157"/>
                <a:gd name="connsiteX2" fmla="*/ 0 w 15525"/>
                <a:gd name="connsiteY2" fmla="*/ 1715 h 8157"/>
                <a:gd name="connsiteX3" fmla="*/ 14859 w 15525"/>
                <a:gd name="connsiteY3" fmla="*/ 0 h 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5" h="8157">
                  <a:moveTo>
                    <a:pt x="14859" y="0"/>
                  </a:moveTo>
                  <a:cubicBezTo>
                    <a:pt x="15049" y="2667"/>
                    <a:pt x="15335" y="5334"/>
                    <a:pt x="15526" y="8001"/>
                  </a:cubicBezTo>
                  <a:cubicBezTo>
                    <a:pt x="9430" y="8573"/>
                    <a:pt x="3810" y="7810"/>
                    <a:pt x="0" y="1715"/>
                  </a:cubicBezTo>
                  <a:cubicBezTo>
                    <a:pt x="4953" y="1048"/>
                    <a:pt x="9906" y="571"/>
                    <a:pt x="14859" y="0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DBA49FE-72E3-4863-8F88-C171E59D8C24}"/>
                </a:ext>
              </a:extLst>
            </p:cNvPr>
            <p:cNvSpPr/>
            <p:nvPr/>
          </p:nvSpPr>
          <p:spPr>
            <a:xfrm>
              <a:off x="9352870" y="1061475"/>
              <a:ext cx="14909" cy="19891"/>
            </a:xfrm>
            <a:custGeom>
              <a:avLst/>
              <a:gdLst>
                <a:gd name="connsiteX0" fmla="*/ 1 w 14909"/>
                <a:gd name="connsiteY0" fmla="*/ 6935 h 19891"/>
                <a:gd name="connsiteX1" fmla="*/ 6383 w 14909"/>
                <a:gd name="connsiteY1" fmla="*/ 173 h 19891"/>
                <a:gd name="connsiteX2" fmla="*/ 14384 w 14909"/>
                <a:gd name="connsiteY2" fmla="*/ 15698 h 19891"/>
                <a:gd name="connsiteX3" fmla="*/ 11146 w 14909"/>
                <a:gd name="connsiteY3" fmla="*/ 19604 h 19891"/>
                <a:gd name="connsiteX4" fmla="*/ 1 w 14909"/>
                <a:gd name="connsiteY4" fmla="*/ 6935 h 19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9" h="19891">
                  <a:moveTo>
                    <a:pt x="1" y="6935"/>
                  </a:moveTo>
                  <a:cubicBezTo>
                    <a:pt x="382" y="3030"/>
                    <a:pt x="2002" y="-875"/>
                    <a:pt x="6383" y="173"/>
                  </a:cubicBezTo>
                  <a:cubicBezTo>
                    <a:pt x="13908" y="1982"/>
                    <a:pt x="12765" y="9698"/>
                    <a:pt x="14384" y="15698"/>
                  </a:cubicBezTo>
                  <a:cubicBezTo>
                    <a:pt x="15527" y="19794"/>
                    <a:pt x="14956" y="20366"/>
                    <a:pt x="11146" y="19604"/>
                  </a:cubicBezTo>
                  <a:cubicBezTo>
                    <a:pt x="4478" y="18175"/>
                    <a:pt x="-94" y="15413"/>
                    <a:pt x="1" y="6935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98AD1821-AB1F-4092-8127-7A3DBD1E641E}"/>
                </a:ext>
              </a:extLst>
            </p:cNvPr>
            <p:cNvSpPr/>
            <p:nvPr/>
          </p:nvSpPr>
          <p:spPr>
            <a:xfrm>
              <a:off x="9437168" y="859484"/>
              <a:ext cx="22288" cy="8995"/>
            </a:xfrm>
            <a:custGeom>
              <a:avLst/>
              <a:gdLst>
                <a:gd name="connsiteX0" fmla="*/ 0 w 22288"/>
                <a:gd name="connsiteY0" fmla="*/ 8996 h 8995"/>
                <a:gd name="connsiteX1" fmla="*/ 22289 w 22288"/>
                <a:gd name="connsiteY1" fmla="*/ 6424 h 8995"/>
                <a:gd name="connsiteX2" fmla="*/ 0 w 22288"/>
                <a:gd name="connsiteY2" fmla="*/ 8996 h 8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8" h="8995">
                  <a:moveTo>
                    <a:pt x="0" y="8996"/>
                  </a:moveTo>
                  <a:cubicBezTo>
                    <a:pt x="10097" y="-2529"/>
                    <a:pt x="10192" y="-2529"/>
                    <a:pt x="22289" y="6424"/>
                  </a:cubicBezTo>
                  <a:cubicBezTo>
                    <a:pt x="14859" y="7281"/>
                    <a:pt x="7430" y="8139"/>
                    <a:pt x="0" y="899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3F144E8D-6DD6-47FB-AF27-C5B5DCCDFCBA}"/>
                </a:ext>
              </a:extLst>
            </p:cNvPr>
            <p:cNvSpPr/>
            <p:nvPr/>
          </p:nvSpPr>
          <p:spPr>
            <a:xfrm>
              <a:off x="9170944" y="1062505"/>
              <a:ext cx="6609" cy="10005"/>
            </a:xfrm>
            <a:custGeom>
              <a:avLst/>
              <a:gdLst>
                <a:gd name="connsiteX0" fmla="*/ 0 w 6609"/>
                <a:gd name="connsiteY0" fmla="*/ 0 h 10005"/>
                <a:gd name="connsiteX1" fmla="*/ 5524 w 6609"/>
                <a:gd name="connsiteY1" fmla="*/ 4286 h 10005"/>
                <a:gd name="connsiteX2" fmla="*/ 3715 w 6609"/>
                <a:gd name="connsiteY2" fmla="*/ 10001 h 10005"/>
                <a:gd name="connsiteX3" fmla="*/ 1524 w 6609"/>
                <a:gd name="connsiteY3" fmla="*/ 7334 h 10005"/>
                <a:gd name="connsiteX4" fmla="*/ 0 w 6609"/>
                <a:gd name="connsiteY4" fmla="*/ 0 h 10005"/>
                <a:gd name="connsiteX5" fmla="*/ 0 w 6609"/>
                <a:gd name="connsiteY5" fmla="*/ 0 h 1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9" h="10005">
                  <a:moveTo>
                    <a:pt x="0" y="0"/>
                  </a:moveTo>
                  <a:cubicBezTo>
                    <a:pt x="1905" y="1429"/>
                    <a:pt x="4096" y="2476"/>
                    <a:pt x="5524" y="4286"/>
                  </a:cubicBezTo>
                  <a:cubicBezTo>
                    <a:pt x="7525" y="6858"/>
                    <a:pt x="6668" y="9239"/>
                    <a:pt x="3715" y="10001"/>
                  </a:cubicBezTo>
                  <a:cubicBezTo>
                    <a:pt x="3143" y="10096"/>
                    <a:pt x="1905" y="8382"/>
                    <a:pt x="1524" y="7334"/>
                  </a:cubicBezTo>
                  <a:cubicBezTo>
                    <a:pt x="857" y="4953"/>
                    <a:pt x="476" y="2476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267E66DA-00F9-4570-A21B-47A21179EA68}"/>
                </a:ext>
              </a:extLst>
            </p:cNvPr>
            <p:cNvSpPr/>
            <p:nvPr/>
          </p:nvSpPr>
          <p:spPr>
            <a:xfrm>
              <a:off x="9365787" y="1038025"/>
              <a:ext cx="3382" cy="4286"/>
            </a:xfrm>
            <a:custGeom>
              <a:avLst/>
              <a:gdLst>
                <a:gd name="connsiteX0" fmla="*/ 2705 w 3382"/>
                <a:gd name="connsiteY0" fmla="*/ 4286 h 4286"/>
                <a:gd name="connsiteX1" fmla="*/ 38 w 3382"/>
                <a:gd name="connsiteY1" fmla="*/ 3524 h 4286"/>
                <a:gd name="connsiteX2" fmla="*/ 705 w 3382"/>
                <a:gd name="connsiteY2" fmla="*/ 0 h 4286"/>
                <a:gd name="connsiteX3" fmla="*/ 3372 w 3382"/>
                <a:gd name="connsiteY3" fmla="*/ 762 h 4286"/>
                <a:gd name="connsiteX4" fmla="*/ 2705 w 3382"/>
                <a:gd name="connsiteY4" fmla="*/ 4286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2" h="4286">
                  <a:moveTo>
                    <a:pt x="2705" y="4286"/>
                  </a:moveTo>
                  <a:cubicBezTo>
                    <a:pt x="1753" y="4000"/>
                    <a:pt x="38" y="3905"/>
                    <a:pt x="38" y="3524"/>
                  </a:cubicBezTo>
                  <a:cubicBezTo>
                    <a:pt x="-152" y="2381"/>
                    <a:pt x="419" y="1238"/>
                    <a:pt x="705" y="0"/>
                  </a:cubicBezTo>
                  <a:cubicBezTo>
                    <a:pt x="1657" y="286"/>
                    <a:pt x="3372" y="381"/>
                    <a:pt x="3372" y="762"/>
                  </a:cubicBezTo>
                  <a:cubicBezTo>
                    <a:pt x="3467" y="1810"/>
                    <a:pt x="2896" y="3048"/>
                    <a:pt x="2705" y="428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BD2C2A71-406B-4DDE-B836-3287901A9FB8}"/>
                </a:ext>
              </a:extLst>
            </p:cNvPr>
            <p:cNvSpPr/>
            <p:nvPr/>
          </p:nvSpPr>
          <p:spPr>
            <a:xfrm>
              <a:off x="9577757" y="767005"/>
              <a:ext cx="230695" cy="377700"/>
            </a:xfrm>
            <a:custGeom>
              <a:avLst/>
              <a:gdLst>
                <a:gd name="connsiteX0" fmla="*/ 230696 w 230695"/>
                <a:gd name="connsiteY0" fmla="*/ 222824 h 377700"/>
                <a:gd name="connsiteX1" fmla="*/ 217456 w 230695"/>
                <a:gd name="connsiteY1" fmla="*/ 240731 h 377700"/>
                <a:gd name="connsiteX2" fmla="*/ 218980 w 230695"/>
                <a:gd name="connsiteY2" fmla="*/ 256924 h 377700"/>
                <a:gd name="connsiteX3" fmla="*/ 207550 w 230695"/>
                <a:gd name="connsiteY3" fmla="*/ 266163 h 377700"/>
                <a:gd name="connsiteX4" fmla="*/ 188976 w 230695"/>
                <a:gd name="connsiteY4" fmla="*/ 281022 h 377700"/>
                <a:gd name="connsiteX5" fmla="*/ 206407 w 230695"/>
                <a:gd name="connsiteY5" fmla="*/ 292452 h 377700"/>
                <a:gd name="connsiteX6" fmla="*/ 208217 w 230695"/>
                <a:gd name="connsiteY6" fmla="*/ 306168 h 377700"/>
                <a:gd name="connsiteX7" fmla="*/ 196691 w 230695"/>
                <a:gd name="connsiteY7" fmla="*/ 313978 h 377700"/>
                <a:gd name="connsiteX8" fmla="*/ 190500 w 230695"/>
                <a:gd name="connsiteY8" fmla="*/ 320551 h 377700"/>
                <a:gd name="connsiteX9" fmla="*/ 198311 w 230695"/>
                <a:gd name="connsiteY9" fmla="*/ 327885 h 377700"/>
                <a:gd name="connsiteX10" fmla="*/ 205359 w 230695"/>
                <a:gd name="connsiteY10" fmla="*/ 326647 h 377700"/>
                <a:gd name="connsiteX11" fmla="*/ 212027 w 230695"/>
                <a:gd name="connsiteY11" fmla="*/ 326932 h 377700"/>
                <a:gd name="connsiteX12" fmla="*/ 211360 w 230695"/>
                <a:gd name="connsiteY12" fmla="*/ 333790 h 377700"/>
                <a:gd name="connsiteX13" fmla="*/ 191167 w 230695"/>
                <a:gd name="connsiteY13" fmla="*/ 356746 h 377700"/>
                <a:gd name="connsiteX14" fmla="*/ 182499 w 230695"/>
                <a:gd name="connsiteY14" fmla="*/ 357793 h 377700"/>
                <a:gd name="connsiteX15" fmla="*/ 169450 w 230695"/>
                <a:gd name="connsiteY15" fmla="*/ 363794 h 377700"/>
                <a:gd name="connsiteX16" fmla="*/ 163068 w 230695"/>
                <a:gd name="connsiteY16" fmla="*/ 377701 h 377700"/>
                <a:gd name="connsiteX17" fmla="*/ 145161 w 230695"/>
                <a:gd name="connsiteY17" fmla="*/ 355984 h 377700"/>
                <a:gd name="connsiteX18" fmla="*/ 158496 w 230695"/>
                <a:gd name="connsiteY18" fmla="*/ 329123 h 377700"/>
                <a:gd name="connsiteX19" fmla="*/ 156972 w 230695"/>
                <a:gd name="connsiteY19" fmla="*/ 312931 h 377700"/>
                <a:gd name="connsiteX20" fmla="*/ 170783 w 230695"/>
                <a:gd name="connsiteY20" fmla="*/ 289880 h 377700"/>
                <a:gd name="connsiteX21" fmla="*/ 164116 w 230695"/>
                <a:gd name="connsiteY21" fmla="*/ 287689 h 377700"/>
                <a:gd name="connsiteX22" fmla="*/ 149257 w 230695"/>
                <a:gd name="connsiteY22" fmla="*/ 279974 h 377700"/>
                <a:gd name="connsiteX23" fmla="*/ 157639 w 230695"/>
                <a:gd name="connsiteY23" fmla="*/ 262734 h 377700"/>
                <a:gd name="connsiteX24" fmla="*/ 183452 w 230695"/>
                <a:gd name="connsiteY24" fmla="*/ 246732 h 377700"/>
                <a:gd name="connsiteX25" fmla="*/ 152209 w 230695"/>
                <a:gd name="connsiteY25" fmla="*/ 210156 h 377700"/>
                <a:gd name="connsiteX26" fmla="*/ 175641 w 230695"/>
                <a:gd name="connsiteY26" fmla="*/ 194249 h 377700"/>
                <a:gd name="connsiteX27" fmla="*/ 188023 w 230695"/>
                <a:gd name="connsiteY27" fmla="*/ 201583 h 377700"/>
                <a:gd name="connsiteX28" fmla="*/ 187357 w 230695"/>
                <a:gd name="connsiteY28" fmla="*/ 205584 h 377700"/>
                <a:gd name="connsiteX29" fmla="*/ 194691 w 230695"/>
                <a:gd name="connsiteY29" fmla="*/ 216823 h 377700"/>
                <a:gd name="connsiteX30" fmla="*/ 205835 w 230695"/>
                <a:gd name="connsiteY30" fmla="*/ 203774 h 377700"/>
                <a:gd name="connsiteX31" fmla="*/ 200882 w 230695"/>
                <a:gd name="connsiteY31" fmla="*/ 171961 h 377700"/>
                <a:gd name="connsiteX32" fmla="*/ 194119 w 230695"/>
                <a:gd name="connsiteY32" fmla="*/ 153196 h 377700"/>
                <a:gd name="connsiteX33" fmla="*/ 170021 w 230695"/>
                <a:gd name="connsiteY33" fmla="*/ 137671 h 377700"/>
                <a:gd name="connsiteX34" fmla="*/ 138303 w 230695"/>
                <a:gd name="connsiteY34" fmla="*/ 113477 h 377700"/>
                <a:gd name="connsiteX35" fmla="*/ 103918 w 230695"/>
                <a:gd name="connsiteY35" fmla="*/ 100523 h 377700"/>
                <a:gd name="connsiteX36" fmla="*/ 80867 w 230695"/>
                <a:gd name="connsiteY36" fmla="*/ 76996 h 377700"/>
                <a:gd name="connsiteX37" fmla="*/ 41529 w 230695"/>
                <a:gd name="connsiteY37" fmla="*/ 52231 h 377700"/>
                <a:gd name="connsiteX38" fmla="*/ 36862 w 230695"/>
                <a:gd name="connsiteY38" fmla="*/ 56994 h 377700"/>
                <a:gd name="connsiteX39" fmla="*/ 36481 w 230695"/>
                <a:gd name="connsiteY39" fmla="*/ 72996 h 377700"/>
                <a:gd name="connsiteX40" fmla="*/ 18574 w 230695"/>
                <a:gd name="connsiteY40" fmla="*/ 59756 h 377700"/>
                <a:gd name="connsiteX41" fmla="*/ 14573 w 230695"/>
                <a:gd name="connsiteY41" fmla="*/ 49564 h 377700"/>
                <a:gd name="connsiteX42" fmla="*/ 0 w 230695"/>
                <a:gd name="connsiteY42" fmla="*/ 26609 h 377700"/>
                <a:gd name="connsiteX43" fmla="*/ 22193 w 230695"/>
                <a:gd name="connsiteY43" fmla="*/ 1177 h 377700"/>
                <a:gd name="connsiteX44" fmla="*/ 25813 w 230695"/>
                <a:gd name="connsiteY44" fmla="*/ 701 h 377700"/>
                <a:gd name="connsiteX45" fmla="*/ 53816 w 230695"/>
                <a:gd name="connsiteY45" fmla="*/ 7273 h 377700"/>
                <a:gd name="connsiteX46" fmla="*/ 77343 w 230695"/>
                <a:gd name="connsiteY46" fmla="*/ 1939 h 377700"/>
                <a:gd name="connsiteX47" fmla="*/ 93250 w 230695"/>
                <a:gd name="connsiteY47" fmla="*/ 16608 h 377700"/>
                <a:gd name="connsiteX48" fmla="*/ 91440 w 230695"/>
                <a:gd name="connsiteY48" fmla="*/ 46135 h 377700"/>
                <a:gd name="connsiteX49" fmla="*/ 105156 w 230695"/>
                <a:gd name="connsiteY49" fmla="*/ 66328 h 377700"/>
                <a:gd name="connsiteX50" fmla="*/ 111823 w 230695"/>
                <a:gd name="connsiteY50" fmla="*/ 58804 h 377700"/>
                <a:gd name="connsiteX51" fmla="*/ 114014 w 230695"/>
                <a:gd name="connsiteY51" fmla="*/ 23085 h 377700"/>
                <a:gd name="connsiteX52" fmla="*/ 114014 w 230695"/>
                <a:gd name="connsiteY52" fmla="*/ 23085 h 377700"/>
                <a:gd name="connsiteX53" fmla="*/ 128588 w 230695"/>
                <a:gd name="connsiteY53" fmla="*/ 21370 h 377700"/>
                <a:gd name="connsiteX54" fmla="*/ 160973 w 230695"/>
                <a:gd name="connsiteY54" fmla="*/ 39277 h 377700"/>
                <a:gd name="connsiteX55" fmla="*/ 175641 w 230695"/>
                <a:gd name="connsiteY55" fmla="*/ 47469 h 377700"/>
                <a:gd name="connsiteX56" fmla="*/ 182309 w 230695"/>
                <a:gd name="connsiteY56" fmla="*/ 59280 h 377700"/>
                <a:gd name="connsiteX57" fmla="*/ 188214 w 230695"/>
                <a:gd name="connsiteY57" fmla="*/ 74710 h 377700"/>
                <a:gd name="connsiteX58" fmla="*/ 202502 w 230695"/>
                <a:gd name="connsiteY58" fmla="*/ 75758 h 377700"/>
                <a:gd name="connsiteX59" fmla="*/ 212217 w 230695"/>
                <a:gd name="connsiteY59" fmla="*/ 85378 h 377700"/>
                <a:gd name="connsiteX60" fmla="*/ 226886 w 230695"/>
                <a:gd name="connsiteY60" fmla="*/ 124145 h 377700"/>
                <a:gd name="connsiteX61" fmla="*/ 223742 w 230695"/>
                <a:gd name="connsiteY61" fmla="*/ 137861 h 377700"/>
                <a:gd name="connsiteX62" fmla="*/ 214408 w 230695"/>
                <a:gd name="connsiteY62" fmla="*/ 134242 h 377700"/>
                <a:gd name="connsiteX63" fmla="*/ 214408 w 230695"/>
                <a:gd name="connsiteY63" fmla="*/ 134242 h 377700"/>
                <a:gd name="connsiteX64" fmla="*/ 211169 w 230695"/>
                <a:gd name="connsiteY64" fmla="*/ 148243 h 377700"/>
                <a:gd name="connsiteX65" fmla="*/ 221075 w 230695"/>
                <a:gd name="connsiteY65" fmla="*/ 196821 h 377700"/>
                <a:gd name="connsiteX66" fmla="*/ 230696 w 230695"/>
                <a:gd name="connsiteY66" fmla="*/ 222824 h 37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0695" h="377700">
                  <a:moveTo>
                    <a:pt x="230696" y="222824"/>
                  </a:moveTo>
                  <a:cubicBezTo>
                    <a:pt x="223933" y="226729"/>
                    <a:pt x="219456" y="232635"/>
                    <a:pt x="217456" y="240731"/>
                  </a:cubicBezTo>
                  <a:cubicBezTo>
                    <a:pt x="211265" y="246922"/>
                    <a:pt x="213169" y="252161"/>
                    <a:pt x="218980" y="256924"/>
                  </a:cubicBezTo>
                  <a:cubicBezTo>
                    <a:pt x="216408" y="261877"/>
                    <a:pt x="212693" y="264925"/>
                    <a:pt x="207550" y="266163"/>
                  </a:cubicBezTo>
                  <a:cubicBezTo>
                    <a:pt x="199263" y="268163"/>
                    <a:pt x="188404" y="268639"/>
                    <a:pt x="188976" y="281022"/>
                  </a:cubicBezTo>
                  <a:cubicBezTo>
                    <a:pt x="189452" y="290928"/>
                    <a:pt x="199834" y="289595"/>
                    <a:pt x="206407" y="292452"/>
                  </a:cubicBezTo>
                  <a:cubicBezTo>
                    <a:pt x="212884" y="295214"/>
                    <a:pt x="209836" y="301405"/>
                    <a:pt x="208217" y="306168"/>
                  </a:cubicBezTo>
                  <a:cubicBezTo>
                    <a:pt x="206311" y="311883"/>
                    <a:pt x="202311" y="314359"/>
                    <a:pt x="196691" y="313978"/>
                  </a:cubicBezTo>
                  <a:cubicBezTo>
                    <a:pt x="192500" y="313693"/>
                    <a:pt x="188690" y="315407"/>
                    <a:pt x="190500" y="320551"/>
                  </a:cubicBezTo>
                  <a:cubicBezTo>
                    <a:pt x="191643" y="323694"/>
                    <a:pt x="195263" y="326361"/>
                    <a:pt x="198311" y="327885"/>
                  </a:cubicBezTo>
                  <a:cubicBezTo>
                    <a:pt x="200120" y="328742"/>
                    <a:pt x="202883" y="326932"/>
                    <a:pt x="205359" y="326647"/>
                  </a:cubicBezTo>
                  <a:cubicBezTo>
                    <a:pt x="207550" y="326456"/>
                    <a:pt x="209836" y="326837"/>
                    <a:pt x="212027" y="326932"/>
                  </a:cubicBezTo>
                  <a:cubicBezTo>
                    <a:pt x="211836" y="329314"/>
                    <a:pt x="212503" y="332457"/>
                    <a:pt x="211360" y="333790"/>
                  </a:cubicBezTo>
                  <a:cubicBezTo>
                    <a:pt x="204788" y="341601"/>
                    <a:pt x="194786" y="345601"/>
                    <a:pt x="191167" y="356746"/>
                  </a:cubicBezTo>
                  <a:cubicBezTo>
                    <a:pt x="189548" y="361603"/>
                    <a:pt x="185738" y="360175"/>
                    <a:pt x="182499" y="357793"/>
                  </a:cubicBezTo>
                  <a:cubicBezTo>
                    <a:pt x="175450" y="352555"/>
                    <a:pt x="171640" y="355126"/>
                    <a:pt x="169450" y="363794"/>
                  </a:cubicBezTo>
                  <a:cubicBezTo>
                    <a:pt x="168211" y="368747"/>
                    <a:pt x="165259" y="373129"/>
                    <a:pt x="163068" y="377701"/>
                  </a:cubicBezTo>
                  <a:cubicBezTo>
                    <a:pt x="156686" y="370462"/>
                    <a:pt x="145637" y="363699"/>
                    <a:pt x="145161" y="355984"/>
                  </a:cubicBezTo>
                  <a:cubicBezTo>
                    <a:pt x="144590" y="347411"/>
                    <a:pt x="153638" y="338077"/>
                    <a:pt x="158496" y="329123"/>
                  </a:cubicBezTo>
                  <a:cubicBezTo>
                    <a:pt x="164592" y="322932"/>
                    <a:pt x="161544" y="317884"/>
                    <a:pt x="156972" y="312931"/>
                  </a:cubicBezTo>
                  <a:cubicBezTo>
                    <a:pt x="161544" y="305215"/>
                    <a:pt x="166211" y="297596"/>
                    <a:pt x="170783" y="289880"/>
                  </a:cubicBezTo>
                  <a:cubicBezTo>
                    <a:pt x="168497" y="289118"/>
                    <a:pt x="166402" y="288071"/>
                    <a:pt x="164116" y="287689"/>
                  </a:cubicBezTo>
                  <a:cubicBezTo>
                    <a:pt x="158306" y="286832"/>
                    <a:pt x="150495" y="289404"/>
                    <a:pt x="149257" y="279974"/>
                  </a:cubicBezTo>
                  <a:cubicBezTo>
                    <a:pt x="148304" y="272830"/>
                    <a:pt x="153067" y="267211"/>
                    <a:pt x="157639" y="262734"/>
                  </a:cubicBezTo>
                  <a:cubicBezTo>
                    <a:pt x="164783" y="255685"/>
                    <a:pt x="177927" y="261019"/>
                    <a:pt x="183452" y="246732"/>
                  </a:cubicBezTo>
                  <a:cubicBezTo>
                    <a:pt x="173450" y="235016"/>
                    <a:pt x="162877" y="222634"/>
                    <a:pt x="152209" y="210156"/>
                  </a:cubicBezTo>
                  <a:cubicBezTo>
                    <a:pt x="154972" y="196345"/>
                    <a:pt x="168783" y="202536"/>
                    <a:pt x="175641" y="194249"/>
                  </a:cubicBezTo>
                  <a:cubicBezTo>
                    <a:pt x="182975" y="185486"/>
                    <a:pt x="187166" y="188820"/>
                    <a:pt x="188023" y="201583"/>
                  </a:cubicBezTo>
                  <a:cubicBezTo>
                    <a:pt x="188119" y="202917"/>
                    <a:pt x="187547" y="204250"/>
                    <a:pt x="187357" y="205584"/>
                  </a:cubicBezTo>
                  <a:cubicBezTo>
                    <a:pt x="186214" y="212061"/>
                    <a:pt x="189071" y="215966"/>
                    <a:pt x="194691" y="216823"/>
                  </a:cubicBezTo>
                  <a:cubicBezTo>
                    <a:pt x="200787" y="217681"/>
                    <a:pt x="205931" y="211585"/>
                    <a:pt x="205835" y="203774"/>
                  </a:cubicBezTo>
                  <a:cubicBezTo>
                    <a:pt x="205645" y="192916"/>
                    <a:pt x="205169" y="182152"/>
                    <a:pt x="200882" y="171961"/>
                  </a:cubicBezTo>
                  <a:cubicBezTo>
                    <a:pt x="198311" y="165865"/>
                    <a:pt x="196406" y="159388"/>
                    <a:pt x="194119" y="153196"/>
                  </a:cubicBezTo>
                  <a:cubicBezTo>
                    <a:pt x="182023" y="155197"/>
                    <a:pt x="178594" y="140719"/>
                    <a:pt x="170021" y="137671"/>
                  </a:cubicBezTo>
                  <a:cubicBezTo>
                    <a:pt x="156686" y="132908"/>
                    <a:pt x="148400" y="122621"/>
                    <a:pt x="138303" y="113477"/>
                  </a:cubicBezTo>
                  <a:cubicBezTo>
                    <a:pt x="129540" y="105571"/>
                    <a:pt x="115633" y="104428"/>
                    <a:pt x="103918" y="100523"/>
                  </a:cubicBezTo>
                  <a:cubicBezTo>
                    <a:pt x="92678" y="96808"/>
                    <a:pt x="84963" y="89760"/>
                    <a:pt x="80867" y="76996"/>
                  </a:cubicBezTo>
                  <a:cubicBezTo>
                    <a:pt x="74486" y="57184"/>
                    <a:pt x="53245" y="63280"/>
                    <a:pt x="41529" y="52231"/>
                  </a:cubicBezTo>
                  <a:cubicBezTo>
                    <a:pt x="41339" y="52041"/>
                    <a:pt x="37147" y="55089"/>
                    <a:pt x="36862" y="56994"/>
                  </a:cubicBezTo>
                  <a:cubicBezTo>
                    <a:pt x="36100" y="62233"/>
                    <a:pt x="36576" y="67662"/>
                    <a:pt x="36481" y="72996"/>
                  </a:cubicBezTo>
                  <a:cubicBezTo>
                    <a:pt x="30480" y="68614"/>
                    <a:pt x="24098" y="64804"/>
                    <a:pt x="18574" y="59756"/>
                  </a:cubicBezTo>
                  <a:cubicBezTo>
                    <a:pt x="16193" y="57565"/>
                    <a:pt x="13525" y="51279"/>
                    <a:pt x="14573" y="49564"/>
                  </a:cubicBezTo>
                  <a:cubicBezTo>
                    <a:pt x="26860" y="30324"/>
                    <a:pt x="14383" y="27752"/>
                    <a:pt x="0" y="26609"/>
                  </a:cubicBezTo>
                  <a:cubicBezTo>
                    <a:pt x="4096" y="12988"/>
                    <a:pt x="18097" y="12226"/>
                    <a:pt x="22193" y="1177"/>
                  </a:cubicBezTo>
                  <a:cubicBezTo>
                    <a:pt x="23431" y="987"/>
                    <a:pt x="24670" y="1082"/>
                    <a:pt x="25813" y="701"/>
                  </a:cubicBezTo>
                  <a:cubicBezTo>
                    <a:pt x="36481" y="-2633"/>
                    <a:pt x="44672" y="6988"/>
                    <a:pt x="53816" y="7273"/>
                  </a:cubicBezTo>
                  <a:cubicBezTo>
                    <a:pt x="61055" y="7559"/>
                    <a:pt x="68199" y="606"/>
                    <a:pt x="77343" y="1939"/>
                  </a:cubicBezTo>
                  <a:cubicBezTo>
                    <a:pt x="86487" y="3273"/>
                    <a:pt x="93059" y="2416"/>
                    <a:pt x="93250" y="16608"/>
                  </a:cubicBezTo>
                  <a:cubicBezTo>
                    <a:pt x="93440" y="26704"/>
                    <a:pt x="100394" y="36134"/>
                    <a:pt x="91440" y="46135"/>
                  </a:cubicBezTo>
                  <a:cubicBezTo>
                    <a:pt x="88582" y="49279"/>
                    <a:pt x="99822" y="65852"/>
                    <a:pt x="105156" y="66328"/>
                  </a:cubicBezTo>
                  <a:cubicBezTo>
                    <a:pt x="109442" y="66709"/>
                    <a:pt x="111538" y="62518"/>
                    <a:pt x="111823" y="58804"/>
                  </a:cubicBezTo>
                  <a:cubicBezTo>
                    <a:pt x="112871" y="46993"/>
                    <a:pt x="113348" y="34991"/>
                    <a:pt x="114014" y="23085"/>
                  </a:cubicBezTo>
                  <a:lnTo>
                    <a:pt x="114014" y="23085"/>
                  </a:lnTo>
                  <a:cubicBezTo>
                    <a:pt x="118872" y="22513"/>
                    <a:pt x="123825" y="22228"/>
                    <a:pt x="128588" y="21370"/>
                  </a:cubicBezTo>
                  <a:cubicBezTo>
                    <a:pt x="143351" y="18894"/>
                    <a:pt x="155448" y="21656"/>
                    <a:pt x="160973" y="39277"/>
                  </a:cubicBezTo>
                  <a:cubicBezTo>
                    <a:pt x="163354" y="46707"/>
                    <a:pt x="169164" y="49564"/>
                    <a:pt x="175641" y="47469"/>
                  </a:cubicBezTo>
                  <a:cubicBezTo>
                    <a:pt x="192786" y="41849"/>
                    <a:pt x="189357" y="48421"/>
                    <a:pt x="182309" y="59280"/>
                  </a:cubicBezTo>
                  <a:cubicBezTo>
                    <a:pt x="177641" y="66519"/>
                    <a:pt x="181642" y="72424"/>
                    <a:pt x="188214" y="74710"/>
                  </a:cubicBezTo>
                  <a:cubicBezTo>
                    <a:pt x="192596" y="76330"/>
                    <a:pt x="197834" y="74710"/>
                    <a:pt x="202502" y="75758"/>
                  </a:cubicBezTo>
                  <a:cubicBezTo>
                    <a:pt x="207169" y="76806"/>
                    <a:pt x="213836" y="79854"/>
                    <a:pt x="212217" y="85378"/>
                  </a:cubicBezTo>
                  <a:cubicBezTo>
                    <a:pt x="207073" y="103476"/>
                    <a:pt x="221266" y="111667"/>
                    <a:pt x="226886" y="124145"/>
                  </a:cubicBezTo>
                  <a:cubicBezTo>
                    <a:pt x="229076" y="129003"/>
                    <a:pt x="229267" y="134908"/>
                    <a:pt x="223742" y="137861"/>
                  </a:cubicBezTo>
                  <a:cubicBezTo>
                    <a:pt x="220027" y="139861"/>
                    <a:pt x="216884" y="137385"/>
                    <a:pt x="214408" y="134242"/>
                  </a:cubicBezTo>
                  <a:lnTo>
                    <a:pt x="214408" y="134242"/>
                  </a:lnTo>
                  <a:cubicBezTo>
                    <a:pt x="210217" y="138052"/>
                    <a:pt x="207836" y="143671"/>
                    <a:pt x="211169" y="148243"/>
                  </a:cubicBezTo>
                  <a:cubicBezTo>
                    <a:pt x="221837" y="162912"/>
                    <a:pt x="225076" y="178342"/>
                    <a:pt x="221075" y="196821"/>
                  </a:cubicBezTo>
                  <a:cubicBezTo>
                    <a:pt x="219361" y="206822"/>
                    <a:pt x="226504" y="214728"/>
                    <a:pt x="230696" y="222824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3E2BEE19-161B-4B22-84C9-55A75A80E547}"/>
                </a:ext>
              </a:extLst>
            </p:cNvPr>
            <p:cNvSpPr/>
            <p:nvPr/>
          </p:nvSpPr>
          <p:spPr>
            <a:xfrm>
              <a:off x="9578050" y="857447"/>
              <a:ext cx="69620" cy="55694"/>
            </a:xfrm>
            <a:custGeom>
              <a:avLst/>
              <a:gdLst>
                <a:gd name="connsiteX0" fmla="*/ 69621 w 69620"/>
                <a:gd name="connsiteY0" fmla="*/ 33322 h 55694"/>
                <a:gd name="connsiteX1" fmla="*/ 60667 w 69620"/>
                <a:gd name="connsiteY1" fmla="*/ 43799 h 55694"/>
                <a:gd name="connsiteX2" fmla="*/ 42760 w 69620"/>
                <a:gd name="connsiteY2" fmla="*/ 40370 h 55694"/>
                <a:gd name="connsiteX3" fmla="*/ 12566 w 69620"/>
                <a:gd name="connsiteY3" fmla="*/ 53229 h 55694"/>
                <a:gd name="connsiteX4" fmla="*/ 3136 w 69620"/>
                <a:gd name="connsiteY4" fmla="*/ 55324 h 55694"/>
                <a:gd name="connsiteX5" fmla="*/ 850 w 69620"/>
                <a:gd name="connsiteY5" fmla="*/ 44942 h 55694"/>
                <a:gd name="connsiteX6" fmla="*/ 19043 w 69620"/>
                <a:gd name="connsiteY6" fmla="*/ 10557 h 55694"/>
                <a:gd name="connsiteX7" fmla="*/ 51714 w 69620"/>
                <a:gd name="connsiteY7" fmla="*/ 4937 h 55694"/>
                <a:gd name="connsiteX8" fmla="*/ 69621 w 69620"/>
                <a:gd name="connsiteY8" fmla="*/ 33322 h 5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620" h="55694">
                  <a:moveTo>
                    <a:pt x="69621" y="33322"/>
                  </a:moveTo>
                  <a:cubicBezTo>
                    <a:pt x="69430" y="39703"/>
                    <a:pt x="65620" y="43704"/>
                    <a:pt x="60667" y="43799"/>
                  </a:cubicBezTo>
                  <a:cubicBezTo>
                    <a:pt x="54762" y="43990"/>
                    <a:pt x="48666" y="42085"/>
                    <a:pt x="42760" y="40370"/>
                  </a:cubicBezTo>
                  <a:cubicBezTo>
                    <a:pt x="29711" y="36655"/>
                    <a:pt x="19424" y="39037"/>
                    <a:pt x="12566" y="53229"/>
                  </a:cubicBezTo>
                  <a:cubicBezTo>
                    <a:pt x="11613" y="55324"/>
                    <a:pt x="5898" y="56277"/>
                    <a:pt x="3136" y="55324"/>
                  </a:cubicBezTo>
                  <a:cubicBezTo>
                    <a:pt x="-1150" y="53800"/>
                    <a:pt x="-102" y="48847"/>
                    <a:pt x="850" y="44942"/>
                  </a:cubicBezTo>
                  <a:cubicBezTo>
                    <a:pt x="3898" y="31607"/>
                    <a:pt x="10566" y="20558"/>
                    <a:pt x="19043" y="10557"/>
                  </a:cubicBezTo>
                  <a:cubicBezTo>
                    <a:pt x="29235" y="-1445"/>
                    <a:pt x="38379" y="-3064"/>
                    <a:pt x="51714" y="4937"/>
                  </a:cubicBezTo>
                  <a:cubicBezTo>
                    <a:pt x="61810" y="11224"/>
                    <a:pt x="68478" y="21606"/>
                    <a:pt x="69621" y="33322"/>
                  </a:cubicBezTo>
                  <a:close/>
                </a:path>
              </a:pathLst>
            </a:custGeom>
            <a:solidFill>
              <a:srgbClr val="96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F8F3AE7C-E511-4370-842F-BB34DE0E3D8C}"/>
                </a:ext>
              </a:extLst>
            </p:cNvPr>
            <p:cNvSpPr/>
            <p:nvPr/>
          </p:nvSpPr>
          <p:spPr>
            <a:xfrm>
              <a:off x="9525170" y="914370"/>
              <a:ext cx="15153" cy="26397"/>
            </a:xfrm>
            <a:custGeom>
              <a:avLst/>
              <a:gdLst>
                <a:gd name="connsiteX0" fmla="*/ 15154 w 15153"/>
                <a:gd name="connsiteY0" fmla="*/ 18500 h 26397"/>
                <a:gd name="connsiteX1" fmla="*/ 12868 w 15153"/>
                <a:gd name="connsiteY1" fmla="*/ 25548 h 26397"/>
                <a:gd name="connsiteX2" fmla="*/ 4010 w 15153"/>
                <a:gd name="connsiteY2" fmla="*/ 22214 h 26397"/>
                <a:gd name="connsiteX3" fmla="*/ 200 w 15153"/>
                <a:gd name="connsiteY3" fmla="*/ 3260 h 26397"/>
                <a:gd name="connsiteX4" fmla="*/ 2200 w 15153"/>
                <a:gd name="connsiteY4" fmla="*/ 116 h 26397"/>
                <a:gd name="connsiteX5" fmla="*/ 8582 w 15153"/>
                <a:gd name="connsiteY5" fmla="*/ 974 h 26397"/>
                <a:gd name="connsiteX6" fmla="*/ 15154 w 15153"/>
                <a:gd name="connsiteY6" fmla="*/ 18500 h 2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53" h="26397">
                  <a:moveTo>
                    <a:pt x="15154" y="18500"/>
                  </a:moveTo>
                  <a:cubicBezTo>
                    <a:pt x="14392" y="20881"/>
                    <a:pt x="14297" y="24596"/>
                    <a:pt x="12868" y="25548"/>
                  </a:cubicBezTo>
                  <a:cubicBezTo>
                    <a:pt x="9439" y="27739"/>
                    <a:pt x="6200" y="25358"/>
                    <a:pt x="4010" y="22214"/>
                  </a:cubicBezTo>
                  <a:cubicBezTo>
                    <a:pt x="104" y="16595"/>
                    <a:pt x="-372" y="10022"/>
                    <a:pt x="200" y="3260"/>
                  </a:cubicBezTo>
                  <a:cubicBezTo>
                    <a:pt x="295" y="2117"/>
                    <a:pt x="1438" y="212"/>
                    <a:pt x="2200" y="116"/>
                  </a:cubicBezTo>
                  <a:cubicBezTo>
                    <a:pt x="4295" y="-74"/>
                    <a:pt x="6962" y="-169"/>
                    <a:pt x="8582" y="974"/>
                  </a:cubicBezTo>
                  <a:cubicBezTo>
                    <a:pt x="14011" y="5069"/>
                    <a:pt x="14773" y="11737"/>
                    <a:pt x="15154" y="18500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44E90A66-586B-4998-AE36-00D2F74188FC}"/>
                </a:ext>
              </a:extLst>
            </p:cNvPr>
            <p:cNvSpPr/>
            <p:nvPr/>
          </p:nvSpPr>
          <p:spPr>
            <a:xfrm>
              <a:off x="9572328" y="830867"/>
              <a:ext cx="13651" cy="12098"/>
            </a:xfrm>
            <a:custGeom>
              <a:avLst/>
              <a:gdLst>
                <a:gd name="connsiteX0" fmla="*/ 4096 w 13651"/>
                <a:gd name="connsiteY0" fmla="*/ 84 h 12098"/>
                <a:gd name="connsiteX1" fmla="*/ 13144 w 13651"/>
                <a:gd name="connsiteY1" fmla="*/ 5037 h 12098"/>
                <a:gd name="connsiteX2" fmla="*/ 7429 w 13651"/>
                <a:gd name="connsiteY2" fmla="*/ 12086 h 12098"/>
                <a:gd name="connsiteX3" fmla="*/ 0 w 13651"/>
                <a:gd name="connsiteY3" fmla="*/ 5418 h 12098"/>
                <a:gd name="connsiteX4" fmla="*/ 4096 w 13651"/>
                <a:gd name="connsiteY4" fmla="*/ 84 h 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51" h="12098">
                  <a:moveTo>
                    <a:pt x="4096" y="84"/>
                  </a:moveTo>
                  <a:cubicBezTo>
                    <a:pt x="8096" y="-392"/>
                    <a:pt x="11716" y="1132"/>
                    <a:pt x="13144" y="5037"/>
                  </a:cubicBezTo>
                  <a:cubicBezTo>
                    <a:pt x="15049" y="10371"/>
                    <a:pt x="11240" y="11991"/>
                    <a:pt x="7429" y="12086"/>
                  </a:cubicBezTo>
                  <a:cubicBezTo>
                    <a:pt x="3524" y="12276"/>
                    <a:pt x="0" y="10276"/>
                    <a:pt x="0" y="5418"/>
                  </a:cubicBezTo>
                  <a:cubicBezTo>
                    <a:pt x="95" y="3609"/>
                    <a:pt x="2667" y="1894"/>
                    <a:pt x="4096" y="84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E5508095-0AC3-4ED6-BF66-EAB9ED7876C8}"/>
                </a:ext>
              </a:extLst>
            </p:cNvPr>
            <p:cNvSpPr/>
            <p:nvPr/>
          </p:nvSpPr>
          <p:spPr>
            <a:xfrm>
              <a:off x="9734634" y="1080126"/>
              <a:ext cx="13990" cy="18532"/>
            </a:xfrm>
            <a:custGeom>
              <a:avLst/>
              <a:gdLst>
                <a:gd name="connsiteX0" fmla="*/ 0 w 13990"/>
                <a:gd name="connsiteY0" fmla="*/ 0 h 18532"/>
                <a:gd name="connsiteX1" fmla="*/ 9430 w 13990"/>
                <a:gd name="connsiteY1" fmla="*/ 5620 h 18532"/>
                <a:gd name="connsiteX2" fmla="*/ 13811 w 13990"/>
                <a:gd name="connsiteY2" fmla="*/ 15145 h 18532"/>
                <a:gd name="connsiteX3" fmla="*/ 1524 w 13990"/>
                <a:gd name="connsiteY3" fmla="*/ 16193 h 18532"/>
                <a:gd name="connsiteX4" fmla="*/ 0 w 13990"/>
                <a:gd name="connsiteY4" fmla="*/ 0 h 1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90" h="18532">
                  <a:moveTo>
                    <a:pt x="0" y="0"/>
                  </a:moveTo>
                  <a:cubicBezTo>
                    <a:pt x="3143" y="1810"/>
                    <a:pt x="6953" y="3048"/>
                    <a:pt x="9430" y="5620"/>
                  </a:cubicBezTo>
                  <a:cubicBezTo>
                    <a:pt x="11716" y="8096"/>
                    <a:pt x="14764" y="13049"/>
                    <a:pt x="13811" y="15145"/>
                  </a:cubicBezTo>
                  <a:cubicBezTo>
                    <a:pt x="10954" y="22098"/>
                    <a:pt x="5810" y="16193"/>
                    <a:pt x="1524" y="16193"/>
                  </a:cubicBezTo>
                  <a:cubicBezTo>
                    <a:pt x="1048" y="10763"/>
                    <a:pt x="571" y="5429"/>
                    <a:pt x="0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1CE79A23-6582-4A01-B865-E184B5EA21CC}"/>
                </a:ext>
              </a:extLst>
            </p:cNvPr>
            <p:cNvSpPr/>
            <p:nvPr/>
          </p:nvSpPr>
          <p:spPr>
            <a:xfrm>
              <a:off x="9614288" y="839704"/>
              <a:ext cx="9950" cy="5440"/>
            </a:xfrm>
            <a:custGeom>
              <a:avLst/>
              <a:gdLst>
                <a:gd name="connsiteX0" fmla="*/ 9951 w 9950"/>
                <a:gd name="connsiteY0" fmla="*/ 2297 h 5440"/>
                <a:gd name="connsiteX1" fmla="*/ 8427 w 9950"/>
                <a:gd name="connsiteY1" fmla="*/ 5440 h 5440"/>
                <a:gd name="connsiteX2" fmla="*/ 2235 w 9950"/>
                <a:gd name="connsiteY2" fmla="*/ 3345 h 5440"/>
                <a:gd name="connsiteX3" fmla="*/ 3569 w 9950"/>
                <a:gd name="connsiteY3" fmla="*/ 297 h 5440"/>
                <a:gd name="connsiteX4" fmla="*/ 9951 w 9950"/>
                <a:gd name="connsiteY4" fmla="*/ 2297 h 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0" h="5440">
                  <a:moveTo>
                    <a:pt x="9951" y="2297"/>
                  </a:moveTo>
                  <a:cubicBezTo>
                    <a:pt x="9474" y="3345"/>
                    <a:pt x="8808" y="5440"/>
                    <a:pt x="8427" y="5440"/>
                  </a:cubicBezTo>
                  <a:cubicBezTo>
                    <a:pt x="6331" y="5059"/>
                    <a:pt x="3950" y="4678"/>
                    <a:pt x="2235" y="3345"/>
                  </a:cubicBezTo>
                  <a:cubicBezTo>
                    <a:pt x="-1194" y="773"/>
                    <a:pt x="-622" y="-656"/>
                    <a:pt x="3569" y="297"/>
                  </a:cubicBezTo>
                  <a:cubicBezTo>
                    <a:pt x="5664" y="678"/>
                    <a:pt x="7760" y="1535"/>
                    <a:pt x="9951" y="2297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332AA92D-0988-4D48-AD12-2A708F8B7993}"/>
                </a:ext>
              </a:extLst>
            </p:cNvPr>
            <p:cNvSpPr/>
            <p:nvPr/>
          </p:nvSpPr>
          <p:spPr>
            <a:xfrm>
              <a:off x="9584710" y="1236336"/>
              <a:ext cx="16954" cy="13938"/>
            </a:xfrm>
            <a:custGeom>
              <a:avLst/>
              <a:gdLst>
                <a:gd name="connsiteX0" fmla="*/ 0 w 16954"/>
                <a:gd name="connsiteY0" fmla="*/ 0 h 13938"/>
                <a:gd name="connsiteX1" fmla="*/ 13240 w 16954"/>
                <a:gd name="connsiteY1" fmla="*/ 6191 h 13938"/>
                <a:gd name="connsiteX2" fmla="*/ 16954 w 16954"/>
                <a:gd name="connsiteY2" fmla="*/ 11621 h 13938"/>
                <a:gd name="connsiteX3" fmla="*/ 10477 w 16954"/>
                <a:gd name="connsiteY3" fmla="*/ 13906 h 13938"/>
                <a:gd name="connsiteX4" fmla="*/ 0 w 16954"/>
                <a:gd name="connsiteY4" fmla="*/ 0 h 13938"/>
                <a:gd name="connsiteX5" fmla="*/ 0 w 16954"/>
                <a:gd name="connsiteY5" fmla="*/ 0 h 1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54" h="13938">
                  <a:moveTo>
                    <a:pt x="0" y="0"/>
                  </a:moveTo>
                  <a:cubicBezTo>
                    <a:pt x="4477" y="2000"/>
                    <a:pt x="9049" y="3715"/>
                    <a:pt x="13240" y="6191"/>
                  </a:cubicBezTo>
                  <a:cubicBezTo>
                    <a:pt x="14859" y="7144"/>
                    <a:pt x="15716" y="9811"/>
                    <a:pt x="16954" y="11621"/>
                  </a:cubicBezTo>
                  <a:cubicBezTo>
                    <a:pt x="14764" y="12478"/>
                    <a:pt x="12478" y="14192"/>
                    <a:pt x="10477" y="13906"/>
                  </a:cubicBezTo>
                  <a:cubicBezTo>
                    <a:pt x="3143" y="13049"/>
                    <a:pt x="1238" y="6668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A539983-E6AE-44A9-8F14-88828EDD1E1B}"/>
                </a:ext>
              </a:extLst>
            </p:cNvPr>
            <p:cNvSpPr/>
            <p:nvPr/>
          </p:nvSpPr>
          <p:spPr>
            <a:xfrm>
              <a:off x="9927669" y="1073566"/>
              <a:ext cx="47574" cy="53168"/>
            </a:xfrm>
            <a:custGeom>
              <a:avLst/>
              <a:gdLst>
                <a:gd name="connsiteX0" fmla="*/ 9561 w 47574"/>
                <a:gd name="connsiteY0" fmla="*/ 83 h 53168"/>
                <a:gd name="connsiteX1" fmla="*/ 30802 w 47574"/>
                <a:gd name="connsiteY1" fmla="*/ 1892 h 53168"/>
                <a:gd name="connsiteX2" fmla="*/ 46804 w 47574"/>
                <a:gd name="connsiteY2" fmla="*/ 21133 h 53168"/>
                <a:gd name="connsiteX3" fmla="*/ 39946 w 47574"/>
                <a:gd name="connsiteY3" fmla="*/ 37992 h 53168"/>
                <a:gd name="connsiteX4" fmla="*/ 14419 w 47574"/>
                <a:gd name="connsiteY4" fmla="*/ 53137 h 53168"/>
                <a:gd name="connsiteX5" fmla="*/ 8323 w 47574"/>
                <a:gd name="connsiteY5" fmla="*/ 49803 h 53168"/>
                <a:gd name="connsiteX6" fmla="*/ 7084 w 47574"/>
                <a:gd name="connsiteY6" fmla="*/ 42278 h 53168"/>
                <a:gd name="connsiteX7" fmla="*/ 13276 w 47574"/>
                <a:gd name="connsiteY7" fmla="*/ 33230 h 53168"/>
                <a:gd name="connsiteX8" fmla="*/ 22134 w 47574"/>
                <a:gd name="connsiteY8" fmla="*/ 18752 h 53168"/>
                <a:gd name="connsiteX9" fmla="*/ 6608 w 47574"/>
                <a:gd name="connsiteY9" fmla="*/ 12275 h 53168"/>
                <a:gd name="connsiteX10" fmla="*/ 322 w 47574"/>
                <a:gd name="connsiteY10" fmla="*/ 5131 h 53168"/>
                <a:gd name="connsiteX11" fmla="*/ 9561 w 47574"/>
                <a:gd name="connsiteY11" fmla="*/ 83 h 5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574" h="53168">
                  <a:moveTo>
                    <a:pt x="9561" y="83"/>
                  </a:moveTo>
                  <a:cubicBezTo>
                    <a:pt x="16228" y="-394"/>
                    <a:pt x="23563" y="1321"/>
                    <a:pt x="30802" y="1892"/>
                  </a:cubicBezTo>
                  <a:cubicBezTo>
                    <a:pt x="41755" y="2750"/>
                    <a:pt x="43946" y="12656"/>
                    <a:pt x="46804" y="21133"/>
                  </a:cubicBezTo>
                  <a:cubicBezTo>
                    <a:pt x="49280" y="28372"/>
                    <a:pt x="45470" y="33992"/>
                    <a:pt x="39946" y="37992"/>
                  </a:cubicBezTo>
                  <a:cubicBezTo>
                    <a:pt x="31754" y="43898"/>
                    <a:pt x="24515" y="51613"/>
                    <a:pt x="14419" y="53137"/>
                  </a:cubicBezTo>
                  <a:cubicBezTo>
                    <a:pt x="12514" y="53423"/>
                    <a:pt x="9561" y="51708"/>
                    <a:pt x="8323" y="49803"/>
                  </a:cubicBezTo>
                  <a:cubicBezTo>
                    <a:pt x="7084" y="47898"/>
                    <a:pt x="6322" y="44279"/>
                    <a:pt x="7084" y="42278"/>
                  </a:cubicBezTo>
                  <a:cubicBezTo>
                    <a:pt x="8418" y="38849"/>
                    <a:pt x="10609" y="35325"/>
                    <a:pt x="13276" y="33230"/>
                  </a:cubicBezTo>
                  <a:cubicBezTo>
                    <a:pt x="18133" y="29515"/>
                    <a:pt x="25563" y="27800"/>
                    <a:pt x="22134" y="18752"/>
                  </a:cubicBezTo>
                  <a:cubicBezTo>
                    <a:pt x="19276" y="11322"/>
                    <a:pt x="13180" y="11417"/>
                    <a:pt x="6608" y="12275"/>
                  </a:cubicBezTo>
                  <a:cubicBezTo>
                    <a:pt x="2989" y="12751"/>
                    <a:pt x="-1202" y="9512"/>
                    <a:pt x="322" y="5131"/>
                  </a:cubicBezTo>
                  <a:cubicBezTo>
                    <a:pt x="1274" y="2750"/>
                    <a:pt x="5846" y="368"/>
                    <a:pt x="9561" y="83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5A459DEC-442F-4A47-A58D-3A13AB54464C}"/>
                </a:ext>
              </a:extLst>
            </p:cNvPr>
            <p:cNvSpPr/>
            <p:nvPr/>
          </p:nvSpPr>
          <p:spPr>
            <a:xfrm>
              <a:off x="9688910" y="787084"/>
              <a:ext cx="3051" cy="3195"/>
            </a:xfrm>
            <a:custGeom>
              <a:avLst/>
              <a:gdLst>
                <a:gd name="connsiteX0" fmla="*/ 3051 w 3051"/>
                <a:gd name="connsiteY0" fmla="*/ 3196 h 3195"/>
                <a:gd name="connsiteX1" fmla="*/ 3 w 3051"/>
                <a:gd name="connsiteY1" fmla="*/ 1767 h 3195"/>
                <a:gd name="connsiteX2" fmla="*/ 3051 w 3051"/>
                <a:gd name="connsiteY2" fmla="*/ 3196 h 3195"/>
                <a:gd name="connsiteX3" fmla="*/ 3051 w 3051"/>
                <a:gd name="connsiteY3" fmla="*/ 3196 h 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1" h="3195">
                  <a:moveTo>
                    <a:pt x="3051" y="3196"/>
                  </a:moveTo>
                  <a:cubicBezTo>
                    <a:pt x="2003" y="2720"/>
                    <a:pt x="-92" y="2053"/>
                    <a:pt x="3" y="1767"/>
                  </a:cubicBezTo>
                  <a:cubicBezTo>
                    <a:pt x="289" y="-995"/>
                    <a:pt x="1527" y="-519"/>
                    <a:pt x="3051" y="3196"/>
                  </a:cubicBezTo>
                  <a:lnTo>
                    <a:pt x="3051" y="3196"/>
                  </a:ln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328F04C9-901B-45BC-8FA8-72E8CF32D9EB}"/>
                </a:ext>
              </a:extLst>
            </p:cNvPr>
            <p:cNvSpPr/>
            <p:nvPr/>
          </p:nvSpPr>
          <p:spPr>
            <a:xfrm>
              <a:off x="9935516" y="1220143"/>
              <a:ext cx="7334" cy="8953"/>
            </a:xfrm>
            <a:custGeom>
              <a:avLst/>
              <a:gdLst>
                <a:gd name="connsiteX0" fmla="*/ 7334 w 7334"/>
                <a:gd name="connsiteY0" fmla="*/ 0 h 8953"/>
                <a:gd name="connsiteX1" fmla="*/ 762 w 7334"/>
                <a:gd name="connsiteY1" fmla="*/ 8953 h 8953"/>
                <a:gd name="connsiteX2" fmla="*/ 0 w 7334"/>
                <a:gd name="connsiteY2" fmla="*/ 857 h 8953"/>
                <a:gd name="connsiteX3" fmla="*/ 7334 w 7334"/>
                <a:gd name="connsiteY3" fmla="*/ 0 h 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4" h="8953">
                  <a:moveTo>
                    <a:pt x="7334" y="0"/>
                  </a:moveTo>
                  <a:cubicBezTo>
                    <a:pt x="5144" y="2953"/>
                    <a:pt x="2953" y="6001"/>
                    <a:pt x="762" y="8953"/>
                  </a:cubicBezTo>
                  <a:cubicBezTo>
                    <a:pt x="476" y="6286"/>
                    <a:pt x="286" y="3524"/>
                    <a:pt x="0" y="857"/>
                  </a:cubicBezTo>
                  <a:cubicBezTo>
                    <a:pt x="2381" y="572"/>
                    <a:pt x="4858" y="286"/>
                    <a:pt x="7334" y="0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8D049F1D-6B45-4DB7-BFEB-70E9AE996196}"/>
                </a:ext>
              </a:extLst>
            </p:cNvPr>
            <p:cNvSpPr/>
            <p:nvPr/>
          </p:nvSpPr>
          <p:spPr>
            <a:xfrm>
              <a:off x="9781357" y="1005617"/>
              <a:ext cx="15379" cy="18311"/>
            </a:xfrm>
            <a:custGeom>
              <a:avLst/>
              <a:gdLst>
                <a:gd name="connsiteX0" fmla="*/ 15380 w 15379"/>
                <a:gd name="connsiteY0" fmla="*/ 18311 h 18311"/>
                <a:gd name="connsiteX1" fmla="*/ 8331 w 15379"/>
                <a:gd name="connsiteY1" fmla="*/ 17549 h 18311"/>
                <a:gd name="connsiteX2" fmla="*/ 1188 w 15379"/>
                <a:gd name="connsiteY2" fmla="*/ 2881 h 18311"/>
                <a:gd name="connsiteX3" fmla="*/ 13856 w 15379"/>
                <a:gd name="connsiteY3" fmla="*/ 2023 h 18311"/>
                <a:gd name="connsiteX4" fmla="*/ 15380 w 15379"/>
                <a:gd name="connsiteY4" fmla="*/ 18311 h 1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79" h="18311">
                  <a:moveTo>
                    <a:pt x="15380" y="18311"/>
                  </a:moveTo>
                  <a:cubicBezTo>
                    <a:pt x="12999" y="18121"/>
                    <a:pt x="10522" y="18311"/>
                    <a:pt x="8331" y="17549"/>
                  </a:cubicBezTo>
                  <a:cubicBezTo>
                    <a:pt x="1664" y="15263"/>
                    <a:pt x="-2051" y="9834"/>
                    <a:pt x="1188" y="2881"/>
                  </a:cubicBezTo>
                  <a:cubicBezTo>
                    <a:pt x="3855" y="-2644"/>
                    <a:pt x="9474" y="1357"/>
                    <a:pt x="13856" y="2023"/>
                  </a:cubicBezTo>
                  <a:cubicBezTo>
                    <a:pt x="14332" y="7548"/>
                    <a:pt x="14904" y="12882"/>
                    <a:pt x="15380" y="1831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FF594AE1-E365-40F2-A8C9-217BF34428FA}"/>
                </a:ext>
              </a:extLst>
            </p:cNvPr>
            <p:cNvSpPr/>
            <p:nvPr/>
          </p:nvSpPr>
          <p:spPr>
            <a:xfrm>
              <a:off x="9731099" y="830380"/>
              <a:ext cx="14644" cy="33215"/>
            </a:xfrm>
            <a:custGeom>
              <a:avLst/>
              <a:gdLst>
                <a:gd name="connsiteX0" fmla="*/ 12964 w 14644"/>
                <a:gd name="connsiteY0" fmla="*/ 0 h 33215"/>
                <a:gd name="connsiteX1" fmla="*/ 9631 w 14644"/>
                <a:gd name="connsiteY1" fmla="*/ 29909 h 33215"/>
                <a:gd name="connsiteX2" fmla="*/ 3916 w 14644"/>
                <a:gd name="connsiteY2" fmla="*/ 33147 h 33215"/>
                <a:gd name="connsiteX3" fmla="*/ 10 w 14644"/>
                <a:gd name="connsiteY3" fmla="*/ 27527 h 33215"/>
                <a:gd name="connsiteX4" fmla="*/ 12964 w 14644"/>
                <a:gd name="connsiteY4" fmla="*/ 0 h 33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44" h="33215">
                  <a:moveTo>
                    <a:pt x="12964" y="0"/>
                  </a:moveTo>
                  <a:cubicBezTo>
                    <a:pt x="17536" y="11049"/>
                    <a:pt x="11536" y="20384"/>
                    <a:pt x="9631" y="29909"/>
                  </a:cubicBezTo>
                  <a:cubicBezTo>
                    <a:pt x="9345" y="31528"/>
                    <a:pt x="5630" y="33623"/>
                    <a:pt x="3916" y="33147"/>
                  </a:cubicBezTo>
                  <a:cubicBezTo>
                    <a:pt x="2296" y="32766"/>
                    <a:pt x="-180" y="29242"/>
                    <a:pt x="10" y="27527"/>
                  </a:cubicBezTo>
                  <a:cubicBezTo>
                    <a:pt x="1439" y="17240"/>
                    <a:pt x="2773" y="6667"/>
                    <a:pt x="12964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09F8C41B-1E83-4F6C-A12A-4EFD91367375}"/>
                </a:ext>
              </a:extLst>
            </p:cNvPr>
            <p:cNvSpPr/>
            <p:nvPr/>
          </p:nvSpPr>
          <p:spPr>
            <a:xfrm>
              <a:off x="9792546" y="898291"/>
              <a:ext cx="2968" cy="3336"/>
            </a:xfrm>
            <a:custGeom>
              <a:avLst/>
              <a:gdLst>
                <a:gd name="connsiteX0" fmla="*/ 0 w 2968"/>
                <a:gd name="connsiteY0" fmla="*/ 3337 h 3336"/>
                <a:gd name="connsiteX1" fmla="*/ 1333 w 2968"/>
                <a:gd name="connsiteY1" fmla="*/ 3 h 3336"/>
                <a:gd name="connsiteX2" fmla="*/ 0 w 2968"/>
                <a:gd name="connsiteY2" fmla="*/ 3337 h 3336"/>
                <a:gd name="connsiteX3" fmla="*/ 0 w 2968"/>
                <a:gd name="connsiteY3" fmla="*/ 3337 h 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8" h="3336">
                  <a:moveTo>
                    <a:pt x="0" y="3337"/>
                  </a:moveTo>
                  <a:cubicBezTo>
                    <a:pt x="476" y="2194"/>
                    <a:pt x="1048" y="-92"/>
                    <a:pt x="1333" y="3"/>
                  </a:cubicBezTo>
                  <a:cubicBezTo>
                    <a:pt x="3905" y="289"/>
                    <a:pt x="3429" y="1622"/>
                    <a:pt x="0" y="3337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CC8F7F3F-2DBA-48B0-B98D-BE3B49274566}"/>
                </a:ext>
              </a:extLst>
            </p:cNvPr>
            <p:cNvSpPr/>
            <p:nvPr/>
          </p:nvSpPr>
          <p:spPr>
            <a:xfrm>
              <a:off x="9771876" y="916867"/>
              <a:ext cx="2857" cy="3524"/>
            </a:xfrm>
            <a:custGeom>
              <a:avLst/>
              <a:gdLst>
                <a:gd name="connsiteX0" fmla="*/ 0 w 2857"/>
                <a:gd name="connsiteY0" fmla="*/ 3524 h 3524"/>
                <a:gd name="connsiteX1" fmla="*/ 1333 w 2857"/>
                <a:gd name="connsiteY1" fmla="*/ 0 h 3524"/>
                <a:gd name="connsiteX2" fmla="*/ 2858 w 2857"/>
                <a:gd name="connsiteY2" fmla="*/ 1333 h 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" h="3524">
                  <a:moveTo>
                    <a:pt x="0" y="3524"/>
                  </a:moveTo>
                  <a:lnTo>
                    <a:pt x="1333" y="0"/>
                  </a:lnTo>
                  <a:lnTo>
                    <a:pt x="2858" y="1333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0" name="Graphic 221">
            <a:extLst>
              <a:ext uri="{FF2B5EF4-FFF2-40B4-BE49-F238E27FC236}">
                <a16:creationId xmlns:a16="http://schemas.microsoft.com/office/drawing/2014/main" id="{0DCFD29C-1FBF-4C01-A2E7-66B41D0FCFA5}"/>
              </a:ext>
            </a:extLst>
          </p:cNvPr>
          <p:cNvGrpSpPr/>
          <p:nvPr/>
        </p:nvGrpSpPr>
        <p:grpSpPr>
          <a:xfrm>
            <a:off x="9647885" y="766728"/>
            <a:ext cx="1645013" cy="870006"/>
            <a:chOff x="5416533" y="933423"/>
            <a:chExt cx="1645013" cy="870006"/>
          </a:xfrm>
        </p:grpSpPr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56452DC0-3E91-4797-B8CA-99F8E811CC42}"/>
                </a:ext>
              </a:extLst>
            </p:cNvPr>
            <p:cNvSpPr/>
            <p:nvPr/>
          </p:nvSpPr>
          <p:spPr>
            <a:xfrm>
              <a:off x="5894111" y="1076084"/>
              <a:ext cx="1106363" cy="669465"/>
            </a:xfrm>
            <a:custGeom>
              <a:avLst/>
              <a:gdLst>
                <a:gd name="connsiteX0" fmla="*/ 884326 w 1106363"/>
                <a:gd name="connsiteY0" fmla="*/ 24433 h 669465"/>
                <a:gd name="connsiteX1" fmla="*/ 899089 w 1106363"/>
                <a:gd name="connsiteY1" fmla="*/ 33828 h 669465"/>
                <a:gd name="connsiteX2" fmla="*/ 904045 w 1106363"/>
                <a:gd name="connsiteY2" fmla="*/ 43222 h 669465"/>
                <a:gd name="connsiteX3" fmla="*/ 975278 w 1106363"/>
                <a:gd name="connsiteY3" fmla="*/ 80491 h 669465"/>
                <a:gd name="connsiteX4" fmla="*/ 1035259 w 1106363"/>
                <a:gd name="connsiteY4" fmla="*/ 136652 h 669465"/>
                <a:gd name="connsiteX5" fmla="*/ 1066849 w 1106363"/>
                <a:gd name="connsiteY5" fmla="*/ 197252 h 669465"/>
                <a:gd name="connsiteX6" fmla="*/ 1095239 w 1106363"/>
                <a:gd name="connsiteY6" fmla="*/ 248664 h 669465"/>
                <a:gd name="connsiteX7" fmla="*/ 1098233 w 1106363"/>
                <a:gd name="connsiteY7" fmla="*/ 260020 h 669465"/>
                <a:gd name="connsiteX8" fmla="*/ 1098027 w 1106363"/>
                <a:gd name="connsiteY8" fmla="*/ 283661 h 669465"/>
                <a:gd name="connsiteX9" fmla="*/ 1100504 w 1106363"/>
                <a:gd name="connsiteY9" fmla="*/ 323923 h 669465"/>
                <a:gd name="connsiteX10" fmla="*/ 1088013 w 1106363"/>
                <a:gd name="connsiteY10" fmla="*/ 395466 h 669465"/>
                <a:gd name="connsiteX11" fmla="*/ 1077586 w 1106363"/>
                <a:gd name="connsiteY11" fmla="*/ 398357 h 669465"/>
                <a:gd name="connsiteX12" fmla="*/ 1053738 w 1106363"/>
                <a:gd name="connsiteY12" fmla="*/ 371515 h 669465"/>
                <a:gd name="connsiteX13" fmla="*/ 1025554 w 1106363"/>
                <a:gd name="connsiteY13" fmla="*/ 323820 h 669465"/>
                <a:gd name="connsiteX14" fmla="*/ 1014611 w 1106363"/>
                <a:gd name="connsiteY14" fmla="*/ 439032 h 669465"/>
                <a:gd name="connsiteX15" fmla="*/ 986840 w 1106363"/>
                <a:gd name="connsiteY15" fmla="*/ 461228 h 669465"/>
                <a:gd name="connsiteX16" fmla="*/ 916433 w 1106363"/>
                <a:gd name="connsiteY16" fmla="*/ 364495 h 669465"/>
                <a:gd name="connsiteX17" fmla="*/ 869460 w 1106363"/>
                <a:gd name="connsiteY17" fmla="*/ 383388 h 669465"/>
                <a:gd name="connsiteX18" fmla="*/ 873899 w 1106363"/>
                <a:gd name="connsiteY18" fmla="*/ 419624 h 669465"/>
                <a:gd name="connsiteX19" fmla="*/ 894237 w 1106363"/>
                <a:gd name="connsiteY19" fmla="*/ 441097 h 669465"/>
                <a:gd name="connsiteX20" fmla="*/ 873280 w 1106363"/>
                <a:gd name="connsiteY20" fmla="*/ 460919 h 669465"/>
                <a:gd name="connsiteX21" fmla="*/ 861098 w 1106363"/>
                <a:gd name="connsiteY21" fmla="*/ 512124 h 669465"/>
                <a:gd name="connsiteX22" fmla="*/ 861511 w 1106363"/>
                <a:gd name="connsiteY22" fmla="*/ 550115 h 669465"/>
                <a:gd name="connsiteX23" fmla="*/ 838283 w 1106363"/>
                <a:gd name="connsiteY23" fmla="*/ 541134 h 669465"/>
                <a:gd name="connsiteX24" fmla="*/ 833327 w 1106363"/>
                <a:gd name="connsiteY24" fmla="*/ 536591 h 669465"/>
                <a:gd name="connsiteX25" fmla="*/ 764675 w 1106363"/>
                <a:gd name="connsiteY25" fmla="*/ 557342 h 669465"/>
                <a:gd name="connsiteX26" fmla="*/ 671246 w 1106363"/>
                <a:gd name="connsiteY26" fmla="*/ 583667 h 669465"/>
                <a:gd name="connsiteX27" fmla="*/ 598257 w 1106363"/>
                <a:gd name="connsiteY27" fmla="*/ 584183 h 669465"/>
                <a:gd name="connsiteX28" fmla="*/ 679505 w 1106363"/>
                <a:gd name="connsiteY28" fmla="*/ 588519 h 669465"/>
                <a:gd name="connsiteX29" fmla="*/ 709340 w 1106363"/>
                <a:gd name="connsiteY29" fmla="*/ 608444 h 669465"/>
                <a:gd name="connsiteX30" fmla="*/ 709856 w 1106363"/>
                <a:gd name="connsiteY30" fmla="*/ 620110 h 669465"/>
                <a:gd name="connsiteX31" fmla="*/ 718115 w 1106363"/>
                <a:gd name="connsiteY31" fmla="*/ 623000 h 669465"/>
                <a:gd name="connsiteX32" fmla="*/ 708617 w 1106363"/>
                <a:gd name="connsiteY32" fmla="*/ 660475 h 669465"/>
                <a:gd name="connsiteX33" fmla="*/ 588553 w 1106363"/>
                <a:gd name="connsiteY33" fmla="*/ 632911 h 669465"/>
                <a:gd name="connsiteX34" fmla="*/ 556446 w 1106363"/>
                <a:gd name="connsiteY34" fmla="*/ 641893 h 669465"/>
                <a:gd name="connsiteX35" fmla="*/ 528985 w 1106363"/>
                <a:gd name="connsiteY35" fmla="*/ 637350 h 669465"/>
                <a:gd name="connsiteX36" fmla="*/ 441234 w 1106363"/>
                <a:gd name="connsiteY36" fmla="*/ 578299 h 669465"/>
                <a:gd name="connsiteX37" fmla="*/ 440821 w 1106363"/>
                <a:gd name="connsiteY37" fmla="*/ 549805 h 669465"/>
                <a:gd name="connsiteX38" fmla="*/ 436175 w 1106363"/>
                <a:gd name="connsiteY38" fmla="*/ 556000 h 669465"/>
                <a:gd name="connsiteX39" fmla="*/ 403346 w 1106363"/>
                <a:gd name="connsiteY39" fmla="*/ 563742 h 669465"/>
                <a:gd name="connsiteX40" fmla="*/ 390132 w 1106363"/>
                <a:gd name="connsiteY40" fmla="*/ 599772 h 669465"/>
                <a:gd name="connsiteX41" fmla="*/ 376195 w 1106363"/>
                <a:gd name="connsiteY41" fmla="*/ 599462 h 669465"/>
                <a:gd name="connsiteX42" fmla="*/ 357716 w 1106363"/>
                <a:gd name="connsiteY42" fmla="*/ 609373 h 669465"/>
                <a:gd name="connsiteX43" fmla="*/ 326125 w 1106363"/>
                <a:gd name="connsiteY43" fmla="*/ 639312 h 669465"/>
                <a:gd name="connsiteX44" fmla="*/ 287411 w 1106363"/>
                <a:gd name="connsiteY44" fmla="*/ 609167 h 669465"/>
                <a:gd name="connsiteX45" fmla="*/ 322512 w 1106363"/>
                <a:gd name="connsiteY45" fmla="*/ 561471 h 669465"/>
                <a:gd name="connsiteX46" fmla="*/ 226502 w 1106363"/>
                <a:gd name="connsiteY46" fmla="*/ 528745 h 669465"/>
                <a:gd name="connsiteX47" fmla="*/ 231354 w 1106363"/>
                <a:gd name="connsiteY47" fmla="*/ 493645 h 669465"/>
                <a:gd name="connsiteX48" fmla="*/ 211945 w 1106363"/>
                <a:gd name="connsiteY48" fmla="*/ 438619 h 669465"/>
                <a:gd name="connsiteX49" fmla="*/ 220824 w 1106363"/>
                <a:gd name="connsiteY49" fmla="*/ 389892 h 669465"/>
                <a:gd name="connsiteX50" fmla="*/ 274507 w 1106363"/>
                <a:gd name="connsiteY50" fmla="*/ 293056 h 669465"/>
                <a:gd name="connsiteX51" fmla="*/ 259847 w 1106363"/>
                <a:gd name="connsiteY51" fmla="*/ 208608 h 669465"/>
                <a:gd name="connsiteX52" fmla="*/ 255511 w 1106363"/>
                <a:gd name="connsiteY52" fmla="*/ 199213 h 669465"/>
                <a:gd name="connsiteX53" fmla="*/ 272132 w 1106363"/>
                <a:gd name="connsiteY53" fmla="*/ 117450 h 669465"/>
                <a:gd name="connsiteX54" fmla="*/ 200383 w 1106363"/>
                <a:gd name="connsiteY54" fmla="*/ 110533 h 669465"/>
                <a:gd name="connsiteX55" fmla="*/ 195118 w 1106363"/>
                <a:gd name="connsiteY55" fmla="*/ 114766 h 669465"/>
                <a:gd name="connsiteX56" fmla="*/ 205338 w 1106363"/>
                <a:gd name="connsiteY56" fmla="*/ 110017 h 669465"/>
                <a:gd name="connsiteX57" fmla="*/ 227844 w 1106363"/>
                <a:gd name="connsiteY57" fmla="*/ 120650 h 669465"/>
                <a:gd name="connsiteX58" fmla="*/ 215145 w 1106363"/>
                <a:gd name="connsiteY58" fmla="*/ 142640 h 669465"/>
                <a:gd name="connsiteX59" fmla="*/ 174573 w 1106363"/>
                <a:gd name="connsiteY59" fmla="*/ 162977 h 669465"/>
                <a:gd name="connsiteX60" fmla="*/ 129046 w 1106363"/>
                <a:gd name="connsiteY60" fmla="*/ 212531 h 669465"/>
                <a:gd name="connsiteX61" fmla="*/ 100036 w 1106363"/>
                <a:gd name="connsiteY61" fmla="*/ 213357 h 669465"/>
                <a:gd name="connsiteX62" fmla="*/ 58948 w 1106363"/>
                <a:gd name="connsiteY62" fmla="*/ 185999 h 669465"/>
                <a:gd name="connsiteX63" fmla="*/ 39127 w 1106363"/>
                <a:gd name="connsiteY63" fmla="*/ 145117 h 669465"/>
                <a:gd name="connsiteX64" fmla="*/ 48934 w 1106363"/>
                <a:gd name="connsiteY64" fmla="*/ 118276 h 669465"/>
                <a:gd name="connsiteX65" fmla="*/ 59258 w 1106363"/>
                <a:gd name="connsiteY65" fmla="*/ 102480 h 669465"/>
                <a:gd name="connsiteX66" fmla="*/ 49347 w 1106363"/>
                <a:gd name="connsiteY66" fmla="*/ 118379 h 669465"/>
                <a:gd name="connsiteX67" fmla="*/ 13111 w 1106363"/>
                <a:gd name="connsiteY67" fmla="*/ 153686 h 669465"/>
                <a:gd name="connsiteX68" fmla="*/ 723 w 1106363"/>
                <a:gd name="connsiteY68" fmla="*/ 129012 h 669465"/>
                <a:gd name="connsiteX69" fmla="*/ 0 w 1106363"/>
                <a:gd name="connsiteY69" fmla="*/ 108262 h 669465"/>
                <a:gd name="connsiteX70" fmla="*/ 63181 w 1106363"/>
                <a:gd name="connsiteY70" fmla="*/ 60979 h 669465"/>
                <a:gd name="connsiteX71" fmla="*/ 89197 w 1106363"/>
                <a:gd name="connsiteY71" fmla="*/ 84207 h 669465"/>
                <a:gd name="connsiteX72" fmla="*/ 125329 w 1106363"/>
                <a:gd name="connsiteY72" fmla="*/ 81833 h 669465"/>
                <a:gd name="connsiteX73" fmla="*/ 149797 w 1106363"/>
                <a:gd name="connsiteY73" fmla="*/ 30834 h 669465"/>
                <a:gd name="connsiteX74" fmla="*/ 175296 w 1106363"/>
                <a:gd name="connsiteY74" fmla="*/ 379 h 669465"/>
                <a:gd name="connsiteX75" fmla="*/ 185620 w 1106363"/>
                <a:gd name="connsiteY75" fmla="*/ 39403 h 669465"/>
                <a:gd name="connsiteX76" fmla="*/ 186755 w 1106363"/>
                <a:gd name="connsiteY76" fmla="*/ 56540 h 669465"/>
                <a:gd name="connsiteX77" fmla="*/ 209364 w 1106363"/>
                <a:gd name="connsiteY77" fmla="*/ 31041 h 669465"/>
                <a:gd name="connsiteX78" fmla="*/ 249730 w 1106363"/>
                <a:gd name="connsiteY78" fmla="*/ 6573 h 669465"/>
                <a:gd name="connsiteX79" fmla="*/ 255098 w 1106363"/>
                <a:gd name="connsiteY79" fmla="*/ 16381 h 669465"/>
                <a:gd name="connsiteX80" fmla="*/ 321273 w 1106363"/>
                <a:gd name="connsiteY80" fmla="*/ 48694 h 669465"/>
                <a:gd name="connsiteX81" fmla="*/ 358748 w 1106363"/>
                <a:gd name="connsiteY81" fmla="*/ 80697 h 669465"/>
                <a:gd name="connsiteX82" fmla="*/ 332629 w 1106363"/>
                <a:gd name="connsiteY82" fmla="*/ 107539 h 669465"/>
                <a:gd name="connsiteX83" fmla="*/ 364632 w 1106363"/>
                <a:gd name="connsiteY83" fmla="*/ 90402 h 669465"/>
                <a:gd name="connsiteX84" fmla="*/ 393022 w 1106363"/>
                <a:gd name="connsiteY84" fmla="*/ 102997 h 669465"/>
                <a:gd name="connsiteX85" fmla="*/ 421206 w 1106363"/>
                <a:gd name="connsiteY85" fmla="*/ 120444 h 669465"/>
                <a:gd name="connsiteX86" fmla="*/ 435866 w 1106363"/>
                <a:gd name="connsiteY86" fmla="*/ 116417 h 669465"/>
                <a:gd name="connsiteX87" fmla="*/ 462604 w 1106363"/>
                <a:gd name="connsiteY87" fmla="*/ 148627 h 669465"/>
                <a:gd name="connsiteX88" fmla="*/ 447325 w 1106363"/>
                <a:gd name="connsiteY88" fmla="*/ 177946 h 669465"/>
                <a:gd name="connsiteX89" fmla="*/ 433285 w 1106363"/>
                <a:gd name="connsiteY89" fmla="*/ 182179 h 669465"/>
                <a:gd name="connsiteX90" fmla="*/ 415631 w 1106363"/>
                <a:gd name="connsiteY90" fmla="*/ 267040 h 669465"/>
                <a:gd name="connsiteX91" fmla="*/ 444228 w 1106363"/>
                <a:gd name="connsiteY91" fmla="*/ 306063 h 669465"/>
                <a:gd name="connsiteX92" fmla="*/ 452797 w 1106363"/>
                <a:gd name="connsiteY92" fmla="*/ 312154 h 669465"/>
                <a:gd name="connsiteX93" fmla="*/ 467663 w 1106363"/>
                <a:gd name="connsiteY93" fmla="*/ 330118 h 669465"/>
                <a:gd name="connsiteX94" fmla="*/ 483871 w 1106363"/>
                <a:gd name="connsiteY94" fmla="*/ 378226 h 669465"/>
                <a:gd name="connsiteX95" fmla="*/ 426678 w 1106363"/>
                <a:gd name="connsiteY95" fmla="*/ 383181 h 669465"/>
                <a:gd name="connsiteX96" fmla="*/ 398391 w 1106363"/>
                <a:gd name="connsiteY96" fmla="*/ 361605 h 669465"/>
                <a:gd name="connsiteX97" fmla="*/ 405721 w 1106363"/>
                <a:gd name="connsiteY97" fmla="*/ 363360 h 669465"/>
                <a:gd name="connsiteX98" fmla="*/ 419554 w 1106363"/>
                <a:gd name="connsiteY98" fmla="*/ 388033 h 669465"/>
                <a:gd name="connsiteX99" fmla="*/ 376401 w 1106363"/>
                <a:gd name="connsiteY99" fmla="*/ 399699 h 669465"/>
                <a:gd name="connsiteX100" fmla="*/ 394468 w 1106363"/>
                <a:gd name="connsiteY100" fmla="*/ 422618 h 669465"/>
                <a:gd name="connsiteX101" fmla="*/ 407785 w 1106363"/>
                <a:gd name="connsiteY101" fmla="*/ 438619 h 669465"/>
                <a:gd name="connsiteX102" fmla="*/ 422961 w 1106363"/>
                <a:gd name="connsiteY102" fmla="*/ 419417 h 669465"/>
                <a:gd name="connsiteX103" fmla="*/ 475922 w 1106363"/>
                <a:gd name="connsiteY103" fmla="*/ 405377 h 669465"/>
                <a:gd name="connsiteX104" fmla="*/ 487174 w 1106363"/>
                <a:gd name="connsiteY104" fmla="*/ 428812 h 669465"/>
                <a:gd name="connsiteX105" fmla="*/ 458784 w 1106363"/>
                <a:gd name="connsiteY105" fmla="*/ 470313 h 669465"/>
                <a:gd name="connsiteX106" fmla="*/ 542613 w 1106363"/>
                <a:gd name="connsiteY106" fmla="*/ 516047 h 669465"/>
                <a:gd name="connsiteX107" fmla="*/ 561299 w 1106363"/>
                <a:gd name="connsiteY107" fmla="*/ 482082 h 669465"/>
                <a:gd name="connsiteX108" fmla="*/ 543851 w 1106363"/>
                <a:gd name="connsiteY108" fmla="*/ 454931 h 669465"/>
                <a:gd name="connsiteX109" fmla="*/ 546639 w 1106363"/>
                <a:gd name="connsiteY109" fmla="*/ 412088 h 669465"/>
                <a:gd name="connsiteX110" fmla="*/ 573997 w 1106363"/>
                <a:gd name="connsiteY110" fmla="*/ 367799 h 669465"/>
                <a:gd name="connsiteX111" fmla="*/ 660716 w 1106363"/>
                <a:gd name="connsiteY111" fmla="*/ 395157 h 669465"/>
                <a:gd name="connsiteX112" fmla="*/ 693235 w 1106363"/>
                <a:gd name="connsiteY112" fmla="*/ 377606 h 669465"/>
                <a:gd name="connsiteX113" fmla="*/ 667323 w 1106363"/>
                <a:gd name="connsiteY113" fmla="*/ 232662 h 669465"/>
                <a:gd name="connsiteX114" fmla="*/ 663916 w 1106363"/>
                <a:gd name="connsiteY114" fmla="*/ 213976 h 669465"/>
                <a:gd name="connsiteX115" fmla="*/ 683531 w 1106363"/>
                <a:gd name="connsiteY115" fmla="*/ 205201 h 669465"/>
                <a:gd name="connsiteX116" fmla="*/ 731742 w 1106363"/>
                <a:gd name="connsiteY116" fmla="*/ 231423 h 669465"/>
                <a:gd name="connsiteX117" fmla="*/ 715534 w 1106363"/>
                <a:gd name="connsiteY117" fmla="*/ 194464 h 669465"/>
                <a:gd name="connsiteX118" fmla="*/ 761475 w 1106363"/>
                <a:gd name="connsiteY118" fmla="*/ 191574 h 669465"/>
                <a:gd name="connsiteX119" fmla="*/ 770043 w 1106363"/>
                <a:gd name="connsiteY119" fmla="*/ 206853 h 669465"/>
                <a:gd name="connsiteX120" fmla="*/ 761475 w 1106363"/>
                <a:gd name="connsiteY120" fmla="*/ 190954 h 669465"/>
                <a:gd name="connsiteX121" fmla="*/ 796369 w 1106363"/>
                <a:gd name="connsiteY121" fmla="*/ 157093 h 669465"/>
                <a:gd name="connsiteX122" fmla="*/ 814538 w 1106363"/>
                <a:gd name="connsiteY122" fmla="*/ 191367 h 669465"/>
                <a:gd name="connsiteX123" fmla="*/ 828062 w 1106363"/>
                <a:gd name="connsiteY123" fmla="*/ 255890 h 669465"/>
                <a:gd name="connsiteX124" fmla="*/ 849123 w 1106363"/>
                <a:gd name="connsiteY124" fmla="*/ 256303 h 669465"/>
                <a:gd name="connsiteX125" fmla="*/ 846232 w 1106363"/>
                <a:gd name="connsiteY125" fmla="*/ 235553 h 669465"/>
                <a:gd name="connsiteX126" fmla="*/ 845406 w 1106363"/>
                <a:gd name="connsiteY126" fmla="*/ 194671 h 669465"/>
                <a:gd name="connsiteX127" fmla="*/ 854491 w 1106363"/>
                <a:gd name="connsiteY127" fmla="*/ 188683 h 669465"/>
                <a:gd name="connsiteX128" fmla="*/ 868118 w 1106363"/>
                <a:gd name="connsiteY128" fmla="*/ 174127 h 669465"/>
                <a:gd name="connsiteX129" fmla="*/ 919324 w 1106363"/>
                <a:gd name="connsiteY129" fmla="*/ 162151 h 669465"/>
                <a:gd name="connsiteX130" fmla="*/ 930267 w 1106363"/>
                <a:gd name="connsiteY130" fmla="*/ 218931 h 669465"/>
                <a:gd name="connsiteX131" fmla="*/ 937493 w 1106363"/>
                <a:gd name="connsiteY131" fmla="*/ 200452 h 669465"/>
                <a:gd name="connsiteX132" fmla="*/ 954321 w 1106363"/>
                <a:gd name="connsiteY132" fmla="*/ 142743 h 669465"/>
                <a:gd name="connsiteX133" fmla="*/ 955560 w 1106363"/>
                <a:gd name="connsiteY133" fmla="*/ 108675 h 669465"/>
                <a:gd name="connsiteX134" fmla="*/ 775515 w 1106363"/>
                <a:gd name="connsiteY134" fmla="*/ 67070 h 669465"/>
                <a:gd name="connsiteX135" fmla="*/ 798640 w 1106363"/>
                <a:gd name="connsiteY135" fmla="*/ 102377 h 669465"/>
                <a:gd name="connsiteX136" fmla="*/ 752080 w 1106363"/>
                <a:gd name="connsiteY136" fmla="*/ 158744 h 669465"/>
                <a:gd name="connsiteX137" fmla="*/ 720799 w 1106363"/>
                <a:gd name="connsiteY137" fmla="*/ 153066 h 669465"/>
                <a:gd name="connsiteX138" fmla="*/ 714089 w 1106363"/>
                <a:gd name="connsiteY138" fmla="*/ 126741 h 669465"/>
                <a:gd name="connsiteX139" fmla="*/ 740208 w 1106363"/>
                <a:gd name="connsiteY139" fmla="*/ 119308 h 669465"/>
                <a:gd name="connsiteX140" fmla="*/ 755693 w 1106363"/>
                <a:gd name="connsiteY140" fmla="*/ 104339 h 669465"/>
                <a:gd name="connsiteX141" fmla="*/ 719457 w 1106363"/>
                <a:gd name="connsiteY141" fmla="*/ 72438 h 669465"/>
                <a:gd name="connsiteX142" fmla="*/ 705211 w 1106363"/>
                <a:gd name="connsiteY142" fmla="*/ 69858 h 669465"/>
                <a:gd name="connsiteX143" fmla="*/ 683634 w 1106363"/>
                <a:gd name="connsiteY143" fmla="*/ 48694 h 669465"/>
                <a:gd name="connsiteX144" fmla="*/ 749499 w 1106363"/>
                <a:gd name="connsiteY144" fmla="*/ 23917 h 669465"/>
                <a:gd name="connsiteX145" fmla="*/ 805247 w 1106363"/>
                <a:gd name="connsiteY145" fmla="*/ 16278 h 669465"/>
                <a:gd name="connsiteX146" fmla="*/ 815467 w 1106363"/>
                <a:gd name="connsiteY146" fmla="*/ 18446 h 669465"/>
                <a:gd name="connsiteX147" fmla="*/ 835186 w 1106363"/>
                <a:gd name="connsiteY147" fmla="*/ 22575 h 669465"/>
                <a:gd name="connsiteX148" fmla="*/ 884326 w 1106363"/>
                <a:gd name="connsiteY148" fmla="*/ 24433 h 66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106363" h="669465">
                  <a:moveTo>
                    <a:pt x="884326" y="24433"/>
                  </a:moveTo>
                  <a:cubicBezTo>
                    <a:pt x="889282" y="27530"/>
                    <a:pt x="894134" y="30628"/>
                    <a:pt x="899089" y="33828"/>
                  </a:cubicBezTo>
                  <a:cubicBezTo>
                    <a:pt x="901464" y="36512"/>
                    <a:pt x="903115" y="39609"/>
                    <a:pt x="904045" y="43222"/>
                  </a:cubicBezTo>
                  <a:cubicBezTo>
                    <a:pt x="922731" y="67173"/>
                    <a:pt x="955250" y="59534"/>
                    <a:pt x="975278" y="80491"/>
                  </a:cubicBezTo>
                  <a:cubicBezTo>
                    <a:pt x="996958" y="97112"/>
                    <a:pt x="1017708" y="114972"/>
                    <a:pt x="1035259" y="136652"/>
                  </a:cubicBezTo>
                  <a:cubicBezTo>
                    <a:pt x="1052189" y="152757"/>
                    <a:pt x="1068707" y="167313"/>
                    <a:pt x="1066849" y="197252"/>
                  </a:cubicBezTo>
                  <a:cubicBezTo>
                    <a:pt x="1065507" y="218415"/>
                    <a:pt x="1089871" y="228533"/>
                    <a:pt x="1095239" y="248664"/>
                  </a:cubicBezTo>
                  <a:cubicBezTo>
                    <a:pt x="1096581" y="252380"/>
                    <a:pt x="1097510" y="256200"/>
                    <a:pt x="1098233" y="260020"/>
                  </a:cubicBezTo>
                  <a:cubicBezTo>
                    <a:pt x="1099369" y="267866"/>
                    <a:pt x="1099059" y="275815"/>
                    <a:pt x="1098027" y="283661"/>
                  </a:cubicBezTo>
                  <a:cubicBezTo>
                    <a:pt x="1094104" y="297495"/>
                    <a:pt x="1097304" y="310090"/>
                    <a:pt x="1100504" y="323923"/>
                  </a:cubicBezTo>
                  <a:cubicBezTo>
                    <a:pt x="1106389" y="348803"/>
                    <a:pt x="1114235" y="376264"/>
                    <a:pt x="1088013" y="395466"/>
                  </a:cubicBezTo>
                  <a:cubicBezTo>
                    <a:pt x="1084709" y="397118"/>
                    <a:pt x="1081199" y="398047"/>
                    <a:pt x="1077586" y="398357"/>
                  </a:cubicBezTo>
                  <a:cubicBezTo>
                    <a:pt x="1062513" y="396808"/>
                    <a:pt x="1052293" y="386278"/>
                    <a:pt x="1053738" y="371515"/>
                  </a:cubicBezTo>
                  <a:cubicBezTo>
                    <a:pt x="1056112" y="347977"/>
                    <a:pt x="1043621" y="336621"/>
                    <a:pt x="1025554" y="323820"/>
                  </a:cubicBezTo>
                  <a:cubicBezTo>
                    <a:pt x="1035155" y="364289"/>
                    <a:pt x="1009553" y="398667"/>
                    <a:pt x="1014611" y="439032"/>
                  </a:cubicBezTo>
                  <a:cubicBezTo>
                    <a:pt x="1016676" y="455344"/>
                    <a:pt x="1006146" y="463396"/>
                    <a:pt x="986840" y="461228"/>
                  </a:cubicBezTo>
                  <a:cubicBezTo>
                    <a:pt x="936048" y="455447"/>
                    <a:pt x="910549" y="422927"/>
                    <a:pt x="916433" y="364495"/>
                  </a:cubicBezTo>
                  <a:cubicBezTo>
                    <a:pt x="895889" y="356236"/>
                    <a:pt x="882571" y="370896"/>
                    <a:pt x="869460" y="383388"/>
                  </a:cubicBezTo>
                  <a:cubicBezTo>
                    <a:pt x="855627" y="396705"/>
                    <a:pt x="850052" y="410849"/>
                    <a:pt x="873899" y="419624"/>
                  </a:cubicBezTo>
                  <a:cubicBezTo>
                    <a:pt x="883913" y="423237"/>
                    <a:pt x="893721" y="427780"/>
                    <a:pt x="894237" y="441097"/>
                  </a:cubicBezTo>
                  <a:cubicBezTo>
                    <a:pt x="894753" y="456170"/>
                    <a:pt x="882365" y="457305"/>
                    <a:pt x="873280" y="460919"/>
                  </a:cubicBezTo>
                  <a:cubicBezTo>
                    <a:pt x="846232" y="471655"/>
                    <a:pt x="834153" y="484766"/>
                    <a:pt x="861098" y="512124"/>
                  </a:cubicBezTo>
                  <a:cubicBezTo>
                    <a:pt x="870286" y="521518"/>
                    <a:pt x="872144" y="538656"/>
                    <a:pt x="861511" y="550115"/>
                  </a:cubicBezTo>
                  <a:cubicBezTo>
                    <a:pt x="850774" y="561781"/>
                    <a:pt x="843651" y="551664"/>
                    <a:pt x="838283" y="541134"/>
                  </a:cubicBezTo>
                  <a:cubicBezTo>
                    <a:pt x="836837" y="538346"/>
                    <a:pt x="833637" y="535765"/>
                    <a:pt x="833327" y="536591"/>
                  </a:cubicBezTo>
                  <a:cubicBezTo>
                    <a:pt x="818152" y="574479"/>
                    <a:pt x="786148" y="544953"/>
                    <a:pt x="764675" y="557342"/>
                  </a:cubicBezTo>
                  <a:cubicBezTo>
                    <a:pt x="738040" y="583874"/>
                    <a:pt x="701804" y="579847"/>
                    <a:pt x="671246" y="583667"/>
                  </a:cubicBezTo>
                  <a:cubicBezTo>
                    <a:pt x="646159" y="586764"/>
                    <a:pt x="617356" y="587900"/>
                    <a:pt x="598257" y="584183"/>
                  </a:cubicBezTo>
                  <a:cubicBezTo>
                    <a:pt x="619937" y="586867"/>
                    <a:pt x="648740" y="598636"/>
                    <a:pt x="679505" y="588519"/>
                  </a:cubicBezTo>
                  <a:cubicBezTo>
                    <a:pt x="693235" y="583977"/>
                    <a:pt x="703043" y="595126"/>
                    <a:pt x="709340" y="608444"/>
                  </a:cubicBezTo>
                  <a:cubicBezTo>
                    <a:pt x="710476" y="612264"/>
                    <a:pt x="710579" y="616187"/>
                    <a:pt x="709856" y="620110"/>
                  </a:cubicBezTo>
                  <a:cubicBezTo>
                    <a:pt x="710682" y="627749"/>
                    <a:pt x="715844" y="620110"/>
                    <a:pt x="718115" y="623000"/>
                  </a:cubicBezTo>
                  <a:cubicBezTo>
                    <a:pt x="738143" y="642512"/>
                    <a:pt x="728026" y="655520"/>
                    <a:pt x="708617" y="660475"/>
                  </a:cubicBezTo>
                  <a:cubicBezTo>
                    <a:pt x="665155" y="671625"/>
                    <a:pt x="620969" y="681019"/>
                    <a:pt x="588553" y="632911"/>
                  </a:cubicBezTo>
                  <a:cubicBezTo>
                    <a:pt x="576268" y="628988"/>
                    <a:pt x="566564" y="636731"/>
                    <a:pt x="556446" y="641893"/>
                  </a:cubicBezTo>
                  <a:cubicBezTo>
                    <a:pt x="546123" y="647158"/>
                    <a:pt x="536935" y="647054"/>
                    <a:pt x="528985" y="637350"/>
                  </a:cubicBezTo>
                  <a:cubicBezTo>
                    <a:pt x="492027" y="592649"/>
                    <a:pt x="492027" y="592649"/>
                    <a:pt x="441234" y="578299"/>
                  </a:cubicBezTo>
                  <a:cubicBezTo>
                    <a:pt x="434317" y="569111"/>
                    <a:pt x="442163" y="559716"/>
                    <a:pt x="440821" y="549805"/>
                  </a:cubicBezTo>
                  <a:cubicBezTo>
                    <a:pt x="436279" y="549289"/>
                    <a:pt x="437105" y="553728"/>
                    <a:pt x="436175" y="556000"/>
                  </a:cubicBezTo>
                  <a:cubicBezTo>
                    <a:pt x="428020" y="578299"/>
                    <a:pt x="410263" y="557858"/>
                    <a:pt x="403346" y="563742"/>
                  </a:cubicBezTo>
                  <a:cubicBezTo>
                    <a:pt x="395707" y="570246"/>
                    <a:pt x="403036" y="590687"/>
                    <a:pt x="390132" y="599772"/>
                  </a:cubicBezTo>
                  <a:cubicBezTo>
                    <a:pt x="385280" y="603179"/>
                    <a:pt x="380118" y="603489"/>
                    <a:pt x="376195" y="599462"/>
                  </a:cubicBezTo>
                  <a:cubicBezTo>
                    <a:pt x="361019" y="583667"/>
                    <a:pt x="360813" y="595746"/>
                    <a:pt x="357716" y="609373"/>
                  </a:cubicBezTo>
                  <a:cubicBezTo>
                    <a:pt x="353792" y="626097"/>
                    <a:pt x="345017" y="640447"/>
                    <a:pt x="326125" y="639312"/>
                  </a:cubicBezTo>
                  <a:cubicBezTo>
                    <a:pt x="307749" y="638176"/>
                    <a:pt x="289889" y="635182"/>
                    <a:pt x="287411" y="609167"/>
                  </a:cubicBezTo>
                  <a:cubicBezTo>
                    <a:pt x="295464" y="567769"/>
                    <a:pt x="295464" y="567769"/>
                    <a:pt x="322512" y="561471"/>
                  </a:cubicBezTo>
                  <a:cubicBezTo>
                    <a:pt x="297425" y="532668"/>
                    <a:pt x="259641" y="539379"/>
                    <a:pt x="226502" y="528745"/>
                  </a:cubicBezTo>
                  <a:cubicBezTo>
                    <a:pt x="218965" y="515531"/>
                    <a:pt x="229599" y="505310"/>
                    <a:pt x="231354" y="493645"/>
                  </a:cubicBezTo>
                  <a:cubicBezTo>
                    <a:pt x="234657" y="471242"/>
                    <a:pt x="225572" y="453692"/>
                    <a:pt x="211945" y="438619"/>
                  </a:cubicBezTo>
                  <a:cubicBezTo>
                    <a:pt x="189543" y="413843"/>
                    <a:pt x="191917" y="400525"/>
                    <a:pt x="220824" y="389892"/>
                  </a:cubicBezTo>
                  <a:cubicBezTo>
                    <a:pt x="259641" y="375645"/>
                    <a:pt x="281011" y="337860"/>
                    <a:pt x="274507" y="293056"/>
                  </a:cubicBezTo>
                  <a:cubicBezTo>
                    <a:pt x="270377" y="264769"/>
                    <a:pt x="270893" y="235346"/>
                    <a:pt x="259847" y="208608"/>
                  </a:cubicBezTo>
                  <a:cubicBezTo>
                    <a:pt x="264080" y="202517"/>
                    <a:pt x="260983" y="200246"/>
                    <a:pt x="255511" y="199213"/>
                  </a:cubicBezTo>
                  <a:cubicBezTo>
                    <a:pt x="240026" y="168758"/>
                    <a:pt x="243639" y="141710"/>
                    <a:pt x="272132" y="117450"/>
                  </a:cubicBezTo>
                  <a:cubicBezTo>
                    <a:pt x="244568" y="119514"/>
                    <a:pt x="224643" y="91847"/>
                    <a:pt x="200383" y="110533"/>
                  </a:cubicBezTo>
                  <a:cubicBezTo>
                    <a:pt x="199247" y="112907"/>
                    <a:pt x="197492" y="114353"/>
                    <a:pt x="195118" y="114766"/>
                  </a:cubicBezTo>
                  <a:cubicBezTo>
                    <a:pt x="199247" y="115179"/>
                    <a:pt x="201518" y="110636"/>
                    <a:pt x="205338" y="110017"/>
                  </a:cubicBezTo>
                  <a:cubicBezTo>
                    <a:pt x="214836" y="108778"/>
                    <a:pt x="224127" y="109913"/>
                    <a:pt x="227844" y="120650"/>
                  </a:cubicBezTo>
                  <a:cubicBezTo>
                    <a:pt x="231973" y="132626"/>
                    <a:pt x="223404" y="138613"/>
                    <a:pt x="215145" y="142640"/>
                  </a:cubicBezTo>
                  <a:cubicBezTo>
                    <a:pt x="201725" y="149247"/>
                    <a:pt x="191401" y="160499"/>
                    <a:pt x="174573" y="162977"/>
                  </a:cubicBezTo>
                  <a:cubicBezTo>
                    <a:pt x="151035" y="166384"/>
                    <a:pt x="143499" y="195084"/>
                    <a:pt x="129046" y="212531"/>
                  </a:cubicBezTo>
                  <a:cubicBezTo>
                    <a:pt x="117071" y="226984"/>
                    <a:pt x="110670" y="228223"/>
                    <a:pt x="100036" y="213357"/>
                  </a:cubicBezTo>
                  <a:cubicBezTo>
                    <a:pt x="89610" y="198800"/>
                    <a:pt x="75982" y="185380"/>
                    <a:pt x="58948" y="185999"/>
                  </a:cubicBezTo>
                  <a:cubicBezTo>
                    <a:pt x="23435" y="187341"/>
                    <a:pt x="28184" y="168655"/>
                    <a:pt x="39127" y="145117"/>
                  </a:cubicBezTo>
                  <a:cubicBezTo>
                    <a:pt x="43153" y="136445"/>
                    <a:pt x="48315" y="128393"/>
                    <a:pt x="48934" y="118276"/>
                  </a:cubicBezTo>
                  <a:cubicBezTo>
                    <a:pt x="50896" y="111978"/>
                    <a:pt x="57296" y="109088"/>
                    <a:pt x="59258" y="102480"/>
                  </a:cubicBezTo>
                  <a:cubicBezTo>
                    <a:pt x="51928" y="104958"/>
                    <a:pt x="52341" y="113011"/>
                    <a:pt x="49347" y="118379"/>
                  </a:cubicBezTo>
                  <a:cubicBezTo>
                    <a:pt x="40675" y="134381"/>
                    <a:pt x="38301" y="157919"/>
                    <a:pt x="13111" y="153686"/>
                  </a:cubicBezTo>
                  <a:cubicBezTo>
                    <a:pt x="4542" y="148111"/>
                    <a:pt x="1549" y="139233"/>
                    <a:pt x="723" y="129012"/>
                  </a:cubicBezTo>
                  <a:cubicBezTo>
                    <a:pt x="2787" y="121992"/>
                    <a:pt x="2478" y="115075"/>
                    <a:pt x="0" y="108262"/>
                  </a:cubicBezTo>
                  <a:cubicBezTo>
                    <a:pt x="24674" y="98351"/>
                    <a:pt x="28080" y="54372"/>
                    <a:pt x="63181" y="60979"/>
                  </a:cubicBezTo>
                  <a:cubicBezTo>
                    <a:pt x="74227" y="65522"/>
                    <a:pt x="82589" y="73264"/>
                    <a:pt x="89197" y="84207"/>
                  </a:cubicBezTo>
                  <a:cubicBezTo>
                    <a:pt x="104166" y="108984"/>
                    <a:pt x="115419" y="109191"/>
                    <a:pt x="125329" y="81833"/>
                  </a:cubicBezTo>
                  <a:cubicBezTo>
                    <a:pt x="131833" y="63663"/>
                    <a:pt x="148145" y="52101"/>
                    <a:pt x="149797" y="30834"/>
                  </a:cubicBezTo>
                  <a:cubicBezTo>
                    <a:pt x="151035" y="14832"/>
                    <a:pt x="159914" y="-2821"/>
                    <a:pt x="175296" y="379"/>
                  </a:cubicBezTo>
                  <a:cubicBezTo>
                    <a:pt x="193569" y="4199"/>
                    <a:pt x="185723" y="24950"/>
                    <a:pt x="185620" y="39403"/>
                  </a:cubicBezTo>
                  <a:cubicBezTo>
                    <a:pt x="185620" y="44874"/>
                    <a:pt x="184071" y="50346"/>
                    <a:pt x="186755" y="56540"/>
                  </a:cubicBezTo>
                  <a:cubicBezTo>
                    <a:pt x="202654" y="57056"/>
                    <a:pt x="206164" y="46010"/>
                    <a:pt x="209364" y="31041"/>
                  </a:cubicBezTo>
                  <a:cubicBezTo>
                    <a:pt x="214216" y="8638"/>
                    <a:pt x="228360" y="-756"/>
                    <a:pt x="249730" y="6573"/>
                  </a:cubicBezTo>
                  <a:cubicBezTo>
                    <a:pt x="252104" y="9464"/>
                    <a:pt x="253859" y="12768"/>
                    <a:pt x="255098" y="16381"/>
                  </a:cubicBezTo>
                  <a:cubicBezTo>
                    <a:pt x="269035" y="46836"/>
                    <a:pt x="299490" y="37132"/>
                    <a:pt x="321273" y="48694"/>
                  </a:cubicBezTo>
                  <a:cubicBezTo>
                    <a:pt x="335829" y="56437"/>
                    <a:pt x="359161" y="51894"/>
                    <a:pt x="358748" y="80697"/>
                  </a:cubicBezTo>
                  <a:cubicBezTo>
                    <a:pt x="353586" y="92363"/>
                    <a:pt x="339959" y="94428"/>
                    <a:pt x="332629" y="107539"/>
                  </a:cubicBezTo>
                  <a:cubicBezTo>
                    <a:pt x="349353" y="111772"/>
                    <a:pt x="355754" y="98248"/>
                    <a:pt x="364632" y="90402"/>
                  </a:cubicBezTo>
                  <a:cubicBezTo>
                    <a:pt x="378156" y="83691"/>
                    <a:pt x="386002" y="93086"/>
                    <a:pt x="393022" y="102997"/>
                  </a:cubicBezTo>
                  <a:cubicBezTo>
                    <a:pt x="400352" y="113217"/>
                    <a:pt x="408611" y="120753"/>
                    <a:pt x="421206" y="120444"/>
                  </a:cubicBezTo>
                  <a:cubicBezTo>
                    <a:pt x="426161" y="119618"/>
                    <a:pt x="431014" y="118069"/>
                    <a:pt x="435866" y="116417"/>
                  </a:cubicBezTo>
                  <a:cubicBezTo>
                    <a:pt x="458681" y="113011"/>
                    <a:pt x="457545" y="135103"/>
                    <a:pt x="462604" y="148627"/>
                  </a:cubicBezTo>
                  <a:cubicBezTo>
                    <a:pt x="467869" y="162874"/>
                    <a:pt x="456616" y="170823"/>
                    <a:pt x="447325" y="177946"/>
                  </a:cubicBezTo>
                  <a:cubicBezTo>
                    <a:pt x="443299" y="181044"/>
                    <a:pt x="438034" y="180940"/>
                    <a:pt x="433285" y="182179"/>
                  </a:cubicBezTo>
                  <a:cubicBezTo>
                    <a:pt x="453313" y="217486"/>
                    <a:pt x="428226" y="239269"/>
                    <a:pt x="415631" y="267040"/>
                  </a:cubicBezTo>
                  <a:cubicBezTo>
                    <a:pt x="409231" y="281183"/>
                    <a:pt x="420896" y="304721"/>
                    <a:pt x="444228" y="306063"/>
                  </a:cubicBezTo>
                  <a:cubicBezTo>
                    <a:pt x="447738" y="306992"/>
                    <a:pt x="450629" y="309057"/>
                    <a:pt x="452797" y="312154"/>
                  </a:cubicBezTo>
                  <a:cubicBezTo>
                    <a:pt x="457133" y="318658"/>
                    <a:pt x="459817" y="326917"/>
                    <a:pt x="467663" y="330118"/>
                  </a:cubicBezTo>
                  <a:cubicBezTo>
                    <a:pt x="490065" y="339306"/>
                    <a:pt x="496775" y="355411"/>
                    <a:pt x="483871" y="378226"/>
                  </a:cubicBezTo>
                  <a:cubicBezTo>
                    <a:pt x="473547" y="396705"/>
                    <a:pt x="445260" y="398460"/>
                    <a:pt x="426678" y="383181"/>
                  </a:cubicBezTo>
                  <a:cubicBezTo>
                    <a:pt x="417490" y="375645"/>
                    <a:pt x="415115" y="357166"/>
                    <a:pt x="398391" y="361605"/>
                  </a:cubicBezTo>
                  <a:cubicBezTo>
                    <a:pt x="399526" y="368935"/>
                    <a:pt x="403759" y="360159"/>
                    <a:pt x="405721" y="363360"/>
                  </a:cubicBezTo>
                  <a:cubicBezTo>
                    <a:pt x="415218" y="368522"/>
                    <a:pt x="424510" y="376368"/>
                    <a:pt x="419554" y="388033"/>
                  </a:cubicBezTo>
                  <a:cubicBezTo>
                    <a:pt x="410573" y="409094"/>
                    <a:pt x="391680" y="397841"/>
                    <a:pt x="376401" y="399699"/>
                  </a:cubicBezTo>
                  <a:cubicBezTo>
                    <a:pt x="377021" y="412913"/>
                    <a:pt x="389719" y="414049"/>
                    <a:pt x="394468" y="422618"/>
                  </a:cubicBezTo>
                  <a:cubicBezTo>
                    <a:pt x="402314" y="424682"/>
                    <a:pt x="393229" y="443162"/>
                    <a:pt x="407785" y="438619"/>
                  </a:cubicBezTo>
                  <a:cubicBezTo>
                    <a:pt x="413980" y="433148"/>
                    <a:pt x="418625" y="426437"/>
                    <a:pt x="422961" y="419417"/>
                  </a:cubicBezTo>
                  <a:cubicBezTo>
                    <a:pt x="436898" y="398357"/>
                    <a:pt x="457855" y="406409"/>
                    <a:pt x="475922" y="405377"/>
                  </a:cubicBezTo>
                  <a:cubicBezTo>
                    <a:pt x="489446" y="404654"/>
                    <a:pt x="492543" y="416320"/>
                    <a:pt x="487174" y="428812"/>
                  </a:cubicBezTo>
                  <a:cubicBezTo>
                    <a:pt x="480154" y="445020"/>
                    <a:pt x="471895" y="460402"/>
                    <a:pt x="458784" y="470313"/>
                  </a:cubicBezTo>
                  <a:cubicBezTo>
                    <a:pt x="482735" y="493645"/>
                    <a:pt x="501834" y="522138"/>
                    <a:pt x="542613" y="516047"/>
                  </a:cubicBezTo>
                  <a:cubicBezTo>
                    <a:pt x="570693" y="511918"/>
                    <a:pt x="566564" y="500355"/>
                    <a:pt x="561299" y="482082"/>
                  </a:cubicBezTo>
                  <a:cubicBezTo>
                    <a:pt x="558201" y="471345"/>
                    <a:pt x="550149" y="463603"/>
                    <a:pt x="543851" y="454931"/>
                  </a:cubicBezTo>
                  <a:cubicBezTo>
                    <a:pt x="532495" y="439549"/>
                    <a:pt x="522791" y="424063"/>
                    <a:pt x="546639" y="412088"/>
                  </a:cubicBezTo>
                  <a:cubicBezTo>
                    <a:pt x="564912" y="402899"/>
                    <a:pt x="552214" y="365425"/>
                    <a:pt x="573997" y="367799"/>
                  </a:cubicBezTo>
                  <a:cubicBezTo>
                    <a:pt x="603522" y="371103"/>
                    <a:pt x="634287" y="379465"/>
                    <a:pt x="660716" y="395157"/>
                  </a:cubicBezTo>
                  <a:cubicBezTo>
                    <a:pt x="684047" y="409094"/>
                    <a:pt x="691170" y="400628"/>
                    <a:pt x="693235" y="377606"/>
                  </a:cubicBezTo>
                  <a:cubicBezTo>
                    <a:pt x="697881" y="326607"/>
                    <a:pt x="706759" y="274473"/>
                    <a:pt x="667323" y="232662"/>
                  </a:cubicBezTo>
                  <a:cubicBezTo>
                    <a:pt x="662677" y="227810"/>
                    <a:pt x="659683" y="221306"/>
                    <a:pt x="663916" y="213976"/>
                  </a:cubicBezTo>
                  <a:cubicBezTo>
                    <a:pt x="668562" y="206027"/>
                    <a:pt x="675891" y="202001"/>
                    <a:pt x="683531" y="205201"/>
                  </a:cubicBezTo>
                  <a:cubicBezTo>
                    <a:pt x="700565" y="212428"/>
                    <a:pt x="720903" y="213770"/>
                    <a:pt x="731742" y="231423"/>
                  </a:cubicBezTo>
                  <a:cubicBezTo>
                    <a:pt x="733601" y="216970"/>
                    <a:pt x="702423" y="212634"/>
                    <a:pt x="715534" y="194464"/>
                  </a:cubicBezTo>
                  <a:cubicBezTo>
                    <a:pt x="726994" y="178463"/>
                    <a:pt x="745679" y="186825"/>
                    <a:pt x="761475" y="191574"/>
                  </a:cubicBezTo>
                  <a:cubicBezTo>
                    <a:pt x="765707" y="195497"/>
                    <a:pt x="767772" y="200865"/>
                    <a:pt x="770043" y="206853"/>
                  </a:cubicBezTo>
                  <a:cubicBezTo>
                    <a:pt x="770766" y="198697"/>
                    <a:pt x="764675" y="195806"/>
                    <a:pt x="761475" y="190954"/>
                  </a:cubicBezTo>
                  <a:cubicBezTo>
                    <a:pt x="762610" y="166797"/>
                    <a:pt x="776754" y="157299"/>
                    <a:pt x="796369" y="157093"/>
                  </a:cubicBezTo>
                  <a:cubicBezTo>
                    <a:pt x="821249" y="156783"/>
                    <a:pt x="828992" y="169894"/>
                    <a:pt x="814538" y="191367"/>
                  </a:cubicBezTo>
                  <a:cubicBezTo>
                    <a:pt x="794820" y="220687"/>
                    <a:pt x="814022" y="237411"/>
                    <a:pt x="828062" y="255890"/>
                  </a:cubicBezTo>
                  <a:cubicBezTo>
                    <a:pt x="833121" y="262497"/>
                    <a:pt x="842825" y="261981"/>
                    <a:pt x="849123" y="256303"/>
                  </a:cubicBezTo>
                  <a:cubicBezTo>
                    <a:pt x="857382" y="248767"/>
                    <a:pt x="850052" y="242779"/>
                    <a:pt x="846232" y="235553"/>
                  </a:cubicBezTo>
                  <a:cubicBezTo>
                    <a:pt x="839315" y="222648"/>
                    <a:pt x="809480" y="208814"/>
                    <a:pt x="845406" y="194671"/>
                  </a:cubicBezTo>
                  <a:cubicBezTo>
                    <a:pt x="851807" y="199110"/>
                    <a:pt x="853459" y="194568"/>
                    <a:pt x="854491" y="188683"/>
                  </a:cubicBezTo>
                  <a:cubicBezTo>
                    <a:pt x="858311" y="183005"/>
                    <a:pt x="863060" y="178256"/>
                    <a:pt x="868118" y="174127"/>
                  </a:cubicBezTo>
                  <a:cubicBezTo>
                    <a:pt x="883501" y="161325"/>
                    <a:pt x="899709" y="146253"/>
                    <a:pt x="919324" y="162151"/>
                  </a:cubicBezTo>
                  <a:cubicBezTo>
                    <a:pt x="936564" y="176191"/>
                    <a:pt x="938526" y="196839"/>
                    <a:pt x="930267" y="218931"/>
                  </a:cubicBezTo>
                  <a:cubicBezTo>
                    <a:pt x="938010" y="214802"/>
                    <a:pt x="939868" y="206233"/>
                    <a:pt x="937493" y="200452"/>
                  </a:cubicBezTo>
                  <a:cubicBezTo>
                    <a:pt x="927170" y="175056"/>
                    <a:pt x="936874" y="158228"/>
                    <a:pt x="954321" y="142743"/>
                  </a:cubicBezTo>
                  <a:cubicBezTo>
                    <a:pt x="965987" y="132419"/>
                    <a:pt x="970736" y="116830"/>
                    <a:pt x="955560" y="108675"/>
                  </a:cubicBezTo>
                  <a:cubicBezTo>
                    <a:pt x="899193" y="78220"/>
                    <a:pt x="838386" y="68206"/>
                    <a:pt x="775515" y="67070"/>
                  </a:cubicBezTo>
                  <a:cubicBezTo>
                    <a:pt x="792033" y="72645"/>
                    <a:pt x="804008" y="77807"/>
                    <a:pt x="798640" y="102377"/>
                  </a:cubicBezTo>
                  <a:cubicBezTo>
                    <a:pt x="792136" y="131800"/>
                    <a:pt x="774070" y="146356"/>
                    <a:pt x="752080" y="158744"/>
                  </a:cubicBezTo>
                  <a:cubicBezTo>
                    <a:pt x="740311" y="165455"/>
                    <a:pt x="729884" y="162977"/>
                    <a:pt x="720799" y="153066"/>
                  </a:cubicBezTo>
                  <a:cubicBezTo>
                    <a:pt x="714192" y="145840"/>
                    <a:pt x="709856" y="137065"/>
                    <a:pt x="714089" y="126741"/>
                  </a:cubicBezTo>
                  <a:cubicBezTo>
                    <a:pt x="719767" y="112907"/>
                    <a:pt x="729987" y="117037"/>
                    <a:pt x="740208" y="119308"/>
                  </a:cubicBezTo>
                  <a:cubicBezTo>
                    <a:pt x="747125" y="120857"/>
                    <a:pt x="752183" y="116108"/>
                    <a:pt x="755693" y="104339"/>
                  </a:cubicBezTo>
                  <a:cubicBezTo>
                    <a:pt x="740208" y="99693"/>
                    <a:pt x="717289" y="102480"/>
                    <a:pt x="719457" y="72438"/>
                  </a:cubicBezTo>
                  <a:cubicBezTo>
                    <a:pt x="720283" y="60566"/>
                    <a:pt x="710166" y="69651"/>
                    <a:pt x="705211" y="69858"/>
                  </a:cubicBezTo>
                  <a:cubicBezTo>
                    <a:pt x="691377" y="70580"/>
                    <a:pt x="683118" y="65109"/>
                    <a:pt x="683634" y="48694"/>
                  </a:cubicBezTo>
                  <a:cubicBezTo>
                    <a:pt x="700875" y="25775"/>
                    <a:pt x="719870" y="11735"/>
                    <a:pt x="749499" y="23917"/>
                  </a:cubicBezTo>
                  <a:cubicBezTo>
                    <a:pt x="767875" y="31453"/>
                    <a:pt x="785942" y="13181"/>
                    <a:pt x="805247" y="16278"/>
                  </a:cubicBezTo>
                  <a:cubicBezTo>
                    <a:pt x="808757" y="16587"/>
                    <a:pt x="812164" y="17413"/>
                    <a:pt x="815467" y="18446"/>
                  </a:cubicBezTo>
                  <a:cubicBezTo>
                    <a:pt x="821868" y="20510"/>
                    <a:pt x="828372" y="22265"/>
                    <a:pt x="835186" y="22575"/>
                  </a:cubicBezTo>
                  <a:cubicBezTo>
                    <a:pt x="851291" y="22369"/>
                    <a:pt x="867705" y="27530"/>
                    <a:pt x="884326" y="24433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731DE235-7C05-4823-987A-54969737506F}"/>
                </a:ext>
              </a:extLst>
            </p:cNvPr>
            <p:cNvSpPr/>
            <p:nvPr/>
          </p:nvSpPr>
          <p:spPr>
            <a:xfrm>
              <a:off x="5438423" y="1162130"/>
              <a:ext cx="908138" cy="615228"/>
            </a:xfrm>
            <a:custGeom>
              <a:avLst/>
              <a:gdLst>
                <a:gd name="connsiteX0" fmla="*/ 750325 w 908138"/>
                <a:gd name="connsiteY0" fmla="*/ 523947 h 615228"/>
                <a:gd name="connsiteX1" fmla="*/ 756622 w 908138"/>
                <a:gd name="connsiteY1" fmla="*/ 538194 h 615228"/>
                <a:gd name="connsiteX2" fmla="*/ 778509 w 908138"/>
                <a:gd name="connsiteY2" fmla="*/ 544801 h 615228"/>
                <a:gd name="connsiteX3" fmla="*/ 803595 w 908138"/>
                <a:gd name="connsiteY3" fmla="*/ 507223 h 615228"/>
                <a:gd name="connsiteX4" fmla="*/ 811854 w 908138"/>
                <a:gd name="connsiteY4" fmla="*/ 487711 h 615228"/>
                <a:gd name="connsiteX5" fmla="*/ 827340 w 908138"/>
                <a:gd name="connsiteY5" fmla="*/ 492460 h 615228"/>
                <a:gd name="connsiteX6" fmla="*/ 835289 w 908138"/>
                <a:gd name="connsiteY6" fmla="*/ 506707 h 615228"/>
                <a:gd name="connsiteX7" fmla="*/ 841586 w 908138"/>
                <a:gd name="connsiteY7" fmla="*/ 508771 h 615228"/>
                <a:gd name="connsiteX8" fmla="*/ 846955 w 908138"/>
                <a:gd name="connsiteY8" fmla="*/ 503506 h 615228"/>
                <a:gd name="connsiteX9" fmla="*/ 845509 w 908138"/>
                <a:gd name="connsiteY9" fmla="*/ 479452 h 615228"/>
                <a:gd name="connsiteX10" fmla="*/ 846438 w 908138"/>
                <a:gd name="connsiteY10" fmla="*/ 467786 h 615228"/>
                <a:gd name="connsiteX11" fmla="*/ 858311 w 908138"/>
                <a:gd name="connsiteY11" fmla="*/ 458392 h 615228"/>
                <a:gd name="connsiteX12" fmla="*/ 869151 w 908138"/>
                <a:gd name="connsiteY12" fmla="*/ 470161 h 615228"/>
                <a:gd name="connsiteX13" fmla="*/ 877306 w 908138"/>
                <a:gd name="connsiteY13" fmla="*/ 476974 h 615228"/>
                <a:gd name="connsiteX14" fmla="*/ 885462 w 908138"/>
                <a:gd name="connsiteY14" fmla="*/ 469438 h 615228"/>
                <a:gd name="connsiteX15" fmla="*/ 887423 w 908138"/>
                <a:gd name="connsiteY15" fmla="*/ 461592 h 615228"/>
                <a:gd name="connsiteX16" fmla="*/ 887320 w 908138"/>
                <a:gd name="connsiteY16" fmla="*/ 446313 h 615228"/>
                <a:gd name="connsiteX17" fmla="*/ 901464 w 908138"/>
                <a:gd name="connsiteY17" fmla="*/ 455604 h 615228"/>
                <a:gd name="connsiteX18" fmla="*/ 906316 w 908138"/>
                <a:gd name="connsiteY18" fmla="*/ 473155 h 615228"/>
                <a:gd name="connsiteX19" fmla="*/ 895786 w 908138"/>
                <a:gd name="connsiteY19" fmla="*/ 490498 h 615228"/>
                <a:gd name="connsiteX20" fmla="*/ 894031 w 908138"/>
                <a:gd name="connsiteY20" fmla="*/ 495867 h 615228"/>
                <a:gd name="connsiteX21" fmla="*/ 824656 w 908138"/>
                <a:gd name="connsiteY21" fmla="*/ 581760 h 615228"/>
                <a:gd name="connsiteX22" fmla="*/ 773140 w 908138"/>
                <a:gd name="connsiteY22" fmla="*/ 614899 h 615228"/>
                <a:gd name="connsiteX23" fmla="*/ 674033 w 908138"/>
                <a:gd name="connsiteY23" fmla="*/ 596832 h 615228"/>
                <a:gd name="connsiteX24" fmla="*/ 619421 w 908138"/>
                <a:gd name="connsiteY24" fmla="*/ 605917 h 615228"/>
                <a:gd name="connsiteX25" fmla="*/ 503279 w 908138"/>
                <a:gd name="connsiteY25" fmla="*/ 562764 h 615228"/>
                <a:gd name="connsiteX26" fmla="*/ 489033 w 908138"/>
                <a:gd name="connsiteY26" fmla="*/ 543562 h 615228"/>
                <a:gd name="connsiteX27" fmla="*/ 484903 w 908138"/>
                <a:gd name="connsiteY27" fmla="*/ 532516 h 615228"/>
                <a:gd name="connsiteX28" fmla="*/ 519797 w 908138"/>
                <a:gd name="connsiteY28" fmla="*/ 490911 h 615228"/>
                <a:gd name="connsiteX29" fmla="*/ 485523 w 908138"/>
                <a:gd name="connsiteY29" fmla="*/ 504022 h 615228"/>
                <a:gd name="connsiteX30" fmla="*/ 477573 w 908138"/>
                <a:gd name="connsiteY30" fmla="*/ 461282 h 615228"/>
                <a:gd name="connsiteX31" fmla="*/ 567183 w 908138"/>
                <a:gd name="connsiteY31" fmla="*/ 369608 h 615228"/>
                <a:gd name="connsiteX32" fmla="*/ 583081 w 908138"/>
                <a:gd name="connsiteY32" fmla="*/ 381480 h 615228"/>
                <a:gd name="connsiteX33" fmla="*/ 610749 w 908138"/>
                <a:gd name="connsiteY33" fmla="*/ 337811 h 615228"/>
                <a:gd name="connsiteX34" fmla="*/ 621073 w 908138"/>
                <a:gd name="connsiteY34" fmla="*/ 344315 h 615228"/>
                <a:gd name="connsiteX35" fmla="*/ 624996 w 908138"/>
                <a:gd name="connsiteY35" fmla="*/ 345244 h 615228"/>
                <a:gd name="connsiteX36" fmla="*/ 630674 w 908138"/>
                <a:gd name="connsiteY36" fmla="*/ 345554 h 615228"/>
                <a:gd name="connsiteX37" fmla="*/ 603006 w 908138"/>
                <a:gd name="connsiteY37" fmla="*/ 324390 h 615228"/>
                <a:gd name="connsiteX38" fmla="*/ 587004 w 908138"/>
                <a:gd name="connsiteY38" fmla="*/ 308905 h 615228"/>
                <a:gd name="connsiteX39" fmla="*/ 569144 w 908138"/>
                <a:gd name="connsiteY39" fmla="*/ 222083 h 615228"/>
                <a:gd name="connsiteX40" fmla="*/ 529295 w 908138"/>
                <a:gd name="connsiteY40" fmla="*/ 166748 h 615228"/>
                <a:gd name="connsiteX41" fmla="*/ 501731 w 908138"/>
                <a:gd name="connsiteY41" fmla="*/ 150849 h 615228"/>
                <a:gd name="connsiteX42" fmla="*/ 479328 w 908138"/>
                <a:gd name="connsiteY42" fmla="*/ 198029 h 615228"/>
                <a:gd name="connsiteX43" fmla="*/ 439789 w 908138"/>
                <a:gd name="connsiteY43" fmla="*/ 131028 h 615228"/>
                <a:gd name="connsiteX44" fmla="*/ 379189 w 908138"/>
                <a:gd name="connsiteY44" fmla="*/ 185434 h 615228"/>
                <a:gd name="connsiteX45" fmla="*/ 321583 w 908138"/>
                <a:gd name="connsiteY45" fmla="*/ 187602 h 615228"/>
                <a:gd name="connsiteX46" fmla="*/ 275333 w 908138"/>
                <a:gd name="connsiteY46" fmla="*/ 188118 h 615228"/>
                <a:gd name="connsiteX47" fmla="*/ 227018 w 908138"/>
                <a:gd name="connsiteY47" fmla="*/ 178723 h 615228"/>
                <a:gd name="connsiteX48" fmla="*/ 220204 w 908138"/>
                <a:gd name="connsiteY48" fmla="*/ 170051 h 615228"/>
                <a:gd name="connsiteX49" fmla="*/ 219481 w 908138"/>
                <a:gd name="connsiteY49" fmla="*/ 156424 h 615228"/>
                <a:gd name="connsiteX50" fmla="*/ 193259 w 908138"/>
                <a:gd name="connsiteY50" fmla="*/ 160450 h 615228"/>
                <a:gd name="connsiteX51" fmla="*/ 134827 w 908138"/>
                <a:gd name="connsiteY51" fmla="*/ 169019 h 615228"/>
                <a:gd name="connsiteX52" fmla="*/ 119858 w 908138"/>
                <a:gd name="connsiteY52" fmla="*/ 261726 h 615228"/>
                <a:gd name="connsiteX53" fmla="*/ 131937 w 908138"/>
                <a:gd name="connsiteY53" fmla="*/ 322532 h 615228"/>
                <a:gd name="connsiteX54" fmla="*/ 114180 w 908138"/>
                <a:gd name="connsiteY54" fmla="*/ 348548 h 615228"/>
                <a:gd name="connsiteX55" fmla="*/ 49760 w 908138"/>
                <a:gd name="connsiteY55" fmla="*/ 335540 h 615228"/>
                <a:gd name="connsiteX56" fmla="*/ 36443 w 908138"/>
                <a:gd name="connsiteY56" fmla="*/ 327488 h 615228"/>
                <a:gd name="connsiteX57" fmla="*/ 21576 w 908138"/>
                <a:gd name="connsiteY57" fmla="*/ 302711 h 615228"/>
                <a:gd name="connsiteX58" fmla="*/ 0 w 908138"/>
                <a:gd name="connsiteY58" fmla="*/ 205771 h 615228"/>
                <a:gd name="connsiteX59" fmla="*/ 7123 w 908138"/>
                <a:gd name="connsiteY59" fmla="*/ 188428 h 615228"/>
                <a:gd name="connsiteX60" fmla="*/ 32623 w 908138"/>
                <a:gd name="connsiteY60" fmla="*/ 172013 h 615228"/>
                <a:gd name="connsiteX61" fmla="*/ 122542 w 908138"/>
                <a:gd name="connsiteY61" fmla="*/ 108213 h 615228"/>
                <a:gd name="connsiteX62" fmla="*/ 219172 w 908138"/>
                <a:gd name="connsiteY62" fmla="*/ 53704 h 615228"/>
                <a:gd name="connsiteX63" fmla="*/ 353586 w 908138"/>
                <a:gd name="connsiteY63" fmla="*/ 21494 h 615228"/>
                <a:gd name="connsiteX64" fmla="*/ 392197 w 908138"/>
                <a:gd name="connsiteY64" fmla="*/ 17984 h 615228"/>
                <a:gd name="connsiteX65" fmla="*/ 413670 w 908138"/>
                <a:gd name="connsiteY65" fmla="*/ 22733 h 615228"/>
                <a:gd name="connsiteX66" fmla="*/ 397771 w 908138"/>
                <a:gd name="connsiteY66" fmla="*/ 39663 h 615228"/>
                <a:gd name="connsiteX67" fmla="*/ 394055 w 908138"/>
                <a:gd name="connsiteY67" fmla="*/ 44515 h 615228"/>
                <a:gd name="connsiteX68" fmla="*/ 401798 w 908138"/>
                <a:gd name="connsiteY68" fmla="*/ 36360 h 615228"/>
                <a:gd name="connsiteX69" fmla="*/ 467147 w 908138"/>
                <a:gd name="connsiteY69" fmla="*/ 63821 h 615228"/>
                <a:gd name="connsiteX70" fmla="*/ 488413 w 908138"/>
                <a:gd name="connsiteY70" fmla="*/ 50606 h 615228"/>
                <a:gd name="connsiteX71" fmla="*/ 505551 w 908138"/>
                <a:gd name="connsiteY71" fmla="*/ 30475 h 615228"/>
                <a:gd name="connsiteX72" fmla="*/ 516184 w 908138"/>
                <a:gd name="connsiteY72" fmla="*/ 41935 h 615228"/>
                <a:gd name="connsiteX73" fmla="*/ 517320 w 908138"/>
                <a:gd name="connsiteY73" fmla="*/ 49058 h 615228"/>
                <a:gd name="connsiteX74" fmla="*/ 499460 w 908138"/>
                <a:gd name="connsiteY74" fmla="*/ 73835 h 615228"/>
                <a:gd name="connsiteX75" fmla="*/ 495330 w 908138"/>
                <a:gd name="connsiteY75" fmla="*/ 90456 h 615228"/>
                <a:gd name="connsiteX76" fmla="*/ 507925 w 908138"/>
                <a:gd name="connsiteY76" fmla="*/ 84571 h 615228"/>
                <a:gd name="connsiteX77" fmla="*/ 518662 w 908138"/>
                <a:gd name="connsiteY77" fmla="*/ 84778 h 615228"/>
                <a:gd name="connsiteX78" fmla="*/ 569454 w 908138"/>
                <a:gd name="connsiteY78" fmla="*/ 131234 h 615228"/>
                <a:gd name="connsiteX79" fmla="*/ 581326 w 908138"/>
                <a:gd name="connsiteY79" fmla="*/ 106664 h 615228"/>
                <a:gd name="connsiteX80" fmla="*/ 604348 w 908138"/>
                <a:gd name="connsiteY80" fmla="*/ 86430 h 615228"/>
                <a:gd name="connsiteX81" fmla="*/ 614465 w 908138"/>
                <a:gd name="connsiteY81" fmla="*/ 55665 h 615228"/>
                <a:gd name="connsiteX82" fmla="*/ 626647 w 908138"/>
                <a:gd name="connsiteY82" fmla="*/ 60414 h 615228"/>
                <a:gd name="connsiteX83" fmla="*/ 647604 w 908138"/>
                <a:gd name="connsiteY83" fmla="*/ 61446 h 615228"/>
                <a:gd name="connsiteX84" fmla="*/ 657928 w 908138"/>
                <a:gd name="connsiteY84" fmla="*/ 49574 h 615228"/>
                <a:gd name="connsiteX85" fmla="*/ 675478 w 908138"/>
                <a:gd name="connsiteY85" fmla="*/ 35534 h 615228"/>
                <a:gd name="connsiteX86" fmla="*/ 650908 w 908138"/>
                <a:gd name="connsiteY86" fmla="*/ 30372 h 615228"/>
                <a:gd name="connsiteX87" fmla="*/ 650082 w 908138"/>
                <a:gd name="connsiteY87" fmla="*/ 15196 h 615228"/>
                <a:gd name="connsiteX88" fmla="*/ 668562 w 908138"/>
                <a:gd name="connsiteY88" fmla="*/ 640 h 615228"/>
                <a:gd name="connsiteX89" fmla="*/ 675169 w 908138"/>
                <a:gd name="connsiteY89" fmla="*/ 640 h 615228"/>
                <a:gd name="connsiteX90" fmla="*/ 702526 w 908138"/>
                <a:gd name="connsiteY90" fmla="*/ 16229 h 615228"/>
                <a:gd name="connsiteX91" fmla="*/ 736182 w 908138"/>
                <a:gd name="connsiteY91" fmla="*/ 17158 h 615228"/>
                <a:gd name="connsiteX92" fmla="*/ 728749 w 908138"/>
                <a:gd name="connsiteY92" fmla="*/ 51845 h 615228"/>
                <a:gd name="connsiteX93" fmla="*/ 720386 w 908138"/>
                <a:gd name="connsiteY93" fmla="*/ 59072 h 615228"/>
                <a:gd name="connsiteX94" fmla="*/ 707482 w 908138"/>
                <a:gd name="connsiteY94" fmla="*/ 70738 h 615228"/>
                <a:gd name="connsiteX95" fmla="*/ 715225 w 908138"/>
                <a:gd name="connsiteY95" fmla="*/ 84158 h 615228"/>
                <a:gd name="connsiteX96" fmla="*/ 714812 w 908138"/>
                <a:gd name="connsiteY96" fmla="*/ 99850 h 615228"/>
                <a:gd name="connsiteX97" fmla="*/ 719664 w 908138"/>
                <a:gd name="connsiteY97" fmla="*/ 113891 h 615228"/>
                <a:gd name="connsiteX98" fmla="*/ 728645 w 908138"/>
                <a:gd name="connsiteY98" fmla="*/ 135983 h 615228"/>
                <a:gd name="connsiteX99" fmla="*/ 733497 w 908138"/>
                <a:gd name="connsiteY99" fmla="*/ 170774 h 615228"/>
                <a:gd name="connsiteX100" fmla="*/ 732155 w 908138"/>
                <a:gd name="connsiteY100" fmla="*/ 178207 h 615228"/>
                <a:gd name="connsiteX101" fmla="*/ 746196 w 908138"/>
                <a:gd name="connsiteY101" fmla="*/ 235813 h 615228"/>
                <a:gd name="connsiteX102" fmla="*/ 746092 w 908138"/>
                <a:gd name="connsiteY102" fmla="*/ 255531 h 615228"/>
                <a:gd name="connsiteX103" fmla="*/ 735252 w 908138"/>
                <a:gd name="connsiteY103" fmla="*/ 260797 h 615228"/>
                <a:gd name="connsiteX104" fmla="*/ 725651 w 908138"/>
                <a:gd name="connsiteY104" fmla="*/ 264720 h 615228"/>
                <a:gd name="connsiteX105" fmla="*/ 731123 w 908138"/>
                <a:gd name="connsiteY105" fmla="*/ 272772 h 615228"/>
                <a:gd name="connsiteX106" fmla="*/ 736698 w 908138"/>
                <a:gd name="connsiteY106" fmla="*/ 280825 h 615228"/>
                <a:gd name="connsiteX107" fmla="*/ 731536 w 908138"/>
                <a:gd name="connsiteY107" fmla="*/ 286296 h 615228"/>
                <a:gd name="connsiteX108" fmla="*/ 716980 w 908138"/>
                <a:gd name="connsiteY108" fmla="*/ 287225 h 615228"/>
                <a:gd name="connsiteX109" fmla="*/ 698087 w 908138"/>
                <a:gd name="connsiteY109" fmla="*/ 295278 h 615228"/>
                <a:gd name="connsiteX110" fmla="*/ 692925 w 908138"/>
                <a:gd name="connsiteY110" fmla="*/ 306324 h 615228"/>
                <a:gd name="connsiteX111" fmla="*/ 672897 w 908138"/>
                <a:gd name="connsiteY111" fmla="*/ 311176 h 615228"/>
                <a:gd name="connsiteX112" fmla="*/ 661128 w 908138"/>
                <a:gd name="connsiteY112" fmla="*/ 318816 h 615228"/>
                <a:gd name="connsiteX113" fmla="*/ 660922 w 908138"/>
                <a:gd name="connsiteY113" fmla="*/ 335024 h 615228"/>
                <a:gd name="connsiteX114" fmla="*/ 670523 w 908138"/>
                <a:gd name="connsiteY114" fmla="*/ 341631 h 615228"/>
                <a:gd name="connsiteX115" fmla="*/ 683737 w 908138"/>
                <a:gd name="connsiteY115" fmla="*/ 352677 h 615228"/>
                <a:gd name="connsiteX116" fmla="*/ 689415 w 908138"/>
                <a:gd name="connsiteY116" fmla="*/ 371570 h 615228"/>
                <a:gd name="connsiteX117" fmla="*/ 691996 w 908138"/>
                <a:gd name="connsiteY117" fmla="*/ 422878 h 615228"/>
                <a:gd name="connsiteX118" fmla="*/ 681569 w 908138"/>
                <a:gd name="connsiteY118" fmla="*/ 440016 h 615228"/>
                <a:gd name="connsiteX119" fmla="*/ 651940 w 908138"/>
                <a:gd name="connsiteY119" fmla="*/ 455501 h 615228"/>
                <a:gd name="connsiteX120" fmla="*/ 618182 w 908138"/>
                <a:gd name="connsiteY120" fmla="*/ 464586 h 615228"/>
                <a:gd name="connsiteX121" fmla="*/ 614775 w 908138"/>
                <a:gd name="connsiteY121" fmla="*/ 490911 h 615228"/>
                <a:gd name="connsiteX122" fmla="*/ 633461 w 908138"/>
                <a:gd name="connsiteY122" fmla="*/ 500306 h 615228"/>
                <a:gd name="connsiteX123" fmla="*/ 750325 w 908138"/>
                <a:gd name="connsiteY123" fmla="*/ 523947 h 61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08138" h="615228">
                  <a:moveTo>
                    <a:pt x="750325" y="523947"/>
                  </a:moveTo>
                  <a:cubicBezTo>
                    <a:pt x="750841" y="529522"/>
                    <a:pt x="751564" y="535923"/>
                    <a:pt x="756622" y="538194"/>
                  </a:cubicBezTo>
                  <a:cubicBezTo>
                    <a:pt x="763539" y="541394"/>
                    <a:pt x="771076" y="543665"/>
                    <a:pt x="778509" y="544801"/>
                  </a:cubicBezTo>
                  <a:cubicBezTo>
                    <a:pt x="797401" y="547692"/>
                    <a:pt x="810822" y="528593"/>
                    <a:pt x="803595" y="507223"/>
                  </a:cubicBezTo>
                  <a:cubicBezTo>
                    <a:pt x="799672" y="495660"/>
                    <a:pt x="806383" y="492253"/>
                    <a:pt x="811854" y="487711"/>
                  </a:cubicBezTo>
                  <a:cubicBezTo>
                    <a:pt x="818048" y="482652"/>
                    <a:pt x="823623" y="484924"/>
                    <a:pt x="827340" y="492460"/>
                  </a:cubicBezTo>
                  <a:cubicBezTo>
                    <a:pt x="829714" y="497415"/>
                    <a:pt x="832192" y="502371"/>
                    <a:pt x="835289" y="506707"/>
                  </a:cubicBezTo>
                  <a:cubicBezTo>
                    <a:pt x="836424" y="508358"/>
                    <a:pt x="839728" y="509391"/>
                    <a:pt x="841586" y="508771"/>
                  </a:cubicBezTo>
                  <a:cubicBezTo>
                    <a:pt x="843651" y="508049"/>
                    <a:pt x="845922" y="505777"/>
                    <a:pt x="846955" y="503506"/>
                  </a:cubicBezTo>
                  <a:cubicBezTo>
                    <a:pt x="851084" y="495247"/>
                    <a:pt x="847781" y="487505"/>
                    <a:pt x="845509" y="479452"/>
                  </a:cubicBezTo>
                  <a:cubicBezTo>
                    <a:pt x="844477" y="475942"/>
                    <a:pt x="844580" y="470471"/>
                    <a:pt x="846438" y="467786"/>
                  </a:cubicBezTo>
                  <a:cubicBezTo>
                    <a:pt x="849329" y="463657"/>
                    <a:pt x="853768" y="459837"/>
                    <a:pt x="858311" y="458392"/>
                  </a:cubicBezTo>
                  <a:cubicBezTo>
                    <a:pt x="867086" y="455604"/>
                    <a:pt x="868221" y="462831"/>
                    <a:pt x="869151" y="470161"/>
                  </a:cubicBezTo>
                  <a:cubicBezTo>
                    <a:pt x="869770" y="474497"/>
                    <a:pt x="873280" y="478213"/>
                    <a:pt x="877306" y="476974"/>
                  </a:cubicBezTo>
                  <a:cubicBezTo>
                    <a:pt x="880403" y="476045"/>
                    <a:pt x="883294" y="472535"/>
                    <a:pt x="885462" y="469438"/>
                  </a:cubicBezTo>
                  <a:cubicBezTo>
                    <a:pt x="886907" y="467477"/>
                    <a:pt x="887320" y="464276"/>
                    <a:pt x="887423" y="461592"/>
                  </a:cubicBezTo>
                  <a:cubicBezTo>
                    <a:pt x="887630" y="456327"/>
                    <a:pt x="885462" y="447345"/>
                    <a:pt x="887320" y="446313"/>
                  </a:cubicBezTo>
                  <a:cubicBezTo>
                    <a:pt x="894857" y="441977"/>
                    <a:pt x="896818" y="452094"/>
                    <a:pt x="901464" y="455604"/>
                  </a:cubicBezTo>
                  <a:cubicBezTo>
                    <a:pt x="907245" y="459940"/>
                    <a:pt x="910342" y="465722"/>
                    <a:pt x="906316" y="473155"/>
                  </a:cubicBezTo>
                  <a:cubicBezTo>
                    <a:pt x="903115" y="479142"/>
                    <a:pt x="899399" y="484717"/>
                    <a:pt x="895786" y="490498"/>
                  </a:cubicBezTo>
                  <a:cubicBezTo>
                    <a:pt x="895166" y="492253"/>
                    <a:pt x="894650" y="494112"/>
                    <a:pt x="894031" y="495867"/>
                  </a:cubicBezTo>
                  <a:cubicBezTo>
                    <a:pt x="864608" y="518372"/>
                    <a:pt x="849226" y="554505"/>
                    <a:pt x="824656" y="581760"/>
                  </a:cubicBezTo>
                  <a:cubicBezTo>
                    <a:pt x="812990" y="603027"/>
                    <a:pt x="794201" y="611182"/>
                    <a:pt x="773140" y="614899"/>
                  </a:cubicBezTo>
                  <a:cubicBezTo>
                    <a:pt x="738866" y="618306"/>
                    <a:pt x="709030" y="594148"/>
                    <a:pt x="674033" y="596832"/>
                  </a:cubicBezTo>
                  <a:cubicBezTo>
                    <a:pt x="655244" y="598278"/>
                    <a:pt x="637797" y="597555"/>
                    <a:pt x="619421" y="605917"/>
                  </a:cubicBezTo>
                  <a:cubicBezTo>
                    <a:pt x="587624" y="620370"/>
                    <a:pt x="523514" y="594974"/>
                    <a:pt x="503279" y="562764"/>
                  </a:cubicBezTo>
                  <a:cubicBezTo>
                    <a:pt x="498943" y="555847"/>
                    <a:pt x="493369" y="550273"/>
                    <a:pt x="489033" y="543562"/>
                  </a:cubicBezTo>
                  <a:cubicBezTo>
                    <a:pt x="487071" y="540155"/>
                    <a:pt x="485729" y="536439"/>
                    <a:pt x="484903" y="532516"/>
                  </a:cubicBezTo>
                  <a:cubicBezTo>
                    <a:pt x="480980" y="504435"/>
                    <a:pt x="514532" y="515482"/>
                    <a:pt x="519797" y="490911"/>
                  </a:cubicBezTo>
                  <a:cubicBezTo>
                    <a:pt x="506067" y="493905"/>
                    <a:pt x="499563" y="517134"/>
                    <a:pt x="485523" y="504022"/>
                  </a:cubicBezTo>
                  <a:cubicBezTo>
                    <a:pt x="473031" y="492357"/>
                    <a:pt x="475818" y="476149"/>
                    <a:pt x="477573" y="461282"/>
                  </a:cubicBezTo>
                  <a:cubicBezTo>
                    <a:pt x="481496" y="426595"/>
                    <a:pt x="536831" y="370331"/>
                    <a:pt x="567183" y="369608"/>
                  </a:cubicBezTo>
                  <a:cubicBezTo>
                    <a:pt x="574926" y="369402"/>
                    <a:pt x="581223" y="373738"/>
                    <a:pt x="583081" y="381480"/>
                  </a:cubicBezTo>
                  <a:cubicBezTo>
                    <a:pt x="578849" y="357942"/>
                    <a:pt x="572242" y="331411"/>
                    <a:pt x="610749" y="337811"/>
                  </a:cubicBezTo>
                  <a:cubicBezTo>
                    <a:pt x="612504" y="343076"/>
                    <a:pt x="612814" y="351129"/>
                    <a:pt x="621073" y="344315"/>
                  </a:cubicBezTo>
                  <a:cubicBezTo>
                    <a:pt x="619111" y="349477"/>
                    <a:pt x="623241" y="340082"/>
                    <a:pt x="624996" y="345244"/>
                  </a:cubicBezTo>
                  <a:cubicBezTo>
                    <a:pt x="626028" y="348445"/>
                    <a:pt x="630983" y="345864"/>
                    <a:pt x="630674" y="345554"/>
                  </a:cubicBezTo>
                  <a:cubicBezTo>
                    <a:pt x="622415" y="336985"/>
                    <a:pt x="612710" y="330791"/>
                    <a:pt x="603006" y="324390"/>
                  </a:cubicBezTo>
                  <a:cubicBezTo>
                    <a:pt x="596605" y="320158"/>
                    <a:pt x="584320" y="313034"/>
                    <a:pt x="587004" y="308905"/>
                  </a:cubicBezTo>
                  <a:cubicBezTo>
                    <a:pt x="611368" y="272049"/>
                    <a:pt x="560576" y="255325"/>
                    <a:pt x="569144" y="222083"/>
                  </a:cubicBezTo>
                  <a:cubicBezTo>
                    <a:pt x="578126" y="186879"/>
                    <a:pt x="552317" y="177381"/>
                    <a:pt x="529295" y="166748"/>
                  </a:cubicBezTo>
                  <a:cubicBezTo>
                    <a:pt x="520004" y="162412"/>
                    <a:pt x="511951" y="155392"/>
                    <a:pt x="501731" y="150849"/>
                  </a:cubicBezTo>
                  <a:cubicBezTo>
                    <a:pt x="505034" y="172942"/>
                    <a:pt x="504312" y="195757"/>
                    <a:pt x="479328" y="198029"/>
                  </a:cubicBezTo>
                  <a:cubicBezTo>
                    <a:pt x="451867" y="200506"/>
                    <a:pt x="434420" y="167367"/>
                    <a:pt x="439789" y="131028"/>
                  </a:cubicBezTo>
                  <a:cubicBezTo>
                    <a:pt x="419967" y="148165"/>
                    <a:pt x="397462" y="162928"/>
                    <a:pt x="379189" y="185434"/>
                  </a:cubicBezTo>
                  <a:cubicBezTo>
                    <a:pt x="367420" y="199887"/>
                    <a:pt x="343366" y="221876"/>
                    <a:pt x="321583" y="187602"/>
                  </a:cubicBezTo>
                  <a:cubicBezTo>
                    <a:pt x="319208" y="183885"/>
                    <a:pt x="294431" y="155392"/>
                    <a:pt x="275333" y="188118"/>
                  </a:cubicBezTo>
                  <a:cubicBezTo>
                    <a:pt x="265732" y="204636"/>
                    <a:pt x="243949" y="180582"/>
                    <a:pt x="227018" y="178723"/>
                  </a:cubicBezTo>
                  <a:cubicBezTo>
                    <a:pt x="223817" y="176659"/>
                    <a:pt x="221546" y="173768"/>
                    <a:pt x="220204" y="170051"/>
                  </a:cubicBezTo>
                  <a:cubicBezTo>
                    <a:pt x="216488" y="165509"/>
                    <a:pt x="229702" y="157457"/>
                    <a:pt x="219481" y="156424"/>
                  </a:cubicBezTo>
                  <a:cubicBezTo>
                    <a:pt x="211222" y="155598"/>
                    <a:pt x="202138" y="160863"/>
                    <a:pt x="193259" y="160450"/>
                  </a:cubicBezTo>
                  <a:cubicBezTo>
                    <a:pt x="172612" y="159315"/>
                    <a:pt x="141847" y="153534"/>
                    <a:pt x="134827" y="169019"/>
                  </a:cubicBezTo>
                  <a:cubicBezTo>
                    <a:pt x="122542" y="195964"/>
                    <a:pt x="112941" y="229309"/>
                    <a:pt x="119858" y="261726"/>
                  </a:cubicBezTo>
                  <a:cubicBezTo>
                    <a:pt x="124194" y="281857"/>
                    <a:pt x="124297" y="302814"/>
                    <a:pt x="131937" y="322532"/>
                  </a:cubicBezTo>
                  <a:cubicBezTo>
                    <a:pt x="138853" y="340392"/>
                    <a:pt x="121716" y="355361"/>
                    <a:pt x="114180" y="348548"/>
                  </a:cubicBezTo>
                  <a:cubicBezTo>
                    <a:pt x="93326" y="329552"/>
                    <a:pt x="69685" y="346999"/>
                    <a:pt x="49760" y="335540"/>
                  </a:cubicBezTo>
                  <a:cubicBezTo>
                    <a:pt x="45218" y="332959"/>
                    <a:pt x="40572" y="330791"/>
                    <a:pt x="36443" y="327488"/>
                  </a:cubicBezTo>
                  <a:cubicBezTo>
                    <a:pt x="29216" y="320880"/>
                    <a:pt x="24777" y="312312"/>
                    <a:pt x="21576" y="302711"/>
                  </a:cubicBezTo>
                  <a:cubicBezTo>
                    <a:pt x="20544" y="268746"/>
                    <a:pt x="7640" y="237981"/>
                    <a:pt x="0" y="205771"/>
                  </a:cubicBezTo>
                  <a:cubicBezTo>
                    <a:pt x="206" y="198958"/>
                    <a:pt x="1858" y="192867"/>
                    <a:pt x="7123" y="188428"/>
                  </a:cubicBezTo>
                  <a:cubicBezTo>
                    <a:pt x="17447" y="186260"/>
                    <a:pt x="28287" y="180685"/>
                    <a:pt x="32623" y="172013"/>
                  </a:cubicBezTo>
                  <a:cubicBezTo>
                    <a:pt x="52651" y="133093"/>
                    <a:pt x="79389" y="107387"/>
                    <a:pt x="122542" y="108213"/>
                  </a:cubicBezTo>
                  <a:cubicBezTo>
                    <a:pt x="164147" y="109968"/>
                    <a:pt x="184794" y="67331"/>
                    <a:pt x="219172" y="53704"/>
                  </a:cubicBezTo>
                  <a:cubicBezTo>
                    <a:pt x="262221" y="34192"/>
                    <a:pt x="310227" y="39560"/>
                    <a:pt x="353586" y="21494"/>
                  </a:cubicBezTo>
                  <a:cubicBezTo>
                    <a:pt x="365974" y="13544"/>
                    <a:pt x="378363" y="11480"/>
                    <a:pt x="392197" y="17984"/>
                  </a:cubicBezTo>
                  <a:cubicBezTo>
                    <a:pt x="398701" y="21081"/>
                    <a:pt x="406443" y="21287"/>
                    <a:pt x="413670" y="22733"/>
                  </a:cubicBezTo>
                  <a:cubicBezTo>
                    <a:pt x="416767" y="37805"/>
                    <a:pt x="401591" y="32437"/>
                    <a:pt x="397771" y="39663"/>
                  </a:cubicBezTo>
                  <a:cubicBezTo>
                    <a:pt x="396636" y="41418"/>
                    <a:pt x="394571" y="42244"/>
                    <a:pt x="394055" y="44515"/>
                  </a:cubicBezTo>
                  <a:cubicBezTo>
                    <a:pt x="396223" y="41418"/>
                    <a:pt x="398804" y="38631"/>
                    <a:pt x="401798" y="36360"/>
                  </a:cubicBezTo>
                  <a:cubicBezTo>
                    <a:pt x="427194" y="35327"/>
                    <a:pt x="446499" y="51432"/>
                    <a:pt x="467147" y="63821"/>
                  </a:cubicBezTo>
                  <a:cubicBezTo>
                    <a:pt x="476438" y="63718"/>
                    <a:pt x="483974" y="59691"/>
                    <a:pt x="488413" y="50606"/>
                  </a:cubicBezTo>
                  <a:cubicBezTo>
                    <a:pt x="492543" y="42038"/>
                    <a:pt x="496982" y="34295"/>
                    <a:pt x="505551" y="30475"/>
                  </a:cubicBezTo>
                  <a:cubicBezTo>
                    <a:pt x="509164" y="34192"/>
                    <a:pt x="513087" y="37702"/>
                    <a:pt x="516184" y="41935"/>
                  </a:cubicBezTo>
                  <a:cubicBezTo>
                    <a:pt x="517423" y="43586"/>
                    <a:pt x="517010" y="46683"/>
                    <a:pt x="517320" y="49058"/>
                  </a:cubicBezTo>
                  <a:cubicBezTo>
                    <a:pt x="501524" y="48955"/>
                    <a:pt x="501628" y="61859"/>
                    <a:pt x="499460" y="73835"/>
                  </a:cubicBezTo>
                  <a:cubicBezTo>
                    <a:pt x="498427" y="79513"/>
                    <a:pt x="488826" y="83333"/>
                    <a:pt x="495330" y="90456"/>
                  </a:cubicBezTo>
                  <a:cubicBezTo>
                    <a:pt x="496466" y="91695"/>
                    <a:pt x="503383" y="85913"/>
                    <a:pt x="507925" y="84571"/>
                  </a:cubicBezTo>
                  <a:cubicBezTo>
                    <a:pt x="511332" y="83539"/>
                    <a:pt x="516081" y="83023"/>
                    <a:pt x="518662" y="84778"/>
                  </a:cubicBezTo>
                  <a:cubicBezTo>
                    <a:pt x="537348" y="97889"/>
                    <a:pt x="560369" y="105219"/>
                    <a:pt x="569454" y="131234"/>
                  </a:cubicBezTo>
                  <a:cubicBezTo>
                    <a:pt x="577816" y="124731"/>
                    <a:pt x="572964" y="112445"/>
                    <a:pt x="581326" y="106664"/>
                  </a:cubicBezTo>
                  <a:cubicBezTo>
                    <a:pt x="589585" y="100986"/>
                    <a:pt x="600528" y="98508"/>
                    <a:pt x="604348" y="86430"/>
                  </a:cubicBezTo>
                  <a:cubicBezTo>
                    <a:pt x="607549" y="76003"/>
                    <a:pt x="611162" y="65782"/>
                    <a:pt x="614465" y="55665"/>
                  </a:cubicBezTo>
                  <a:cubicBezTo>
                    <a:pt x="620866" y="51226"/>
                    <a:pt x="623241" y="56801"/>
                    <a:pt x="626647" y="60414"/>
                  </a:cubicBezTo>
                  <a:cubicBezTo>
                    <a:pt x="637384" y="71873"/>
                    <a:pt x="637590" y="71667"/>
                    <a:pt x="647604" y="61446"/>
                  </a:cubicBezTo>
                  <a:cubicBezTo>
                    <a:pt x="651321" y="57730"/>
                    <a:pt x="654212" y="53084"/>
                    <a:pt x="657928" y="49574"/>
                  </a:cubicBezTo>
                  <a:cubicBezTo>
                    <a:pt x="663709" y="44309"/>
                    <a:pt x="679918" y="50606"/>
                    <a:pt x="675478" y="35534"/>
                  </a:cubicBezTo>
                  <a:cubicBezTo>
                    <a:pt x="672794" y="26449"/>
                    <a:pt x="659477" y="31301"/>
                    <a:pt x="650908" y="30372"/>
                  </a:cubicBezTo>
                  <a:cubicBezTo>
                    <a:pt x="649669" y="25313"/>
                    <a:pt x="645333" y="19842"/>
                    <a:pt x="650082" y="15196"/>
                  </a:cubicBezTo>
                  <a:cubicBezTo>
                    <a:pt x="655657" y="9621"/>
                    <a:pt x="662161" y="5079"/>
                    <a:pt x="668562" y="640"/>
                  </a:cubicBezTo>
                  <a:cubicBezTo>
                    <a:pt x="670213" y="-496"/>
                    <a:pt x="675065" y="124"/>
                    <a:pt x="675169" y="640"/>
                  </a:cubicBezTo>
                  <a:cubicBezTo>
                    <a:pt x="678472" y="18293"/>
                    <a:pt x="693132" y="11996"/>
                    <a:pt x="702526" y="16229"/>
                  </a:cubicBezTo>
                  <a:cubicBezTo>
                    <a:pt x="713366" y="21081"/>
                    <a:pt x="724619" y="8176"/>
                    <a:pt x="736182" y="17158"/>
                  </a:cubicBezTo>
                  <a:cubicBezTo>
                    <a:pt x="737730" y="29546"/>
                    <a:pt x="734117" y="40902"/>
                    <a:pt x="728749" y="51845"/>
                  </a:cubicBezTo>
                  <a:cubicBezTo>
                    <a:pt x="726994" y="55562"/>
                    <a:pt x="724929" y="59072"/>
                    <a:pt x="720386" y="59072"/>
                  </a:cubicBezTo>
                  <a:cubicBezTo>
                    <a:pt x="713057" y="59072"/>
                    <a:pt x="707275" y="62892"/>
                    <a:pt x="707482" y="70738"/>
                  </a:cubicBezTo>
                  <a:cubicBezTo>
                    <a:pt x="707585" y="75280"/>
                    <a:pt x="712437" y="79719"/>
                    <a:pt x="715225" y="84158"/>
                  </a:cubicBezTo>
                  <a:cubicBezTo>
                    <a:pt x="718631" y="89527"/>
                    <a:pt x="716463" y="94585"/>
                    <a:pt x="714812" y="99850"/>
                  </a:cubicBezTo>
                  <a:cubicBezTo>
                    <a:pt x="712953" y="105838"/>
                    <a:pt x="714812" y="110587"/>
                    <a:pt x="719664" y="113891"/>
                  </a:cubicBezTo>
                  <a:cubicBezTo>
                    <a:pt x="719870" y="122563"/>
                    <a:pt x="722761" y="130099"/>
                    <a:pt x="728645" y="135983"/>
                  </a:cubicBezTo>
                  <a:cubicBezTo>
                    <a:pt x="738763" y="146204"/>
                    <a:pt x="746299" y="156527"/>
                    <a:pt x="733497" y="170774"/>
                  </a:cubicBezTo>
                  <a:cubicBezTo>
                    <a:pt x="732052" y="172323"/>
                    <a:pt x="731123" y="177072"/>
                    <a:pt x="732155" y="178207"/>
                  </a:cubicBezTo>
                  <a:cubicBezTo>
                    <a:pt x="745989" y="194725"/>
                    <a:pt x="733188" y="218676"/>
                    <a:pt x="746196" y="235813"/>
                  </a:cubicBezTo>
                  <a:cubicBezTo>
                    <a:pt x="749086" y="239736"/>
                    <a:pt x="746505" y="248821"/>
                    <a:pt x="746092" y="255531"/>
                  </a:cubicBezTo>
                  <a:cubicBezTo>
                    <a:pt x="745473" y="264307"/>
                    <a:pt x="740208" y="262345"/>
                    <a:pt x="735252" y="260797"/>
                  </a:cubicBezTo>
                  <a:cubicBezTo>
                    <a:pt x="731123" y="259455"/>
                    <a:pt x="727303" y="260487"/>
                    <a:pt x="725651" y="264720"/>
                  </a:cubicBezTo>
                  <a:cubicBezTo>
                    <a:pt x="723483" y="270088"/>
                    <a:pt x="727613" y="271430"/>
                    <a:pt x="731123" y="272772"/>
                  </a:cubicBezTo>
                  <a:cubicBezTo>
                    <a:pt x="734736" y="274114"/>
                    <a:pt x="738350" y="275766"/>
                    <a:pt x="736698" y="280825"/>
                  </a:cubicBezTo>
                  <a:cubicBezTo>
                    <a:pt x="735975" y="283096"/>
                    <a:pt x="733601" y="285883"/>
                    <a:pt x="731536" y="286296"/>
                  </a:cubicBezTo>
                  <a:cubicBezTo>
                    <a:pt x="726787" y="287432"/>
                    <a:pt x="721316" y="288877"/>
                    <a:pt x="716980" y="287225"/>
                  </a:cubicBezTo>
                  <a:cubicBezTo>
                    <a:pt x="707998" y="284025"/>
                    <a:pt x="702423" y="287019"/>
                    <a:pt x="698087" y="295278"/>
                  </a:cubicBezTo>
                  <a:cubicBezTo>
                    <a:pt x="696229" y="298891"/>
                    <a:pt x="694267" y="302504"/>
                    <a:pt x="692925" y="306324"/>
                  </a:cubicBezTo>
                  <a:cubicBezTo>
                    <a:pt x="688383" y="319125"/>
                    <a:pt x="682292" y="317680"/>
                    <a:pt x="672897" y="311176"/>
                  </a:cubicBezTo>
                  <a:cubicBezTo>
                    <a:pt x="665155" y="305808"/>
                    <a:pt x="661438" y="309318"/>
                    <a:pt x="661128" y="318816"/>
                  </a:cubicBezTo>
                  <a:cubicBezTo>
                    <a:pt x="661025" y="324184"/>
                    <a:pt x="661025" y="329552"/>
                    <a:pt x="660922" y="335024"/>
                  </a:cubicBezTo>
                  <a:cubicBezTo>
                    <a:pt x="660612" y="343386"/>
                    <a:pt x="665051" y="343076"/>
                    <a:pt x="670523" y="341631"/>
                  </a:cubicBezTo>
                  <a:cubicBezTo>
                    <a:pt x="678988" y="339360"/>
                    <a:pt x="686215" y="339257"/>
                    <a:pt x="683737" y="352677"/>
                  </a:cubicBezTo>
                  <a:cubicBezTo>
                    <a:pt x="682395" y="360214"/>
                    <a:pt x="684976" y="367647"/>
                    <a:pt x="689415" y="371570"/>
                  </a:cubicBezTo>
                  <a:cubicBezTo>
                    <a:pt x="707895" y="388088"/>
                    <a:pt x="699326" y="405535"/>
                    <a:pt x="691996" y="422878"/>
                  </a:cubicBezTo>
                  <a:cubicBezTo>
                    <a:pt x="689415" y="429073"/>
                    <a:pt x="685079" y="434338"/>
                    <a:pt x="681569" y="440016"/>
                  </a:cubicBezTo>
                  <a:cubicBezTo>
                    <a:pt x="679195" y="462315"/>
                    <a:pt x="665774" y="460457"/>
                    <a:pt x="651940" y="455501"/>
                  </a:cubicBezTo>
                  <a:cubicBezTo>
                    <a:pt x="638623" y="450752"/>
                    <a:pt x="627267" y="451578"/>
                    <a:pt x="618182" y="464586"/>
                  </a:cubicBezTo>
                  <a:cubicBezTo>
                    <a:pt x="612504" y="472742"/>
                    <a:pt x="608891" y="481104"/>
                    <a:pt x="614775" y="490911"/>
                  </a:cubicBezTo>
                  <a:cubicBezTo>
                    <a:pt x="619214" y="498344"/>
                    <a:pt x="624479" y="500719"/>
                    <a:pt x="633461" y="500306"/>
                  </a:cubicBezTo>
                  <a:cubicBezTo>
                    <a:pt x="673827" y="499067"/>
                    <a:pt x="713160" y="505158"/>
                    <a:pt x="750325" y="52394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5E6A4A07-633A-4F6F-95DB-515024B41A04}"/>
                </a:ext>
              </a:extLst>
            </p:cNvPr>
            <p:cNvSpPr/>
            <p:nvPr/>
          </p:nvSpPr>
          <p:spPr>
            <a:xfrm>
              <a:off x="6477414" y="1373401"/>
              <a:ext cx="500755" cy="406248"/>
            </a:xfrm>
            <a:custGeom>
              <a:avLst/>
              <a:gdLst>
                <a:gd name="connsiteX0" fmla="*/ 2049 w 500755"/>
                <a:gd name="connsiteY0" fmla="*/ 321038 h 406248"/>
                <a:gd name="connsiteX1" fmla="*/ 25690 w 500755"/>
                <a:gd name="connsiteY1" fmla="*/ 338898 h 406248"/>
                <a:gd name="connsiteX2" fmla="*/ 77515 w 500755"/>
                <a:gd name="connsiteY2" fmla="*/ 360888 h 406248"/>
                <a:gd name="connsiteX3" fmla="*/ 126346 w 500755"/>
                <a:gd name="connsiteY3" fmla="*/ 353764 h 406248"/>
                <a:gd name="connsiteX4" fmla="*/ 138012 w 500755"/>
                <a:gd name="connsiteY4" fmla="*/ 340756 h 406248"/>
                <a:gd name="connsiteX5" fmla="*/ 124488 w 500755"/>
                <a:gd name="connsiteY5" fmla="*/ 329400 h 406248"/>
                <a:gd name="connsiteX6" fmla="*/ 124488 w 500755"/>
                <a:gd name="connsiteY6" fmla="*/ 321038 h 406248"/>
                <a:gd name="connsiteX7" fmla="*/ 124488 w 500755"/>
                <a:gd name="connsiteY7" fmla="*/ 321038 h 406248"/>
                <a:gd name="connsiteX8" fmla="*/ 227415 w 500755"/>
                <a:gd name="connsiteY8" fmla="*/ 274272 h 406248"/>
                <a:gd name="connsiteX9" fmla="*/ 178068 w 500755"/>
                <a:gd name="connsiteY9" fmla="*/ 254141 h 406248"/>
                <a:gd name="connsiteX10" fmla="*/ 183333 w 500755"/>
                <a:gd name="connsiteY10" fmla="*/ 243094 h 406248"/>
                <a:gd name="connsiteX11" fmla="*/ 196960 w 500755"/>
                <a:gd name="connsiteY11" fmla="*/ 239275 h 406248"/>
                <a:gd name="connsiteX12" fmla="*/ 225660 w 500755"/>
                <a:gd name="connsiteY12" fmla="*/ 251973 h 406248"/>
                <a:gd name="connsiteX13" fmla="*/ 242281 w 500755"/>
                <a:gd name="connsiteY13" fmla="*/ 223273 h 406248"/>
                <a:gd name="connsiteX14" fmla="*/ 253844 w 500755"/>
                <a:gd name="connsiteY14" fmla="*/ 221208 h 406248"/>
                <a:gd name="connsiteX15" fmla="*/ 265303 w 500755"/>
                <a:gd name="connsiteY15" fmla="*/ 246501 h 406248"/>
                <a:gd name="connsiteX16" fmla="*/ 271704 w 500755"/>
                <a:gd name="connsiteY16" fmla="*/ 248772 h 406248"/>
                <a:gd name="connsiteX17" fmla="*/ 276040 w 500755"/>
                <a:gd name="connsiteY17" fmla="*/ 242991 h 406248"/>
                <a:gd name="connsiteX18" fmla="*/ 253224 w 500755"/>
                <a:gd name="connsiteY18" fmla="*/ 200871 h 406248"/>
                <a:gd name="connsiteX19" fmla="*/ 250230 w 500755"/>
                <a:gd name="connsiteY19" fmla="*/ 184353 h 406248"/>
                <a:gd name="connsiteX20" fmla="*/ 259522 w 500755"/>
                <a:gd name="connsiteY20" fmla="*/ 168041 h 406248"/>
                <a:gd name="connsiteX21" fmla="*/ 296481 w 500755"/>
                <a:gd name="connsiteY21" fmla="*/ 151110 h 406248"/>
                <a:gd name="connsiteX22" fmla="*/ 304843 w 500755"/>
                <a:gd name="connsiteY22" fmla="*/ 145536 h 406248"/>
                <a:gd name="connsiteX23" fmla="*/ 296997 w 500755"/>
                <a:gd name="connsiteY23" fmla="*/ 132734 h 406248"/>
                <a:gd name="connsiteX24" fmla="*/ 279240 w 500755"/>
                <a:gd name="connsiteY24" fmla="*/ 129534 h 406248"/>
                <a:gd name="connsiteX25" fmla="*/ 262309 w 500755"/>
                <a:gd name="connsiteY25" fmla="*/ 115700 h 406248"/>
                <a:gd name="connsiteX26" fmla="*/ 269742 w 500755"/>
                <a:gd name="connsiteY26" fmla="*/ 84626 h 406248"/>
                <a:gd name="connsiteX27" fmla="*/ 309798 w 500755"/>
                <a:gd name="connsiteY27" fmla="*/ 53242 h 406248"/>
                <a:gd name="connsiteX28" fmla="*/ 339840 w 500755"/>
                <a:gd name="connsiteY28" fmla="*/ 53139 h 406248"/>
                <a:gd name="connsiteX29" fmla="*/ 346241 w 500755"/>
                <a:gd name="connsiteY29" fmla="*/ 78535 h 406248"/>
                <a:gd name="connsiteX30" fmla="*/ 339117 w 500755"/>
                <a:gd name="connsiteY30" fmla="*/ 88136 h 406248"/>
                <a:gd name="connsiteX31" fmla="*/ 337259 w 500755"/>
                <a:gd name="connsiteY31" fmla="*/ 99492 h 406248"/>
                <a:gd name="connsiteX32" fmla="*/ 347686 w 500755"/>
                <a:gd name="connsiteY32" fmla="*/ 98873 h 406248"/>
                <a:gd name="connsiteX33" fmla="*/ 354809 w 500755"/>
                <a:gd name="connsiteY33" fmla="*/ 106099 h 406248"/>
                <a:gd name="connsiteX34" fmla="*/ 349338 w 500755"/>
                <a:gd name="connsiteY34" fmla="*/ 124785 h 406248"/>
                <a:gd name="connsiteX35" fmla="*/ 361726 w 500755"/>
                <a:gd name="connsiteY35" fmla="*/ 140271 h 406248"/>
                <a:gd name="connsiteX36" fmla="*/ 384851 w 500755"/>
                <a:gd name="connsiteY36" fmla="*/ 153795 h 406248"/>
                <a:gd name="connsiteX37" fmla="*/ 390736 w 500755"/>
                <a:gd name="connsiteY37" fmla="*/ 152866 h 406248"/>
                <a:gd name="connsiteX38" fmla="*/ 410351 w 500755"/>
                <a:gd name="connsiteY38" fmla="*/ 156582 h 406248"/>
                <a:gd name="connsiteX39" fmla="*/ 419848 w 500755"/>
                <a:gd name="connsiteY39" fmla="*/ 154517 h 406248"/>
                <a:gd name="connsiteX40" fmla="*/ 421603 w 500755"/>
                <a:gd name="connsiteY40" fmla="*/ 114978 h 406248"/>
                <a:gd name="connsiteX41" fmla="*/ 427282 w 500755"/>
                <a:gd name="connsiteY41" fmla="*/ 84007 h 406248"/>
                <a:gd name="connsiteX42" fmla="*/ 434818 w 500755"/>
                <a:gd name="connsiteY42" fmla="*/ 62637 h 406248"/>
                <a:gd name="connsiteX43" fmla="*/ 431927 w 500755"/>
                <a:gd name="connsiteY43" fmla="*/ 5960 h 406248"/>
                <a:gd name="connsiteX44" fmla="*/ 436366 w 500755"/>
                <a:gd name="connsiteY44" fmla="*/ 282 h 406248"/>
                <a:gd name="connsiteX45" fmla="*/ 442974 w 500755"/>
                <a:gd name="connsiteY45" fmla="*/ 1830 h 406248"/>
                <a:gd name="connsiteX46" fmla="*/ 452058 w 500755"/>
                <a:gd name="connsiteY46" fmla="*/ 19793 h 406248"/>
                <a:gd name="connsiteX47" fmla="*/ 468679 w 500755"/>
                <a:gd name="connsiteY47" fmla="*/ 30117 h 406248"/>
                <a:gd name="connsiteX48" fmla="*/ 481997 w 500755"/>
                <a:gd name="connsiteY48" fmla="*/ 48183 h 406248"/>
                <a:gd name="connsiteX49" fmla="*/ 477351 w 500755"/>
                <a:gd name="connsiteY49" fmla="*/ 63979 h 406248"/>
                <a:gd name="connsiteX50" fmla="*/ 499341 w 500755"/>
                <a:gd name="connsiteY50" fmla="*/ 95363 h 406248"/>
                <a:gd name="connsiteX51" fmla="*/ 480861 w 500755"/>
                <a:gd name="connsiteY51" fmla="*/ 140271 h 406248"/>
                <a:gd name="connsiteX52" fmla="*/ 459801 w 500755"/>
                <a:gd name="connsiteY52" fmla="*/ 194883 h 406248"/>
                <a:gd name="connsiteX53" fmla="*/ 431205 w 500755"/>
                <a:gd name="connsiteY53" fmla="*/ 238449 h 406248"/>
                <a:gd name="connsiteX54" fmla="*/ 367920 w 500755"/>
                <a:gd name="connsiteY54" fmla="*/ 265497 h 406248"/>
                <a:gd name="connsiteX55" fmla="*/ 290802 w 500755"/>
                <a:gd name="connsiteY55" fmla="*/ 312779 h 406248"/>
                <a:gd name="connsiteX56" fmla="*/ 245482 w 500755"/>
                <a:gd name="connsiteY56" fmla="*/ 347054 h 406248"/>
                <a:gd name="connsiteX57" fmla="*/ 189011 w 500755"/>
                <a:gd name="connsiteY57" fmla="*/ 370489 h 406248"/>
                <a:gd name="connsiteX58" fmla="*/ 153498 w 500755"/>
                <a:gd name="connsiteY58" fmla="*/ 378541 h 406248"/>
                <a:gd name="connsiteX59" fmla="*/ 82058 w 500755"/>
                <a:gd name="connsiteY59" fmla="*/ 385871 h 406248"/>
                <a:gd name="connsiteX60" fmla="*/ 72044 w 500755"/>
                <a:gd name="connsiteY60" fmla="*/ 383496 h 406248"/>
                <a:gd name="connsiteX61" fmla="*/ 12889 w 500755"/>
                <a:gd name="connsiteY61" fmla="*/ 355726 h 406248"/>
                <a:gd name="connsiteX62" fmla="*/ 7108 w 500755"/>
                <a:gd name="connsiteY62" fmla="*/ 346434 h 406248"/>
                <a:gd name="connsiteX63" fmla="*/ 4424 w 500755"/>
                <a:gd name="connsiteY63" fmla="*/ 341686 h 406248"/>
                <a:gd name="connsiteX64" fmla="*/ 2049 w 500755"/>
                <a:gd name="connsiteY64" fmla="*/ 321038 h 40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0755" h="406248">
                  <a:moveTo>
                    <a:pt x="2049" y="321038"/>
                  </a:moveTo>
                  <a:cubicBezTo>
                    <a:pt x="13612" y="321245"/>
                    <a:pt x="20735" y="328162"/>
                    <a:pt x="25690" y="338898"/>
                  </a:cubicBezTo>
                  <a:cubicBezTo>
                    <a:pt x="36840" y="363159"/>
                    <a:pt x="56765" y="367598"/>
                    <a:pt x="77515" y="360888"/>
                  </a:cubicBezTo>
                  <a:cubicBezTo>
                    <a:pt x="93827" y="355623"/>
                    <a:pt x="109932" y="355106"/>
                    <a:pt x="126346" y="353764"/>
                  </a:cubicBezTo>
                  <a:cubicBezTo>
                    <a:pt x="133366" y="353248"/>
                    <a:pt x="138425" y="349325"/>
                    <a:pt x="138012" y="340756"/>
                  </a:cubicBezTo>
                  <a:cubicBezTo>
                    <a:pt x="137496" y="331672"/>
                    <a:pt x="130785" y="330639"/>
                    <a:pt x="124488" y="329400"/>
                  </a:cubicBezTo>
                  <a:cubicBezTo>
                    <a:pt x="122423" y="326613"/>
                    <a:pt x="122423" y="323826"/>
                    <a:pt x="124488" y="321038"/>
                  </a:cubicBezTo>
                  <a:lnTo>
                    <a:pt x="124488" y="321038"/>
                  </a:lnTo>
                  <a:cubicBezTo>
                    <a:pt x="149265" y="281602"/>
                    <a:pt x="191489" y="286041"/>
                    <a:pt x="227415" y="274272"/>
                  </a:cubicBezTo>
                  <a:cubicBezTo>
                    <a:pt x="209039" y="270762"/>
                    <a:pt x="189940" y="273859"/>
                    <a:pt x="178068" y="254141"/>
                  </a:cubicBezTo>
                  <a:cubicBezTo>
                    <a:pt x="179823" y="250424"/>
                    <a:pt x="181475" y="246708"/>
                    <a:pt x="183333" y="243094"/>
                  </a:cubicBezTo>
                  <a:cubicBezTo>
                    <a:pt x="186740" y="236591"/>
                    <a:pt x="191489" y="229777"/>
                    <a:pt x="196960" y="239275"/>
                  </a:cubicBezTo>
                  <a:cubicBezTo>
                    <a:pt x="204187" y="251870"/>
                    <a:pt x="213272" y="257238"/>
                    <a:pt x="225660" y="251973"/>
                  </a:cubicBezTo>
                  <a:cubicBezTo>
                    <a:pt x="237016" y="247121"/>
                    <a:pt x="244449" y="238655"/>
                    <a:pt x="242281" y="223273"/>
                  </a:cubicBezTo>
                  <a:cubicBezTo>
                    <a:pt x="241559" y="218421"/>
                    <a:pt x="249095" y="218111"/>
                    <a:pt x="253844" y="221208"/>
                  </a:cubicBezTo>
                  <a:cubicBezTo>
                    <a:pt x="263135" y="227196"/>
                    <a:pt x="260451" y="238759"/>
                    <a:pt x="265303" y="246501"/>
                  </a:cubicBezTo>
                  <a:cubicBezTo>
                    <a:pt x="266335" y="248153"/>
                    <a:pt x="269845" y="249392"/>
                    <a:pt x="271704" y="248772"/>
                  </a:cubicBezTo>
                  <a:cubicBezTo>
                    <a:pt x="273562" y="248153"/>
                    <a:pt x="275730" y="245159"/>
                    <a:pt x="276040" y="242991"/>
                  </a:cubicBezTo>
                  <a:cubicBezTo>
                    <a:pt x="278724" y="222447"/>
                    <a:pt x="268607" y="208923"/>
                    <a:pt x="253224" y="200871"/>
                  </a:cubicBezTo>
                  <a:cubicBezTo>
                    <a:pt x="243107" y="195502"/>
                    <a:pt x="241455" y="192095"/>
                    <a:pt x="250230" y="184353"/>
                  </a:cubicBezTo>
                  <a:cubicBezTo>
                    <a:pt x="255186" y="180017"/>
                    <a:pt x="253018" y="167422"/>
                    <a:pt x="259522" y="168041"/>
                  </a:cubicBezTo>
                  <a:cubicBezTo>
                    <a:pt x="275110" y="169383"/>
                    <a:pt x="279653" y="144710"/>
                    <a:pt x="296481" y="151110"/>
                  </a:cubicBezTo>
                  <a:cubicBezTo>
                    <a:pt x="299991" y="152453"/>
                    <a:pt x="304120" y="150491"/>
                    <a:pt x="304843" y="145536"/>
                  </a:cubicBezTo>
                  <a:cubicBezTo>
                    <a:pt x="305772" y="139032"/>
                    <a:pt x="301952" y="134386"/>
                    <a:pt x="296997" y="132734"/>
                  </a:cubicBezTo>
                  <a:cubicBezTo>
                    <a:pt x="291215" y="130773"/>
                    <a:pt x="282957" y="133251"/>
                    <a:pt x="279240" y="129534"/>
                  </a:cubicBezTo>
                  <a:cubicBezTo>
                    <a:pt x="273872" y="124372"/>
                    <a:pt x="262825" y="126953"/>
                    <a:pt x="262309" y="115700"/>
                  </a:cubicBezTo>
                  <a:cubicBezTo>
                    <a:pt x="261896" y="104551"/>
                    <a:pt x="260657" y="92575"/>
                    <a:pt x="269742" y="84626"/>
                  </a:cubicBezTo>
                  <a:cubicBezTo>
                    <a:pt x="282647" y="73373"/>
                    <a:pt x="295242" y="60985"/>
                    <a:pt x="309798" y="53242"/>
                  </a:cubicBezTo>
                  <a:cubicBezTo>
                    <a:pt x="317850" y="49009"/>
                    <a:pt x="329310" y="54274"/>
                    <a:pt x="339840" y="53139"/>
                  </a:cubicBezTo>
                  <a:cubicBezTo>
                    <a:pt x="348925" y="52106"/>
                    <a:pt x="352435" y="69140"/>
                    <a:pt x="346241" y="78535"/>
                  </a:cubicBezTo>
                  <a:cubicBezTo>
                    <a:pt x="344073" y="81942"/>
                    <a:pt x="340769" y="84523"/>
                    <a:pt x="339117" y="88136"/>
                  </a:cubicBezTo>
                  <a:cubicBezTo>
                    <a:pt x="337672" y="91440"/>
                    <a:pt x="337878" y="95672"/>
                    <a:pt x="337259" y="99492"/>
                  </a:cubicBezTo>
                  <a:cubicBezTo>
                    <a:pt x="340769" y="99286"/>
                    <a:pt x="344279" y="99492"/>
                    <a:pt x="347686" y="98873"/>
                  </a:cubicBezTo>
                  <a:cubicBezTo>
                    <a:pt x="353261" y="97840"/>
                    <a:pt x="358835" y="97324"/>
                    <a:pt x="354809" y="106099"/>
                  </a:cubicBezTo>
                  <a:cubicBezTo>
                    <a:pt x="352022" y="112190"/>
                    <a:pt x="346034" y="117765"/>
                    <a:pt x="349338" y="124785"/>
                  </a:cubicBezTo>
                  <a:cubicBezTo>
                    <a:pt x="352125" y="130773"/>
                    <a:pt x="357080" y="135728"/>
                    <a:pt x="361726" y="140271"/>
                  </a:cubicBezTo>
                  <a:cubicBezTo>
                    <a:pt x="368333" y="146775"/>
                    <a:pt x="379173" y="144813"/>
                    <a:pt x="384851" y="153795"/>
                  </a:cubicBezTo>
                  <a:cubicBezTo>
                    <a:pt x="386400" y="156272"/>
                    <a:pt x="389497" y="155963"/>
                    <a:pt x="390736" y="152866"/>
                  </a:cubicBezTo>
                  <a:cubicBezTo>
                    <a:pt x="401369" y="128089"/>
                    <a:pt x="404363" y="153485"/>
                    <a:pt x="410351" y="156582"/>
                  </a:cubicBezTo>
                  <a:cubicBezTo>
                    <a:pt x="414583" y="158750"/>
                    <a:pt x="419126" y="158337"/>
                    <a:pt x="419848" y="154517"/>
                  </a:cubicBezTo>
                  <a:cubicBezTo>
                    <a:pt x="422016" y="141509"/>
                    <a:pt x="430792" y="128502"/>
                    <a:pt x="421603" y="114978"/>
                  </a:cubicBezTo>
                  <a:cubicBezTo>
                    <a:pt x="412828" y="102176"/>
                    <a:pt x="414687" y="92369"/>
                    <a:pt x="427282" y="84007"/>
                  </a:cubicBezTo>
                  <a:cubicBezTo>
                    <a:pt x="434405" y="79258"/>
                    <a:pt x="435953" y="72341"/>
                    <a:pt x="434818" y="62637"/>
                  </a:cubicBezTo>
                  <a:cubicBezTo>
                    <a:pt x="432547" y="43951"/>
                    <a:pt x="432443" y="24852"/>
                    <a:pt x="431927" y="5960"/>
                  </a:cubicBezTo>
                  <a:cubicBezTo>
                    <a:pt x="431824" y="3998"/>
                    <a:pt x="434405" y="1004"/>
                    <a:pt x="436366" y="282"/>
                  </a:cubicBezTo>
                  <a:cubicBezTo>
                    <a:pt x="438225" y="-441"/>
                    <a:pt x="442044" y="282"/>
                    <a:pt x="442974" y="1830"/>
                  </a:cubicBezTo>
                  <a:cubicBezTo>
                    <a:pt x="446587" y="7508"/>
                    <a:pt x="450613" y="13393"/>
                    <a:pt x="452058" y="19793"/>
                  </a:cubicBezTo>
                  <a:cubicBezTo>
                    <a:pt x="454536" y="30736"/>
                    <a:pt x="459698" y="30633"/>
                    <a:pt x="468679" y="30117"/>
                  </a:cubicBezTo>
                  <a:cubicBezTo>
                    <a:pt x="481171" y="29394"/>
                    <a:pt x="484578" y="35382"/>
                    <a:pt x="481997" y="48183"/>
                  </a:cubicBezTo>
                  <a:cubicBezTo>
                    <a:pt x="480965" y="53552"/>
                    <a:pt x="478074" y="58610"/>
                    <a:pt x="477351" y="63979"/>
                  </a:cubicBezTo>
                  <a:cubicBezTo>
                    <a:pt x="474874" y="81426"/>
                    <a:pt x="478487" y="86278"/>
                    <a:pt x="499341" y="95363"/>
                  </a:cubicBezTo>
                  <a:cubicBezTo>
                    <a:pt x="505742" y="116526"/>
                    <a:pt x="488811" y="126127"/>
                    <a:pt x="480861" y="140271"/>
                  </a:cubicBezTo>
                  <a:cubicBezTo>
                    <a:pt x="471673" y="157511"/>
                    <a:pt x="445761" y="166906"/>
                    <a:pt x="459801" y="194883"/>
                  </a:cubicBezTo>
                  <a:cubicBezTo>
                    <a:pt x="446793" y="206652"/>
                    <a:pt x="437605" y="221415"/>
                    <a:pt x="431205" y="238449"/>
                  </a:cubicBezTo>
                  <a:cubicBezTo>
                    <a:pt x="404776" y="232668"/>
                    <a:pt x="386090" y="243507"/>
                    <a:pt x="367920" y="265497"/>
                  </a:cubicBezTo>
                  <a:cubicBezTo>
                    <a:pt x="347892" y="289758"/>
                    <a:pt x="325593" y="313812"/>
                    <a:pt x="290802" y="312779"/>
                  </a:cubicBezTo>
                  <a:cubicBezTo>
                    <a:pt x="269226" y="312160"/>
                    <a:pt x="262929" y="339105"/>
                    <a:pt x="245482" y="347054"/>
                  </a:cubicBezTo>
                  <a:cubicBezTo>
                    <a:pt x="229996" y="364294"/>
                    <a:pt x="211620" y="373070"/>
                    <a:pt x="189011" y="370489"/>
                  </a:cubicBezTo>
                  <a:cubicBezTo>
                    <a:pt x="176623" y="369043"/>
                    <a:pt x="164441" y="371418"/>
                    <a:pt x="153498" y="378541"/>
                  </a:cubicBezTo>
                  <a:cubicBezTo>
                    <a:pt x="119326" y="414158"/>
                    <a:pt x="119326" y="414158"/>
                    <a:pt x="82058" y="385871"/>
                  </a:cubicBezTo>
                  <a:cubicBezTo>
                    <a:pt x="78651" y="385252"/>
                    <a:pt x="75347" y="384322"/>
                    <a:pt x="72044" y="383496"/>
                  </a:cubicBezTo>
                  <a:cubicBezTo>
                    <a:pt x="50261" y="379677"/>
                    <a:pt x="26207" y="381122"/>
                    <a:pt x="12889" y="355726"/>
                  </a:cubicBezTo>
                  <a:cubicBezTo>
                    <a:pt x="10824" y="352732"/>
                    <a:pt x="8966" y="349635"/>
                    <a:pt x="7108" y="346434"/>
                  </a:cubicBezTo>
                  <a:cubicBezTo>
                    <a:pt x="6179" y="344886"/>
                    <a:pt x="5353" y="343234"/>
                    <a:pt x="4424" y="341686"/>
                  </a:cubicBezTo>
                  <a:cubicBezTo>
                    <a:pt x="1739" y="335182"/>
                    <a:pt x="-2597" y="328781"/>
                    <a:pt x="2049" y="321038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17FFDAB1-D6EB-4A1B-B95B-FFF21CE6A733}"/>
                </a:ext>
              </a:extLst>
            </p:cNvPr>
            <p:cNvSpPr/>
            <p:nvPr/>
          </p:nvSpPr>
          <p:spPr>
            <a:xfrm>
              <a:off x="5622288" y="1571339"/>
              <a:ext cx="301365" cy="108440"/>
            </a:xfrm>
            <a:custGeom>
              <a:avLst/>
              <a:gdLst>
                <a:gd name="connsiteX0" fmla="*/ 228257 w 301365"/>
                <a:gd name="connsiteY0" fmla="*/ 108441 h 108440"/>
                <a:gd name="connsiteX1" fmla="*/ 222682 w 301365"/>
                <a:gd name="connsiteY1" fmla="*/ 80670 h 108440"/>
                <a:gd name="connsiteX2" fmla="*/ 213907 w 301365"/>
                <a:gd name="connsiteY2" fmla="*/ 63636 h 108440"/>
                <a:gd name="connsiteX3" fmla="*/ 139163 w 301365"/>
                <a:gd name="connsiteY3" fmla="*/ 68282 h 108440"/>
                <a:gd name="connsiteX4" fmla="*/ 83312 w 301365"/>
                <a:gd name="connsiteY4" fmla="*/ 67972 h 108440"/>
                <a:gd name="connsiteX5" fmla="*/ 68962 w 301365"/>
                <a:gd name="connsiteY5" fmla="*/ 64255 h 108440"/>
                <a:gd name="connsiteX6" fmla="*/ 36133 w 301365"/>
                <a:gd name="connsiteY6" fmla="*/ 45673 h 108440"/>
                <a:gd name="connsiteX7" fmla="*/ 0 w 301365"/>
                <a:gd name="connsiteY7" fmla="*/ 21206 h 108440"/>
                <a:gd name="connsiteX8" fmla="*/ 31900 w 301365"/>
                <a:gd name="connsiteY8" fmla="*/ 6030 h 108440"/>
                <a:gd name="connsiteX9" fmla="*/ 42740 w 301365"/>
                <a:gd name="connsiteY9" fmla="*/ 8404 h 108440"/>
                <a:gd name="connsiteX10" fmla="*/ 190782 w 301365"/>
                <a:gd name="connsiteY10" fmla="*/ 145 h 108440"/>
                <a:gd name="connsiteX11" fmla="*/ 280804 w 301365"/>
                <a:gd name="connsiteY11" fmla="*/ 1488 h 108440"/>
                <a:gd name="connsiteX12" fmla="*/ 300006 w 301365"/>
                <a:gd name="connsiteY12" fmla="*/ 29671 h 108440"/>
                <a:gd name="connsiteX13" fmla="*/ 266764 w 301365"/>
                <a:gd name="connsiteY13" fmla="*/ 98427 h 108440"/>
                <a:gd name="connsiteX14" fmla="*/ 232283 w 301365"/>
                <a:gd name="connsiteY14" fmla="*/ 68282 h 108440"/>
                <a:gd name="connsiteX15" fmla="*/ 228257 w 301365"/>
                <a:gd name="connsiteY15" fmla="*/ 108441 h 10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1365" h="108440">
                  <a:moveTo>
                    <a:pt x="228257" y="108441"/>
                  </a:moveTo>
                  <a:cubicBezTo>
                    <a:pt x="222166" y="100182"/>
                    <a:pt x="222888" y="90271"/>
                    <a:pt x="222682" y="80670"/>
                  </a:cubicBezTo>
                  <a:cubicBezTo>
                    <a:pt x="222579" y="73237"/>
                    <a:pt x="220101" y="67249"/>
                    <a:pt x="213907" y="63636"/>
                  </a:cubicBezTo>
                  <a:cubicBezTo>
                    <a:pt x="189130" y="66940"/>
                    <a:pt x="162908" y="44537"/>
                    <a:pt x="139163" y="68282"/>
                  </a:cubicBezTo>
                  <a:cubicBezTo>
                    <a:pt x="120581" y="66733"/>
                    <a:pt x="102101" y="61675"/>
                    <a:pt x="83312" y="67972"/>
                  </a:cubicBezTo>
                  <a:cubicBezTo>
                    <a:pt x="79183" y="69314"/>
                    <a:pt x="73814" y="65598"/>
                    <a:pt x="68962" y="64255"/>
                  </a:cubicBezTo>
                  <a:cubicBezTo>
                    <a:pt x="60910" y="52074"/>
                    <a:pt x="50380" y="44950"/>
                    <a:pt x="36133" y="45673"/>
                  </a:cubicBezTo>
                  <a:cubicBezTo>
                    <a:pt x="22712" y="39995"/>
                    <a:pt x="9291" y="34317"/>
                    <a:pt x="0" y="21206"/>
                  </a:cubicBezTo>
                  <a:cubicBezTo>
                    <a:pt x="4439" y="662"/>
                    <a:pt x="19512" y="6649"/>
                    <a:pt x="31900" y="6030"/>
                  </a:cubicBezTo>
                  <a:cubicBezTo>
                    <a:pt x="35617" y="6546"/>
                    <a:pt x="39127" y="7372"/>
                    <a:pt x="42740" y="8404"/>
                  </a:cubicBezTo>
                  <a:cubicBezTo>
                    <a:pt x="92603" y="17180"/>
                    <a:pt x="141538" y="5514"/>
                    <a:pt x="190782" y="145"/>
                  </a:cubicBezTo>
                  <a:cubicBezTo>
                    <a:pt x="220307" y="15425"/>
                    <a:pt x="250246" y="-5533"/>
                    <a:pt x="280804" y="1488"/>
                  </a:cubicBezTo>
                  <a:cubicBezTo>
                    <a:pt x="299903" y="5823"/>
                    <a:pt x="303929" y="9437"/>
                    <a:pt x="300006" y="29671"/>
                  </a:cubicBezTo>
                  <a:cubicBezTo>
                    <a:pt x="294844" y="56513"/>
                    <a:pt x="282353" y="78089"/>
                    <a:pt x="266764" y="98427"/>
                  </a:cubicBezTo>
                  <a:cubicBezTo>
                    <a:pt x="246013" y="100905"/>
                    <a:pt x="244258" y="76747"/>
                    <a:pt x="232283" y="68282"/>
                  </a:cubicBezTo>
                  <a:cubicBezTo>
                    <a:pt x="242503" y="82838"/>
                    <a:pt x="240026" y="96052"/>
                    <a:pt x="228257" y="108441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9A491A8F-E1FA-4F10-89A2-57B0BFAC3B79}"/>
                </a:ext>
              </a:extLst>
            </p:cNvPr>
            <p:cNvSpPr/>
            <p:nvPr/>
          </p:nvSpPr>
          <p:spPr>
            <a:xfrm>
              <a:off x="6093151" y="933423"/>
              <a:ext cx="317862" cy="186813"/>
            </a:xfrm>
            <a:custGeom>
              <a:avLst/>
              <a:gdLst>
                <a:gd name="connsiteX0" fmla="*/ 118516 w 317862"/>
                <a:gd name="connsiteY0" fmla="*/ 574 h 186813"/>
                <a:gd name="connsiteX1" fmla="*/ 129665 w 317862"/>
                <a:gd name="connsiteY1" fmla="*/ 574 h 186813"/>
                <a:gd name="connsiteX2" fmla="*/ 234864 w 317862"/>
                <a:gd name="connsiteY2" fmla="*/ 42695 h 186813"/>
                <a:gd name="connsiteX3" fmla="*/ 255718 w 317862"/>
                <a:gd name="connsiteY3" fmla="*/ 59213 h 186813"/>
                <a:gd name="connsiteX4" fmla="*/ 242916 w 317862"/>
                <a:gd name="connsiteY4" fmla="*/ 81822 h 186813"/>
                <a:gd name="connsiteX5" fmla="*/ 264286 w 317862"/>
                <a:gd name="connsiteY5" fmla="*/ 75214 h 186813"/>
                <a:gd name="connsiteX6" fmla="*/ 317453 w 317862"/>
                <a:gd name="connsiteY6" fmla="*/ 167508 h 186813"/>
                <a:gd name="connsiteX7" fmla="*/ 301039 w 317862"/>
                <a:gd name="connsiteY7" fmla="*/ 186813 h 186813"/>
                <a:gd name="connsiteX8" fmla="*/ 274094 w 317862"/>
                <a:gd name="connsiteY8" fmla="*/ 160488 h 186813"/>
                <a:gd name="connsiteX9" fmla="*/ 209055 w 317862"/>
                <a:gd name="connsiteY9" fmla="*/ 115890 h 186813"/>
                <a:gd name="connsiteX10" fmla="*/ 194292 w 317862"/>
                <a:gd name="connsiteY10" fmla="*/ 64788 h 186813"/>
                <a:gd name="connsiteX11" fmla="*/ 108605 w 317862"/>
                <a:gd name="connsiteY11" fmla="*/ 65510 h 186813"/>
                <a:gd name="connsiteX12" fmla="*/ 26738 w 317862"/>
                <a:gd name="connsiteY12" fmla="*/ 67472 h 186813"/>
                <a:gd name="connsiteX13" fmla="*/ 0 w 317862"/>
                <a:gd name="connsiteY13" fmla="*/ 51367 h 186813"/>
                <a:gd name="connsiteX14" fmla="*/ 52857 w 317862"/>
                <a:gd name="connsiteY14" fmla="*/ 23906 h 186813"/>
                <a:gd name="connsiteX15" fmla="*/ 118516 w 317862"/>
                <a:gd name="connsiteY15" fmla="*/ 574 h 18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7862" h="186813">
                  <a:moveTo>
                    <a:pt x="118516" y="574"/>
                  </a:moveTo>
                  <a:cubicBezTo>
                    <a:pt x="122232" y="471"/>
                    <a:pt x="126362" y="-665"/>
                    <a:pt x="129665" y="574"/>
                  </a:cubicBezTo>
                  <a:cubicBezTo>
                    <a:pt x="164869" y="14305"/>
                    <a:pt x="199866" y="28242"/>
                    <a:pt x="234864" y="42695"/>
                  </a:cubicBezTo>
                  <a:cubicBezTo>
                    <a:pt x="242916" y="45998"/>
                    <a:pt x="250969" y="50438"/>
                    <a:pt x="255718" y="59213"/>
                  </a:cubicBezTo>
                  <a:cubicBezTo>
                    <a:pt x="253343" y="67885"/>
                    <a:pt x="247459" y="74492"/>
                    <a:pt x="242916" y="81822"/>
                  </a:cubicBezTo>
                  <a:cubicBezTo>
                    <a:pt x="249627" y="76453"/>
                    <a:pt x="256647" y="74802"/>
                    <a:pt x="264286" y="75214"/>
                  </a:cubicBezTo>
                  <a:cubicBezTo>
                    <a:pt x="283488" y="105050"/>
                    <a:pt x="294431" y="140460"/>
                    <a:pt x="317453" y="167508"/>
                  </a:cubicBezTo>
                  <a:cubicBezTo>
                    <a:pt x="320034" y="182168"/>
                    <a:pt x="309917" y="183820"/>
                    <a:pt x="301039" y="186813"/>
                  </a:cubicBezTo>
                  <a:cubicBezTo>
                    <a:pt x="285863" y="185678"/>
                    <a:pt x="279772" y="172980"/>
                    <a:pt x="274094" y="160488"/>
                  </a:cubicBezTo>
                  <a:cubicBezTo>
                    <a:pt x="260776" y="130859"/>
                    <a:pt x="241987" y="111244"/>
                    <a:pt x="209055" y="115890"/>
                  </a:cubicBezTo>
                  <a:cubicBezTo>
                    <a:pt x="187891" y="107321"/>
                    <a:pt x="187788" y="88738"/>
                    <a:pt x="194292" y="64788"/>
                  </a:cubicBezTo>
                  <a:cubicBezTo>
                    <a:pt x="162908" y="77486"/>
                    <a:pt x="135756" y="71911"/>
                    <a:pt x="108605" y="65510"/>
                  </a:cubicBezTo>
                  <a:cubicBezTo>
                    <a:pt x="81351" y="61587"/>
                    <a:pt x="54716" y="44243"/>
                    <a:pt x="26738" y="67472"/>
                  </a:cubicBezTo>
                  <a:cubicBezTo>
                    <a:pt x="14247" y="77899"/>
                    <a:pt x="3717" y="67368"/>
                    <a:pt x="0" y="51367"/>
                  </a:cubicBezTo>
                  <a:cubicBezTo>
                    <a:pt x="8569" y="21738"/>
                    <a:pt x="32210" y="22254"/>
                    <a:pt x="52857" y="23906"/>
                  </a:cubicBezTo>
                  <a:cubicBezTo>
                    <a:pt x="78563" y="25971"/>
                    <a:pt x="99727" y="19157"/>
                    <a:pt x="118516" y="57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E9944DDD-1F5F-4868-BC31-3FF7CED8BC8E}"/>
                </a:ext>
              </a:extLst>
            </p:cNvPr>
            <p:cNvSpPr/>
            <p:nvPr/>
          </p:nvSpPr>
          <p:spPr>
            <a:xfrm>
              <a:off x="5850545" y="1634613"/>
              <a:ext cx="216190" cy="168328"/>
            </a:xfrm>
            <a:custGeom>
              <a:avLst/>
              <a:gdLst>
                <a:gd name="connsiteX0" fmla="*/ 0 w 216190"/>
                <a:gd name="connsiteY0" fmla="*/ 45167 h 168328"/>
                <a:gd name="connsiteX1" fmla="*/ 2271 w 216190"/>
                <a:gd name="connsiteY1" fmla="*/ 5111 h 168328"/>
                <a:gd name="connsiteX2" fmla="*/ 6607 w 216190"/>
                <a:gd name="connsiteY2" fmla="*/ 52 h 168328"/>
                <a:gd name="connsiteX3" fmla="*/ 13111 w 216190"/>
                <a:gd name="connsiteY3" fmla="*/ 2530 h 168328"/>
                <a:gd name="connsiteX4" fmla="*/ 39643 w 216190"/>
                <a:gd name="connsiteY4" fmla="*/ 34843 h 168328"/>
                <a:gd name="connsiteX5" fmla="*/ 44185 w 216190"/>
                <a:gd name="connsiteY5" fmla="*/ 36908 h 168328"/>
                <a:gd name="connsiteX6" fmla="*/ 61013 w 216190"/>
                <a:gd name="connsiteY6" fmla="*/ 57039 h 168328"/>
                <a:gd name="connsiteX7" fmla="*/ 112115 w 216190"/>
                <a:gd name="connsiteY7" fmla="*/ 120117 h 168328"/>
                <a:gd name="connsiteX8" fmla="*/ 194808 w 216190"/>
                <a:gd name="connsiteY8" fmla="*/ 139216 h 168328"/>
                <a:gd name="connsiteX9" fmla="*/ 215662 w 216190"/>
                <a:gd name="connsiteY9" fmla="*/ 168328 h 168328"/>
                <a:gd name="connsiteX10" fmla="*/ 158469 w 216190"/>
                <a:gd name="connsiteY10" fmla="*/ 167709 h 168328"/>
                <a:gd name="connsiteX11" fmla="*/ 143602 w 216190"/>
                <a:gd name="connsiteY11" fmla="*/ 164818 h 168328"/>
                <a:gd name="connsiteX12" fmla="*/ 42843 w 216190"/>
                <a:gd name="connsiteY12" fmla="*/ 106902 h 168328"/>
                <a:gd name="connsiteX13" fmla="*/ 0 w 216190"/>
                <a:gd name="connsiteY13" fmla="*/ 45167 h 168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190" h="168328">
                  <a:moveTo>
                    <a:pt x="0" y="45167"/>
                  </a:moveTo>
                  <a:cubicBezTo>
                    <a:pt x="826" y="31849"/>
                    <a:pt x="1549" y="18428"/>
                    <a:pt x="2271" y="5111"/>
                  </a:cubicBezTo>
                  <a:cubicBezTo>
                    <a:pt x="2478" y="1704"/>
                    <a:pt x="3820" y="-361"/>
                    <a:pt x="6607" y="52"/>
                  </a:cubicBezTo>
                  <a:cubicBezTo>
                    <a:pt x="8878" y="362"/>
                    <a:pt x="11253" y="1085"/>
                    <a:pt x="13111" y="2530"/>
                  </a:cubicBezTo>
                  <a:cubicBezTo>
                    <a:pt x="24364" y="10892"/>
                    <a:pt x="25396" y="29268"/>
                    <a:pt x="39643" y="34843"/>
                  </a:cubicBezTo>
                  <a:cubicBezTo>
                    <a:pt x="41088" y="35566"/>
                    <a:pt x="42637" y="36288"/>
                    <a:pt x="44185" y="36908"/>
                  </a:cubicBezTo>
                  <a:cubicBezTo>
                    <a:pt x="51102" y="42276"/>
                    <a:pt x="56780" y="48883"/>
                    <a:pt x="61013" y="57039"/>
                  </a:cubicBezTo>
                  <a:cubicBezTo>
                    <a:pt x="77015" y="79132"/>
                    <a:pt x="86099" y="107832"/>
                    <a:pt x="112115" y="120117"/>
                  </a:cubicBezTo>
                  <a:cubicBezTo>
                    <a:pt x="138441" y="132299"/>
                    <a:pt x="169721" y="117949"/>
                    <a:pt x="194808" y="139216"/>
                  </a:cubicBezTo>
                  <a:cubicBezTo>
                    <a:pt x="204409" y="147371"/>
                    <a:pt x="219172" y="149539"/>
                    <a:pt x="215662" y="168328"/>
                  </a:cubicBezTo>
                  <a:cubicBezTo>
                    <a:pt x="196563" y="168122"/>
                    <a:pt x="177464" y="168225"/>
                    <a:pt x="158469" y="167709"/>
                  </a:cubicBezTo>
                  <a:cubicBezTo>
                    <a:pt x="153410" y="167606"/>
                    <a:pt x="148145" y="166883"/>
                    <a:pt x="143602" y="164818"/>
                  </a:cubicBezTo>
                  <a:cubicBezTo>
                    <a:pt x="108605" y="148300"/>
                    <a:pt x="71337" y="135912"/>
                    <a:pt x="42843" y="106902"/>
                  </a:cubicBezTo>
                  <a:cubicBezTo>
                    <a:pt x="25706" y="89352"/>
                    <a:pt x="5368" y="73041"/>
                    <a:pt x="0" y="45167"/>
                  </a:cubicBezTo>
                  <a:close/>
                </a:path>
              </a:pathLst>
            </a:custGeom>
            <a:solidFill>
              <a:srgbClr val="72C5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0D7FB5A8-EC99-4618-9A86-F6CAD26573E4}"/>
                </a:ext>
              </a:extLst>
            </p:cNvPr>
            <p:cNvSpPr/>
            <p:nvPr/>
          </p:nvSpPr>
          <p:spPr>
            <a:xfrm>
              <a:off x="5836814" y="1032072"/>
              <a:ext cx="198566" cy="194680"/>
            </a:xfrm>
            <a:custGeom>
              <a:avLst/>
              <a:gdLst>
                <a:gd name="connsiteX0" fmla="*/ 68756 w 198566"/>
                <a:gd name="connsiteY0" fmla="*/ 194292 h 194680"/>
                <a:gd name="connsiteX1" fmla="*/ 23125 w 198566"/>
                <a:gd name="connsiteY1" fmla="*/ 180871 h 194680"/>
                <a:gd name="connsiteX2" fmla="*/ 0 w 198566"/>
                <a:gd name="connsiteY2" fmla="*/ 169308 h 194680"/>
                <a:gd name="connsiteX3" fmla="*/ 0 w 198566"/>
                <a:gd name="connsiteY3" fmla="*/ 169412 h 194680"/>
                <a:gd name="connsiteX4" fmla="*/ 15279 w 198566"/>
                <a:gd name="connsiteY4" fmla="*/ 153203 h 194680"/>
                <a:gd name="connsiteX5" fmla="*/ 22093 w 198566"/>
                <a:gd name="connsiteY5" fmla="*/ 149590 h 194680"/>
                <a:gd name="connsiteX6" fmla="*/ 50896 w 198566"/>
                <a:gd name="connsiteY6" fmla="*/ 140299 h 194680"/>
                <a:gd name="connsiteX7" fmla="*/ 61323 w 198566"/>
                <a:gd name="connsiteY7" fmla="*/ 110463 h 194680"/>
                <a:gd name="connsiteX8" fmla="*/ 84035 w 198566"/>
                <a:gd name="connsiteY8" fmla="*/ 77428 h 194680"/>
                <a:gd name="connsiteX9" fmla="*/ 126775 w 198566"/>
                <a:gd name="connsiteY9" fmla="*/ 33036 h 194680"/>
                <a:gd name="connsiteX10" fmla="*/ 159501 w 198566"/>
                <a:gd name="connsiteY10" fmla="*/ 22919 h 194680"/>
                <a:gd name="connsiteX11" fmla="*/ 167244 w 198566"/>
                <a:gd name="connsiteY11" fmla="*/ 17034 h 194680"/>
                <a:gd name="connsiteX12" fmla="*/ 185929 w 198566"/>
                <a:gd name="connsiteY12" fmla="*/ 0 h 194680"/>
                <a:gd name="connsiteX13" fmla="*/ 194601 w 198566"/>
                <a:gd name="connsiteY13" fmla="*/ 5472 h 194680"/>
                <a:gd name="connsiteX14" fmla="*/ 173231 w 198566"/>
                <a:gd name="connsiteY14" fmla="*/ 65142 h 194680"/>
                <a:gd name="connsiteX15" fmla="*/ 122336 w 198566"/>
                <a:gd name="connsiteY15" fmla="*/ 110876 h 194680"/>
                <a:gd name="connsiteX16" fmla="*/ 86925 w 198566"/>
                <a:gd name="connsiteY16" fmla="*/ 134930 h 194680"/>
                <a:gd name="connsiteX17" fmla="*/ 67414 w 198566"/>
                <a:gd name="connsiteY17" fmla="*/ 147732 h 194680"/>
                <a:gd name="connsiteX18" fmla="*/ 61116 w 198566"/>
                <a:gd name="connsiteY18" fmla="*/ 160946 h 194680"/>
                <a:gd name="connsiteX19" fmla="*/ 62974 w 198566"/>
                <a:gd name="connsiteY19" fmla="*/ 166418 h 194680"/>
                <a:gd name="connsiteX20" fmla="*/ 61116 w 198566"/>
                <a:gd name="connsiteY20" fmla="*/ 169205 h 194680"/>
                <a:gd name="connsiteX21" fmla="*/ 68756 w 198566"/>
                <a:gd name="connsiteY21" fmla="*/ 194292 h 19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8566" h="194680">
                  <a:moveTo>
                    <a:pt x="68756" y="194292"/>
                  </a:moveTo>
                  <a:cubicBezTo>
                    <a:pt x="52031" y="196047"/>
                    <a:pt x="36546" y="191917"/>
                    <a:pt x="23125" y="180871"/>
                  </a:cubicBezTo>
                  <a:cubicBezTo>
                    <a:pt x="16105" y="175090"/>
                    <a:pt x="9395" y="169205"/>
                    <a:pt x="0" y="169308"/>
                  </a:cubicBezTo>
                  <a:lnTo>
                    <a:pt x="0" y="169412"/>
                  </a:lnTo>
                  <a:cubicBezTo>
                    <a:pt x="5059" y="164043"/>
                    <a:pt x="10220" y="158572"/>
                    <a:pt x="15279" y="153203"/>
                  </a:cubicBezTo>
                  <a:cubicBezTo>
                    <a:pt x="17550" y="151965"/>
                    <a:pt x="19718" y="150313"/>
                    <a:pt x="22093" y="149590"/>
                  </a:cubicBezTo>
                  <a:cubicBezTo>
                    <a:pt x="31694" y="146493"/>
                    <a:pt x="42017" y="145151"/>
                    <a:pt x="50896" y="140299"/>
                  </a:cubicBezTo>
                  <a:cubicBezTo>
                    <a:pt x="61529" y="134518"/>
                    <a:pt x="54922" y="119445"/>
                    <a:pt x="61323" y="110463"/>
                  </a:cubicBezTo>
                  <a:cubicBezTo>
                    <a:pt x="69065" y="99623"/>
                    <a:pt x="76498" y="88474"/>
                    <a:pt x="84035" y="77428"/>
                  </a:cubicBezTo>
                  <a:cubicBezTo>
                    <a:pt x="108399" y="74227"/>
                    <a:pt x="109844" y="44805"/>
                    <a:pt x="126775" y="33036"/>
                  </a:cubicBezTo>
                  <a:cubicBezTo>
                    <a:pt x="136685" y="25912"/>
                    <a:pt x="148971" y="27667"/>
                    <a:pt x="159501" y="22919"/>
                  </a:cubicBezTo>
                  <a:cubicBezTo>
                    <a:pt x="162185" y="21060"/>
                    <a:pt x="164766" y="19099"/>
                    <a:pt x="167244" y="17034"/>
                  </a:cubicBezTo>
                  <a:cubicBezTo>
                    <a:pt x="173438" y="11356"/>
                    <a:pt x="177361" y="2684"/>
                    <a:pt x="185929" y="0"/>
                  </a:cubicBezTo>
                  <a:cubicBezTo>
                    <a:pt x="189440" y="723"/>
                    <a:pt x="192330" y="2581"/>
                    <a:pt x="194601" y="5472"/>
                  </a:cubicBezTo>
                  <a:cubicBezTo>
                    <a:pt x="202860" y="32003"/>
                    <a:pt x="199350" y="50586"/>
                    <a:pt x="173231" y="65142"/>
                  </a:cubicBezTo>
                  <a:cubicBezTo>
                    <a:pt x="154339" y="75776"/>
                    <a:pt x="145461" y="103340"/>
                    <a:pt x="122336" y="110876"/>
                  </a:cubicBezTo>
                  <a:cubicBezTo>
                    <a:pt x="104372" y="107882"/>
                    <a:pt x="93945" y="121510"/>
                    <a:pt x="86925" y="134930"/>
                  </a:cubicBezTo>
                  <a:cubicBezTo>
                    <a:pt x="81660" y="145151"/>
                    <a:pt x="76189" y="146596"/>
                    <a:pt x="67414" y="147732"/>
                  </a:cubicBezTo>
                  <a:cubicBezTo>
                    <a:pt x="62252" y="148455"/>
                    <a:pt x="61529" y="155578"/>
                    <a:pt x="61116" y="160946"/>
                  </a:cubicBezTo>
                  <a:cubicBezTo>
                    <a:pt x="62974" y="162804"/>
                    <a:pt x="63594" y="164559"/>
                    <a:pt x="62974" y="166418"/>
                  </a:cubicBezTo>
                  <a:cubicBezTo>
                    <a:pt x="62355" y="168276"/>
                    <a:pt x="61736" y="169205"/>
                    <a:pt x="61116" y="169205"/>
                  </a:cubicBezTo>
                  <a:cubicBezTo>
                    <a:pt x="64317" y="177361"/>
                    <a:pt x="69272" y="184794"/>
                    <a:pt x="68756" y="194292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B1B8B9C9-471D-4015-9BE9-40153A51C247}"/>
                </a:ext>
              </a:extLst>
            </p:cNvPr>
            <p:cNvSpPr/>
            <p:nvPr/>
          </p:nvSpPr>
          <p:spPr>
            <a:xfrm>
              <a:off x="5416533" y="1377915"/>
              <a:ext cx="156186" cy="224643"/>
            </a:xfrm>
            <a:custGeom>
              <a:avLst/>
              <a:gdLst>
                <a:gd name="connsiteX0" fmla="*/ 52758 w 156186"/>
                <a:gd name="connsiteY0" fmla="*/ 82693 h 224643"/>
                <a:gd name="connsiteX1" fmla="*/ 60501 w 156186"/>
                <a:gd name="connsiteY1" fmla="*/ 107573 h 224643"/>
                <a:gd name="connsiteX2" fmla="*/ 100867 w 156186"/>
                <a:gd name="connsiteY2" fmla="*/ 133795 h 224643"/>
                <a:gd name="connsiteX3" fmla="*/ 156098 w 156186"/>
                <a:gd name="connsiteY3" fmla="*/ 188820 h 224643"/>
                <a:gd name="connsiteX4" fmla="*/ 154756 w 156186"/>
                <a:gd name="connsiteY4" fmla="*/ 199866 h 224643"/>
                <a:gd name="connsiteX5" fmla="*/ 129463 w 156186"/>
                <a:gd name="connsiteY5" fmla="*/ 224643 h 224643"/>
                <a:gd name="connsiteX6" fmla="*/ 113358 w 156186"/>
                <a:gd name="connsiteY6" fmla="*/ 215662 h 224643"/>
                <a:gd name="connsiteX7" fmla="*/ 87549 w 156186"/>
                <a:gd name="connsiteY7" fmla="*/ 179735 h 224643"/>
                <a:gd name="connsiteX8" fmla="*/ 49868 w 156186"/>
                <a:gd name="connsiteY8" fmla="*/ 146906 h 224643"/>
                <a:gd name="connsiteX9" fmla="*/ 933 w 156186"/>
                <a:gd name="connsiteY9" fmla="*/ 42121 h 224643"/>
                <a:gd name="connsiteX10" fmla="*/ 15799 w 156186"/>
                <a:gd name="connsiteY10" fmla="*/ 0 h 224643"/>
                <a:gd name="connsiteX11" fmla="*/ 32214 w 156186"/>
                <a:gd name="connsiteY11" fmla="*/ 50380 h 224643"/>
                <a:gd name="connsiteX12" fmla="*/ 52758 w 156186"/>
                <a:gd name="connsiteY12" fmla="*/ 82693 h 224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6186" h="224643">
                  <a:moveTo>
                    <a:pt x="52758" y="82693"/>
                  </a:moveTo>
                  <a:cubicBezTo>
                    <a:pt x="55339" y="90952"/>
                    <a:pt x="57920" y="99314"/>
                    <a:pt x="60501" y="107573"/>
                  </a:cubicBezTo>
                  <a:cubicBezTo>
                    <a:pt x="72786" y="118413"/>
                    <a:pt x="83626" y="128633"/>
                    <a:pt x="100867" y="133795"/>
                  </a:cubicBezTo>
                  <a:cubicBezTo>
                    <a:pt x="125127" y="141021"/>
                    <a:pt x="151659" y="153926"/>
                    <a:pt x="156098" y="188820"/>
                  </a:cubicBezTo>
                  <a:cubicBezTo>
                    <a:pt x="156408" y="192640"/>
                    <a:pt x="155892" y="196253"/>
                    <a:pt x="154756" y="199866"/>
                  </a:cubicBezTo>
                  <a:cubicBezTo>
                    <a:pt x="151349" y="214216"/>
                    <a:pt x="126882" y="202964"/>
                    <a:pt x="129463" y="224643"/>
                  </a:cubicBezTo>
                  <a:cubicBezTo>
                    <a:pt x="122753" y="224540"/>
                    <a:pt x="117591" y="221959"/>
                    <a:pt x="113358" y="215662"/>
                  </a:cubicBezTo>
                  <a:cubicBezTo>
                    <a:pt x="105203" y="203376"/>
                    <a:pt x="97253" y="190575"/>
                    <a:pt x="87549" y="179735"/>
                  </a:cubicBezTo>
                  <a:cubicBezTo>
                    <a:pt x="76399" y="167347"/>
                    <a:pt x="67211" y="154029"/>
                    <a:pt x="49868" y="146906"/>
                  </a:cubicBezTo>
                  <a:cubicBezTo>
                    <a:pt x="19413" y="134311"/>
                    <a:pt x="-5158" y="77531"/>
                    <a:pt x="933" y="42121"/>
                  </a:cubicBezTo>
                  <a:cubicBezTo>
                    <a:pt x="3411" y="27564"/>
                    <a:pt x="5682" y="11872"/>
                    <a:pt x="15799" y="0"/>
                  </a:cubicBezTo>
                  <a:cubicBezTo>
                    <a:pt x="33556" y="11975"/>
                    <a:pt x="34795" y="32313"/>
                    <a:pt x="32214" y="50380"/>
                  </a:cubicBezTo>
                  <a:cubicBezTo>
                    <a:pt x="29427" y="70924"/>
                    <a:pt x="40370" y="76189"/>
                    <a:pt x="52758" y="82693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5C7D5E59-95C3-4E01-8B52-C2AC46A2619B}"/>
                </a:ext>
              </a:extLst>
            </p:cNvPr>
            <p:cNvSpPr/>
            <p:nvPr/>
          </p:nvSpPr>
          <p:spPr>
            <a:xfrm>
              <a:off x="6716805" y="1597898"/>
              <a:ext cx="191917" cy="156211"/>
            </a:xfrm>
            <a:custGeom>
              <a:avLst/>
              <a:gdLst>
                <a:gd name="connsiteX0" fmla="*/ 0 w 191917"/>
                <a:gd name="connsiteY0" fmla="*/ 113472 h 156211"/>
                <a:gd name="connsiteX1" fmla="*/ 15898 w 191917"/>
                <a:gd name="connsiteY1" fmla="*/ 103664 h 156211"/>
                <a:gd name="connsiteX2" fmla="*/ 26841 w 191917"/>
                <a:gd name="connsiteY2" fmla="*/ 88902 h 156211"/>
                <a:gd name="connsiteX3" fmla="*/ 44185 w 191917"/>
                <a:gd name="connsiteY3" fmla="*/ 75274 h 156211"/>
                <a:gd name="connsiteX4" fmla="*/ 92087 w 191917"/>
                <a:gd name="connsiteY4" fmla="*/ 62886 h 156211"/>
                <a:gd name="connsiteX5" fmla="*/ 132349 w 191917"/>
                <a:gd name="connsiteY5" fmla="*/ 20662 h 156211"/>
                <a:gd name="connsiteX6" fmla="*/ 179219 w 191917"/>
                <a:gd name="connsiteY6" fmla="*/ 15 h 156211"/>
                <a:gd name="connsiteX7" fmla="*/ 191917 w 191917"/>
                <a:gd name="connsiteY7" fmla="*/ 14158 h 156211"/>
                <a:gd name="connsiteX8" fmla="*/ 183348 w 191917"/>
                <a:gd name="connsiteY8" fmla="*/ 46265 h 156211"/>
                <a:gd name="connsiteX9" fmla="*/ 167760 w 191917"/>
                <a:gd name="connsiteY9" fmla="*/ 40380 h 156211"/>
                <a:gd name="connsiteX10" fmla="*/ 152171 w 191917"/>
                <a:gd name="connsiteY10" fmla="*/ 79713 h 156211"/>
                <a:gd name="connsiteX11" fmla="*/ 122026 w 191917"/>
                <a:gd name="connsiteY11" fmla="*/ 104387 h 156211"/>
                <a:gd name="connsiteX12" fmla="*/ 54612 w 191917"/>
                <a:gd name="connsiteY12" fmla="*/ 148366 h 156211"/>
                <a:gd name="connsiteX13" fmla="*/ 31074 w 191917"/>
                <a:gd name="connsiteY13" fmla="*/ 156212 h 156211"/>
                <a:gd name="connsiteX14" fmla="*/ 0 w 191917"/>
                <a:gd name="connsiteY14" fmla="*/ 113472 h 1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917" h="156211">
                  <a:moveTo>
                    <a:pt x="0" y="113472"/>
                  </a:moveTo>
                  <a:cubicBezTo>
                    <a:pt x="3510" y="106658"/>
                    <a:pt x="9911" y="105832"/>
                    <a:pt x="15898" y="103664"/>
                  </a:cubicBezTo>
                  <a:cubicBezTo>
                    <a:pt x="22093" y="101393"/>
                    <a:pt x="26841" y="97367"/>
                    <a:pt x="26841" y="88902"/>
                  </a:cubicBezTo>
                  <a:cubicBezTo>
                    <a:pt x="26841" y="75894"/>
                    <a:pt x="34068" y="70732"/>
                    <a:pt x="44185" y="75274"/>
                  </a:cubicBezTo>
                  <a:cubicBezTo>
                    <a:pt x="63491" y="83946"/>
                    <a:pt x="78150" y="77649"/>
                    <a:pt x="92087" y="62886"/>
                  </a:cubicBezTo>
                  <a:cubicBezTo>
                    <a:pt x="105405" y="48846"/>
                    <a:pt x="122439" y="40484"/>
                    <a:pt x="132349" y="20662"/>
                  </a:cubicBezTo>
                  <a:cubicBezTo>
                    <a:pt x="140918" y="3421"/>
                    <a:pt x="161669" y="1047"/>
                    <a:pt x="179219" y="15"/>
                  </a:cubicBezTo>
                  <a:cubicBezTo>
                    <a:pt x="185517" y="-398"/>
                    <a:pt x="188923" y="7964"/>
                    <a:pt x="191917" y="14158"/>
                  </a:cubicBezTo>
                  <a:cubicBezTo>
                    <a:pt x="190885" y="25411"/>
                    <a:pt x="193879" y="38006"/>
                    <a:pt x="183348" y="46265"/>
                  </a:cubicBezTo>
                  <a:cubicBezTo>
                    <a:pt x="177361" y="45542"/>
                    <a:pt x="173231" y="27063"/>
                    <a:pt x="167760" y="40380"/>
                  </a:cubicBezTo>
                  <a:cubicBezTo>
                    <a:pt x="162495" y="53182"/>
                    <a:pt x="148971" y="62886"/>
                    <a:pt x="152171" y="79713"/>
                  </a:cubicBezTo>
                  <a:cubicBezTo>
                    <a:pt x="147112" y="95302"/>
                    <a:pt x="133588" y="98399"/>
                    <a:pt x="122026" y="104387"/>
                  </a:cubicBezTo>
                  <a:cubicBezTo>
                    <a:pt x="60600" y="103871"/>
                    <a:pt x="59051" y="104903"/>
                    <a:pt x="54612" y="148366"/>
                  </a:cubicBezTo>
                  <a:cubicBezTo>
                    <a:pt x="48108" y="156006"/>
                    <a:pt x="39127" y="154560"/>
                    <a:pt x="31074" y="156212"/>
                  </a:cubicBezTo>
                  <a:cubicBezTo>
                    <a:pt x="8465" y="152599"/>
                    <a:pt x="1858" y="135048"/>
                    <a:pt x="0" y="113472"/>
                  </a:cubicBezTo>
                  <a:close/>
                </a:path>
              </a:pathLst>
            </a:custGeom>
            <a:solidFill>
              <a:srgbClr val="99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B16E6B5B-59A3-4D47-B882-B9B8FCDB64A1}"/>
                </a:ext>
              </a:extLst>
            </p:cNvPr>
            <p:cNvSpPr/>
            <p:nvPr/>
          </p:nvSpPr>
          <p:spPr>
            <a:xfrm>
              <a:off x="5926940" y="1702905"/>
              <a:ext cx="284830" cy="100139"/>
            </a:xfrm>
            <a:custGeom>
              <a:avLst/>
              <a:gdLst>
                <a:gd name="connsiteX0" fmla="*/ 139370 w 284830"/>
                <a:gd name="connsiteY0" fmla="*/ 100140 h 100139"/>
                <a:gd name="connsiteX1" fmla="*/ 90229 w 284830"/>
                <a:gd name="connsiteY1" fmla="*/ 64626 h 100139"/>
                <a:gd name="connsiteX2" fmla="*/ 68446 w 284830"/>
                <a:gd name="connsiteY2" fmla="*/ 63594 h 100139"/>
                <a:gd name="connsiteX3" fmla="*/ 32313 w 284830"/>
                <a:gd name="connsiteY3" fmla="*/ 58535 h 100139"/>
                <a:gd name="connsiteX4" fmla="*/ 0 w 284830"/>
                <a:gd name="connsiteY4" fmla="*/ 5368 h 100139"/>
                <a:gd name="connsiteX5" fmla="*/ 1755 w 284830"/>
                <a:gd name="connsiteY5" fmla="*/ 0 h 100139"/>
                <a:gd name="connsiteX6" fmla="*/ 22815 w 284830"/>
                <a:gd name="connsiteY6" fmla="*/ 14763 h 100139"/>
                <a:gd name="connsiteX7" fmla="*/ 37062 w 284830"/>
                <a:gd name="connsiteY7" fmla="*/ 38611 h 100139"/>
                <a:gd name="connsiteX8" fmla="*/ 60187 w 284830"/>
                <a:gd name="connsiteY8" fmla="*/ 49760 h 100139"/>
                <a:gd name="connsiteX9" fmla="*/ 103134 w 284830"/>
                <a:gd name="connsiteY9" fmla="*/ 57503 h 100139"/>
                <a:gd name="connsiteX10" fmla="*/ 134001 w 284830"/>
                <a:gd name="connsiteY10" fmla="*/ 52547 h 100139"/>
                <a:gd name="connsiteX11" fmla="*/ 172715 w 284830"/>
                <a:gd name="connsiteY11" fmla="*/ 44392 h 100139"/>
                <a:gd name="connsiteX12" fmla="*/ 205751 w 284830"/>
                <a:gd name="connsiteY12" fmla="*/ 44185 h 100139"/>
                <a:gd name="connsiteX13" fmla="*/ 232386 w 284830"/>
                <a:gd name="connsiteY13" fmla="*/ 52960 h 100139"/>
                <a:gd name="connsiteX14" fmla="*/ 247975 w 284830"/>
                <a:gd name="connsiteY14" fmla="*/ 61219 h 100139"/>
                <a:gd name="connsiteX15" fmla="*/ 284830 w 284830"/>
                <a:gd name="connsiteY15" fmla="*/ 67001 h 100139"/>
                <a:gd name="connsiteX16" fmla="*/ 207300 w 284830"/>
                <a:gd name="connsiteY16" fmla="*/ 81660 h 100139"/>
                <a:gd name="connsiteX17" fmla="*/ 170031 w 284830"/>
                <a:gd name="connsiteY17" fmla="*/ 99830 h 100139"/>
                <a:gd name="connsiteX18" fmla="*/ 139370 w 284830"/>
                <a:gd name="connsiteY18" fmla="*/ 100140 h 10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4830" h="100139">
                  <a:moveTo>
                    <a:pt x="139370" y="100140"/>
                  </a:moveTo>
                  <a:cubicBezTo>
                    <a:pt x="127291" y="81144"/>
                    <a:pt x="109431" y="71956"/>
                    <a:pt x="90229" y="64626"/>
                  </a:cubicBezTo>
                  <a:cubicBezTo>
                    <a:pt x="82899" y="61839"/>
                    <a:pt x="76086" y="59877"/>
                    <a:pt x="68446" y="63594"/>
                  </a:cubicBezTo>
                  <a:cubicBezTo>
                    <a:pt x="55645" y="69788"/>
                    <a:pt x="43772" y="64936"/>
                    <a:pt x="32313" y="58535"/>
                  </a:cubicBezTo>
                  <a:cubicBezTo>
                    <a:pt x="5059" y="52754"/>
                    <a:pt x="12801" y="21680"/>
                    <a:pt x="0" y="5368"/>
                  </a:cubicBezTo>
                  <a:cubicBezTo>
                    <a:pt x="516" y="3510"/>
                    <a:pt x="1136" y="1755"/>
                    <a:pt x="1755" y="0"/>
                  </a:cubicBezTo>
                  <a:cubicBezTo>
                    <a:pt x="11356" y="516"/>
                    <a:pt x="19615" y="4336"/>
                    <a:pt x="22815" y="14763"/>
                  </a:cubicBezTo>
                  <a:cubicBezTo>
                    <a:pt x="25706" y="24364"/>
                    <a:pt x="30868" y="31384"/>
                    <a:pt x="37062" y="38611"/>
                  </a:cubicBezTo>
                  <a:cubicBezTo>
                    <a:pt x="43669" y="46353"/>
                    <a:pt x="50999" y="52031"/>
                    <a:pt x="60187" y="49760"/>
                  </a:cubicBezTo>
                  <a:cubicBezTo>
                    <a:pt x="75776" y="45940"/>
                    <a:pt x="89197" y="49347"/>
                    <a:pt x="103134" y="57503"/>
                  </a:cubicBezTo>
                  <a:cubicBezTo>
                    <a:pt x="113148" y="63387"/>
                    <a:pt x="124400" y="65246"/>
                    <a:pt x="134001" y="52547"/>
                  </a:cubicBezTo>
                  <a:cubicBezTo>
                    <a:pt x="144222" y="39023"/>
                    <a:pt x="159088" y="39230"/>
                    <a:pt x="172715" y="44392"/>
                  </a:cubicBezTo>
                  <a:cubicBezTo>
                    <a:pt x="184278" y="48831"/>
                    <a:pt x="194292" y="49244"/>
                    <a:pt x="205751" y="44185"/>
                  </a:cubicBezTo>
                  <a:cubicBezTo>
                    <a:pt x="215662" y="39746"/>
                    <a:pt x="225779" y="41088"/>
                    <a:pt x="232386" y="52960"/>
                  </a:cubicBezTo>
                  <a:cubicBezTo>
                    <a:pt x="235793" y="59155"/>
                    <a:pt x="240955" y="64420"/>
                    <a:pt x="247975" y="61219"/>
                  </a:cubicBezTo>
                  <a:cubicBezTo>
                    <a:pt x="261602" y="54922"/>
                    <a:pt x="272339" y="67310"/>
                    <a:pt x="284830" y="67001"/>
                  </a:cubicBezTo>
                  <a:cubicBezTo>
                    <a:pt x="263564" y="99520"/>
                    <a:pt x="232799" y="88990"/>
                    <a:pt x="207300" y="81660"/>
                  </a:cubicBezTo>
                  <a:cubicBezTo>
                    <a:pt x="185929" y="75466"/>
                    <a:pt x="177464" y="81557"/>
                    <a:pt x="170031" y="99830"/>
                  </a:cubicBezTo>
                  <a:cubicBezTo>
                    <a:pt x="159811" y="99830"/>
                    <a:pt x="149487" y="100036"/>
                    <a:pt x="139370" y="10014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D80677B4-ED41-4494-A31D-CE157531845D}"/>
                </a:ext>
              </a:extLst>
            </p:cNvPr>
            <p:cNvSpPr/>
            <p:nvPr/>
          </p:nvSpPr>
          <p:spPr>
            <a:xfrm>
              <a:off x="5989914" y="933894"/>
              <a:ext cx="221752" cy="125122"/>
            </a:xfrm>
            <a:custGeom>
              <a:avLst/>
              <a:gdLst>
                <a:gd name="connsiteX0" fmla="*/ 30455 w 221752"/>
                <a:gd name="connsiteY0" fmla="*/ 100140 h 125122"/>
                <a:gd name="connsiteX1" fmla="*/ 15073 w 221752"/>
                <a:gd name="connsiteY1" fmla="*/ 125123 h 125122"/>
                <a:gd name="connsiteX2" fmla="*/ 0 w 221752"/>
                <a:gd name="connsiteY2" fmla="*/ 83622 h 125122"/>
                <a:gd name="connsiteX3" fmla="*/ 3407 w 221752"/>
                <a:gd name="connsiteY3" fmla="*/ 76395 h 125122"/>
                <a:gd name="connsiteX4" fmla="*/ 113251 w 221752"/>
                <a:gd name="connsiteY4" fmla="*/ 13834 h 125122"/>
                <a:gd name="connsiteX5" fmla="*/ 127807 w 221752"/>
                <a:gd name="connsiteY5" fmla="*/ 9498 h 125122"/>
                <a:gd name="connsiteX6" fmla="*/ 221753 w 221752"/>
                <a:gd name="connsiteY6" fmla="*/ 0 h 125122"/>
                <a:gd name="connsiteX7" fmla="*/ 211635 w 221752"/>
                <a:gd name="connsiteY7" fmla="*/ 22196 h 125122"/>
                <a:gd name="connsiteX8" fmla="*/ 185517 w 221752"/>
                <a:gd name="connsiteY8" fmla="*/ 35617 h 125122"/>
                <a:gd name="connsiteX9" fmla="*/ 140196 w 221752"/>
                <a:gd name="connsiteY9" fmla="*/ 33552 h 125122"/>
                <a:gd name="connsiteX10" fmla="*/ 106953 w 221752"/>
                <a:gd name="connsiteY10" fmla="*/ 50070 h 125122"/>
                <a:gd name="connsiteX11" fmla="*/ 93842 w 221752"/>
                <a:gd name="connsiteY11" fmla="*/ 57606 h 125122"/>
                <a:gd name="connsiteX12" fmla="*/ 30455 w 221752"/>
                <a:gd name="connsiteY12" fmla="*/ 100140 h 12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752" h="125122">
                  <a:moveTo>
                    <a:pt x="30455" y="100140"/>
                  </a:moveTo>
                  <a:cubicBezTo>
                    <a:pt x="30352" y="112115"/>
                    <a:pt x="25603" y="120684"/>
                    <a:pt x="15073" y="125123"/>
                  </a:cubicBezTo>
                  <a:cubicBezTo>
                    <a:pt x="5884" y="113044"/>
                    <a:pt x="20131" y="90952"/>
                    <a:pt x="0" y="83622"/>
                  </a:cubicBezTo>
                  <a:cubicBezTo>
                    <a:pt x="1136" y="81144"/>
                    <a:pt x="1652" y="77737"/>
                    <a:pt x="3407" y="76395"/>
                  </a:cubicBezTo>
                  <a:cubicBezTo>
                    <a:pt x="37991" y="51412"/>
                    <a:pt x="71956" y="24880"/>
                    <a:pt x="113251" y="13834"/>
                  </a:cubicBezTo>
                  <a:cubicBezTo>
                    <a:pt x="118103" y="12492"/>
                    <a:pt x="122852" y="10014"/>
                    <a:pt x="127807" y="9498"/>
                  </a:cubicBezTo>
                  <a:cubicBezTo>
                    <a:pt x="159088" y="6091"/>
                    <a:pt x="190472" y="3097"/>
                    <a:pt x="221753" y="0"/>
                  </a:cubicBezTo>
                  <a:cubicBezTo>
                    <a:pt x="218346" y="7433"/>
                    <a:pt x="215249" y="14969"/>
                    <a:pt x="211635" y="22196"/>
                  </a:cubicBezTo>
                  <a:cubicBezTo>
                    <a:pt x="203377" y="38507"/>
                    <a:pt x="203377" y="37681"/>
                    <a:pt x="185517" y="35617"/>
                  </a:cubicBezTo>
                  <a:cubicBezTo>
                    <a:pt x="170547" y="33862"/>
                    <a:pt x="155371" y="33552"/>
                    <a:pt x="140196" y="33552"/>
                  </a:cubicBezTo>
                  <a:cubicBezTo>
                    <a:pt x="127084" y="33552"/>
                    <a:pt x="115625" y="38714"/>
                    <a:pt x="106953" y="50070"/>
                  </a:cubicBezTo>
                  <a:cubicBezTo>
                    <a:pt x="103546" y="54612"/>
                    <a:pt x="98901" y="56471"/>
                    <a:pt x="93842" y="57606"/>
                  </a:cubicBezTo>
                  <a:cubicBezTo>
                    <a:pt x="73195" y="72679"/>
                    <a:pt x="52031" y="86822"/>
                    <a:pt x="30455" y="10014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9AE559A9-E6D0-4786-83A1-E20C46998254}"/>
                </a:ext>
              </a:extLst>
            </p:cNvPr>
            <p:cNvSpPr/>
            <p:nvPr/>
          </p:nvSpPr>
          <p:spPr>
            <a:xfrm>
              <a:off x="6330998" y="1656967"/>
              <a:ext cx="225066" cy="107525"/>
            </a:xfrm>
            <a:custGeom>
              <a:avLst/>
              <a:gdLst>
                <a:gd name="connsiteX0" fmla="*/ 163847 w 225066"/>
                <a:gd name="connsiteY0" fmla="*/ 62559 h 107525"/>
                <a:gd name="connsiteX1" fmla="*/ 201838 w 225066"/>
                <a:gd name="connsiteY1" fmla="*/ 87851 h 107525"/>
                <a:gd name="connsiteX2" fmla="*/ 225067 w 225066"/>
                <a:gd name="connsiteY2" fmla="*/ 96007 h 107525"/>
                <a:gd name="connsiteX3" fmla="*/ 172313 w 225066"/>
                <a:gd name="connsiteY3" fmla="*/ 102201 h 107525"/>
                <a:gd name="connsiteX4" fmla="*/ 125856 w 225066"/>
                <a:gd name="connsiteY4" fmla="*/ 103750 h 107525"/>
                <a:gd name="connsiteX5" fmla="*/ 104176 w 225066"/>
                <a:gd name="connsiteY5" fmla="*/ 99414 h 107525"/>
                <a:gd name="connsiteX6" fmla="*/ 55965 w 225066"/>
                <a:gd name="connsiteY6" fmla="*/ 67617 h 107525"/>
                <a:gd name="connsiteX7" fmla="*/ 33666 w 225066"/>
                <a:gd name="connsiteY7" fmla="*/ 46041 h 107525"/>
                <a:gd name="connsiteX8" fmla="*/ 18593 w 225066"/>
                <a:gd name="connsiteY8" fmla="*/ 44286 h 107525"/>
                <a:gd name="connsiteX9" fmla="*/ 11263 w 225066"/>
                <a:gd name="connsiteY9" fmla="*/ 46350 h 107525"/>
                <a:gd name="connsiteX10" fmla="*/ 4450 w 225066"/>
                <a:gd name="connsiteY10" fmla="*/ 16928 h 107525"/>
                <a:gd name="connsiteX11" fmla="*/ 10128 w 225066"/>
                <a:gd name="connsiteY11" fmla="*/ 7120 h 107525"/>
                <a:gd name="connsiteX12" fmla="*/ 24581 w 225066"/>
                <a:gd name="connsiteY12" fmla="*/ 100 h 107525"/>
                <a:gd name="connsiteX13" fmla="*/ 82600 w 225066"/>
                <a:gd name="connsiteY13" fmla="*/ 39950 h 107525"/>
                <a:gd name="connsiteX14" fmla="*/ 135251 w 225066"/>
                <a:gd name="connsiteY14" fmla="*/ 51719 h 107525"/>
                <a:gd name="connsiteX15" fmla="*/ 156208 w 225066"/>
                <a:gd name="connsiteY15" fmla="*/ 54093 h 107525"/>
                <a:gd name="connsiteX16" fmla="*/ 156208 w 225066"/>
                <a:gd name="connsiteY16" fmla="*/ 54196 h 107525"/>
                <a:gd name="connsiteX17" fmla="*/ 163847 w 225066"/>
                <a:gd name="connsiteY17" fmla="*/ 62559 h 10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5066" h="107525">
                  <a:moveTo>
                    <a:pt x="163847" y="62559"/>
                  </a:moveTo>
                  <a:cubicBezTo>
                    <a:pt x="171693" y="79593"/>
                    <a:pt x="183566" y="89194"/>
                    <a:pt x="201838" y="87851"/>
                  </a:cubicBezTo>
                  <a:cubicBezTo>
                    <a:pt x="210304" y="87232"/>
                    <a:pt x="219182" y="86819"/>
                    <a:pt x="225067" y="96007"/>
                  </a:cubicBezTo>
                  <a:cubicBezTo>
                    <a:pt x="208859" y="111493"/>
                    <a:pt x="189244" y="109015"/>
                    <a:pt x="172313" y="102201"/>
                  </a:cubicBezTo>
                  <a:cubicBezTo>
                    <a:pt x="155485" y="95491"/>
                    <a:pt x="141238" y="97969"/>
                    <a:pt x="125856" y="103750"/>
                  </a:cubicBezTo>
                  <a:cubicBezTo>
                    <a:pt x="118217" y="104679"/>
                    <a:pt x="109442" y="105815"/>
                    <a:pt x="104176" y="99414"/>
                  </a:cubicBezTo>
                  <a:cubicBezTo>
                    <a:pt x="90962" y="83103"/>
                    <a:pt x="73309" y="75876"/>
                    <a:pt x="55965" y="67617"/>
                  </a:cubicBezTo>
                  <a:cubicBezTo>
                    <a:pt x="46570" y="63075"/>
                    <a:pt x="38621" y="56261"/>
                    <a:pt x="33666" y="46041"/>
                  </a:cubicBezTo>
                  <a:cubicBezTo>
                    <a:pt x="29020" y="41189"/>
                    <a:pt x="23961" y="40879"/>
                    <a:pt x="18593" y="44286"/>
                  </a:cubicBezTo>
                  <a:cubicBezTo>
                    <a:pt x="16219" y="45318"/>
                    <a:pt x="13741" y="46041"/>
                    <a:pt x="11263" y="46350"/>
                  </a:cubicBezTo>
                  <a:cubicBezTo>
                    <a:pt x="-9178" y="41498"/>
                    <a:pt x="4450" y="27355"/>
                    <a:pt x="4450" y="16928"/>
                  </a:cubicBezTo>
                  <a:cubicBezTo>
                    <a:pt x="5792" y="13315"/>
                    <a:pt x="7753" y="10011"/>
                    <a:pt x="10128" y="7120"/>
                  </a:cubicBezTo>
                  <a:cubicBezTo>
                    <a:pt x="14360" y="3404"/>
                    <a:pt x="19006" y="616"/>
                    <a:pt x="24581" y="100"/>
                  </a:cubicBezTo>
                  <a:cubicBezTo>
                    <a:pt x="52455" y="-1552"/>
                    <a:pt x="70315" y="17444"/>
                    <a:pt x="82600" y="39950"/>
                  </a:cubicBezTo>
                  <a:cubicBezTo>
                    <a:pt x="97673" y="67411"/>
                    <a:pt x="111403" y="77838"/>
                    <a:pt x="135251" y="51719"/>
                  </a:cubicBezTo>
                  <a:cubicBezTo>
                    <a:pt x="141032" y="45318"/>
                    <a:pt x="149601" y="48725"/>
                    <a:pt x="156208" y="54093"/>
                  </a:cubicBezTo>
                  <a:lnTo>
                    <a:pt x="156208" y="54196"/>
                  </a:lnTo>
                  <a:cubicBezTo>
                    <a:pt x="158686" y="56984"/>
                    <a:pt x="160957" y="60081"/>
                    <a:pt x="163847" y="62559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B337BDB7-4E3A-4603-A74D-BE80ED5A0B5F}"/>
                </a:ext>
              </a:extLst>
            </p:cNvPr>
            <p:cNvSpPr/>
            <p:nvPr/>
          </p:nvSpPr>
          <p:spPr>
            <a:xfrm>
              <a:off x="6953630" y="1333992"/>
              <a:ext cx="107916" cy="189824"/>
            </a:xfrm>
            <a:custGeom>
              <a:avLst/>
              <a:gdLst>
                <a:gd name="connsiteX0" fmla="*/ 0 w 107916"/>
                <a:gd name="connsiteY0" fmla="*/ 176376 h 189824"/>
                <a:gd name="connsiteX1" fmla="*/ 6194 w 107916"/>
                <a:gd name="connsiteY1" fmla="*/ 161923 h 189824"/>
                <a:gd name="connsiteX2" fmla="*/ 23228 w 107916"/>
                <a:gd name="connsiteY2" fmla="*/ 134875 h 189824"/>
                <a:gd name="connsiteX3" fmla="*/ 23228 w 107916"/>
                <a:gd name="connsiteY3" fmla="*/ 134875 h 189824"/>
                <a:gd name="connsiteX4" fmla="*/ 39540 w 107916"/>
                <a:gd name="connsiteY4" fmla="*/ 67874 h 189824"/>
                <a:gd name="connsiteX5" fmla="*/ 30971 w 107916"/>
                <a:gd name="connsiteY5" fmla="*/ 26063 h 189824"/>
                <a:gd name="connsiteX6" fmla="*/ 31074 w 107916"/>
                <a:gd name="connsiteY6" fmla="*/ 977 h 189824"/>
                <a:gd name="connsiteX7" fmla="*/ 62665 w 107916"/>
                <a:gd name="connsiteY7" fmla="*/ 21314 h 189824"/>
                <a:gd name="connsiteX8" fmla="*/ 69272 w 107916"/>
                <a:gd name="connsiteY8" fmla="*/ 29780 h 189824"/>
                <a:gd name="connsiteX9" fmla="*/ 107779 w 107916"/>
                <a:gd name="connsiteY9" fmla="*/ 59615 h 189824"/>
                <a:gd name="connsiteX10" fmla="*/ 100036 w 107916"/>
                <a:gd name="connsiteY10" fmla="*/ 101323 h 189824"/>
                <a:gd name="connsiteX11" fmla="*/ 74743 w 107916"/>
                <a:gd name="connsiteY11" fmla="*/ 139004 h 189824"/>
                <a:gd name="connsiteX12" fmla="*/ 71646 w 107916"/>
                <a:gd name="connsiteY12" fmla="*/ 150154 h 189824"/>
                <a:gd name="connsiteX13" fmla="*/ 40469 w 107916"/>
                <a:gd name="connsiteY13" fmla="*/ 178338 h 189824"/>
                <a:gd name="connsiteX14" fmla="*/ 0 w 107916"/>
                <a:gd name="connsiteY14" fmla="*/ 176376 h 18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916" h="189824">
                  <a:moveTo>
                    <a:pt x="0" y="176376"/>
                  </a:moveTo>
                  <a:cubicBezTo>
                    <a:pt x="1962" y="171421"/>
                    <a:pt x="2891" y="165020"/>
                    <a:pt x="6194" y="161923"/>
                  </a:cubicBezTo>
                  <a:cubicBezTo>
                    <a:pt x="14247" y="154387"/>
                    <a:pt x="18789" y="144786"/>
                    <a:pt x="23228" y="134875"/>
                  </a:cubicBezTo>
                  <a:lnTo>
                    <a:pt x="23228" y="134875"/>
                  </a:lnTo>
                  <a:cubicBezTo>
                    <a:pt x="43050" y="126719"/>
                    <a:pt x="52651" y="95851"/>
                    <a:pt x="39540" y="67874"/>
                  </a:cubicBezTo>
                  <a:cubicBezTo>
                    <a:pt x="32829" y="53627"/>
                    <a:pt x="34688" y="39691"/>
                    <a:pt x="30971" y="26063"/>
                  </a:cubicBezTo>
                  <a:cubicBezTo>
                    <a:pt x="30971" y="17701"/>
                    <a:pt x="30971" y="9339"/>
                    <a:pt x="31074" y="977"/>
                  </a:cubicBezTo>
                  <a:cubicBezTo>
                    <a:pt x="48212" y="-4495"/>
                    <a:pt x="52134" y="14501"/>
                    <a:pt x="62665" y="21314"/>
                  </a:cubicBezTo>
                  <a:cubicBezTo>
                    <a:pt x="65142" y="23895"/>
                    <a:pt x="67310" y="26683"/>
                    <a:pt x="69272" y="29780"/>
                  </a:cubicBezTo>
                  <a:cubicBezTo>
                    <a:pt x="79492" y="43820"/>
                    <a:pt x="82899" y="68287"/>
                    <a:pt x="107779" y="59615"/>
                  </a:cubicBezTo>
                  <a:cubicBezTo>
                    <a:pt x="108502" y="74275"/>
                    <a:pt x="106437" y="88315"/>
                    <a:pt x="100036" y="101323"/>
                  </a:cubicBezTo>
                  <a:cubicBezTo>
                    <a:pt x="91674" y="113918"/>
                    <a:pt x="73608" y="118667"/>
                    <a:pt x="74743" y="139004"/>
                  </a:cubicBezTo>
                  <a:cubicBezTo>
                    <a:pt x="74330" y="142927"/>
                    <a:pt x="73298" y="146644"/>
                    <a:pt x="71646" y="150154"/>
                  </a:cubicBezTo>
                  <a:cubicBezTo>
                    <a:pt x="63078" y="161923"/>
                    <a:pt x="50070" y="167704"/>
                    <a:pt x="40469" y="178338"/>
                  </a:cubicBezTo>
                  <a:cubicBezTo>
                    <a:pt x="26738" y="193410"/>
                    <a:pt x="12801" y="194546"/>
                    <a:pt x="0" y="176376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414D09D1-5DA3-41A2-B33B-6B9F6F6393C0}"/>
                </a:ext>
              </a:extLst>
            </p:cNvPr>
            <p:cNvSpPr/>
            <p:nvPr/>
          </p:nvSpPr>
          <p:spPr>
            <a:xfrm>
              <a:off x="5598544" y="1176500"/>
              <a:ext cx="193465" cy="56938"/>
            </a:xfrm>
            <a:custGeom>
              <a:avLst/>
              <a:gdLst>
                <a:gd name="connsiteX0" fmla="*/ 193466 w 193465"/>
                <a:gd name="connsiteY0" fmla="*/ 7330 h 56938"/>
                <a:gd name="connsiteX1" fmla="*/ 141538 w 193465"/>
                <a:gd name="connsiteY1" fmla="*/ 30558 h 56938"/>
                <a:gd name="connsiteX2" fmla="*/ 123161 w 193465"/>
                <a:gd name="connsiteY2" fmla="*/ 32623 h 56938"/>
                <a:gd name="connsiteX3" fmla="*/ 71440 w 193465"/>
                <a:gd name="connsiteY3" fmla="*/ 43050 h 56938"/>
                <a:gd name="connsiteX4" fmla="*/ 62149 w 193465"/>
                <a:gd name="connsiteY4" fmla="*/ 49554 h 56938"/>
                <a:gd name="connsiteX5" fmla="*/ 0 w 193465"/>
                <a:gd name="connsiteY5" fmla="*/ 40779 h 56938"/>
                <a:gd name="connsiteX6" fmla="*/ 516 w 193465"/>
                <a:gd name="connsiteY6" fmla="*/ 40882 h 56938"/>
                <a:gd name="connsiteX7" fmla="*/ 8982 w 193465"/>
                <a:gd name="connsiteY7" fmla="*/ 34584 h 56938"/>
                <a:gd name="connsiteX8" fmla="*/ 106850 w 193465"/>
                <a:gd name="connsiteY8" fmla="*/ 11459 h 56938"/>
                <a:gd name="connsiteX9" fmla="*/ 117793 w 193465"/>
                <a:gd name="connsiteY9" fmla="*/ 10324 h 56938"/>
                <a:gd name="connsiteX10" fmla="*/ 184587 w 193465"/>
                <a:gd name="connsiteY10" fmla="*/ 0 h 56938"/>
                <a:gd name="connsiteX11" fmla="*/ 192950 w 193465"/>
                <a:gd name="connsiteY11" fmla="*/ 7227 h 56938"/>
                <a:gd name="connsiteX12" fmla="*/ 193466 w 193465"/>
                <a:gd name="connsiteY12" fmla="*/ 7330 h 56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465" h="56938">
                  <a:moveTo>
                    <a:pt x="193466" y="7330"/>
                  </a:moveTo>
                  <a:cubicBezTo>
                    <a:pt x="180974" y="27771"/>
                    <a:pt x="164043" y="36959"/>
                    <a:pt x="141538" y="30558"/>
                  </a:cubicBezTo>
                  <a:cubicBezTo>
                    <a:pt x="134930" y="28700"/>
                    <a:pt x="129046" y="30352"/>
                    <a:pt x="123161" y="32623"/>
                  </a:cubicBezTo>
                  <a:cubicBezTo>
                    <a:pt x="106437" y="39127"/>
                    <a:pt x="89197" y="42430"/>
                    <a:pt x="71440" y="43050"/>
                  </a:cubicBezTo>
                  <a:cubicBezTo>
                    <a:pt x="68240" y="43153"/>
                    <a:pt x="65246" y="47282"/>
                    <a:pt x="62149" y="49554"/>
                  </a:cubicBezTo>
                  <a:cubicBezTo>
                    <a:pt x="41191" y="48934"/>
                    <a:pt x="17447" y="71440"/>
                    <a:pt x="0" y="40779"/>
                  </a:cubicBezTo>
                  <a:lnTo>
                    <a:pt x="516" y="40882"/>
                  </a:lnTo>
                  <a:cubicBezTo>
                    <a:pt x="3304" y="38714"/>
                    <a:pt x="6091" y="36649"/>
                    <a:pt x="8982" y="34584"/>
                  </a:cubicBezTo>
                  <a:cubicBezTo>
                    <a:pt x="39953" y="18479"/>
                    <a:pt x="72059" y="8259"/>
                    <a:pt x="106850" y="11459"/>
                  </a:cubicBezTo>
                  <a:cubicBezTo>
                    <a:pt x="110463" y="11769"/>
                    <a:pt x="114903" y="12079"/>
                    <a:pt x="117793" y="10324"/>
                  </a:cubicBezTo>
                  <a:cubicBezTo>
                    <a:pt x="138957" y="-2581"/>
                    <a:pt x="162082" y="1445"/>
                    <a:pt x="184587" y="0"/>
                  </a:cubicBezTo>
                  <a:cubicBezTo>
                    <a:pt x="187168" y="2581"/>
                    <a:pt x="189440" y="5781"/>
                    <a:pt x="192950" y="7227"/>
                  </a:cubicBezTo>
                  <a:lnTo>
                    <a:pt x="193466" y="7330"/>
                  </a:lnTo>
                  <a:close/>
                </a:path>
              </a:pathLst>
            </a:custGeom>
            <a:solidFill>
              <a:srgbClr val="7DC9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C9FECB17-B0BD-4A54-82B6-BC573D5906B2}"/>
                </a:ext>
              </a:extLst>
            </p:cNvPr>
            <p:cNvSpPr/>
            <p:nvPr/>
          </p:nvSpPr>
          <p:spPr>
            <a:xfrm>
              <a:off x="6918200" y="1474968"/>
              <a:ext cx="127826" cy="93574"/>
            </a:xfrm>
            <a:custGeom>
              <a:avLst/>
              <a:gdLst>
                <a:gd name="connsiteX0" fmla="*/ 35430 w 127826"/>
                <a:gd name="connsiteY0" fmla="*/ 35399 h 93574"/>
                <a:gd name="connsiteX1" fmla="*/ 50193 w 127826"/>
                <a:gd name="connsiteY1" fmla="*/ 39322 h 93574"/>
                <a:gd name="connsiteX2" fmla="*/ 63923 w 127826"/>
                <a:gd name="connsiteY2" fmla="*/ 37567 h 93574"/>
                <a:gd name="connsiteX3" fmla="*/ 104598 w 127826"/>
                <a:gd name="connsiteY3" fmla="*/ 2157 h 93574"/>
                <a:gd name="connsiteX4" fmla="*/ 127827 w 127826"/>
                <a:gd name="connsiteY4" fmla="*/ 10726 h 93574"/>
                <a:gd name="connsiteX5" fmla="*/ 70737 w 127826"/>
                <a:gd name="connsiteY5" fmla="*/ 69777 h 93574"/>
                <a:gd name="connsiteX6" fmla="*/ 19222 w 127826"/>
                <a:gd name="connsiteY6" fmla="*/ 93418 h 93574"/>
                <a:gd name="connsiteX7" fmla="*/ 7969 w 127826"/>
                <a:gd name="connsiteY7" fmla="*/ 93315 h 93574"/>
                <a:gd name="connsiteX8" fmla="*/ 433 w 127826"/>
                <a:gd name="connsiteY8" fmla="*/ 81856 h 93574"/>
                <a:gd name="connsiteX9" fmla="*/ 35430 w 127826"/>
                <a:gd name="connsiteY9" fmla="*/ 35399 h 9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826" h="93574">
                  <a:moveTo>
                    <a:pt x="35430" y="35399"/>
                  </a:moveTo>
                  <a:cubicBezTo>
                    <a:pt x="40385" y="36638"/>
                    <a:pt x="45340" y="37671"/>
                    <a:pt x="50193" y="39322"/>
                  </a:cubicBezTo>
                  <a:cubicBezTo>
                    <a:pt x="55148" y="40974"/>
                    <a:pt x="61549" y="43349"/>
                    <a:pt x="63923" y="37567"/>
                  </a:cubicBezTo>
                  <a:cubicBezTo>
                    <a:pt x="72079" y="17849"/>
                    <a:pt x="90971" y="13823"/>
                    <a:pt x="104598" y="2157"/>
                  </a:cubicBezTo>
                  <a:cubicBezTo>
                    <a:pt x="114819" y="-3108"/>
                    <a:pt x="121942" y="1847"/>
                    <a:pt x="127827" y="10726"/>
                  </a:cubicBezTo>
                  <a:cubicBezTo>
                    <a:pt x="117297" y="40252"/>
                    <a:pt x="99230" y="60486"/>
                    <a:pt x="70737" y="69777"/>
                  </a:cubicBezTo>
                  <a:cubicBezTo>
                    <a:pt x="52877" y="75559"/>
                    <a:pt x="35120" y="82269"/>
                    <a:pt x="19222" y="93418"/>
                  </a:cubicBezTo>
                  <a:cubicBezTo>
                    <a:pt x="15505" y="93418"/>
                    <a:pt x="11685" y="93831"/>
                    <a:pt x="7969" y="93315"/>
                  </a:cubicBezTo>
                  <a:cubicBezTo>
                    <a:pt x="1981" y="92489"/>
                    <a:pt x="-1219" y="87637"/>
                    <a:pt x="433" y="81856"/>
                  </a:cubicBezTo>
                  <a:cubicBezTo>
                    <a:pt x="6110" y="61209"/>
                    <a:pt x="18912" y="46549"/>
                    <a:pt x="35430" y="35399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44DA9933-CC26-4E34-9F65-80EB6D88CB21}"/>
                </a:ext>
              </a:extLst>
            </p:cNvPr>
            <p:cNvSpPr/>
            <p:nvPr/>
          </p:nvSpPr>
          <p:spPr>
            <a:xfrm>
              <a:off x="6093448" y="1732181"/>
              <a:ext cx="181632" cy="71248"/>
            </a:xfrm>
            <a:custGeom>
              <a:avLst/>
              <a:gdLst>
                <a:gd name="connsiteX0" fmla="*/ 3420 w 181632"/>
                <a:gd name="connsiteY0" fmla="*/ 70450 h 71248"/>
                <a:gd name="connsiteX1" fmla="*/ 4659 w 181632"/>
                <a:gd name="connsiteY1" fmla="*/ 38860 h 71248"/>
                <a:gd name="connsiteX2" fmla="*/ 19938 w 181632"/>
                <a:gd name="connsiteY2" fmla="*/ 31014 h 71248"/>
                <a:gd name="connsiteX3" fmla="*/ 30365 w 181632"/>
                <a:gd name="connsiteY3" fmla="*/ 35866 h 71248"/>
                <a:gd name="connsiteX4" fmla="*/ 115638 w 181632"/>
                <a:gd name="connsiteY4" fmla="*/ 40408 h 71248"/>
                <a:gd name="connsiteX5" fmla="*/ 118219 w 181632"/>
                <a:gd name="connsiteY5" fmla="*/ 37518 h 71248"/>
                <a:gd name="connsiteX6" fmla="*/ 164160 w 181632"/>
                <a:gd name="connsiteY6" fmla="*/ 4172 h 71248"/>
                <a:gd name="connsiteX7" fmla="*/ 178303 w 181632"/>
                <a:gd name="connsiteY7" fmla="*/ 1282 h 71248"/>
                <a:gd name="connsiteX8" fmla="*/ 181607 w 181632"/>
                <a:gd name="connsiteY8" fmla="*/ 11089 h 71248"/>
                <a:gd name="connsiteX9" fmla="*/ 165708 w 181632"/>
                <a:gd name="connsiteY9" fmla="*/ 47532 h 71248"/>
                <a:gd name="connsiteX10" fmla="*/ 112644 w 181632"/>
                <a:gd name="connsiteY10" fmla="*/ 68798 h 71248"/>
                <a:gd name="connsiteX11" fmla="*/ 105211 w 181632"/>
                <a:gd name="connsiteY11" fmla="*/ 69831 h 71248"/>
                <a:gd name="connsiteX12" fmla="*/ 3420 w 181632"/>
                <a:gd name="connsiteY12" fmla="*/ 70450 h 7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632" h="71248">
                  <a:moveTo>
                    <a:pt x="3420" y="70450"/>
                  </a:moveTo>
                  <a:cubicBezTo>
                    <a:pt x="-3394" y="59610"/>
                    <a:pt x="1562" y="49183"/>
                    <a:pt x="4659" y="38860"/>
                  </a:cubicBezTo>
                  <a:cubicBezTo>
                    <a:pt x="7033" y="30911"/>
                    <a:pt x="13124" y="29156"/>
                    <a:pt x="19938" y="31014"/>
                  </a:cubicBezTo>
                  <a:cubicBezTo>
                    <a:pt x="23551" y="31943"/>
                    <a:pt x="27474" y="33388"/>
                    <a:pt x="30365" y="35866"/>
                  </a:cubicBezTo>
                  <a:cubicBezTo>
                    <a:pt x="57826" y="60436"/>
                    <a:pt x="86939" y="45673"/>
                    <a:pt x="115638" y="40408"/>
                  </a:cubicBezTo>
                  <a:cubicBezTo>
                    <a:pt x="116671" y="40202"/>
                    <a:pt x="117393" y="38550"/>
                    <a:pt x="118219" y="37518"/>
                  </a:cubicBezTo>
                  <a:cubicBezTo>
                    <a:pt x="134531" y="28123"/>
                    <a:pt x="155901" y="26781"/>
                    <a:pt x="164160" y="4172"/>
                  </a:cubicBezTo>
                  <a:cubicBezTo>
                    <a:pt x="168289" y="-370"/>
                    <a:pt x="173038" y="-990"/>
                    <a:pt x="178303" y="1282"/>
                  </a:cubicBezTo>
                  <a:cubicBezTo>
                    <a:pt x="180781" y="3966"/>
                    <a:pt x="181813" y="7269"/>
                    <a:pt x="181607" y="11089"/>
                  </a:cubicBezTo>
                  <a:cubicBezTo>
                    <a:pt x="179542" y="24820"/>
                    <a:pt x="164779" y="32046"/>
                    <a:pt x="165708" y="47532"/>
                  </a:cubicBezTo>
                  <a:cubicBezTo>
                    <a:pt x="149500" y="59094"/>
                    <a:pt x="130092" y="61056"/>
                    <a:pt x="112644" y="68798"/>
                  </a:cubicBezTo>
                  <a:cubicBezTo>
                    <a:pt x="110373" y="69831"/>
                    <a:pt x="107586" y="70244"/>
                    <a:pt x="105211" y="69831"/>
                  </a:cubicBezTo>
                  <a:cubicBezTo>
                    <a:pt x="71143" y="63327"/>
                    <a:pt x="37385" y="74167"/>
                    <a:pt x="3420" y="7045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B87746F7-F372-4CBD-9AC7-C712E678DDA6}"/>
                </a:ext>
              </a:extLst>
            </p:cNvPr>
            <p:cNvSpPr/>
            <p:nvPr/>
          </p:nvSpPr>
          <p:spPr>
            <a:xfrm>
              <a:off x="5445444" y="1252173"/>
              <a:ext cx="116038" cy="105850"/>
            </a:xfrm>
            <a:custGeom>
              <a:avLst/>
              <a:gdLst>
                <a:gd name="connsiteX0" fmla="*/ 116038 w 116038"/>
                <a:gd name="connsiteY0" fmla="*/ 24674 h 105850"/>
                <a:gd name="connsiteX1" fmla="*/ 98178 w 116038"/>
                <a:gd name="connsiteY1" fmla="*/ 39643 h 105850"/>
                <a:gd name="connsiteX2" fmla="*/ 68549 w 116038"/>
                <a:gd name="connsiteY2" fmla="*/ 28080 h 105850"/>
                <a:gd name="connsiteX3" fmla="*/ 58948 w 116038"/>
                <a:gd name="connsiteY3" fmla="*/ 49347 h 105850"/>
                <a:gd name="connsiteX4" fmla="*/ 15898 w 116038"/>
                <a:gd name="connsiteY4" fmla="*/ 103650 h 105850"/>
                <a:gd name="connsiteX5" fmla="*/ 0 w 116038"/>
                <a:gd name="connsiteY5" fmla="*/ 98591 h 105850"/>
                <a:gd name="connsiteX6" fmla="*/ 77944 w 116038"/>
                <a:gd name="connsiteY6" fmla="*/ 0 h 105850"/>
                <a:gd name="connsiteX7" fmla="*/ 113148 w 116038"/>
                <a:gd name="connsiteY7" fmla="*/ 20234 h 105850"/>
                <a:gd name="connsiteX8" fmla="*/ 116038 w 116038"/>
                <a:gd name="connsiteY8" fmla="*/ 24674 h 10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038" h="105850">
                  <a:moveTo>
                    <a:pt x="116038" y="24674"/>
                  </a:moveTo>
                  <a:cubicBezTo>
                    <a:pt x="110050" y="29629"/>
                    <a:pt x="104372" y="35101"/>
                    <a:pt x="98178" y="39643"/>
                  </a:cubicBezTo>
                  <a:cubicBezTo>
                    <a:pt x="78666" y="53890"/>
                    <a:pt x="77841" y="53477"/>
                    <a:pt x="68549" y="28080"/>
                  </a:cubicBezTo>
                  <a:cubicBezTo>
                    <a:pt x="59877" y="32210"/>
                    <a:pt x="60497" y="42224"/>
                    <a:pt x="58948" y="49347"/>
                  </a:cubicBezTo>
                  <a:cubicBezTo>
                    <a:pt x="53477" y="76292"/>
                    <a:pt x="34584" y="89816"/>
                    <a:pt x="15898" y="103650"/>
                  </a:cubicBezTo>
                  <a:cubicBezTo>
                    <a:pt x="9395" y="108399"/>
                    <a:pt x="4026" y="104889"/>
                    <a:pt x="0" y="98591"/>
                  </a:cubicBezTo>
                  <a:cubicBezTo>
                    <a:pt x="11769" y="52238"/>
                    <a:pt x="40262" y="21783"/>
                    <a:pt x="77944" y="0"/>
                  </a:cubicBezTo>
                  <a:cubicBezTo>
                    <a:pt x="89093" y="7949"/>
                    <a:pt x="102721" y="10737"/>
                    <a:pt x="113148" y="20234"/>
                  </a:cubicBezTo>
                  <a:cubicBezTo>
                    <a:pt x="114180" y="21577"/>
                    <a:pt x="115109" y="23125"/>
                    <a:pt x="116038" y="24674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70D3119B-B838-4087-9FEC-0472F9825EFB}"/>
                </a:ext>
              </a:extLst>
            </p:cNvPr>
            <p:cNvSpPr/>
            <p:nvPr/>
          </p:nvSpPr>
          <p:spPr>
            <a:xfrm>
              <a:off x="5543396" y="1574441"/>
              <a:ext cx="128595" cy="64892"/>
            </a:xfrm>
            <a:custGeom>
              <a:avLst/>
              <a:gdLst>
                <a:gd name="connsiteX0" fmla="*/ 2600 w 128595"/>
                <a:gd name="connsiteY0" fmla="*/ 28118 h 64892"/>
                <a:gd name="connsiteX1" fmla="*/ 7969 w 128595"/>
                <a:gd name="connsiteY1" fmla="*/ 8813 h 64892"/>
                <a:gd name="connsiteX2" fmla="*/ 25726 w 128595"/>
                <a:gd name="connsiteY2" fmla="*/ 2825 h 64892"/>
                <a:gd name="connsiteX3" fmla="*/ 34501 w 128595"/>
                <a:gd name="connsiteY3" fmla="*/ 450 h 64892"/>
                <a:gd name="connsiteX4" fmla="*/ 42347 w 128595"/>
                <a:gd name="connsiteY4" fmla="*/ 6645 h 64892"/>
                <a:gd name="connsiteX5" fmla="*/ 48541 w 128595"/>
                <a:gd name="connsiteY5" fmla="*/ 14284 h 64892"/>
                <a:gd name="connsiteX6" fmla="*/ 74453 w 128595"/>
                <a:gd name="connsiteY6" fmla="*/ 19343 h 64892"/>
                <a:gd name="connsiteX7" fmla="*/ 79202 w 128595"/>
                <a:gd name="connsiteY7" fmla="*/ 19962 h 64892"/>
                <a:gd name="connsiteX8" fmla="*/ 117400 w 128595"/>
                <a:gd name="connsiteY8" fmla="*/ 36583 h 64892"/>
                <a:gd name="connsiteX9" fmla="*/ 124730 w 128595"/>
                <a:gd name="connsiteY9" fmla="*/ 61876 h 64892"/>
                <a:gd name="connsiteX10" fmla="*/ 117400 w 128595"/>
                <a:gd name="connsiteY10" fmla="*/ 60637 h 64892"/>
                <a:gd name="connsiteX11" fmla="*/ 102018 w 128595"/>
                <a:gd name="connsiteY11" fmla="*/ 60741 h 64892"/>
                <a:gd name="connsiteX12" fmla="*/ 73111 w 128595"/>
                <a:gd name="connsiteY12" fmla="*/ 61876 h 64892"/>
                <a:gd name="connsiteX13" fmla="*/ 37804 w 128595"/>
                <a:gd name="connsiteY13" fmla="*/ 50314 h 64892"/>
                <a:gd name="connsiteX14" fmla="*/ 2600 w 128595"/>
                <a:gd name="connsiteY14" fmla="*/ 28118 h 64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595" h="64892">
                  <a:moveTo>
                    <a:pt x="2600" y="28118"/>
                  </a:moveTo>
                  <a:cubicBezTo>
                    <a:pt x="-806" y="19962"/>
                    <a:pt x="-2458" y="12323"/>
                    <a:pt x="7969" y="8813"/>
                  </a:cubicBezTo>
                  <a:cubicBezTo>
                    <a:pt x="13853" y="6748"/>
                    <a:pt x="19841" y="4786"/>
                    <a:pt x="25726" y="2825"/>
                  </a:cubicBezTo>
                  <a:cubicBezTo>
                    <a:pt x="28203" y="141"/>
                    <a:pt x="31197" y="-582"/>
                    <a:pt x="34501" y="450"/>
                  </a:cubicBezTo>
                  <a:cubicBezTo>
                    <a:pt x="37391" y="1999"/>
                    <a:pt x="39972" y="4167"/>
                    <a:pt x="42347" y="6645"/>
                  </a:cubicBezTo>
                  <a:cubicBezTo>
                    <a:pt x="44515" y="9122"/>
                    <a:pt x="46579" y="11703"/>
                    <a:pt x="48541" y="14284"/>
                  </a:cubicBezTo>
                  <a:cubicBezTo>
                    <a:pt x="55974" y="23266"/>
                    <a:pt x="65781" y="18207"/>
                    <a:pt x="74453" y="19343"/>
                  </a:cubicBezTo>
                  <a:cubicBezTo>
                    <a:pt x="76002" y="19549"/>
                    <a:pt x="77654" y="19756"/>
                    <a:pt x="79202" y="19962"/>
                  </a:cubicBezTo>
                  <a:cubicBezTo>
                    <a:pt x="95307" y="16349"/>
                    <a:pt x="105321" y="29150"/>
                    <a:pt x="117400" y="36583"/>
                  </a:cubicBezTo>
                  <a:cubicBezTo>
                    <a:pt x="126175" y="42777"/>
                    <a:pt x="133298" y="49591"/>
                    <a:pt x="124730" y="61876"/>
                  </a:cubicBezTo>
                  <a:cubicBezTo>
                    <a:pt x="122149" y="62083"/>
                    <a:pt x="119774" y="61670"/>
                    <a:pt x="117400" y="60637"/>
                  </a:cubicBezTo>
                  <a:cubicBezTo>
                    <a:pt x="112238" y="56508"/>
                    <a:pt x="107076" y="56611"/>
                    <a:pt x="102018" y="60741"/>
                  </a:cubicBezTo>
                  <a:cubicBezTo>
                    <a:pt x="92416" y="63012"/>
                    <a:pt x="82919" y="68174"/>
                    <a:pt x="73111" y="61876"/>
                  </a:cubicBezTo>
                  <a:cubicBezTo>
                    <a:pt x="62168" y="54856"/>
                    <a:pt x="50296" y="52378"/>
                    <a:pt x="37804" y="50314"/>
                  </a:cubicBezTo>
                  <a:cubicBezTo>
                    <a:pt x="23971" y="47939"/>
                    <a:pt x="13750" y="36790"/>
                    <a:pt x="2600" y="28118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C2AB7DF6-5C58-440E-B674-16C9DCE925CF}"/>
                </a:ext>
              </a:extLst>
            </p:cNvPr>
            <p:cNvSpPr/>
            <p:nvPr/>
          </p:nvSpPr>
          <p:spPr>
            <a:xfrm>
              <a:off x="5921055" y="1016504"/>
              <a:ext cx="91426" cy="106505"/>
            </a:xfrm>
            <a:custGeom>
              <a:avLst/>
              <a:gdLst>
                <a:gd name="connsiteX0" fmla="*/ 68859 w 91426"/>
                <a:gd name="connsiteY0" fmla="*/ 1011 h 106505"/>
                <a:gd name="connsiteX1" fmla="*/ 82796 w 91426"/>
                <a:gd name="connsiteY1" fmla="*/ 2663 h 106505"/>
                <a:gd name="connsiteX2" fmla="*/ 91261 w 91426"/>
                <a:gd name="connsiteY2" fmla="*/ 6896 h 106505"/>
                <a:gd name="connsiteX3" fmla="*/ 83932 w 91426"/>
                <a:gd name="connsiteY3" fmla="*/ 42513 h 106505"/>
                <a:gd name="connsiteX4" fmla="*/ 83932 w 91426"/>
                <a:gd name="connsiteY4" fmla="*/ 42616 h 106505"/>
                <a:gd name="connsiteX5" fmla="*/ 46044 w 91426"/>
                <a:gd name="connsiteY5" fmla="*/ 51597 h 106505"/>
                <a:gd name="connsiteX6" fmla="*/ 18892 w 91426"/>
                <a:gd name="connsiteY6" fmla="*/ 99809 h 106505"/>
                <a:gd name="connsiteX7" fmla="*/ 0 w 91426"/>
                <a:gd name="connsiteY7" fmla="*/ 92892 h 106505"/>
                <a:gd name="connsiteX8" fmla="*/ 45734 w 91426"/>
                <a:gd name="connsiteY8" fmla="*/ 17529 h 106505"/>
                <a:gd name="connsiteX9" fmla="*/ 68859 w 91426"/>
                <a:gd name="connsiteY9" fmla="*/ 1011 h 106505"/>
                <a:gd name="connsiteX10" fmla="*/ 68859 w 91426"/>
                <a:gd name="connsiteY10" fmla="*/ 1011 h 106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26" h="106505">
                  <a:moveTo>
                    <a:pt x="68859" y="1011"/>
                  </a:moveTo>
                  <a:cubicBezTo>
                    <a:pt x="73401" y="2354"/>
                    <a:pt x="77841" y="6793"/>
                    <a:pt x="82796" y="2663"/>
                  </a:cubicBezTo>
                  <a:cubicBezTo>
                    <a:pt x="88371" y="-1982"/>
                    <a:pt x="92294" y="-537"/>
                    <a:pt x="91261" y="6896"/>
                  </a:cubicBezTo>
                  <a:cubicBezTo>
                    <a:pt x="89713" y="18871"/>
                    <a:pt x="86512" y="30640"/>
                    <a:pt x="83932" y="42513"/>
                  </a:cubicBezTo>
                  <a:lnTo>
                    <a:pt x="83932" y="42616"/>
                  </a:lnTo>
                  <a:cubicBezTo>
                    <a:pt x="72782" y="52940"/>
                    <a:pt x="56987" y="40241"/>
                    <a:pt x="46044" y="51597"/>
                  </a:cubicBezTo>
                  <a:cubicBezTo>
                    <a:pt x="37062" y="67702"/>
                    <a:pt x="28390" y="84014"/>
                    <a:pt x="18892" y="99809"/>
                  </a:cubicBezTo>
                  <a:cubicBezTo>
                    <a:pt x="12285" y="110752"/>
                    <a:pt x="5988" y="108171"/>
                    <a:pt x="0" y="92892"/>
                  </a:cubicBezTo>
                  <a:cubicBezTo>
                    <a:pt x="5781" y="60889"/>
                    <a:pt x="25087" y="38693"/>
                    <a:pt x="45734" y="17529"/>
                  </a:cubicBezTo>
                  <a:cubicBezTo>
                    <a:pt x="53580" y="12471"/>
                    <a:pt x="64729" y="12677"/>
                    <a:pt x="68859" y="1011"/>
                  </a:cubicBezTo>
                  <a:lnTo>
                    <a:pt x="68859" y="1011"/>
                  </a:lnTo>
                  <a:close/>
                </a:path>
              </a:pathLst>
            </a:custGeom>
            <a:solidFill>
              <a:srgbClr val="69C3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10CC273D-C7AE-407D-A283-1683B215E8EA}"/>
                </a:ext>
              </a:extLst>
            </p:cNvPr>
            <p:cNvSpPr/>
            <p:nvPr/>
          </p:nvSpPr>
          <p:spPr>
            <a:xfrm>
              <a:off x="6923278" y="1210934"/>
              <a:ext cx="75362" cy="116291"/>
            </a:xfrm>
            <a:custGeom>
              <a:avLst/>
              <a:gdLst>
                <a:gd name="connsiteX0" fmla="*/ 60703 w 75362"/>
                <a:gd name="connsiteY0" fmla="*/ 116292 h 116291"/>
                <a:gd name="connsiteX1" fmla="*/ 41604 w 75362"/>
                <a:gd name="connsiteY1" fmla="*/ 91205 h 116291"/>
                <a:gd name="connsiteX2" fmla="*/ 28597 w 75362"/>
                <a:gd name="connsiteY2" fmla="*/ 50633 h 116291"/>
                <a:gd name="connsiteX3" fmla="*/ 19099 w 75362"/>
                <a:gd name="connsiteY3" fmla="*/ 26269 h 116291"/>
                <a:gd name="connsiteX4" fmla="*/ 0 w 75362"/>
                <a:gd name="connsiteY4" fmla="*/ 7170 h 116291"/>
                <a:gd name="connsiteX5" fmla="*/ 31281 w 75362"/>
                <a:gd name="connsiteY5" fmla="*/ 6964 h 116291"/>
                <a:gd name="connsiteX6" fmla="*/ 75363 w 75362"/>
                <a:gd name="connsiteY6" fmla="*/ 58272 h 116291"/>
                <a:gd name="connsiteX7" fmla="*/ 67414 w 75362"/>
                <a:gd name="connsiteY7" fmla="*/ 107723 h 116291"/>
                <a:gd name="connsiteX8" fmla="*/ 60703 w 75362"/>
                <a:gd name="connsiteY8" fmla="*/ 116292 h 11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62" h="116291">
                  <a:moveTo>
                    <a:pt x="60703" y="116292"/>
                  </a:moveTo>
                  <a:cubicBezTo>
                    <a:pt x="54406" y="107723"/>
                    <a:pt x="49450" y="97296"/>
                    <a:pt x="41604" y="91205"/>
                  </a:cubicBezTo>
                  <a:cubicBezTo>
                    <a:pt x="27667" y="80468"/>
                    <a:pt x="19202" y="70454"/>
                    <a:pt x="28597" y="50633"/>
                  </a:cubicBezTo>
                  <a:cubicBezTo>
                    <a:pt x="33139" y="41032"/>
                    <a:pt x="27564" y="31534"/>
                    <a:pt x="19099" y="26269"/>
                  </a:cubicBezTo>
                  <a:cubicBezTo>
                    <a:pt x="11356" y="21314"/>
                    <a:pt x="3510" y="16875"/>
                    <a:pt x="0" y="7170"/>
                  </a:cubicBezTo>
                  <a:cubicBezTo>
                    <a:pt x="10324" y="-3463"/>
                    <a:pt x="20751" y="-1192"/>
                    <a:pt x="31281" y="6964"/>
                  </a:cubicBezTo>
                  <a:cubicBezTo>
                    <a:pt x="51205" y="18630"/>
                    <a:pt x="65968" y="35767"/>
                    <a:pt x="75363" y="58272"/>
                  </a:cubicBezTo>
                  <a:cubicBezTo>
                    <a:pt x="73092" y="74790"/>
                    <a:pt x="70511" y="91308"/>
                    <a:pt x="67414" y="107723"/>
                  </a:cubicBezTo>
                  <a:cubicBezTo>
                    <a:pt x="65865" y="111336"/>
                    <a:pt x="63594" y="114124"/>
                    <a:pt x="60703" y="116292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7158502F-C8D1-4406-8742-F15B9C96F3F6}"/>
                </a:ext>
              </a:extLst>
            </p:cNvPr>
            <p:cNvSpPr/>
            <p:nvPr/>
          </p:nvSpPr>
          <p:spPr>
            <a:xfrm>
              <a:off x="6609103" y="1068025"/>
              <a:ext cx="169334" cy="44084"/>
            </a:xfrm>
            <a:custGeom>
              <a:avLst/>
              <a:gdLst>
                <a:gd name="connsiteX0" fmla="*/ 169334 w 169334"/>
                <a:gd name="connsiteY0" fmla="*/ 32493 h 44084"/>
                <a:gd name="connsiteX1" fmla="*/ 162004 w 169334"/>
                <a:gd name="connsiteY1" fmla="*/ 43952 h 44084"/>
                <a:gd name="connsiteX2" fmla="*/ 115238 w 169334"/>
                <a:gd name="connsiteY2" fmla="*/ 41474 h 44084"/>
                <a:gd name="connsiteX3" fmla="*/ 99959 w 169334"/>
                <a:gd name="connsiteY3" fmla="*/ 33009 h 44084"/>
                <a:gd name="connsiteX4" fmla="*/ 99959 w 169334"/>
                <a:gd name="connsiteY4" fmla="*/ 33009 h 44084"/>
                <a:gd name="connsiteX5" fmla="*/ 3123 w 169334"/>
                <a:gd name="connsiteY5" fmla="*/ 19279 h 44084"/>
                <a:gd name="connsiteX6" fmla="*/ 1265 w 169334"/>
                <a:gd name="connsiteY6" fmla="*/ 6993 h 44084"/>
                <a:gd name="connsiteX7" fmla="*/ 26867 w 169334"/>
                <a:gd name="connsiteY7" fmla="*/ 180 h 44084"/>
                <a:gd name="connsiteX8" fmla="*/ 86332 w 169334"/>
                <a:gd name="connsiteY8" fmla="*/ 2141 h 44084"/>
                <a:gd name="connsiteX9" fmla="*/ 153023 w 169334"/>
                <a:gd name="connsiteY9" fmla="*/ 25679 h 44084"/>
                <a:gd name="connsiteX10" fmla="*/ 169025 w 169334"/>
                <a:gd name="connsiteY10" fmla="*/ 32493 h 44084"/>
                <a:gd name="connsiteX11" fmla="*/ 169334 w 169334"/>
                <a:gd name="connsiteY11" fmla="*/ 32493 h 4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9334" h="44084">
                  <a:moveTo>
                    <a:pt x="169334" y="32493"/>
                  </a:moveTo>
                  <a:cubicBezTo>
                    <a:pt x="168199" y="37448"/>
                    <a:pt x="167476" y="45191"/>
                    <a:pt x="162004" y="43952"/>
                  </a:cubicBezTo>
                  <a:cubicBezTo>
                    <a:pt x="146416" y="40442"/>
                    <a:pt x="130827" y="42094"/>
                    <a:pt x="115238" y="41474"/>
                  </a:cubicBezTo>
                  <a:cubicBezTo>
                    <a:pt x="111315" y="36106"/>
                    <a:pt x="104088" y="37861"/>
                    <a:pt x="99959" y="33009"/>
                  </a:cubicBezTo>
                  <a:lnTo>
                    <a:pt x="99959" y="33009"/>
                  </a:lnTo>
                  <a:cubicBezTo>
                    <a:pt x="68162" y="24440"/>
                    <a:pt x="33578" y="39100"/>
                    <a:pt x="3123" y="19279"/>
                  </a:cubicBezTo>
                  <a:cubicBezTo>
                    <a:pt x="-284" y="15665"/>
                    <a:pt x="-903" y="11639"/>
                    <a:pt x="1265" y="6993"/>
                  </a:cubicBezTo>
                  <a:cubicBezTo>
                    <a:pt x="9317" y="2657"/>
                    <a:pt x="17783" y="1006"/>
                    <a:pt x="26867" y="180"/>
                  </a:cubicBezTo>
                  <a:cubicBezTo>
                    <a:pt x="46792" y="-1575"/>
                    <a:pt x="66304" y="10297"/>
                    <a:pt x="86332" y="2141"/>
                  </a:cubicBezTo>
                  <a:cubicBezTo>
                    <a:pt x="106979" y="15252"/>
                    <a:pt x="133511" y="8748"/>
                    <a:pt x="153023" y="25679"/>
                  </a:cubicBezTo>
                  <a:cubicBezTo>
                    <a:pt x="157772" y="29602"/>
                    <a:pt x="164276" y="28570"/>
                    <a:pt x="169025" y="32493"/>
                  </a:cubicBezTo>
                  <a:lnTo>
                    <a:pt x="169334" y="32493"/>
                  </a:ln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A1B7A20B-1A60-4AE2-BF5C-2FDB399C51F2}"/>
                </a:ext>
              </a:extLst>
            </p:cNvPr>
            <p:cNvSpPr/>
            <p:nvPr/>
          </p:nvSpPr>
          <p:spPr>
            <a:xfrm>
              <a:off x="6456958" y="1734280"/>
              <a:ext cx="117288" cy="55718"/>
            </a:xfrm>
            <a:custGeom>
              <a:avLst/>
              <a:gdLst>
                <a:gd name="connsiteX0" fmla="*/ 0 w 117288"/>
                <a:gd name="connsiteY0" fmla="*/ 26437 h 55718"/>
                <a:gd name="connsiteX1" fmla="*/ 20751 w 117288"/>
                <a:gd name="connsiteY1" fmla="*/ 8 h 55718"/>
                <a:gd name="connsiteX2" fmla="*/ 42843 w 117288"/>
                <a:gd name="connsiteY2" fmla="*/ 16217 h 55718"/>
                <a:gd name="connsiteX3" fmla="*/ 68962 w 117288"/>
                <a:gd name="connsiteY3" fmla="*/ 18797 h 55718"/>
                <a:gd name="connsiteX4" fmla="*/ 99107 w 117288"/>
                <a:gd name="connsiteY4" fmla="*/ 18694 h 55718"/>
                <a:gd name="connsiteX5" fmla="*/ 99107 w 117288"/>
                <a:gd name="connsiteY5" fmla="*/ 18694 h 55718"/>
                <a:gd name="connsiteX6" fmla="*/ 117277 w 117288"/>
                <a:gd name="connsiteY6" fmla="*/ 35419 h 55718"/>
                <a:gd name="connsiteX7" fmla="*/ 91674 w 117288"/>
                <a:gd name="connsiteY7" fmla="*/ 52453 h 55718"/>
                <a:gd name="connsiteX8" fmla="*/ 91674 w 117288"/>
                <a:gd name="connsiteY8" fmla="*/ 52453 h 55718"/>
                <a:gd name="connsiteX9" fmla="*/ 74950 w 117288"/>
                <a:gd name="connsiteY9" fmla="*/ 53175 h 55718"/>
                <a:gd name="connsiteX10" fmla="*/ 0 w 117288"/>
                <a:gd name="connsiteY10" fmla="*/ 26437 h 5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288" h="55718">
                  <a:moveTo>
                    <a:pt x="0" y="26437"/>
                  </a:moveTo>
                  <a:cubicBezTo>
                    <a:pt x="7227" y="17249"/>
                    <a:pt x="17344" y="10848"/>
                    <a:pt x="20751" y="8"/>
                  </a:cubicBezTo>
                  <a:cubicBezTo>
                    <a:pt x="33655" y="-405"/>
                    <a:pt x="33758" y="14668"/>
                    <a:pt x="42843" y="16217"/>
                  </a:cubicBezTo>
                  <a:cubicBezTo>
                    <a:pt x="51412" y="17662"/>
                    <a:pt x="60187" y="18488"/>
                    <a:pt x="68962" y="18797"/>
                  </a:cubicBezTo>
                  <a:cubicBezTo>
                    <a:pt x="78976" y="19210"/>
                    <a:pt x="89093" y="18694"/>
                    <a:pt x="99107" y="18694"/>
                  </a:cubicBezTo>
                  <a:lnTo>
                    <a:pt x="99107" y="18694"/>
                  </a:lnTo>
                  <a:cubicBezTo>
                    <a:pt x="106540" y="22617"/>
                    <a:pt x="117690" y="22514"/>
                    <a:pt x="117277" y="35419"/>
                  </a:cubicBezTo>
                  <a:cubicBezTo>
                    <a:pt x="116658" y="54311"/>
                    <a:pt x="97972" y="42748"/>
                    <a:pt x="91674" y="52453"/>
                  </a:cubicBezTo>
                  <a:lnTo>
                    <a:pt x="91674" y="52453"/>
                  </a:lnTo>
                  <a:cubicBezTo>
                    <a:pt x="86306" y="56892"/>
                    <a:pt x="80628" y="56479"/>
                    <a:pt x="74950" y="53175"/>
                  </a:cubicBezTo>
                  <a:cubicBezTo>
                    <a:pt x="49037" y="47291"/>
                    <a:pt x="21473" y="47084"/>
                    <a:pt x="0" y="26437"/>
                  </a:cubicBezTo>
                  <a:close/>
                </a:path>
              </a:pathLst>
            </a:custGeom>
            <a:solidFill>
              <a:srgbClr val="5DBFC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D3A1376A-84F2-4B41-916C-B192663681BF}"/>
                </a:ext>
              </a:extLst>
            </p:cNvPr>
            <p:cNvSpPr/>
            <p:nvPr/>
          </p:nvSpPr>
          <p:spPr>
            <a:xfrm>
              <a:off x="6624924" y="1711370"/>
              <a:ext cx="123058" cy="59051"/>
            </a:xfrm>
            <a:custGeom>
              <a:avLst/>
              <a:gdLst>
                <a:gd name="connsiteX0" fmla="*/ 91881 w 123058"/>
                <a:gd name="connsiteY0" fmla="*/ 0 h 59051"/>
                <a:gd name="connsiteX1" fmla="*/ 123058 w 123058"/>
                <a:gd name="connsiteY1" fmla="*/ 42637 h 59051"/>
                <a:gd name="connsiteX2" fmla="*/ 99314 w 123058"/>
                <a:gd name="connsiteY2" fmla="*/ 58329 h 59051"/>
                <a:gd name="connsiteX3" fmla="*/ 69685 w 123058"/>
                <a:gd name="connsiteY3" fmla="*/ 59051 h 59051"/>
                <a:gd name="connsiteX4" fmla="*/ 8465 w 123058"/>
                <a:gd name="connsiteY4" fmla="*/ 40572 h 59051"/>
                <a:gd name="connsiteX5" fmla="*/ 0 w 123058"/>
                <a:gd name="connsiteY5" fmla="*/ 33345 h 59051"/>
                <a:gd name="connsiteX6" fmla="*/ 41088 w 123058"/>
                <a:gd name="connsiteY6" fmla="*/ 23022 h 59051"/>
                <a:gd name="connsiteX7" fmla="*/ 91881 w 123058"/>
                <a:gd name="connsiteY7" fmla="*/ 0 h 5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058" h="59051">
                  <a:moveTo>
                    <a:pt x="91881" y="0"/>
                  </a:moveTo>
                  <a:cubicBezTo>
                    <a:pt x="99417" y="16621"/>
                    <a:pt x="113560" y="27564"/>
                    <a:pt x="123058" y="42637"/>
                  </a:cubicBezTo>
                  <a:cubicBezTo>
                    <a:pt x="118000" y="53064"/>
                    <a:pt x="110463" y="58535"/>
                    <a:pt x="99314" y="58329"/>
                  </a:cubicBezTo>
                  <a:cubicBezTo>
                    <a:pt x="89403" y="58122"/>
                    <a:pt x="79596" y="58742"/>
                    <a:pt x="69685" y="59051"/>
                  </a:cubicBezTo>
                  <a:cubicBezTo>
                    <a:pt x="48212" y="57090"/>
                    <a:pt x="29732" y="43256"/>
                    <a:pt x="8465" y="40572"/>
                  </a:cubicBezTo>
                  <a:cubicBezTo>
                    <a:pt x="5059" y="39023"/>
                    <a:pt x="2271" y="36546"/>
                    <a:pt x="0" y="33345"/>
                  </a:cubicBezTo>
                  <a:cubicBezTo>
                    <a:pt x="11769" y="20957"/>
                    <a:pt x="27048" y="20647"/>
                    <a:pt x="41088" y="23022"/>
                  </a:cubicBezTo>
                  <a:cubicBezTo>
                    <a:pt x="63078" y="26532"/>
                    <a:pt x="79492" y="19821"/>
                    <a:pt x="91881" y="0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5FE0FD6E-D64D-41D8-BD47-D2AD19CD8BB8}"/>
                </a:ext>
              </a:extLst>
            </p:cNvPr>
            <p:cNvSpPr/>
            <p:nvPr/>
          </p:nvSpPr>
          <p:spPr>
            <a:xfrm>
              <a:off x="5552500" y="1217279"/>
              <a:ext cx="108192" cy="59642"/>
            </a:xfrm>
            <a:custGeom>
              <a:avLst/>
              <a:gdLst>
                <a:gd name="connsiteX0" fmla="*/ 46044 w 108192"/>
                <a:gd name="connsiteY0" fmla="*/ 0 h 59642"/>
                <a:gd name="connsiteX1" fmla="*/ 66175 w 108192"/>
                <a:gd name="connsiteY1" fmla="*/ 9085 h 59642"/>
                <a:gd name="connsiteX2" fmla="*/ 108192 w 108192"/>
                <a:gd name="connsiteY2" fmla="*/ 8878 h 59642"/>
                <a:gd name="connsiteX3" fmla="*/ 105818 w 108192"/>
                <a:gd name="connsiteY3" fmla="*/ 12079 h 59642"/>
                <a:gd name="connsiteX4" fmla="*/ 78047 w 108192"/>
                <a:gd name="connsiteY4" fmla="*/ 20338 h 59642"/>
                <a:gd name="connsiteX5" fmla="*/ 68446 w 108192"/>
                <a:gd name="connsiteY5" fmla="*/ 50380 h 59642"/>
                <a:gd name="connsiteX6" fmla="*/ 56780 w 108192"/>
                <a:gd name="connsiteY6" fmla="*/ 57709 h 59642"/>
                <a:gd name="connsiteX7" fmla="*/ 9085 w 108192"/>
                <a:gd name="connsiteY7" fmla="*/ 59568 h 59642"/>
                <a:gd name="connsiteX8" fmla="*/ 8672 w 108192"/>
                <a:gd name="connsiteY8" fmla="*/ 58948 h 59642"/>
                <a:gd name="connsiteX9" fmla="*/ 0 w 108192"/>
                <a:gd name="connsiteY9" fmla="*/ 16518 h 59642"/>
                <a:gd name="connsiteX10" fmla="*/ 46044 w 108192"/>
                <a:gd name="connsiteY10" fmla="*/ 0 h 5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192" h="59642">
                  <a:moveTo>
                    <a:pt x="46044" y="0"/>
                  </a:moveTo>
                  <a:cubicBezTo>
                    <a:pt x="50999" y="7640"/>
                    <a:pt x="58226" y="9188"/>
                    <a:pt x="66175" y="9085"/>
                  </a:cubicBezTo>
                  <a:cubicBezTo>
                    <a:pt x="80215" y="8878"/>
                    <a:pt x="94152" y="8878"/>
                    <a:pt x="108192" y="8878"/>
                  </a:cubicBezTo>
                  <a:cubicBezTo>
                    <a:pt x="107366" y="9911"/>
                    <a:pt x="106747" y="11150"/>
                    <a:pt x="105818" y="12079"/>
                  </a:cubicBezTo>
                  <a:cubicBezTo>
                    <a:pt x="97868" y="21267"/>
                    <a:pt x="84138" y="12388"/>
                    <a:pt x="78047" y="20338"/>
                  </a:cubicBezTo>
                  <a:cubicBezTo>
                    <a:pt x="72266" y="27977"/>
                    <a:pt x="71543" y="40262"/>
                    <a:pt x="68446" y="50380"/>
                  </a:cubicBezTo>
                  <a:cubicBezTo>
                    <a:pt x="66588" y="56471"/>
                    <a:pt x="60910" y="60084"/>
                    <a:pt x="56780" y="57709"/>
                  </a:cubicBezTo>
                  <a:cubicBezTo>
                    <a:pt x="40262" y="48315"/>
                    <a:pt x="24983" y="60703"/>
                    <a:pt x="9085" y="59568"/>
                  </a:cubicBezTo>
                  <a:lnTo>
                    <a:pt x="8672" y="58948"/>
                  </a:lnTo>
                  <a:cubicBezTo>
                    <a:pt x="8362" y="44185"/>
                    <a:pt x="12388" y="28390"/>
                    <a:pt x="0" y="16518"/>
                  </a:cubicBezTo>
                  <a:cubicBezTo>
                    <a:pt x="14350" y="7433"/>
                    <a:pt x="29216" y="413"/>
                    <a:pt x="46044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8AAF66A0-FB2F-400D-9FA1-AF7139B0C770}"/>
                </a:ext>
              </a:extLst>
            </p:cNvPr>
            <p:cNvSpPr/>
            <p:nvPr/>
          </p:nvSpPr>
          <p:spPr>
            <a:xfrm>
              <a:off x="6984394" y="1269310"/>
              <a:ext cx="56013" cy="96044"/>
            </a:xfrm>
            <a:custGeom>
              <a:avLst/>
              <a:gdLst>
                <a:gd name="connsiteX0" fmla="*/ 0 w 56013"/>
                <a:gd name="connsiteY0" fmla="*/ 49141 h 96044"/>
                <a:gd name="connsiteX1" fmla="*/ 0 w 56013"/>
                <a:gd name="connsiteY1" fmla="*/ 25396 h 96044"/>
                <a:gd name="connsiteX2" fmla="*/ 14143 w 56013"/>
                <a:gd name="connsiteY2" fmla="*/ 0 h 96044"/>
                <a:gd name="connsiteX3" fmla="*/ 14763 w 56013"/>
                <a:gd name="connsiteY3" fmla="*/ 516 h 96044"/>
                <a:gd name="connsiteX4" fmla="*/ 22093 w 56013"/>
                <a:gd name="connsiteY4" fmla="*/ 7640 h 96044"/>
                <a:gd name="connsiteX5" fmla="*/ 46457 w 56013"/>
                <a:gd name="connsiteY5" fmla="*/ 56264 h 96044"/>
                <a:gd name="connsiteX6" fmla="*/ 52547 w 56013"/>
                <a:gd name="connsiteY6" fmla="*/ 65865 h 96044"/>
                <a:gd name="connsiteX7" fmla="*/ 54612 w 56013"/>
                <a:gd name="connsiteY7" fmla="*/ 72472 h 96044"/>
                <a:gd name="connsiteX8" fmla="*/ 30558 w 56013"/>
                <a:gd name="connsiteY8" fmla="*/ 90952 h 96044"/>
                <a:gd name="connsiteX9" fmla="*/ 30558 w 56013"/>
                <a:gd name="connsiteY9" fmla="*/ 90952 h 96044"/>
                <a:gd name="connsiteX10" fmla="*/ 0 w 56013"/>
                <a:gd name="connsiteY10" fmla="*/ 49141 h 9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013" h="96044">
                  <a:moveTo>
                    <a:pt x="0" y="49141"/>
                  </a:moveTo>
                  <a:cubicBezTo>
                    <a:pt x="0" y="41191"/>
                    <a:pt x="0" y="33242"/>
                    <a:pt x="0" y="25396"/>
                  </a:cubicBezTo>
                  <a:cubicBezTo>
                    <a:pt x="0" y="13730"/>
                    <a:pt x="4233" y="5059"/>
                    <a:pt x="14143" y="0"/>
                  </a:cubicBezTo>
                  <a:cubicBezTo>
                    <a:pt x="14143" y="0"/>
                    <a:pt x="14763" y="516"/>
                    <a:pt x="14763" y="516"/>
                  </a:cubicBezTo>
                  <a:cubicBezTo>
                    <a:pt x="17860" y="2168"/>
                    <a:pt x="20234" y="4542"/>
                    <a:pt x="22093" y="7640"/>
                  </a:cubicBezTo>
                  <a:cubicBezTo>
                    <a:pt x="30248" y="23848"/>
                    <a:pt x="38301" y="40056"/>
                    <a:pt x="46457" y="56264"/>
                  </a:cubicBezTo>
                  <a:cubicBezTo>
                    <a:pt x="48315" y="59568"/>
                    <a:pt x="50380" y="62768"/>
                    <a:pt x="52547" y="65865"/>
                  </a:cubicBezTo>
                  <a:cubicBezTo>
                    <a:pt x="53890" y="67827"/>
                    <a:pt x="54612" y="70098"/>
                    <a:pt x="54612" y="72472"/>
                  </a:cubicBezTo>
                  <a:cubicBezTo>
                    <a:pt x="60290" y="99830"/>
                    <a:pt x="48005" y="99417"/>
                    <a:pt x="30558" y="90952"/>
                  </a:cubicBezTo>
                  <a:lnTo>
                    <a:pt x="30558" y="90952"/>
                  </a:lnTo>
                  <a:cubicBezTo>
                    <a:pt x="17654" y="79389"/>
                    <a:pt x="11150" y="62252"/>
                    <a:pt x="0" y="49141"/>
                  </a:cubicBezTo>
                  <a:close/>
                </a:path>
              </a:pathLst>
            </a:custGeom>
            <a:solidFill>
              <a:srgbClr val="65C1C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55AFF31C-B39C-4128-B427-16C46B8C2A72}"/>
                </a:ext>
              </a:extLst>
            </p:cNvPr>
            <p:cNvSpPr/>
            <p:nvPr/>
          </p:nvSpPr>
          <p:spPr>
            <a:xfrm>
              <a:off x="6762183" y="1686426"/>
              <a:ext cx="76647" cy="59631"/>
            </a:xfrm>
            <a:custGeom>
              <a:avLst/>
              <a:gdLst>
                <a:gd name="connsiteX0" fmla="*/ 9234 w 76647"/>
                <a:gd name="connsiteY0" fmla="*/ 59632 h 59631"/>
                <a:gd name="connsiteX1" fmla="*/ 2317 w 76647"/>
                <a:gd name="connsiteY1" fmla="*/ 18027 h 59631"/>
                <a:gd name="connsiteX2" fmla="*/ 9750 w 76647"/>
                <a:gd name="connsiteY2" fmla="*/ 10078 h 59631"/>
                <a:gd name="connsiteX3" fmla="*/ 24410 w 76647"/>
                <a:gd name="connsiteY3" fmla="*/ 8426 h 59631"/>
                <a:gd name="connsiteX4" fmla="*/ 59407 w 76647"/>
                <a:gd name="connsiteY4" fmla="*/ 2129 h 59631"/>
                <a:gd name="connsiteX5" fmla="*/ 76648 w 76647"/>
                <a:gd name="connsiteY5" fmla="*/ 15550 h 59631"/>
                <a:gd name="connsiteX6" fmla="*/ 20074 w 76647"/>
                <a:gd name="connsiteY6" fmla="*/ 56225 h 59631"/>
                <a:gd name="connsiteX7" fmla="*/ 9234 w 76647"/>
                <a:gd name="connsiteY7" fmla="*/ 59632 h 5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647" h="59631">
                  <a:moveTo>
                    <a:pt x="9234" y="59632"/>
                  </a:moveTo>
                  <a:cubicBezTo>
                    <a:pt x="-3464" y="47863"/>
                    <a:pt x="-161" y="32687"/>
                    <a:pt x="2317" y="18027"/>
                  </a:cubicBezTo>
                  <a:cubicBezTo>
                    <a:pt x="2833" y="14930"/>
                    <a:pt x="6653" y="11214"/>
                    <a:pt x="9750" y="10078"/>
                  </a:cubicBezTo>
                  <a:cubicBezTo>
                    <a:pt x="14293" y="8426"/>
                    <a:pt x="19867" y="7291"/>
                    <a:pt x="24410" y="8426"/>
                  </a:cubicBezTo>
                  <a:cubicBezTo>
                    <a:pt x="37108" y="11730"/>
                    <a:pt x="47741" y="9355"/>
                    <a:pt x="59407" y="2129"/>
                  </a:cubicBezTo>
                  <a:cubicBezTo>
                    <a:pt x="69008" y="-3859"/>
                    <a:pt x="75718" y="3471"/>
                    <a:pt x="76648" y="15550"/>
                  </a:cubicBezTo>
                  <a:cubicBezTo>
                    <a:pt x="57445" y="28454"/>
                    <a:pt x="35662" y="37023"/>
                    <a:pt x="20074" y="56225"/>
                  </a:cubicBezTo>
                  <a:cubicBezTo>
                    <a:pt x="17906" y="58806"/>
                    <a:pt x="12950" y="58599"/>
                    <a:pt x="9234" y="59632"/>
                  </a:cubicBezTo>
                  <a:close/>
                </a:path>
              </a:pathLst>
            </a:custGeom>
            <a:solidFill>
              <a:srgbClr val="7BC9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37E47085-0DBD-4E01-B989-91403A4651AA}"/>
                </a:ext>
              </a:extLst>
            </p:cNvPr>
            <p:cNvSpPr/>
            <p:nvPr/>
          </p:nvSpPr>
          <p:spPr>
            <a:xfrm>
              <a:off x="6395222" y="1076393"/>
              <a:ext cx="125922" cy="61255"/>
            </a:xfrm>
            <a:custGeom>
              <a:avLst/>
              <a:gdLst>
                <a:gd name="connsiteX0" fmla="*/ 0 w 125922"/>
                <a:gd name="connsiteY0" fmla="*/ 41365 h 61255"/>
                <a:gd name="connsiteX1" fmla="*/ 15382 w 125922"/>
                <a:gd name="connsiteY1" fmla="*/ 24538 h 61255"/>
                <a:gd name="connsiteX2" fmla="*/ 15382 w 125922"/>
                <a:gd name="connsiteY2" fmla="*/ 24538 h 61255"/>
                <a:gd name="connsiteX3" fmla="*/ 24777 w 125922"/>
                <a:gd name="connsiteY3" fmla="*/ 23402 h 61255"/>
                <a:gd name="connsiteX4" fmla="*/ 28803 w 125922"/>
                <a:gd name="connsiteY4" fmla="*/ 23402 h 61255"/>
                <a:gd name="connsiteX5" fmla="*/ 61219 w 125922"/>
                <a:gd name="connsiteY5" fmla="*/ 16382 h 61255"/>
                <a:gd name="connsiteX6" fmla="*/ 115006 w 125922"/>
                <a:gd name="connsiteY6" fmla="*/ 174 h 61255"/>
                <a:gd name="connsiteX7" fmla="*/ 123678 w 125922"/>
                <a:gd name="connsiteY7" fmla="*/ 23608 h 61255"/>
                <a:gd name="connsiteX8" fmla="*/ 78770 w 125922"/>
                <a:gd name="connsiteY8" fmla="*/ 58812 h 61255"/>
                <a:gd name="connsiteX9" fmla="*/ 68962 w 125922"/>
                <a:gd name="connsiteY9" fmla="*/ 61187 h 61255"/>
                <a:gd name="connsiteX10" fmla="*/ 3407 w 125922"/>
                <a:gd name="connsiteY10" fmla="*/ 45391 h 61255"/>
                <a:gd name="connsiteX11" fmla="*/ 0 w 125922"/>
                <a:gd name="connsiteY11" fmla="*/ 41365 h 6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922" h="61255">
                  <a:moveTo>
                    <a:pt x="0" y="41365"/>
                  </a:moveTo>
                  <a:cubicBezTo>
                    <a:pt x="5162" y="35790"/>
                    <a:pt x="10220" y="30112"/>
                    <a:pt x="15382" y="24538"/>
                  </a:cubicBezTo>
                  <a:lnTo>
                    <a:pt x="15382" y="24538"/>
                  </a:lnTo>
                  <a:cubicBezTo>
                    <a:pt x="18273" y="22060"/>
                    <a:pt x="21473" y="21647"/>
                    <a:pt x="24777" y="23402"/>
                  </a:cubicBezTo>
                  <a:cubicBezTo>
                    <a:pt x="26119" y="22679"/>
                    <a:pt x="27461" y="22679"/>
                    <a:pt x="28803" y="23402"/>
                  </a:cubicBezTo>
                  <a:cubicBezTo>
                    <a:pt x="38920" y="17001"/>
                    <a:pt x="51618" y="25054"/>
                    <a:pt x="61219" y="16382"/>
                  </a:cubicBezTo>
                  <a:cubicBezTo>
                    <a:pt x="78357" y="7710"/>
                    <a:pt x="95288" y="-1375"/>
                    <a:pt x="115006" y="174"/>
                  </a:cubicBezTo>
                  <a:cubicBezTo>
                    <a:pt x="123987" y="5232"/>
                    <a:pt x="129149" y="12046"/>
                    <a:pt x="123678" y="23608"/>
                  </a:cubicBezTo>
                  <a:cubicBezTo>
                    <a:pt x="109225" y="36100"/>
                    <a:pt x="88784" y="39610"/>
                    <a:pt x="78770" y="58812"/>
                  </a:cubicBezTo>
                  <a:cubicBezTo>
                    <a:pt x="75776" y="60774"/>
                    <a:pt x="72472" y="61496"/>
                    <a:pt x="68962" y="61187"/>
                  </a:cubicBezTo>
                  <a:cubicBezTo>
                    <a:pt x="50483" y="39610"/>
                    <a:pt x="24983" y="52308"/>
                    <a:pt x="3407" y="45391"/>
                  </a:cubicBezTo>
                  <a:cubicBezTo>
                    <a:pt x="2271" y="44153"/>
                    <a:pt x="1136" y="42810"/>
                    <a:pt x="0" y="41365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9497349D-2F8F-44F1-B0FA-4BCD9C07933E}"/>
                </a:ext>
              </a:extLst>
            </p:cNvPr>
            <p:cNvSpPr/>
            <p:nvPr/>
          </p:nvSpPr>
          <p:spPr>
            <a:xfrm>
              <a:off x="6608628" y="1744466"/>
              <a:ext cx="85877" cy="46190"/>
            </a:xfrm>
            <a:custGeom>
              <a:avLst/>
              <a:gdLst>
                <a:gd name="connsiteX0" fmla="*/ 24038 w 85877"/>
                <a:gd name="connsiteY0" fmla="*/ 249 h 46190"/>
                <a:gd name="connsiteX1" fmla="*/ 85877 w 85877"/>
                <a:gd name="connsiteY1" fmla="*/ 25852 h 46190"/>
                <a:gd name="connsiteX2" fmla="*/ 85567 w 85877"/>
                <a:gd name="connsiteY2" fmla="*/ 25646 h 46190"/>
                <a:gd name="connsiteX3" fmla="*/ 77412 w 85877"/>
                <a:gd name="connsiteY3" fmla="*/ 33182 h 46190"/>
                <a:gd name="connsiteX4" fmla="*/ 24348 w 85877"/>
                <a:gd name="connsiteY4" fmla="*/ 42267 h 46190"/>
                <a:gd name="connsiteX5" fmla="*/ 500 w 85877"/>
                <a:gd name="connsiteY5" fmla="*/ 42370 h 46190"/>
                <a:gd name="connsiteX6" fmla="*/ 397 w 85877"/>
                <a:gd name="connsiteY6" fmla="*/ 42473 h 46190"/>
                <a:gd name="connsiteX7" fmla="*/ 24038 w 85877"/>
                <a:gd name="connsiteY7" fmla="*/ 249 h 46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877" h="46190">
                  <a:moveTo>
                    <a:pt x="24038" y="249"/>
                  </a:moveTo>
                  <a:cubicBezTo>
                    <a:pt x="48299" y="-1712"/>
                    <a:pt x="68533" y="7992"/>
                    <a:pt x="85877" y="25852"/>
                  </a:cubicBezTo>
                  <a:cubicBezTo>
                    <a:pt x="85877" y="25852"/>
                    <a:pt x="85567" y="25646"/>
                    <a:pt x="85567" y="25646"/>
                  </a:cubicBezTo>
                  <a:cubicBezTo>
                    <a:pt x="82057" y="27194"/>
                    <a:pt x="80199" y="30704"/>
                    <a:pt x="77412" y="33182"/>
                  </a:cubicBezTo>
                  <a:cubicBezTo>
                    <a:pt x="59758" y="36176"/>
                    <a:pt x="42002" y="39273"/>
                    <a:pt x="24348" y="42267"/>
                  </a:cubicBezTo>
                  <a:cubicBezTo>
                    <a:pt x="16399" y="47635"/>
                    <a:pt x="8450" y="47326"/>
                    <a:pt x="500" y="42370"/>
                  </a:cubicBezTo>
                  <a:lnTo>
                    <a:pt x="397" y="42473"/>
                  </a:lnTo>
                  <a:cubicBezTo>
                    <a:pt x="-2700" y="21103"/>
                    <a:pt x="12992" y="12225"/>
                    <a:pt x="24038" y="249"/>
                  </a:cubicBezTo>
                  <a:close/>
                </a:path>
              </a:pathLst>
            </a:custGeom>
            <a:solidFill>
              <a:srgbClr val="75C6C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C2FEBE00-FF2F-4D07-8E3E-54C4688F458A}"/>
                </a:ext>
              </a:extLst>
            </p:cNvPr>
            <p:cNvSpPr/>
            <p:nvPr/>
          </p:nvSpPr>
          <p:spPr>
            <a:xfrm>
              <a:off x="5432436" y="1367901"/>
              <a:ext cx="36855" cy="95937"/>
            </a:xfrm>
            <a:custGeom>
              <a:avLst/>
              <a:gdLst>
                <a:gd name="connsiteX0" fmla="*/ 36856 w 36855"/>
                <a:gd name="connsiteY0" fmla="*/ 92707 h 95937"/>
                <a:gd name="connsiteX1" fmla="*/ 21886 w 36855"/>
                <a:gd name="connsiteY1" fmla="*/ 95804 h 95937"/>
                <a:gd name="connsiteX2" fmla="*/ 5368 w 36855"/>
                <a:gd name="connsiteY2" fmla="*/ 77634 h 95937"/>
                <a:gd name="connsiteX3" fmla="*/ 0 w 36855"/>
                <a:gd name="connsiteY3" fmla="*/ 9911 h 95937"/>
                <a:gd name="connsiteX4" fmla="*/ 5884 w 36855"/>
                <a:gd name="connsiteY4" fmla="*/ 0 h 95937"/>
                <a:gd name="connsiteX5" fmla="*/ 32520 w 36855"/>
                <a:gd name="connsiteY5" fmla="*/ 38507 h 95937"/>
                <a:gd name="connsiteX6" fmla="*/ 33552 w 36855"/>
                <a:gd name="connsiteY6" fmla="*/ 57400 h 95937"/>
                <a:gd name="connsiteX7" fmla="*/ 36856 w 36855"/>
                <a:gd name="connsiteY7" fmla="*/ 92707 h 95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855" h="95937">
                  <a:moveTo>
                    <a:pt x="36856" y="92707"/>
                  </a:moveTo>
                  <a:cubicBezTo>
                    <a:pt x="31900" y="93739"/>
                    <a:pt x="26945" y="95391"/>
                    <a:pt x="21886" y="95804"/>
                  </a:cubicBezTo>
                  <a:cubicBezTo>
                    <a:pt x="8156" y="96939"/>
                    <a:pt x="2374" y="90848"/>
                    <a:pt x="5368" y="77634"/>
                  </a:cubicBezTo>
                  <a:cubicBezTo>
                    <a:pt x="10633" y="54303"/>
                    <a:pt x="10737" y="31590"/>
                    <a:pt x="0" y="9911"/>
                  </a:cubicBezTo>
                  <a:cubicBezTo>
                    <a:pt x="1961" y="6607"/>
                    <a:pt x="3923" y="3304"/>
                    <a:pt x="5884" y="0"/>
                  </a:cubicBezTo>
                  <a:cubicBezTo>
                    <a:pt x="16828" y="11046"/>
                    <a:pt x="17034" y="30352"/>
                    <a:pt x="32520" y="38507"/>
                  </a:cubicBezTo>
                  <a:cubicBezTo>
                    <a:pt x="38404" y="41604"/>
                    <a:pt x="36752" y="51205"/>
                    <a:pt x="33552" y="57400"/>
                  </a:cubicBezTo>
                  <a:cubicBezTo>
                    <a:pt x="27048" y="70304"/>
                    <a:pt x="31694" y="81454"/>
                    <a:pt x="36856" y="92707"/>
                  </a:cubicBezTo>
                  <a:close/>
                </a:path>
              </a:pathLst>
            </a:custGeom>
            <a:solidFill>
              <a:srgbClr val="9BD4D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BD6854E8-6EB1-45E0-AD87-2305BF033850}"/>
                </a:ext>
              </a:extLst>
            </p:cNvPr>
            <p:cNvSpPr/>
            <p:nvPr/>
          </p:nvSpPr>
          <p:spPr>
            <a:xfrm>
              <a:off x="6869905" y="1155884"/>
              <a:ext cx="84550" cy="62220"/>
            </a:xfrm>
            <a:custGeom>
              <a:avLst/>
              <a:gdLst>
                <a:gd name="connsiteX0" fmla="*/ 84551 w 84550"/>
                <a:gd name="connsiteY0" fmla="*/ 62014 h 62220"/>
                <a:gd name="connsiteX1" fmla="*/ 53270 w 84550"/>
                <a:gd name="connsiteY1" fmla="*/ 62221 h 62220"/>
                <a:gd name="connsiteX2" fmla="*/ 27564 w 84550"/>
                <a:gd name="connsiteY2" fmla="*/ 37857 h 62220"/>
                <a:gd name="connsiteX3" fmla="*/ 0 w 84550"/>
                <a:gd name="connsiteY3" fmla="*/ 3686 h 62220"/>
                <a:gd name="connsiteX4" fmla="*/ 2994 w 84550"/>
                <a:gd name="connsiteY4" fmla="*/ 279 h 62220"/>
                <a:gd name="connsiteX5" fmla="*/ 14866 w 84550"/>
                <a:gd name="connsiteY5" fmla="*/ 3892 h 62220"/>
                <a:gd name="connsiteX6" fmla="*/ 77015 w 84550"/>
                <a:gd name="connsiteY6" fmla="*/ 43845 h 62220"/>
                <a:gd name="connsiteX7" fmla="*/ 82796 w 84550"/>
                <a:gd name="connsiteY7" fmla="*/ 53859 h 62220"/>
                <a:gd name="connsiteX8" fmla="*/ 84551 w 84550"/>
                <a:gd name="connsiteY8" fmla="*/ 62014 h 62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50" h="62220">
                  <a:moveTo>
                    <a:pt x="84551" y="62014"/>
                  </a:moveTo>
                  <a:cubicBezTo>
                    <a:pt x="74124" y="62118"/>
                    <a:pt x="63697" y="62118"/>
                    <a:pt x="53270" y="62221"/>
                  </a:cubicBezTo>
                  <a:cubicBezTo>
                    <a:pt x="44702" y="54168"/>
                    <a:pt x="35823" y="46426"/>
                    <a:pt x="27564" y="37857"/>
                  </a:cubicBezTo>
                  <a:cubicBezTo>
                    <a:pt x="17550" y="27327"/>
                    <a:pt x="6091" y="18035"/>
                    <a:pt x="0" y="3686"/>
                  </a:cubicBezTo>
                  <a:cubicBezTo>
                    <a:pt x="1032" y="2550"/>
                    <a:pt x="1962" y="1414"/>
                    <a:pt x="2994" y="279"/>
                  </a:cubicBezTo>
                  <a:cubicBezTo>
                    <a:pt x="7433" y="-341"/>
                    <a:pt x="11666" y="-237"/>
                    <a:pt x="14866" y="3892"/>
                  </a:cubicBezTo>
                  <a:cubicBezTo>
                    <a:pt x="35617" y="17210"/>
                    <a:pt x="56264" y="30527"/>
                    <a:pt x="77015" y="43845"/>
                  </a:cubicBezTo>
                  <a:cubicBezTo>
                    <a:pt x="78254" y="47664"/>
                    <a:pt x="80628" y="50762"/>
                    <a:pt x="82796" y="53859"/>
                  </a:cubicBezTo>
                  <a:cubicBezTo>
                    <a:pt x="83415" y="56543"/>
                    <a:pt x="84035" y="59227"/>
                    <a:pt x="84551" y="62014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946B7BBF-8E91-4739-A4CF-F8E0BB74189C}"/>
                </a:ext>
              </a:extLst>
            </p:cNvPr>
            <p:cNvSpPr/>
            <p:nvPr/>
          </p:nvSpPr>
          <p:spPr>
            <a:xfrm>
              <a:off x="6510228" y="1068102"/>
              <a:ext cx="100242" cy="45299"/>
            </a:xfrm>
            <a:custGeom>
              <a:avLst/>
              <a:gdLst>
                <a:gd name="connsiteX0" fmla="*/ 7536 w 100242"/>
                <a:gd name="connsiteY0" fmla="*/ 32829 h 45299"/>
                <a:gd name="connsiteX1" fmla="*/ 0 w 100242"/>
                <a:gd name="connsiteY1" fmla="*/ 8362 h 45299"/>
                <a:gd name="connsiteX2" fmla="*/ 4955 w 100242"/>
                <a:gd name="connsiteY2" fmla="*/ 6401 h 45299"/>
                <a:gd name="connsiteX3" fmla="*/ 83828 w 100242"/>
                <a:gd name="connsiteY3" fmla="*/ 0 h 45299"/>
                <a:gd name="connsiteX4" fmla="*/ 91881 w 100242"/>
                <a:gd name="connsiteY4" fmla="*/ 929 h 45299"/>
                <a:gd name="connsiteX5" fmla="*/ 100036 w 100242"/>
                <a:gd name="connsiteY5" fmla="*/ 7227 h 45299"/>
                <a:gd name="connsiteX6" fmla="*/ 100243 w 100242"/>
                <a:gd name="connsiteY6" fmla="*/ 6814 h 45299"/>
                <a:gd name="connsiteX7" fmla="*/ 99417 w 100242"/>
                <a:gd name="connsiteY7" fmla="*/ 16105 h 45299"/>
                <a:gd name="connsiteX8" fmla="*/ 98385 w 100242"/>
                <a:gd name="connsiteY8" fmla="*/ 20544 h 45299"/>
                <a:gd name="connsiteX9" fmla="*/ 92707 w 100242"/>
                <a:gd name="connsiteY9" fmla="*/ 27048 h 45299"/>
                <a:gd name="connsiteX10" fmla="*/ 88784 w 100242"/>
                <a:gd name="connsiteY10" fmla="*/ 28390 h 45299"/>
                <a:gd name="connsiteX11" fmla="*/ 84861 w 100242"/>
                <a:gd name="connsiteY11" fmla="*/ 28597 h 45299"/>
                <a:gd name="connsiteX12" fmla="*/ 80938 w 100242"/>
                <a:gd name="connsiteY12" fmla="*/ 28287 h 45299"/>
                <a:gd name="connsiteX13" fmla="*/ 77221 w 100242"/>
                <a:gd name="connsiteY13" fmla="*/ 28287 h 45299"/>
                <a:gd name="connsiteX14" fmla="*/ 73401 w 100242"/>
                <a:gd name="connsiteY14" fmla="*/ 28493 h 45299"/>
                <a:gd name="connsiteX15" fmla="*/ 69685 w 100242"/>
                <a:gd name="connsiteY15" fmla="*/ 29319 h 45299"/>
                <a:gd name="connsiteX16" fmla="*/ 62355 w 100242"/>
                <a:gd name="connsiteY16" fmla="*/ 31074 h 45299"/>
                <a:gd name="connsiteX17" fmla="*/ 55128 w 100242"/>
                <a:gd name="connsiteY17" fmla="*/ 32933 h 45299"/>
                <a:gd name="connsiteX18" fmla="*/ 48212 w 100242"/>
                <a:gd name="connsiteY18" fmla="*/ 36236 h 45299"/>
                <a:gd name="connsiteX19" fmla="*/ 41191 w 100242"/>
                <a:gd name="connsiteY19" fmla="*/ 40262 h 45299"/>
                <a:gd name="connsiteX20" fmla="*/ 29629 w 100242"/>
                <a:gd name="connsiteY20" fmla="*/ 45114 h 45299"/>
                <a:gd name="connsiteX21" fmla="*/ 20957 w 100242"/>
                <a:gd name="connsiteY21" fmla="*/ 44495 h 45299"/>
                <a:gd name="connsiteX22" fmla="*/ 9807 w 100242"/>
                <a:gd name="connsiteY22" fmla="*/ 36959 h 45299"/>
                <a:gd name="connsiteX23" fmla="*/ 7536 w 100242"/>
                <a:gd name="connsiteY23" fmla="*/ 32829 h 4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242" h="45299">
                  <a:moveTo>
                    <a:pt x="7536" y="32829"/>
                  </a:moveTo>
                  <a:cubicBezTo>
                    <a:pt x="7949" y="23641"/>
                    <a:pt x="3200" y="16311"/>
                    <a:pt x="0" y="8362"/>
                  </a:cubicBezTo>
                  <a:cubicBezTo>
                    <a:pt x="1342" y="6917"/>
                    <a:pt x="3097" y="6297"/>
                    <a:pt x="4955" y="6401"/>
                  </a:cubicBezTo>
                  <a:cubicBezTo>
                    <a:pt x="30868" y="-1342"/>
                    <a:pt x="58019" y="9291"/>
                    <a:pt x="83828" y="0"/>
                  </a:cubicBezTo>
                  <a:cubicBezTo>
                    <a:pt x="86512" y="310"/>
                    <a:pt x="89197" y="619"/>
                    <a:pt x="91881" y="929"/>
                  </a:cubicBezTo>
                  <a:cubicBezTo>
                    <a:pt x="94565" y="3097"/>
                    <a:pt x="97249" y="5162"/>
                    <a:pt x="100036" y="7227"/>
                  </a:cubicBezTo>
                  <a:cubicBezTo>
                    <a:pt x="100036" y="7227"/>
                    <a:pt x="100243" y="6814"/>
                    <a:pt x="100243" y="6814"/>
                  </a:cubicBezTo>
                  <a:cubicBezTo>
                    <a:pt x="99933" y="9911"/>
                    <a:pt x="99624" y="13008"/>
                    <a:pt x="99417" y="16105"/>
                  </a:cubicBezTo>
                  <a:cubicBezTo>
                    <a:pt x="99107" y="17550"/>
                    <a:pt x="98694" y="19099"/>
                    <a:pt x="98385" y="20544"/>
                  </a:cubicBezTo>
                  <a:cubicBezTo>
                    <a:pt x="96939" y="23125"/>
                    <a:pt x="94978" y="25293"/>
                    <a:pt x="92707" y="27048"/>
                  </a:cubicBezTo>
                  <a:cubicBezTo>
                    <a:pt x="91468" y="27461"/>
                    <a:pt x="90126" y="27977"/>
                    <a:pt x="88784" y="28390"/>
                  </a:cubicBezTo>
                  <a:cubicBezTo>
                    <a:pt x="87442" y="28493"/>
                    <a:pt x="86099" y="28493"/>
                    <a:pt x="84861" y="28597"/>
                  </a:cubicBezTo>
                  <a:cubicBezTo>
                    <a:pt x="83519" y="28493"/>
                    <a:pt x="82280" y="28287"/>
                    <a:pt x="80938" y="28287"/>
                  </a:cubicBezTo>
                  <a:cubicBezTo>
                    <a:pt x="81041" y="28390"/>
                    <a:pt x="77221" y="28287"/>
                    <a:pt x="77221" y="28287"/>
                  </a:cubicBezTo>
                  <a:cubicBezTo>
                    <a:pt x="77221" y="28287"/>
                    <a:pt x="73401" y="28390"/>
                    <a:pt x="73401" y="28493"/>
                  </a:cubicBezTo>
                  <a:cubicBezTo>
                    <a:pt x="73401" y="28597"/>
                    <a:pt x="69685" y="29216"/>
                    <a:pt x="69685" y="29319"/>
                  </a:cubicBezTo>
                  <a:cubicBezTo>
                    <a:pt x="67310" y="30145"/>
                    <a:pt x="64833" y="30661"/>
                    <a:pt x="62355" y="31074"/>
                  </a:cubicBezTo>
                  <a:cubicBezTo>
                    <a:pt x="59981" y="31797"/>
                    <a:pt x="57503" y="32313"/>
                    <a:pt x="55128" y="32933"/>
                  </a:cubicBezTo>
                  <a:cubicBezTo>
                    <a:pt x="52754" y="33965"/>
                    <a:pt x="50483" y="34997"/>
                    <a:pt x="48212" y="36236"/>
                  </a:cubicBezTo>
                  <a:cubicBezTo>
                    <a:pt x="45940" y="37785"/>
                    <a:pt x="43566" y="39024"/>
                    <a:pt x="41191" y="40262"/>
                  </a:cubicBezTo>
                  <a:cubicBezTo>
                    <a:pt x="37475" y="42327"/>
                    <a:pt x="33655" y="44082"/>
                    <a:pt x="29629" y="45114"/>
                  </a:cubicBezTo>
                  <a:cubicBezTo>
                    <a:pt x="26738" y="45527"/>
                    <a:pt x="23848" y="45218"/>
                    <a:pt x="20957" y="44495"/>
                  </a:cubicBezTo>
                  <a:cubicBezTo>
                    <a:pt x="16724" y="42843"/>
                    <a:pt x="13008" y="40366"/>
                    <a:pt x="9807" y="36959"/>
                  </a:cubicBezTo>
                  <a:cubicBezTo>
                    <a:pt x="8982" y="35617"/>
                    <a:pt x="8259" y="34275"/>
                    <a:pt x="7536" y="32829"/>
                  </a:cubicBezTo>
                  <a:close/>
                </a:path>
              </a:pathLst>
            </a:custGeom>
            <a:solidFill>
              <a:srgbClr val="6CC3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04972B90-7D51-4E70-8A54-FC4F03F2F414}"/>
                </a:ext>
              </a:extLst>
            </p:cNvPr>
            <p:cNvSpPr/>
            <p:nvPr/>
          </p:nvSpPr>
          <p:spPr>
            <a:xfrm>
              <a:off x="6788329" y="1113576"/>
              <a:ext cx="84133" cy="46303"/>
            </a:xfrm>
            <a:custGeom>
              <a:avLst/>
              <a:gdLst>
                <a:gd name="connsiteX0" fmla="*/ 81575 w 84133"/>
                <a:gd name="connsiteY0" fmla="*/ 45890 h 46303"/>
                <a:gd name="connsiteX1" fmla="*/ 8794 w 84133"/>
                <a:gd name="connsiteY1" fmla="*/ 28031 h 46303"/>
                <a:gd name="connsiteX2" fmla="*/ 4870 w 84133"/>
                <a:gd name="connsiteY2" fmla="*/ 4183 h 46303"/>
                <a:gd name="connsiteX3" fmla="*/ 28821 w 84133"/>
                <a:gd name="connsiteY3" fmla="*/ 2634 h 46303"/>
                <a:gd name="connsiteX4" fmla="*/ 73729 w 84133"/>
                <a:gd name="connsiteY4" fmla="*/ 29373 h 46303"/>
                <a:gd name="connsiteX5" fmla="*/ 81472 w 84133"/>
                <a:gd name="connsiteY5" fmla="*/ 37528 h 46303"/>
                <a:gd name="connsiteX6" fmla="*/ 81472 w 84133"/>
                <a:gd name="connsiteY6" fmla="*/ 37528 h 46303"/>
                <a:gd name="connsiteX7" fmla="*/ 83743 w 84133"/>
                <a:gd name="connsiteY7" fmla="*/ 43413 h 46303"/>
                <a:gd name="connsiteX8" fmla="*/ 81266 w 84133"/>
                <a:gd name="connsiteY8" fmla="*/ 46303 h 46303"/>
                <a:gd name="connsiteX9" fmla="*/ 81575 w 84133"/>
                <a:gd name="connsiteY9" fmla="*/ 45890 h 4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133" h="46303">
                  <a:moveTo>
                    <a:pt x="81575" y="45890"/>
                  </a:moveTo>
                  <a:cubicBezTo>
                    <a:pt x="57108" y="41348"/>
                    <a:pt x="34809" y="26482"/>
                    <a:pt x="8794" y="28031"/>
                  </a:cubicBezTo>
                  <a:cubicBezTo>
                    <a:pt x="-1530" y="28650"/>
                    <a:pt x="-2666" y="19875"/>
                    <a:pt x="4870" y="4183"/>
                  </a:cubicBezTo>
                  <a:cubicBezTo>
                    <a:pt x="12510" y="-2115"/>
                    <a:pt x="20666" y="-153"/>
                    <a:pt x="28821" y="2634"/>
                  </a:cubicBezTo>
                  <a:cubicBezTo>
                    <a:pt x="45133" y="8828"/>
                    <a:pt x="60412" y="17191"/>
                    <a:pt x="73729" y="29373"/>
                  </a:cubicBezTo>
                  <a:cubicBezTo>
                    <a:pt x="76104" y="32263"/>
                    <a:pt x="78582" y="35257"/>
                    <a:pt x="81472" y="37528"/>
                  </a:cubicBezTo>
                  <a:lnTo>
                    <a:pt x="81472" y="37528"/>
                  </a:lnTo>
                  <a:cubicBezTo>
                    <a:pt x="83950" y="39593"/>
                    <a:pt x="84673" y="41555"/>
                    <a:pt x="83743" y="43413"/>
                  </a:cubicBezTo>
                  <a:cubicBezTo>
                    <a:pt x="82917" y="45271"/>
                    <a:pt x="82092" y="46303"/>
                    <a:pt x="81266" y="46303"/>
                  </a:cubicBezTo>
                  <a:lnTo>
                    <a:pt x="81575" y="45890"/>
                  </a:lnTo>
                  <a:close/>
                </a:path>
              </a:pathLst>
            </a:custGeom>
            <a:solidFill>
              <a:srgbClr val="89CDD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6651D46D-957D-40ED-9491-3A9EEDB03560}"/>
                </a:ext>
              </a:extLst>
            </p:cNvPr>
            <p:cNvSpPr/>
            <p:nvPr/>
          </p:nvSpPr>
          <p:spPr>
            <a:xfrm>
              <a:off x="6548529" y="1744715"/>
              <a:ext cx="84138" cy="47315"/>
            </a:xfrm>
            <a:custGeom>
              <a:avLst/>
              <a:gdLst>
                <a:gd name="connsiteX0" fmla="*/ 84138 w 84138"/>
                <a:gd name="connsiteY0" fmla="*/ 0 h 47315"/>
                <a:gd name="connsiteX1" fmla="*/ 78666 w 84138"/>
                <a:gd name="connsiteY1" fmla="*/ 13834 h 47315"/>
                <a:gd name="connsiteX2" fmla="*/ 60497 w 84138"/>
                <a:gd name="connsiteY2" fmla="*/ 42327 h 47315"/>
                <a:gd name="connsiteX3" fmla="*/ 0 w 84138"/>
                <a:gd name="connsiteY3" fmla="*/ 42121 h 47315"/>
                <a:gd name="connsiteX4" fmla="*/ 4749 w 84138"/>
                <a:gd name="connsiteY4" fmla="*/ 36339 h 47315"/>
                <a:gd name="connsiteX5" fmla="*/ 7536 w 84138"/>
                <a:gd name="connsiteY5" fmla="*/ 8259 h 47315"/>
                <a:gd name="connsiteX6" fmla="*/ 30661 w 84138"/>
                <a:gd name="connsiteY6" fmla="*/ 13318 h 47315"/>
                <a:gd name="connsiteX7" fmla="*/ 33346 w 84138"/>
                <a:gd name="connsiteY7" fmla="*/ 20854 h 47315"/>
                <a:gd name="connsiteX8" fmla="*/ 56987 w 84138"/>
                <a:gd name="connsiteY8" fmla="*/ 23641 h 47315"/>
                <a:gd name="connsiteX9" fmla="*/ 76395 w 84138"/>
                <a:gd name="connsiteY9" fmla="*/ 0 h 47315"/>
                <a:gd name="connsiteX10" fmla="*/ 84138 w 84138"/>
                <a:gd name="connsiteY10" fmla="*/ 0 h 4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138" h="47315">
                  <a:moveTo>
                    <a:pt x="84138" y="0"/>
                  </a:moveTo>
                  <a:cubicBezTo>
                    <a:pt x="82383" y="4749"/>
                    <a:pt x="81764" y="10943"/>
                    <a:pt x="78666" y="13834"/>
                  </a:cubicBezTo>
                  <a:cubicBezTo>
                    <a:pt x="70201" y="21680"/>
                    <a:pt x="65452" y="31900"/>
                    <a:pt x="60497" y="42327"/>
                  </a:cubicBezTo>
                  <a:cubicBezTo>
                    <a:pt x="40262" y="52754"/>
                    <a:pt x="20131" y="43876"/>
                    <a:pt x="0" y="42121"/>
                  </a:cubicBezTo>
                  <a:cubicBezTo>
                    <a:pt x="1549" y="40159"/>
                    <a:pt x="2787" y="37578"/>
                    <a:pt x="4749" y="36339"/>
                  </a:cubicBezTo>
                  <a:cubicBezTo>
                    <a:pt x="21989" y="25396"/>
                    <a:pt x="21989" y="25396"/>
                    <a:pt x="7536" y="8259"/>
                  </a:cubicBezTo>
                  <a:cubicBezTo>
                    <a:pt x="24777" y="1755"/>
                    <a:pt x="24880" y="1652"/>
                    <a:pt x="30661" y="13318"/>
                  </a:cubicBezTo>
                  <a:cubicBezTo>
                    <a:pt x="31900" y="15692"/>
                    <a:pt x="32003" y="18583"/>
                    <a:pt x="33346" y="20854"/>
                  </a:cubicBezTo>
                  <a:cubicBezTo>
                    <a:pt x="40262" y="33036"/>
                    <a:pt x="49347" y="34378"/>
                    <a:pt x="56987" y="23641"/>
                  </a:cubicBezTo>
                  <a:cubicBezTo>
                    <a:pt x="62974" y="15176"/>
                    <a:pt x="66072" y="4129"/>
                    <a:pt x="76395" y="0"/>
                  </a:cubicBezTo>
                  <a:cubicBezTo>
                    <a:pt x="78976" y="0"/>
                    <a:pt x="81557" y="0"/>
                    <a:pt x="84138" y="0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7DAAF148-F07A-45C1-AA5F-91D3CE2AD395}"/>
                </a:ext>
              </a:extLst>
            </p:cNvPr>
            <p:cNvSpPr/>
            <p:nvPr/>
          </p:nvSpPr>
          <p:spPr>
            <a:xfrm>
              <a:off x="7014976" y="1341782"/>
              <a:ext cx="46433" cy="64403"/>
            </a:xfrm>
            <a:custGeom>
              <a:avLst/>
              <a:gdLst>
                <a:gd name="connsiteX0" fmla="*/ 80 w 46433"/>
                <a:gd name="connsiteY0" fmla="*/ 18479 h 64403"/>
                <a:gd name="connsiteX1" fmla="*/ 24134 w 46433"/>
                <a:gd name="connsiteY1" fmla="*/ 0 h 64403"/>
                <a:gd name="connsiteX2" fmla="*/ 46433 w 46433"/>
                <a:gd name="connsiteY2" fmla="*/ 51825 h 64403"/>
                <a:gd name="connsiteX3" fmla="*/ 35593 w 46433"/>
                <a:gd name="connsiteY3" fmla="*/ 62561 h 64403"/>
                <a:gd name="connsiteX4" fmla="*/ 15462 w 46433"/>
                <a:gd name="connsiteY4" fmla="*/ 54819 h 64403"/>
                <a:gd name="connsiteX5" fmla="*/ 80 w 46433"/>
                <a:gd name="connsiteY5" fmla="*/ 18479 h 6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33" h="64403">
                  <a:moveTo>
                    <a:pt x="80" y="18479"/>
                  </a:moveTo>
                  <a:cubicBezTo>
                    <a:pt x="12468" y="19099"/>
                    <a:pt x="22895" y="16724"/>
                    <a:pt x="24134" y="0"/>
                  </a:cubicBezTo>
                  <a:cubicBezTo>
                    <a:pt x="30225" y="17963"/>
                    <a:pt x="44162" y="31900"/>
                    <a:pt x="46433" y="51825"/>
                  </a:cubicBezTo>
                  <a:cubicBezTo>
                    <a:pt x="42820" y="55438"/>
                    <a:pt x="39826" y="60084"/>
                    <a:pt x="35593" y="62561"/>
                  </a:cubicBezTo>
                  <a:cubicBezTo>
                    <a:pt x="28057" y="66897"/>
                    <a:pt x="17424" y="63284"/>
                    <a:pt x="15462" y="54819"/>
                  </a:cubicBezTo>
                  <a:cubicBezTo>
                    <a:pt x="12365" y="41295"/>
                    <a:pt x="-1159" y="33655"/>
                    <a:pt x="80" y="18479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6308C3BD-344A-48D4-91DE-38AC24CC0550}"/>
                </a:ext>
              </a:extLst>
            </p:cNvPr>
            <p:cNvSpPr/>
            <p:nvPr/>
          </p:nvSpPr>
          <p:spPr>
            <a:xfrm>
              <a:off x="6272680" y="1665630"/>
              <a:ext cx="69581" cy="79704"/>
            </a:xfrm>
            <a:custGeom>
              <a:avLst/>
              <a:gdLst>
                <a:gd name="connsiteX0" fmla="*/ 69169 w 69581"/>
                <a:gd name="connsiteY0" fmla="*/ 3826 h 79704"/>
                <a:gd name="connsiteX1" fmla="*/ 66175 w 69581"/>
                <a:gd name="connsiteY1" fmla="*/ 27364 h 79704"/>
                <a:gd name="connsiteX2" fmla="*/ 69582 w 69581"/>
                <a:gd name="connsiteY2" fmla="*/ 37687 h 79704"/>
                <a:gd name="connsiteX3" fmla="*/ 23848 w 69581"/>
                <a:gd name="connsiteY3" fmla="*/ 79705 h 79704"/>
                <a:gd name="connsiteX4" fmla="*/ 516 w 69581"/>
                <a:gd name="connsiteY4" fmla="*/ 71136 h 79704"/>
                <a:gd name="connsiteX5" fmla="*/ 0 w 69581"/>
                <a:gd name="connsiteY5" fmla="*/ 70413 h 79704"/>
                <a:gd name="connsiteX6" fmla="*/ 59051 w 69581"/>
                <a:gd name="connsiteY6" fmla="*/ 6 h 79704"/>
                <a:gd name="connsiteX7" fmla="*/ 69169 w 69581"/>
                <a:gd name="connsiteY7" fmla="*/ 3826 h 7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581" h="79704">
                  <a:moveTo>
                    <a:pt x="69169" y="3826"/>
                  </a:moveTo>
                  <a:cubicBezTo>
                    <a:pt x="68136" y="11672"/>
                    <a:pt x="67310" y="19518"/>
                    <a:pt x="66175" y="27364"/>
                  </a:cubicBezTo>
                  <a:cubicBezTo>
                    <a:pt x="65555" y="31596"/>
                    <a:pt x="66381" y="35106"/>
                    <a:pt x="69582" y="37687"/>
                  </a:cubicBezTo>
                  <a:cubicBezTo>
                    <a:pt x="54509" y="51934"/>
                    <a:pt x="44185" y="72272"/>
                    <a:pt x="23848" y="79705"/>
                  </a:cubicBezTo>
                  <a:cubicBezTo>
                    <a:pt x="15176" y="79705"/>
                    <a:pt x="6607" y="79395"/>
                    <a:pt x="516" y="71136"/>
                  </a:cubicBezTo>
                  <a:lnTo>
                    <a:pt x="0" y="70413"/>
                  </a:lnTo>
                  <a:cubicBezTo>
                    <a:pt x="19305" y="46566"/>
                    <a:pt x="40779" y="24886"/>
                    <a:pt x="59051" y="6"/>
                  </a:cubicBezTo>
                  <a:cubicBezTo>
                    <a:pt x="62871" y="-97"/>
                    <a:pt x="66278" y="1142"/>
                    <a:pt x="69169" y="3826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6141853B-6C2C-4F8A-8AD2-0F4F5E6A8A91}"/>
                </a:ext>
              </a:extLst>
            </p:cNvPr>
            <p:cNvSpPr/>
            <p:nvPr/>
          </p:nvSpPr>
          <p:spPr>
            <a:xfrm>
              <a:off x="5523491" y="1233797"/>
              <a:ext cx="52927" cy="42714"/>
            </a:xfrm>
            <a:custGeom>
              <a:avLst/>
              <a:gdLst>
                <a:gd name="connsiteX0" fmla="*/ 29010 w 52927"/>
                <a:gd name="connsiteY0" fmla="*/ 0 h 42714"/>
                <a:gd name="connsiteX1" fmla="*/ 39746 w 52927"/>
                <a:gd name="connsiteY1" fmla="*/ 1342 h 42714"/>
                <a:gd name="connsiteX2" fmla="*/ 49967 w 52927"/>
                <a:gd name="connsiteY2" fmla="*/ 28287 h 42714"/>
                <a:gd name="connsiteX3" fmla="*/ 37681 w 52927"/>
                <a:gd name="connsiteY3" fmla="*/ 42430 h 42714"/>
                <a:gd name="connsiteX4" fmla="*/ 0 w 52927"/>
                <a:gd name="connsiteY4" fmla="*/ 18170 h 42714"/>
                <a:gd name="connsiteX5" fmla="*/ 29010 w 52927"/>
                <a:gd name="connsiteY5" fmla="*/ 0 h 4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927" h="42714">
                  <a:moveTo>
                    <a:pt x="29010" y="0"/>
                  </a:moveTo>
                  <a:cubicBezTo>
                    <a:pt x="32623" y="413"/>
                    <a:pt x="36339" y="206"/>
                    <a:pt x="39746" y="1342"/>
                  </a:cubicBezTo>
                  <a:cubicBezTo>
                    <a:pt x="52135" y="5781"/>
                    <a:pt x="56367" y="16621"/>
                    <a:pt x="49967" y="28287"/>
                  </a:cubicBezTo>
                  <a:cubicBezTo>
                    <a:pt x="46973" y="33655"/>
                    <a:pt x="41811" y="37681"/>
                    <a:pt x="37681" y="42430"/>
                  </a:cubicBezTo>
                  <a:cubicBezTo>
                    <a:pt x="19615" y="44495"/>
                    <a:pt x="7743" y="35204"/>
                    <a:pt x="0" y="18170"/>
                  </a:cubicBezTo>
                  <a:cubicBezTo>
                    <a:pt x="12182" y="16828"/>
                    <a:pt x="19512" y="6297"/>
                    <a:pt x="29010" y="0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1A21E7B3-8DD2-40D0-B3F2-298D80D3759A}"/>
                </a:ext>
              </a:extLst>
            </p:cNvPr>
            <p:cNvSpPr/>
            <p:nvPr/>
          </p:nvSpPr>
          <p:spPr>
            <a:xfrm>
              <a:off x="6859562" y="1612285"/>
              <a:ext cx="40591" cy="65120"/>
            </a:xfrm>
            <a:custGeom>
              <a:avLst/>
              <a:gdLst>
                <a:gd name="connsiteX0" fmla="*/ 9414 w 40591"/>
                <a:gd name="connsiteY0" fmla="*/ 65120 h 65120"/>
                <a:gd name="connsiteX1" fmla="*/ 845 w 40591"/>
                <a:gd name="connsiteY1" fmla="*/ 56758 h 65120"/>
                <a:gd name="connsiteX2" fmla="*/ 14989 w 40591"/>
                <a:gd name="connsiteY2" fmla="*/ 12160 h 65120"/>
                <a:gd name="connsiteX3" fmla="*/ 27274 w 40591"/>
                <a:gd name="connsiteY3" fmla="*/ 81 h 65120"/>
                <a:gd name="connsiteX4" fmla="*/ 40075 w 40591"/>
                <a:gd name="connsiteY4" fmla="*/ 11334 h 65120"/>
                <a:gd name="connsiteX5" fmla="*/ 40591 w 40591"/>
                <a:gd name="connsiteY5" fmla="*/ 31672 h 65120"/>
                <a:gd name="connsiteX6" fmla="*/ 9414 w 40591"/>
                <a:gd name="connsiteY6" fmla="*/ 65120 h 6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591" h="65120">
                  <a:moveTo>
                    <a:pt x="9414" y="65120"/>
                  </a:moveTo>
                  <a:cubicBezTo>
                    <a:pt x="4665" y="64501"/>
                    <a:pt x="-2458" y="63778"/>
                    <a:pt x="845" y="56758"/>
                  </a:cubicBezTo>
                  <a:cubicBezTo>
                    <a:pt x="7556" y="42512"/>
                    <a:pt x="18292" y="30743"/>
                    <a:pt x="14989" y="12160"/>
                  </a:cubicBezTo>
                  <a:cubicBezTo>
                    <a:pt x="13647" y="4830"/>
                    <a:pt x="20563" y="701"/>
                    <a:pt x="27274" y="81"/>
                  </a:cubicBezTo>
                  <a:cubicBezTo>
                    <a:pt x="34500" y="-641"/>
                    <a:pt x="39249" y="3488"/>
                    <a:pt x="40075" y="11334"/>
                  </a:cubicBezTo>
                  <a:cubicBezTo>
                    <a:pt x="40798" y="18044"/>
                    <a:pt x="40488" y="24858"/>
                    <a:pt x="40591" y="31672"/>
                  </a:cubicBezTo>
                  <a:cubicBezTo>
                    <a:pt x="34500" y="47570"/>
                    <a:pt x="17157" y="50977"/>
                    <a:pt x="9414" y="65120"/>
                  </a:cubicBezTo>
                  <a:close/>
                </a:path>
              </a:pathLst>
            </a:custGeom>
            <a:solidFill>
              <a:srgbClr val="75C6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A8E0E60A-1B97-4089-AF20-6416F75DE872}"/>
                </a:ext>
              </a:extLst>
            </p:cNvPr>
            <p:cNvSpPr/>
            <p:nvPr/>
          </p:nvSpPr>
          <p:spPr>
            <a:xfrm>
              <a:off x="5761451" y="1620093"/>
              <a:ext cx="74846" cy="22833"/>
            </a:xfrm>
            <a:custGeom>
              <a:avLst/>
              <a:gdLst>
                <a:gd name="connsiteX0" fmla="*/ 0 w 74846"/>
                <a:gd name="connsiteY0" fmla="*/ 19527 h 22833"/>
                <a:gd name="connsiteX1" fmla="*/ 22815 w 74846"/>
                <a:gd name="connsiteY1" fmla="*/ 1254 h 22833"/>
                <a:gd name="connsiteX2" fmla="*/ 58432 w 74846"/>
                <a:gd name="connsiteY2" fmla="*/ 1873 h 22833"/>
                <a:gd name="connsiteX3" fmla="*/ 74847 w 74846"/>
                <a:gd name="connsiteY3" fmla="*/ 14881 h 22833"/>
                <a:gd name="connsiteX4" fmla="*/ 50896 w 74846"/>
                <a:gd name="connsiteY4" fmla="*/ 21592 h 22833"/>
                <a:gd name="connsiteX5" fmla="*/ 0 w 74846"/>
                <a:gd name="connsiteY5" fmla="*/ 19527 h 2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846" h="22833">
                  <a:moveTo>
                    <a:pt x="0" y="19527"/>
                  </a:moveTo>
                  <a:cubicBezTo>
                    <a:pt x="1652" y="4454"/>
                    <a:pt x="10220" y="-3185"/>
                    <a:pt x="22815" y="1254"/>
                  </a:cubicBezTo>
                  <a:cubicBezTo>
                    <a:pt x="35204" y="5693"/>
                    <a:pt x="46044" y="5900"/>
                    <a:pt x="58432" y="1873"/>
                  </a:cubicBezTo>
                  <a:cubicBezTo>
                    <a:pt x="66484" y="-707"/>
                    <a:pt x="71440" y="7345"/>
                    <a:pt x="74847" y="14881"/>
                  </a:cubicBezTo>
                  <a:cubicBezTo>
                    <a:pt x="67414" y="19630"/>
                    <a:pt x="59981" y="25412"/>
                    <a:pt x="50896" y="21592"/>
                  </a:cubicBezTo>
                  <a:cubicBezTo>
                    <a:pt x="33965" y="14675"/>
                    <a:pt x="17034" y="16843"/>
                    <a:pt x="0" y="19527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7D6F027F-1F4A-49DA-BCD3-8842A8F5759E}"/>
                </a:ext>
              </a:extLst>
            </p:cNvPr>
            <p:cNvSpPr/>
            <p:nvPr/>
          </p:nvSpPr>
          <p:spPr>
            <a:xfrm>
              <a:off x="6247575" y="1736489"/>
              <a:ext cx="48952" cy="43120"/>
            </a:xfrm>
            <a:custGeom>
              <a:avLst/>
              <a:gdLst>
                <a:gd name="connsiteX0" fmla="*/ 25621 w 48952"/>
                <a:gd name="connsiteY0" fmla="*/ 174 h 43120"/>
                <a:gd name="connsiteX1" fmla="*/ 48953 w 48952"/>
                <a:gd name="connsiteY1" fmla="*/ 8743 h 43120"/>
                <a:gd name="connsiteX2" fmla="*/ 11581 w 48952"/>
                <a:gd name="connsiteY2" fmla="*/ 43120 h 43120"/>
                <a:gd name="connsiteX3" fmla="*/ 1464 w 48952"/>
                <a:gd name="connsiteY3" fmla="*/ 38475 h 43120"/>
                <a:gd name="connsiteX4" fmla="*/ 3528 w 48952"/>
                <a:gd name="connsiteY4" fmla="*/ 28254 h 43120"/>
                <a:gd name="connsiteX5" fmla="*/ 25621 w 48952"/>
                <a:gd name="connsiteY5" fmla="*/ 174 h 43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52" h="43120">
                  <a:moveTo>
                    <a:pt x="25621" y="174"/>
                  </a:moveTo>
                  <a:cubicBezTo>
                    <a:pt x="34396" y="-136"/>
                    <a:pt x="43275" y="-1065"/>
                    <a:pt x="48953" y="8743"/>
                  </a:cubicBezTo>
                  <a:cubicBezTo>
                    <a:pt x="39971" y="24641"/>
                    <a:pt x="28202" y="37029"/>
                    <a:pt x="11581" y="43120"/>
                  </a:cubicBezTo>
                  <a:cubicBezTo>
                    <a:pt x="8174" y="41675"/>
                    <a:pt x="3941" y="41056"/>
                    <a:pt x="1464" y="38475"/>
                  </a:cubicBezTo>
                  <a:cubicBezTo>
                    <a:pt x="-1840" y="35068"/>
                    <a:pt x="1154" y="31248"/>
                    <a:pt x="3528" y="28254"/>
                  </a:cubicBezTo>
                  <a:cubicBezTo>
                    <a:pt x="10858" y="18860"/>
                    <a:pt x="18291" y="9568"/>
                    <a:pt x="25621" y="174"/>
                  </a:cubicBezTo>
                  <a:close/>
                </a:path>
              </a:pathLst>
            </a:custGeom>
            <a:solidFill>
              <a:srgbClr val="68C2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CC9754DD-C283-487B-9907-FF79E0ED9FCC}"/>
                </a:ext>
              </a:extLst>
            </p:cNvPr>
            <p:cNvSpPr/>
            <p:nvPr/>
          </p:nvSpPr>
          <p:spPr>
            <a:xfrm>
              <a:off x="7022695" y="1443058"/>
              <a:ext cx="32652" cy="42556"/>
            </a:xfrm>
            <a:custGeom>
              <a:avLst/>
              <a:gdLst>
                <a:gd name="connsiteX0" fmla="*/ 23331 w 32652"/>
                <a:gd name="connsiteY0" fmla="*/ 42534 h 42556"/>
                <a:gd name="connsiteX1" fmla="*/ 103 w 32652"/>
                <a:gd name="connsiteY1" fmla="*/ 33965 h 42556"/>
                <a:gd name="connsiteX2" fmla="*/ 0 w 32652"/>
                <a:gd name="connsiteY2" fmla="*/ 25706 h 42556"/>
                <a:gd name="connsiteX3" fmla="*/ 31487 w 32652"/>
                <a:gd name="connsiteY3" fmla="*/ 0 h 42556"/>
                <a:gd name="connsiteX4" fmla="*/ 23331 w 32652"/>
                <a:gd name="connsiteY4" fmla="*/ 42534 h 4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52" h="42556">
                  <a:moveTo>
                    <a:pt x="23331" y="42534"/>
                  </a:moveTo>
                  <a:cubicBezTo>
                    <a:pt x="14556" y="42947"/>
                    <a:pt x="7639" y="37681"/>
                    <a:pt x="103" y="33965"/>
                  </a:cubicBezTo>
                  <a:cubicBezTo>
                    <a:pt x="103" y="31178"/>
                    <a:pt x="0" y="28390"/>
                    <a:pt x="0" y="25706"/>
                  </a:cubicBezTo>
                  <a:cubicBezTo>
                    <a:pt x="413" y="2271"/>
                    <a:pt x="16105" y="1445"/>
                    <a:pt x="31487" y="0"/>
                  </a:cubicBezTo>
                  <a:cubicBezTo>
                    <a:pt x="35100" y="15692"/>
                    <a:pt x="29732" y="29216"/>
                    <a:pt x="23331" y="42534"/>
                  </a:cubicBezTo>
                  <a:close/>
                </a:path>
              </a:pathLst>
            </a:custGeom>
            <a:solidFill>
              <a:srgbClr val="6BC3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46B81E94-82D7-416C-A81B-3A4CC0402924}"/>
                </a:ext>
              </a:extLst>
            </p:cNvPr>
            <p:cNvSpPr/>
            <p:nvPr/>
          </p:nvSpPr>
          <p:spPr>
            <a:xfrm>
              <a:off x="6318207" y="992635"/>
              <a:ext cx="39229" cy="41088"/>
            </a:xfrm>
            <a:custGeom>
              <a:avLst/>
              <a:gdLst>
                <a:gd name="connsiteX0" fmla="*/ 39230 w 39229"/>
                <a:gd name="connsiteY0" fmla="*/ 16002 h 41088"/>
                <a:gd name="connsiteX1" fmla="*/ 27977 w 39229"/>
                <a:gd name="connsiteY1" fmla="*/ 26222 h 41088"/>
                <a:gd name="connsiteX2" fmla="*/ 0 w 39229"/>
                <a:gd name="connsiteY2" fmla="*/ 41088 h 41088"/>
                <a:gd name="connsiteX3" fmla="*/ 30661 w 39229"/>
                <a:gd name="connsiteY3" fmla="*/ 0 h 41088"/>
                <a:gd name="connsiteX4" fmla="*/ 39230 w 39229"/>
                <a:gd name="connsiteY4" fmla="*/ 16002 h 4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29" h="41088">
                  <a:moveTo>
                    <a:pt x="39230" y="16002"/>
                  </a:moveTo>
                  <a:cubicBezTo>
                    <a:pt x="35513" y="19512"/>
                    <a:pt x="32210" y="23641"/>
                    <a:pt x="27977" y="26222"/>
                  </a:cubicBezTo>
                  <a:cubicBezTo>
                    <a:pt x="19408" y="31384"/>
                    <a:pt x="10427" y="35617"/>
                    <a:pt x="0" y="41088"/>
                  </a:cubicBezTo>
                  <a:cubicBezTo>
                    <a:pt x="9291" y="15589"/>
                    <a:pt x="13421" y="10220"/>
                    <a:pt x="30661" y="0"/>
                  </a:cubicBezTo>
                  <a:cubicBezTo>
                    <a:pt x="36546" y="3407"/>
                    <a:pt x="38404" y="9291"/>
                    <a:pt x="39230" y="16002"/>
                  </a:cubicBezTo>
                  <a:close/>
                </a:path>
              </a:pathLst>
            </a:custGeom>
            <a:solidFill>
              <a:srgbClr val="6EC4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E7DCE134-FB22-4436-8370-20DF0AE444CE}"/>
                </a:ext>
              </a:extLst>
            </p:cNvPr>
            <p:cNvSpPr/>
            <p:nvPr/>
          </p:nvSpPr>
          <p:spPr>
            <a:xfrm>
              <a:off x="5660899" y="1608403"/>
              <a:ext cx="30581" cy="31140"/>
            </a:xfrm>
            <a:custGeom>
              <a:avLst/>
              <a:gdLst>
                <a:gd name="connsiteX0" fmla="*/ 7330 w 30581"/>
                <a:gd name="connsiteY0" fmla="*/ 27811 h 31140"/>
                <a:gd name="connsiteX1" fmla="*/ 0 w 30581"/>
                <a:gd name="connsiteY1" fmla="*/ 2518 h 31140"/>
                <a:gd name="connsiteX2" fmla="*/ 10737 w 30581"/>
                <a:gd name="connsiteY2" fmla="*/ 659 h 31140"/>
                <a:gd name="connsiteX3" fmla="*/ 30145 w 30581"/>
                <a:gd name="connsiteY3" fmla="*/ 15422 h 31140"/>
                <a:gd name="connsiteX4" fmla="*/ 30455 w 30581"/>
                <a:gd name="connsiteY4" fmla="*/ 27191 h 31140"/>
                <a:gd name="connsiteX5" fmla="*/ 23848 w 30581"/>
                <a:gd name="connsiteY5" fmla="*/ 28430 h 31140"/>
                <a:gd name="connsiteX6" fmla="*/ 7123 w 30581"/>
                <a:gd name="connsiteY6" fmla="*/ 28430 h 31140"/>
                <a:gd name="connsiteX7" fmla="*/ 7330 w 30581"/>
                <a:gd name="connsiteY7" fmla="*/ 27811 h 3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81" h="31140">
                  <a:moveTo>
                    <a:pt x="7330" y="27811"/>
                  </a:moveTo>
                  <a:cubicBezTo>
                    <a:pt x="8052" y="18313"/>
                    <a:pt x="3200" y="10673"/>
                    <a:pt x="0" y="2518"/>
                  </a:cubicBezTo>
                  <a:cubicBezTo>
                    <a:pt x="3510" y="1898"/>
                    <a:pt x="7123" y="1072"/>
                    <a:pt x="10737" y="659"/>
                  </a:cubicBezTo>
                  <a:cubicBezTo>
                    <a:pt x="25087" y="-1199"/>
                    <a:pt x="26945" y="40"/>
                    <a:pt x="30145" y="15422"/>
                  </a:cubicBezTo>
                  <a:cubicBezTo>
                    <a:pt x="30971" y="19139"/>
                    <a:pt x="30352" y="23268"/>
                    <a:pt x="30455" y="27191"/>
                  </a:cubicBezTo>
                  <a:cubicBezTo>
                    <a:pt x="28287" y="27914"/>
                    <a:pt x="26119" y="28327"/>
                    <a:pt x="23848" y="28430"/>
                  </a:cubicBezTo>
                  <a:cubicBezTo>
                    <a:pt x="18273" y="32043"/>
                    <a:pt x="12698" y="32043"/>
                    <a:pt x="7123" y="28430"/>
                  </a:cubicBezTo>
                  <a:lnTo>
                    <a:pt x="7330" y="27811"/>
                  </a:lnTo>
                  <a:close/>
                </a:path>
              </a:pathLst>
            </a:custGeom>
            <a:solidFill>
              <a:srgbClr val="68C2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A51530B3-B974-46C0-9FA6-A2BC83D26A49}"/>
                </a:ext>
              </a:extLst>
            </p:cNvPr>
            <p:cNvSpPr/>
            <p:nvPr/>
          </p:nvSpPr>
          <p:spPr>
            <a:xfrm>
              <a:off x="6515183" y="1068076"/>
              <a:ext cx="78872" cy="7998"/>
            </a:xfrm>
            <a:custGeom>
              <a:avLst/>
              <a:gdLst>
                <a:gd name="connsiteX0" fmla="*/ 78873 w 78872"/>
                <a:gd name="connsiteY0" fmla="*/ 129 h 7998"/>
                <a:gd name="connsiteX1" fmla="*/ 58948 w 78872"/>
                <a:gd name="connsiteY1" fmla="*/ 7975 h 7998"/>
                <a:gd name="connsiteX2" fmla="*/ 0 w 78872"/>
                <a:gd name="connsiteY2" fmla="*/ 6529 h 7998"/>
                <a:gd name="connsiteX3" fmla="*/ 20234 w 78872"/>
                <a:gd name="connsiteY3" fmla="*/ 25 h 7998"/>
                <a:gd name="connsiteX4" fmla="*/ 78873 w 78872"/>
                <a:gd name="connsiteY4" fmla="*/ 129 h 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72" h="7998">
                  <a:moveTo>
                    <a:pt x="78873" y="129"/>
                  </a:moveTo>
                  <a:cubicBezTo>
                    <a:pt x="73711" y="7149"/>
                    <a:pt x="66484" y="8181"/>
                    <a:pt x="58948" y="7975"/>
                  </a:cubicBezTo>
                  <a:cubicBezTo>
                    <a:pt x="39333" y="7562"/>
                    <a:pt x="19718" y="7046"/>
                    <a:pt x="0" y="6529"/>
                  </a:cubicBezTo>
                  <a:cubicBezTo>
                    <a:pt x="5472" y="-181"/>
                    <a:pt x="12801" y="-78"/>
                    <a:pt x="20234" y="25"/>
                  </a:cubicBezTo>
                  <a:cubicBezTo>
                    <a:pt x="39849" y="129"/>
                    <a:pt x="59361" y="25"/>
                    <a:pt x="78873" y="12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509BE25C-47E8-4BD8-BCB3-F26705959DB6}"/>
                </a:ext>
              </a:extLst>
            </p:cNvPr>
            <p:cNvSpPr/>
            <p:nvPr/>
          </p:nvSpPr>
          <p:spPr>
            <a:xfrm>
              <a:off x="7017228" y="1435315"/>
              <a:ext cx="37093" cy="33551"/>
            </a:xfrm>
            <a:custGeom>
              <a:avLst/>
              <a:gdLst>
                <a:gd name="connsiteX0" fmla="*/ 36954 w 37093"/>
                <a:gd name="connsiteY0" fmla="*/ 7846 h 33551"/>
                <a:gd name="connsiteX1" fmla="*/ 5467 w 37093"/>
                <a:gd name="connsiteY1" fmla="*/ 33552 h 33551"/>
                <a:gd name="connsiteX2" fmla="*/ 5880 w 37093"/>
                <a:gd name="connsiteY2" fmla="*/ 13834 h 33551"/>
                <a:gd name="connsiteX3" fmla="*/ 36335 w 37093"/>
                <a:gd name="connsiteY3" fmla="*/ 0 h 33551"/>
                <a:gd name="connsiteX4" fmla="*/ 36954 w 37093"/>
                <a:gd name="connsiteY4" fmla="*/ 7846 h 3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93" h="33551">
                  <a:moveTo>
                    <a:pt x="36954" y="7846"/>
                  </a:moveTo>
                  <a:cubicBezTo>
                    <a:pt x="25495" y="14969"/>
                    <a:pt x="11248" y="18066"/>
                    <a:pt x="5467" y="33552"/>
                  </a:cubicBezTo>
                  <a:cubicBezTo>
                    <a:pt x="-2585" y="26738"/>
                    <a:pt x="-1140" y="19615"/>
                    <a:pt x="5880" y="13834"/>
                  </a:cubicBezTo>
                  <a:cubicBezTo>
                    <a:pt x="14862" y="6504"/>
                    <a:pt x="24772" y="723"/>
                    <a:pt x="36335" y="0"/>
                  </a:cubicBezTo>
                  <a:cubicBezTo>
                    <a:pt x="37058" y="2478"/>
                    <a:pt x="37264" y="5162"/>
                    <a:pt x="36954" y="7846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BEC73B33-8921-40AD-9622-07B702503352}"/>
                </a:ext>
              </a:extLst>
            </p:cNvPr>
            <p:cNvSpPr/>
            <p:nvPr/>
          </p:nvSpPr>
          <p:spPr>
            <a:xfrm>
              <a:off x="5966789" y="1017619"/>
              <a:ext cx="23125" cy="16414"/>
            </a:xfrm>
            <a:custGeom>
              <a:avLst/>
              <a:gdLst>
                <a:gd name="connsiteX0" fmla="*/ 23125 w 23125"/>
                <a:gd name="connsiteY0" fmla="*/ 0 h 16414"/>
                <a:gd name="connsiteX1" fmla="*/ 0 w 23125"/>
                <a:gd name="connsiteY1" fmla="*/ 16415 h 16414"/>
                <a:gd name="connsiteX2" fmla="*/ 23125 w 23125"/>
                <a:gd name="connsiteY2" fmla="*/ 0 h 16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25" h="16414">
                  <a:moveTo>
                    <a:pt x="23125" y="0"/>
                  </a:moveTo>
                  <a:cubicBezTo>
                    <a:pt x="18479" y="15589"/>
                    <a:pt x="18479" y="15589"/>
                    <a:pt x="0" y="16415"/>
                  </a:cubicBezTo>
                  <a:cubicBezTo>
                    <a:pt x="5472" y="7227"/>
                    <a:pt x="15486" y="5678"/>
                    <a:pt x="23125" y="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E3449F01-F2D3-43C6-A916-90E228424E3F}"/>
                </a:ext>
              </a:extLst>
            </p:cNvPr>
            <p:cNvSpPr/>
            <p:nvPr/>
          </p:nvSpPr>
          <p:spPr>
            <a:xfrm>
              <a:off x="6424128" y="1092071"/>
              <a:ext cx="32416" cy="9012"/>
            </a:xfrm>
            <a:custGeom>
              <a:avLst/>
              <a:gdLst>
                <a:gd name="connsiteX0" fmla="*/ 32416 w 32416"/>
                <a:gd name="connsiteY0" fmla="*/ 704 h 9012"/>
                <a:gd name="connsiteX1" fmla="*/ 0 w 32416"/>
                <a:gd name="connsiteY1" fmla="*/ 7724 h 9012"/>
                <a:gd name="connsiteX2" fmla="*/ 32416 w 32416"/>
                <a:gd name="connsiteY2" fmla="*/ 704 h 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16" h="9012">
                  <a:moveTo>
                    <a:pt x="32416" y="704"/>
                  </a:moveTo>
                  <a:cubicBezTo>
                    <a:pt x="23435" y="12989"/>
                    <a:pt x="11356" y="8137"/>
                    <a:pt x="0" y="7724"/>
                  </a:cubicBezTo>
                  <a:cubicBezTo>
                    <a:pt x="9498" y="-1568"/>
                    <a:pt x="20957" y="-329"/>
                    <a:pt x="32416" y="70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56776118-66AA-436D-A4E3-1242911247A4}"/>
                </a:ext>
              </a:extLst>
            </p:cNvPr>
            <p:cNvSpPr/>
            <p:nvPr/>
          </p:nvSpPr>
          <p:spPr>
            <a:xfrm>
              <a:off x="6609129" y="1786733"/>
              <a:ext cx="23847" cy="6985"/>
            </a:xfrm>
            <a:custGeom>
              <a:avLst/>
              <a:gdLst>
                <a:gd name="connsiteX0" fmla="*/ 0 w 23847"/>
                <a:gd name="connsiteY0" fmla="*/ 103 h 6985"/>
                <a:gd name="connsiteX1" fmla="*/ 23848 w 23847"/>
                <a:gd name="connsiteY1" fmla="*/ 0 h 6985"/>
                <a:gd name="connsiteX2" fmla="*/ 0 w 23847"/>
                <a:gd name="connsiteY2" fmla="*/ 103 h 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47" h="6985">
                  <a:moveTo>
                    <a:pt x="0" y="103"/>
                  </a:moveTo>
                  <a:cubicBezTo>
                    <a:pt x="7949" y="103"/>
                    <a:pt x="15898" y="0"/>
                    <a:pt x="23848" y="0"/>
                  </a:cubicBezTo>
                  <a:cubicBezTo>
                    <a:pt x="16002" y="9807"/>
                    <a:pt x="8052" y="8775"/>
                    <a:pt x="0" y="10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8D650789-46AF-449B-A5DF-BB045B85B8AA}"/>
                </a:ext>
              </a:extLst>
            </p:cNvPr>
            <p:cNvSpPr/>
            <p:nvPr/>
          </p:nvSpPr>
          <p:spPr>
            <a:xfrm>
              <a:off x="6793097" y="1109674"/>
              <a:ext cx="24054" cy="7980"/>
            </a:xfrm>
            <a:custGeom>
              <a:avLst/>
              <a:gdLst>
                <a:gd name="connsiteX0" fmla="*/ 24054 w 24054"/>
                <a:gd name="connsiteY0" fmla="*/ 6432 h 7980"/>
                <a:gd name="connsiteX1" fmla="*/ 103 w 24054"/>
                <a:gd name="connsiteY1" fmla="*/ 7981 h 7980"/>
                <a:gd name="connsiteX2" fmla="*/ 0 w 24054"/>
                <a:gd name="connsiteY2" fmla="*/ 135 h 7980"/>
                <a:gd name="connsiteX3" fmla="*/ 24054 w 24054"/>
                <a:gd name="connsiteY3" fmla="*/ 6432 h 7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54" h="7980">
                  <a:moveTo>
                    <a:pt x="24054" y="6432"/>
                  </a:moveTo>
                  <a:cubicBezTo>
                    <a:pt x="16105" y="6949"/>
                    <a:pt x="8052" y="7465"/>
                    <a:pt x="103" y="7981"/>
                  </a:cubicBezTo>
                  <a:cubicBezTo>
                    <a:pt x="103" y="5400"/>
                    <a:pt x="103" y="2716"/>
                    <a:pt x="0" y="135"/>
                  </a:cubicBezTo>
                  <a:cubicBezTo>
                    <a:pt x="8569" y="32"/>
                    <a:pt x="17241" y="-1207"/>
                    <a:pt x="24054" y="6432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EF210D69-AB49-4BD3-9E28-02ACF2F044F9}"/>
                </a:ext>
              </a:extLst>
            </p:cNvPr>
            <p:cNvSpPr/>
            <p:nvPr/>
          </p:nvSpPr>
          <p:spPr>
            <a:xfrm>
              <a:off x="6349591" y="1696273"/>
              <a:ext cx="15072" cy="6735"/>
            </a:xfrm>
            <a:custGeom>
              <a:avLst/>
              <a:gdLst>
                <a:gd name="connsiteX0" fmla="*/ 0 w 15072"/>
                <a:gd name="connsiteY0" fmla="*/ 4980 h 6735"/>
                <a:gd name="connsiteX1" fmla="*/ 15073 w 15072"/>
                <a:gd name="connsiteY1" fmla="*/ 6735 h 6735"/>
                <a:gd name="connsiteX2" fmla="*/ 0 w 15072"/>
                <a:gd name="connsiteY2" fmla="*/ 4980 h 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72" h="6735">
                  <a:moveTo>
                    <a:pt x="0" y="4980"/>
                  </a:moveTo>
                  <a:cubicBezTo>
                    <a:pt x="5781" y="-2453"/>
                    <a:pt x="10737" y="-1318"/>
                    <a:pt x="15073" y="6735"/>
                  </a:cubicBezTo>
                  <a:cubicBezTo>
                    <a:pt x="10014" y="6116"/>
                    <a:pt x="4955" y="5496"/>
                    <a:pt x="0" y="498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47EA459A-3FE5-4FC6-B55D-E0535B7F098A}"/>
                </a:ext>
              </a:extLst>
            </p:cNvPr>
            <p:cNvSpPr/>
            <p:nvPr/>
          </p:nvSpPr>
          <p:spPr>
            <a:xfrm>
              <a:off x="6869698" y="1151001"/>
              <a:ext cx="15175" cy="8775"/>
            </a:xfrm>
            <a:custGeom>
              <a:avLst/>
              <a:gdLst>
                <a:gd name="connsiteX0" fmla="*/ 0 w 15175"/>
                <a:gd name="connsiteY0" fmla="*/ 8775 h 8775"/>
                <a:gd name="connsiteX1" fmla="*/ 207 w 15175"/>
                <a:gd name="connsiteY1" fmla="*/ 0 h 8775"/>
                <a:gd name="connsiteX2" fmla="*/ 15176 w 15175"/>
                <a:gd name="connsiteY2" fmla="*/ 8775 h 8775"/>
                <a:gd name="connsiteX3" fmla="*/ 0 w 15175"/>
                <a:gd name="connsiteY3" fmla="*/ 8775 h 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75" h="8775">
                  <a:moveTo>
                    <a:pt x="0" y="8775"/>
                  </a:moveTo>
                  <a:cubicBezTo>
                    <a:pt x="103" y="5884"/>
                    <a:pt x="103" y="2891"/>
                    <a:pt x="207" y="0"/>
                  </a:cubicBezTo>
                  <a:cubicBezTo>
                    <a:pt x="6504" y="206"/>
                    <a:pt x="12182" y="1755"/>
                    <a:pt x="15176" y="8775"/>
                  </a:cubicBezTo>
                  <a:cubicBezTo>
                    <a:pt x="10117" y="8672"/>
                    <a:pt x="5059" y="8775"/>
                    <a:pt x="0" y="877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399C3BC-C83C-40F3-A682-626A3D52B743}"/>
                </a:ext>
              </a:extLst>
            </p:cNvPr>
            <p:cNvSpPr/>
            <p:nvPr/>
          </p:nvSpPr>
          <p:spPr>
            <a:xfrm>
              <a:off x="5667919" y="1636833"/>
              <a:ext cx="16724" cy="5460"/>
            </a:xfrm>
            <a:custGeom>
              <a:avLst/>
              <a:gdLst>
                <a:gd name="connsiteX0" fmla="*/ 0 w 16724"/>
                <a:gd name="connsiteY0" fmla="*/ 0 h 5460"/>
                <a:gd name="connsiteX1" fmla="*/ 16724 w 16724"/>
                <a:gd name="connsiteY1" fmla="*/ 0 h 5460"/>
                <a:gd name="connsiteX2" fmla="*/ 0 w 16724"/>
                <a:gd name="connsiteY2" fmla="*/ 0 h 5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60">
                  <a:moveTo>
                    <a:pt x="0" y="0"/>
                  </a:moveTo>
                  <a:cubicBezTo>
                    <a:pt x="5575" y="0"/>
                    <a:pt x="11150" y="0"/>
                    <a:pt x="16724" y="0"/>
                  </a:cubicBezTo>
                  <a:cubicBezTo>
                    <a:pt x="11150" y="7020"/>
                    <a:pt x="5575" y="7536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20FE3063-C9DE-4277-AB44-A357C4E9CD01}"/>
                </a:ext>
              </a:extLst>
            </p:cNvPr>
            <p:cNvSpPr/>
            <p:nvPr/>
          </p:nvSpPr>
          <p:spPr>
            <a:xfrm>
              <a:off x="6531908" y="1786733"/>
              <a:ext cx="16724" cy="5432"/>
            </a:xfrm>
            <a:custGeom>
              <a:avLst/>
              <a:gdLst>
                <a:gd name="connsiteX0" fmla="*/ 0 w 16724"/>
                <a:gd name="connsiteY0" fmla="*/ 723 h 5432"/>
                <a:gd name="connsiteX1" fmla="*/ 16724 w 16724"/>
                <a:gd name="connsiteY1" fmla="*/ 0 h 5432"/>
                <a:gd name="connsiteX2" fmla="*/ 0 w 16724"/>
                <a:gd name="connsiteY2" fmla="*/ 723 h 5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32">
                  <a:moveTo>
                    <a:pt x="0" y="723"/>
                  </a:moveTo>
                  <a:cubicBezTo>
                    <a:pt x="5575" y="516"/>
                    <a:pt x="11150" y="310"/>
                    <a:pt x="16724" y="0"/>
                  </a:cubicBezTo>
                  <a:cubicBezTo>
                    <a:pt x="11356" y="7536"/>
                    <a:pt x="5781" y="6710"/>
                    <a:pt x="0" y="72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54A4CB24-57CD-491D-A64F-CA99306950AB}"/>
                </a:ext>
              </a:extLst>
            </p:cNvPr>
            <p:cNvSpPr/>
            <p:nvPr/>
          </p:nvSpPr>
          <p:spPr>
            <a:xfrm>
              <a:off x="5645413" y="1629219"/>
              <a:ext cx="15382" cy="5858"/>
            </a:xfrm>
            <a:custGeom>
              <a:avLst/>
              <a:gdLst>
                <a:gd name="connsiteX0" fmla="*/ 0 w 15382"/>
                <a:gd name="connsiteY0" fmla="*/ 5859 h 5858"/>
                <a:gd name="connsiteX1" fmla="*/ 15382 w 15382"/>
                <a:gd name="connsiteY1" fmla="*/ 5756 h 5858"/>
                <a:gd name="connsiteX2" fmla="*/ 0 w 15382"/>
                <a:gd name="connsiteY2" fmla="*/ 5859 h 5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5858">
                  <a:moveTo>
                    <a:pt x="0" y="5859"/>
                  </a:moveTo>
                  <a:cubicBezTo>
                    <a:pt x="5059" y="-1884"/>
                    <a:pt x="10220" y="-1987"/>
                    <a:pt x="15382" y="5756"/>
                  </a:cubicBezTo>
                  <a:cubicBezTo>
                    <a:pt x="10324" y="5859"/>
                    <a:pt x="5162" y="5859"/>
                    <a:pt x="0" y="5859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232EA203-CC59-46F6-8664-8ECCA177C578}"/>
                </a:ext>
              </a:extLst>
            </p:cNvPr>
            <p:cNvSpPr/>
            <p:nvPr/>
          </p:nvSpPr>
          <p:spPr>
            <a:xfrm>
              <a:off x="6762229" y="1093299"/>
              <a:ext cx="16001" cy="7226"/>
            </a:xfrm>
            <a:custGeom>
              <a:avLst/>
              <a:gdLst>
                <a:gd name="connsiteX0" fmla="*/ 16002 w 16001"/>
                <a:gd name="connsiteY0" fmla="*/ 7116 h 7226"/>
                <a:gd name="connsiteX1" fmla="*/ 0 w 16001"/>
                <a:gd name="connsiteY1" fmla="*/ 302 h 7226"/>
                <a:gd name="connsiteX2" fmla="*/ 16002 w 16001"/>
                <a:gd name="connsiteY2" fmla="*/ 7116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1" h="7226">
                  <a:moveTo>
                    <a:pt x="16002" y="7116"/>
                  </a:moveTo>
                  <a:cubicBezTo>
                    <a:pt x="9704" y="7632"/>
                    <a:pt x="3923" y="6497"/>
                    <a:pt x="0" y="302"/>
                  </a:cubicBezTo>
                  <a:cubicBezTo>
                    <a:pt x="6401" y="-627"/>
                    <a:pt x="12285" y="302"/>
                    <a:pt x="16002" y="711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59A7FBF6-F801-47FA-BF9B-22CA03850D43}"/>
                </a:ext>
              </a:extLst>
            </p:cNvPr>
            <p:cNvSpPr/>
            <p:nvPr/>
          </p:nvSpPr>
          <p:spPr>
            <a:xfrm>
              <a:off x="6602109" y="1069134"/>
              <a:ext cx="8155" cy="6297"/>
            </a:xfrm>
            <a:custGeom>
              <a:avLst/>
              <a:gdLst>
                <a:gd name="connsiteX0" fmla="*/ 8156 w 8155"/>
                <a:gd name="connsiteY0" fmla="*/ 6297 h 6297"/>
                <a:gd name="connsiteX1" fmla="*/ 0 w 8155"/>
                <a:gd name="connsiteY1" fmla="*/ 0 h 6297"/>
                <a:gd name="connsiteX2" fmla="*/ 8156 w 8155"/>
                <a:gd name="connsiteY2" fmla="*/ 6297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6297">
                  <a:moveTo>
                    <a:pt x="8156" y="6297"/>
                  </a:moveTo>
                  <a:cubicBezTo>
                    <a:pt x="5472" y="4233"/>
                    <a:pt x="2787" y="2065"/>
                    <a:pt x="0" y="0"/>
                  </a:cubicBezTo>
                  <a:cubicBezTo>
                    <a:pt x="4026" y="0"/>
                    <a:pt x="6917" y="1962"/>
                    <a:pt x="8156" y="6297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F699AA69-DE4E-4B18-A2F0-CD70B44ACF01}"/>
                </a:ext>
              </a:extLst>
            </p:cNvPr>
            <p:cNvSpPr/>
            <p:nvPr/>
          </p:nvSpPr>
          <p:spPr>
            <a:xfrm>
              <a:off x="6410604" y="1096839"/>
              <a:ext cx="9394" cy="4091"/>
            </a:xfrm>
            <a:custGeom>
              <a:avLst/>
              <a:gdLst>
                <a:gd name="connsiteX0" fmla="*/ 9395 w 9394"/>
                <a:gd name="connsiteY0" fmla="*/ 2956 h 4091"/>
                <a:gd name="connsiteX1" fmla="*/ 0 w 9394"/>
                <a:gd name="connsiteY1" fmla="*/ 4092 h 4091"/>
                <a:gd name="connsiteX2" fmla="*/ 9395 w 9394"/>
                <a:gd name="connsiteY2" fmla="*/ 2956 h 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94" h="4091">
                  <a:moveTo>
                    <a:pt x="9395" y="2956"/>
                  </a:moveTo>
                  <a:cubicBezTo>
                    <a:pt x="6297" y="3369"/>
                    <a:pt x="3097" y="3679"/>
                    <a:pt x="0" y="4092"/>
                  </a:cubicBezTo>
                  <a:cubicBezTo>
                    <a:pt x="2581" y="-1586"/>
                    <a:pt x="5884" y="-760"/>
                    <a:pt x="9395" y="29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3965CFC-491D-4668-B135-4B15C677C7F3}"/>
                </a:ext>
              </a:extLst>
            </p:cNvPr>
            <p:cNvSpPr/>
            <p:nvPr/>
          </p:nvSpPr>
          <p:spPr>
            <a:xfrm>
              <a:off x="6862162" y="1142845"/>
              <a:ext cx="7742" cy="8155"/>
            </a:xfrm>
            <a:custGeom>
              <a:avLst/>
              <a:gdLst>
                <a:gd name="connsiteX0" fmla="*/ 7743 w 7742"/>
                <a:gd name="connsiteY0" fmla="*/ 8156 h 8155"/>
                <a:gd name="connsiteX1" fmla="*/ 0 w 7742"/>
                <a:gd name="connsiteY1" fmla="*/ 0 h 8155"/>
                <a:gd name="connsiteX2" fmla="*/ 7743 w 7742"/>
                <a:gd name="connsiteY2" fmla="*/ 8156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155">
                  <a:moveTo>
                    <a:pt x="7743" y="8156"/>
                  </a:moveTo>
                  <a:cubicBezTo>
                    <a:pt x="5162" y="5472"/>
                    <a:pt x="2581" y="2684"/>
                    <a:pt x="0" y="0"/>
                  </a:cubicBezTo>
                  <a:cubicBezTo>
                    <a:pt x="2478" y="2684"/>
                    <a:pt x="5059" y="5472"/>
                    <a:pt x="7743" y="815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68B91D4E-D5AF-4F98-B018-CE4A5827EC0E}"/>
                </a:ext>
              </a:extLst>
            </p:cNvPr>
            <p:cNvSpPr/>
            <p:nvPr/>
          </p:nvSpPr>
          <p:spPr>
            <a:xfrm>
              <a:off x="5783131" y="1176500"/>
              <a:ext cx="8362" cy="7226"/>
            </a:xfrm>
            <a:custGeom>
              <a:avLst/>
              <a:gdLst>
                <a:gd name="connsiteX0" fmla="*/ 8362 w 8362"/>
                <a:gd name="connsiteY0" fmla="*/ 7227 h 7226"/>
                <a:gd name="connsiteX1" fmla="*/ 0 w 8362"/>
                <a:gd name="connsiteY1" fmla="*/ 0 h 7226"/>
                <a:gd name="connsiteX2" fmla="*/ 8362 w 8362"/>
                <a:gd name="connsiteY2" fmla="*/ 7227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7226">
                  <a:moveTo>
                    <a:pt x="8362" y="7227"/>
                  </a:moveTo>
                  <a:cubicBezTo>
                    <a:pt x="5575" y="4852"/>
                    <a:pt x="2787" y="2374"/>
                    <a:pt x="0" y="0"/>
                  </a:cubicBezTo>
                  <a:cubicBezTo>
                    <a:pt x="4129" y="413"/>
                    <a:pt x="6917" y="2891"/>
                    <a:pt x="8362" y="722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279F0F9F-699F-4E8E-BB76-6222BA89DECF}"/>
                </a:ext>
              </a:extLst>
            </p:cNvPr>
            <p:cNvSpPr/>
            <p:nvPr/>
          </p:nvSpPr>
          <p:spPr>
            <a:xfrm>
              <a:off x="6947023" y="1199625"/>
              <a:ext cx="5781" cy="10013"/>
            </a:xfrm>
            <a:custGeom>
              <a:avLst/>
              <a:gdLst>
                <a:gd name="connsiteX0" fmla="*/ 5781 w 5781"/>
                <a:gd name="connsiteY0" fmla="*/ 10014 h 10013"/>
                <a:gd name="connsiteX1" fmla="*/ 0 w 5781"/>
                <a:gd name="connsiteY1" fmla="*/ 0 h 10013"/>
                <a:gd name="connsiteX2" fmla="*/ 5781 w 5781"/>
                <a:gd name="connsiteY2" fmla="*/ 10014 h 1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1" h="10013">
                  <a:moveTo>
                    <a:pt x="5781" y="10014"/>
                  </a:moveTo>
                  <a:cubicBezTo>
                    <a:pt x="3820" y="6710"/>
                    <a:pt x="1858" y="3407"/>
                    <a:pt x="0" y="0"/>
                  </a:cubicBezTo>
                  <a:cubicBezTo>
                    <a:pt x="1961" y="3407"/>
                    <a:pt x="3820" y="6710"/>
                    <a:pt x="5781" y="10014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7D19641C-353C-4677-8AE7-52CD68EEE888}"/>
                </a:ext>
              </a:extLst>
            </p:cNvPr>
            <p:cNvSpPr/>
            <p:nvPr/>
          </p:nvSpPr>
          <p:spPr>
            <a:xfrm>
              <a:off x="5599060" y="1211084"/>
              <a:ext cx="8362" cy="6297"/>
            </a:xfrm>
            <a:custGeom>
              <a:avLst/>
              <a:gdLst>
                <a:gd name="connsiteX0" fmla="*/ 8362 w 8362"/>
                <a:gd name="connsiteY0" fmla="*/ 0 h 6297"/>
                <a:gd name="connsiteX1" fmla="*/ 0 w 8362"/>
                <a:gd name="connsiteY1" fmla="*/ 6297 h 6297"/>
                <a:gd name="connsiteX2" fmla="*/ 8362 w 8362"/>
                <a:gd name="connsiteY2" fmla="*/ 0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6297">
                  <a:moveTo>
                    <a:pt x="8362" y="0"/>
                  </a:moveTo>
                  <a:cubicBezTo>
                    <a:pt x="5575" y="2065"/>
                    <a:pt x="2787" y="4233"/>
                    <a:pt x="0" y="6297"/>
                  </a:cubicBezTo>
                  <a:cubicBezTo>
                    <a:pt x="1652" y="2374"/>
                    <a:pt x="4336" y="103"/>
                    <a:pt x="8362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894DB393-6680-4647-B707-0F4B6467DD6A}"/>
                </a:ext>
              </a:extLst>
            </p:cNvPr>
            <p:cNvSpPr/>
            <p:nvPr/>
          </p:nvSpPr>
          <p:spPr>
            <a:xfrm>
              <a:off x="7030851" y="1325471"/>
              <a:ext cx="6090" cy="9601"/>
            </a:xfrm>
            <a:custGeom>
              <a:avLst/>
              <a:gdLst>
                <a:gd name="connsiteX0" fmla="*/ 6091 w 6090"/>
                <a:gd name="connsiteY0" fmla="*/ 9601 h 9601"/>
                <a:gd name="connsiteX1" fmla="*/ 0 w 6090"/>
                <a:gd name="connsiteY1" fmla="*/ 0 h 9601"/>
                <a:gd name="connsiteX2" fmla="*/ 6091 w 6090"/>
                <a:gd name="connsiteY2" fmla="*/ 9601 h 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0" h="9601">
                  <a:moveTo>
                    <a:pt x="6091" y="9601"/>
                  </a:moveTo>
                  <a:cubicBezTo>
                    <a:pt x="4026" y="6401"/>
                    <a:pt x="2065" y="3200"/>
                    <a:pt x="0" y="0"/>
                  </a:cubicBezTo>
                  <a:cubicBezTo>
                    <a:pt x="2065" y="3200"/>
                    <a:pt x="4129" y="6401"/>
                    <a:pt x="6091" y="9601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5070C5BE-6219-458B-A3BA-86D7F0913FB8}"/>
                </a:ext>
              </a:extLst>
            </p:cNvPr>
            <p:cNvSpPr/>
            <p:nvPr/>
          </p:nvSpPr>
          <p:spPr>
            <a:xfrm>
              <a:off x="6999261" y="1269723"/>
              <a:ext cx="7329" cy="7123"/>
            </a:xfrm>
            <a:custGeom>
              <a:avLst/>
              <a:gdLst>
                <a:gd name="connsiteX0" fmla="*/ 7330 w 7329"/>
                <a:gd name="connsiteY0" fmla="*/ 7123 h 7123"/>
                <a:gd name="connsiteX1" fmla="*/ 0 w 7329"/>
                <a:gd name="connsiteY1" fmla="*/ 0 h 7123"/>
                <a:gd name="connsiteX2" fmla="*/ 7330 w 7329"/>
                <a:gd name="connsiteY2" fmla="*/ 7123 h 7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9" h="7123">
                  <a:moveTo>
                    <a:pt x="7330" y="7123"/>
                  </a:moveTo>
                  <a:cubicBezTo>
                    <a:pt x="4852" y="4749"/>
                    <a:pt x="2478" y="2374"/>
                    <a:pt x="0" y="0"/>
                  </a:cubicBezTo>
                  <a:cubicBezTo>
                    <a:pt x="3923" y="413"/>
                    <a:pt x="6297" y="2994"/>
                    <a:pt x="7330" y="7123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0165ECDF-40EB-42E6-924A-9ACCA221AE18}"/>
                </a:ext>
              </a:extLst>
            </p:cNvPr>
            <p:cNvSpPr/>
            <p:nvPr/>
          </p:nvSpPr>
          <p:spPr>
            <a:xfrm>
              <a:off x="6686143" y="1770008"/>
              <a:ext cx="8155" cy="7536"/>
            </a:xfrm>
            <a:custGeom>
              <a:avLst/>
              <a:gdLst>
                <a:gd name="connsiteX0" fmla="*/ 0 w 8155"/>
                <a:gd name="connsiteY0" fmla="*/ 7536 h 7536"/>
                <a:gd name="connsiteX1" fmla="*/ 8156 w 8155"/>
                <a:gd name="connsiteY1" fmla="*/ 0 h 7536"/>
                <a:gd name="connsiteX2" fmla="*/ 0 w 8155"/>
                <a:gd name="connsiteY2" fmla="*/ 7536 h 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7536">
                  <a:moveTo>
                    <a:pt x="0" y="7536"/>
                  </a:moveTo>
                  <a:cubicBezTo>
                    <a:pt x="2684" y="5059"/>
                    <a:pt x="5472" y="2581"/>
                    <a:pt x="8156" y="0"/>
                  </a:cubicBezTo>
                  <a:cubicBezTo>
                    <a:pt x="6814" y="4439"/>
                    <a:pt x="4129" y="6917"/>
                    <a:pt x="0" y="7536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E4EF4B6C-AEF6-4963-9A00-3EA65D4445A5}"/>
                </a:ext>
              </a:extLst>
            </p:cNvPr>
            <p:cNvSpPr/>
            <p:nvPr/>
          </p:nvSpPr>
          <p:spPr>
            <a:xfrm>
              <a:off x="6256372" y="1114170"/>
              <a:ext cx="615462" cy="498183"/>
            </a:xfrm>
            <a:custGeom>
              <a:avLst/>
              <a:gdLst>
                <a:gd name="connsiteX0" fmla="*/ 490888 w 615462"/>
                <a:gd name="connsiteY0" fmla="*/ 162366 h 498183"/>
                <a:gd name="connsiteX1" fmla="*/ 473337 w 615462"/>
                <a:gd name="connsiteY1" fmla="*/ 166702 h 498183"/>
                <a:gd name="connsiteX2" fmla="*/ 486965 w 615462"/>
                <a:gd name="connsiteY2" fmla="*/ 189621 h 498183"/>
                <a:gd name="connsiteX3" fmla="*/ 503483 w 615462"/>
                <a:gd name="connsiteY3" fmla="*/ 223895 h 498183"/>
                <a:gd name="connsiteX4" fmla="*/ 496359 w 615462"/>
                <a:gd name="connsiteY4" fmla="*/ 232051 h 498183"/>
                <a:gd name="connsiteX5" fmla="*/ 481596 w 615462"/>
                <a:gd name="connsiteY5" fmla="*/ 231845 h 498183"/>
                <a:gd name="connsiteX6" fmla="*/ 459710 w 615462"/>
                <a:gd name="connsiteY6" fmla="*/ 235045 h 498183"/>
                <a:gd name="connsiteX7" fmla="*/ 449077 w 615462"/>
                <a:gd name="connsiteY7" fmla="*/ 213985 h 498183"/>
                <a:gd name="connsiteX8" fmla="*/ 435759 w 615462"/>
                <a:gd name="connsiteY8" fmla="*/ 194060 h 498183"/>
                <a:gd name="connsiteX9" fmla="*/ 441953 w 615462"/>
                <a:gd name="connsiteY9" fmla="*/ 151526 h 498183"/>
                <a:gd name="connsiteX10" fmla="*/ 455168 w 615462"/>
                <a:gd name="connsiteY10" fmla="*/ 138312 h 498183"/>
                <a:gd name="connsiteX11" fmla="*/ 447219 w 615462"/>
                <a:gd name="connsiteY11" fmla="*/ 131705 h 498183"/>
                <a:gd name="connsiteX12" fmla="*/ 399007 w 615462"/>
                <a:gd name="connsiteY12" fmla="*/ 154004 h 498183"/>
                <a:gd name="connsiteX13" fmla="*/ 355338 w 615462"/>
                <a:gd name="connsiteY13" fmla="*/ 158959 h 498183"/>
                <a:gd name="connsiteX14" fmla="*/ 379392 w 615462"/>
                <a:gd name="connsiteY14" fmla="*/ 214191 h 498183"/>
                <a:gd name="connsiteX15" fmla="*/ 366900 w 615462"/>
                <a:gd name="connsiteY15" fmla="*/ 201390 h 498183"/>
                <a:gd name="connsiteX16" fmla="*/ 352447 w 615462"/>
                <a:gd name="connsiteY16" fmla="*/ 189001 h 498183"/>
                <a:gd name="connsiteX17" fmla="*/ 317656 w 615462"/>
                <a:gd name="connsiteY17" fmla="*/ 174032 h 498183"/>
                <a:gd name="connsiteX18" fmla="*/ 307539 w 615462"/>
                <a:gd name="connsiteY18" fmla="*/ 176923 h 498183"/>
                <a:gd name="connsiteX19" fmla="*/ 307642 w 615462"/>
                <a:gd name="connsiteY19" fmla="*/ 186937 h 498183"/>
                <a:gd name="connsiteX20" fmla="*/ 343569 w 615462"/>
                <a:gd name="connsiteY20" fmla="*/ 258893 h 498183"/>
                <a:gd name="connsiteX21" fmla="*/ 343156 w 615462"/>
                <a:gd name="connsiteY21" fmla="*/ 287592 h 498183"/>
                <a:gd name="connsiteX22" fmla="*/ 340059 w 615462"/>
                <a:gd name="connsiteY22" fmla="*/ 312679 h 498183"/>
                <a:gd name="connsiteX23" fmla="*/ 340781 w 615462"/>
                <a:gd name="connsiteY23" fmla="*/ 336630 h 498183"/>
                <a:gd name="connsiteX24" fmla="*/ 312288 w 615462"/>
                <a:gd name="connsiteY24" fmla="*/ 382570 h 498183"/>
                <a:gd name="connsiteX25" fmla="*/ 303100 w 615462"/>
                <a:gd name="connsiteY25" fmla="*/ 377202 h 498183"/>
                <a:gd name="connsiteX26" fmla="*/ 270374 w 615462"/>
                <a:gd name="connsiteY26" fmla="*/ 356864 h 498183"/>
                <a:gd name="connsiteX27" fmla="*/ 218962 w 615462"/>
                <a:gd name="connsiteY27" fmla="*/ 337043 h 498183"/>
                <a:gd name="connsiteX28" fmla="*/ 204715 w 615462"/>
                <a:gd name="connsiteY28" fmla="*/ 346437 h 498183"/>
                <a:gd name="connsiteX29" fmla="*/ 204406 w 615462"/>
                <a:gd name="connsiteY29" fmla="*/ 362646 h 498183"/>
                <a:gd name="connsiteX30" fmla="*/ 187165 w 615462"/>
                <a:gd name="connsiteY30" fmla="*/ 383912 h 498183"/>
                <a:gd name="connsiteX31" fmla="*/ 174467 w 615462"/>
                <a:gd name="connsiteY31" fmla="*/ 391139 h 498183"/>
                <a:gd name="connsiteX32" fmla="*/ 192224 w 615462"/>
                <a:gd name="connsiteY32" fmla="*/ 416122 h 498183"/>
                <a:gd name="connsiteX33" fmla="*/ 208535 w 615462"/>
                <a:gd name="connsiteY33" fmla="*/ 481987 h 498183"/>
                <a:gd name="connsiteX34" fmla="*/ 206367 w 615462"/>
                <a:gd name="connsiteY34" fmla="*/ 497679 h 498183"/>
                <a:gd name="connsiteX35" fmla="*/ 191295 w 615462"/>
                <a:gd name="connsiteY35" fmla="*/ 487769 h 498183"/>
                <a:gd name="connsiteX36" fmla="*/ 185203 w 615462"/>
                <a:gd name="connsiteY36" fmla="*/ 484052 h 498183"/>
                <a:gd name="connsiteX37" fmla="*/ 144528 w 615462"/>
                <a:gd name="connsiteY37" fmla="*/ 492414 h 498183"/>
                <a:gd name="connsiteX38" fmla="*/ 132553 w 615462"/>
                <a:gd name="connsiteY38" fmla="*/ 487769 h 498183"/>
                <a:gd name="connsiteX39" fmla="*/ 121919 w 615462"/>
                <a:gd name="connsiteY39" fmla="*/ 471354 h 498183"/>
                <a:gd name="connsiteX40" fmla="*/ 103440 w 615462"/>
                <a:gd name="connsiteY40" fmla="*/ 448332 h 498183"/>
                <a:gd name="connsiteX41" fmla="*/ 90948 w 615462"/>
                <a:gd name="connsiteY41" fmla="*/ 442448 h 498183"/>
                <a:gd name="connsiteX42" fmla="*/ 76805 w 615462"/>
                <a:gd name="connsiteY42" fmla="*/ 437699 h 498183"/>
                <a:gd name="connsiteX43" fmla="*/ 94149 w 615462"/>
                <a:gd name="connsiteY43" fmla="*/ 424381 h 498183"/>
                <a:gd name="connsiteX44" fmla="*/ 107156 w 615462"/>
                <a:gd name="connsiteY44" fmla="*/ 404560 h 498183"/>
                <a:gd name="connsiteX45" fmla="*/ 117274 w 615462"/>
                <a:gd name="connsiteY45" fmla="*/ 376892 h 498183"/>
                <a:gd name="connsiteX46" fmla="*/ 92497 w 615462"/>
                <a:gd name="connsiteY46" fmla="*/ 379576 h 498183"/>
                <a:gd name="connsiteX47" fmla="*/ 62455 w 615462"/>
                <a:gd name="connsiteY47" fmla="*/ 388248 h 498183"/>
                <a:gd name="connsiteX48" fmla="*/ 58119 w 615462"/>
                <a:gd name="connsiteY48" fmla="*/ 388764 h 498183"/>
                <a:gd name="connsiteX49" fmla="*/ 36233 w 615462"/>
                <a:gd name="connsiteY49" fmla="*/ 388868 h 498183"/>
                <a:gd name="connsiteX50" fmla="*/ 31897 w 615462"/>
                <a:gd name="connsiteY50" fmla="*/ 388352 h 498183"/>
                <a:gd name="connsiteX51" fmla="*/ 5468 w 615462"/>
                <a:gd name="connsiteY51" fmla="*/ 374311 h 498183"/>
                <a:gd name="connsiteX52" fmla="*/ 4023 w 615462"/>
                <a:gd name="connsiteY52" fmla="*/ 358619 h 498183"/>
                <a:gd name="connsiteX53" fmla="*/ 8462 w 615462"/>
                <a:gd name="connsiteY53" fmla="*/ 343134 h 498183"/>
                <a:gd name="connsiteX54" fmla="*/ 45214 w 615462"/>
                <a:gd name="connsiteY54" fmla="*/ 353561 h 498183"/>
                <a:gd name="connsiteX55" fmla="*/ 50686 w 615462"/>
                <a:gd name="connsiteY55" fmla="*/ 348709 h 498183"/>
                <a:gd name="connsiteX56" fmla="*/ 48518 w 615462"/>
                <a:gd name="connsiteY56" fmla="*/ 337559 h 498183"/>
                <a:gd name="connsiteX57" fmla="*/ 31794 w 615462"/>
                <a:gd name="connsiteY57" fmla="*/ 329816 h 498183"/>
                <a:gd name="connsiteX58" fmla="*/ 27148 w 615462"/>
                <a:gd name="connsiteY58" fmla="*/ 323519 h 498183"/>
                <a:gd name="connsiteX59" fmla="*/ 26838 w 615462"/>
                <a:gd name="connsiteY59" fmla="*/ 312060 h 498183"/>
                <a:gd name="connsiteX60" fmla="*/ 47589 w 615462"/>
                <a:gd name="connsiteY60" fmla="*/ 314537 h 498183"/>
                <a:gd name="connsiteX61" fmla="*/ 62145 w 615462"/>
                <a:gd name="connsiteY61" fmla="*/ 333017 h 498183"/>
                <a:gd name="connsiteX62" fmla="*/ 80831 w 615462"/>
                <a:gd name="connsiteY62" fmla="*/ 345611 h 498183"/>
                <a:gd name="connsiteX63" fmla="*/ 106950 w 615462"/>
                <a:gd name="connsiteY63" fmla="*/ 344889 h 498183"/>
                <a:gd name="connsiteX64" fmla="*/ 112628 w 615462"/>
                <a:gd name="connsiteY64" fmla="*/ 340140 h 498183"/>
                <a:gd name="connsiteX65" fmla="*/ 122642 w 615462"/>
                <a:gd name="connsiteY65" fmla="*/ 313918 h 498183"/>
                <a:gd name="connsiteX66" fmla="*/ 106434 w 615462"/>
                <a:gd name="connsiteY66" fmla="*/ 303697 h 498183"/>
                <a:gd name="connsiteX67" fmla="*/ 85374 w 615462"/>
                <a:gd name="connsiteY67" fmla="*/ 271281 h 498183"/>
                <a:gd name="connsiteX68" fmla="*/ 115725 w 615462"/>
                <a:gd name="connsiteY68" fmla="*/ 214604 h 498183"/>
                <a:gd name="connsiteX69" fmla="*/ 117893 w 615462"/>
                <a:gd name="connsiteY69" fmla="*/ 197467 h 498183"/>
                <a:gd name="connsiteX70" fmla="*/ 102098 w 615462"/>
                <a:gd name="connsiteY70" fmla="*/ 203971 h 498183"/>
                <a:gd name="connsiteX71" fmla="*/ 94871 w 615462"/>
                <a:gd name="connsiteY71" fmla="*/ 212333 h 498183"/>
                <a:gd name="connsiteX72" fmla="*/ 85374 w 615462"/>
                <a:gd name="connsiteY72" fmla="*/ 271281 h 498183"/>
                <a:gd name="connsiteX73" fmla="*/ 77115 w 615462"/>
                <a:gd name="connsiteY73" fmla="*/ 279746 h 498183"/>
                <a:gd name="connsiteX74" fmla="*/ 64520 w 615462"/>
                <a:gd name="connsiteY74" fmla="*/ 281192 h 498183"/>
                <a:gd name="connsiteX75" fmla="*/ 41498 w 615462"/>
                <a:gd name="connsiteY75" fmla="*/ 226373 h 498183"/>
                <a:gd name="connsiteX76" fmla="*/ 51202 w 615462"/>
                <a:gd name="connsiteY76" fmla="*/ 204280 h 498183"/>
                <a:gd name="connsiteX77" fmla="*/ 68546 w 615462"/>
                <a:gd name="connsiteY77" fmla="*/ 196021 h 498183"/>
                <a:gd name="connsiteX78" fmla="*/ 71850 w 615462"/>
                <a:gd name="connsiteY78" fmla="*/ 189827 h 498183"/>
                <a:gd name="connsiteX79" fmla="*/ 63694 w 615462"/>
                <a:gd name="connsiteY79" fmla="*/ 147913 h 498183"/>
                <a:gd name="connsiteX80" fmla="*/ 68030 w 615462"/>
                <a:gd name="connsiteY80" fmla="*/ 136247 h 498183"/>
                <a:gd name="connsiteX81" fmla="*/ 92703 w 615462"/>
                <a:gd name="connsiteY81" fmla="*/ 120555 h 498183"/>
                <a:gd name="connsiteX82" fmla="*/ 93220 w 615462"/>
                <a:gd name="connsiteY82" fmla="*/ 113432 h 498183"/>
                <a:gd name="connsiteX83" fmla="*/ 83412 w 615462"/>
                <a:gd name="connsiteY83" fmla="*/ 87416 h 498183"/>
                <a:gd name="connsiteX84" fmla="*/ 69991 w 615462"/>
                <a:gd name="connsiteY84" fmla="*/ 87313 h 498183"/>
                <a:gd name="connsiteX85" fmla="*/ 106124 w 615462"/>
                <a:gd name="connsiteY85" fmla="*/ 67905 h 498183"/>
                <a:gd name="connsiteX86" fmla="*/ 99620 w 615462"/>
                <a:gd name="connsiteY86" fmla="*/ 36108 h 498183"/>
                <a:gd name="connsiteX87" fmla="*/ 209980 w 615462"/>
                <a:gd name="connsiteY87" fmla="*/ 25371 h 498183"/>
                <a:gd name="connsiteX88" fmla="*/ 221749 w 615462"/>
                <a:gd name="connsiteY88" fmla="*/ 11744 h 498183"/>
                <a:gd name="connsiteX89" fmla="*/ 322612 w 615462"/>
                <a:gd name="connsiteY89" fmla="*/ 11950 h 498183"/>
                <a:gd name="connsiteX90" fmla="*/ 351208 w 615462"/>
                <a:gd name="connsiteY90" fmla="*/ 16389 h 498183"/>
                <a:gd name="connsiteX91" fmla="*/ 356473 w 615462"/>
                <a:gd name="connsiteY91" fmla="*/ 10608 h 498183"/>
                <a:gd name="connsiteX92" fmla="*/ 370307 w 615462"/>
                <a:gd name="connsiteY92" fmla="*/ 14531 h 498183"/>
                <a:gd name="connsiteX93" fmla="*/ 372682 w 615462"/>
                <a:gd name="connsiteY93" fmla="*/ 25681 h 498183"/>
                <a:gd name="connsiteX94" fmla="*/ 368655 w 615462"/>
                <a:gd name="connsiteY94" fmla="*/ 32701 h 498183"/>
                <a:gd name="connsiteX95" fmla="*/ 366281 w 615462"/>
                <a:gd name="connsiteY95" fmla="*/ 50870 h 498183"/>
                <a:gd name="connsiteX96" fmla="*/ 386722 w 615462"/>
                <a:gd name="connsiteY96" fmla="*/ 54484 h 498183"/>
                <a:gd name="connsiteX97" fmla="*/ 400865 w 615462"/>
                <a:gd name="connsiteY97" fmla="*/ 49012 h 498183"/>
                <a:gd name="connsiteX98" fmla="*/ 405098 w 615462"/>
                <a:gd name="connsiteY98" fmla="*/ 67905 h 498183"/>
                <a:gd name="connsiteX99" fmla="*/ 396426 w 615462"/>
                <a:gd name="connsiteY99" fmla="*/ 88345 h 498183"/>
                <a:gd name="connsiteX100" fmla="*/ 379289 w 615462"/>
                <a:gd name="connsiteY100" fmla="*/ 97533 h 498183"/>
                <a:gd name="connsiteX101" fmla="*/ 369688 w 615462"/>
                <a:gd name="connsiteY101" fmla="*/ 94540 h 498183"/>
                <a:gd name="connsiteX102" fmla="*/ 360087 w 615462"/>
                <a:gd name="connsiteY102" fmla="*/ 85971 h 498183"/>
                <a:gd name="connsiteX103" fmla="*/ 360603 w 615462"/>
                <a:gd name="connsiteY103" fmla="*/ 107444 h 498183"/>
                <a:gd name="connsiteX104" fmla="*/ 389406 w 615462"/>
                <a:gd name="connsiteY104" fmla="*/ 110335 h 498183"/>
                <a:gd name="connsiteX105" fmla="*/ 408092 w 615462"/>
                <a:gd name="connsiteY105" fmla="*/ 96604 h 498183"/>
                <a:gd name="connsiteX106" fmla="*/ 422029 w 615462"/>
                <a:gd name="connsiteY106" fmla="*/ 74925 h 498183"/>
                <a:gd name="connsiteX107" fmla="*/ 427707 w 615462"/>
                <a:gd name="connsiteY107" fmla="*/ 55723 h 498183"/>
                <a:gd name="connsiteX108" fmla="*/ 424919 w 615462"/>
                <a:gd name="connsiteY108" fmla="*/ 43437 h 498183"/>
                <a:gd name="connsiteX109" fmla="*/ 399626 w 615462"/>
                <a:gd name="connsiteY109" fmla="*/ 35178 h 498183"/>
                <a:gd name="connsiteX110" fmla="*/ 395497 w 615462"/>
                <a:gd name="connsiteY110" fmla="*/ 29397 h 498183"/>
                <a:gd name="connsiteX111" fmla="*/ 401278 w 615462"/>
                <a:gd name="connsiteY111" fmla="*/ 25887 h 498183"/>
                <a:gd name="connsiteX112" fmla="*/ 414905 w 615462"/>
                <a:gd name="connsiteY112" fmla="*/ 15357 h 498183"/>
                <a:gd name="connsiteX113" fmla="*/ 426055 w 615462"/>
                <a:gd name="connsiteY113" fmla="*/ 8853 h 498183"/>
                <a:gd name="connsiteX114" fmla="*/ 486655 w 615462"/>
                <a:gd name="connsiteY114" fmla="*/ 23616 h 498183"/>
                <a:gd name="connsiteX115" fmla="*/ 501315 w 615462"/>
                <a:gd name="connsiteY115" fmla="*/ 25990 h 498183"/>
                <a:gd name="connsiteX116" fmla="*/ 553243 w 615462"/>
                <a:gd name="connsiteY116" fmla="*/ 37553 h 498183"/>
                <a:gd name="connsiteX117" fmla="*/ 565528 w 615462"/>
                <a:gd name="connsiteY117" fmla="*/ 45502 h 498183"/>
                <a:gd name="connsiteX118" fmla="*/ 578742 w 615462"/>
                <a:gd name="connsiteY118" fmla="*/ 56239 h 498183"/>
                <a:gd name="connsiteX119" fmla="*/ 604655 w 615462"/>
                <a:gd name="connsiteY119" fmla="*/ 59646 h 498183"/>
                <a:gd name="connsiteX120" fmla="*/ 611055 w 615462"/>
                <a:gd name="connsiteY120" fmla="*/ 85352 h 498183"/>
                <a:gd name="connsiteX121" fmla="*/ 609920 w 615462"/>
                <a:gd name="connsiteY121" fmla="*/ 101663 h 498183"/>
                <a:gd name="connsiteX122" fmla="*/ 589789 w 615462"/>
                <a:gd name="connsiteY122" fmla="*/ 120555 h 498183"/>
                <a:gd name="connsiteX123" fmla="*/ 582768 w 615462"/>
                <a:gd name="connsiteY123" fmla="*/ 158340 h 498183"/>
                <a:gd name="connsiteX124" fmla="*/ 584524 w 615462"/>
                <a:gd name="connsiteY124" fmla="*/ 173929 h 498183"/>
                <a:gd name="connsiteX125" fmla="*/ 570380 w 615462"/>
                <a:gd name="connsiteY125" fmla="*/ 203351 h 498183"/>
                <a:gd name="connsiteX126" fmla="*/ 558611 w 615462"/>
                <a:gd name="connsiteY126" fmla="*/ 201080 h 498183"/>
                <a:gd name="connsiteX127" fmla="*/ 559024 w 615462"/>
                <a:gd name="connsiteY127" fmla="*/ 170728 h 498183"/>
                <a:gd name="connsiteX128" fmla="*/ 547565 w 615462"/>
                <a:gd name="connsiteY128" fmla="*/ 127162 h 498183"/>
                <a:gd name="connsiteX129" fmla="*/ 526091 w 615462"/>
                <a:gd name="connsiteY129" fmla="*/ 131189 h 498183"/>
                <a:gd name="connsiteX130" fmla="*/ 490888 w 615462"/>
                <a:gd name="connsiteY130" fmla="*/ 162366 h 49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615462" h="498183">
                  <a:moveTo>
                    <a:pt x="490888" y="162366"/>
                  </a:moveTo>
                  <a:cubicBezTo>
                    <a:pt x="484900" y="162986"/>
                    <a:pt x="478293" y="160714"/>
                    <a:pt x="473337" y="166702"/>
                  </a:cubicBezTo>
                  <a:cubicBezTo>
                    <a:pt x="474679" y="176819"/>
                    <a:pt x="480874" y="189208"/>
                    <a:pt x="486965" y="189621"/>
                  </a:cubicBezTo>
                  <a:cubicBezTo>
                    <a:pt x="511742" y="191272"/>
                    <a:pt x="498630" y="212436"/>
                    <a:pt x="503483" y="223895"/>
                  </a:cubicBezTo>
                  <a:cubicBezTo>
                    <a:pt x="504102" y="225237"/>
                    <a:pt x="499353" y="231225"/>
                    <a:pt x="496359" y="232051"/>
                  </a:cubicBezTo>
                  <a:cubicBezTo>
                    <a:pt x="491714" y="233290"/>
                    <a:pt x="486552" y="231432"/>
                    <a:pt x="481596" y="231845"/>
                  </a:cubicBezTo>
                  <a:cubicBezTo>
                    <a:pt x="474267" y="232361"/>
                    <a:pt x="467659" y="239484"/>
                    <a:pt x="459710" y="235045"/>
                  </a:cubicBezTo>
                  <a:cubicBezTo>
                    <a:pt x="451864" y="230709"/>
                    <a:pt x="453206" y="220695"/>
                    <a:pt x="449077" y="213985"/>
                  </a:cubicBezTo>
                  <a:cubicBezTo>
                    <a:pt x="444844" y="207171"/>
                    <a:pt x="439992" y="200874"/>
                    <a:pt x="435759" y="194060"/>
                  </a:cubicBezTo>
                  <a:cubicBezTo>
                    <a:pt x="425745" y="177955"/>
                    <a:pt x="427707" y="165567"/>
                    <a:pt x="441953" y="151526"/>
                  </a:cubicBezTo>
                  <a:cubicBezTo>
                    <a:pt x="446599" y="146984"/>
                    <a:pt x="451245" y="142338"/>
                    <a:pt x="455168" y="138312"/>
                  </a:cubicBezTo>
                  <a:cubicBezTo>
                    <a:pt x="454548" y="131085"/>
                    <a:pt x="450935" y="132118"/>
                    <a:pt x="447219" y="131705"/>
                  </a:cubicBezTo>
                  <a:cubicBezTo>
                    <a:pt x="420790" y="128608"/>
                    <a:pt x="420790" y="128504"/>
                    <a:pt x="399007" y="154004"/>
                  </a:cubicBezTo>
                  <a:cubicBezTo>
                    <a:pt x="386722" y="167941"/>
                    <a:pt x="370720" y="155965"/>
                    <a:pt x="355338" y="158959"/>
                  </a:cubicBezTo>
                  <a:cubicBezTo>
                    <a:pt x="374024" y="184046"/>
                    <a:pt x="374024" y="184046"/>
                    <a:pt x="379392" y="214191"/>
                  </a:cubicBezTo>
                  <a:cubicBezTo>
                    <a:pt x="371443" y="214294"/>
                    <a:pt x="369997" y="206758"/>
                    <a:pt x="366900" y="201390"/>
                  </a:cubicBezTo>
                  <a:cubicBezTo>
                    <a:pt x="363493" y="195195"/>
                    <a:pt x="358951" y="189311"/>
                    <a:pt x="352447" y="189001"/>
                  </a:cubicBezTo>
                  <a:cubicBezTo>
                    <a:pt x="339026" y="188279"/>
                    <a:pt x="328806" y="180433"/>
                    <a:pt x="317656" y="174032"/>
                  </a:cubicBezTo>
                  <a:cubicBezTo>
                    <a:pt x="315282" y="172690"/>
                    <a:pt x="310223" y="174858"/>
                    <a:pt x="307539" y="176923"/>
                  </a:cubicBezTo>
                  <a:cubicBezTo>
                    <a:pt x="304339" y="179503"/>
                    <a:pt x="303719" y="184872"/>
                    <a:pt x="307642" y="186937"/>
                  </a:cubicBezTo>
                  <a:cubicBezTo>
                    <a:pt x="335620" y="201596"/>
                    <a:pt x="336549" y="231948"/>
                    <a:pt x="343569" y="258893"/>
                  </a:cubicBezTo>
                  <a:cubicBezTo>
                    <a:pt x="346150" y="268700"/>
                    <a:pt x="343053" y="278095"/>
                    <a:pt x="343156" y="287592"/>
                  </a:cubicBezTo>
                  <a:cubicBezTo>
                    <a:pt x="343259" y="296471"/>
                    <a:pt x="347079" y="303904"/>
                    <a:pt x="340059" y="312679"/>
                  </a:cubicBezTo>
                  <a:cubicBezTo>
                    <a:pt x="335103" y="318873"/>
                    <a:pt x="339233" y="328371"/>
                    <a:pt x="340781" y="336630"/>
                  </a:cubicBezTo>
                  <a:cubicBezTo>
                    <a:pt x="344395" y="356451"/>
                    <a:pt x="329735" y="379680"/>
                    <a:pt x="312288" y="382570"/>
                  </a:cubicBezTo>
                  <a:cubicBezTo>
                    <a:pt x="309397" y="382983"/>
                    <a:pt x="304132" y="379989"/>
                    <a:pt x="303100" y="377202"/>
                  </a:cubicBezTo>
                  <a:cubicBezTo>
                    <a:pt x="296699" y="360581"/>
                    <a:pt x="285240" y="359652"/>
                    <a:pt x="270374" y="356864"/>
                  </a:cubicBezTo>
                  <a:cubicBezTo>
                    <a:pt x="253237" y="353664"/>
                    <a:pt x="233209" y="354077"/>
                    <a:pt x="218962" y="337043"/>
                  </a:cubicBezTo>
                  <a:cubicBezTo>
                    <a:pt x="212871" y="329713"/>
                    <a:pt x="205231" y="335391"/>
                    <a:pt x="204715" y="346437"/>
                  </a:cubicBezTo>
                  <a:cubicBezTo>
                    <a:pt x="204509" y="351806"/>
                    <a:pt x="205025" y="357277"/>
                    <a:pt x="204406" y="362646"/>
                  </a:cubicBezTo>
                  <a:cubicBezTo>
                    <a:pt x="202651" y="379886"/>
                    <a:pt x="202651" y="380299"/>
                    <a:pt x="187165" y="383912"/>
                  </a:cubicBezTo>
                  <a:cubicBezTo>
                    <a:pt x="182313" y="385048"/>
                    <a:pt x="177151" y="383396"/>
                    <a:pt x="174467" y="391139"/>
                  </a:cubicBezTo>
                  <a:cubicBezTo>
                    <a:pt x="180042" y="399295"/>
                    <a:pt x="184687" y="409825"/>
                    <a:pt x="192224" y="416122"/>
                  </a:cubicBezTo>
                  <a:cubicBezTo>
                    <a:pt x="213594" y="433982"/>
                    <a:pt x="216794" y="455868"/>
                    <a:pt x="208535" y="481987"/>
                  </a:cubicBezTo>
                  <a:cubicBezTo>
                    <a:pt x="206986" y="487046"/>
                    <a:pt x="206986" y="492621"/>
                    <a:pt x="206367" y="497679"/>
                  </a:cubicBezTo>
                  <a:cubicBezTo>
                    <a:pt x="196869" y="500260"/>
                    <a:pt x="195217" y="492311"/>
                    <a:pt x="191295" y="487769"/>
                  </a:cubicBezTo>
                  <a:cubicBezTo>
                    <a:pt x="189746" y="485910"/>
                    <a:pt x="185410" y="483845"/>
                    <a:pt x="185203" y="484052"/>
                  </a:cubicBezTo>
                  <a:cubicBezTo>
                    <a:pt x="174260" y="500983"/>
                    <a:pt x="155987" y="474967"/>
                    <a:pt x="144528" y="492414"/>
                  </a:cubicBezTo>
                  <a:cubicBezTo>
                    <a:pt x="141534" y="496957"/>
                    <a:pt x="134721" y="493756"/>
                    <a:pt x="132553" y="487769"/>
                  </a:cubicBezTo>
                  <a:cubicBezTo>
                    <a:pt x="130178" y="481265"/>
                    <a:pt x="128114" y="474967"/>
                    <a:pt x="121919" y="471354"/>
                  </a:cubicBezTo>
                  <a:cubicBezTo>
                    <a:pt x="113247" y="466295"/>
                    <a:pt x="104059" y="462269"/>
                    <a:pt x="103440" y="448332"/>
                  </a:cubicBezTo>
                  <a:cubicBezTo>
                    <a:pt x="103130" y="442654"/>
                    <a:pt x="96213" y="442757"/>
                    <a:pt x="90948" y="442448"/>
                  </a:cubicBezTo>
                  <a:cubicBezTo>
                    <a:pt x="86199" y="442138"/>
                    <a:pt x="81554" y="439454"/>
                    <a:pt x="76805" y="437699"/>
                  </a:cubicBezTo>
                  <a:cubicBezTo>
                    <a:pt x="78457" y="425310"/>
                    <a:pt x="89503" y="430575"/>
                    <a:pt x="94149" y="424381"/>
                  </a:cubicBezTo>
                  <a:cubicBezTo>
                    <a:pt x="98898" y="417980"/>
                    <a:pt x="106847" y="413025"/>
                    <a:pt x="107156" y="404560"/>
                  </a:cubicBezTo>
                  <a:cubicBezTo>
                    <a:pt x="107673" y="393204"/>
                    <a:pt x="124707" y="387526"/>
                    <a:pt x="117274" y="376892"/>
                  </a:cubicBezTo>
                  <a:cubicBezTo>
                    <a:pt x="111492" y="368737"/>
                    <a:pt x="101272" y="382054"/>
                    <a:pt x="92497" y="379576"/>
                  </a:cubicBezTo>
                  <a:cubicBezTo>
                    <a:pt x="80831" y="376273"/>
                    <a:pt x="70301" y="376273"/>
                    <a:pt x="62455" y="388248"/>
                  </a:cubicBezTo>
                  <a:cubicBezTo>
                    <a:pt x="61010" y="388455"/>
                    <a:pt x="59564" y="388558"/>
                    <a:pt x="58119" y="388764"/>
                  </a:cubicBezTo>
                  <a:cubicBezTo>
                    <a:pt x="50892" y="389487"/>
                    <a:pt x="43563" y="389590"/>
                    <a:pt x="36233" y="388868"/>
                  </a:cubicBezTo>
                  <a:cubicBezTo>
                    <a:pt x="34787" y="388661"/>
                    <a:pt x="33342" y="388455"/>
                    <a:pt x="31897" y="388352"/>
                  </a:cubicBezTo>
                  <a:cubicBezTo>
                    <a:pt x="20644" y="388971"/>
                    <a:pt x="14243" y="379163"/>
                    <a:pt x="5468" y="374311"/>
                  </a:cubicBezTo>
                  <a:cubicBezTo>
                    <a:pt x="-4339" y="368943"/>
                    <a:pt x="1545" y="364401"/>
                    <a:pt x="4023" y="358619"/>
                  </a:cubicBezTo>
                  <a:cubicBezTo>
                    <a:pt x="5881" y="354283"/>
                    <a:pt x="1029" y="348192"/>
                    <a:pt x="8462" y="343134"/>
                  </a:cubicBezTo>
                  <a:cubicBezTo>
                    <a:pt x="18270" y="353767"/>
                    <a:pt x="31071" y="357484"/>
                    <a:pt x="45214" y="353561"/>
                  </a:cubicBezTo>
                  <a:cubicBezTo>
                    <a:pt x="47279" y="352941"/>
                    <a:pt x="49447" y="350773"/>
                    <a:pt x="50686" y="348709"/>
                  </a:cubicBezTo>
                  <a:cubicBezTo>
                    <a:pt x="53164" y="344579"/>
                    <a:pt x="50892" y="340863"/>
                    <a:pt x="48518" y="337559"/>
                  </a:cubicBezTo>
                  <a:cubicBezTo>
                    <a:pt x="44285" y="331571"/>
                    <a:pt x="38091" y="330539"/>
                    <a:pt x="31794" y="329816"/>
                  </a:cubicBezTo>
                  <a:cubicBezTo>
                    <a:pt x="30245" y="327648"/>
                    <a:pt x="29006" y="325171"/>
                    <a:pt x="27148" y="323519"/>
                  </a:cubicBezTo>
                  <a:cubicBezTo>
                    <a:pt x="22709" y="319699"/>
                    <a:pt x="20025" y="316395"/>
                    <a:pt x="26838" y="312060"/>
                  </a:cubicBezTo>
                  <a:cubicBezTo>
                    <a:pt x="34478" y="307104"/>
                    <a:pt x="41704" y="308756"/>
                    <a:pt x="47589" y="314537"/>
                  </a:cubicBezTo>
                  <a:cubicBezTo>
                    <a:pt x="53060" y="319906"/>
                    <a:pt x="57190" y="326926"/>
                    <a:pt x="62145" y="333017"/>
                  </a:cubicBezTo>
                  <a:cubicBezTo>
                    <a:pt x="67204" y="339211"/>
                    <a:pt x="72882" y="345095"/>
                    <a:pt x="80831" y="345611"/>
                  </a:cubicBezTo>
                  <a:cubicBezTo>
                    <a:pt x="89503" y="346128"/>
                    <a:pt x="98278" y="345611"/>
                    <a:pt x="106950" y="344889"/>
                  </a:cubicBezTo>
                  <a:cubicBezTo>
                    <a:pt x="109015" y="344682"/>
                    <a:pt x="111699" y="342308"/>
                    <a:pt x="112628" y="340140"/>
                  </a:cubicBezTo>
                  <a:cubicBezTo>
                    <a:pt x="116241" y="331571"/>
                    <a:pt x="119338" y="322693"/>
                    <a:pt x="122642" y="313918"/>
                  </a:cubicBezTo>
                  <a:cubicBezTo>
                    <a:pt x="116448" y="309892"/>
                    <a:pt x="111492" y="303697"/>
                    <a:pt x="106434" y="303697"/>
                  </a:cubicBezTo>
                  <a:cubicBezTo>
                    <a:pt x="84341" y="303697"/>
                    <a:pt x="84444" y="288109"/>
                    <a:pt x="85374" y="271281"/>
                  </a:cubicBezTo>
                  <a:cubicBezTo>
                    <a:pt x="85270" y="245781"/>
                    <a:pt x="98072" y="228851"/>
                    <a:pt x="115725" y="214604"/>
                  </a:cubicBezTo>
                  <a:cubicBezTo>
                    <a:pt x="120784" y="210578"/>
                    <a:pt x="124500" y="202732"/>
                    <a:pt x="117893" y="197467"/>
                  </a:cubicBezTo>
                  <a:cubicBezTo>
                    <a:pt x="111699" y="192615"/>
                    <a:pt x="106950" y="200357"/>
                    <a:pt x="102098" y="203971"/>
                  </a:cubicBezTo>
                  <a:cubicBezTo>
                    <a:pt x="99930" y="206964"/>
                    <a:pt x="88780" y="200564"/>
                    <a:pt x="94871" y="212333"/>
                  </a:cubicBezTo>
                  <a:cubicBezTo>
                    <a:pt x="86406" y="231019"/>
                    <a:pt x="87232" y="251356"/>
                    <a:pt x="85374" y="271281"/>
                  </a:cubicBezTo>
                  <a:cubicBezTo>
                    <a:pt x="82586" y="274068"/>
                    <a:pt x="79592" y="276649"/>
                    <a:pt x="77115" y="279746"/>
                  </a:cubicBezTo>
                  <a:cubicBezTo>
                    <a:pt x="73192" y="284599"/>
                    <a:pt x="68236" y="286973"/>
                    <a:pt x="64520" y="281192"/>
                  </a:cubicBezTo>
                  <a:cubicBezTo>
                    <a:pt x="53990" y="264571"/>
                    <a:pt x="40053" y="250530"/>
                    <a:pt x="41498" y="226373"/>
                  </a:cubicBezTo>
                  <a:cubicBezTo>
                    <a:pt x="42530" y="209649"/>
                    <a:pt x="39536" y="209442"/>
                    <a:pt x="51202" y="204280"/>
                  </a:cubicBezTo>
                  <a:cubicBezTo>
                    <a:pt x="57087" y="201699"/>
                    <a:pt x="62971" y="199222"/>
                    <a:pt x="68546" y="196021"/>
                  </a:cubicBezTo>
                  <a:cubicBezTo>
                    <a:pt x="70301" y="194989"/>
                    <a:pt x="72366" y="190343"/>
                    <a:pt x="71850" y="189827"/>
                  </a:cubicBezTo>
                  <a:cubicBezTo>
                    <a:pt x="61113" y="177439"/>
                    <a:pt x="70094" y="160508"/>
                    <a:pt x="63694" y="147913"/>
                  </a:cubicBezTo>
                  <a:cubicBezTo>
                    <a:pt x="59564" y="139861"/>
                    <a:pt x="51409" y="132634"/>
                    <a:pt x="68030" y="136247"/>
                  </a:cubicBezTo>
                  <a:cubicBezTo>
                    <a:pt x="81554" y="139241"/>
                    <a:pt x="85064" y="126853"/>
                    <a:pt x="92703" y="120555"/>
                  </a:cubicBezTo>
                  <a:cubicBezTo>
                    <a:pt x="95284" y="118387"/>
                    <a:pt x="95594" y="115393"/>
                    <a:pt x="93220" y="113432"/>
                  </a:cubicBezTo>
                  <a:cubicBezTo>
                    <a:pt x="84857" y="106825"/>
                    <a:pt x="87541" y="95572"/>
                    <a:pt x="83412" y="87416"/>
                  </a:cubicBezTo>
                  <a:cubicBezTo>
                    <a:pt x="80418" y="81429"/>
                    <a:pt x="74534" y="86074"/>
                    <a:pt x="69991" y="87313"/>
                  </a:cubicBezTo>
                  <a:cubicBezTo>
                    <a:pt x="74017" y="63672"/>
                    <a:pt x="74017" y="63672"/>
                    <a:pt x="106124" y="67905"/>
                  </a:cubicBezTo>
                  <a:cubicBezTo>
                    <a:pt x="102614" y="56858"/>
                    <a:pt x="94665" y="47257"/>
                    <a:pt x="99620" y="36108"/>
                  </a:cubicBezTo>
                  <a:cubicBezTo>
                    <a:pt x="136373" y="31772"/>
                    <a:pt x="172505" y="20725"/>
                    <a:pt x="209980" y="25371"/>
                  </a:cubicBezTo>
                  <a:cubicBezTo>
                    <a:pt x="218446" y="26403"/>
                    <a:pt x="219065" y="17731"/>
                    <a:pt x="221749" y="11744"/>
                  </a:cubicBezTo>
                  <a:cubicBezTo>
                    <a:pt x="245700" y="-4052"/>
                    <a:pt x="305268" y="-3845"/>
                    <a:pt x="322612" y="11950"/>
                  </a:cubicBezTo>
                  <a:cubicBezTo>
                    <a:pt x="336652" y="29604"/>
                    <a:pt x="336652" y="29604"/>
                    <a:pt x="351208" y="16389"/>
                  </a:cubicBezTo>
                  <a:cubicBezTo>
                    <a:pt x="353067" y="14634"/>
                    <a:pt x="354305" y="11537"/>
                    <a:pt x="356473" y="10608"/>
                  </a:cubicBezTo>
                  <a:cubicBezTo>
                    <a:pt x="361738" y="8130"/>
                    <a:pt x="366281" y="11124"/>
                    <a:pt x="370307" y="14531"/>
                  </a:cubicBezTo>
                  <a:cubicBezTo>
                    <a:pt x="373611" y="17318"/>
                    <a:pt x="374127" y="21551"/>
                    <a:pt x="372682" y="25681"/>
                  </a:cubicBezTo>
                  <a:cubicBezTo>
                    <a:pt x="371752" y="28262"/>
                    <a:pt x="370101" y="30430"/>
                    <a:pt x="368655" y="32701"/>
                  </a:cubicBezTo>
                  <a:cubicBezTo>
                    <a:pt x="364939" y="38379"/>
                    <a:pt x="359983" y="44676"/>
                    <a:pt x="366281" y="50870"/>
                  </a:cubicBezTo>
                  <a:cubicBezTo>
                    <a:pt x="371752" y="56342"/>
                    <a:pt x="378669" y="61194"/>
                    <a:pt x="386722" y="54484"/>
                  </a:cubicBezTo>
                  <a:cubicBezTo>
                    <a:pt x="390645" y="51283"/>
                    <a:pt x="394258" y="46844"/>
                    <a:pt x="400865" y="49012"/>
                  </a:cubicBezTo>
                  <a:cubicBezTo>
                    <a:pt x="402207" y="54897"/>
                    <a:pt x="403446" y="61401"/>
                    <a:pt x="405098" y="67905"/>
                  </a:cubicBezTo>
                  <a:cubicBezTo>
                    <a:pt x="407576" y="77506"/>
                    <a:pt x="404169" y="84009"/>
                    <a:pt x="396426" y="88345"/>
                  </a:cubicBezTo>
                  <a:cubicBezTo>
                    <a:pt x="390748" y="91443"/>
                    <a:pt x="385070" y="94643"/>
                    <a:pt x="379289" y="97533"/>
                  </a:cubicBezTo>
                  <a:cubicBezTo>
                    <a:pt x="375469" y="99495"/>
                    <a:pt x="372269" y="98463"/>
                    <a:pt x="369688" y="94540"/>
                  </a:cubicBezTo>
                  <a:cubicBezTo>
                    <a:pt x="367210" y="90720"/>
                    <a:pt x="368036" y="81841"/>
                    <a:pt x="360087" y="85971"/>
                  </a:cubicBezTo>
                  <a:cubicBezTo>
                    <a:pt x="353892" y="89171"/>
                    <a:pt x="354305" y="99805"/>
                    <a:pt x="360603" y="107444"/>
                  </a:cubicBezTo>
                  <a:cubicBezTo>
                    <a:pt x="371236" y="120452"/>
                    <a:pt x="376088" y="120865"/>
                    <a:pt x="389406" y="110335"/>
                  </a:cubicBezTo>
                  <a:cubicBezTo>
                    <a:pt x="395497" y="105483"/>
                    <a:pt x="401278" y="99082"/>
                    <a:pt x="408092" y="96604"/>
                  </a:cubicBezTo>
                  <a:cubicBezTo>
                    <a:pt x="418415" y="92785"/>
                    <a:pt x="422029" y="85971"/>
                    <a:pt x="422029" y="74925"/>
                  </a:cubicBezTo>
                  <a:cubicBezTo>
                    <a:pt x="422029" y="67905"/>
                    <a:pt x="422648" y="61194"/>
                    <a:pt x="427707" y="55723"/>
                  </a:cubicBezTo>
                  <a:cubicBezTo>
                    <a:pt x="432662" y="50354"/>
                    <a:pt x="430494" y="45605"/>
                    <a:pt x="424919" y="43437"/>
                  </a:cubicBezTo>
                  <a:cubicBezTo>
                    <a:pt x="416660" y="40237"/>
                    <a:pt x="407989" y="38276"/>
                    <a:pt x="399626" y="35178"/>
                  </a:cubicBezTo>
                  <a:cubicBezTo>
                    <a:pt x="397768" y="34456"/>
                    <a:pt x="395497" y="31359"/>
                    <a:pt x="395497" y="29397"/>
                  </a:cubicBezTo>
                  <a:cubicBezTo>
                    <a:pt x="395394" y="25990"/>
                    <a:pt x="398078" y="25371"/>
                    <a:pt x="401278" y="25887"/>
                  </a:cubicBezTo>
                  <a:cubicBezTo>
                    <a:pt x="408918" y="27332"/>
                    <a:pt x="412841" y="22996"/>
                    <a:pt x="414905" y="15357"/>
                  </a:cubicBezTo>
                  <a:cubicBezTo>
                    <a:pt x="416557" y="9266"/>
                    <a:pt x="421306" y="4930"/>
                    <a:pt x="426055" y="8853"/>
                  </a:cubicBezTo>
                  <a:cubicBezTo>
                    <a:pt x="444431" y="23926"/>
                    <a:pt x="465078" y="25061"/>
                    <a:pt x="486655" y="23616"/>
                  </a:cubicBezTo>
                  <a:cubicBezTo>
                    <a:pt x="491507" y="23306"/>
                    <a:pt x="496669" y="24442"/>
                    <a:pt x="501315" y="25990"/>
                  </a:cubicBezTo>
                  <a:cubicBezTo>
                    <a:pt x="518349" y="31462"/>
                    <a:pt x="534866" y="38998"/>
                    <a:pt x="553243" y="37553"/>
                  </a:cubicBezTo>
                  <a:cubicBezTo>
                    <a:pt x="558611" y="37140"/>
                    <a:pt x="563463" y="39927"/>
                    <a:pt x="565528" y="45502"/>
                  </a:cubicBezTo>
                  <a:cubicBezTo>
                    <a:pt x="568006" y="52316"/>
                    <a:pt x="570070" y="57065"/>
                    <a:pt x="578742" y="56239"/>
                  </a:cubicBezTo>
                  <a:cubicBezTo>
                    <a:pt x="587311" y="55413"/>
                    <a:pt x="596809" y="56239"/>
                    <a:pt x="604655" y="59646"/>
                  </a:cubicBezTo>
                  <a:cubicBezTo>
                    <a:pt x="615391" y="64291"/>
                    <a:pt x="602796" y="78435"/>
                    <a:pt x="611055" y="85352"/>
                  </a:cubicBezTo>
                  <a:cubicBezTo>
                    <a:pt x="618282" y="91443"/>
                    <a:pt x="615701" y="96501"/>
                    <a:pt x="609920" y="101663"/>
                  </a:cubicBezTo>
                  <a:cubicBezTo>
                    <a:pt x="603106" y="107754"/>
                    <a:pt x="596396" y="114155"/>
                    <a:pt x="589789" y="120555"/>
                  </a:cubicBezTo>
                  <a:cubicBezTo>
                    <a:pt x="574406" y="135628"/>
                    <a:pt x="574096" y="135834"/>
                    <a:pt x="582768" y="158340"/>
                  </a:cubicBezTo>
                  <a:cubicBezTo>
                    <a:pt x="584833" y="163708"/>
                    <a:pt x="586898" y="168457"/>
                    <a:pt x="584524" y="173929"/>
                  </a:cubicBezTo>
                  <a:cubicBezTo>
                    <a:pt x="579981" y="183839"/>
                    <a:pt x="575439" y="193750"/>
                    <a:pt x="570380" y="203351"/>
                  </a:cubicBezTo>
                  <a:cubicBezTo>
                    <a:pt x="567386" y="209029"/>
                    <a:pt x="561915" y="207687"/>
                    <a:pt x="558611" y="201080"/>
                  </a:cubicBezTo>
                  <a:cubicBezTo>
                    <a:pt x="553449" y="190860"/>
                    <a:pt x="551075" y="182291"/>
                    <a:pt x="559024" y="170728"/>
                  </a:cubicBezTo>
                  <a:cubicBezTo>
                    <a:pt x="570070" y="154727"/>
                    <a:pt x="563670" y="135525"/>
                    <a:pt x="547565" y="127162"/>
                  </a:cubicBezTo>
                  <a:cubicBezTo>
                    <a:pt x="539203" y="122826"/>
                    <a:pt x="532079" y="126440"/>
                    <a:pt x="526091" y="131189"/>
                  </a:cubicBezTo>
                  <a:cubicBezTo>
                    <a:pt x="513909" y="140686"/>
                    <a:pt x="502657" y="151836"/>
                    <a:pt x="490888" y="16236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C85BAA9F-0290-4E5A-BF24-98A9C7D132D9}"/>
                </a:ext>
              </a:extLst>
            </p:cNvPr>
            <p:cNvSpPr/>
            <p:nvPr/>
          </p:nvSpPr>
          <p:spPr>
            <a:xfrm>
              <a:off x="5959253" y="985527"/>
              <a:ext cx="400249" cy="224215"/>
            </a:xfrm>
            <a:custGeom>
              <a:avLst/>
              <a:gdLst>
                <a:gd name="connsiteX0" fmla="*/ 0 w 400249"/>
                <a:gd name="connsiteY0" fmla="*/ 157318 h 224215"/>
                <a:gd name="connsiteX1" fmla="*/ 14866 w 400249"/>
                <a:gd name="connsiteY1" fmla="*/ 134503 h 224215"/>
                <a:gd name="connsiteX2" fmla="*/ 33552 w 400249"/>
                <a:gd name="connsiteY2" fmla="*/ 111274 h 224215"/>
                <a:gd name="connsiteX3" fmla="*/ 56264 w 400249"/>
                <a:gd name="connsiteY3" fmla="*/ 99815 h 224215"/>
                <a:gd name="connsiteX4" fmla="*/ 63594 w 400249"/>
                <a:gd name="connsiteY4" fmla="*/ 93002 h 224215"/>
                <a:gd name="connsiteX5" fmla="*/ 68859 w 400249"/>
                <a:gd name="connsiteY5" fmla="*/ 48713 h 224215"/>
                <a:gd name="connsiteX6" fmla="*/ 72472 w 400249"/>
                <a:gd name="connsiteY6" fmla="*/ 44480 h 224215"/>
                <a:gd name="connsiteX7" fmla="*/ 97043 w 400249"/>
                <a:gd name="connsiteY7" fmla="*/ 34466 h 224215"/>
                <a:gd name="connsiteX8" fmla="*/ 107057 w 400249"/>
                <a:gd name="connsiteY8" fmla="*/ 30543 h 224215"/>
                <a:gd name="connsiteX9" fmla="*/ 147422 w 400249"/>
                <a:gd name="connsiteY9" fmla="*/ 22801 h 224215"/>
                <a:gd name="connsiteX10" fmla="*/ 192846 w 400249"/>
                <a:gd name="connsiteY10" fmla="*/ 8244 h 224215"/>
                <a:gd name="connsiteX11" fmla="*/ 245084 w 400249"/>
                <a:gd name="connsiteY11" fmla="*/ 6902 h 224215"/>
                <a:gd name="connsiteX12" fmla="*/ 278946 w 400249"/>
                <a:gd name="connsiteY12" fmla="*/ 10102 h 224215"/>
                <a:gd name="connsiteX13" fmla="*/ 309814 w 400249"/>
                <a:gd name="connsiteY13" fmla="*/ 4218 h 224215"/>
                <a:gd name="connsiteX14" fmla="*/ 345740 w 400249"/>
                <a:gd name="connsiteY14" fmla="*/ 15471 h 224215"/>
                <a:gd name="connsiteX15" fmla="*/ 343572 w 400249"/>
                <a:gd name="connsiteY15" fmla="*/ 22181 h 224215"/>
                <a:gd name="connsiteX16" fmla="*/ 330255 w 400249"/>
                <a:gd name="connsiteY16" fmla="*/ 39009 h 224215"/>
                <a:gd name="connsiteX17" fmla="*/ 344398 w 400249"/>
                <a:gd name="connsiteY17" fmla="*/ 57075 h 224215"/>
                <a:gd name="connsiteX18" fmla="*/ 400249 w 400249"/>
                <a:gd name="connsiteY18" fmla="*/ 103738 h 224215"/>
                <a:gd name="connsiteX19" fmla="*/ 369381 w 400249"/>
                <a:gd name="connsiteY19" fmla="*/ 98886 h 224215"/>
                <a:gd name="connsiteX20" fmla="*/ 349457 w 400249"/>
                <a:gd name="connsiteY20" fmla="*/ 92692 h 224215"/>
                <a:gd name="connsiteX21" fmla="*/ 351005 w 400249"/>
                <a:gd name="connsiteY21" fmla="*/ 114165 h 224215"/>
                <a:gd name="connsiteX22" fmla="*/ 351108 w 400249"/>
                <a:gd name="connsiteY22" fmla="*/ 165990 h 224215"/>
                <a:gd name="connsiteX23" fmla="*/ 355857 w 400249"/>
                <a:gd name="connsiteY23" fmla="*/ 183127 h 224215"/>
                <a:gd name="connsiteX24" fmla="*/ 359780 w 400249"/>
                <a:gd name="connsiteY24" fmla="*/ 224216 h 224215"/>
                <a:gd name="connsiteX25" fmla="*/ 345430 w 400249"/>
                <a:gd name="connsiteY25" fmla="*/ 220602 h 224215"/>
                <a:gd name="connsiteX26" fmla="*/ 327261 w 400249"/>
                <a:gd name="connsiteY26" fmla="*/ 211208 h 224215"/>
                <a:gd name="connsiteX27" fmla="*/ 298664 w 400249"/>
                <a:gd name="connsiteY27" fmla="*/ 182405 h 224215"/>
                <a:gd name="connsiteX28" fmla="*/ 295877 w 400249"/>
                <a:gd name="connsiteY28" fmla="*/ 181579 h 224215"/>
                <a:gd name="connsiteX29" fmla="*/ 291747 w 400249"/>
                <a:gd name="connsiteY29" fmla="*/ 177140 h 224215"/>
                <a:gd name="connsiteX30" fmla="*/ 291025 w 400249"/>
                <a:gd name="connsiteY30" fmla="*/ 174042 h 224215"/>
                <a:gd name="connsiteX31" fmla="*/ 277604 w 400249"/>
                <a:gd name="connsiteY31" fmla="*/ 156699 h 224215"/>
                <a:gd name="connsiteX32" fmla="*/ 186239 w 400249"/>
                <a:gd name="connsiteY32" fmla="*/ 131096 h 224215"/>
                <a:gd name="connsiteX33" fmla="*/ 180974 w 400249"/>
                <a:gd name="connsiteY33" fmla="*/ 114785 h 224215"/>
                <a:gd name="connsiteX34" fmla="*/ 183968 w 400249"/>
                <a:gd name="connsiteY34" fmla="*/ 107145 h 224215"/>
                <a:gd name="connsiteX35" fmla="*/ 232489 w 400249"/>
                <a:gd name="connsiteY35" fmla="*/ 102190 h 224215"/>
                <a:gd name="connsiteX36" fmla="*/ 275952 w 400249"/>
                <a:gd name="connsiteY36" fmla="*/ 111894 h 224215"/>
                <a:gd name="connsiteX37" fmla="*/ 255821 w 400249"/>
                <a:gd name="connsiteY37" fmla="*/ 89801 h 224215"/>
                <a:gd name="connsiteX38" fmla="*/ 220307 w 400249"/>
                <a:gd name="connsiteY38" fmla="*/ 61824 h 224215"/>
                <a:gd name="connsiteX39" fmla="*/ 168792 w 400249"/>
                <a:gd name="connsiteY39" fmla="*/ 65850 h 224215"/>
                <a:gd name="connsiteX40" fmla="*/ 183968 w 400249"/>
                <a:gd name="connsiteY40" fmla="*/ 98783 h 224215"/>
                <a:gd name="connsiteX41" fmla="*/ 154649 w 400249"/>
                <a:gd name="connsiteY41" fmla="*/ 114681 h 224215"/>
                <a:gd name="connsiteX42" fmla="*/ 152068 w 400249"/>
                <a:gd name="connsiteY42" fmla="*/ 125521 h 224215"/>
                <a:gd name="connsiteX43" fmla="*/ 156404 w 400249"/>
                <a:gd name="connsiteY43" fmla="*/ 144001 h 224215"/>
                <a:gd name="connsiteX44" fmla="*/ 143086 w 400249"/>
                <a:gd name="connsiteY44" fmla="*/ 150917 h 224215"/>
                <a:gd name="connsiteX45" fmla="*/ 110670 w 400249"/>
                <a:gd name="connsiteY45" fmla="*/ 169500 h 224215"/>
                <a:gd name="connsiteX46" fmla="*/ 111909 w 400249"/>
                <a:gd name="connsiteY46" fmla="*/ 122321 h 224215"/>
                <a:gd name="connsiteX47" fmla="*/ 113973 w 400249"/>
                <a:gd name="connsiteY47" fmla="*/ 101983 h 224215"/>
                <a:gd name="connsiteX48" fmla="*/ 109328 w 400249"/>
                <a:gd name="connsiteY48" fmla="*/ 97028 h 224215"/>
                <a:gd name="connsiteX49" fmla="*/ 105818 w 400249"/>
                <a:gd name="connsiteY49" fmla="*/ 97957 h 224215"/>
                <a:gd name="connsiteX50" fmla="*/ 92500 w 400249"/>
                <a:gd name="connsiteY50" fmla="*/ 121908 h 224215"/>
                <a:gd name="connsiteX51" fmla="*/ 75776 w 400249"/>
                <a:gd name="connsiteY51" fmla="*/ 156905 h 224215"/>
                <a:gd name="connsiteX52" fmla="*/ 69375 w 400249"/>
                <a:gd name="connsiteY52" fmla="*/ 179308 h 224215"/>
                <a:gd name="connsiteX53" fmla="*/ 57090 w 400249"/>
                <a:gd name="connsiteY53" fmla="*/ 195619 h 224215"/>
                <a:gd name="connsiteX54" fmla="*/ 41914 w 400249"/>
                <a:gd name="connsiteY54" fmla="*/ 207491 h 224215"/>
                <a:gd name="connsiteX55" fmla="*/ 17034 w 400249"/>
                <a:gd name="connsiteY55" fmla="*/ 198819 h 224215"/>
                <a:gd name="connsiteX56" fmla="*/ 15692 w 400249"/>
                <a:gd name="connsiteY56" fmla="*/ 175385 h 224215"/>
                <a:gd name="connsiteX57" fmla="*/ 0 w 400249"/>
                <a:gd name="connsiteY57" fmla="*/ 157318 h 22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0249" h="224215">
                  <a:moveTo>
                    <a:pt x="0" y="157318"/>
                  </a:moveTo>
                  <a:cubicBezTo>
                    <a:pt x="4026" y="148853"/>
                    <a:pt x="6297" y="137084"/>
                    <a:pt x="14866" y="134503"/>
                  </a:cubicBezTo>
                  <a:cubicBezTo>
                    <a:pt x="26945" y="130786"/>
                    <a:pt x="29010" y="121082"/>
                    <a:pt x="33552" y="111274"/>
                  </a:cubicBezTo>
                  <a:cubicBezTo>
                    <a:pt x="37785" y="102396"/>
                    <a:pt x="42637" y="90421"/>
                    <a:pt x="56264" y="99815"/>
                  </a:cubicBezTo>
                  <a:cubicBezTo>
                    <a:pt x="60703" y="102912"/>
                    <a:pt x="61839" y="96202"/>
                    <a:pt x="63594" y="93002"/>
                  </a:cubicBezTo>
                  <a:cubicBezTo>
                    <a:pt x="71337" y="79065"/>
                    <a:pt x="68239" y="63579"/>
                    <a:pt x="68859" y="48713"/>
                  </a:cubicBezTo>
                  <a:cubicBezTo>
                    <a:pt x="70098" y="47268"/>
                    <a:pt x="71233" y="45926"/>
                    <a:pt x="72472" y="44480"/>
                  </a:cubicBezTo>
                  <a:cubicBezTo>
                    <a:pt x="80112" y="39525"/>
                    <a:pt x="88887" y="37976"/>
                    <a:pt x="97043" y="34466"/>
                  </a:cubicBezTo>
                  <a:cubicBezTo>
                    <a:pt x="100346" y="32918"/>
                    <a:pt x="103650" y="31679"/>
                    <a:pt x="107057" y="30543"/>
                  </a:cubicBezTo>
                  <a:cubicBezTo>
                    <a:pt x="120271" y="26311"/>
                    <a:pt x="133279" y="23007"/>
                    <a:pt x="147422" y="22801"/>
                  </a:cubicBezTo>
                  <a:cubicBezTo>
                    <a:pt x="162804" y="22594"/>
                    <a:pt x="180045" y="37150"/>
                    <a:pt x="192846" y="8244"/>
                  </a:cubicBezTo>
                  <a:cubicBezTo>
                    <a:pt x="199144" y="-5796"/>
                    <a:pt x="226914" y="1121"/>
                    <a:pt x="245084" y="6902"/>
                  </a:cubicBezTo>
                  <a:cubicBezTo>
                    <a:pt x="256440" y="7831"/>
                    <a:pt x="268312" y="6696"/>
                    <a:pt x="278946" y="10102"/>
                  </a:cubicBezTo>
                  <a:cubicBezTo>
                    <a:pt x="290921" y="13922"/>
                    <a:pt x="299593" y="14542"/>
                    <a:pt x="309814" y="4218"/>
                  </a:cubicBezTo>
                  <a:cubicBezTo>
                    <a:pt x="318176" y="-4247"/>
                    <a:pt x="339856" y="4218"/>
                    <a:pt x="345740" y="15471"/>
                  </a:cubicBezTo>
                  <a:cubicBezTo>
                    <a:pt x="347185" y="18155"/>
                    <a:pt x="346463" y="20942"/>
                    <a:pt x="343572" y="22181"/>
                  </a:cubicBezTo>
                  <a:cubicBezTo>
                    <a:pt x="336449" y="25278"/>
                    <a:pt x="328809" y="27962"/>
                    <a:pt x="330255" y="39009"/>
                  </a:cubicBezTo>
                  <a:cubicBezTo>
                    <a:pt x="331493" y="48300"/>
                    <a:pt x="337378" y="53152"/>
                    <a:pt x="344398" y="57075"/>
                  </a:cubicBezTo>
                  <a:cubicBezTo>
                    <a:pt x="372891" y="58521"/>
                    <a:pt x="395913" y="67709"/>
                    <a:pt x="400249" y="103738"/>
                  </a:cubicBezTo>
                  <a:cubicBezTo>
                    <a:pt x="387551" y="121185"/>
                    <a:pt x="378879" y="106113"/>
                    <a:pt x="369381" y="98886"/>
                  </a:cubicBezTo>
                  <a:cubicBezTo>
                    <a:pt x="363187" y="94240"/>
                    <a:pt x="356993" y="86911"/>
                    <a:pt x="349457" y="92692"/>
                  </a:cubicBezTo>
                  <a:cubicBezTo>
                    <a:pt x="341094" y="99196"/>
                    <a:pt x="348114" y="108384"/>
                    <a:pt x="351005" y="114165"/>
                  </a:cubicBezTo>
                  <a:cubicBezTo>
                    <a:pt x="360090" y="131922"/>
                    <a:pt x="366904" y="148130"/>
                    <a:pt x="351108" y="165990"/>
                  </a:cubicBezTo>
                  <a:cubicBezTo>
                    <a:pt x="345430" y="172391"/>
                    <a:pt x="351005" y="178275"/>
                    <a:pt x="355857" y="183127"/>
                  </a:cubicBezTo>
                  <a:cubicBezTo>
                    <a:pt x="368039" y="195516"/>
                    <a:pt x="365252" y="209762"/>
                    <a:pt x="359780" y="224216"/>
                  </a:cubicBezTo>
                  <a:cubicBezTo>
                    <a:pt x="354928" y="222873"/>
                    <a:pt x="349663" y="219467"/>
                    <a:pt x="345430" y="220602"/>
                  </a:cubicBezTo>
                  <a:cubicBezTo>
                    <a:pt x="336242" y="223080"/>
                    <a:pt x="331287" y="219673"/>
                    <a:pt x="327261" y="211208"/>
                  </a:cubicBezTo>
                  <a:cubicBezTo>
                    <a:pt x="320963" y="197993"/>
                    <a:pt x="316421" y="182198"/>
                    <a:pt x="298664" y="182405"/>
                  </a:cubicBezTo>
                  <a:cubicBezTo>
                    <a:pt x="298664" y="182405"/>
                    <a:pt x="295877" y="181579"/>
                    <a:pt x="295877" y="181579"/>
                  </a:cubicBezTo>
                  <a:cubicBezTo>
                    <a:pt x="294122" y="180443"/>
                    <a:pt x="292780" y="178998"/>
                    <a:pt x="291747" y="177140"/>
                  </a:cubicBezTo>
                  <a:cubicBezTo>
                    <a:pt x="291747" y="177140"/>
                    <a:pt x="291025" y="174042"/>
                    <a:pt x="291025" y="174042"/>
                  </a:cubicBezTo>
                  <a:cubicBezTo>
                    <a:pt x="290302" y="164854"/>
                    <a:pt x="286276" y="159073"/>
                    <a:pt x="277604" y="156699"/>
                  </a:cubicBezTo>
                  <a:cubicBezTo>
                    <a:pt x="247046" y="148440"/>
                    <a:pt x="216591" y="139974"/>
                    <a:pt x="186239" y="131096"/>
                  </a:cubicBezTo>
                  <a:cubicBezTo>
                    <a:pt x="178496" y="128825"/>
                    <a:pt x="177774" y="122114"/>
                    <a:pt x="180974" y="114785"/>
                  </a:cubicBezTo>
                  <a:cubicBezTo>
                    <a:pt x="182110" y="112307"/>
                    <a:pt x="182936" y="109726"/>
                    <a:pt x="183968" y="107145"/>
                  </a:cubicBezTo>
                  <a:cubicBezTo>
                    <a:pt x="199557" y="99299"/>
                    <a:pt x="216178" y="100848"/>
                    <a:pt x="232489" y="102190"/>
                  </a:cubicBezTo>
                  <a:cubicBezTo>
                    <a:pt x="247252" y="103429"/>
                    <a:pt x="259124" y="120153"/>
                    <a:pt x="275952" y="111894"/>
                  </a:cubicBezTo>
                  <a:cubicBezTo>
                    <a:pt x="266454" y="107558"/>
                    <a:pt x="253343" y="106629"/>
                    <a:pt x="255821" y="89801"/>
                  </a:cubicBezTo>
                  <a:cubicBezTo>
                    <a:pt x="260983" y="54701"/>
                    <a:pt x="239200" y="56869"/>
                    <a:pt x="220307" y="61824"/>
                  </a:cubicBezTo>
                  <a:cubicBezTo>
                    <a:pt x="203067" y="66366"/>
                    <a:pt x="186033" y="68018"/>
                    <a:pt x="168792" y="65850"/>
                  </a:cubicBezTo>
                  <a:cubicBezTo>
                    <a:pt x="167347" y="82575"/>
                    <a:pt x="188407" y="82884"/>
                    <a:pt x="183968" y="98783"/>
                  </a:cubicBezTo>
                  <a:cubicBezTo>
                    <a:pt x="174470" y="104564"/>
                    <a:pt x="161256" y="101673"/>
                    <a:pt x="154649" y="114681"/>
                  </a:cubicBezTo>
                  <a:cubicBezTo>
                    <a:pt x="152790" y="118295"/>
                    <a:pt x="149693" y="120772"/>
                    <a:pt x="152068" y="125521"/>
                  </a:cubicBezTo>
                  <a:cubicBezTo>
                    <a:pt x="154958" y="131302"/>
                    <a:pt x="161256" y="137187"/>
                    <a:pt x="156404" y="144001"/>
                  </a:cubicBezTo>
                  <a:cubicBezTo>
                    <a:pt x="153720" y="147820"/>
                    <a:pt x="147525" y="148440"/>
                    <a:pt x="143086" y="150917"/>
                  </a:cubicBezTo>
                  <a:cubicBezTo>
                    <a:pt x="132969" y="156595"/>
                    <a:pt x="122955" y="162480"/>
                    <a:pt x="110670" y="169500"/>
                  </a:cubicBezTo>
                  <a:cubicBezTo>
                    <a:pt x="106747" y="153085"/>
                    <a:pt x="110773" y="137600"/>
                    <a:pt x="111909" y="122321"/>
                  </a:cubicBezTo>
                  <a:cubicBezTo>
                    <a:pt x="112425" y="115507"/>
                    <a:pt x="113767" y="108797"/>
                    <a:pt x="113973" y="101983"/>
                  </a:cubicBezTo>
                  <a:cubicBezTo>
                    <a:pt x="113973" y="100331"/>
                    <a:pt x="111186" y="98370"/>
                    <a:pt x="109328" y="97028"/>
                  </a:cubicBezTo>
                  <a:cubicBezTo>
                    <a:pt x="108605" y="96512"/>
                    <a:pt x="106747" y="97131"/>
                    <a:pt x="105818" y="97957"/>
                  </a:cubicBezTo>
                  <a:cubicBezTo>
                    <a:pt x="98385" y="103945"/>
                    <a:pt x="92913" y="111378"/>
                    <a:pt x="92500" y="121908"/>
                  </a:cubicBezTo>
                  <a:cubicBezTo>
                    <a:pt x="91778" y="136258"/>
                    <a:pt x="95494" y="151847"/>
                    <a:pt x="75776" y="156905"/>
                  </a:cubicBezTo>
                  <a:cubicBezTo>
                    <a:pt x="68756" y="158660"/>
                    <a:pt x="68756" y="170945"/>
                    <a:pt x="69375" y="179308"/>
                  </a:cubicBezTo>
                  <a:cubicBezTo>
                    <a:pt x="70098" y="189425"/>
                    <a:pt x="66691" y="193761"/>
                    <a:pt x="57090" y="195619"/>
                  </a:cubicBezTo>
                  <a:cubicBezTo>
                    <a:pt x="51618" y="196651"/>
                    <a:pt x="47179" y="203671"/>
                    <a:pt x="41914" y="207491"/>
                  </a:cubicBezTo>
                  <a:cubicBezTo>
                    <a:pt x="33139" y="213789"/>
                    <a:pt x="20751" y="208937"/>
                    <a:pt x="17034" y="198819"/>
                  </a:cubicBezTo>
                  <a:cubicBezTo>
                    <a:pt x="14247" y="190973"/>
                    <a:pt x="22712" y="182095"/>
                    <a:pt x="15692" y="175385"/>
                  </a:cubicBezTo>
                  <a:cubicBezTo>
                    <a:pt x="9498" y="169810"/>
                    <a:pt x="2891" y="165474"/>
                    <a:pt x="0" y="157318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A40D803E-468A-498B-9E0C-0B4B53DCAF09}"/>
                </a:ext>
              </a:extLst>
            </p:cNvPr>
            <p:cNvSpPr/>
            <p:nvPr/>
          </p:nvSpPr>
          <p:spPr>
            <a:xfrm>
              <a:off x="6459718" y="1627542"/>
              <a:ext cx="267967" cy="66897"/>
            </a:xfrm>
            <a:custGeom>
              <a:avLst/>
              <a:gdLst>
                <a:gd name="connsiteX0" fmla="*/ 195764 w 267967"/>
                <a:gd name="connsiteY0" fmla="*/ 0 h 66897"/>
                <a:gd name="connsiteX1" fmla="*/ 261732 w 267967"/>
                <a:gd name="connsiteY1" fmla="*/ 3407 h 66897"/>
                <a:gd name="connsiteX2" fmla="*/ 267617 w 267967"/>
                <a:gd name="connsiteY2" fmla="*/ 6504 h 66897"/>
                <a:gd name="connsiteX3" fmla="*/ 266378 w 267967"/>
                <a:gd name="connsiteY3" fmla="*/ 13627 h 66897"/>
                <a:gd name="connsiteX4" fmla="*/ 235613 w 267967"/>
                <a:gd name="connsiteY4" fmla="*/ 36649 h 66897"/>
                <a:gd name="connsiteX5" fmla="*/ 203507 w 267967"/>
                <a:gd name="connsiteY5" fmla="*/ 39023 h 66897"/>
                <a:gd name="connsiteX6" fmla="*/ 186473 w 267967"/>
                <a:gd name="connsiteY6" fmla="*/ 40056 h 66897"/>
                <a:gd name="connsiteX7" fmla="*/ 163451 w 267967"/>
                <a:gd name="connsiteY7" fmla="*/ 60910 h 66897"/>
                <a:gd name="connsiteX8" fmla="*/ 142287 w 267967"/>
                <a:gd name="connsiteY8" fmla="*/ 66897 h 66897"/>
                <a:gd name="connsiteX9" fmla="*/ 127834 w 267967"/>
                <a:gd name="connsiteY9" fmla="*/ 48005 h 66897"/>
                <a:gd name="connsiteX10" fmla="*/ 107084 w 267967"/>
                <a:gd name="connsiteY10" fmla="*/ 45631 h 66897"/>
                <a:gd name="connsiteX11" fmla="*/ 68576 w 267967"/>
                <a:gd name="connsiteY11" fmla="*/ 50896 h 66897"/>
                <a:gd name="connsiteX12" fmla="*/ 16545 w 267967"/>
                <a:gd name="connsiteY12" fmla="*/ 41088 h 66897"/>
                <a:gd name="connsiteX13" fmla="*/ 1059 w 267967"/>
                <a:gd name="connsiteY13" fmla="*/ 30868 h 66897"/>
                <a:gd name="connsiteX14" fmla="*/ 1266 w 267967"/>
                <a:gd name="connsiteY14" fmla="*/ 19305 h 66897"/>
                <a:gd name="connsiteX15" fmla="*/ 10351 w 267967"/>
                <a:gd name="connsiteY15" fmla="*/ 13731 h 66897"/>
                <a:gd name="connsiteX16" fmla="*/ 24494 w 267967"/>
                <a:gd name="connsiteY16" fmla="*/ 19202 h 66897"/>
                <a:gd name="connsiteX17" fmla="*/ 57323 w 267967"/>
                <a:gd name="connsiteY17" fmla="*/ 21267 h 66897"/>
                <a:gd name="connsiteX18" fmla="*/ 86746 w 267967"/>
                <a:gd name="connsiteY18" fmla="*/ 18273 h 66897"/>
                <a:gd name="connsiteX19" fmla="*/ 129073 w 267967"/>
                <a:gd name="connsiteY19" fmla="*/ 12801 h 66897"/>
                <a:gd name="connsiteX20" fmla="*/ 143423 w 267967"/>
                <a:gd name="connsiteY20" fmla="*/ 13008 h 66897"/>
                <a:gd name="connsiteX21" fmla="*/ 195764 w 267967"/>
                <a:gd name="connsiteY21" fmla="*/ 0 h 6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967" h="66897">
                  <a:moveTo>
                    <a:pt x="195764" y="0"/>
                  </a:moveTo>
                  <a:cubicBezTo>
                    <a:pt x="217444" y="6917"/>
                    <a:pt x="239227" y="13318"/>
                    <a:pt x="261732" y="3407"/>
                  </a:cubicBezTo>
                  <a:cubicBezTo>
                    <a:pt x="263178" y="2787"/>
                    <a:pt x="266791" y="4749"/>
                    <a:pt x="267617" y="6504"/>
                  </a:cubicBezTo>
                  <a:cubicBezTo>
                    <a:pt x="268443" y="8362"/>
                    <a:pt x="267720" y="12595"/>
                    <a:pt x="266378" y="13627"/>
                  </a:cubicBezTo>
                  <a:cubicBezTo>
                    <a:pt x="256261" y="21473"/>
                    <a:pt x="244595" y="27461"/>
                    <a:pt x="235613" y="36649"/>
                  </a:cubicBezTo>
                  <a:cubicBezTo>
                    <a:pt x="224670" y="47799"/>
                    <a:pt x="215482" y="51309"/>
                    <a:pt x="203507" y="39023"/>
                  </a:cubicBezTo>
                  <a:cubicBezTo>
                    <a:pt x="198345" y="33758"/>
                    <a:pt x="191944" y="35101"/>
                    <a:pt x="186473" y="40056"/>
                  </a:cubicBezTo>
                  <a:cubicBezTo>
                    <a:pt x="178730" y="46973"/>
                    <a:pt x="170781" y="53580"/>
                    <a:pt x="163451" y="60910"/>
                  </a:cubicBezTo>
                  <a:cubicBezTo>
                    <a:pt x="157154" y="67104"/>
                    <a:pt x="149720" y="66691"/>
                    <a:pt x="142287" y="66897"/>
                  </a:cubicBezTo>
                  <a:cubicBezTo>
                    <a:pt x="137539" y="60600"/>
                    <a:pt x="133203" y="53683"/>
                    <a:pt x="127834" y="48005"/>
                  </a:cubicBezTo>
                  <a:cubicBezTo>
                    <a:pt x="121846" y="41708"/>
                    <a:pt x="113071" y="39540"/>
                    <a:pt x="107084" y="45631"/>
                  </a:cubicBezTo>
                  <a:cubicBezTo>
                    <a:pt x="94798" y="58019"/>
                    <a:pt x="82617" y="54922"/>
                    <a:pt x="68576" y="50896"/>
                  </a:cubicBezTo>
                  <a:cubicBezTo>
                    <a:pt x="51646" y="45940"/>
                    <a:pt x="34715" y="39849"/>
                    <a:pt x="16545" y="41088"/>
                  </a:cubicBezTo>
                  <a:cubicBezTo>
                    <a:pt x="9938" y="41501"/>
                    <a:pt x="4053" y="37372"/>
                    <a:pt x="1059" y="30868"/>
                  </a:cubicBezTo>
                  <a:cubicBezTo>
                    <a:pt x="-386" y="27667"/>
                    <a:pt x="-386" y="22299"/>
                    <a:pt x="1266" y="19305"/>
                  </a:cubicBezTo>
                  <a:cubicBezTo>
                    <a:pt x="2814" y="16415"/>
                    <a:pt x="7357" y="13421"/>
                    <a:pt x="10351" y="13731"/>
                  </a:cubicBezTo>
                  <a:cubicBezTo>
                    <a:pt x="15203" y="14143"/>
                    <a:pt x="20158" y="16621"/>
                    <a:pt x="24494" y="19202"/>
                  </a:cubicBezTo>
                  <a:cubicBezTo>
                    <a:pt x="35231" y="25396"/>
                    <a:pt x="46071" y="26842"/>
                    <a:pt x="57323" y="21267"/>
                  </a:cubicBezTo>
                  <a:cubicBezTo>
                    <a:pt x="66925" y="16518"/>
                    <a:pt x="78694" y="13008"/>
                    <a:pt x="86746" y="18273"/>
                  </a:cubicBezTo>
                  <a:cubicBezTo>
                    <a:pt x="103367" y="29010"/>
                    <a:pt x="116065" y="28390"/>
                    <a:pt x="129073" y="12801"/>
                  </a:cubicBezTo>
                  <a:cubicBezTo>
                    <a:pt x="132686" y="8362"/>
                    <a:pt x="138468" y="11459"/>
                    <a:pt x="143423" y="13008"/>
                  </a:cubicBezTo>
                  <a:cubicBezTo>
                    <a:pt x="162832" y="19305"/>
                    <a:pt x="179762" y="12079"/>
                    <a:pt x="195764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95F78670-0BA0-4356-AB02-AB20D5FED548}"/>
                </a:ext>
              </a:extLst>
            </p:cNvPr>
            <p:cNvSpPr/>
            <p:nvPr/>
          </p:nvSpPr>
          <p:spPr>
            <a:xfrm>
              <a:off x="6034117" y="1600329"/>
              <a:ext cx="203013" cy="91792"/>
            </a:xfrm>
            <a:custGeom>
              <a:avLst/>
              <a:gdLst>
                <a:gd name="connsiteX0" fmla="*/ 154631 w 203013"/>
                <a:gd name="connsiteY0" fmla="*/ 85748 h 91792"/>
                <a:gd name="connsiteX1" fmla="*/ 130061 w 203013"/>
                <a:gd name="connsiteY1" fmla="*/ 87606 h 91792"/>
                <a:gd name="connsiteX2" fmla="*/ 98161 w 203013"/>
                <a:gd name="connsiteY2" fmla="*/ 77695 h 91792"/>
                <a:gd name="connsiteX3" fmla="*/ 53356 w 203013"/>
                <a:gd name="connsiteY3" fmla="*/ 71295 h 91792"/>
                <a:gd name="connsiteX4" fmla="*/ 37148 w 203013"/>
                <a:gd name="connsiteY4" fmla="*/ 77798 h 91792"/>
                <a:gd name="connsiteX5" fmla="*/ 24243 w 203013"/>
                <a:gd name="connsiteY5" fmla="*/ 75837 h 91792"/>
                <a:gd name="connsiteX6" fmla="*/ 189 w 203013"/>
                <a:gd name="connsiteY6" fmla="*/ 45279 h 91792"/>
                <a:gd name="connsiteX7" fmla="*/ 13094 w 203013"/>
                <a:gd name="connsiteY7" fmla="*/ 25767 h 91792"/>
                <a:gd name="connsiteX8" fmla="*/ 27650 w 203013"/>
                <a:gd name="connsiteY8" fmla="*/ 3468 h 91792"/>
                <a:gd name="connsiteX9" fmla="*/ 60376 w 203013"/>
                <a:gd name="connsiteY9" fmla="*/ 8010 h 91792"/>
                <a:gd name="connsiteX10" fmla="*/ 85772 w 203013"/>
                <a:gd name="connsiteY10" fmla="*/ 2229 h 91792"/>
                <a:gd name="connsiteX11" fmla="*/ 181266 w 203013"/>
                <a:gd name="connsiteY11" fmla="*/ 24735 h 91792"/>
                <a:gd name="connsiteX12" fmla="*/ 200675 w 203013"/>
                <a:gd name="connsiteY12" fmla="*/ 37020 h 91792"/>
                <a:gd name="connsiteX13" fmla="*/ 201707 w 203013"/>
                <a:gd name="connsiteY13" fmla="*/ 44143 h 91792"/>
                <a:gd name="connsiteX14" fmla="*/ 196029 w 203013"/>
                <a:gd name="connsiteY14" fmla="*/ 49099 h 91792"/>
                <a:gd name="connsiteX15" fmla="*/ 178066 w 203013"/>
                <a:gd name="connsiteY15" fmla="*/ 45485 h 91792"/>
                <a:gd name="connsiteX16" fmla="*/ 163200 w 203013"/>
                <a:gd name="connsiteY16" fmla="*/ 54260 h 91792"/>
                <a:gd name="connsiteX17" fmla="*/ 154631 w 203013"/>
                <a:gd name="connsiteY17" fmla="*/ 85748 h 9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013" h="91792">
                  <a:moveTo>
                    <a:pt x="154631" y="85748"/>
                  </a:moveTo>
                  <a:cubicBezTo>
                    <a:pt x="146579" y="89361"/>
                    <a:pt x="138423" y="96278"/>
                    <a:pt x="130061" y="87606"/>
                  </a:cubicBezTo>
                  <a:cubicBezTo>
                    <a:pt x="120873" y="78108"/>
                    <a:pt x="109620" y="75630"/>
                    <a:pt x="98161" y="77695"/>
                  </a:cubicBezTo>
                  <a:cubicBezTo>
                    <a:pt x="82469" y="80483"/>
                    <a:pt x="68945" y="70572"/>
                    <a:pt x="53356" y="71295"/>
                  </a:cubicBezTo>
                  <a:cubicBezTo>
                    <a:pt x="46026" y="71604"/>
                    <a:pt x="41174" y="66546"/>
                    <a:pt x="37148" y="77798"/>
                  </a:cubicBezTo>
                  <a:cubicBezTo>
                    <a:pt x="35083" y="83683"/>
                    <a:pt x="27340" y="79347"/>
                    <a:pt x="24243" y="75837"/>
                  </a:cubicBezTo>
                  <a:cubicBezTo>
                    <a:pt x="15468" y="65926"/>
                    <a:pt x="7725" y="55086"/>
                    <a:pt x="189" y="45279"/>
                  </a:cubicBezTo>
                  <a:cubicBezTo>
                    <a:pt x="-1566" y="32994"/>
                    <a:pt x="9377" y="32581"/>
                    <a:pt x="13094" y="25767"/>
                  </a:cubicBezTo>
                  <a:cubicBezTo>
                    <a:pt x="17430" y="18024"/>
                    <a:pt x="16191" y="4913"/>
                    <a:pt x="27650" y="3468"/>
                  </a:cubicBezTo>
                  <a:cubicBezTo>
                    <a:pt x="38800" y="2023"/>
                    <a:pt x="50569" y="-1384"/>
                    <a:pt x="60376" y="8010"/>
                  </a:cubicBezTo>
                  <a:cubicBezTo>
                    <a:pt x="71319" y="18437"/>
                    <a:pt x="78546" y="10798"/>
                    <a:pt x="85772" y="2229"/>
                  </a:cubicBezTo>
                  <a:cubicBezTo>
                    <a:pt x="120047" y="-2417"/>
                    <a:pt x="153083" y="-1900"/>
                    <a:pt x="181266" y="24735"/>
                  </a:cubicBezTo>
                  <a:cubicBezTo>
                    <a:pt x="186841" y="30000"/>
                    <a:pt x="194274" y="32890"/>
                    <a:pt x="200675" y="37020"/>
                  </a:cubicBezTo>
                  <a:cubicBezTo>
                    <a:pt x="203359" y="38775"/>
                    <a:pt x="203772" y="41562"/>
                    <a:pt x="201707" y="44143"/>
                  </a:cubicBezTo>
                  <a:cubicBezTo>
                    <a:pt x="200159" y="46105"/>
                    <a:pt x="198197" y="48066"/>
                    <a:pt x="196029" y="49099"/>
                  </a:cubicBezTo>
                  <a:cubicBezTo>
                    <a:pt x="189422" y="52092"/>
                    <a:pt x="184054" y="46518"/>
                    <a:pt x="178066" y="45485"/>
                  </a:cubicBezTo>
                  <a:cubicBezTo>
                    <a:pt x="171356" y="44350"/>
                    <a:pt x="165471" y="46208"/>
                    <a:pt x="163200" y="54260"/>
                  </a:cubicBezTo>
                  <a:cubicBezTo>
                    <a:pt x="160309" y="64791"/>
                    <a:pt x="157522" y="75217"/>
                    <a:pt x="154631" y="85748"/>
                  </a:cubicBezTo>
                  <a:close/>
                </a:path>
              </a:pathLst>
            </a:custGeom>
            <a:solidFill>
              <a:srgbClr val="9A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AA984D67-7AC3-4D25-BE61-47966658CC25}"/>
                </a:ext>
              </a:extLst>
            </p:cNvPr>
            <p:cNvSpPr/>
            <p:nvPr/>
          </p:nvSpPr>
          <p:spPr>
            <a:xfrm>
              <a:off x="6109009" y="1033328"/>
              <a:ext cx="145632" cy="76088"/>
            </a:xfrm>
            <a:custGeom>
              <a:avLst/>
              <a:gdLst>
                <a:gd name="connsiteX0" fmla="*/ 33799 w 145632"/>
                <a:gd name="connsiteY0" fmla="*/ 50982 h 76088"/>
                <a:gd name="connsiteX1" fmla="*/ 5306 w 145632"/>
                <a:gd name="connsiteY1" fmla="*/ 32296 h 76088"/>
                <a:gd name="connsiteX2" fmla="*/ 970 w 145632"/>
                <a:gd name="connsiteY2" fmla="*/ 17843 h 76088"/>
                <a:gd name="connsiteX3" fmla="*/ 15217 w 145632"/>
                <a:gd name="connsiteY3" fmla="*/ 5661 h 76088"/>
                <a:gd name="connsiteX4" fmla="*/ 29773 w 145632"/>
                <a:gd name="connsiteY4" fmla="*/ 9274 h 76088"/>
                <a:gd name="connsiteX5" fmla="*/ 58163 w 145632"/>
                <a:gd name="connsiteY5" fmla="*/ 5971 h 76088"/>
                <a:gd name="connsiteX6" fmla="*/ 102452 w 145632"/>
                <a:gd name="connsiteY6" fmla="*/ 2254 h 76088"/>
                <a:gd name="connsiteX7" fmla="*/ 109266 w 145632"/>
                <a:gd name="connsiteY7" fmla="*/ 5661 h 76088"/>
                <a:gd name="connsiteX8" fmla="*/ 114634 w 145632"/>
                <a:gd name="connsiteY8" fmla="*/ 37974 h 76088"/>
                <a:gd name="connsiteX9" fmla="*/ 112879 w 145632"/>
                <a:gd name="connsiteY9" fmla="*/ 49021 h 76088"/>
                <a:gd name="connsiteX10" fmla="*/ 121344 w 145632"/>
                <a:gd name="connsiteY10" fmla="*/ 47266 h 76088"/>
                <a:gd name="connsiteX11" fmla="*/ 140546 w 145632"/>
                <a:gd name="connsiteY11" fmla="*/ 55318 h 76088"/>
                <a:gd name="connsiteX12" fmla="*/ 145605 w 145632"/>
                <a:gd name="connsiteY12" fmla="*/ 65848 h 76088"/>
                <a:gd name="connsiteX13" fmla="*/ 137965 w 145632"/>
                <a:gd name="connsiteY13" fmla="*/ 71836 h 76088"/>
                <a:gd name="connsiteX14" fmla="*/ 88102 w 145632"/>
                <a:gd name="connsiteY14" fmla="*/ 65126 h 76088"/>
                <a:gd name="connsiteX15" fmla="*/ 70242 w 145632"/>
                <a:gd name="connsiteY15" fmla="*/ 63474 h 76088"/>
                <a:gd name="connsiteX16" fmla="*/ 33903 w 145632"/>
                <a:gd name="connsiteY16" fmla="*/ 59447 h 76088"/>
                <a:gd name="connsiteX17" fmla="*/ 33799 w 145632"/>
                <a:gd name="connsiteY17" fmla="*/ 50982 h 7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5632" h="76088">
                  <a:moveTo>
                    <a:pt x="33799" y="50982"/>
                  </a:moveTo>
                  <a:cubicBezTo>
                    <a:pt x="27296" y="39316"/>
                    <a:pt x="12017" y="43756"/>
                    <a:pt x="5306" y="32296"/>
                  </a:cubicBezTo>
                  <a:cubicBezTo>
                    <a:pt x="2622" y="27754"/>
                    <a:pt x="-2024" y="23831"/>
                    <a:pt x="970" y="17843"/>
                  </a:cubicBezTo>
                  <a:cubicBezTo>
                    <a:pt x="4067" y="11855"/>
                    <a:pt x="8300" y="5764"/>
                    <a:pt x="15217" y="5661"/>
                  </a:cubicBezTo>
                  <a:cubicBezTo>
                    <a:pt x="20069" y="5558"/>
                    <a:pt x="25128" y="7519"/>
                    <a:pt x="29773" y="9274"/>
                  </a:cubicBezTo>
                  <a:cubicBezTo>
                    <a:pt x="39787" y="12888"/>
                    <a:pt x="48253" y="13197"/>
                    <a:pt x="58163" y="5971"/>
                  </a:cubicBezTo>
                  <a:cubicBezTo>
                    <a:pt x="71481" y="-3733"/>
                    <a:pt x="87483" y="1015"/>
                    <a:pt x="102452" y="2254"/>
                  </a:cubicBezTo>
                  <a:cubicBezTo>
                    <a:pt x="104826" y="2461"/>
                    <a:pt x="106994" y="4319"/>
                    <a:pt x="109266" y="5661"/>
                  </a:cubicBezTo>
                  <a:cubicBezTo>
                    <a:pt x="121448" y="12784"/>
                    <a:pt x="122686" y="21560"/>
                    <a:pt x="114634" y="37974"/>
                  </a:cubicBezTo>
                  <a:cubicBezTo>
                    <a:pt x="112982" y="41175"/>
                    <a:pt x="111537" y="46543"/>
                    <a:pt x="112879" y="49021"/>
                  </a:cubicBezTo>
                  <a:cubicBezTo>
                    <a:pt x="115769" y="54492"/>
                    <a:pt x="118557" y="48814"/>
                    <a:pt x="121344" y="47266"/>
                  </a:cubicBezTo>
                  <a:cubicBezTo>
                    <a:pt x="130429" y="42207"/>
                    <a:pt x="135384" y="49640"/>
                    <a:pt x="140546" y="55318"/>
                  </a:cubicBezTo>
                  <a:cubicBezTo>
                    <a:pt x="143024" y="58105"/>
                    <a:pt x="145295" y="62132"/>
                    <a:pt x="145605" y="65848"/>
                  </a:cubicBezTo>
                  <a:cubicBezTo>
                    <a:pt x="146018" y="70804"/>
                    <a:pt x="141682" y="70907"/>
                    <a:pt x="137965" y="71836"/>
                  </a:cubicBezTo>
                  <a:cubicBezTo>
                    <a:pt x="120518" y="76275"/>
                    <a:pt x="103278" y="80921"/>
                    <a:pt x="88102" y="65126"/>
                  </a:cubicBezTo>
                  <a:cubicBezTo>
                    <a:pt x="82734" y="59654"/>
                    <a:pt x="76333" y="63577"/>
                    <a:pt x="70242" y="63474"/>
                  </a:cubicBezTo>
                  <a:cubicBezTo>
                    <a:pt x="58060" y="63267"/>
                    <a:pt x="45156" y="69771"/>
                    <a:pt x="33903" y="59447"/>
                  </a:cubicBezTo>
                  <a:cubicBezTo>
                    <a:pt x="33799" y="56557"/>
                    <a:pt x="33799" y="53769"/>
                    <a:pt x="33799" y="50982"/>
                  </a:cubicBezTo>
                  <a:close/>
                </a:path>
              </a:pathLst>
            </a:custGeom>
            <a:solidFill>
              <a:srgbClr val="AA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EBCD5299-667D-461C-80E6-145FD8CCB84C}"/>
                </a:ext>
              </a:extLst>
            </p:cNvPr>
            <p:cNvSpPr/>
            <p:nvPr/>
          </p:nvSpPr>
          <p:spPr>
            <a:xfrm>
              <a:off x="6292725" y="1060076"/>
              <a:ext cx="87514" cy="149562"/>
            </a:xfrm>
            <a:custGeom>
              <a:avLst/>
              <a:gdLst>
                <a:gd name="connsiteX0" fmla="*/ 26102 w 87514"/>
                <a:gd name="connsiteY0" fmla="*/ 149563 h 149562"/>
                <a:gd name="connsiteX1" fmla="*/ 26102 w 87514"/>
                <a:gd name="connsiteY1" fmla="*/ 137174 h 149562"/>
                <a:gd name="connsiteX2" fmla="*/ 8758 w 87514"/>
                <a:gd name="connsiteY2" fmla="*/ 110746 h 149562"/>
                <a:gd name="connsiteX3" fmla="*/ 6693 w 87514"/>
                <a:gd name="connsiteY3" fmla="*/ 85453 h 149562"/>
                <a:gd name="connsiteX4" fmla="*/ 16397 w 87514"/>
                <a:gd name="connsiteY4" fmla="*/ 79052 h 149562"/>
                <a:gd name="connsiteX5" fmla="*/ 19082 w 87514"/>
                <a:gd name="connsiteY5" fmla="*/ 61192 h 149562"/>
                <a:gd name="connsiteX6" fmla="*/ 4112 w 87514"/>
                <a:gd name="connsiteY6" fmla="*/ 25266 h 149562"/>
                <a:gd name="connsiteX7" fmla="*/ 7106 w 87514"/>
                <a:gd name="connsiteY7" fmla="*/ 8128 h 149562"/>
                <a:gd name="connsiteX8" fmla="*/ 30851 w 87514"/>
                <a:gd name="connsiteY8" fmla="*/ 3173 h 149562"/>
                <a:gd name="connsiteX9" fmla="*/ 42723 w 87514"/>
                <a:gd name="connsiteY9" fmla="*/ 18762 h 149562"/>
                <a:gd name="connsiteX10" fmla="*/ 64506 w 87514"/>
                <a:gd name="connsiteY10" fmla="*/ 32802 h 149562"/>
                <a:gd name="connsiteX11" fmla="*/ 64609 w 87514"/>
                <a:gd name="connsiteY11" fmla="*/ 91234 h 149562"/>
                <a:gd name="connsiteX12" fmla="*/ 83501 w 87514"/>
                <a:gd name="connsiteY12" fmla="*/ 121173 h 149562"/>
                <a:gd name="connsiteX13" fmla="*/ 83398 w 87514"/>
                <a:gd name="connsiteY13" fmla="*/ 143472 h 149562"/>
                <a:gd name="connsiteX14" fmla="*/ 58518 w 87514"/>
                <a:gd name="connsiteY14" fmla="*/ 126644 h 149562"/>
                <a:gd name="connsiteX15" fmla="*/ 40452 w 87514"/>
                <a:gd name="connsiteY15" fmla="*/ 127573 h 149562"/>
                <a:gd name="connsiteX16" fmla="*/ 33948 w 87514"/>
                <a:gd name="connsiteY16" fmla="*/ 141510 h 149562"/>
                <a:gd name="connsiteX17" fmla="*/ 26102 w 87514"/>
                <a:gd name="connsiteY17" fmla="*/ 149563 h 14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514" h="149562">
                  <a:moveTo>
                    <a:pt x="26102" y="149563"/>
                  </a:moveTo>
                  <a:cubicBezTo>
                    <a:pt x="26102" y="145433"/>
                    <a:pt x="26102" y="141304"/>
                    <a:pt x="26102" y="137174"/>
                  </a:cubicBezTo>
                  <a:cubicBezTo>
                    <a:pt x="25792" y="124167"/>
                    <a:pt x="24450" y="114256"/>
                    <a:pt x="8758" y="110746"/>
                  </a:cubicBezTo>
                  <a:cubicBezTo>
                    <a:pt x="-2495" y="108165"/>
                    <a:pt x="-2598" y="93815"/>
                    <a:pt x="6693" y="85453"/>
                  </a:cubicBezTo>
                  <a:cubicBezTo>
                    <a:pt x="9584" y="82872"/>
                    <a:pt x="13404" y="81530"/>
                    <a:pt x="16397" y="79052"/>
                  </a:cubicBezTo>
                  <a:cubicBezTo>
                    <a:pt x="22282" y="74097"/>
                    <a:pt x="23830" y="66560"/>
                    <a:pt x="19082" y="61192"/>
                  </a:cubicBezTo>
                  <a:cubicBezTo>
                    <a:pt x="9893" y="50869"/>
                    <a:pt x="11648" y="35589"/>
                    <a:pt x="4112" y="25266"/>
                  </a:cubicBezTo>
                  <a:cubicBezTo>
                    <a:pt x="-1876" y="17213"/>
                    <a:pt x="2667" y="12981"/>
                    <a:pt x="7106" y="8128"/>
                  </a:cubicBezTo>
                  <a:cubicBezTo>
                    <a:pt x="14023" y="695"/>
                    <a:pt x="22179" y="-3124"/>
                    <a:pt x="30851" y="3173"/>
                  </a:cubicBezTo>
                  <a:cubicBezTo>
                    <a:pt x="35806" y="6786"/>
                    <a:pt x="39419" y="12981"/>
                    <a:pt x="42723" y="18762"/>
                  </a:cubicBezTo>
                  <a:cubicBezTo>
                    <a:pt x="47885" y="27640"/>
                    <a:pt x="54905" y="32492"/>
                    <a:pt x="64506" y="32802"/>
                  </a:cubicBezTo>
                  <a:cubicBezTo>
                    <a:pt x="89799" y="52211"/>
                    <a:pt x="69771" y="71722"/>
                    <a:pt x="64609" y="91234"/>
                  </a:cubicBezTo>
                  <a:cubicBezTo>
                    <a:pt x="69048" y="102590"/>
                    <a:pt x="75759" y="112088"/>
                    <a:pt x="83501" y="121173"/>
                  </a:cubicBezTo>
                  <a:cubicBezTo>
                    <a:pt x="88766" y="127470"/>
                    <a:pt x="88973" y="135936"/>
                    <a:pt x="83398" y="143472"/>
                  </a:cubicBezTo>
                  <a:cubicBezTo>
                    <a:pt x="72558" y="142336"/>
                    <a:pt x="68326" y="129638"/>
                    <a:pt x="58518" y="126644"/>
                  </a:cubicBezTo>
                  <a:cubicBezTo>
                    <a:pt x="52427" y="124786"/>
                    <a:pt x="46233" y="124270"/>
                    <a:pt x="40452" y="127573"/>
                  </a:cubicBezTo>
                  <a:cubicBezTo>
                    <a:pt x="35393" y="130464"/>
                    <a:pt x="34980" y="136142"/>
                    <a:pt x="33948" y="141510"/>
                  </a:cubicBezTo>
                  <a:cubicBezTo>
                    <a:pt x="31160" y="143988"/>
                    <a:pt x="28579" y="146775"/>
                    <a:pt x="26102" y="149563"/>
                  </a:cubicBezTo>
                  <a:close/>
                </a:path>
              </a:pathLst>
            </a:custGeom>
            <a:solidFill>
              <a:srgbClr val="BEE2E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D1CD8403-754A-4435-A026-3C5B4C3D9D9B}"/>
                </a:ext>
              </a:extLst>
            </p:cNvPr>
            <p:cNvSpPr/>
            <p:nvPr/>
          </p:nvSpPr>
          <p:spPr>
            <a:xfrm>
              <a:off x="6471617" y="1084161"/>
              <a:ext cx="237134" cy="52411"/>
            </a:xfrm>
            <a:custGeom>
              <a:avLst/>
              <a:gdLst>
                <a:gd name="connsiteX0" fmla="*/ 107366 w 237134"/>
                <a:gd name="connsiteY0" fmla="*/ 41856 h 52411"/>
                <a:gd name="connsiteX1" fmla="*/ 98075 w 237134"/>
                <a:gd name="connsiteY1" fmla="*/ 36281 h 52411"/>
                <a:gd name="connsiteX2" fmla="*/ 28184 w 237134"/>
                <a:gd name="connsiteY2" fmla="*/ 36901 h 52411"/>
                <a:gd name="connsiteX3" fmla="*/ 7743 w 237134"/>
                <a:gd name="connsiteY3" fmla="*/ 50218 h 52411"/>
                <a:gd name="connsiteX4" fmla="*/ 0 w 237134"/>
                <a:gd name="connsiteY4" fmla="*/ 50115 h 52411"/>
                <a:gd name="connsiteX5" fmla="*/ 12905 w 237134"/>
                <a:gd name="connsiteY5" fmla="*/ 24925 h 52411"/>
                <a:gd name="connsiteX6" fmla="*/ 28803 w 237134"/>
                <a:gd name="connsiteY6" fmla="*/ 15324 h 52411"/>
                <a:gd name="connsiteX7" fmla="*/ 46147 w 237134"/>
                <a:gd name="connsiteY7" fmla="*/ 16873 h 52411"/>
                <a:gd name="connsiteX8" fmla="*/ 46147 w 237134"/>
                <a:gd name="connsiteY8" fmla="*/ 16873 h 52411"/>
                <a:gd name="connsiteX9" fmla="*/ 61426 w 237134"/>
                <a:gd name="connsiteY9" fmla="*/ 25235 h 52411"/>
                <a:gd name="connsiteX10" fmla="*/ 68962 w 237134"/>
                <a:gd name="connsiteY10" fmla="*/ 25235 h 52411"/>
                <a:gd name="connsiteX11" fmla="*/ 84344 w 237134"/>
                <a:gd name="connsiteY11" fmla="*/ 17182 h 52411"/>
                <a:gd name="connsiteX12" fmla="*/ 84448 w 237134"/>
                <a:gd name="connsiteY12" fmla="*/ 17079 h 52411"/>
                <a:gd name="connsiteX13" fmla="*/ 92087 w 237134"/>
                <a:gd name="connsiteY13" fmla="*/ 8924 h 52411"/>
                <a:gd name="connsiteX14" fmla="*/ 99520 w 237134"/>
                <a:gd name="connsiteY14" fmla="*/ 8717 h 52411"/>
                <a:gd name="connsiteX15" fmla="*/ 107160 w 237134"/>
                <a:gd name="connsiteY15" fmla="*/ 8614 h 52411"/>
                <a:gd name="connsiteX16" fmla="*/ 107160 w 237134"/>
                <a:gd name="connsiteY16" fmla="*/ 8614 h 52411"/>
                <a:gd name="connsiteX17" fmla="*/ 122439 w 237134"/>
                <a:gd name="connsiteY17" fmla="*/ 8717 h 52411"/>
                <a:gd name="connsiteX18" fmla="*/ 122439 w 237134"/>
                <a:gd name="connsiteY18" fmla="*/ 8717 h 52411"/>
                <a:gd name="connsiteX19" fmla="*/ 130078 w 237134"/>
                <a:gd name="connsiteY19" fmla="*/ 8717 h 52411"/>
                <a:gd name="connsiteX20" fmla="*/ 130078 w 237134"/>
                <a:gd name="connsiteY20" fmla="*/ 8717 h 52411"/>
                <a:gd name="connsiteX21" fmla="*/ 137718 w 237134"/>
                <a:gd name="connsiteY21" fmla="*/ 355 h 52411"/>
                <a:gd name="connsiteX22" fmla="*/ 137718 w 237134"/>
                <a:gd name="connsiteY22" fmla="*/ 355 h 52411"/>
                <a:gd name="connsiteX23" fmla="*/ 231560 w 237134"/>
                <a:gd name="connsiteY23" fmla="*/ 11814 h 52411"/>
                <a:gd name="connsiteX24" fmla="*/ 237135 w 237134"/>
                <a:gd name="connsiteY24" fmla="*/ 17079 h 52411"/>
                <a:gd name="connsiteX25" fmla="*/ 186033 w 237134"/>
                <a:gd name="connsiteY25" fmla="*/ 28745 h 52411"/>
                <a:gd name="connsiteX26" fmla="*/ 159088 w 237134"/>
                <a:gd name="connsiteY26" fmla="*/ 23790 h 52411"/>
                <a:gd name="connsiteX27" fmla="*/ 135653 w 237134"/>
                <a:gd name="connsiteY27" fmla="*/ 24306 h 52411"/>
                <a:gd name="connsiteX28" fmla="*/ 107366 w 237134"/>
                <a:gd name="connsiteY28" fmla="*/ 41856 h 5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7134" h="52411">
                  <a:moveTo>
                    <a:pt x="107366" y="41856"/>
                  </a:moveTo>
                  <a:cubicBezTo>
                    <a:pt x="104269" y="39895"/>
                    <a:pt x="100553" y="35559"/>
                    <a:pt x="98075" y="36281"/>
                  </a:cubicBezTo>
                  <a:cubicBezTo>
                    <a:pt x="74743" y="43611"/>
                    <a:pt x="51618" y="44747"/>
                    <a:pt x="28184" y="36901"/>
                  </a:cubicBezTo>
                  <a:cubicBezTo>
                    <a:pt x="17653" y="33391"/>
                    <a:pt x="12182" y="41340"/>
                    <a:pt x="7743" y="50218"/>
                  </a:cubicBezTo>
                  <a:cubicBezTo>
                    <a:pt x="5162" y="53109"/>
                    <a:pt x="2581" y="53212"/>
                    <a:pt x="0" y="50115"/>
                  </a:cubicBezTo>
                  <a:cubicBezTo>
                    <a:pt x="310" y="39378"/>
                    <a:pt x="-207" y="28538"/>
                    <a:pt x="12905" y="24925"/>
                  </a:cubicBezTo>
                  <a:cubicBezTo>
                    <a:pt x="18583" y="23377"/>
                    <a:pt x="23744" y="19041"/>
                    <a:pt x="28803" y="15324"/>
                  </a:cubicBezTo>
                  <a:cubicBezTo>
                    <a:pt x="35204" y="10679"/>
                    <a:pt x="40469" y="15118"/>
                    <a:pt x="46147" y="16873"/>
                  </a:cubicBezTo>
                  <a:lnTo>
                    <a:pt x="46147" y="16873"/>
                  </a:lnTo>
                  <a:cubicBezTo>
                    <a:pt x="49967" y="22344"/>
                    <a:pt x="57400" y="20176"/>
                    <a:pt x="61426" y="25235"/>
                  </a:cubicBezTo>
                  <a:cubicBezTo>
                    <a:pt x="63904" y="25235"/>
                    <a:pt x="66484" y="25235"/>
                    <a:pt x="68962" y="25235"/>
                  </a:cubicBezTo>
                  <a:cubicBezTo>
                    <a:pt x="73092" y="20280"/>
                    <a:pt x="80215" y="22138"/>
                    <a:pt x="84344" y="17182"/>
                  </a:cubicBezTo>
                  <a:lnTo>
                    <a:pt x="84448" y="17079"/>
                  </a:lnTo>
                  <a:cubicBezTo>
                    <a:pt x="86822" y="14189"/>
                    <a:pt x="89610" y="11608"/>
                    <a:pt x="92087" y="8924"/>
                  </a:cubicBezTo>
                  <a:cubicBezTo>
                    <a:pt x="94565" y="8820"/>
                    <a:pt x="97043" y="8820"/>
                    <a:pt x="99520" y="8717"/>
                  </a:cubicBezTo>
                  <a:cubicBezTo>
                    <a:pt x="102101" y="11608"/>
                    <a:pt x="104682" y="11608"/>
                    <a:pt x="107160" y="8614"/>
                  </a:cubicBezTo>
                  <a:lnTo>
                    <a:pt x="107160" y="8614"/>
                  </a:lnTo>
                  <a:cubicBezTo>
                    <a:pt x="112218" y="3968"/>
                    <a:pt x="117380" y="3968"/>
                    <a:pt x="122439" y="8717"/>
                  </a:cubicBezTo>
                  <a:lnTo>
                    <a:pt x="122439" y="8717"/>
                  </a:lnTo>
                  <a:cubicBezTo>
                    <a:pt x="125020" y="11504"/>
                    <a:pt x="127497" y="11504"/>
                    <a:pt x="130078" y="8717"/>
                  </a:cubicBezTo>
                  <a:lnTo>
                    <a:pt x="130078" y="8717"/>
                  </a:lnTo>
                  <a:cubicBezTo>
                    <a:pt x="132659" y="5930"/>
                    <a:pt x="135447" y="3452"/>
                    <a:pt x="137718" y="355"/>
                  </a:cubicBezTo>
                  <a:lnTo>
                    <a:pt x="137718" y="355"/>
                  </a:lnTo>
                  <a:cubicBezTo>
                    <a:pt x="169618" y="-2226"/>
                    <a:pt x="200073" y="10059"/>
                    <a:pt x="231560" y="11814"/>
                  </a:cubicBezTo>
                  <a:cubicBezTo>
                    <a:pt x="233522" y="11917"/>
                    <a:pt x="235277" y="15324"/>
                    <a:pt x="237135" y="17079"/>
                  </a:cubicBezTo>
                  <a:cubicBezTo>
                    <a:pt x="218965" y="14808"/>
                    <a:pt x="202447" y="22344"/>
                    <a:pt x="186033" y="28745"/>
                  </a:cubicBezTo>
                  <a:cubicBezTo>
                    <a:pt x="175606" y="32771"/>
                    <a:pt x="167347" y="34217"/>
                    <a:pt x="159088" y="23790"/>
                  </a:cubicBezTo>
                  <a:cubicBezTo>
                    <a:pt x="151965" y="14911"/>
                    <a:pt x="143293" y="17286"/>
                    <a:pt x="135653" y="24306"/>
                  </a:cubicBezTo>
                  <a:cubicBezTo>
                    <a:pt x="127394" y="31945"/>
                    <a:pt x="120271" y="42372"/>
                    <a:pt x="107366" y="418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04A0C481-5FE8-4E35-B5D6-B59703A5C7BD}"/>
                </a:ext>
              </a:extLst>
            </p:cNvPr>
            <p:cNvSpPr/>
            <p:nvPr/>
          </p:nvSpPr>
          <p:spPr>
            <a:xfrm>
              <a:off x="6330735" y="1641995"/>
              <a:ext cx="156367" cy="95565"/>
            </a:xfrm>
            <a:custGeom>
              <a:avLst/>
              <a:gdLst>
                <a:gd name="connsiteX0" fmla="*/ 11114 w 156367"/>
                <a:gd name="connsiteY0" fmla="*/ 27461 h 95565"/>
                <a:gd name="connsiteX1" fmla="*/ 3371 w 156367"/>
                <a:gd name="connsiteY1" fmla="*/ 27358 h 95565"/>
                <a:gd name="connsiteX2" fmla="*/ 3371 w 156367"/>
                <a:gd name="connsiteY2" fmla="*/ 10633 h 95565"/>
                <a:gd name="connsiteX3" fmla="*/ 3371 w 156367"/>
                <a:gd name="connsiteY3" fmla="*/ 10633 h 95565"/>
                <a:gd name="connsiteX4" fmla="*/ 45801 w 156367"/>
                <a:gd name="connsiteY4" fmla="*/ 0 h 95565"/>
                <a:gd name="connsiteX5" fmla="*/ 52305 w 156367"/>
                <a:gd name="connsiteY5" fmla="*/ 3510 h 95565"/>
                <a:gd name="connsiteX6" fmla="*/ 100001 w 156367"/>
                <a:gd name="connsiteY6" fmla="*/ 36339 h 95565"/>
                <a:gd name="connsiteX7" fmla="*/ 107021 w 156367"/>
                <a:gd name="connsiteY7" fmla="*/ 38920 h 95565"/>
                <a:gd name="connsiteX8" fmla="*/ 113112 w 156367"/>
                <a:gd name="connsiteY8" fmla="*/ 48108 h 95565"/>
                <a:gd name="connsiteX9" fmla="*/ 102685 w 156367"/>
                <a:gd name="connsiteY9" fmla="*/ 55851 h 95565"/>
                <a:gd name="connsiteX10" fmla="*/ 93703 w 156367"/>
                <a:gd name="connsiteY10" fmla="*/ 61219 h 95565"/>
                <a:gd name="connsiteX11" fmla="*/ 107846 w 156367"/>
                <a:gd name="connsiteY11" fmla="*/ 72369 h 95565"/>
                <a:gd name="connsiteX12" fmla="*/ 134172 w 156367"/>
                <a:gd name="connsiteY12" fmla="*/ 56471 h 95565"/>
                <a:gd name="connsiteX13" fmla="*/ 148728 w 156367"/>
                <a:gd name="connsiteY13" fmla="*/ 52444 h 95565"/>
                <a:gd name="connsiteX14" fmla="*/ 156368 w 156367"/>
                <a:gd name="connsiteY14" fmla="*/ 69065 h 95565"/>
                <a:gd name="connsiteX15" fmla="*/ 135824 w 156367"/>
                <a:gd name="connsiteY15" fmla="*/ 76086 h 95565"/>
                <a:gd name="connsiteX16" fmla="*/ 126739 w 156367"/>
                <a:gd name="connsiteY16" fmla="*/ 95391 h 95565"/>
                <a:gd name="connsiteX17" fmla="*/ 85444 w 156367"/>
                <a:gd name="connsiteY17" fmla="*/ 71543 h 95565"/>
                <a:gd name="connsiteX18" fmla="*/ 43736 w 156367"/>
                <a:gd name="connsiteY18" fmla="*/ 25603 h 95565"/>
                <a:gd name="connsiteX19" fmla="*/ 18650 w 156367"/>
                <a:gd name="connsiteY19" fmla="*/ 18996 h 95565"/>
                <a:gd name="connsiteX20" fmla="*/ 11114 w 156367"/>
                <a:gd name="connsiteY20" fmla="*/ 27461 h 95565"/>
                <a:gd name="connsiteX21" fmla="*/ 11114 w 156367"/>
                <a:gd name="connsiteY21" fmla="*/ 27461 h 9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67" h="95565">
                  <a:moveTo>
                    <a:pt x="11114" y="27461"/>
                  </a:moveTo>
                  <a:cubicBezTo>
                    <a:pt x="8533" y="27461"/>
                    <a:pt x="5952" y="27461"/>
                    <a:pt x="3371" y="27358"/>
                  </a:cubicBezTo>
                  <a:cubicBezTo>
                    <a:pt x="-1378" y="21783"/>
                    <a:pt x="-862" y="16208"/>
                    <a:pt x="3371" y="10633"/>
                  </a:cubicBezTo>
                  <a:lnTo>
                    <a:pt x="3371" y="10633"/>
                  </a:lnTo>
                  <a:cubicBezTo>
                    <a:pt x="18134" y="10014"/>
                    <a:pt x="33929" y="14143"/>
                    <a:pt x="45801" y="0"/>
                  </a:cubicBezTo>
                  <a:cubicBezTo>
                    <a:pt x="47969" y="1136"/>
                    <a:pt x="51273" y="1652"/>
                    <a:pt x="52305" y="3510"/>
                  </a:cubicBezTo>
                  <a:cubicBezTo>
                    <a:pt x="62732" y="24157"/>
                    <a:pt x="75843" y="39643"/>
                    <a:pt x="100001" y="36339"/>
                  </a:cubicBezTo>
                  <a:cubicBezTo>
                    <a:pt x="102272" y="36030"/>
                    <a:pt x="105266" y="37268"/>
                    <a:pt x="107021" y="38920"/>
                  </a:cubicBezTo>
                  <a:cubicBezTo>
                    <a:pt x="109602" y="41501"/>
                    <a:pt x="113112" y="45011"/>
                    <a:pt x="113112" y="48108"/>
                  </a:cubicBezTo>
                  <a:cubicBezTo>
                    <a:pt x="113008" y="54509"/>
                    <a:pt x="108672" y="57090"/>
                    <a:pt x="102685" y="55851"/>
                  </a:cubicBezTo>
                  <a:cubicBezTo>
                    <a:pt x="98349" y="55025"/>
                    <a:pt x="91225" y="51205"/>
                    <a:pt x="93703" y="61219"/>
                  </a:cubicBezTo>
                  <a:cubicBezTo>
                    <a:pt x="95355" y="67620"/>
                    <a:pt x="101756" y="74537"/>
                    <a:pt x="107846" y="72369"/>
                  </a:cubicBezTo>
                  <a:cubicBezTo>
                    <a:pt x="117241" y="68962"/>
                    <a:pt x="125190" y="61426"/>
                    <a:pt x="134172" y="56471"/>
                  </a:cubicBezTo>
                  <a:cubicBezTo>
                    <a:pt x="138508" y="54096"/>
                    <a:pt x="143876" y="53683"/>
                    <a:pt x="148728" y="52444"/>
                  </a:cubicBezTo>
                  <a:cubicBezTo>
                    <a:pt x="151309" y="58019"/>
                    <a:pt x="153890" y="63491"/>
                    <a:pt x="156368" y="69065"/>
                  </a:cubicBezTo>
                  <a:cubicBezTo>
                    <a:pt x="149038" y="69685"/>
                    <a:pt x="141089" y="68033"/>
                    <a:pt x="135824" y="76086"/>
                  </a:cubicBezTo>
                  <a:cubicBezTo>
                    <a:pt x="131694" y="82280"/>
                    <a:pt x="135927" y="97352"/>
                    <a:pt x="126739" y="95391"/>
                  </a:cubicBezTo>
                  <a:cubicBezTo>
                    <a:pt x="111460" y="92087"/>
                    <a:pt x="92671" y="90126"/>
                    <a:pt x="85444" y="71543"/>
                  </a:cubicBezTo>
                  <a:cubicBezTo>
                    <a:pt x="76875" y="49554"/>
                    <a:pt x="60254" y="38198"/>
                    <a:pt x="43736" y="25603"/>
                  </a:cubicBezTo>
                  <a:cubicBezTo>
                    <a:pt x="35787" y="19615"/>
                    <a:pt x="27528" y="18996"/>
                    <a:pt x="18650" y="18996"/>
                  </a:cubicBezTo>
                  <a:cubicBezTo>
                    <a:pt x="16275" y="21989"/>
                    <a:pt x="13075" y="24054"/>
                    <a:pt x="11114" y="27461"/>
                  </a:cubicBezTo>
                  <a:lnTo>
                    <a:pt x="11114" y="27461"/>
                  </a:ln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F9512421-AF2B-45AF-AC21-52A95C2B066B}"/>
                </a:ext>
              </a:extLst>
            </p:cNvPr>
            <p:cNvSpPr/>
            <p:nvPr/>
          </p:nvSpPr>
          <p:spPr>
            <a:xfrm>
              <a:off x="6976961" y="1360055"/>
              <a:ext cx="28601" cy="115873"/>
            </a:xfrm>
            <a:custGeom>
              <a:avLst/>
              <a:gdLst>
                <a:gd name="connsiteX0" fmla="*/ 7640 w 28601"/>
                <a:gd name="connsiteY0" fmla="*/ 0 h 115873"/>
                <a:gd name="connsiteX1" fmla="*/ 28287 w 28601"/>
                <a:gd name="connsiteY1" fmla="*/ 56058 h 115873"/>
                <a:gd name="connsiteX2" fmla="*/ 28597 w 28601"/>
                <a:gd name="connsiteY2" fmla="*/ 107676 h 115873"/>
                <a:gd name="connsiteX3" fmla="*/ 17550 w 28601"/>
                <a:gd name="connsiteY3" fmla="*/ 115625 h 115873"/>
                <a:gd name="connsiteX4" fmla="*/ 0 w 28601"/>
                <a:gd name="connsiteY4" fmla="*/ 108812 h 115873"/>
                <a:gd name="connsiteX5" fmla="*/ 13111 w 28601"/>
                <a:gd name="connsiteY5" fmla="*/ 90952 h 115873"/>
                <a:gd name="connsiteX6" fmla="*/ 9188 w 28601"/>
                <a:gd name="connsiteY6" fmla="*/ 40366 h 115873"/>
                <a:gd name="connsiteX7" fmla="*/ 7640 w 28601"/>
                <a:gd name="connsiteY7" fmla="*/ 0 h 1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601" h="115873">
                  <a:moveTo>
                    <a:pt x="7640" y="0"/>
                  </a:moveTo>
                  <a:cubicBezTo>
                    <a:pt x="18066" y="17137"/>
                    <a:pt x="18583" y="38611"/>
                    <a:pt x="28287" y="56058"/>
                  </a:cubicBezTo>
                  <a:cubicBezTo>
                    <a:pt x="21370" y="73401"/>
                    <a:pt x="27771" y="90435"/>
                    <a:pt x="28597" y="107676"/>
                  </a:cubicBezTo>
                  <a:cubicBezTo>
                    <a:pt x="28803" y="113354"/>
                    <a:pt x="22919" y="116864"/>
                    <a:pt x="17550" y="115625"/>
                  </a:cubicBezTo>
                  <a:cubicBezTo>
                    <a:pt x="11562" y="114180"/>
                    <a:pt x="5885" y="111186"/>
                    <a:pt x="0" y="108812"/>
                  </a:cubicBezTo>
                  <a:cubicBezTo>
                    <a:pt x="4646" y="102721"/>
                    <a:pt x="14247" y="94978"/>
                    <a:pt x="13111" y="90952"/>
                  </a:cubicBezTo>
                  <a:cubicBezTo>
                    <a:pt x="8052" y="74021"/>
                    <a:pt x="21783" y="55335"/>
                    <a:pt x="9188" y="40366"/>
                  </a:cubicBezTo>
                  <a:cubicBezTo>
                    <a:pt x="-2374" y="26738"/>
                    <a:pt x="103" y="13834"/>
                    <a:pt x="7640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7916D0B1-76E1-4C34-B34B-9563102ABA40}"/>
                </a:ext>
              </a:extLst>
            </p:cNvPr>
            <p:cNvSpPr/>
            <p:nvPr/>
          </p:nvSpPr>
          <p:spPr>
            <a:xfrm>
              <a:off x="6208652" y="1159359"/>
              <a:ext cx="52127" cy="41237"/>
            </a:xfrm>
            <a:custGeom>
              <a:avLst/>
              <a:gdLst>
                <a:gd name="connsiteX0" fmla="*/ 48956 w 52127"/>
                <a:gd name="connsiteY0" fmla="*/ 8572 h 41237"/>
                <a:gd name="connsiteX1" fmla="*/ 42968 w 52127"/>
                <a:gd name="connsiteY1" fmla="*/ 32007 h 41237"/>
                <a:gd name="connsiteX2" fmla="*/ 17675 w 52127"/>
                <a:gd name="connsiteY2" fmla="*/ 40679 h 41237"/>
                <a:gd name="connsiteX3" fmla="*/ 1260 w 52127"/>
                <a:gd name="connsiteY3" fmla="*/ 33452 h 41237"/>
                <a:gd name="connsiteX4" fmla="*/ 5287 w 52127"/>
                <a:gd name="connsiteY4" fmla="*/ 18999 h 41237"/>
                <a:gd name="connsiteX5" fmla="*/ 41316 w 52127"/>
                <a:gd name="connsiteY5" fmla="*/ 417 h 41237"/>
                <a:gd name="connsiteX6" fmla="*/ 41316 w 52127"/>
                <a:gd name="connsiteY6" fmla="*/ 417 h 41237"/>
                <a:gd name="connsiteX7" fmla="*/ 48956 w 52127"/>
                <a:gd name="connsiteY7" fmla="*/ 8572 h 41237"/>
                <a:gd name="connsiteX8" fmla="*/ 48956 w 52127"/>
                <a:gd name="connsiteY8" fmla="*/ 8572 h 4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127" h="41237">
                  <a:moveTo>
                    <a:pt x="48956" y="8572"/>
                  </a:moveTo>
                  <a:cubicBezTo>
                    <a:pt x="52982" y="18277"/>
                    <a:pt x="55150" y="27465"/>
                    <a:pt x="42968" y="32007"/>
                  </a:cubicBezTo>
                  <a:cubicBezTo>
                    <a:pt x="34606" y="35104"/>
                    <a:pt x="26244" y="38408"/>
                    <a:pt x="17675" y="40679"/>
                  </a:cubicBezTo>
                  <a:cubicBezTo>
                    <a:pt x="11068" y="42434"/>
                    <a:pt x="4977" y="40059"/>
                    <a:pt x="1260" y="33452"/>
                  </a:cubicBezTo>
                  <a:cubicBezTo>
                    <a:pt x="-2146" y="27258"/>
                    <a:pt x="2086" y="23129"/>
                    <a:pt x="5287" y="18999"/>
                  </a:cubicBezTo>
                  <a:cubicBezTo>
                    <a:pt x="14681" y="6817"/>
                    <a:pt x="25521" y="-2061"/>
                    <a:pt x="41316" y="417"/>
                  </a:cubicBezTo>
                  <a:lnTo>
                    <a:pt x="41316" y="417"/>
                  </a:lnTo>
                  <a:cubicBezTo>
                    <a:pt x="43691" y="3101"/>
                    <a:pt x="46272" y="5888"/>
                    <a:pt x="48956" y="8572"/>
                  </a:cubicBezTo>
                  <a:lnTo>
                    <a:pt x="48956" y="8572"/>
                  </a:lnTo>
                  <a:close/>
                </a:path>
              </a:pathLst>
            </a:custGeom>
            <a:solidFill>
              <a:srgbClr val="90D0D2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19B15B5C-E5DE-4FCD-AA66-DB2DA3ACE9F6}"/>
                </a:ext>
              </a:extLst>
            </p:cNvPr>
            <p:cNvSpPr/>
            <p:nvPr/>
          </p:nvSpPr>
          <p:spPr>
            <a:xfrm>
              <a:off x="6201713" y="1403670"/>
              <a:ext cx="42990" cy="30923"/>
            </a:xfrm>
            <a:custGeom>
              <a:avLst/>
              <a:gdLst>
                <a:gd name="connsiteX0" fmla="*/ 42990 w 42990"/>
                <a:gd name="connsiteY0" fmla="*/ 4390 h 30923"/>
                <a:gd name="connsiteX1" fmla="*/ 42474 w 42990"/>
                <a:gd name="connsiteY1" fmla="*/ 8416 h 30923"/>
                <a:gd name="connsiteX2" fmla="*/ 3347 w 42990"/>
                <a:gd name="connsiteY2" fmla="*/ 29890 h 30923"/>
                <a:gd name="connsiteX3" fmla="*/ 1282 w 42990"/>
                <a:gd name="connsiteY3" fmla="*/ 23695 h 30923"/>
                <a:gd name="connsiteX4" fmla="*/ 37931 w 42990"/>
                <a:gd name="connsiteY4" fmla="*/ 54 h 30923"/>
                <a:gd name="connsiteX5" fmla="*/ 42990 w 42990"/>
                <a:gd name="connsiteY5" fmla="*/ 4390 h 3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90" h="30923">
                  <a:moveTo>
                    <a:pt x="42990" y="4390"/>
                  </a:moveTo>
                  <a:cubicBezTo>
                    <a:pt x="42784" y="5732"/>
                    <a:pt x="42990" y="7178"/>
                    <a:pt x="42474" y="8416"/>
                  </a:cubicBezTo>
                  <a:cubicBezTo>
                    <a:pt x="35144" y="25554"/>
                    <a:pt x="19658" y="34019"/>
                    <a:pt x="3347" y="29890"/>
                  </a:cubicBezTo>
                  <a:cubicBezTo>
                    <a:pt x="147" y="29064"/>
                    <a:pt x="-1195" y="25450"/>
                    <a:pt x="1282" y="23695"/>
                  </a:cubicBezTo>
                  <a:cubicBezTo>
                    <a:pt x="13258" y="15333"/>
                    <a:pt x="25543" y="7590"/>
                    <a:pt x="37931" y="54"/>
                  </a:cubicBezTo>
                  <a:cubicBezTo>
                    <a:pt x="38757" y="-462"/>
                    <a:pt x="41338" y="2842"/>
                    <a:pt x="42990" y="439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22F8C61B-6E5F-465C-AFEA-2FC0EDA46A10}"/>
                </a:ext>
              </a:extLst>
            </p:cNvPr>
            <p:cNvSpPr/>
            <p:nvPr/>
          </p:nvSpPr>
          <p:spPr>
            <a:xfrm>
              <a:off x="6655436" y="1268071"/>
              <a:ext cx="20320" cy="34701"/>
            </a:xfrm>
            <a:custGeom>
              <a:avLst/>
              <a:gdLst>
                <a:gd name="connsiteX0" fmla="*/ 46 w 20320"/>
                <a:gd name="connsiteY0" fmla="*/ 0 h 34701"/>
                <a:gd name="connsiteX1" fmla="*/ 11092 w 20320"/>
                <a:gd name="connsiteY1" fmla="*/ 723 h 34701"/>
                <a:gd name="connsiteX2" fmla="*/ 20074 w 20320"/>
                <a:gd name="connsiteY2" fmla="*/ 10943 h 34701"/>
                <a:gd name="connsiteX3" fmla="*/ 10060 w 20320"/>
                <a:gd name="connsiteY3" fmla="*/ 34688 h 34701"/>
                <a:gd name="connsiteX4" fmla="*/ 46 w 20320"/>
                <a:gd name="connsiteY4" fmla="*/ 12285 h 34701"/>
                <a:gd name="connsiteX5" fmla="*/ 46 w 20320"/>
                <a:gd name="connsiteY5" fmla="*/ 0 h 3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20" h="34701">
                  <a:moveTo>
                    <a:pt x="46" y="0"/>
                  </a:moveTo>
                  <a:cubicBezTo>
                    <a:pt x="3762" y="206"/>
                    <a:pt x="7479" y="206"/>
                    <a:pt x="11092" y="723"/>
                  </a:cubicBezTo>
                  <a:cubicBezTo>
                    <a:pt x="16357" y="1549"/>
                    <a:pt x="21519" y="5059"/>
                    <a:pt x="20074" y="10943"/>
                  </a:cubicBezTo>
                  <a:cubicBezTo>
                    <a:pt x="17906" y="19512"/>
                    <a:pt x="18216" y="34275"/>
                    <a:pt x="10060" y="34688"/>
                  </a:cubicBezTo>
                  <a:cubicBezTo>
                    <a:pt x="-264" y="35204"/>
                    <a:pt x="459" y="21576"/>
                    <a:pt x="46" y="12285"/>
                  </a:cubicBezTo>
                  <a:cubicBezTo>
                    <a:pt x="-57" y="8156"/>
                    <a:pt x="46" y="4129"/>
                    <a:pt x="46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B5AE7D56-C2A4-48A1-B790-4A6647C2D30F}"/>
                </a:ext>
              </a:extLst>
            </p:cNvPr>
            <p:cNvSpPr/>
            <p:nvPr/>
          </p:nvSpPr>
          <p:spPr>
            <a:xfrm>
              <a:off x="5938043" y="1164834"/>
              <a:ext cx="28361" cy="27719"/>
            </a:xfrm>
            <a:custGeom>
              <a:avLst/>
              <a:gdLst>
                <a:gd name="connsiteX0" fmla="*/ 7273 w 28361"/>
                <a:gd name="connsiteY0" fmla="*/ 0 h 27719"/>
                <a:gd name="connsiteX1" fmla="*/ 26578 w 28361"/>
                <a:gd name="connsiteY1" fmla="*/ 9911 h 27719"/>
                <a:gd name="connsiteX2" fmla="*/ 23791 w 28361"/>
                <a:gd name="connsiteY2" fmla="*/ 23125 h 27719"/>
                <a:gd name="connsiteX3" fmla="*/ 16358 w 28361"/>
                <a:gd name="connsiteY3" fmla="*/ 23435 h 27719"/>
                <a:gd name="connsiteX4" fmla="*/ 4382 w 28361"/>
                <a:gd name="connsiteY4" fmla="*/ 24261 h 27719"/>
                <a:gd name="connsiteX5" fmla="*/ 1698 w 28361"/>
                <a:gd name="connsiteY5" fmla="*/ 5162 h 27719"/>
                <a:gd name="connsiteX6" fmla="*/ 7273 w 28361"/>
                <a:gd name="connsiteY6" fmla="*/ 0 h 2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" h="27719">
                  <a:moveTo>
                    <a:pt x="7273" y="0"/>
                  </a:moveTo>
                  <a:cubicBezTo>
                    <a:pt x="13777" y="3304"/>
                    <a:pt x="20384" y="6194"/>
                    <a:pt x="26578" y="9911"/>
                  </a:cubicBezTo>
                  <a:cubicBezTo>
                    <a:pt x="30088" y="12079"/>
                    <a:pt x="28024" y="21680"/>
                    <a:pt x="23791" y="23125"/>
                  </a:cubicBezTo>
                  <a:cubicBezTo>
                    <a:pt x="21520" y="23848"/>
                    <a:pt x="18732" y="24157"/>
                    <a:pt x="16358" y="23435"/>
                  </a:cubicBezTo>
                  <a:cubicBezTo>
                    <a:pt x="12125" y="22196"/>
                    <a:pt x="8615" y="33036"/>
                    <a:pt x="4382" y="24261"/>
                  </a:cubicBezTo>
                  <a:cubicBezTo>
                    <a:pt x="1492" y="18273"/>
                    <a:pt x="-2225" y="12182"/>
                    <a:pt x="1698" y="5162"/>
                  </a:cubicBezTo>
                  <a:cubicBezTo>
                    <a:pt x="3040" y="2994"/>
                    <a:pt x="5415" y="1652"/>
                    <a:pt x="72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5828ED64-11EB-4BBC-8880-EEA78AF42DF8}"/>
                </a:ext>
              </a:extLst>
            </p:cNvPr>
            <p:cNvSpPr/>
            <p:nvPr/>
          </p:nvSpPr>
          <p:spPr>
            <a:xfrm>
              <a:off x="6983982" y="1318451"/>
              <a:ext cx="30971" cy="41810"/>
            </a:xfrm>
            <a:custGeom>
              <a:avLst/>
              <a:gdLst>
                <a:gd name="connsiteX0" fmla="*/ 413 w 30971"/>
                <a:gd name="connsiteY0" fmla="*/ 0 h 41810"/>
                <a:gd name="connsiteX1" fmla="*/ 30971 w 30971"/>
                <a:gd name="connsiteY1" fmla="*/ 41811 h 41810"/>
                <a:gd name="connsiteX2" fmla="*/ 15898 w 30971"/>
                <a:gd name="connsiteY2" fmla="*/ 32726 h 41810"/>
                <a:gd name="connsiteX3" fmla="*/ 619 w 30971"/>
                <a:gd name="connsiteY3" fmla="*/ 16518 h 41810"/>
                <a:gd name="connsiteX4" fmla="*/ 0 w 30971"/>
                <a:gd name="connsiteY4" fmla="*/ 8775 h 41810"/>
                <a:gd name="connsiteX5" fmla="*/ 413 w 30971"/>
                <a:gd name="connsiteY5" fmla="*/ 0 h 4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71" h="41810">
                  <a:moveTo>
                    <a:pt x="413" y="0"/>
                  </a:moveTo>
                  <a:cubicBezTo>
                    <a:pt x="17241" y="8156"/>
                    <a:pt x="23641" y="25396"/>
                    <a:pt x="30971" y="41811"/>
                  </a:cubicBezTo>
                  <a:cubicBezTo>
                    <a:pt x="24777" y="41191"/>
                    <a:pt x="19202" y="39333"/>
                    <a:pt x="15898" y="32726"/>
                  </a:cubicBezTo>
                  <a:cubicBezTo>
                    <a:pt x="12388" y="25603"/>
                    <a:pt x="7536" y="19821"/>
                    <a:pt x="619" y="16518"/>
                  </a:cubicBezTo>
                  <a:cubicBezTo>
                    <a:pt x="413" y="13937"/>
                    <a:pt x="206" y="11356"/>
                    <a:pt x="0" y="8775"/>
                  </a:cubicBezTo>
                  <a:cubicBezTo>
                    <a:pt x="103" y="5884"/>
                    <a:pt x="310" y="2891"/>
                    <a:pt x="413" y="0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4F02853E-5EC3-4692-8416-E233DDCC1E7D}"/>
                </a:ext>
              </a:extLst>
            </p:cNvPr>
            <p:cNvSpPr/>
            <p:nvPr/>
          </p:nvSpPr>
          <p:spPr>
            <a:xfrm>
              <a:off x="6283830" y="1501000"/>
              <a:ext cx="19718" cy="37861"/>
            </a:xfrm>
            <a:custGeom>
              <a:avLst/>
              <a:gdLst>
                <a:gd name="connsiteX0" fmla="*/ 19718 w 19718"/>
                <a:gd name="connsiteY0" fmla="*/ 17937 h 37861"/>
                <a:gd name="connsiteX1" fmla="*/ 0 w 19718"/>
                <a:gd name="connsiteY1" fmla="*/ 37862 h 37861"/>
                <a:gd name="connsiteX2" fmla="*/ 4439 w 19718"/>
                <a:gd name="connsiteY2" fmla="*/ 1213 h 37861"/>
                <a:gd name="connsiteX3" fmla="*/ 19512 w 19718"/>
                <a:gd name="connsiteY3" fmla="*/ 12052 h 37861"/>
                <a:gd name="connsiteX4" fmla="*/ 19718 w 19718"/>
                <a:gd name="connsiteY4" fmla="*/ 17937 h 37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8" h="37861">
                  <a:moveTo>
                    <a:pt x="19718" y="17937"/>
                  </a:moveTo>
                  <a:cubicBezTo>
                    <a:pt x="15898" y="26299"/>
                    <a:pt x="11459" y="33939"/>
                    <a:pt x="0" y="37862"/>
                  </a:cubicBezTo>
                  <a:cubicBezTo>
                    <a:pt x="1549" y="24854"/>
                    <a:pt x="2994" y="13085"/>
                    <a:pt x="4439" y="1213"/>
                  </a:cubicBezTo>
                  <a:cubicBezTo>
                    <a:pt x="14247" y="-3123"/>
                    <a:pt x="16518" y="5032"/>
                    <a:pt x="19512" y="12052"/>
                  </a:cubicBezTo>
                  <a:cubicBezTo>
                    <a:pt x="19512" y="14014"/>
                    <a:pt x="19615" y="15975"/>
                    <a:pt x="19718" y="1793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4D547FE9-FCD8-4F4A-A697-AB481A9790B9}"/>
                </a:ext>
              </a:extLst>
            </p:cNvPr>
            <p:cNvSpPr/>
            <p:nvPr/>
          </p:nvSpPr>
          <p:spPr>
            <a:xfrm>
              <a:off x="6610424" y="1338824"/>
              <a:ext cx="11613" cy="15075"/>
            </a:xfrm>
            <a:custGeom>
              <a:avLst/>
              <a:gdLst>
                <a:gd name="connsiteX0" fmla="*/ 11610 w 11613"/>
                <a:gd name="connsiteY0" fmla="*/ 5126 h 15075"/>
                <a:gd name="connsiteX1" fmla="*/ 6035 w 11613"/>
                <a:gd name="connsiteY1" fmla="*/ 14727 h 15075"/>
                <a:gd name="connsiteX2" fmla="*/ 47 w 11613"/>
                <a:gd name="connsiteY2" fmla="*/ 7604 h 15075"/>
                <a:gd name="connsiteX3" fmla="*/ 7067 w 11613"/>
                <a:gd name="connsiteY3" fmla="*/ 68 h 15075"/>
                <a:gd name="connsiteX4" fmla="*/ 11610 w 11613"/>
                <a:gd name="connsiteY4" fmla="*/ 5126 h 1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13" h="15075">
                  <a:moveTo>
                    <a:pt x="11610" y="5126"/>
                  </a:moveTo>
                  <a:cubicBezTo>
                    <a:pt x="11713" y="9669"/>
                    <a:pt x="9751" y="13489"/>
                    <a:pt x="6035" y="14727"/>
                  </a:cubicBezTo>
                  <a:cubicBezTo>
                    <a:pt x="873" y="16379"/>
                    <a:pt x="-263" y="11837"/>
                    <a:pt x="47" y="7604"/>
                  </a:cubicBezTo>
                  <a:cubicBezTo>
                    <a:pt x="357" y="3165"/>
                    <a:pt x="2525" y="-552"/>
                    <a:pt x="7067" y="68"/>
                  </a:cubicBezTo>
                  <a:cubicBezTo>
                    <a:pt x="8822" y="171"/>
                    <a:pt x="10164" y="3268"/>
                    <a:pt x="11610" y="512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35AB6166-121C-493B-887C-30543676D29B}"/>
                </a:ext>
              </a:extLst>
            </p:cNvPr>
            <p:cNvSpPr/>
            <p:nvPr/>
          </p:nvSpPr>
          <p:spPr>
            <a:xfrm>
              <a:off x="6849767" y="1497050"/>
              <a:ext cx="8684" cy="9910"/>
            </a:xfrm>
            <a:custGeom>
              <a:avLst/>
              <a:gdLst>
                <a:gd name="connsiteX0" fmla="*/ 2587 w 8684"/>
                <a:gd name="connsiteY0" fmla="*/ 0 h 9910"/>
                <a:gd name="connsiteX1" fmla="*/ 8575 w 8684"/>
                <a:gd name="connsiteY1" fmla="*/ 3200 h 9910"/>
                <a:gd name="connsiteX2" fmla="*/ 6097 w 8684"/>
                <a:gd name="connsiteY2" fmla="*/ 9911 h 9910"/>
                <a:gd name="connsiteX3" fmla="*/ 110 w 8684"/>
                <a:gd name="connsiteY3" fmla="*/ 6710 h 9910"/>
                <a:gd name="connsiteX4" fmla="*/ 2587 w 8684"/>
                <a:gd name="connsiteY4" fmla="*/ 0 h 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84" h="9910">
                  <a:moveTo>
                    <a:pt x="2587" y="0"/>
                  </a:moveTo>
                  <a:cubicBezTo>
                    <a:pt x="4652" y="1032"/>
                    <a:pt x="7955" y="1549"/>
                    <a:pt x="8575" y="3200"/>
                  </a:cubicBezTo>
                  <a:cubicBezTo>
                    <a:pt x="9194" y="4852"/>
                    <a:pt x="7026" y="7640"/>
                    <a:pt x="6097" y="9911"/>
                  </a:cubicBezTo>
                  <a:cubicBezTo>
                    <a:pt x="4033" y="8878"/>
                    <a:pt x="729" y="8362"/>
                    <a:pt x="110" y="6710"/>
                  </a:cubicBezTo>
                  <a:cubicBezTo>
                    <a:pt x="-510" y="5162"/>
                    <a:pt x="1658" y="2374"/>
                    <a:pt x="2587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F24F1FFA-7F45-4873-ABD1-A716ABF7D39B}"/>
                </a:ext>
              </a:extLst>
            </p:cNvPr>
            <p:cNvSpPr/>
            <p:nvPr/>
          </p:nvSpPr>
          <p:spPr>
            <a:xfrm>
              <a:off x="6302944" y="1501593"/>
              <a:ext cx="15882" cy="17343"/>
            </a:xfrm>
            <a:custGeom>
              <a:avLst/>
              <a:gdLst>
                <a:gd name="connsiteX0" fmla="*/ 15883 w 15882"/>
                <a:gd name="connsiteY0" fmla="*/ 619 h 17343"/>
                <a:gd name="connsiteX1" fmla="*/ 604 w 15882"/>
                <a:gd name="connsiteY1" fmla="*/ 17344 h 17343"/>
                <a:gd name="connsiteX2" fmla="*/ 15883 w 15882"/>
                <a:gd name="connsiteY2" fmla="*/ 619 h 1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2" h="17343">
                  <a:moveTo>
                    <a:pt x="15883" y="619"/>
                  </a:moveTo>
                  <a:cubicBezTo>
                    <a:pt x="15573" y="11459"/>
                    <a:pt x="10514" y="17034"/>
                    <a:pt x="604" y="17344"/>
                  </a:cubicBezTo>
                  <a:cubicBezTo>
                    <a:pt x="-1874" y="3510"/>
                    <a:pt x="3288" y="-1962"/>
                    <a:pt x="15883" y="61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E02AFCFB-9211-45BE-82FC-A80D5F5D896B}"/>
                </a:ext>
              </a:extLst>
            </p:cNvPr>
            <p:cNvSpPr/>
            <p:nvPr/>
          </p:nvSpPr>
          <p:spPr>
            <a:xfrm>
              <a:off x="6676542" y="1360778"/>
              <a:ext cx="11356" cy="6710"/>
            </a:xfrm>
            <a:custGeom>
              <a:avLst/>
              <a:gdLst>
                <a:gd name="connsiteX0" fmla="*/ 5678 w 11356"/>
                <a:gd name="connsiteY0" fmla="*/ 0 h 6710"/>
                <a:gd name="connsiteX1" fmla="*/ 11356 w 11356"/>
                <a:gd name="connsiteY1" fmla="*/ 3510 h 6710"/>
                <a:gd name="connsiteX2" fmla="*/ 5678 w 11356"/>
                <a:gd name="connsiteY2" fmla="*/ 6710 h 6710"/>
                <a:gd name="connsiteX3" fmla="*/ 0 w 11356"/>
                <a:gd name="connsiteY3" fmla="*/ 3510 h 6710"/>
                <a:gd name="connsiteX4" fmla="*/ 5678 w 11356"/>
                <a:gd name="connsiteY4" fmla="*/ 0 h 6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6" h="6710">
                  <a:moveTo>
                    <a:pt x="5678" y="0"/>
                  </a:moveTo>
                  <a:cubicBezTo>
                    <a:pt x="7536" y="1136"/>
                    <a:pt x="9498" y="2374"/>
                    <a:pt x="11356" y="3510"/>
                  </a:cubicBezTo>
                  <a:cubicBezTo>
                    <a:pt x="9498" y="4646"/>
                    <a:pt x="7536" y="6710"/>
                    <a:pt x="5678" y="6710"/>
                  </a:cubicBezTo>
                  <a:cubicBezTo>
                    <a:pt x="3820" y="6710"/>
                    <a:pt x="1858" y="4646"/>
                    <a:pt x="0" y="3510"/>
                  </a:cubicBezTo>
                  <a:cubicBezTo>
                    <a:pt x="1962" y="2374"/>
                    <a:pt x="3820" y="1239"/>
                    <a:pt x="5678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6246314F-7093-430F-ACC7-AE64ADA554B2}"/>
                </a:ext>
              </a:extLst>
            </p:cNvPr>
            <p:cNvSpPr/>
            <p:nvPr/>
          </p:nvSpPr>
          <p:spPr>
            <a:xfrm>
              <a:off x="6747363" y="1276537"/>
              <a:ext cx="9910" cy="12904"/>
            </a:xfrm>
            <a:custGeom>
              <a:avLst/>
              <a:gdLst>
                <a:gd name="connsiteX0" fmla="*/ 9911 w 9910"/>
                <a:gd name="connsiteY0" fmla="*/ 10117 h 12904"/>
                <a:gd name="connsiteX1" fmla="*/ 8569 w 9910"/>
                <a:gd name="connsiteY1" fmla="*/ 12905 h 12904"/>
                <a:gd name="connsiteX2" fmla="*/ 2891 w 9910"/>
                <a:gd name="connsiteY2" fmla="*/ 11046 h 12904"/>
                <a:gd name="connsiteX3" fmla="*/ 0 w 9910"/>
                <a:gd name="connsiteY3" fmla="*/ 0 h 12904"/>
                <a:gd name="connsiteX4" fmla="*/ 6091 w 9910"/>
                <a:gd name="connsiteY4" fmla="*/ 3923 h 12904"/>
                <a:gd name="connsiteX5" fmla="*/ 9911 w 9910"/>
                <a:gd name="connsiteY5" fmla="*/ 10117 h 1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10" h="12904">
                  <a:moveTo>
                    <a:pt x="9911" y="10117"/>
                  </a:moveTo>
                  <a:cubicBezTo>
                    <a:pt x="9498" y="11046"/>
                    <a:pt x="8878" y="12905"/>
                    <a:pt x="8569" y="12905"/>
                  </a:cubicBezTo>
                  <a:cubicBezTo>
                    <a:pt x="6607" y="12595"/>
                    <a:pt x="3510" y="12388"/>
                    <a:pt x="2891" y="11046"/>
                  </a:cubicBezTo>
                  <a:cubicBezTo>
                    <a:pt x="1342" y="7743"/>
                    <a:pt x="826" y="3716"/>
                    <a:pt x="0" y="0"/>
                  </a:cubicBezTo>
                  <a:cubicBezTo>
                    <a:pt x="2065" y="1239"/>
                    <a:pt x="4439" y="2168"/>
                    <a:pt x="6091" y="3923"/>
                  </a:cubicBezTo>
                  <a:cubicBezTo>
                    <a:pt x="7743" y="5575"/>
                    <a:pt x="8672" y="8052"/>
                    <a:pt x="9911" y="1011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AF659700-0A0B-4EF4-8E1B-6EE7355586D8}"/>
                </a:ext>
              </a:extLst>
            </p:cNvPr>
            <p:cNvSpPr/>
            <p:nvPr/>
          </p:nvSpPr>
          <p:spPr>
            <a:xfrm>
              <a:off x="6879196" y="1466689"/>
              <a:ext cx="3819" cy="4356"/>
            </a:xfrm>
            <a:custGeom>
              <a:avLst/>
              <a:gdLst>
                <a:gd name="connsiteX0" fmla="*/ 3820 w 3819"/>
                <a:gd name="connsiteY0" fmla="*/ 3520 h 4356"/>
                <a:gd name="connsiteX1" fmla="*/ 1136 w 3819"/>
                <a:gd name="connsiteY1" fmla="*/ 4243 h 4356"/>
                <a:gd name="connsiteX2" fmla="*/ 0 w 3819"/>
                <a:gd name="connsiteY2" fmla="*/ 836 h 4356"/>
                <a:gd name="connsiteX3" fmla="*/ 2684 w 3819"/>
                <a:gd name="connsiteY3" fmla="*/ 113 h 4356"/>
                <a:gd name="connsiteX4" fmla="*/ 3820 w 3819"/>
                <a:gd name="connsiteY4" fmla="*/ 3520 h 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9" h="4356">
                  <a:moveTo>
                    <a:pt x="3820" y="3520"/>
                  </a:moveTo>
                  <a:cubicBezTo>
                    <a:pt x="2891" y="3830"/>
                    <a:pt x="1342" y="4656"/>
                    <a:pt x="1136" y="4243"/>
                  </a:cubicBezTo>
                  <a:cubicBezTo>
                    <a:pt x="413" y="3314"/>
                    <a:pt x="310" y="1972"/>
                    <a:pt x="0" y="836"/>
                  </a:cubicBezTo>
                  <a:cubicBezTo>
                    <a:pt x="929" y="526"/>
                    <a:pt x="2478" y="-300"/>
                    <a:pt x="2684" y="113"/>
                  </a:cubicBezTo>
                  <a:cubicBezTo>
                    <a:pt x="3407" y="939"/>
                    <a:pt x="3510" y="2384"/>
                    <a:pt x="3820" y="352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2B4CAACF-7888-4CA6-8B5D-6EF682203F2D}"/>
                </a:ext>
              </a:extLst>
            </p:cNvPr>
            <p:cNvSpPr/>
            <p:nvPr/>
          </p:nvSpPr>
          <p:spPr>
            <a:xfrm>
              <a:off x="6716701" y="1368521"/>
              <a:ext cx="6014" cy="10637"/>
            </a:xfrm>
            <a:custGeom>
              <a:avLst/>
              <a:gdLst>
                <a:gd name="connsiteX0" fmla="*/ 0 w 6014"/>
                <a:gd name="connsiteY0" fmla="*/ 0 h 10637"/>
                <a:gd name="connsiteX1" fmla="*/ 5162 w 6014"/>
                <a:gd name="connsiteY1" fmla="*/ 5059 h 10637"/>
                <a:gd name="connsiteX2" fmla="*/ 2787 w 6014"/>
                <a:gd name="connsiteY2" fmla="*/ 10633 h 10637"/>
                <a:gd name="connsiteX3" fmla="*/ 826 w 6014"/>
                <a:gd name="connsiteY3" fmla="*/ 7640 h 10637"/>
                <a:gd name="connsiteX4" fmla="*/ 0 w 6014"/>
                <a:gd name="connsiteY4" fmla="*/ 0 h 10637"/>
                <a:gd name="connsiteX5" fmla="*/ 0 w 6014"/>
                <a:gd name="connsiteY5" fmla="*/ 0 h 10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14" h="10637">
                  <a:moveTo>
                    <a:pt x="0" y="0"/>
                  </a:moveTo>
                  <a:cubicBezTo>
                    <a:pt x="1755" y="1652"/>
                    <a:pt x="3923" y="2994"/>
                    <a:pt x="5162" y="5059"/>
                  </a:cubicBezTo>
                  <a:cubicBezTo>
                    <a:pt x="6917" y="7949"/>
                    <a:pt x="5884" y="10220"/>
                    <a:pt x="2787" y="10633"/>
                  </a:cubicBezTo>
                  <a:cubicBezTo>
                    <a:pt x="2168" y="10737"/>
                    <a:pt x="1032" y="8775"/>
                    <a:pt x="826" y="7640"/>
                  </a:cubicBezTo>
                  <a:cubicBezTo>
                    <a:pt x="310" y="5162"/>
                    <a:pt x="206" y="2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619936C4-68B8-41DF-AC18-05BD3C9E8951}"/>
                </a:ext>
              </a:extLst>
            </p:cNvPr>
            <p:cNvSpPr/>
            <p:nvPr/>
          </p:nvSpPr>
          <p:spPr>
            <a:xfrm>
              <a:off x="5980238" y="1211807"/>
              <a:ext cx="3970" cy="4129"/>
            </a:xfrm>
            <a:custGeom>
              <a:avLst/>
              <a:gdLst>
                <a:gd name="connsiteX0" fmla="*/ 3173 w 3970"/>
                <a:gd name="connsiteY0" fmla="*/ 0 h 4129"/>
                <a:gd name="connsiteX1" fmla="*/ 3895 w 3970"/>
                <a:gd name="connsiteY1" fmla="*/ 2994 h 4129"/>
                <a:gd name="connsiteX2" fmla="*/ 798 w 3970"/>
                <a:gd name="connsiteY2" fmla="*/ 4129 h 4129"/>
                <a:gd name="connsiteX3" fmla="*/ 76 w 3970"/>
                <a:gd name="connsiteY3" fmla="*/ 1136 h 4129"/>
                <a:gd name="connsiteX4" fmla="*/ 3173 w 3970"/>
                <a:gd name="connsiteY4" fmla="*/ 0 h 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" h="4129">
                  <a:moveTo>
                    <a:pt x="3173" y="0"/>
                  </a:moveTo>
                  <a:cubicBezTo>
                    <a:pt x="3482" y="1032"/>
                    <a:pt x="4205" y="2684"/>
                    <a:pt x="3895" y="2994"/>
                  </a:cubicBezTo>
                  <a:cubicBezTo>
                    <a:pt x="3069" y="3717"/>
                    <a:pt x="1831" y="3820"/>
                    <a:pt x="798" y="4129"/>
                  </a:cubicBezTo>
                  <a:cubicBezTo>
                    <a:pt x="488" y="3097"/>
                    <a:pt x="-234" y="1445"/>
                    <a:pt x="76" y="1136"/>
                  </a:cubicBezTo>
                  <a:cubicBezTo>
                    <a:pt x="901" y="413"/>
                    <a:pt x="2140" y="310"/>
                    <a:pt x="31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5865FCAE-8C92-404A-AD18-65A2B486A525}"/>
                </a:ext>
              </a:extLst>
            </p:cNvPr>
            <p:cNvSpPr/>
            <p:nvPr/>
          </p:nvSpPr>
          <p:spPr>
            <a:xfrm>
              <a:off x="6709062" y="1101034"/>
              <a:ext cx="15279" cy="8465"/>
            </a:xfrm>
            <a:custGeom>
              <a:avLst/>
              <a:gdLst>
                <a:gd name="connsiteX0" fmla="*/ 0 w 15279"/>
                <a:gd name="connsiteY0" fmla="*/ 0 h 8465"/>
                <a:gd name="connsiteX1" fmla="*/ 15279 w 15279"/>
                <a:gd name="connsiteY1" fmla="*/ 8465 h 8465"/>
                <a:gd name="connsiteX2" fmla="*/ 0 w 15279"/>
                <a:gd name="connsiteY2" fmla="*/ 0 h 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465">
                  <a:moveTo>
                    <a:pt x="0" y="0"/>
                  </a:moveTo>
                  <a:cubicBezTo>
                    <a:pt x="6401" y="103"/>
                    <a:pt x="12079" y="1652"/>
                    <a:pt x="15279" y="8465"/>
                  </a:cubicBezTo>
                  <a:cubicBezTo>
                    <a:pt x="8878" y="8259"/>
                    <a:pt x="3200" y="6710"/>
                    <a:pt x="0" y="0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48C596F5-E864-4A4F-A990-E43BF7F91083}"/>
                </a:ext>
              </a:extLst>
            </p:cNvPr>
            <p:cNvSpPr/>
            <p:nvPr/>
          </p:nvSpPr>
          <p:spPr>
            <a:xfrm>
              <a:off x="6157951" y="1270342"/>
              <a:ext cx="10047" cy="6672"/>
            </a:xfrm>
            <a:custGeom>
              <a:avLst/>
              <a:gdLst>
                <a:gd name="connsiteX0" fmla="*/ 8189 w 10047"/>
                <a:gd name="connsiteY0" fmla="*/ 0 h 6672"/>
                <a:gd name="connsiteX1" fmla="*/ 10047 w 10047"/>
                <a:gd name="connsiteY1" fmla="*/ 3200 h 6672"/>
                <a:gd name="connsiteX2" fmla="*/ 3646 w 10047"/>
                <a:gd name="connsiteY2" fmla="*/ 6091 h 6672"/>
                <a:gd name="connsiteX3" fmla="*/ 1995 w 10047"/>
                <a:gd name="connsiteY3" fmla="*/ 3097 h 6672"/>
                <a:gd name="connsiteX4" fmla="*/ 8189 w 10047"/>
                <a:gd name="connsiteY4" fmla="*/ 0 h 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7" h="6672">
                  <a:moveTo>
                    <a:pt x="8189" y="0"/>
                  </a:moveTo>
                  <a:cubicBezTo>
                    <a:pt x="8808" y="1032"/>
                    <a:pt x="9428" y="2065"/>
                    <a:pt x="10047" y="3200"/>
                  </a:cubicBezTo>
                  <a:cubicBezTo>
                    <a:pt x="7879" y="4129"/>
                    <a:pt x="5814" y="5265"/>
                    <a:pt x="3646" y="6091"/>
                  </a:cubicBezTo>
                  <a:cubicBezTo>
                    <a:pt x="-483" y="7536"/>
                    <a:pt x="-1206" y="6194"/>
                    <a:pt x="1995" y="3097"/>
                  </a:cubicBezTo>
                  <a:cubicBezTo>
                    <a:pt x="3750" y="1445"/>
                    <a:pt x="6124" y="929"/>
                    <a:pt x="8189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16B17485-0687-4D06-8CE1-6164BDC4261E}"/>
                </a:ext>
              </a:extLst>
            </p:cNvPr>
            <p:cNvSpPr/>
            <p:nvPr/>
          </p:nvSpPr>
          <p:spPr>
            <a:xfrm>
              <a:off x="5897930" y="1193018"/>
              <a:ext cx="3426" cy="8258"/>
            </a:xfrm>
            <a:custGeom>
              <a:avLst/>
              <a:gdLst>
                <a:gd name="connsiteX0" fmla="*/ 103 w 3426"/>
                <a:gd name="connsiteY0" fmla="*/ 8259 h 8258"/>
                <a:gd name="connsiteX1" fmla="*/ 0 w 3426"/>
                <a:gd name="connsiteY1" fmla="*/ 0 h 8258"/>
                <a:gd name="connsiteX2" fmla="*/ 2994 w 3426"/>
                <a:gd name="connsiteY2" fmla="*/ 5884 h 8258"/>
                <a:gd name="connsiteX3" fmla="*/ 103 w 3426"/>
                <a:gd name="connsiteY3" fmla="*/ 8259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6" h="8258">
                  <a:moveTo>
                    <a:pt x="103" y="8259"/>
                  </a:moveTo>
                  <a:cubicBezTo>
                    <a:pt x="103" y="5472"/>
                    <a:pt x="0" y="2787"/>
                    <a:pt x="0" y="0"/>
                  </a:cubicBezTo>
                  <a:cubicBezTo>
                    <a:pt x="2994" y="1136"/>
                    <a:pt x="4129" y="3200"/>
                    <a:pt x="2994" y="5884"/>
                  </a:cubicBezTo>
                  <a:cubicBezTo>
                    <a:pt x="2581" y="6917"/>
                    <a:pt x="1136" y="7433"/>
                    <a:pt x="103" y="825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59F8B647-60B3-41E9-9D76-9099103CD228}"/>
                </a:ext>
              </a:extLst>
            </p:cNvPr>
            <p:cNvSpPr/>
            <p:nvPr/>
          </p:nvSpPr>
          <p:spPr>
            <a:xfrm>
              <a:off x="6086131" y="1192915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2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2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8D904C9A-28F8-44EE-81A2-25D93F492485}"/>
                </a:ext>
              </a:extLst>
            </p:cNvPr>
            <p:cNvSpPr/>
            <p:nvPr/>
          </p:nvSpPr>
          <p:spPr>
            <a:xfrm>
              <a:off x="6285068" y="1443677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1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1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6AF587A5-EEC0-4B37-B4AA-55196EC18341}"/>
                </a:ext>
              </a:extLst>
            </p:cNvPr>
            <p:cNvSpPr/>
            <p:nvPr/>
          </p:nvSpPr>
          <p:spPr>
            <a:xfrm>
              <a:off x="6713704" y="1364952"/>
              <a:ext cx="2997" cy="3568"/>
            </a:xfrm>
            <a:custGeom>
              <a:avLst/>
              <a:gdLst>
                <a:gd name="connsiteX0" fmla="*/ 2998 w 2997"/>
                <a:gd name="connsiteY0" fmla="*/ 3569 h 3568"/>
                <a:gd name="connsiteX1" fmla="*/ 4 w 2997"/>
                <a:gd name="connsiteY1" fmla="*/ 1710 h 3568"/>
                <a:gd name="connsiteX2" fmla="*/ 2998 w 2997"/>
                <a:gd name="connsiteY2" fmla="*/ 3569 h 3568"/>
                <a:gd name="connsiteX3" fmla="*/ 2998 w 2997"/>
                <a:gd name="connsiteY3" fmla="*/ 3569 h 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68">
                  <a:moveTo>
                    <a:pt x="2998" y="3569"/>
                  </a:moveTo>
                  <a:cubicBezTo>
                    <a:pt x="1965" y="2949"/>
                    <a:pt x="-100" y="2020"/>
                    <a:pt x="4" y="1710"/>
                  </a:cubicBezTo>
                  <a:cubicBezTo>
                    <a:pt x="520" y="-1077"/>
                    <a:pt x="1656" y="-458"/>
                    <a:pt x="2998" y="3569"/>
                  </a:cubicBezTo>
                  <a:cubicBezTo>
                    <a:pt x="2998" y="3569"/>
                    <a:pt x="2998" y="3569"/>
                    <a:pt x="2998" y="356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9AE36DFF-A03B-4F3C-A108-345D6AD15C4C}"/>
                </a:ext>
              </a:extLst>
            </p:cNvPr>
            <p:cNvSpPr/>
            <p:nvPr/>
          </p:nvSpPr>
          <p:spPr>
            <a:xfrm>
              <a:off x="6597992" y="1694439"/>
              <a:ext cx="3910" cy="8362"/>
            </a:xfrm>
            <a:custGeom>
              <a:avLst/>
              <a:gdLst>
                <a:gd name="connsiteX0" fmla="*/ 3910 w 3910"/>
                <a:gd name="connsiteY0" fmla="*/ 0 h 8362"/>
                <a:gd name="connsiteX1" fmla="*/ 3910 w 3910"/>
                <a:gd name="connsiteY1" fmla="*/ 8362 h 8362"/>
                <a:gd name="connsiteX2" fmla="*/ 3910 w 3910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10" h="8362">
                  <a:moveTo>
                    <a:pt x="3910" y="0"/>
                  </a:moveTo>
                  <a:cubicBezTo>
                    <a:pt x="3910" y="2787"/>
                    <a:pt x="3910" y="5575"/>
                    <a:pt x="3910" y="8362"/>
                  </a:cubicBezTo>
                  <a:cubicBezTo>
                    <a:pt x="-1355" y="5575"/>
                    <a:pt x="-1252" y="2787"/>
                    <a:pt x="3910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E77668F7-1F26-4880-9370-DC0F5191FF7C}"/>
                </a:ext>
              </a:extLst>
            </p:cNvPr>
            <p:cNvSpPr/>
            <p:nvPr/>
          </p:nvSpPr>
          <p:spPr>
            <a:xfrm>
              <a:off x="5477034" y="1269516"/>
              <a:ext cx="604204" cy="428226"/>
            </a:xfrm>
            <a:custGeom>
              <a:avLst/>
              <a:gdLst>
                <a:gd name="connsiteX0" fmla="*/ 92087 w 604204"/>
                <a:gd name="connsiteY0" fmla="*/ 299491 h 428226"/>
                <a:gd name="connsiteX1" fmla="*/ 84344 w 604204"/>
                <a:gd name="connsiteY1" fmla="*/ 286276 h 428226"/>
                <a:gd name="connsiteX2" fmla="*/ 67310 w 604204"/>
                <a:gd name="connsiteY2" fmla="*/ 266971 h 428226"/>
                <a:gd name="connsiteX3" fmla="*/ 42534 w 604204"/>
                <a:gd name="connsiteY3" fmla="*/ 249937 h 428226"/>
                <a:gd name="connsiteX4" fmla="*/ 26016 w 604204"/>
                <a:gd name="connsiteY4" fmla="*/ 249834 h 428226"/>
                <a:gd name="connsiteX5" fmla="*/ 9085 w 604204"/>
                <a:gd name="connsiteY5" fmla="*/ 242401 h 428226"/>
                <a:gd name="connsiteX6" fmla="*/ 0 w 604204"/>
                <a:gd name="connsiteY6" fmla="*/ 215869 h 428226"/>
                <a:gd name="connsiteX7" fmla="*/ 44289 w 604204"/>
                <a:gd name="connsiteY7" fmla="*/ 222373 h 428226"/>
                <a:gd name="connsiteX8" fmla="*/ 64833 w 604204"/>
                <a:gd name="connsiteY8" fmla="*/ 229083 h 428226"/>
                <a:gd name="connsiteX9" fmla="*/ 83828 w 604204"/>
                <a:gd name="connsiteY9" fmla="*/ 231664 h 428226"/>
                <a:gd name="connsiteX10" fmla="*/ 87338 w 604204"/>
                <a:gd name="connsiteY10" fmla="*/ 217624 h 428226"/>
                <a:gd name="connsiteX11" fmla="*/ 79183 w 604204"/>
                <a:gd name="connsiteY11" fmla="*/ 187376 h 428226"/>
                <a:gd name="connsiteX12" fmla="*/ 75466 w 604204"/>
                <a:gd name="connsiteY12" fmla="*/ 172097 h 428226"/>
                <a:gd name="connsiteX13" fmla="*/ 72885 w 604204"/>
                <a:gd name="connsiteY13" fmla="*/ 115626 h 428226"/>
                <a:gd name="connsiteX14" fmla="*/ 86409 w 604204"/>
                <a:gd name="connsiteY14" fmla="*/ 64317 h 428226"/>
                <a:gd name="connsiteX15" fmla="*/ 80112 w 604204"/>
                <a:gd name="connsiteY15" fmla="*/ 46251 h 428226"/>
                <a:gd name="connsiteX16" fmla="*/ 80938 w 604204"/>
                <a:gd name="connsiteY16" fmla="*/ 39128 h 428226"/>
                <a:gd name="connsiteX17" fmla="*/ 87648 w 604204"/>
                <a:gd name="connsiteY17" fmla="*/ 38921 h 428226"/>
                <a:gd name="connsiteX18" fmla="*/ 97146 w 604204"/>
                <a:gd name="connsiteY18" fmla="*/ 45528 h 428226"/>
                <a:gd name="connsiteX19" fmla="*/ 108502 w 604204"/>
                <a:gd name="connsiteY19" fmla="*/ 45631 h 428226"/>
                <a:gd name="connsiteX20" fmla="*/ 133279 w 604204"/>
                <a:gd name="connsiteY20" fmla="*/ 40676 h 428226"/>
                <a:gd name="connsiteX21" fmla="*/ 190782 w 604204"/>
                <a:gd name="connsiteY21" fmla="*/ 32727 h 428226"/>
                <a:gd name="connsiteX22" fmla="*/ 196976 w 604204"/>
                <a:gd name="connsiteY22" fmla="*/ 32933 h 428226"/>
                <a:gd name="connsiteX23" fmla="*/ 197595 w 604204"/>
                <a:gd name="connsiteY23" fmla="*/ 40676 h 428226"/>
                <a:gd name="connsiteX24" fmla="*/ 183761 w 604204"/>
                <a:gd name="connsiteY24" fmla="*/ 65350 h 428226"/>
                <a:gd name="connsiteX25" fmla="*/ 183761 w 604204"/>
                <a:gd name="connsiteY25" fmla="*/ 65350 h 428226"/>
                <a:gd name="connsiteX26" fmla="*/ 206577 w 604204"/>
                <a:gd name="connsiteY26" fmla="*/ 65866 h 428226"/>
                <a:gd name="connsiteX27" fmla="*/ 239406 w 604204"/>
                <a:gd name="connsiteY27" fmla="*/ 48109 h 428226"/>
                <a:gd name="connsiteX28" fmla="*/ 257886 w 604204"/>
                <a:gd name="connsiteY28" fmla="*/ 34998 h 428226"/>
                <a:gd name="connsiteX29" fmla="*/ 266764 w 604204"/>
                <a:gd name="connsiteY29" fmla="*/ 45631 h 428226"/>
                <a:gd name="connsiteX30" fmla="*/ 257473 w 604204"/>
                <a:gd name="connsiteY30" fmla="*/ 67208 h 428226"/>
                <a:gd name="connsiteX31" fmla="*/ 267487 w 604204"/>
                <a:gd name="connsiteY31" fmla="*/ 65350 h 428226"/>
                <a:gd name="connsiteX32" fmla="*/ 289992 w 604204"/>
                <a:gd name="connsiteY32" fmla="*/ 57813 h 428226"/>
                <a:gd name="connsiteX33" fmla="*/ 293399 w 604204"/>
                <a:gd name="connsiteY33" fmla="*/ 81351 h 428226"/>
                <a:gd name="connsiteX34" fmla="*/ 304342 w 604204"/>
                <a:gd name="connsiteY34" fmla="*/ 89094 h 428226"/>
                <a:gd name="connsiteX35" fmla="*/ 341817 w 604204"/>
                <a:gd name="connsiteY35" fmla="*/ 69892 h 428226"/>
                <a:gd name="connsiteX36" fmla="*/ 346979 w 604204"/>
                <a:gd name="connsiteY36" fmla="*/ 55749 h 428226"/>
                <a:gd name="connsiteX37" fmla="*/ 348734 w 604204"/>
                <a:gd name="connsiteY37" fmla="*/ 36340 h 428226"/>
                <a:gd name="connsiteX38" fmla="*/ 366594 w 604204"/>
                <a:gd name="connsiteY38" fmla="*/ 34688 h 428226"/>
                <a:gd name="connsiteX39" fmla="*/ 395397 w 604204"/>
                <a:gd name="connsiteY39" fmla="*/ 4750 h 428226"/>
                <a:gd name="connsiteX40" fmla="*/ 403966 w 604204"/>
                <a:gd name="connsiteY40" fmla="*/ 620 h 428226"/>
                <a:gd name="connsiteX41" fmla="*/ 407992 w 604204"/>
                <a:gd name="connsiteY41" fmla="*/ 6608 h 428226"/>
                <a:gd name="connsiteX42" fmla="*/ 405721 w 604204"/>
                <a:gd name="connsiteY42" fmla="*/ 47903 h 428226"/>
                <a:gd name="connsiteX43" fmla="*/ 425955 w 604204"/>
                <a:gd name="connsiteY43" fmla="*/ 70924 h 428226"/>
                <a:gd name="connsiteX44" fmla="*/ 432975 w 604204"/>
                <a:gd name="connsiteY44" fmla="*/ 72576 h 428226"/>
                <a:gd name="connsiteX45" fmla="*/ 445054 w 604204"/>
                <a:gd name="connsiteY45" fmla="*/ 83106 h 428226"/>
                <a:gd name="connsiteX46" fmla="*/ 457339 w 604204"/>
                <a:gd name="connsiteY46" fmla="*/ 55232 h 428226"/>
                <a:gd name="connsiteX47" fmla="*/ 452693 w 604204"/>
                <a:gd name="connsiteY47" fmla="*/ 31385 h 428226"/>
                <a:gd name="connsiteX48" fmla="*/ 491510 w 604204"/>
                <a:gd name="connsiteY48" fmla="*/ 50071 h 428226"/>
                <a:gd name="connsiteX49" fmla="*/ 505138 w 604204"/>
                <a:gd name="connsiteY49" fmla="*/ 52961 h 428226"/>
                <a:gd name="connsiteX50" fmla="*/ 519900 w 604204"/>
                <a:gd name="connsiteY50" fmla="*/ 60498 h 428226"/>
                <a:gd name="connsiteX51" fmla="*/ 536935 w 604204"/>
                <a:gd name="connsiteY51" fmla="*/ 74125 h 428226"/>
                <a:gd name="connsiteX52" fmla="*/ 546123 w 604204"/>
                <a:gd name="connsiteY52" fmla="*/ 79390 h 428226"/>
                <a:gd name="connsiteX53" fmla="*/ 535283 w 604204"/>
                <a:gd name="connsiteY53" fmla="*/ 85068 h 428226"/>
                <a:gd name="connsiteX54" fmla="*/ 531050 w 604204"/>
                <a:gd name="connsiteY54" fmla="*/ 94772 h 428226"/>
                <a:gd name="connsiteX55" fmla="*/ 545090 w 604204"/>
                <a:gd name="connsiteY55" fmla="*/ 114387 h 428226"/>
                <a:gd name="connsiteX56" fmla="*/ 545606 w 604204"/>
                <a:gd name="connsiteY56" fmla="*/ 129356 h 428226"/>
                <a:gd name="connsiteX57" fmla="*/ 552317 w 604204"/>
                <a:gd name="connsiteY57" fmla="*/ 144429 h 428226"/>
                <a:gd name="connsiteX58" fmla="*/ 558511 w 604204"/>
                <a:gd name="connsiteY58" fmla="*/ 158263 h 428226"/>
                <a:gd name="connsiteX59" fmla="*/ 563776 w 604204"/>
                <a:gd name="connsiteY59" fmla="*/ 166212 h 428226"/>
                <a:gd name="connsiteX60" fmla="*/ 578023 w 604204"/>
                <a:gd name="connsiteY60" fmla="*/ 166522 h 428226"/>
                <a:gd name="connsiteX61" fmla="*/ 566770 w 604204"/>
                <a:gd name="connsiteY61" fmla="*/ 181078 h 428226"/>
                <a:gd name="connsiteX62" fmla="*/ 556240 w 604204"/>
                <a:gd name="connsiteY62" fmla="*/ 185621 h 428226"/>
                <a:gd name="connsiteX63" fmla="*/ 556240 w 604204"/>
                <a:gd name="connsiteY63" fmla="*/ 201829 h 428226"/>
                <a:gd name="connsiteX64" fmla="*/ 594025 w 604204"/>
                <a:gd name="connsiteY64" fmla="*/ 227948 h 428226"/>
                <a:gd name="connsiteX65" fmla="*/ 598980 w 604204"/>
                <a:gd name="connsiteY65" fmla="*/ 257060 h 428226"/>
                <a:gd name="connsiteX66" fmla="*/ 589482 w 604204"/>
                <a:gd name="connsiteY66" fmla="*/ 262532 h 428226"/>
                <a:gd name="connsiteX67" fmla="*/ 584011 w 604204"/>
                <a:gd name="connsiteY67" fmla="*/ 253654 h 428226"/>
                <a:gd name="connsiteX68" fmla="*/ 573687 w 604204"/>
                <a:gd name="connsiteY68" fmla="*/ 240955 h 428226"/>
                <a:gd name="connsiteX69" fmla="*/ 573687 w 604204"/>
                <a:gd name="connsiteY69" fmla="*/ 240955 h 428226"/>
                <a:gd name="connsiteX70" fmla="*/ 557375 w 604204"/>
                <a:gd name="connsiteY70" fmla="*/ 234968 h 428226"/>
                <a:gd name="connsiteX71" fmla="*/ 547671 w 604204"/>
                <a:gd name="connsiteY71" fmla="*/ 251692 h 428226"/>
                <a:gd name="connsiteX72" fmla="*/ 550872 w 604204"/>
                <a:gd name="connsiteY72" fmla="*/ 295671 h 428226"/>
                <a:gd name="connsiteX73" fmla="*/ 500595 w 604204"/>
                <a:gd name="connsiteY73" fmla="*/ 286276 h 428226"/>
                <a:gd name="connsiteX74" fmla="*/ 459094 w 604204"/>
                <a:gd name="connsiteY74" fmla="*/ 322203 h 428226"/>
                <a:gd name="connsiteX75" fmla="*/ 446396 w 604204"/>
                <a:gd name="connsiteY75" fmla="*/ 360091 h 428226"/>
                <a:gd name="connsiteX76" fmla="*/ 445880 w 604204"/>
                <a:gd name="connsiteY76" fmla="*/ 384558 h 428226"/>
                <a:gd name="connsiteX77" fmla="*/ 452693 w 604204"/>
                <a:gd name="connsiteY77" fmla="*/ 393333 h 428226"/>
                <a:gd name="connsiteX78" fmla="*/ 458681 w 604204"/>
                <a:gd name="connsiteY78" fmla="*/ 390649 h 428226"/>
                <a:gd name="connsiteX79" fmla="*/ 477470 w 604204"/>
                <a:gd name="connsiteY79" fmla="*/ 363291 h 428226"/>
                <a:gd name="connsiteX80" fmla="*/ 485006 w 604204"/>
                <a:gd name="connsiteY80" fmla="*/ 372479 h 428226"/>
                <a:gd name="connsiteX81" fmla="*/ 493265 w 604204"/>
                <a:gd name="connsiteY81" fmla="*/ 397669 h 428226"/>
                <a:gd name="connsiteX82" fmla="*/ 465495 w 604204"/>
                <a:gd name="connsiteY82" fmla="*/ 412019 h 428226"/>
                <a:gd name="connsiteX83" fmla="*/ 451455 w 604204"/>
                <a:gd name="connsiteY83" fmla="*/ 424820 h 428226"/>
                <a:gd name="connsiteX84" fmla="*/ 447532 w 604204"/>
                <a:gd name="connsiteY84" fmla="*/ 428227 h 428226"/>
                <a:gd name="connsiteX85" fmla="*/ 438860 w 604204"/>
                <a:gd name="connsiteY85" fmla="*/ 423375 h 428226"/>
                <a:gd name="connsiteX86" fmla="*/ 420793 w 604204"/>
                <a:gd name="connsiteY86" fmla="*/ 406444 h 428226"/>
                <a:gd name="connsiteX87" fmla="*/ 413257 w 604204"/>
                <a:gd name="connsiteY87" fmla="*/ 399837 h 428226"/>
                <a:gd name="connsiteX88" fmla="*/ 413257 w 604204"/>
                <a:gd name="connsiteY88" fmla="*/ 399837 h 428226"/>
                <a:gd name="connsiteX89" fmla="*/ 425026 w 604204"/>
                <a:gd name="connsiteY89" fmla="*/ 363498 h 428226"/>
                <a:gd name="connsiteX90" fmla="*/ 440511 w 604204"/>
                <a:gd name="connsiteY90" fmla="*/ 315286 h 428226"/>
                <a:gd name="connsiteX91" fmla="*/ 435040 w 604204"/>
                <a:gd name="connsiteY91" fmla="*/ 311363 h 428226"/>
                <a:gd name="connsiteX92" fmla="*/ 428226 w 604204"/>
                <a:gd name="connsiteY92" fmla="*/ 313634 h 428226"/>
                <a:gd name="connsiteX93" fmla="*/ 399010 w 604204"/>
                <a:gd name="connsiteY93" fmla="*/ 313737 h 428226"/>
                <a:gd name="connsiteX94" fmla="*/ 375679 w 604204"/>
                <a:gd name="connsiteY94" fmla="*/ 318590 h 428226"/>
                <a:gd name="connsiteX95" fmla="*/ 362051 w 604204"/>
                <a:gd name="connsiteY95" fmla="*/ 325300 h 428226"/>
                <a:gd name="connsiteX96" fmla="*/ 336758 w 604204"/>
                <a:gd name="connsiteY96" fmla="*/ 307853 h 428226"/>
                <a:gd name="connsiteX97" fmla="*/ 269551 w 604204"/>
                <a:gd name="connsiteY97" fmla="*/ 190782 h 428226"/>
                <a:gd name="connsiteX98" fmla="*/ 237754 w 604204"/>
                <a:gd name="connsiteY98" fmla="*/ 154546 h 428226"/>
                <a:gd name="connsiteX99" fmla="*/ 234967 w 604204"/>
                <a:gd name="connsiteY99" fmla="*/ 157230 h 428226"/>
                <a:gd name="connsiteX100" fmla="*/ 238167 w 604204"/>
                <a:gd name="connsiteY100" fmla="*/ 159398 h 428226"/>
                <a:gd name="connsiteX101" fmla="*/ 218965 w 604204"/>
                <a:gd name="connsiteY101" fmla="*/ 225470 h 428226"/>
                <a:gd name="connsiteX102" fmla="*/ 178290 w 604204"/>
                <a:gd name="connsiteY102" fmla="*/ 236516 h 428226"/>
                <a:gd name="connsiteX103" fmla="*/ 171373 w 604204"/>
                <a:gd name="connsiteY103" fmla="*/ 199867 h 428226"/>
                <a:gd name="connsiteX104" fmla="*/ 176638 w 604204"/>
                <a:gd name="connsiteY104" fmla="*/ 176226 h 428226"/>
                <a:gd name="connsiteX105" fmla="*/ 141847 w 604204"/>
                <a:gd name="connsiteY105" fmla="*/ 196977 h 428226"/>
                <a:gd name="connsiteX106" fmla="*/ 179219 w 604204"/>
                <a:gd name="connsiteY106" fmla="*/ 258815 h 428226"/>
                <a:gd name="connsiteX107" fmla="*/ 200692 w 604204"/>
                <a:gd name="connsiteY107" fmla="*/ 310331 h 428226"/>
                <a:gd name="connsiteX108" fmla="*/ 183761 w 604204"/>
                <a:gd name="connsiteY108" fmla="*/ 316318 h 428226"/>
                <a:gd name="connsiteX109" fmla="*/ 183761 w 604204"/>
                <a:gd name="connsiteY109" fmla="*/ 316318 h 428226"/>
                <a:gd name="connsiteX110" fmla="*/ 92087 w 604204"/>
                <a:gd name="connsiteY110" fmla="*/ 299491 h 42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604204" h="428226">
                  <a:moveTo>
                    <a:pt x="92087" y="299491"/>
                  </a:moveTo>
                  <a:cubicBezTo>
                    <a:pt x="89403" y="295155"/>
                    <a:pt x="85687" y="291129"/>
                    <a:pt x="84344" y="286276"/>
                  </a:cubicBezTo>
                  <a:cubicBezTo>
                    <a:pt x="81557" y="276366"/>
                    <a:pt x="77015" y="268726"/>
                    <a:pt x="67310" y="266971"/>
                  </a:cubicBezTo>
                  <a:cubicBezTo>
                    <a:pt x="56677" y="265010"/>
                    <a:pt x="49657" y="257577"/>
                    <a:pt x="42534" y="249937"/>
                  </a:cubicBezTo>
                  <a:cubicBezTo>
                    <a:pt x="36959" y="243949"/>
                    <a:pt x="31694" y="245601"/>
                    <a:pt x="26016" y="249834"/>
                  </a:cubicBezTo>
                  <a:cubicBezTo>
                    <a:pt x="17137" y="256647"/>
                    <a:pt x="12388" y="250660"/>
                    <a:pt x="9085" y="242401"/>
                  </a:cubicBezTo>
                  <a:cubicBezTo>
                    <a:pt x="5678" y="233729"/>
                    <a:pt x="2994" y="224747"/>
                    <a:pt x="0" y="215869"/>
                  </a:cubicBezTo>
                  <a:cubicBezTo>
                    <a:pt x="14969" y="217624"/>
                    <a:pt x="29629" y="230219"/>
                    <a:pt x="44289" y="222373"/>
                  </a:cubicBezTo>
                  <a:cubicBezTo>
                    <a:pt x="55232" y="216592"/>
                    <a:pt x="60187" y="212875"/>
                    <a:pt x="64833" y="229083"/>
                  </a:cubicBezTo>
                  <a:cubicBezTo>
                    <a:pt x="67414" y="238168"/>
                    <a:pt x="75569" y="237962"/>
                    <a:pt x="83828" y="231664"/>
                  </a:cubicBezTo>
                  <a:cubicBezTo>
                    <a:pt x="88474" y="228051"/>
                    <a:pt x="91158" y="222992"/>
                    <a:pt x="87338" y="217624"/>
                  </a:cubicBezTo>
                  <a:cubicBezTo>
                    <a:pt x="80938" y="208642"/>
                    <a:pt x="68136" y="202655"/>
                    <a:pt x="79183" y="187376"/>
                  </a:cubicBezTo>
                  <a:cubicBezTo>
                    <a:pt x="81041" y="184898"/>
                    <a:pt x="77634" y="176949"/>
                    <a:pt x="75466" y="172097"/>
                  </a:cubicBezTo>
                  <a:cubicBezTo>
                    <a:pt x="67104" y="153617"/>
                    <a:pt x="66072" y="134518"/>
                    <a:pt x="72885" y="115626"/>
                  </a:cubicBezTo>
                  <a:cubicBezTo>
                    <a:pt x="78873" y="99005"/>
                    <a:pt x="73195" y="79287"/>
                    <a:pt x="86409" y="64317"/>
                  </a:cubicBezTo>
                  <a:cubicBezTo>
                    <a:pt x="90848" y="59259"/>
                    <a:pt x="82486" y="52342"/>
                    <a:pt x="80112" y="46251"/>
                  </a:cubicBezTo>
                  <a:cubicBezTo>
                    <a:pt x="79286" y="44289"/>
                    <a:pt x="79699" y="40366"/>
                    <a:pt x="80938" y="39128"/>
                  </a:cubicBezTo>
                  <a:cubicBezTo>
                    <a:pt x="82280" y="37889"/>
                    <a:pt x="85687" y="38095"/>
                    <a:pt x="87648" y="38921"/>
                  </a:cubicBezTo>
                  <a:cubicBezTo>
                    <a:pt x="91055" y="40470"/>
                    <a:pt x="94771" y="42534"/>
                    <a:pt x="97146" y="45528"/>
                  </a:cubicBezTo>
                  <a:cubicBezTo>
                    <a:pt x="101275" y="50793"/>
                    <a:pt x="104579" y="52445"/>
                    <a:pt x="108502" y="45631"/>
                  </a:cubicBezTo>
                  <a:cubicBezTo>
                    <a:pt x="115316" y="33656"/>
                    <a:pt x="121613" y="36856"/>
                    <a:pt x="133279" y="40676"/>
                  </a:cubicBezTo>
                  <a:cubicBezTo>
                    <a:pt x="151861" y="46870"/>
                    <a:pt x="173128" y="46767"/>
                    <a:pt x="190782" y="32727"/>
                  </a:cubicBezTo>
                  <a:cubicBezTo>
                    <a:pt x="193569" y="30559"/>
                    <a:pt x="195427" y="29423"/>
                    <a:pt x="196976" y="32933"/>
                  </a:cubicBezTo>
                  <a:cubicBezTo>
                    <a:pt x="198008" y="35205"/>
                    <a:pt x="198524" y="38715"/>
                    <a:pt x="197595" y="40676"/>
                  </a:cubicBezTo>
                  <a:cubicBezTo>
                    <a:pt x="193363" y="49142"/>
                    <a:pt x="188407" y="57194"/>
                    <a:pt x="183761" y="65350"/>
                  </a:cubicBezTo>
                  <a:lnTo>
                    <a:pt x="183761" y="65350"/>
                  </a:lnTo>
                  <a:cubicBezTo>
                    <a:pt x="191401" y="65453"/>
                    <a:pt x="199144" y="64730"/>
                    <a:pt x="206577" y="65866"/>
                  </a:cubicBezTo>
                  <a:cubicBezTo>
                    <a:pt x="223611" y="68550"/>
                    <a:pt x="231767" y="64214"/>
                    <a:pt x="239406" y="48109"/>
                  </a:cubicBezTo>
                  <a:cubicBezTo>
                    <a:pt x="243123" y="40263"/>
                    <a:pt x="250246" y="36856"/>
                    <a:pt x="257886" y="34998"/>
                  </a:cubicBezTo>
                  <a:cubicBezTo>
                    <a:pt x="262634" y="33759"/>
                    <a:pt x="266351" y="39953"/>
                    <a:pt x="266764" y="45631"/>
                  </a:cubicBezTo>
                  <a:cubicBezTo>
                    <a:pt x="267487" y="55129"/>
                    <a:pt x="254066" y="55955"/>
                    <a:pt x="257473" y="67208"/>
                  </a:cubicBezTo>
                  <a:cubicBezTo>
                    <a:pt x="260776" y="66589"/>
                    <a:pt x="264183" y="65659"/>
                    <a:pt x="267487" y="65350"/>
                  </a:cubicBezTo>
                  <a:cubicBezTo>
                    <a:pt x="275642" y="64730"/>
                    <a:pt x="279978" y="48006"/>
                    <a:pt x="289992" y="57813"/>
                  </a:cubicBezTo>
                  <a:cubicBezTo>
                    <a:pt x="296186" y="63801"/>
                    <a:pt x="293709" y="72989"/>
                    <a:pt x="293399" y="81351"/>
                  </a:cubicBezTo>
                  <a:cubicBezTo>
                    <a:pt x="293193" y="87855"/>
                    <a:pt x="299593" y="91056"/>
                    <a:pt x="304342" y="89094"/>
                  </a:cubicBezTo>
                  <a:cubicBezTo>
                    <a:pt x="317143" y="83623"/>
                    <a:pt x="329635" y="76912"/>
                    <a:pt x="341817" y="69892"/>
                  </a:cubicBezTo>
                  <a:cubicBezTo>
                    <a:pt x="346463" y="67208"/>
                    <a:pt x="348527" y="61943"/>
                    <a:pt x="346979" y="55749"/>
                  </a:cubicBezTo>
                  <a:cubicBezTo>
                    <a:pt x="345327" y="49038"/>
                    <a:pt x="343159" y="42018"/>
                    <a:pt x="348734" y="36340"/>
                  </a:cubicBezTo>
                  <a:cubicBezTo>
                    <a:pt x="354205" y="30869"/>
                    <a:pt x="361019" y="35824"/>
                    <a:pt x="366594" y="34688"/>
                  </a:cubicBezTo>
                  <a:cubicBezTo>
                    <a:pt x="381460" y="31591"/>
                    <a:pt x="395707" y="26533"/>
                    <a:pt x="395397" y="4750"/>
                  </a:cubicBezTo>
                  <a:cubicBezTo>
                    <a:pt x="395294" y="414"/>
                    <a:pt x="400352" y="-928"/>
                    <a:pt x="403966" y="620"/>
                  </a:cubicBezTo>
                  <a:cubicBezTo>
                    <a:pt x="405824" y="1446"/>
                    <a:pt x="408095" y="4543"/>
                    <a:pt x="407992" y="6608"/>
                  </a:cubicBezTo>
                  <a:cubicBezTo>
                    <a:pt x="407476" y="20338"/>
                    <a:pt x="405514" y="34172"/>
                    <a:pt x="405721" y="47903"/>
                  </a:cubicBezTo>
                  <a:cubicBezTo>
                    <a:pt x="405927" y="64008"/>
                    <a:pt x="408095" y="65556"/>
                    <a:pt x="425955" y="70924"/>
                  </a:cubicBezTo>
                  <a:cubicBezTo>
                    <a:pt x="428226" y="71647"/>
                    <a:pt x="431014" y="71234"/>
                    <a:pt x="432975" y="72576"/>
                  </a:cubicBezTo>
                  <a:cubicBezTo>
                    <a:pt x="437414" y="75673"/>
                    <a:pt x="435763" y="88888"/>
                    <a:pt x="445054" y="83106"/>
                  </a:cubicBezTo>
                  <a:cubicBezTo>
                    <a:pt x="454139" y="77428"/>
                    <a:pt x="460436" y="68034"/>
                    <a:pt x="457339" y="55232"/>
                  </a:cubicBezTo>
                  <a:cubicBezTo>
                    <a:pt x="455481" y="47386"/>
                    <a:pt x="450319" y="40366"/>
                    <a:pt x="452693" y="31385"/>
                  </a:cubicBezTo>
                  <a:cubicBezTo>
                    <a:pt x="466630" y="36134"/>
                    <a:pt x="483561" y="30972"/>
                    <a:pt x="491510" y="50071"/>
                  </a:cubicBezTo>
                  <a:cubicBezTo>
                    <a:pt x="493782" y="55439"/>
                    <a:pt x="499873" y="54820"/>
                    <a:pt x="505138" y="52961"/>
                  </a:cubicBezTo>
                  <a:cubicBezTo>
                    <a:pt x="512158" y="50380"/>
                    <a:pt x="517836" y="52135"/>
                    <a:pt x="519900" y="60498"/>
                  </a:cubicBezTo>
                  <a:cubicBezTo>
                    <a:pt x="522275" y="70305"/>
                    <a:pt x="528882" y="72783"/>
                    <a:pt x="536935" y="74125"/>
                  </a:cubicBezTo>
                  <a:cubicBezTo>
                    <a:pt x="540341" y="74641"/>
                    <a:pt x="546019" y="77532"/>
                    <a:pt x="546123" y="79390"/>
                  </a:cubicBezTo>
                  <a:cubicBezTo>
                    <a:pt x="546432" y="88165"/>
                    <a:pt x="538999" y="83106"/>
                    <a:pt x="535283" y="85068"/>
                  </a:cubicBezTo>
                  <a:cubicBezTo>
                    <a:pt x="531257" y="87133"/>
                    <a:pt x="528985" y="91159"/>
                    <a:pt x="531050" y="94772"/>
                  </a:cubicBezTo>
                  <a:cubicBezTo>
                    <a:pt x="535076" y="101792"/>
                    <a:pt x="540445" y="107780"/>
                    <a:pt x="545090" y="114387"/>
                  </a:cubicBezTo>
                  <a:cubicBezTo>
                    <a:pt x="548394" y="119136"/>
                    <a:pt x="549942" y="124917"/>
                    <a:pt x="545606" y="129356"/>
                  </a:cubicBezTo>
                  <a:cubicBezTo>
                    <a:pt x="531463" y="143603"/>
                    <a:pt x="543542" y="142158"/>
                    <a:pt x="552317" y="144429"/>
                  </a:cubicBezTo>
                  <a:cubicBezTo>
                    <a:pt x="557995" y="145874"/>
                    <a:pt x="557892" y="152791"/>
                    <a:pt x="558511" y="158263"/>
                  </a:cubicBezTo>
                  <a:cubicBezTo>
                    <a:pt x="558924" y="161876"/>
                    <a:pt x="558511" y="167451"/>
                    <a:pt x="563776" y="166212"/>
                  </a:cubicBezTo>
                  <a:cubicBezTo>
                    <a:pt x="568835" y="165076"/>
                    <a:pt x="574926" y="155166"/>
                    <a:pt x="578023" y="166522"/>
                  </a:cubicBezTo>
                  <a:cubicBezTo>
                    <a:pt x="579984" y="173852"/>
                    <a:pt x="572655" y="178187"/>
                    <a:pt x="566770" y="181078"/>
                  </a:cubicBezTo>
                  <a:cubicBezTo>
                    <a:pt x="563363" y="182730"/>
                    <a:pt x="559440" y="183556"/>
                    <a:pt x="556240" y="185621"/>
                  </a:cubicBezTo>
                  <a:cubicBezTo>
                    <a:pt x="550252" y="189544"/>
                    <a:pt x="550046" y="200487"/>
                    <a:pt x="556240" y="201829"/>
                  </a:cubicBezTo>
                  <a:cubicBezTo>
                    <a:pt x="572242" y="205236"/>
                    <a:pt x="581946" y="218450"/>
                    <a:pt x="594025" y="227948"/>
                  </a:cubicBezTo>
                  <a:cubicBezTo>
                    <a:pt x="605794" y="237136"/>
                    <a:pt x="607239" y="244156"/>
                    <a:pt x="598980" y="257060"/>
                  </a:cubicBezTo>
                  <a:cubicBezTo>
                    <a:pt x="597122" y="259951"/>
                    <a:pt x="592786" y="262429"/>
                    <a:pt x="589482" y="262532"/>
                  </a:cubicBezTo>
                  <a:cubicBezTo>
                    <a:pt x="585146" y="262635"/>
                    <a:pt x="583494" y="257886"/>
                    <a:pt x="584011" y="253654"/>
                  </a:cubicBezTo>
                  <a:cubicBezTo>
                    <a:pt x="585353" y="244466"/>
                    <a:pt x="581326" y="241162"/>
                    <a:pt x="573687" y="240955"/>
                  </a:cubicBezTo>
                  <a:lnTo>
                    <a:pt x="573687" y="240955"/>
                  </a:lnTo>
                  <a:cubicBezTo>
                    <a:pt x="569557" y="234658"/>
                    <a:pt x="564086" y="231561"/>
                    <a:pt x="557375" y="234968"/>
                  </a:cubicBezTo>
                  <a:cubicBezTo>
                    <a:pt x="551181" y="238168"/>
                    <a:pt x="547878" y="244878"/>
                    <a:pt x="547671" y="251692"/>
                  </a:cubicBezTo>
                  <a:cubicBezTo>
                    <a:pt x="547052" y="266352"/>
                    <a:pt x="555208" y="280495"/>
                    <a:pt x="550872" y="295671"/>
                  </a:cubicBezTo>
                  <a:cubicBezTo>
                    <a:pt x="531669" y="266248"/>
                    <a:pt x="531257" y="265423"/>
                    <a:pt x="500595" y="286276"/>
                  </a:cubicBezTo>
                  <a:cubicBezTo>
                    <a:pt x="485729" y="296394"/>
                    <a:pt x="471999" y="309195"/>
                    <a:pt x="459094" y="322203"/>
                  </a:cubicBezTo>
                  <a:cubicBezTo>
                    <a:pt x="449390" y="331907"/>
                    <a:pt x="446602" y="346670"/>
                    <a:pt x="446396" y="360091"/>
                  </a:cubicBezTo>
                  <a:cubicBezTo>
                    <a:pt x="446189" y="368246"/>
                    <a:pt x="444951" y="376505"/>
                    <a:pt x="445880" y="384558"/>
                  </a:cubicBezTo>
                  <a:cubicBezTo>
                    <a:pt x="446189" y="387861"/>
                    <a:pt x="449803" y="391165"/>
                    <a:pt x="452693" y="393333"/>
                  </a:cubicBezTo>
                  <a:cubicBezTo>
                    <a:pt x="453622" y="394056"/>
                    <a:pt x="457442" y="392404"/>
                    <a:pt x="458681" y="390649"/>
                  </a:cubicBezTo>
                  <a:cubicBezTo>
                    <a:pt x="464979" y="382080"/>
                    <a:pt x="470863" y="373099"/>
                    <a:pt x="477470" y="363291"/>
                  </a:cubicBezTo>
                  <a:cubicBezTo>
                    <a:pt x="480464" y="366801"/>
                    <a:pt x="483148" y="369382"/>
                    <a:pt x="485006" y="372479"/>
                  </a:cubicBezTo>
                  <a:cubicBezTo>
                    <a:pt x="489446" y="380222"/>
                    <a:pt x="499666" y="386519"/>
                    <a:pt x="493265" y="397669"/>
                  </a:cubicBezTo>
                  <a:cubicBezTo>
                    <a:pt x="487071" y="408302"/>
                    <a:pt x="479845" y="418213"/>
                    <a:pt x="465495" y="412019"/>
                  </a:cubicBezTo>
                  <a:cubicBezTo>
                    <a:pt x="454758" y="407373"/>
                    <a:pt x="452590" y="415942"/>
                    <a:pt x="451455" y="424820"/>
                  </a:cubicBezTo>
                  <a:cubicBezTo>
                    <a:pt x="450112" y="425956"/>
                    <a:pt x="448770" y="427091"/>
                    <a:pt x="447532" y="428227"/>
                  </a:cubicBezTo>
                  <a:cubicBezTo>
                    <a:pt x="444125" y="427608"/>
                    <a:pt x="441234" y="426059"/>
                    <a:pt x="438860" y="423375"/>
                  </a:cubicBezTo>
                  <a:cubicBezTo>
                    <a:pt x="434730" y="415426"/>
                    <a:pt x="429155" y="409128"/>
                    <a:pt x="420793" y="406444"/>
                  </a:cubicBezTo>
                  <a:cubicBezTo>
                    <a:pt x="418006" y="404586"/>
                    <a:pt x="415528" y="402315"/>
                    <a:pt x="413257" y="399837"/>
                  </a:cubicBezTo>
                  <a:lnTo>
                    <a:pt x="413257" y="399837"/>
                  </a:lnTo>
                  <a:cubicBezTo>
                    <a:pt x="413670" y="386416"/>
                    <a:pt x="411605" y="372789"/>
                    <a:pt x="425026" y="363498"/>
                  </a:cubicBezTo>
                  <a:cubicBezTo>
                    <a:pt x="440924" y="352348"/>
                    <a:pt x="435350" y="331391"/>
                    <a:pt x="440511" y="315286"/>
                  </a:cubicBezTo>
                  <a:cubicBezTo>
                    <a:pt x="440718" y="314667"/>
                    <a:pt x="437105" y="311569"/>
                    <a:pt x="435040" y="311363"/>
                  </a:cubicBezTo>
                  <a:cubicBezTo>
                    <a:pt x="432872" y="311053"/>
                    <a:pt x="429878" y="312086"/>
                    <a:pt x="428226" y="313634"/>
                  </a:cubicBezTo>
                  <a:cubicBezTo>
                    <a:pt x="418315" y="323648"/>
                    <a:pt x="409850" y="324061"/>
                    <a:pt x="399010" y="313737"/>
                  </a:cubicBezTo>
                  <a:cubicBezTo>
                    <a:pt x="385280" y="300626"/>
                    <a:pt x="383731" y="301246"/>
                    <a:pt x="375679" y="318590"/>
                  </a:cubicBezTo>
                  <a:cubicBezTo>
                    <a:pt x="372169" y="326332"/>
                    <a:pt x="368968" y="329636"/>
                    <a:pt x="362051" y="325300"/>
                  </a:cubicBezTo>
                  <a:cubicBezTo>
                    <a:pt x="353380" y="319828"/>
                    <a:pt x="345224" y="313634"/>
                    <a:pt x="336758" y="307853"/>
                  </a:cubicBezTo>
                  <a:cubicBezTo>
                    <a:pt x="304136" y="275849"/>
                    <a:pt x="268003" y="246324"/>
                    <a:pt x="269551" y="190782"/>
                  </a:cubicBezTo>
                  <a:cubicBezTo>
                    <a:pt x="270274" y="167244"/>
                    <a:pt x="251382" y="163528"/>
                    <a:pt x="237754" y="154546"/>
                  </a:cubicBezTo>
                  <a:cubicBezTo>
                    <a:pt x="237341" y="149178"/>
                    <a:pt x="231354" y="161153"/>
                    <a:pt x="234967" y="157230"/>
                  </a:cubicBezTo>
                  <a:cubicBezTo>
                    <a:pt x="237032" y="154959"/>
                    <a:pt x="237548" y="155785"/>
                    <a:pt x="238167" y="159398"/>
                  </a:cubicBezTo>
                  <a:cubicBezTo>
                    <a:pt x="242710" y="185311"/>
                    <a:pt x="227018" y="204100"/>
                    <a:pt x="218965" y="225470"/>
                  </a:cubicBezTo>
                  <a:cubicBezTo>
                    <a:pt x="210087" y="248905"/>
                    <a:pt x="195531" y="243846"/>
                    <a:pt x="178290" y="236516"/>
                  </a:cubicBezTo>
                  <a:cubicBezTo>
                    <a:pt x="156404" y="227225"/>
                    <a:pt x="166108" y="213598"/>
                    <a:pt x="171373" y="199867"/>
                  </a:cubicBezTo>
                  <a:cubicBezTo>
                    <a:pt x="173851" y="193467"/>
                    <a:pt x="176845" y="187272"/>
                    <a:pt x="176638" y="176226"/>
                  </a:cubicBezTo>
                  <a:cubicBezTo>
                    <a:pt x="162701" y="180562"/>
                    <a:pt x="141538" y="178704"/>
                    <a:pt x="141847" y="196977"/>
                  </a:cubicBezTo>
                  <a:cubicBezTo>
                    <a:pt x="142364" y="222889"/>
                    <a:pt x="157849" y="247769"/>
                    <a:pt x="179219" y="258815"/>
                  </a:cubicBezTo>
                  <a:cubicBezTo>
                    <a:pt x="202860" y="270997"/>
                    <a:pt x="201828" y="289993"/>
                    <a:pt x="200692" y="310331"/>
                  </a:cubicBezTo>
                  <a:cubicBezTo>
                    <a:pt x="200073" y="320964"/>
                    <a:pt x="191814" y="322203"/>
                    <a:pt x="183761" y="316318"/>
                  </a:cubicBezTo>
                  <a:lnTo>
                    <a:pt x="183761" y="316318"/>
                  </a:lnTo>
                  <a:cubicBezTo>
                    <a:pt x="154029" y="305272"/>
                    <a:pt x="121613" y="311879"/>
                    <a:pt x="92087" y="299491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CF3387D0-B53C-4C81-A77D-044170958F78}"/>
                </a:ext>
              </a:extLst>
            </p:cNvPr>
            <p:cNvSpPr/>
            <p:nvPr/>
          </p:nvSpPr>
          <p:spPr>
            <a:xfrm>
              <a:off x="6257607" y="1652731"/>
              <a:ext cx="76498" cy="83725"/>
            </a:xfrm>
            <a:custGeom>
              <a:avLst/>
              <a:gdLst>
                <a:gd name="connsiteX0" fmla="*/ 76499 w 76498"/>
                <a:gd name="connsiteY0" fmla="*/ 0 h 83725"/>
                <a:gd name="connsiteX1" fmla="*/ 76499 w 76498"/>
                <a:gd name="connsiteY1" fmla="*/ 16724 h 83725"/>
                <a:gd name="connsiteX2" fmla="*/ 17653 w 76498"/>
                <a:gd name="connsiteY2" fmla="*/ 80215 h 83725"/>
                <a:gd name="connsiteX3" fmla="*/ 15073 w 76498"/>
                <a:gd name="connsiteY3" fmla="*/ 83312 h 83725"/>
                <a:gd name="connsiteX4" fmla="*/ 0 w 76498"/>
                <a:gd name="connsiteY4" fmla="*/ 83725 h 83725"/>
                <a:gd name="connsiteX5" fmla="*/ 3820 w 76498"/>
                <a:gd name="connsiteY5" fmla="*/ 72369 h 83725"/>
                <a:gd name="connsiteX6" fmla="*/ 13524 w 76498"/>
                <a:gd name="connsiteY6" fmla="*/ 61219 h 83725"/>
                <a:gd name="connsiteX7" fmla="*/ 28080 w 76498"/>
                <a:gd name="connsiteY7" fmla="*/ 53477 h 83725"/>
                <a:gd name="connsiteX8" fmla="*/ 76499 w 76498"/>
                <a:gd name="connsiteY8" fmla="*/ 0 h 8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498" h="83725">
                  <a:moveTo>
                    <a:pt x="76499" y="0"/>
                  </a:moveTo>
                  <a:cubicBezTo>
                    <a:pt x="76499" y="5575"/>
                    <a:pt x="76499" y="11150"/>
                    <a:pt x="76499" y="16724"/>
                  </a:cubicBezTo>
                  <a:cubicBezTo>
                    <a:pt x="65555" y="47489"/>
                    <a:pt x="46560" y="69272"/>
                    <a:pt x="17653" y="80215"/>
                  </a:cubicBezTo>
                  <a:cubicBezTo>
                    <a:pt x="16621" y="80628"/>
                    <a:pt x="16002" y="82176"/>
                    <a:pt x="15073" y="83312"/>
                  </a:cubicBezTo>
                  <a:cubicBezTo>
                    <a:pt x="10014" y="83415"/>
                    <a:pt x="5059" y="83622"/>
                    <a:pt x="0" y="83725"/>
                  </a:cubicBezTo>
                  <a:cubicBezTo>
                    <a:pt x="1342" y="79905"/>
                    <a:pt x="3304" y="76292"/>
                    <a:pt x="3820" y="72369"/>
                  </a:cubicBezTo>
                  <a:cubicBezTo>
                    <a:pt x="4646" y="65865"/>
                    <a:pt x="3820" y="57916"/>
                    <a:pt x="13524" y="61219"/>
                  </a:cubicBezTo>
                  <a:cubicBezTo>
                    <a:pt x="21060" y="63800"/>
                    <a:pt x="26945" y="60187"/>
                    <a:pt x="28080" y="53477"/>
                  </a:cubicBezTo>
                  <a:cubicBezTo>
                    <a:pt x="33242" y="23228"/>
                    <a:pt x="50689" y="7227"/>
                    <a:pt x="76499" y="0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7553E6D-65F9-40C3-85FB-1393102555C3}"/>
                </a:ext>
              </a:extLst>
            </p:cNvPr>
            <p:cNvSpPr/>
            <p:nvPr/>
          </p:nvSpPr>
          <p:spPr>
            <a:xfrm>
              <a:off x="5809147" y="1201277"/>
              <a:ext cx="27564" cy="32604"/>
            </a:xfrm>
            <a:custGeom>
              <a:avLst/>
              <a:gdLst>
                <a:gd name="connsiteX0" fmla="*/ 27564 w 27564"/>
                <a:gd name="connsiteY0" fmla="*/ 0 h 32604"/>
                <a:gd name="connsiteX1" fmla="*/ 26738 w 27564"/>
                <a:gd name="connsiteY1" fmla="*/ 20338 h 32604"/>
                <a:gd name="connsiteX2" fmla="*/ 10427 w 27564"/>
                <a:gd name="connsiteY2" fmla="*/ 32416 h 32604"/>
                <a:gd name="connsiteX3" fmla="*/ 1342 w 27564"/>
                <a:gd name="connsiteY3" fmla="*/ 26945 h 32604"/>
                <a:gd name="connsiteX4" fmla="*/ 2891 w 27564"/>
                <a:gd name="connsiteY4" fmla="*/ 15795 h 32604"/>
                <a:gd name="connsiteX5" fmla="*/ 27564 w 27564"/>
                <a:gd name="connsiteY5" fmla="*/ 0 h 32604"/>
                <a:gd name="connsiteX6" fmla="*/ 27564 w 27564"/>
                <a:gd name="connsiteY6" fmla="*/ 0 h 3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64" h="32604">
                  <a:moveTo>
                    <a:pt x="27564" y="0"/>
                  </a:moveTo>
                  <a:cubicBezTo>
                    <a:pt x="27358" y="6814"/>
                    <a:pt x="27667" y="13627"/>
                    <a:pt x="26738" y="20338"/>
                  </a:cubicBezTo>
                  <a:cubicBezTo>
                    <a:pt x="25396" y="30352"/>
                    <a:pt x="18583" y="33449"/>
                    <a:pt x="10427" y="32416"/>
                  </a:cubicBezTo>
                  <a:cubicBezTo>
                    <a:pt x="7227" y="32003"/>
                    <a:pt x="3510" y="29629"/>
                    <a:pt x="1342" y="26945"/>
                  </a:cubicBezTo>
                  <a:cubicBezTo>
                    <a:pt x="-1549" y="23331"/>
                    <a:pt x="826" y="19202"/>
                    <a:pt x="2891" y="15795"/>
                  </a:cubicBezTo>
                  <a:cubicBezTo>
                    <a:pt x="8878" y="6401"/>
                    <a:pt x="16621" y="103"/>
                    <a:pt x="27564" y="0"/>
                  </a:cubicBezTo>
                  <a:lnTo>
                    <a:pt x="27564" y="0"/>
                  </a:lnTo>
                  <a:close/>
                </a:path>
              </a:pathLst>
            </a:custGeom>
            <a:solidFill>
              <a:srgbClr val="9BD4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44CFDB3F-B82A-44CA-8936-9640B53906FF}"/>
                </a:ext>
              </a:extLst>
            </p:cNvPr>
            <p:cNvSpPr/>
            <p:nvPr/>
          </p:nvSpPr>
          <p:spPr>
            <a:xfrm>
              <a:off x="6125453" y="1256885"/>
              <a:ext cx="14876" cy="16865"/>
            </a:xfrm>
            <a:custGeom>
              <a:avLst/>
              <a:gdLst>
                <a:gd name="connsiteX0" fmla="*/ 14877 w 14876"/>
                <a:gd name="connsiteY0" fmla="*/ 7366 h 16865"/>
                <a:gd name="connsiteX1" fmla="*/ 3831 w 14876"/>
                <a:gd name="connsiteY1" fmla="*/ 16864 h 16865"/>
                <a:gd name="connsiteX2" fmla="*/ 11 w 14876"/>
                <a:gd name="connsiteY2" fmla="*/ 12528 h 16865"/>
                <a:gd name="connsiteX3" fmla="*/ 9612 w 14876"/>
                <a:gd name="connsiteY3" fmla="*/ 759 h 16865"/>
                <a:gd name="connsiteX4" fmla="*/ 12915 w 14876"/>
                <a:gd name="connsiteY4" fmla="*/ 139 h 16865"/>
                <a:gd name="connsiteX5" fmla="*/ 14877 w 14876"/>
                <a:gd name="connsiteY5" fmla="*/ 7366 h 16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76" h="16865">
                  <a:moveTo>
                    <a:pt x="14877" y="7366"/>
                  </a:moveTo>
                  <a:cubicBezTo>
                    <a:pt x="12399" y="12321"/>
                    <a:pt x="9199" y="16451"/>
                    <a:pt x="3831" y="16864"/>
                  </a:cubicBezTo>
                  <a:cubicBezTo>
                    <a:pt x="2592" y="16967"/>
                    <a:pt x="-196" y="12838"/>
                    <a:pt x="11" y="12528"/>
                  </a:cubicBezTo>
                  <a:cubicBezTo>
                    <a:pt x="3005" y="8398"/>
                    <a:pt x="6205" y="4475"/>
                    <a:pt x="9612" y="759"/>
                  </a:cubicBezTo>
                  <a:cubicBezTo>
                    <a:pt x="10335" y="36"/>
                    <a:pt x="12812" y="-170"/>
                    <a:pt x="12915" y="139"/>
                  </a:cubicBezTo>
                  <a:cubicBezTo>
                    <a:pt x="13845" y="2514"/>
                    <a:pt x="14258" y="4991"/>
                    <a:pt x="14877" y="736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106B6BDF-0650-4A3F-8485-69E81408D364}"/>
                </a:ext>
              </a:extLst>
            </p:cNvPr>
            <p:cNvSpPr/>
            <p:nvPr/>
          </p:nvSpPr>
          <p:spPr>
            <a:xfrm>
              <a:off x="5792935" y="1312531"/>
              <a:ext cx="8165" cy="8823"/>
            </a:xfrm>
            <a:custGeom>
              <a:avLst/>
              <a:gdLst>
                <a:gd name="connsiteX0" fmla="*/ 3823 w 8165"/>
                <a:gd name="connsiteY0" fmla="*/ 35 h 8823"/>
                <a:gd name="connsiteX1" fmla="*/ 7850 w 8165"/>
                <a:gd name="connsiteY1" fmla="*/ 4268 h 8823"/>
                <a:gd name="connsiteX2" fmla="*/ 2378 w 8165"/>
                <a:gd name="connsiteY2" fmla="*/ 8810 h 8823"/>
                <a:gd name="connsiteX3" fmla="*/ 4 w 8165"/>
                <a:gd name="connsiteY3" fmla="*/ 6333 h 8823"/>
                <a:gd name="connsiteX4" fmla="*/ 3823 w 8165"/>
                <a:gd name="connsiteY4" fmla="*/ 35 h 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65" h="8823">
                  <a:moveTo>
                    <a:pt x="3823" y="35"/>
                  </a:moveTo>
                  <a:cubicBezTo>
                    <a:pt x="6920" y="-274"/>
                    <a:pt x="8985" y="1481"/>
                    <a:pt x="7850" y="4268"/>
                  </a:cubicBezTo>
                  <a:cubicBezTo>
                    <a:pt x="7024" y="6333"/>
                    <a:pt x="4339" y="7572"/>
                    <a:pt x="2378" y="8810"/>
                  </a:cubicBezTo>
                  <a:cubicBezTo>
                    <a:pt x="2068" y="9017"/>
                    <a:pt x="-100" y="6642"/>
                    <a:pt x="4" y="6333"/>
                  </a:cubicBezTo>
                  <a:cubicBezTo>
                    <a:pt x="1139" y="4062"/>
                    <a:pt x="2584" y="2100"/>
                    <a:pt x="3823" y="35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3CC61A44-65CB-4584-B680-8DDD7A57FAFF}"/>
                </a:ext>
              </a:extLst>
            </p:cNvPr>
            <p:cNvSpPr/>
            <p:nvPr/>
          </p:nvSpPr>
          <p:spPr>
            <a:xfrm>
              <a:off x="5920536" y="1694439"/>
              <a:ext cx="8055" cy="8900"/>
            </a:xfrm>
            <a:custGeom>
              <a:avLst/>
              <a:gdLst>
                <a:gd name="connsiteX0" fmla="*/ 416 w 8055"/>
                <a:gd name="connsiteY0" fmla="*/ 0 h 8900"/>
                <a:gd name="connsiteX1" fmla="*/ 8056 w 8055"/>
                <a:gd name="connsiteY1" fmla="*/ 0 h 8900"/>
                <a:gd name="connsiteX2" fmla="*/ 8056 w 8055"/>
                <a:gd name="connsiteY2" fmla="*/ 8362 h 8900"/>
                <a:gd name="connsiteX3" fmla="*/ 7953 w 8055"/>
                <a:gd name="connsiteY3" fmla="*/ 8465 h 8900"/>
                <a:gd name="connsiteX4" fmla="*/ 416 w 8055"/>
                <a:gd name="connsiteY4" fmla="*/ 0 h 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5" h="8900">
                  <a:moveTo>
                    <a:pt x="416" y="0"/>
                  </a:moveTo>
                  <a:cubicBezTo>
                    <a:pt x="2997" y="0"/>
                    <a:pt x="5475" y="0"/>
                    <a:pt x="8056" y="0"/>
                  </a:cubicBezTo>
                  <a:cubicBezTo>
                    <a:pt x="8056" y="2787"/>
                    <a:pt x="8056" y="5575"/>
                    <a:pt x="8056" y="8362"/>
                  </a:cubicBezTo>
                  <a:lnTo>
                    <a:pt x="7953" y="8465"/>
                  </a:lnTo>
                  <a:cubicBezTo>
                    <a:pt x="1242" y="10117"/>
                    <a:pt x="-1029" y="7020"/>
                    <a:pt x="416" y="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25DDCFB4-34F9-4264-A953-A870DA38B86B}"/>
                </a:ext>
              </a:extLst>
            </p:cNvPr>
            <p:cNvSpPr/>
            <p:nvPr/>
          </p:nvSpPr>
          <p:spPr>
            <a:xfrm>
              <a:off x="6047804" y="1510574"/>
              <a:ext cx="3226" cy="3306"/>
            </a:xfrm>
            <a:custGeom>
              <a:avLst/>
              <a:gdLst>
                <a:gd name="connsiteX0" fmla="*/ 3227 w 3226"/>
                <a:gd name="connsiteY0" fmla="*/ 0 h 3306"/>
                <a:gd name="connsiteX1" fmla="*/ 1575 w 3226"/>
                <a:gd name="connsiteY1" fmla="*/ 3304 h 3306"/>
                <a:gd name="connsiteX2" fmla="*/ 3227 w 3226"/>
                <a:gd name="connsiteY2" fmla="*/ 0 h 3306"/>
                <a:gd name="connsiteX3" fmla="*/ 3227 w 3226"/>
                <a:gd name="connsiteY3" fmla="*/ 0 h 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6" h="3306">
                  <a:moveTo>
                    <a:pt x="3227" y="0"/>
                  </a:moveTo>
                  <a:cubicBezTo>
                    <a:pt x="2607" y="1136"/>
                    <a:pt x="1885" y="3407"/>
                    <a:pt x="1575" y="3304"/>
                  </a:cubicBezTo>
                  <a:cubicBezTo>
                    <a:pt x="-1006" y="2684"/>
                    <a:pt x="-387" y="1445"/>
                    <a:pt x="3227" y="0"/>
                  </a:cubicBezTo>
                  <a:lnTo>
                    <a:pt x="3227" y="0"/>
                  </a:ln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2C8DA0DF-DD86-407F-85EF-E1AD487845B4}"/>
                </a:ext>
              </a:extLst>
            </p:cNvPr>
            <p:cNvSpPr/>
            <p:nvPr/>
          </p:nvSpPr>
          <p:spPr>
            <a:xfrm>
              <a:off x="6487309" y="1711163"/>
              <a:ext cx="7536" cy="8362"/>
            </a:xfrm>
            <a:custGeom>
              <a:avLst/>
              <a:gdLst>
                <a:gd name="connsiteX0" fmla="*/ 7536 w 7536"/>
                <a:gd name="connsiteY0" fmla="*/ 8362 h 8362"/>
                <a:gd name="connsiteX1" fmla="*/ 0 w 7536"/>
                <a:gd name="connsiteY1" fmla="*/ 0 h 8362"/>
                <a:gd name="connsiteX2" fmla="*/ 7536 w 7536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36" h="8362">
                  <a:moveTo>
                    <a:pt x="7536" y="8362"/>
                  </a:moveTo>
                  <a:cubicBezTo>
                    <a:pt x="5059" y="5575"/>
                    <a:pt x="2478" y="2787"/>
                    <a:pt x="0" y="0"/>
                  </a:cubicBezTo>
                  <a:cubicBezTo>
                    <a:pt x="2478" y="2787"/>
                    <a:pt x="4955" y="5575"/>
                    <a:pt x="7536" y="8362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D87401DA-63A5-4E9C-8B8B-DB2258604F73}"/>
                </a:ext>
              </a:extLst>
            </p:cNvPr>
            <p:cNvSpPr/>
            <p:nvPr/>
          </p:nvSpPr>
          <p:spPr>
            <a:xfrm>
              <a:off x="5604401" y="1416767"/>
              <a:ext cx="209184" cy="183360"/>
            </a:xfrm>
            <a:custGeom>
              <a:avLst/>
              <a:gdLst>
                <a:gd name="connsiteX0" fmla="*/ 56291 w 209184"/>
                <a:gd name="connsiteY0" fmla="*/ 169067 h 183360"/>
                <a:gd name="connsiteX1" fmla="*/ 66615 w 209184"/>
                <a:gd name="connsiteY1" fmla="*/ 159982 h 183360"/>
                <a:gd name="connsiteX2" fmla="*/ 63930 w 209184"/>
                <a:gd name="connsiteY2" fmla="*/ 139438 h 183360"/>
                <a:gd name="connsiteX3" fmla="*/ 45245 w 209184"/>
                <a:gd name="connsiteY3" fmla="*/ 124572 h 183360"/>
                <a:gd name="connsiteX4" fmla="*/ 27488 w 209184"/>
                <a:gd name="connsiteY4" fmla="*/ 108054 h 183360"/>
                <a:gd name="connsiteX5" fmla="*/ 24494 w 209184"/>
                <a:gd name="connsiteY5" fmla="*/ 92879 h 183360"/>
                <a:gd name="connsiteX6" fmla="*/ 6944 w 209184"/>
                <a:gd name="connsiteY6" fmla="*/ 71096 h 183360"/>
                <a:gd name="connsiteX7" fmla="*/ 17061 w 209184"/>
                <a:gd name="connsiteY7" fmla="*/ 25671 h 183360"/>
                <a:gd name="connsiteX8" fmla="*/ 53297 w 209184"/>
                <a:gd name="connsiteY8" fmla="*/ 17206 h 183360"/>
                <a:gd name="connsiteX9" fmla="*/ 44935 w 209184"/>
                <a:gd name="connsiteY9" fmla="*/ 68928 h 183360"/>
                <a:gd name="connsiteX10" fmla="*/ 45864 w 209184"/>
                <a:gd name="connsiteY10" fmla="*/ 79355 h 183360"/>
                <a:gd name="connsiteX11" fmla="*/ 52678 w 209184"/>
                <a:gd name="connsiteY11" fmla="*/ 76774 h 183360"/>
                <a:gd name="connsiteX12" fmla="*/ 65582 w 209184"/>
                <a:gd name="connsiteY12" fmla="*/ 84620 h 183360"/>
                <a:gd name="connsiteX13" fmla="*/ 77145 w 209184"/>
                <a:gd name="connsiteY13" fmla="*/ 86478 h 183360"/>
                <a:gd name="connsiteX14" fmla="*/ 103057 w 209184"/>
                <a:gd name="connsiteY14" fmla="*/ 26910 h 183360"/>
                <a:gd name="connsiteX15" fmla="*/ 95418 w 209184"/>
                <a:gd name="connsiteY15" fmla="*/ 895 h 183360"/>
                <a:gd name="connsiteX16" fmla="*/ 131241 w 209184"/>
                <a:gd name="connsiteY16" fmla="*/ 6263 h 183360"/>
                <a:gd name="connsiteX17" fmla="*/ 141152 w 209184"/>
                <a:gd name="connsiteY17" fmla="*/ 16380 h 183360"/>
                <a:gd name="connsiteX18" fmla="*/ 154056 w 209184"/>
                <a:gd name="connsiteY18" fmla="*/ 30833 h 183360"/>
                <a:gd name="connsiteX19" fmla="*/ 150030 w 209184"/>
                <a:gd name="connsiteY19" fmla="*/ 48074 h 183360"/>
                <a:gd name="connsiteX20" fmla="*/ 145900 w 209184"/>
                <a:gd name="connsiteY20" fmla="*/ 68824 h 183360"/>
                <a:gd name="connsiteX21" fmla="*/ 196383 w 209184"/>
                <a:gd name="connsiteY21" fmla="*/ 145529 h 183360"/>
                <a:gd name="connsiteX22" fmla="*/ 209185 w 209184"/>
                <a:gd name="connsiteY22" fmla="*/ 160602 h 183360"/>
                <a:gd name="connsiteX23" fmla="*/ 184098 w 209184"/>
                <a:gd name="connsiteY23" fmla="*/ 168964 h 183360"/>
                <a:gd name="connsiteX24" fmla="*/ 133099 w 209184"/>
                <a:gd name="connsiteY24" fmla="*/ 180940 h 183360"/>
                <a:gd name="connsiteX25" fmla="*/ 115652 w 209184"/>
                <a:gd name="connsiteY25" fmla="*/ 178772 h 183360"/>
                <a:gd name="connsiteX26" fmla="*/ 87675 w 209184"/>
                <a:gd name="connsiteY26" fmla="*/ 175365 h 183360"/>
                <a:gd name="connsiteX27" fmla="*/ 56291 w 209184"/>
                <a:gd name="connsiteY27" fmla="*/ 169067 h 183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9184" h="183360">
                  <a:moveTo>
                    <a:pt x="56291" y="169067"/>
                  </a:moveTo>
                  <a:cubicBezTo>
                    <a:pt x="61453" y="168345"/>
                    <a:pt x="66821" y="167106"/>
                    <a:pt x="66615" y="159982"/>
                  </a:cubicBezTo>
                  <a:cubicBezTo>
                    <a:pt x="66408" y="153169"/>
                    <a:pt x="64756" y="146252"/>
                    <a:pt x="63930" y="139438"/>
                  </a:cubicBezTo>
                  <a:cubicBezTo>
                    <a:pt x="61866" y="122714"/>
                    <a:pt x="61866" y="122611"/>
                    <a:pt x="45245" y="124572"/>
                  </a:cubicBezTo>
                  <a:cubicBezTo>
                    <a:pt x="29346" y="126431"/>
                    <a:pt x="28107" y="125914"/>
                    <a:pt x="27488" y="108054"/>
                  </a:cubicBezTo>
                  <a:cubicBezTo>
                    <a:pt x="27281" y="102480"/>
                    <a:pt x="28623" y="97524"/>
                    <a:pt x="24494" y="92879"/>
                  </a:cubicBezTo>
                  <a:cubicBezTo>
                    <a:pt x="18300" y="85962"/>
                    <a:pt x="12931" y="78219"/>
                    <a:pt x="6944" y="71096"/>
                  </a:cubicBezTo>
                  <a:cubicBezTo>
                    <a:pt x="-5858" y="56023"/>
                    <a:pt x="-76" y="35376"/>
                    <a:pt x="17061" y="25671"/>
                  </a:cubicBezTo>
                  <a:cubicBezTo>
                    <a:pt x="29036" y="18961"/>
                    <a:pt x="42457" y="25671"/>
                    <a:pt x="53297" y="17206"/>
                  </a:cubicBezTo>
                  <a:cubicBezTo>
                    <a:pt x="63621" y="37027"/>
                    <a:pt x="54846" y="52926"/>
                    <a:pt x="44935" y="68928"/>
                  </a:cubicBezTo>
                  <a:cubicBezTo>
                    <a:pt x="42870" y="72334"/>
                    <a:pt x="41735" y="76877"/>
                    <a:pt x="45864" y="79355"/>
                  </a:cubicBezTo>
                  <a:cubicBezTo>
                    <a:pt x="47309" y="80180"/>
                    <a:pt x="50613" y="78219"/>
                    <a:pt x="52678" y="76774"/>
                  </a:cubicBezTo>
                  <a:cubicBezTo>
                    <a:pt x="61556" y="70683"/>
                    <a:pt x="62898" y="78425"/>
                    <a:pt x="65582" y="84620"/>
                  </a:cubicBezTo>
                  <a:cubicBezTo>
                    <a:pt x="68473" y="91227"/>
                    <a:pt x="74357" y="92362"/>
                    <a:pt x="77145" y="86478"/>
                  </a:cubicBezTo>
                  <a:cubicBezTo>
                    <a:pt x="86436" y="66966"/>
                    <a:pt x="94076" y="46628"/>
                    <a:pt x="103057" y="26910"/>
                  </a:cubicBezTo>
                  <a:cubicBezTo>
                    <a:pt x="107909" y="16277"/>
                    <a:pt x="101199" y="9154"/>
                    <a:pt x="95418" y="895"/>
                  </a:cubicBezTo>
                  <a:cubicBezTo>
                    <a:pt x="110077" y="-2719"/>
                    <a:pt x="120091" y="5747"/>
                    <a:pt x="131241" y="6263"/>
                  </a:cubicBezTo>
                  <a:cubicBezTo>
                    <a:pt x="137435" y="6573"/>
                    <a:pt x="139913" y="10496"/>
                    <a:pt x="141152" y="16380"/>
                  </a:cubicBezTo>
                  <a:cubicBezTo>
                    <a:pt x="142803" y="24020"/>
                    <a:pt x="149514" y="26291"/>
                    <a:pt x="154056" y="30833"/>
                  </a:cubicBezTo>
                  <a:cubicBezTo>
                    <a:pt x="162005" y="38782"/>
                    <a:pt x="161799" y="39092"/>
                    <a:pt x="150030" y="48074"/>
                  </a:cubicBezTo>
                  <a:cubicBezTo>
                    <a:pt x="142081" y="54062"/>
                    <a:pt x="139706" y="63250"/>
                    <a:pt x="145900" y="68824"/>
                  </a:cubicBezTo>
                  <a:cubicBezTo>
                    <a:pt x="169129" y="89575"/>
                    <a:pt x="183995" y="116313"/>
                    <a:pt x="196383" y="145529"/>
                  </a:cubicBezTo>
                  <a:cubicBezTo>
                    <a:pt x="198861" y="151414"/>
                    <a:pt x="204849" y="155647"/>
                    <a:pt x="209185" y="160602"/>
                  </a:cubicBezTo>
                  <a:cubicBezTo>
                    <a:pt x="201132" y="164525"/>
                    <a:pt x="193389" y="169687"/>
                    <a:pt x="184098" y="168964"/>
                  </a:cubicBezTo>
                  <a:cubicBezTo>
                    <a:pt x="165928" y="167519"/>
                    <a:pt x="148894" y="170719"/>
                    <a:pt x="133099" y="180940"/>
                  </a:cubicBezTo>
                  <a:cubicBezTo>
                    <a:pt x="127111" y="184863"/>
                    <a:pt x="120607" y="183933"/>
                    <a:pt x="115652" y="178772"/>
                  </a:cubicBezTo>
                  <a:cubicBezTo>
                    <a:pt x="106877" y="169893"/>
                    <a:pt x="98102" y="172061"/>
                    <a:pt x="87675" y="175365"/>
                  </a:cubicBezTo>
                  <a:cubicBezTo>
                    <a:pt x="77248" y="178875"/>
                    <a:pt x="65066" y="181043"/>
                    <a:pt x="56291" y="169067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9F85F1CD-4CC0-48CC-B0D0-3C030810AD3D}"/>
                </a:ext>
              </a:extLst>
            </p:cNvPr>
            <p:cNvSpPr/>
            <p:nvPr/>
          </p:nvSpPr>
          <p:spPr>
            <a:xfrm>
              <a:off x="5569121" y="1558169"/>
              <a:ext cx="91674" cy="41054"/>
            </a:xfrm>
            <a:custGeom>
              <a:avLst/>
              <a:gdLst>
                <a:gd name="connsiteX0" fmla="*/ 0 w 91674"/>
                <a:gd name="connsiteY0" fmla="*/ 10838 h 41054"/>
                <a:gd name="connsiteX1" fmla="*/ 14660 w 91674"/>
                <a:gd name="connsiteY1" fmla="*/ 8876 h 41054"/>
                <a:gd name="connsiteX2" fmla="*/ 44185 w 91674"/>
                <a:gd name="connsiteY2" fmla="*/ 11354 h 41054"/>
                <a:gd name="connsiteX3" fmla="*/ 68033 w 91674"/>
                <a:gd name="connsiteY3" fmla="*/ 15483 h 41054"/>
                <a:gd name="connsiteX4" fmla="*/ 91674 w 91674"/>
                <a:gd name="connsiteY4" fmla="*/ 27665 h 41054"/>
                <a:gd name="connsiteX5" fmla="*/ 53477 w 91674"/>
                <a:gd name="connsiteY5" fmla="*/ 36131 h 41054"/>
                <a:gd name="connsiteX6" fmla="*/ 53477 w 91674"/>
                <a:gd name="connsiteY6" fmla="*/ 36131 h 41054"/>
                <a:gd name="connsiteX7" fmla="*/ 14969 w 91674"/>
                <a:gd name="connsiteY7" fmla="*/ 27665 h 41054"/>
                <a:gd name="connsiteX8" fmla="*/ 14969 w 91674"/>
                <a:gd name="connsiteY8" fmla="*/ 27665 h 41054"/>
                <a:gd name="connsiteX9" fmla="*/ 7330 w 91674"/>
                <a:gd name="connsiteY9" fmla="*/ 19406 h 41054"/>
                <a:gd name="connsiteX10" fmla="*/ 103 w 91674"/>
                <a:gd name="connsiteY10" fmla="*/ 18890 h 41054"/>
                <a:gd name="connsiteX11" fmla="*/ 0 w 91674"/>
                <a:gd name="connsiteY11" fmla="*/ 10838 h 4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674" h="41054">
                  <a:moveTo>
                    <a:pt x="0" y="10838"/>
                  </a:moveTo>
                  <a:cubicBezTo>
                    <a:pt x="4955" y="10321"/>
                    <a:pt x="11459" y="11767"/>
                    <a:pt x="14660" y="8876"/>
                  </a:cubicBezTo>
                  <a:cubicBezTo>
                    <a:pt x="25809" y="-1241"/>
                    <a:pt x="34481" y="-5474"/>
                    <a:pt x="44185" y="11354"/>
                  </a:cubicBezTo>
                  <a:cubicBezTo>
                    <a:pt x="49450" y="20439"/>
                    <a:pt x="59155" y="19819"/>
                    <a:pt x="68033" y="15483"/>
                  </a:cubicBezTo>
                  <a:cubicBezTo>
                    <a:pt x="80318" y="9392"/>
                    <a:pt x="86719" y="16825"/>
                    <a:pt x="91674" y="27665"/>
                  </a:cubicBezTo>
                  <a:cubicBezTo>
                    <a:pt x="78770" y="29523"/>
                    <a:pt x="64110" y="22090"/>
                    <a:pt x="53477" y="36131"/>
                  </a:cubicBezTo>
                  <a:lnTo>
                    <a:pt x="53477" y="36131"/>
                  </a:lnTo>
                  <a:cubicBezTo>
                    <a:pt x="39023" y="42222"/>
                    <a:pt x="24983" y="45732"/>
                    <a:pt x="14969" y="27665"/>
                  </a:cubicBezTo>
                  <a:lnTo>
                    <a:pt x="14969" y="27665"/>
                  </a:lnTo>
                  <a:cubicBezTo>
                    <a:pt x="12698" y="24568"/>
                    <a:pt x="10117" y="21884"/>
                    <a:pt x="7330" y="19406"/>
                  </a:cubicBezTo>
                  <a:cubicBezTo>
                    <a:pt x="4852" y="19303"/>
                    <a:pt x="2478" y="19097"/>
                    <a:pt x="103" y="18890"/>
                  </a:cubicBezTo>
                  <a:cubicBezTo>
                    <a:pt x="0" y="16309"/>
                    <a:pt x="0" y="13522"/>
                    <a:pt x="0" y="10838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0D0399A3-3831-4B4C-AA2C-DC77ABA55302}"/>
                </a:ext>
              </a:extLst>
            </p:cNvPr>
            <p:cNvSpPr/>
            <p:nvPr/>
          </p:nvSpPr>
          <p:spPr>
            <a:xfrm>
              <a:off x="6303548" y="1038003"/>
              <a:ext cx="175812" cy="121072"/>
            </a:xfrm>
            <a:custGeom>
              <a:avLst/>
              <a:gdLst>
                <a:gd name="connsiteX0" fmla="*/ 168069 w 175812"/>
                <a:gd name="connsiteY0" fmla="*/ 96170 h 121072"/>
                <a:gd name="connsiteX1" fmla="*/ 175812 w 175812"/>
                <a:gd name="connsiteY1" fmla="*/ 96273 h 121072"/>
                <a:gd name="connsiteX2" fmla="*/ 165489 w 175812"/>
                <a:gd name="connsiteY2" fmla="*/ 109694 h 121072"/>
                <a:gd name="connsiteX3" fmla="*/ 123161 w 175812"/>
                <a:gd name="connsiteY3" fmla="*/ 115062 h 121072"/>
                <a:gd name="connsiteX4" fmla="*/ 112631 w 175812"/>
                <a:gd name="connsiteY4" fmla="*/ 114546 h 121072"/>
                <a:gd name="connsiteX5" fmla="*/ 102514 w 175812"/>
                <a:gd name="connsiteY5" fmla="*/ 111139 h 121072"/>
                <a:gd name="connsiteX6" fmla="*/ 53580 w 175812"/>
                <a:gd name="connsiteY6" fmla="*/ 113100 h 121072"/>
                <a:gd name="connsiteX7" fmla="*/ 55438 w 175812"/>
                <a:gd name="connsiteY7" fmla="*/ 83781 h 121072"/>
                <a:gd name="connsiteX8" fmla="*/ 53477 w 175812"/>
                <a:gd name="connsiteY8" fmla="*/ 54565 h 121072"/>
                <a:gd name="connsiteX9" fmla="*/ 51825 w 175812"/>
                <a:gd name="connsiteY9" fmla="*/ 50952 h 121072"/>
                <a:gd name="connsiteX10" fmla="*/ 33036 w 175812"/>
                <a:gd name="connsiteY10" fmla="*/ 17193 h 121072"/>
                <a:gd name="connsiteX11" fmla="*/ 2478 w 175812"/>
                <a:gd name="connsiteY11" fmla="*/ 7386 h 121072"/>
                <a:gd name="connsiteX12" fmla="*/ 0 w 175812"/>
                <a:gd name="connsiteY12" fmla="*/ 4392 h 121072"/>
                <a:gd name="connsiteX13" fmla="*/ 26325 w 175812"/>
                <a:gd name="connsiteY13" fmla="*/ 1605 h 121072"/>
                <a:gd name="connsiteX14" fmla="*/ 47076 w 175812"/>
                <a:gd name="connsiteY14" fmla="*/ 10483 h 121072"/>
                <a:gd name="connsiteX15" fmla="*/ 80318 w 175812"/>
                <a:gd name="connsiteY15" fmla="*/ 69122 h 121072"/>
                <a:gd name="connsiteX16" fmla="*/ 91674 w 175812"/>
                <a:gd name="connsiteY16" fmla="*/ 79548 h 121072"/>
                <a:gd name="connsiteX17" fmla="*/ 91778 w 175812"/>
                <a:gd name="connsiteY17" fmla="*/ 79548 h 121072"/>
                <a:gd name="connsiteX18" fmla="*/ 160740 w 175812"/>
                <a:gd name="connsiteY18" fmla="*/ 96170 h 121072"/>
                <a:gd name="connsiteX19" fmla="*/ 168069 w 175812"/>
                <a:gd name="connsiteY19" fmla="*/ 96170 h 121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812" h="121072">
                  <a:moveTo>
                    <a:pt x="168069" y="96170"/>
                  </a:moveTo>
                  <a:cubicBezTo>
                    <a:pt x="170650" y="96170"/>
                    <a:pt x="173231" y="96273"/>
                    <a:pt x="175812" y="96273"/>
                  </a:cubicBezTo>
                  <a:cubicBezTo>
                    <a:pt x="174677" y="102983"/>
                    <a:pt x="173747" y="112378"/>
                    <a:pt x="165489" y="109694"/>
                  </a:cubicBezTo>
                  <a:cubicBezTo>
                    <a:pt x="150209" y="104738"/>
                    <a:pt x="136273" y="102157"/>
                    <a:pt x="123161" y="115062"/>
                  </a:cubicBezTo>
                  <a:cubicBezTo>
                    <a:pt x="119961" y="118262"/>
                    <a:pt x="116245" y="116198"/>
                    <a:pt x="112631" y="114546"/>
                  </a:cubicBezTo>
                  <a:cubicBezTo>
                    <a:pt x="109328" y="112894"/>
                    <a:pt x="103443" y="110003"/>
                    <a:pt x="102514" y="111139"/>
                  </a:cubicBezTo>
                  <a:cubicBezTo>
                    <a:pt x="86616" y="131580"/>
                    <a:pt x="69788" y="114339"/>
                    <a:pt x="53580" y="113100"/>
                  </a:cubicBezTo>
                  <a:cubicBezTo>
                    <a:pt x="47386" y="102777"/>
                    <a:pt x="49863" y="92763"/>
                    <a:pt x="55438" y="83781"/>
                  </a:cubicBezTo>
                  <a:cubicBezTo>
                    <a:pt x="62149" y="73045"/>
                    <a:pt x="58122" y="63960"/>
                    <a:pt x="53477" y="54565"/>
                  </a:cubicBezTo>
                  <a:cubicBezTo>
                    <a:pt x="52960" y="53326"/>
                    <a:pt x="52444" y="52088"/>
                    <a:pt x="51825" y="50952"/>
                  </a:cubicBezTo>
                  <a:cubicBezTo>
                    <a:pt x="45734" y="39596"/>
                    <a:pt x="40675" y="27104"/>
                    <a:pt x="33036" y="17193"/>
                  </a:cubicBezTo>
                  <a:cubicBezTo>
                    <a:pt x="25603" y="7696"/>
                    <a:pt x="11046" y="17193"/>
                    <a:pt x="2478" y="7386"/>
                  </a:cubicBezTo>
                  <a:cubicBezTo>
                    <a:pt x="1652" y="6457"/>
                    <a:pt x="826" y="5424"/>
                    <a:pt x="0" y="4392"/>
                  </a:cubicBezTo>
                  <a:cubicBezTo>
                    <a:pt x="8775" y="3566"/>
                    <a:pt x="18066" y="4289"/>
                    <a:pt x="26325" y="1605"/>
                  </a:cubicBezTo>
                  <a:cubicBezTo>
                    <a:pt x="36339" y="-1596"/>
                    <a:pt x="40779" y="-667"/>
                    <a:pt x="47076" y="10483"/>
                  </a:cubicBezTo>
                  <a:cubicBezTo>
                    <a:pt x="58019" y="30098"/>
                    <a:pt x="71750" y="47752"/>
                    <a:pt x="80318" y="69122"/>
                  </a:cubicBezTo>
                  <a:cubicBezTo>
                    <a:pt x="82073" y="73561"/>
                    <a:pt x="87854" y="76142"/>
                    <a:pt x="91674" y="79548"/>
                  </a:cubicBezTo>
                  <a:lnTo>
                    <a:pt x="91778" y="79548"/>
                  </a:lnTo>
                  <a:cubicBezTo>
                    <a:pt x="113148" y="93176"/>
                    <a:pt x="142880" y="65302"/>
                    <a:pt x="160740" y="96170"/>
                  </a:cubicBezTo>
                  <a:cubicBezTo>
                    <a:pt x="163114" y="96479"/>
                    <a:pt x="165592" y="96376"/>
                    <a:pt x="168069" y="96170"/>
                  </a:cubicBezTo>
                  <a:close/>
                </a:path>
              </a:pathLst>
            </a:custGeom>
            <a:solidFill>
              <a:srgbClr val="A5D7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BB988E60-2533-459C-9F4E-83F9F6444C52}"/>
                </a:ext>
              </a:extLst>
            </p:cNvPr>
            <p:cNvSpPr/>
            <p:nvPr/>
          </p:nvSpPr>
          <p:spPr>
            <a:xfrm>
              <a:off x="6058567" y="975402"/>
              <a:ext cx="145460" cy="50475"/>
            </a:xfrm>
            <a:custGeom>
              <a:avLst/>
              <a:gdLst>
                <a:gd name="connsiteX0" fmla="*/ 145461 w 145460"/>
                <a:gd name="connsiteY0" fmla="*/ 16923 h 50475"/>
                <a:gd name="connsiteX1" fmla="*/ 94152 w 145460"/>
                <a:gd name="connsiteY1" fmla="*/ 24253 h 50475"/>
                <a:gd name="connsiteX2" fmla="*/ 95391 w 145460"/>
                <a:gd name="connsiteY2" fmla="*/ 39739 h 50475"/>
                <a:gd name="connsiteX3" fmla="*/ 94462 w 145460"/>
                <a:gd name="connsiteY3" fmla="*/ 46346 h 50475"/>
                <a:gd name="connsiteX4" fmla="*/ 88061 w 145460"/>
                <a:gd name="connsiteY4" fmla="*/ 49237 h 50475"/>
                <a:gd name="connsiteX5" fmla="*/ 0 w 145460"/>
                <a:gd name="connsiteY5" fmla="*/ 50475 h 50475"/>
                <a:gd name="connsiteX6" fmla="*/ 23022 w 145460"/>
                <a:gd name="connsiteY6" fmla="*/ 8458 h 50475"/>
                <a:gd name="connsiteX7" fmla="*/ 38301 w 145460"/>
                <a:gd name="connsiteY7" fmla="*/ 8561 h 50475"/>
                <a:gd name="connsiteX8" fmla="*/ 44702 w 145460"/>
                <a:gd name="connsiteY8" fmla="*/ 18369 h 50475"/>
                <a:gd name="connsiteX9" fmla="*/ 59568 w 145460"/>
                <a:gd name="connsiteY9" fmla="*/ 16614 h 50475"/>
                <a:gd name="connsiteX10" fmla="*/ 85583 w 145460"/>
                <a:gd name="connsiteY10" fmla="*/ 715 h 50475"/>
                <a:gd name="connsiteX11" fmla="*/ 145461 w 145460"/>
                <a:gd name="connsiteY11" fmla="*/ 16923 h 50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5460" h="50475">
                  <a:moveTo>
                    <a:pt x="145461" y="16923"/>
                  </a:moveTo>
                  <a:cubicBezTo>
                    <a:pt x="128220" y="18162"/>
                    <a:pt x="110257" y="13310"/>
                    <a:pt x="94152" y="24253"/>
                  </a:cubicBezTo>
                  <a:cubicBezTo>
                    <a:pt x="85274" y="30344"/>
                    <a:pt x="83931" y="35506"/>
                    <a:pt x="95391" y="39739"/>
                  </a:cubicBezTo>
                  <a:cubicBezTo>
                    <a:pt x="95804" y="39945"/>
                    <a:pt x="95700" y="44901"/>
                    <a:pt x="94462" y="46346"/>
                  </a:cubicBezTo>
                  <a:cubicBezTo>
                    <a:pt x="93016" y="48101"/>
                    <a:pt x="89610" y="49959"/>
                    <a:pt x="88061" y="49237"/>
                  </a:cubicBezTo>
                  <a:cubicBezTo>
                    <a:pt x="58432" y="35403"/>
                    <a:pt x="29319" y="44901"/>
                    <a:pt x="0" y="50475"/>
                  </a:cubicBezTo>
                  <a:cubicBezTo>
                    <a:pt x="1239" y="32306"/>
                    <a:pt x="3613" y="14859"/>
                    <a:pt x="23022" y="8458"/>
                  </a:cubicBezTo>
                  <a:cubicBezTo>
                    <a:pt x="28080" y="8458"/>
                    <a:pt x="33139" y="8561"/>
                    <a:pt x="38301" y="8561"/>
                  </a:cubicBezTo>
                  <a:cubicBezTo>
                    <a:pt x="40366" y="11865"/>
                    <a:pt x="42017" y="15788"/>
                    <a:pt x="44702" y="18369"/>
                  </a:cubicBezTo>
                  <a:cubicBezTo>
                    <a:pt x="49967" y="23324"/>
                    <a:pt x="57296" y="25182"/>
                    <a:pt x="59568" y="16614"/>
                  </a:cubicBezTo>
                  <a:cubicBezTo>
                    <a:pt x="63800" y="1025"/>
                    <a:pt x="74124" y="-1556"/>
                    <a:pt x="85583" y="715"/>
                  </a:cubicBezTo>
                  <a:cubicBezTo>
                    <a:pt x="105921" y="4638"/>
                    <a:pt x="127188" y="4329"/>
                    <a:pt x="145461" y="16923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5894AAF4-1426-4FD4-BFED-08EEA8B6ED71}"/>
                </a:ext>
              </a:extLst>
            </p:cNvPr>
            <p:cNvSpPr/>
            <p:nvPr/>
          </p:nvSpPr>
          <p:spPr>
            <a:xfrm>
              <a:off x="5905363" y="1684219"/>
              <a:ext cx="53786" cy="77419"/>
            </a:xfrm>
            <a:custGeom>
              <a:avLst/>
              <a:gdLst>
                <a:gd name="connsiteX0" fmla="*/ 15589 w 53786"/>
                <a:gd name="connsiteY0" fmla="*/ 10220 h 77419"/>
                <a:gd name="connsiteX1" fmla="*/ 23125 w 53786"/>
                <a:gd name="connsiteY1" fmla="*/ 18686 h 77419"/>
                <a:gd name="connsiteX2" fmla="*/ 38920 w 53786"/>
                <a:gd name="connsiteY2" fmla="*/ 54819 h 77419"/>
                <a:gd name="connsiteX3" fmla="*/ 53786 w 53786"/>
                <a:gd name="connsiteY3" fmla="*/ 77221 h 77419"/>
                <a:gd name="connsiteX4" fmla="*/ 26945 w 53786"/>
                <a:gd name="connsiteY4" fmla="*/ 60084 h 77419"/>
                <a:gd name="connsiteX5" fmla="*/ 7227 w 53786"/>
                <a:gd name="connsiteY5" fmla="*/ 32210 h 77419"/>
                <a:gd name="connsiteX6" fmla="*/ 0 w 53786"/>
                <a:gd name="connsiteY6" fmla="*/ 2271 h 77419"/>
                <a:gd name="connsiteX7" fmla="*/ 4542 w 53786"/>
                <a:gd name="connsiteY7" fmla="*/ 0 h 77419"/>
                <a:gd name="connsiteX8" fmla="*/ 15589 w 53786"/>
                <a:gd name="connsiteY8" fmla="*/ 10220 h 77419"/>
                <a:gd name="connsiteX9" fmla="*/ 15589 w 53786"/>
                <a:gd name="connsiteY9" fmla="*/ 10220 h 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86" h="77419">
                  <a:moveTo>
                    <a:pt x="15589" y="10220"/>
                  </a:moveTo>
                  <a:cubicBezTo>
                    <a:pt x="18066" y="13008"/>
                    <a:pt x="20647" y="15795"/>
                    <a:pt x="23125" y="18686"/>
                  </a:cubicBezTo>
                  <a:cubicBezTo>
                    <a:pt x="28287" y="30765"/>
                    <a:pt x="39849" y="39127"/>
                    <a:pt x="38920" y="54819"/>
                  </a:cubicBezTo>
                  <a:cubicBezTo>
                    <a:pt x="38301" y="65968"/>
                    <a:pt x="49760" y="68962"/>
                    <a:pt x="53786" y="77221"/>
                  </a:cubicBezTo>
                  <a:cubicBezTo>
                    <a:pt x="41088" y="78460"/>
                    <a:pt x="31694" y="74021"/>
                    <a:pt x="26945" y="60084"/>
                  </a:cubicBezTo>
                  <a:cubicBezTo>
                    <a:pt x="23125" y="48728"/>
                    <a:pt x="20234" y="37785"/>
                    <a:pt x="7227" y="32210"/>
                  </a:cubicBezTo>
                  <a:cubicBezTo>
                    <a:pt x="-3407" y="27564"/>
                    <a:pt x="1342" y="12801"/>
                    <a:pt x="0" y="2271"/>
                  </a:cubicBezTo>
                  <a:cubicBezTo>
                    <a:pt x="1549" y="1548"/>
                    <a:pt x="2994" y="723"/>
                    <a:pt x="4542" y="0"/>
                  </a:cubicBezTo>
                  <a:cubicBezTo>
                    <a:pt x="9808" y="1445"/>
                    <a:pt x="12388" y="6091"/>
                    <a:pt x="15589" y="10220"/>
                  </a:cubicBezTo>
                  <a:lnTo>
                    <a:pt x="15589" y="10220"/>
                  </a:ln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3AEA6CFB-7736-4A3F-A996-AC6C9A0E1216}"/>
                </a:ext>
              </a:extLst>
            </p:cNvPr>
            <p:cNvSpPr/>
            <p:nvPr/>
          </p:nvSpPr>
          <p:spPr>
            <a:xfrm>
              <a:off x="5890291" y="1669456"/>
              <a:ext cx="16748" cy="16930"/>
            </a:xfrm>
            <a:custGeom>
              <a:avLst/>
              <a:gdLst>
                <a:gd name="connsiteX0" fmla="*/ 0 w 16748"/>
                <a:gd name="connsiteY0" fmla="*/ 0 h 16930"/>
                <a:gd name="connsiteX1" fmla="*/ 7640 w 16748"/>
                <a:gd name="connsiteY1" fmla="*/ 0 h 16930"/>
                <a:gd name="connsiteX2" fmla="*/ 15382 w 16748"/>
                <a:gd name="connsiteY2" fmla="*/ 16518 h 16930"/>
                <a:gd name="connsiteX3" fmla="*/ 14969 w 16748"/>
                <a:gd name="connsiteY3" fmla="*/ 16931 h 16930"/>
                <a:gd name="connsiteX4" fmla="*/ 0 w 16748"/>
                <a:gd name="connsiteY4" fmla="*/ 0 h 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8" h="16930">
                  <a:moveTo>
                    <a:pt x="0" y="0"/>
                  </a:moveTo>
                  <a:cubicBezTo>
                    <a:pt x="2581" y="0"/>
                    <a:pt x="5162" y="0"/>
                    <a:pt x="7640" y="0"/>
                  </a:cubicBezTo>
                  <a:cubicBezTo>
                    <a:pt x="11666" y="4749"/>
                    <a:pt x="20028" y="7020"/>
                    <a:pt x="15382" y="16518"/>
                  </a:cubicBezTo>
                  <a:lnTo>
                    <a:pt x="14969" y="16931"/>
                  </a:lnTo>
                  <a:cubicBezTo>
                    <a:pt x="5368" y="16311"/>
                    <a:pt x="206" y="10737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C408FBF8-255B-4510-86F8-1B96F7C6F0E0}"/>
                </a:ext>
              </a:extLst>
            </p:cNvPr>
            <p:cNvSpPr/>
            <p:nvPr/>
          </p:nvSpPr>
          <p:spPr>
            <a:xfrm>
              <a:off x="6020369" y="978348"/>
              <a:ext cx="61322" cy="55685"/>
            </a:xfrm>
            <a:custGeom>
              <a:avLst/>
              <a:gdLst>
                <a:gd name="connsiteX0" fmla="*/ 61323 w 61322"/>
                <a:gd name="connsiteY0" fmla="*/ 5409 h 55685"/>
                <a:gd name="connsiteX1" fmla="*/ 38301 w 61322"/>
                <a:gd name="connsiteY1" fmla="*/ 47427 h 55685"/>
                <a:gd name="connsiteX2" fmla="*/ 38301 w 61322"/>
                <a:gd name="connsiteY2" fmla="*/ 47427 h 55685"/>
                <a:gd name="connsiteX3" fmla="*/ 7640 w 61322"/>
                <a:gd name="connsiteY3" fmla="*/ 55686 h 55685"/>
                <a:gd name="connsiteX4" fmla="*/ 7640 w 61322"/>
                <a:gd name="connsiteY4" fmla="*/ 55686 h 55685"/>
                <a:gd name="connsiteX5" fmla="*/ 0 w 61322"/>
                <a:gd name="connsiteY5" fmla="*/ 55686 h 55685"/>
                <a:gd name="connsiteX6" fmla="*/ 10014 w 61322"/>
                <a:gd name="connsiteY6" fmla="*/ 35348 h 55685"/>
                <a:gd name="connsiteX7" fmla="*/ 49244 w 61322"/>
                <a:gd name="connsiteY7" fmla="*/ 2622 h 55685"/>
                <a:gd name="connsiteX8" fmla="*/ 61323 w 61322"/>
                <a:gd name="connsiteY8" fmla="*/ 5409 h 5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22" h="55685">
                  <a:moveTo>
                    <a:pt x="61323" y="5409"/>
                  </a:moveTo>
                  <a:cubicBezTo>
                    <a:pt x="49244" y="16559"/>
                    <a:pt x="46044" y="33387"/>
                    <a:pt x="38301" y="47427"/>
                  </a:cubicBezTo>
                  <a:lnTo>
                    <a:pt x="38301" y="47427"/>
                  </a:lnTo>
                  <a:cubicBezTo>
                    <a:pt x="29423" y="55995"/>
                    <a:pt x="15795" y="43813"/>
                    <a:pt x="7640" y="55686"/>
                  </a:cubicBezTo>
                  <a:lnTo>
                    <a:pt x="7640" y="55686"/>
                  </a:lnTo>
                  <a:cubicBezTo>
                    <a:pt x="5059" y="55686"/>
                    <a:pt x="2478" y="55686"/>
                    <a:pt x="0" y="55686"/>
                  </a:cubicBezTo>
                  <a:cubicBezTo>
                    <a:pt x="516" y="47117"/>
                    <a:pt x="2478" y="36793"/>
                    <a:pt x="10014" y="35348"/>
                  </a:cubicBezTo>
                  <a:cubicBezTo>
                    <a:pt x="28803" y="31632"/>
                    <a:pt x="40985" y="21101"/>
                    <a:pt x="49244" y="2622"/>
                  </a:cubicBezTo>
                  <a:cubicBezTo>
                    <a:pt x="51412" y="-2437"/>
                    <a:pt x="57916" y="557"/>
                    <a:pt x="61323" y="5409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9DC2D6C9-2F7D-4340-BBC5-EDF69B71C750}"/>
                </a:ext>
              </a:extLst>
            </p:cNvPr>
            <p:cNvSpPr/>
            <p:nvPr/>
          </p:nvSpPr>
          <p:spPr>
            <a:xfrm>
              <a:off x="5967099" y="1059120"/>
              <a:ext cx="37887" cy="8981"/>
            </a:xfrm>
            <a:custGeom>
              <a:avLst/>
              <a:gdLst>
                <a:gd name="connsiteX0" fmla="*/ 0 w 37887"/>
                <a:gd name="connsiteY0" fmla="*/ 8982 h 8981"/>
                <a:gd name="connsiteX1" fmla="*/ 15589 w 37887"/>
                <a:gd name="connsiteY1" fmla="*/ 206 h 8981"/>
                <a:gd name="connsiteX2" fmla="*/ 37888 w 37887"/>
                <a:gd name="connsiteY2" fmla="*/ 0 h 8981"/>
                <a:gd name="connsiteX3" fmla="*/ 22093 w 37887"/>
                <a:gd name="connsiteY3" fmla="*/ 8362 h 8981"/>
                <a:gd name="connsiteX4" fmla="*/ 0 w 37887"/>
                <a:gd name="connsiteY4" fmla="*/ 8982 h 8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7" h="8981">
                  <a:moveTo>
                    <a:pt x="0" y="8982"/>
                  </a:moveTo>
                  <a:cubicBezTo>
                    <a:pt x="3613" y="2684"/>
                    <a:pt x="9085" y="206"/>
                    <a:pt x="15589" y="206"/>
                  </a:cubicBezTo>
                  <a:cubicBezTo>
                    <a:pt x="23022" y="103"/>
                    <a:pt x="30455" y="103"/>
                    <a:pt x="37888" y="0"/>
                  </a:cubicBezTo>
                  <a:cubicBezTo>
                    <a:pt x="34068" y="5988"/>
                    <a:pt x="28597" y="8259"/>
                    <a:pt x="22093" y="8362"/>
                  </a:cubicBezTo>
                  <a:cubicBezTo>
                    <a:pt x="14763" y="8465"/>
                    <a:pt x="7330" y="8775"/>
                    <a:pt x="0" y="8982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0FEA0276-2A6A-4D55-BDBD-562878E25964}"/>
                </a:ext>
              </a:extLst>
            </p:cNvPr>
            <p:cNvSpPr/>
            <p:nvPr/>
          </p:nvSpPr>
          <p:spPr>
            <a:xfrm>
              <a:off x="6341849" y="1661094"/>
              <a:ext cx="7639" cy="8362"/>
            </a:xfrm>
            <a:custGeom>
              <a:avLst/>
              <a:gdLst>
                <a:gd name="connsiteX0" fmla="*/ 0 w 7639"/>
                <a:gd name="connsiteY0" fmla="*/ 8362 h 8362"/>
                <a:gd name="connsiteX1" fmla="*/ 7640 w 7639"/>
                <a:gd name="connsiteY1" fmla="*/ 0 h 8362"/>
                <a:gd name="connsiteX2" fmla="*/ 0 w 763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0" y="8362"/>
                  </a:moveTo>
                  <a:cubicBezTo>
                    <a:pt x="2478" y="5575"/>
                    <a:pt x="5059" y="2787"/>
                    <a:pt x="7640" y="0"/>
                  </a:cubicBezTo>
                  <a:cubicBezTo>
                    <a:pt x="5059" y="2787"/>
                    <a:pt x="2478" y="5575"/>
                    <a:pt x="0" y="8362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F39DA37E-AAD9-40A3-9775-63B7318C54ED}"/>
                </a:ext>
              </a:extLst>
            </p:cNvPr>
            <p:cNvSpPr/>
            <p:nvPr/>
          </p:nvSpPr>
          <p:spPr>
            <a:xfrm>
              <a:off x="5584116" y="1585937"/>
              <a:ext cx="38584" cy="22114"/>
            </a:xfrm>
            <a:custGeom>
              <a:avLst/>
              <a:gdLst>
                <a:gd name="connsiteX0" fmla="*/ 77 w 38584"/>
                <a:gd name="connsiteY0" fmla="*/ 0 h 22114"/>
                <a:gd name="connsiteX1" fmla="*/ 38585 w 38584"/>
                <a:gd name="connsiteY1" fmla="*/ 8465 h 22114"/>
                <a:gd name="connsiteX2" fmla="*/ 16492 w 38584"/>
                <a:gd name="connsiteY2" fmla="*/ 20028 h 22114"/>
                <a:gd name="connsiteX3" fmla="*/ 387 w 38584"/>
                <a:gd name="connsiteY3" fmla="*/ 7846 h 22114"/>
                <a:gd name="connsiteX4" fmla="*/ 77 w 38584"/>
                <a:gd name="connsiteY4" fmla="*/ 0 h 2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84" h="22114">
                  <a:moveTo>
                    <a:pt x="77" y="0"/>
                  </a:moveTo>
                  <a:cubicBezTo>
                    <a:pt x="12053" y="7743"/>
                    <a:pt x="25061" y="9085"/>
                    <a:pt x="38585" y="8465"/>
                  </a:cubicBezTo>
                  <a:cubicBezTo>
                    <a:pt x="33629" y="17757"/>
                    <a:pt x="24235" y="17241"/>
                    <a:pt x="16492" y="20028"/>
                  </a:cubicBezTo>
                  <a:cubicBezTo>
                    <a:pt x="4930" y="24261"/>
                    <a:pt x="3691" y="22919"/>
                    <a:pt x="387" y="7846"/>
                  </a:cubicBezTo>
                  <a:cubicBezTo>
                    <a:pt x="-232" y="5265"/>
                    <a:pt x="77" y="2581"/>
                    <a:pt x="77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8A59BEBC-1728-4AFD-85A8-530F74327817}"/>
                </a:ext>
              </a:extLst>
            </p:cNvPr>
            <p:cNvSpPr/>
            <p:nvPr/>
          </p:nvSpPr>
          <p:spPr>
            <a:xfrm>
              <a:off x="5576451" y="1577678"/>
              <a:ext cx="7639" cy="8258"/>
            </a:xfrm>
            <a:custGeom>
              <a:avLst/>
              <a:gdLst>
                <a:gd name="connsiteX0" fmla="*/ 0 w 7639"/>
                <a:gd name="connsiteY0" fmla="*/ 0 h 8258"/>
                <a:gd name="connsiteX1" fmla="*/ 7640 w 7639"/>
                <a:gd name="connsiteY1" fmla="*/ 8259 h 8258"/>
                <a:gd name="connsiteX2" fmla="*/ 0 w 7639"/>
                <a:gd name="connsiteY2" fmla="*/ 0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258">
                  <a:moveTo>
                    <a:pt x="0" y="0"/>
                  </a:moveTo>
                  <a:cubicBezTo>
                    <a:pt x="2581" y="2787"/>
                    <a:pt x="5162" y="5472"/>
                    <a:pt x="7640" y="8259"/>
                  </a:cubicBezTo>
                  <a:cubicBezTo>
                    <a:pt x="5059" y="5472"/>
                    <a:pt x="2581" y="2787"/>
                    <a:pt x="0" y="0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318DA47D-1AE1-4355-9786-A837FEBCF944}"/>
                </a:ext>
              </a:extLst>
            </p:cNvPr>
            <p:cNvSpPr/>
            <p:nvPr/>
          </p:nvSpPr>
          <p:spPr>
            <a:xfrm>
              <a:off x="6395222" y="1110987"/>
              <a:ext cx="68962" cy="23496"/>
            </a:xfrm>
            <a:custGeom>
              <a:avLst/>
              <a:gdLst>
                <a:gd name="connsiteX0" fmla="*/ 68962 w 68962"/>
                <a:gd name="connsiteY0" fmla="*/ 23496 h 23496"/>
                <a:gd name="connsiteX1" fmla="*/ 16105 w 68962"/>
                <a:gd name="connsiteY1" fmla="*/ 14721 h 23496"/>
                <a:gd name="connsiteX2" fmla="*/ 0 w 68962"/>
                <a:gd name="connsiteY2" fmla="*/ 6875 h 23496"/>
                <a:gd name="connsiteX3" fmla="*/ 22506 w 68962"/>
                <a:gd name="connsiteY3" fmla="*/ 5223 h 23496"/>
                <a:gd name="connsiteX4" fmla="*/ 68962 w 68962"/>
                <a:gd name="connsiteY4" fmla="*/ 23496 h 23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962" h="23496">
                  <a:moveTo>
                    <a:pt x="68962" y="23496"/>
                  </a:moveTo>
                  <a:cubicBezTo>
                    <a:pt x="51825" y="16992"/>
                    <a:pt x="35204" y="8940"/>
                    <a:pt x="16105" y="14721"/>
                  </a:cubicBezTo>
                  <a:cubicBezTo>
                    <a:pt x="10014" y="16579"/>
                    <a:pt x="4026" y="12863"/>
                    <a:pt x="0" y="6875"/>
                  </a:cubicBezTo>
                  <a:cubicBezTo>
                    <a:pt x="7536" y="6462"/>
                    <a:pt x="16105" y="8423"/>
                    <a:pt x="22506" y="5223"/>
                  </a:cubicBezTo>
                  <a:cubicBezTo>
                    <a:pt x="44392" y="-6133"/>
                    <a:pt x="58742" y="1507"/>
                    <a:pt x="68962" y="2349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3CC59BD4-DAE6-426E-8C77-B1B4A165691D}"/>
                </a:ext>
              </a:extLst>
            </p:cNvPr>
            <p:cNvSpPr/>
            <p:nvPr/>
          </p:nvSpPr>
          <p:spPr>
            <a:xfrm>
              <a:off x="6540683" y="1101241"/>
              <a:ext cx="15382" cy="8052"/>
            </a:xfrm>
            <a:custGeom>
              <a:avLst/>
              <a:gdLst>
                <a:gd name="connsiteX0" fmla="*/ 15382 w 15382"/>
                <a:gd name="connsiteY0" fmla="*/ 0 h 8052"/>
                <a:gd name="connsiteX1" fmla="*/ 0 w 15382"/>
                <a:gd name="connsiteY1" fmla="*/ 8052 h 8052"/>
                <a:gd name="connsiteX2" fmla="*/ 15382 w 15382"/>
                <a:gd name="connsiteY2" fmla="*/ 0 h 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8052">
                  <a:moveTo>
                    <a:pt x="15382" y="0"/>
                  </a:moveTo>
                  <a:cubicBezTo>
                    <a:pt x="11976" y="6607"/>
                    <a:pt x="6297" y="7949"/>
                    <a:pt x="0" y="8052"/>
                  </a:cubicBezTo>
                  <a:cubicBezTo>
                    <a:pt x="3407" y="1445"/>
                    <a:pt x="9085" y="0"/>
                    <a:pt x="15382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AAB88E3B-E391-4BCB-A2CF-E3BA8976A056}"/>
                </a:ext>
              </a:extLst>
            </p:cNvPr>
            <p:cNvSpPr/>
            <p:nvPr/>
          </p:nvSpPr>
          <p:spPr>
            <a:xfrm>
              <a:off x="6517764" y="1100931"/>
              <a:ext cx="15279" cy="8362"/>
            </a:xfrm>
            <a:custGeom>
              <a:avLst/>
              <a:gdLst>
                <a:gd name="connsiteX0" fmla="*/ 15279 w 15279"/>
                <a:gd name="connsiteY0" fmla="*/ 8362 h 8362"/>
                <a:gd name="connsiteX1" fmla="*/ 0 w 15279"/>
                <a:gd name="connsiteY1" fmla="*/ 0 h 8362"/>
                <a:gd name="connsiteX2" fmla="*/ 15279 w 1527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362">
                  <a:moveTo>
                    <a:pt x="15279" y="8362"/>
                  </a:moveTo>
                  <a:cubicBezTo>
                    <a:pt x="8982" y="8259"/>
                    <a:pt x="3304" y="6814"/>
                    <a:pt x="0" y="0"/>
                  </a:cubicBezTo>
                  <a:cubicBezTo>
                    <a:pt x="6297" y="206"/>
                    <a:pt x="11975" y="1755"/>
                    <a:pt x="15279" y="8362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50CF9454-0C9F-45FF-91DE-5EF65681AF21}"/>
                </a:ext>
              </a:extLst>
            </p:cNvPr>
            <p:cNvSpPr/>
            <p:nvPr/>
          </p:nvSpPr>
          <p:spPr>
            <a:xfrm>
              <a:off x="6578984" y="1086232"/>
              <a:ext cx="15279" cy="6439"/>
            </a:xfrm>
            <a:custGeom>
              <a:avLst/>
              <a:gdLst>
                <a:gd name="connsiteX0" fmla="*/ 15279 w 15279"/>
                <a:gd name="connsiteY0" fmla="*/ 6439 h 6439"/>
                <a:gd name="connsiteX1" fmla="*/ 0 w 15279"/>
                <a:gd name="connsiteY1" fmla="*/ 6336 h 6439"/>
                <a:gd name="connsiteX2" fmla="*/ 15279 w 15279"/>
                <a:gd name="connsiteY2" fmla="*/ 6439 h 6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6439">
                  <a:moveTo>
                    <a:pt x="15279" y="6439"/>
                  </a:moveTo>
                  <a:cubicBezTo>
                    <a:pt x="10220" y="6439"/>
                    <a:pt x="5059" y="6439"/>
                    <a:pt x="0" y="6336"/>
                  </a:cubicBezTo>
                  <a:cubicBezTo>
                    <a:pt x="5059" y="-2129"/>
                    <a:pt x="10220" y="-2129"/>
                    <a:pt x="15279" y="643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1AD3E87B-2E44-41C0-87F2-7CD56B82EF3A}"/>
                </a:ext>
              </a:extLst>
            </p:cNvPr>
            <p:cNvSpPr/>
            <p:nvPr/>
          </p:nvSpPr>
          <p:spPr>
            <a:xfrm>
              <a:off x="6594263" y="1092672"/>
              <a:ext cx="7639" cy="4335"/>
            </a:xfrm>
            <a:custGeom>
              <a:avLst/>
              <a:gdLst>
                <a:gd name="connsiteX0" fmla="*/ 7640 w 7639"/>
                <a:gd name="connsiteY0" fmla="*/ 0 h 4335"/>
                <a:gd name="connsiteX1" fmla="*/ 0 w 7639"/>
                <a:gd name="connsiteY1" fmla="*/ 0 h 4335"/>
                <a:gd name="connsiteX2" fmla="*/ 7640 w 7639"/>
                <a:gd name="connsiteY2" fmla="*/ 0 h 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4335">
                  <a:moveTo>
                    <a:pt x="7640" y="0"/>
                  </a:moveTo>
                  <a:cubicBezTo>
                    <a:pt x="5162" y="5781"/>
                    <a:pt x="2581" y="5781"/>
                    <a:pt x="0" y="0"/>
                  </a:cubicBezTo>
                  <a:cubicBezTo>
                    <a:pt x="2581" y="0"/>
                    <a:pt x="5059" y="0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A8FFF846-06DF-4C4A-BF8F-700F644FF4D7}"/>
                </a:ext>
              </a:extLst>
            </p:cNvPr>
            <p:cNvSpPr/>
            <p:nvPr/>
          </p:nvSpPr>
          <p:spPr>
            <a:xfrm>
              <a:off x="6601902" y="1084310"/>
              <a:ext cx="7639" cy="8362"/>
            </a:xfrm>
            <a:custGeom>
              <a:avLst/>
              <a:gdLst>
                <a:gd name="connsiteX0" fmla="*/ 7640 w 7639"/>
                <a:gd name="connsiteY0" fmla="*/ 0 h 8362"/>
                <a:gd name="connsiteX1" fmla="*/ 0 w 7639"/>
                <a:gd name="connsiteY1" fmla="*/ 8362 h 8362"/>
                <a:gd name="connsiteX2" fmla="*/ 7640 w 7639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7640" y="0"/>
                  </a:moveTo>
                  <a:cubicBezTo>
                    <a:pt x="5059" y="2787"/>
                    <a:pt x="2581" y="5575"/>
                    <a:pt x="0" y="8362"/>
                  </a:cubicBezTo>
                  <a:cubicBezTo>
                    <a:pt x="2581" y="5575"/>
                    <a:pt x="5059" y="2787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EB4697A7-A7A6-415E-A06C-BA8ED09F88CF}"/>
                </a:ext>
              </a:extLst>
            </p:cNvPr>
            <p:cNvSpPr/>
            <p:nvPr/>
          </p:nvSpPr>
          <p:spPr>
            <a:xfrm>
              <a:off x="6556168" y="1092878"/>
              <a:ext cx="7639" cy="8155"/>
            </a:xfrm>
            <a:custGeom>
              <a:avLst/>
              <a:gdLst>
                <a:gd name="connsiteX0" fmla="*/ 7640 w 7639"/>
                <a:gd name="connsiteY0" fmla="*/ 0 h 8155"/>
                <a:gd name="connsiteX1" fmla="*/ 0 w 7639"/>
                <a:gd name="connsiteY1" fmla="*/ 8156 h 8155"/>
                <a:gd name="connsiteX2" fmla="*/ 7640 w 7639"/>
                <a:gd name="connsiteY2" fmla="*/ 0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155">
                  <a:moveTo>
                    <a:pt x="7640" y="0"/>
                  </a:moveTo>
                  <a:cubicBezTo>
                    <a:pt x="5059" y="2684"/>
                    <a:pt x="2581" y="5472"/>
                    <a:pt x="0" y="8156"/>
                  </a:cubicBezTo>
                  <a:cubicBezTo>
                    <a:pt x="2581" y="5472"/>
                    <a:pt x="5059" y="2684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32AAA071-4D05-4325-B532-95CBD05F6BA6}"/>
                </a:ext>
              </a:extLst>
            </p:cNvPr>
            <p:cNvSpPr/>
            <p:nvPr/>
          </p:nvSpPr>
          <p:spPr>
            <a:xfrm>
              <a:off x="6571241" y="1092569"/>
              <a:ext cx="7639" cy="3652"/>
            </a:xfrm>
            <a:custGeom>
              <a:avLst/>
              <a:gdLst>
                <a:gd name="connsiteX0" fmla="*/ 7640 w 7639"/>
                <a:gd name="connsiteY0" fmla="*/ 0 h 3652"/>
                <a:gd name="connsiteX1" fmla="*/ 0 w 7639"/>
                <a:gd name="connsiteY1" fmla="*/ 103 h 3652"/>
                <a:gd name="connsiteX2" fmla="*/ 7640 w 7639"/>
                <a:gd name="connsiteY2" fmla="*/ 0 h 3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3652">
                  <a:moveTo>
                    <a:pt x="7640" y="0"/>
                  </a:moveTo>
                  <a:cubicBezTo>
                    <a:pt x="5162" y="4852"/>
                    <a:pt x="2581" y="4852"/>
                    <a:pt x="0" y="103"/>
                  </a:cubicBezTo>
                  <a:cubicBezTo>
                    <a:pt x="2581" y="103"/>
                    <a:pt x="5162" y="103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948D1561-23CF-41C9-B036-0B974131AE27}"/>
                </a:ext>
              </a:extLst>
            </p:cNvPr>
            <p:cNvSpPr/>
            <p:nvPr/>
          </p:nvSpPr>
          <p:spPr>
            <a:xfrm>
              <a:off x="6331695" y="1289769"/>
              <a:ext cx="62927" cy="95476"/>
            </a:xfrm>
            <a:custGeom>
              <a:avLst/>
              <a:gdLst>
                <a:gd name="connsiteX0" fmla="*/ 17690 w 62927"/>
                <a:gd name="connsiteY0" fmla="*/ 28579 h 95476"/>
                <a:gd name="connsiteX1" fmla="*/ 25639 w 62927"/>
                <a:gd name="connsiteY1" fmla="*/ 15365 h 95476"/>
                <a:gd name="connsiteX2" fmla="*/ 48661 w 62927"/>
                <a:gd name="connsiteY2" fmla="*/ 8345 h 95476"/>
                <a:gd name="connsiteX3" fmla="*/ 60533 w 62927"/>
                <a:gd name="connsiteY3" fmla="*/ 24036 h 95476"/>
                <a:gd name="connsiteX4" fmla="*/ 57642 w 62927"/>
                <a:gd name="connsiteY4" fmla="*/ 41896 h 95476"/>
                <a:gd name="connsiteX5" fmla="*/ 10050 w 62927"/>
                <a:gd name="connsiteY5" fmla="*/ 95476 h 95476"/>
                <a:gd name="connsiteX6" fmla="*/ 1894 w 62927"/>
                <a:gd name="connsiteY6" fmla="*/ 61718 h 95476"/>
                <a:gd name="connsiteX7" fmla="*/ 4062 w 62927"/>
                <a:gd name="connsiteY7" fmla="*/ 47781 h 95476"/>
                <a:gd name="connsiteX8" fmla="*/ 17690 w 62927"/>
                <a:gd name="connsiteY8" fmla="*/ 28579 h 9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927" h="95476">
                  <a:moveTo>
                    <a:pt x="17690" y="28579"/>
                  </a:moveTo>
                  <a:cubicBezTo>
                    <a:pt x="22232" y="25482"/>
                    <a:pt x="23677" y="20423"/>
                    <a:pt x="25639" y="15365"/>
                  </a:cubicBezTo>
                  <a:cubicBezTo>
                    <a:pt x="33072" y="-3115"/>
                    <a:pt x="37305" y="-4250"/>
                    <a:pt x="48661" y="8345"/>
                  </a:cubicBezTo>
                  <a:cubicBezTo>
                    <a:pt x="52997" y="13197"/>
                    <a:pt x="57333" y="18358"/>
                    <a:pt x="60533" y="24036"/>
                  </a:cubicBezTo>
                  <a:cubicBezTo>
                    <a:pt x="64146" y="30437"/>
                    <a:pt x="64043" y="39832"/>
                    <a:pt x="57642" y="41896"/>
                  </a:cubicBezTo>
                  <a:cubicBezTo>
                    <a:pt x="32040" y="50052"/>
                    <a:pt x="21406" y="72971"/>
                    <a:pt x="10050" y="95476"/>
                  </a:cubicBezTo>
                  <a:cubicBezTo>
                    <a:pt x="965" y="85979"/>
                    <a:pt x="8605" y="71732"/>
                    <a:pt x="1894" y="61718"/>
                  </a:cubicBezTo>
                  <a:cubicBezTo>
                    <a:pt x="-2029" y="55937"/>
                    <a:pt x="862" y="52117"/>
                    <a:pt x="4062" y="47781"/>
                  </a:cubicBezTo>
                  <a:cubicBezTo>
                    <a:pt x="8811" y="41484"/>
                    <a:pt x="13147" y="34980"/>
                    <a:pt x="17690" y="28579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A44E71E5-3FF4-407E-96D0-9C8ABB7B7A2B}"/>
                </a:ext>
              </a:extLst>
            </p:cNvPr>
            <p:cNvSpPr/>
            <p:nvPr/>
          </p:nvSpPr>
          <p:spPr>
            <a:xfrm>
              <a:off x="6288269" y="1493927"/>
              <a:ext cx="30558" cy="25009"/>
            </a:xfrm>
            <a:custGeom>
              <a:avLst/>
              <a:gdLst>
                <a:gd name="connsiteX0" fmla="*/ 30558 w 30558"/>
                <a:gd name="connsiteY0" fmla="*/ 8285 h 25009"/>
                <a:gd name="connsiteX1" fmla="*/ 15279 w 30558"/>
                <a:gd name="connsiteY1" fmla="*/ 25009 h 25009"/>
                <a:gd name="connsiteX2" fmla="*/ 0 w 30558"/>
                <a:gd name="connsiteY2" fmla="*/ 8285 h 25009"/>
                <a:gd name="connsiteX3" fmla="*/ 30558 w 30558"/>
                <a:gd name="connsiteY3" fmla="*/ 8285 h 2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58" h="25009">
                  <a:moveTo>
                    <a:pt x="30558" y="8285"/>
                  </a:moveTo>
                  <a:cubicBezTo>
                    <a:pt x="23228" y="11485"/>
                    <a:pt x="18170" y="17060"/>
                    <a:pt x="15279" y="25009"/>
                  </a:cubicBezTo>
                  <a:cubicBezTo>
                    <a:pt x="10220" y="19434"/>
                    <a:pt x="5059" y="13860"/>
                    <a:pt x="0" y="8285"/>
                  </a:cubicBezTo>
                  <a:cubicBezTo>
                    <a:pt x="14660" y="-2762"/>
                    <a:pt x="15795" y="-2762"/>
                    <a:pt x="30558" y="828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3DFC609C-B4B6-4499-8D72-EB2FB9616AB7}"/>
                </a:ext>
              </a:extLst>
            </p:cNvPr>
            <p:cNvSpPr/>
            <p:nvPr/>
          </p:nvSpPr>
          <p:spPr>
            <a:xfrm>
              <a:off x="6346288" y="1314837"/>
              <a:ext cx="3097" cy="3510"/>
            </a:xfrm>
            <a:custGeom>
              <a:avLst/>
              <a:gdLst>
                <a:gd name="connsiteX0" fmla="*/ 3097 w 3097"/>
                <a:gd name="connsiteY0" fmla="*/ 3510 h 3510"/>
                <a:gd name="connsiteX1" fmla="*/ 0 w 3097"/>
                <a:gd name="connsiteY1" fmla="*/ 1549 h 3510"/>
                <a:gd name="connsiteX2" fmla="*/ 1342 w 3097"/>
                <a:gd name="connsiteY2" fmla="*/ 0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3510"/>
                  </a:moveTo>
                  <a:lnTo>
                    <a:pt x="0" y="1549"/>
                  </a:lnTo>
                  <a:lnTo>
                    <a:pt x="1342" y="0"/>
                  </a:ln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1862089B-90A3-4D4F-9F8D-28FB939388B0}"/>
                </a:ext>
              </a:extLst>
            </p:cNvPr>
            <p:cNvSpPr/>
            <p:nvPr/>
          </p:nvSpPr>
          <p:spPr>
            <a:xfrm>
              <a:off x="6028009" y="1022269"/>
              <a:ext cx="30661" cy="11904"/>
            </a:xfrm>
            <a:custGeom>
              <a:avLst/>
              <a:gdLst>
                <a:gd name="connsiteX0" fmla="*/ 0 w 30661"/>
                <a:gd name="connsiteY0" fmla="*/ 11868 h 11904"/>
                <a:gd name="connsiteX1" fmla="*/ 30661 w 30661"/>
                <a:gd name="connsiteY1" fmla="*/ 3609 h 11904"/>
                <a:gd name="connsiteX2" fmla="*/ 0 w 30661"/>
                <a:gd name="connsiteY2" fmla="*/ 11868 h 11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661" h="11904">
                  <a:moveTo>
                    <a:pt x="0" y="11868"/>
                  </a:moveTo>
                  <a:cubicBezTo>
                    <a:pt x="6194" y="-8676"/>
                    <a:pt x="19821" y="3712"/>
                    <a:pt x="30661" y="3609"/>
                  </a:cubicBezTo>
                  <a:cubicBezTo>
                    <a:pt x="22609" y="15688"/>
                    <a:pt x="10633" y="10629"/>
                    <a:pt x="0" y="11868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4B72B93C-F4C7-4865-8D72-231210BBC808}"/>
                </a:ext>
              </a:extLst>
            </p:cNvPr>
            <p:cNvSpPr/>
            <p:nvPr/>
          </p:nvSpPr>
          <p:spPr>
            <a:xfrm>
              <a:off x="6249865" y="1159569"/>
              <a:ext cx="7742" cy="8362"/>
            </a:xfrm>
            <a:custGeom>
              <a:avLst/>
              <a:gdLst>
                <a:gd name="connsiteX0" fmla="*/ 7743 w 7742"/>
                <a:gd name="connsiteY0" fmla="*/ 8362 h 8362"/>
                <a:gd name="connsiteX1" fmla="*/ 0 w 7742"/>
                <a:gd name="connsiteY1" fmla="*/ 0 h 8362"/>
                <a:gd name="connsiteX2" fmla="*/ 7743 w 7742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362">
                  <a:moveTo>
                    <a:pt x="7743" y="8362"/>
                  </a:moveTo>
                  <a:cubicBezTo>
                    <a:pt x="5162" y="5575"/>
                    <a:pt x="2581" y="2787"/>
                    <a:pt x="0" y="0"/>
                  </a:cubicBezTo>
                  <a:cubicBezTo>
                    <a:pt x="2581" y="2787"/>
                    <a:pt x="5162" y="5575"/>
                    <a:pt x="7743" y="8362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A75B09B4-9220-43C6-8D92-A5074672805E}"/>
                </a:ext>
              </a:extLst>
            </p:cNvPr>
            <p:cNvSpPr/>
            <p:nvPr/>
          </p:nvSpPr>
          <p:spPr>
            <a:xfrm>
              <a:off x="6084854" y="1619726"/>
              <a:ext cx="108023" cy="52512"/>
            </a:xfrm>
            <a:custGeom>
              <a:avLst/>
              <a:gdLst>
                <a:gd name="connsiteX0" fmla="*/ 108024 w 108023"/>
                <a:gd name="connsiteY0" fmla="*/ 3067 h 52512"/>
                <a:gd name="connsiteX1" fmla="*/ 93055 w 108023"/>
                <a:gd name="connsiteY1" fmla="*/ 45600 h 52512"/>
                <a:gd name="connsiteX2" fmla="*/ 84796 w 108023"/>
                <a:gd name="connsiteY2" fmla="*/ 52414 h 52512"/>
                <a:gd name="connsiteX3" fmla="*/ 4994 w 108023"/>
                <a:gd name="connsiteY3" fmla="*/ 31044 h 52512"/>
                <a:gd name="connsiteX4" fmla="*/ 2000 w 108023"/>
                <a:gd name="connsiteY4" fmla="*/ 28566 h 52512"/>
                <a:gd name="connsiteX5" fmla="*/ 1793 w 108023"/>
                <a:gd name="connsiteY5" fmla="*/ 17313 h 52512"/>
                <a:gd name="connsiteX6" fmla="*/ 42881 w 108023"/>
                <a:gd name="connsiteY6" fmla="*/ 2241 h 52512"/>
                <a:gd name="connsiteX7" fmla="*/ 94397 w 108023"/>
                <a:gd name="connsiteY7" fmla="*/ 176 h 52512"/>
                <a:gd name="connsiteX8" fmla="*/ 108024 w 108023"/>
                <a:gd name="connsiteY8" fmla="*/ 3067 h 5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23" h="52512">
                  <a:moveTo>
                    <a:pt x="108024" y="3067"/>
                  </a:moveTo>
                  <a:cubicBezTo>
                    <a:pt x="97907" y="16281"/>
                    <a:pt x="96874" y="31353"/>
                    <a:pt x="93055" y="45600"/>
                  </a:cubicBezTo>
                  <a:cubicBezTo>
                    <a:pt x="92229" y="48697"/>
                    <a:pt x="86138" y="53240"/>
                    <a:pt x="84796" y="52414"/>
                  </a:cubicBezTo>
                  <a:cubicBezTo>
                    <a:pt x="59916" y="37238"/>
                    <a:pt x="30803" y="41677"/>
                    <a:pt x="4994" y="31044"/>
                  </a:cubicBezTo>
                  <a:cubicBezTo>
                    <a:pt x="3858" y="30528"/>
                    <a:pt x="2619" y="29702"/>
                    <a:pt x="2000" y="28566"/>
                  </a:cubicBezTo>
                  <a:cubicBezTo>
                    <a:pt x="38" y="24953"/>
                    <a:pt x="-1201" y="20307"/>
                    <a:pt x="1793" y="17313"/>
                  </a:cubicBezTo>
                  <a:cubicBezTo>
                    <a:pt x="13459" y="5647"/>
                    <a:pt x="29357" y="-2302"/>
                    <a:pt x="42881" y="2241"/>
                  </a:cubicBezTo>
                  <a:cubicBezTo>
                    <a:pt x="61464" y="8538"/>
                    <a:pt x="77363" y="4512"/>
                    <a:pt x="94397" y="176"/>
                  </a:cubicBezTo>
                  <a:cubicBezTo>
                    <a:pt x="97700" y="-650"/>
                    <a:pt x="101623" y="1621"/>
                    <a:pt x="108024" y="3067"/>
                  </a:cubicBezTo>
                  <a:close/>
                </a:path>
              </a:pathLst>
            </a:custGeom>
            <a:solidFill>
              <a:srgbClr val="7C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C6813107-0480-42E2-A693-74903F18929F}"/>
                </a:ext>
              </a:extLst>
            </p:cNvPr>
            <p:cNvSpPr/>
            <p:nvPr/>
          </p:nvSpPr>
          <p:spPr>
            <a:xfrm>
              <a:off x="5585325" y="1495593"/>
              <a:ext cx="21890" cy="31706"/>
            </a:xfrm>
            <a:custGeom>
              <a:avLst/>
              <a:gdLst>
                <a:gd name="connsiteX0" fmla="*/ 21890 w 21890"/>
                <a:gd name="connsiteY0" fmla="*/ 31706 h 31706"/>
                <a:gd name="connsiteX1" fmla="*/ 830 w 21890"/>
                <a:gd name="connsiteY1" fmla="*/ 17047 h 31706"/>
                <a:gd name="connsiteX2" fmla="*/ 7643 w 21890"/>
                <a:gd name="connsiteY2" fmla="*/ 425 h 31706"/>
                <a:gd name="connsiteX3" fmla="*/ 19825 w 21890"/>
                <a:gd name="connsiteY3" fmla="*/ 7033 h 31706"/>
                <a:gd name="connsiteX4" fmla="*/ 21890 w 21890"/>
                <a:gd name="connsiteY4" fmla="*/ 31706 h 31706"/>
                <a:gd name="connsiteX5" fmla="*/ 21890 w 21890"/>
                <a:gd name="connsiteY5" fmla="*/ 31706 h 3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890" h="31706">
                  <a:moveTo>
                    <a:pt x="21890" y="31706"/>
                  </a:moveTo>
                  <a:cubicBezTo>
                    <a:pt x="12392" y="31087"/>
                    <a:pt x="4753" y="27370"/>
                    <a:pt x="830" y="17047"/>
                  </a:cubicBezTo>
                  <a:cubicBezTo>
                    <a:pt x="-1648" y="10336"/>
                    <a:pt x="1656" y="2077"/>
                    <a:pt x="7643" y="425"/>
                  </a:cubicBezTo>
                  <a:cubicBezTo>
                    <a:pt x="13425" y="-1123"/>
                    <a:pt x="18587" y="1664"/>
                    <a:pt x="19825" y="7033"/>
                  </a:cubicBezTo>
                  <a:cubicBezTo>
                    <a:pt x="21684" y="14982"/>
                    <a:pt x="21271" y="23447"/>
                    <a:pt x="21890" y="31706"/>
                  </a:cubicBezTo>
                  <a:lnTo>
                    <a:pt x="21890" y="31706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7B56A2BC-3B1A-4266-93CB-1E1C2EE8EDC6}"/>
                </a:ext>
              </a:extLst>
            </p:cNvPr>
            <p:cNvSpPr/>
            <p:nvPr/>
          </p:nvSpPr>
          <p:spPr>
            <a:xfrm>
              <a:off x="5898034" y="1669456"/>
              <a:ext cx="22918" cy="25086"/>
            </a:xfrm>
            <a:custGeom>
              <a:avLst/>
              <a:gdLst>
                <a:gd name="connsiteX0" fmla="*/ 7743 w 22918"/>
                <a:gd name="connsiteY0" fmla="*/ 16518 h 25086"/>
                <a:gd name="connsiteX1" fmla="*/ 0 w 22918"/>
                <a:gd name="connsiteY1" fmla="*/ 0 h 25086"/>
                <a:gd name="connsiteX2" fmla="*/ 22919 w 22918"/>
                <a:gd name="connsiteY2" fmla="*/ 25087 h 25086"/>
                <a:gd name="connsiteX3" fmla="*/ 7743 w 22918"/>
                <a:gd name="connsiteY3" fmla="*/ 16518 h 2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18" h="25086">
                  <a:moveTo>
                    <a:pt x="7743" y="16518"/>
                  </a:moveTo>
                  <a:cubicBezTo>
                    <a:pt x="5162" y="11046"/>
                    <a:pt x="2581" y="5472"/>
                    <a:pt x="0" y="0"/>
                  </a:cubicBezTo>
                  <a:cubicBezTo>
                    <a:pt x="14660" y="723"/>
                    <a:pt x="22299" y="9085"/>
                    <a:pt x="22919" y="25087"/>
                  </a:cubicBezTo>
                  <a:cubicBezTo>
                    <a:pt x="17860" y="22196"/>
                    <a:pt x="12801" y="19305"/>
                    <a:pt x="7743" y="16518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ED76D7A9-80A6-4A3A-BD1B-8A9BAB152508}"/>
                </a:ext>
              </a:extLst>
            </p:cNvPr>
            <p:cNvSpPr/>
            <p:nvPr/>
          </p:nvSpPr>
          <p:spPr>
            <a:xfrm>
              <a:off x="5655306" y="1335072"/>
              <a:ext cx="8796" cy="13940"/>
            </a:xfrm>
            <a:custGeom>
              <a:avLst/>
              <a:gdLst>
                <a:gd name="connsiteX0" fmla="*/ 5489 w 8796"/>
                <a:gd name="connsiteY0" fmla="*/ 0 h 13940"/>
                <a:gd name="connsiteX1" fmla="*/ 8173 w 8796"/>
                <a:gd name="connsiteY1" fmla="*/ 7640 h 13940"/>
                <a:gd name="connsiteX2" fmla="*/ 5696 w 8796"/>
                <a:gd name="connsiteY2" fmla="*/ 13937 h 13940"/>
                <a:gd name="connsiteX3" fmla="*/ 327 w 8796"/>
                <a:gd name="connsiteY3" fmla="*/ 9601 h 13940"/>
                <a:gd name="connsiteX4" fmla="*/ 5489 w 8796"/>
                <a:gd name="connsiteY4" fmla="*/ 0 h 13940"/>
                <a:gd name="connsiteX5" fmla="*/ 5489 w 8796"/>
                <a:gd name="connsiteY5" fmla="*/ 0 h 1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96" h="13940">
                  <a:moveTo>
                    <a:pt x="5489" y="0"/>
                  </a:moveTo>
                  <a:cubicBezTo>
                    <a:pt x="6418" y="2581"/>
                    <a:pt x="7244" y="5162"/>
                    <a:pt x="8173" y="7640"/>
                  </a:cubicBezTo>
                  <a:cubicBezTo>
                    <a:pt x="9515" y="10943"/>
                    <a:pt x="8690" y="13834"/>
                    <a:pt x="5696" y="13937"/>
                  </a:cubicBezTo>
                  <a:cubicBezTo>
                    <a:pt x="3837" y="14040"/>
                    <a:pt x="844" y="11563"/>
                    <a:pt x="327" y="9601"/>
                  </a:cubicBezTo>
                  <a:cubicBezTo>
                    <a:pt x="-1015" y="5059"/>
                    <a:pt x="1979" y="2065"/>
                    <a:pt x="5489" y="0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3B5C90FB-8E72-4121-AEAE-36C2D6DC71DB}"/>
                </a:ext>
              </a:extLst>
            </p:cNvPr>
            <p:cNvSpPr/>
            <p:nvPr/>
          </p:nvSpPr>
          <p:spPr>
            <a:xfrm>
              <a:off x="5680927" y="1345699"/>
              <a:ext cx="5678" cy="4032"/>
            </a:xfrm>
            <a:custGeom>
              <a:avLst/>
              <a:gdLst>
                <a:gd name="connsiteX0" fmla="*/ 2581 w 5678"/>
                <a:gd name="connsiteY0" fmla="*/ 4033 h 4032"/>
                <a:gd name="connsiteX1" fmla="*/ 0 w 5678"/>
                <a:gd name="connsiteY1" fmla="*/ 1658 h 4032"/>
                <a:gd name="connsiteX2" fmla="*/ 2994 w 5678"/>
                <a:gd name="connsiteY2" fmla="*/ 7 h 4032"/>
                <a:gd name="connsiteX3" fmla="*/ 5678 w 5678"/>
                <a:gd name="connsiteY3" fmla="*/ 2175 h 4032"/>
                <a:gd name="connsiteX4" fmla="*/ 2581 w 5678"/>
                <a:gd name="connsiteY4" fmla="*/ 4033 h 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8" h="4032">
                  <a:moveTo>
                    <a:pt x="2581" y="4033"/>
                  </a:moveTo>
                  <a:cubicBezTo>
                    <a:pt x="1652" y="3207"/>
                    <a:pt x="826" y="2484"/>
                    <a:pt x="0" y="1658"/>
                  </a:cubicBezTo>
                  <a:cubicBezTo>
                    <a:pt x="1032" y="1039"/>
                    <a:pt x="2065" y="-97"/>
                    <a:pt x="2994" y="7"/>
                  </a:cubicBezTo>
                  <a:cubicBezTo>
                    <a:pt x="3923" y="110"/>
                    <a:pt x="4749" y="1452"/>
                    <a:pt x="5678" y="2175"/>
                  </a:cubicBezTo>
                  <a:cubicBezTo>
                    <a:pt x="4646" y="2794"/>
                    <a:pt x="3613" y="3413"/>
                    <a:pt x="2581" y="4033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B76E55E8-E424-4161-A811-D25713583123}"/>
                </a:ext>
              </a:extLst>
            </p:cNvPr>
            <p:cNvSpPr/>
            <p:nvPr/>
          </p:nvSpPr>
          <p:spPr>
            <a:xfrm>
              <a:off x="5607216" y="1527299"/>
              <a:ext cx="2997" cy="3538"/>
            </a:xfrm>
            <a:custGeom>
              <a:avLst/>
              <a:gdLst>
                <a:gd name="connsiteX0" fmla="*/ 0 w 2997"/>
                <a:gd name="connsiteY0" fmla="*/ 0 h 3538"/>
                <a:gd name="connsiteX1" fmla="*/ 2994 w 2997"/>
                <a:gd name="connsiteY1" fmla="*/ 1858 h 3538"/>
                <a:gd name="connsiteX2" fmla="*/ 0 w 2997"/>
                <a:gd name="connsiteY2" fmla="*/ 0 h 3538"/>
                <a:gd name="connsiteX3" fmla="*/ 0 w 2997"/>
                <a:gd name="connsiteY3" fmla="*/ 0 h 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38">
                  <a:moveTo>
                    <a:pt x="0" y="0"/>
                  </a:moveTo>
                  <a:cubicBezTo>
                    <a:pt x="1032" y="619"/>
                    <a:pt x="3097" y="1445"/>
                    <a:pt x="2994" y="1858"/>
                  </a:cubicBezTo>
                  <a:cubicBezTo>
                    <a:pt x="2478" y="4646"/>
                    <a:pt x="1239" y="392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592" name="Picture 1159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03F597A-F460-4F76-ABCD-ECC56E1B9B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 t="43714" r="15684" b="-2223"/>
          <a:stretch/>
        </p:blipFill>
        <p:spPr>
          <a:xfrm>
            <a:off x="-4951075" y="3429000"/>
            <a:ext cx="5170644" cy="3574126"/>
          </a:xfrm>
          <a:prstGeom prst="rect">
            <a:avLst/>
          </a:prstGeom>
        </p:spPr>
      </p:pic>
      <p:pic>
        <p:nvPicPr>
          <p:cNvPr id="11593" name="Picture 1159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C983D571-E0DC-4D63-9E6D-C6DA11B16C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2" t="48798" r="60877" b="27834"/>
          <a:stretch/>
        </p:blipFill>
        <p:spPr>
          <a:xfrm>
            <a:off x="-5888621" y="4502332"/>
            <a:ext cx="1510752" cy="142746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EAAB21-D7FD-4C81-9520-90AAD594D04C}"/>
              </a:ext>
            </a:extLst>
          </p:cNvPr>
          <p:cNvSpPr/>
          <p:nvPr/>
        </p:nvSpPr>
        <p:spPr>
          <a:xfrm>
            <a:off x="3249938" y="1458357"/>
            <a:ext cx="6201620" cy="43567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63" name="Picture 562">
            <a:extLst>
              <a:ext uri="{FF2B5EF4-FFF2-40B4-BE49-F238E27FC236}">
                <a16:creationId xmlns:a16="http://schemas.microsoft.com/office/drawing/2014/main" id="{DA56E0E5-5B1F-425D-8A52-37BCAB9159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533" t="8776" r="21250" b="15784"/>
          <a:stretch/>
        </p:blipFill>
        <p:spPr>
          <a:xfrm>
            <a:off x="3943502" y="1576543"/>
            <a:ext cx="4807131" cy="386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52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0.00903 L 0.10208 -0.00903 C 0.14856 -0.00903 0.2013 -0.00371 0.24908 -0.00186 C 0.28398 -0.00186 0.34856 -0.00811 0.37812 -0.00811 C 0.41836 -0.00811 0.45937 -0.00695 0.53593 -0.00695 L 0.58893 0.07245 L 0.64778 -0.02616 L 0.7181 -0.00903 L 0.77695 -0.00695 L 0.9181 -0.00903 C 0.98359 -0.00811 1.03567 -0.00186 1.10065 0.00208 C 1.12422 0.00254 1.17747 0.00254 1.21263 0.00208 C 1.24804 -0.00186 1.27721 -0.00695 1.28932 -0.00695 C 1.30677 -0.00903 1.34791 -0.00695 1.37122 -0.00811 L 1.40703 -0.00903 L 1.47213 -0.00903 " pathEditMode="relative" rAng="0" ptsTypes="AAAAAAAAAAAAAAAA">
                                      <p:cBhvr>
                                        <p:cTn id="42" dur="3000" fill="hold"/>
                                        <p:tgtEl>
                                          <p:spTgt spid="115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07" y="321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.00069 L 0.10143 0.00069 C 0.14844 0.00069 0.20104 -0.00139 0.24844 -0.00139 C 0.28359 -0.00139 0.34805 0.00023 0.37852 0.00023 C 0.41875 0.00023 0.46003 -0.00023 0.53711 -0.00023 L 0.59049 -0.02269 L 0.64935 0.00532 L 0.72018 0.00069 L 0.77969 -0.00023 L 0.92057 0.00023 C 0.98633 3.33333E-6 1.03984 -0.00186 1.10417 -0.00255 C 1.12786 -0.00278 1.18125 -0.00278 1.21667 -0.00255 C 1.25195 -0.00209 1.28203 -0.00023 1.29336 -0.00023 C 1.31094 0.00023 1.3526 -0.00023 1.37591 0.00023 L 1.41211 0.00069 L 1.47734 0.00069 " pathEditMode="relative" rAng="0" ptsTypes="AAAAAAAAAAAAAAAA">
                                      <p:cBhvr>
                                        <p:cTn id="44" dur="3000" fill="hold"/>
                                        <p:tgtEl>
                                          <p:spTgt spid="11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867" y="-94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5000" t="-17000" r="5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D9B60EB-B260-4051-BAE3-234D97E5A1EA}"/>
              </a:ext>
            </a:extLst>
          </p:cNvPr>
          <p:cNvGrpSpPr/>
          <p:nvPr/>
        </p:nvGrpSpPr>
        <p:grpSpPr>
          <a:xfrm>
            <a:off x="1179766" y="497541"/>
            <a:ext cx="9832223" cy="5916322"/>
            <a:chOff x="838200" y="1027906"/>
            <a:chExt cx="7025640" cy="508551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483844D-F602-4617-9CCE-3123AF99F749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CCFB619-BDC4-4A7A-85D2-01F8BC6CAE84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56BB0497-9312-4F0C-A5DF-E90B2449A0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t="4352" r="21503" b="6908"/>
          <a:stretch/>
        </p:blipFill>
        <p:spPr>
          <a:xfrm rot="19566215">
            <a:off x="-8852" y="3638003"/>
            <a:ext cx="2888845" cy="3082834"/>
          </a:xfrm>
          <a:prstGeom prst="rect">
            <a:avLst/>
          </a:prstGeom>
        </p:spPr>
      </p:pic>
      <p:pic>
        <p:nvPicPr>
          <p:cNvPr id="6" name="Picture 5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51F24DAD-30FC-49CC-BFBD-FD34BC5A013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3045">
            <a:off x="9470364" y="292058"/>
            <a:ext cx="1598319" cy="887400"/>
          </a:xfrm>
          <a:prstGeom prst="rect">
            <a:avLst/>
          </a:prstGeom>
        </p:spPr>
      </p:pic>
      <p:pic>
        <p:nvPicPr>
          <p:cNvPr id="11" name="Picture 10" descr="A picture containing text, cake, birthday, decorated&#10;&#10;Description automatically generated">
            <a:extLst>
              <a:ext uri="{FF2B5EF4-FFF2-40B4-BE49-F238E27FC236}">
                <a16:creationId xmlns:a16="http://schemas.microsoft.com/office/drawing/2014/main" id="{25F6B142-8B41-411F-881D-42D348B269A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819" y="4453333"/>
            <a:ext cx="4205181" cy="237142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2708DE-46E7-4B7E-BDBD-54025A50E393}"/>
              </a:ext>
            </a:extLst>
          </p:cNvPr>
          <p:cNvSpPr txBox="1">
            <a:spLocks/>
          </p:cNvSpPr>
          <p:nvPr/>
        </p:nvSpPr>
        <p:spPr>
          <a:xfrm>
            <a:off x="1535643" y="1626160"/>
            <a:ext cx="9327938" cy="10063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Nội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 dung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chính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thơ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 là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gì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C04DFE-B2F0-458E-BD68-0EAD3052AF08}"/>
              </a:ext>
            </a:extLst>
          </p:cNvPr>
          <p:cNvSpPr txBox="1"/>
          <p:nvPr/>
        </p:nvSpPr>
        <p:spPr>
          <a:xfrm>
            <a:off x="3048229" y="3188497"/>
            <a:ext cx="6131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thể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trường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nhỏ.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E9DA3F9-8141-4821-84B8-78527582430F}"/>
              </a:ext>
            </a:extLst>
          </p:cNvPr>
          <p:cNvGrpSpPr/>
          <p:nvPr/>
        </p:nvGrpSpPr>
        <p:grpSpPr>
          <a:xfrm>
            <a:off x="1198047" y="601216"/>
            <a:ext cx="9832223" cy="5822192"/>
            <a:chOff x="838200" y="1027906"/>
            <a:chExt cx="7025640" cy="5085511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AD26E52-7EED-4005-8CB1-F9E8C0E1083C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62F71A-C5E9-41EA-8DCC-569E4EDBD631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E713608A-EEEB-4A5D-B2F5-D0091B29F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513" y="956143"/>
            <a:ext cx="9120016" cy="1006389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Nội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 dung </a:t>
            </a:r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chính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 </a:t>
            </a:r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của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 </a:t>
            </a:r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bài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 </a:t>
            </a:r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thơ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 là </a:t>
            </a:r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gì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? </a:t>
            </a:r>
          </a:p>
        </p:txBody>
      </p: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CB735CF1-EE7B-49B1-8CFE-8372AB7947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t="4352" r="21503" b="6908"/>
          <a:stretch/>
        </p:blipFill>
        <p:spPr>
          <a:xfrm rot="19566215">
            <a:off x="-8852" y="3638003"/>
            <a:ext cx="2888845" cy="3082834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A03564E-77BD-4EEC-8C99-EE7E6B78B659}"/>
              </a:ext>
            </a:extLst>
          </p:cNvPr>
          <p:cNvSpPr/>
          <p:nvPr/>
        </p:nvSpPr>
        <p:spPr>
          <a:xfrm>
            <a:off x="2692126" y="2809461"/>
            <a:ext cx="6807750" cy="2657127"/>
          </a:xfrm>
          <a:prstGeom prst="roundRect">
            <a:avLst/>
          </a:prstGeom>
          <a:noFill/>
          <a:ln w="57150">
            <a:solidFill>
              <a:srgbClr val="3E3E3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AB7121-2EF6-4326-99B4-9FD4493A0D01}"/>
              </a:ext>
            </a:extLst>
          </p:cNvPr>
          <p:cNvSpPr txBox="1"/>
          <p:nvPr/>
        </p:nvSpPr>
        <p:spPr>
          <a:xfrm>
            <a:off x="3097591" y="3309693"/>
            <a:ext cx="6131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thể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trường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nhỏ.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8454537-C15B-4AD1-8876-B1EB106DA303}"/>
              </a:ext>
            </a:extLst>
          </p:cNvPr>
          <p:cNvGrpSpPr/>
          <p:nvPr/>
        </p:nvGrpSpPr>
        <p:grpSpPr>
          <a:xfrm>
            <a:off x="7394713" y="4119427"/>
            <a:ext cx="4797288" cy="2705329"/>
            <a:chOff x="7394713" y="4119427"/>
            <a:chExt cx="4797288" cy="2705329"/>
          </a:xfrm>
        </p:grpSpPr>
        <p:pic>
          <p:nvPicPr>
            <p:cNvPr id="21" name="Picture 20" descr="A picture containing text, cake, birthday, decorated&#10;&#10;Description automatically generated">
              <a:extLst>
                <a:ext uri="{FF2B5EF4-FFF2-40B4-BE49-F238E27FC236}">
                  <a16:creationId xmlns:a16="http://schemas.microsoft.com/office/drawing/2014/main" id="{87FFD3DA-6D3C-4F65-9A6C-D6491FB10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713" y="4119427"/>
              <a:ext cx="4797288" cy="2705329"/>
            </a:xfrm>
            <a:prstGeom prst="rect">
              <a:avLst/>
            </a:prstGeom>
          </p:spPr>
        </p:pic>
        <p:pic>
          <p:nvPicPr>
            <p:cNvPr id="22" name="Picture 21" descr="A toy figurine of a child&#10;&#10;Description automatically generated with low confidence">
              <a:extLst>
                <a:ext uri="{FF2B5EF4-FFF2-40B4-BE49-F238E27FC236}">
                  <a16:creationId xmlns:a16="http://schemas.microsoft.com/office/drawing/2014/main" id="{FEBFCB45-B939-4355-BE1A-565923080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94" y="5237713"/>
              <a:ext cx="942430" cy="1265913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9F3AA50-707B-4A1D-972F-CAEF9664C4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6351" y="2076461"/>
            <a:ext cx="1724728" cy="1233232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994F43D-8DBD-4904-BF5E-AC174231B308}"/>
              </a:ext>
            </a:extLst>
          </p:cNvPr>
          <p:cNvGrpSpPr/>
          <p:nvPr/>
        </p:nvGrpSpPr>
        <p:grpSpPr>
          <a:xfrm>
            <a:off x="1350447" y="753616"/>
            <a:ext cx="9832223" cy="5822192"/>
            <a:chOff x="838200" y="1027906"/>
            <a:chExt cx="7025640" cy="5085511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06B4C90-9B4E-441A-991E-1BCC5718DEEE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AE0A7C3-A5FD-4387-8B5F-5F8741047A32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3CE2D9E5-55C8-4248-A674-CFD4B5A89E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t="4352" r="21503" b="6908"/>
          <a:stretch/>
        </p:blipFill>
        <p:spPr>
          <a:xfrm rot="19566215">
            <a:off x="143548" y="3790403"/>
            <a:ext cx="2888845" cy="3082834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A76E21B5-DEFD-4055-8003-BF63ED13EB8E}"/>
              </a:ext>
            </a:extLst>
          </p:cNvPr>
          <p:cNvGrpSpPr/>
          <p:nvPr/>
        </p:nvGrpSpPr>
        <p:grpSpPr>
          <a:xfrm>
            <a:off x="7547113" y="4271827"/>
            <a:ext cx="4797288" cy="2705329"/>
            <a:chOff x="7394713" y="4119427"/>
            <a:chExt cx="4797288" cy="2705329"/>
          </a:xfrm>
        </p:grpSpPr>
        <p:pic>
          <p:nvPicPr>
            <p:cNvPr id="33" name="Picture 32" descr="A picture containing text, cake, birthday, decorated&#10;&#10;Description automatically generated">
              <a:extLst>
                <a:ext uri="{FF2B5EF4-FFF2-40B4-BE49-F238E27FC236}">
                  <a16:creationId xmlns:a16="http://schemas.microsoft.com/office/drawing/2014/main" id="{72B09BB9-89B7-4EC3-836E-CECB66050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713" y="4119427"/>
              <a:ext cx="4797288" cy="2705329"/>
            </a:xfrm>
            <a:prstGeom prst="rect">
              <a:avLst/>
            </a:prstGeom>
          </p:spPr>
        </p:pic>
        <p:pic>
          <p:nvPicPr>
            <p:cNvPr id="34" name="Picture 33" descr="A toy figurine of a child&#10;&#10;Description automatically generated with low confidence">
              <a:extLst>
                <a:ext uri="{FF2B5EF4-FFF2-40B4-BE49-F238E27FC236}">
                  <a16:creationId xmlns:a16="http://schemas.microsoft.com/office/drawing/2014/main" id="{C29407D4-BF7F-46F9-85F3-F85BA7B92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94" y="5237713"/>
              <a:ext cx="942430" cy="1265913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071E0C-FB81-4AF9-81D9-0D6F457B2691}"/>
              </a:ext>
            </a:extLst>
          </p:cNvPr>
          <p:cNvGrpSpPr/>
          <p:nvPr/>
        </p:nvGrpSpPr>
        <p:grpSpPr>
          <a:xfrm>
            <a:off x="2748715" y="1796206"/>
            <a:ext cx="6807750" cy="2657127"/>
            <a:chOff x="2692126" y="2809461"/>
            <a:chExt cx="6807750" cy="2657127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DAC003EF-F22D-4322-AE13-BD3868172B36}"/>
                </a:ext>
              </a:extLst>
            </p:cNvPr>
            <p:cNvSpPr/>
            <p:nvPr/>
          </p:nvSpPr>
          <p:spPr>
            <a:xfrm>
              <a:off x="2692126" y="2809461"/>
              <a:ext cx="6807750" cy="2657127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3E3E3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60ECEDE-E183-43D8-AF0D-0C82E3C8478F}"/>
                </a:ext>
              </a:extLst>
            </p:cNvPr>
            <p:cNvSpPr txBox="1"/>
            <p:nvPr/>
          </p:nvSpPr>
          <p:spPr>
            <a:xfrm>
              <a:off x="2813443" y="3272694"/>
              <a:ext cx="656511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Li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ệt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kê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4 - 5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việc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thường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làm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hằng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ngày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từ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lúc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đi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học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về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cho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đến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khi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đi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ngủ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33842A45-BC45-4A2A-A24F-ED3EDCA78F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610" y="941964"/>
            <a:ext cx="1724728" cy="123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007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3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3F2B5F98-DFFE-4F91-975E-E072BCCF4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78" y="222673"/>
            <a:ext cx="1760933" cy="47754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A570B6-4A28-46E6-94E0-D12311CD9A6E}"/>
              </a:ext>
            </a:extLst>
          </p:cNvPr>
          <p:cNvSpPr/>
          <p:nvPr/>
        </p:nvSpPr>
        <p:spPr>
          <a:xfrm>
            <a:off x="570105" y="815925"/>
            <a:ext cx="11136119" cy="5461050"/>
          </a:xfrm>
          <a:custGeom>
            <a:avLst/>
            <a:gdLst>
              <a:gd name="connsiteX0" fmla="*/ 0 w 11136119"/>
              <a:gd name="connsiteY0" fmla="*/ 910193 h 5461050"/>
              <a:gd name="connsiteX1" fmla="*/ 910193 w 11136119"/>
              <a:gd name="connsiteY1" fmla="*/ 0 h 5461050"/>
              <a:gd name="connsiteX2" fmla="*/ 1575603 w 11136119"/>
              <a:gd name="connsiteY2" fmla="*/ 0 h 5461050"/>
              <a:gd name="connsiteX3" fmla="*/ 2054697 w 11136119"/>
              <a:gd name="connsiteY3" fmla="*/ 0 h 5461050"/>
              <a:gd name="connsiteX4" fmla="*/ 2906421 w 11136119"/>
              <a:gd name="connsiteY4" fmla="*/ 0 h 5461050"/>
              <a:gd name="connsiteX5" fmla="*/ 3292359 w 11136119"/>
              <a:gd name="connsiteY5" fmla="*/ 0 h 5461050"/>
              <a:gd name="connsiteX6" fmla="*/ 3864611 w 11136119"/>
              <a:gd name="connsiteY6" fmla="*/ 0 h 5461050"/>
              <a:gd name="connsiteX7" fmla="*/ 4436863 w 11136119"/>
              <a:gd name="connsiteY7" fmla="*/ 0 h 5461050"/>
              <a:gd name="connsiteX8" fmla="*/ 5288588 w 11136119"/>
              <a:gd name="connsiteY8" fmla="*/ 0 h 5461050"/>
              <a:gd name="connsiteX9" fmla="*/ 5953997 w 11136119"/>
              <a:gd name="connsiteY9" fmla="*/ 0 h 5461050"/>
              <a:gd name="connsiteX10" fmla="*/ 6805721 w 11136119"/>
              <a:gd name="connsiteY10" fmla="*/ 0 h 5461050"/>
              <a:gd name="connsiteX11" fmla="*/ 7657445 w 11136119"/>
              <a:gd name="connsiteY11" fmla="*/ 0 h 5461050"/>
              <a:gd name="connsiteX12" fmla="*/ 8416012 w 11136119"/>
              <a:gd name="connsiteY12" fmla="*/ 0 h 5461050"/>
              <a:gd name="connsiteX13" fmla="*/ 9174579 w 11136119"/>
              <a:gd name="connsiteY13" fmla="*/ 0 h 5461050"/>
              <a:gd name="connsiteX14" fmla="*/ 9560516 w 11136119"/>
              <a:gd name="connsiteY14" fmla="*/ 0 h 5461050"/>
              <a:gd name="connsiteX15" fmla="*/ 10225926 w 11136119"/>
              <a:gd name="connsiteY15" fmla="*/ 0 h 5461050"/>
              <a:gd name="connsiteX16" fmla="*/ 11136119 w 11136119"/>
              <a:gd name="connsiteY16" fmla="*/ 910193 h 5461050"/>
              <a:gd name="connsiteX17" fmla="*/ 11136119 w 11136119"/>
              <a:gd name="connsiteY17" fmla="*/ 1444157 h 5461050"/>
              <a:gd name="connsiteX18" fmla="*/ 11136119 w 11136119"/>
              <a:gd name="connsiteY18" fmla="*/ 2123748 h 5461050"/>
              <a:gd name="connsiteX19" fmla="*/ 11136119 w 11136119"/>
              <a:gd name="connsiteY19" fmla="*/ 2803338 h 5461050"/>
              <a:gd name="connsiteX20" fmla="*/ 11136119 w 11136119"/>
              <a:gd name="connsiteY20" fmla="*/ 3410116 h 5461050"/>
              <a:gd name="connsiteX21" fmla="*/ 11136119 w 11136119"/>
              <a:gd name="connsiteY21" fmla="*/ 4016893 h 5461050"/>
              <a:gd name="connsiteX22" fmla="*/ 11136119 w 11136119"/>
              <a:gd name="connsiteY22" fmla="*/ 4550857 h 5461050"/>
              <a:gd name="connsiteX23" fmla="*/ 10225926 w 11136119"/>
              <a:gd name="connsiteY23" fmla="*/ 5461050 h 5461050"/>
              <a:gd name="connsiteX24" fmla="*/ 9653674 w 11136119"/>
              <a:gd name="connsiteY24" fmla="*/ 5461050 h 5461050"/>
              <a:gd name="connsiteX25" fmla="*/ 9267736 w 11136119"/>
              <a:gd name="connsiteY25" fmla="*/ 5461050 h 5461050"/>
              <a:gd name="connsiteX26" fmla="*/ 8416012 w 11136119"/>
              <a:gd name="connsiteY26" fmla="*/ 5461050 h 5461050"/>
              <a:gd name="connsiteX27" fmla="*/ 7843760 w 11136119"/>
              <a:gd name="connsiteY27" fmla="*/ 5461050 h 5461050"/>
              <a:gd name="connsiteX28" fmla="*/ 7271508 w 11136119"/>
              <a:gd name="connsiteY28" fmla="*/ 5461050 h 5461050"/>
              <a:gd name="connsiteX29" fmla="*/ 6606098 w 11136119"/>
              <a:gd name="connsiteY29" fmla="*/ 5461050 h 5461050"/>
              <a:gd name="connsiteX30" fmla="*/ 6220161 w 11136119"/>
              <a:gd name="connsiteY30" fmla="*/ 5461050 h 5461050"/>
              <a:gd name="connsiteX31" fmla="*/ 5461594 w 11136119"/>
              <a:gd name="connsiteY31" fmla="*/ 5461050 h 5461050"/>
              <a:gd name="connsiteX32" fmla="*/ 4609870 w 11136119"/>
              <a:gd name="connsiteY32" fmla="*/ 5461050 h 5461050"/>
              <a:gd name="connsiteX33" fmla="*/ 3944460 w 11136119"/>
              <a:gd name="connsiteY33" fmla="*/ 5461050 h 5461050"/>
              <a:gd name="connsiteX34" fmla="*/ 3185893 w 11136119"/>
              <a:gd name="connsiteY34" fmla="*/ 5461050 h 5461050"/>
              <a:gd name="connsiteX35" fmla="*/ 2520484 w 11136119"/>
              <a:gd name="connsiteY35" fmla="*/ 5461050 h 5461050"/>
              <a:gd name="connsiteX36" fmla="*/ 1668760 w 11136119"/>
              <a:gd name="connsiteY36" fmla="*/ 5461050 h 5461050"/>
              <a:gd name="connsiteX37" fmla="*/ 910193 w 11136119"/>
              <a:gd name="connsiteY37" fmla="*/ 5461050 h 5461050"/>
              <a:gd name="connsiteX38" fmla="*/ 0 w 11136119"/>
              <a:gd name="connsiteY38" fmla="*/ 4550857 h 5461050"/>
              <a:gd name="connsiteX39" fmla="*/ 0 w 11136119"/>
              <a:gd name="connsiteY39" fmla="*/ 4053300 h 5461050"/>
              <a:gd name="connsiteX40" fmla="*/ 0 w 11136119"/>
              <a:gd name="connsiteY40" fmla="*/ 3373709 h 5461050"/>
              <a:gd name="connsiteX41" fmla="*/ 0 w 11136119"/>
              <a:gd name="connsiteY41" fmla="*/ 2876152 h 5461050"/>
              <a:gd name="connsiteX42" fmla="*/ 0 w 11136119"/>
              <a:gd name="connsiteY42" fmla="*/ 2378594 h 5461050"/>
              <a:gd name="connsiteX43" fmla="*/ 0 w 11136119"/>
              <a:gd name="connsiteY43" fmla="*/ 1771817 h 5461050"/>
              <a:gd name="connsiteX44" fmla="*/ 0 w 11136119"/>
              <a:gd name="connsiteY44" fmla="*/ 910193 h 54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136119" h="5461050" fill="none" extrusionOk="0">
                <a:moveTo>
                  <a:pt x="0" y="910193"/>
                </a:moveTo>
                <a:cubicBezTo>
                  <a:pt x="-110031" y="391208"/>
                  <a:pt x="380040" y="-40367"/>
                  <a:pt x="910193" y="0"/>
                </a:cubicBezTo>
                <a:cubicBezTo>
                  <a:pt x="1101980" y="14625"/>
                  <a:pt x="1260058" y="29998"/>
                  <a:pt x="1575603" y="0"/>
                </a:cubicBezTo>
                <a:cubicBezTo>
                  <a:pt x="1891148" y="-29998"/>
                  <a:pt x="1835067" y="-9932"/>
                  <a:pt x="2054697" y="0"/>
                </a:cubicBezTo>
                <a:cubicBezTo>
                  <a:pt x="2274327" y="9932"/>
                  <a:pt x="2551043" y="-28086"/>
                  <a:pt x="2906421" y="0"/>
                </a:cubicBezTo>
                <a:cubicBezTo>
                  <a:pt x="3261799" y="28086"/>
                  <a:pt x="3203192" y="8012"/>
                  <a:pt x="3292359" y="0"/>
                </a:cubicBezTo>
                <a:cubicBezTo>
                  <a:pt x="3381526" y="-8012"/>
                  <a:pt x="3586345" y="19761"/>
                  <a:pt x="3864611" y="0"/>
                </a:cubicBezTo>
                <a:cubicBezTo>
                  <a:pt x="4142877" y="-19761"/>
                  <a:pt x="4245934" y="-22413"/>
                  <a:pt x="4436863" y="0"/>
                </a:cubicBezTo>
                <a:cubicBezTo>
                  <a:pt x="4627792" y="22413"/>
                  <a:pt x="5018265" y="-16259"/>
                  <a:pt x="5288588" y="0"/>
                </a:cubicBezTo>
                <a:cubicBezTo>
                  <a:pt x="5558912" y="16259"/>
                  <a:pt x="5719831" y="-20893"/>
                  <a:pt x="5953997" y="0"/>
                </a:cubicBezTo>
                <a:cubicBezTo>
                  <a:pt x="6188163" y="20893"/>
                  <a:pt x="6388320" y="-19389"/>
                  <a:pt x="6805721" y="0"/>
                </a:cubicBezTo>
                <a:cubicBezTo>
                  <a:pt x="7223122" y="19389"/>
                  <a:pt x="7311030" y="-8431"/>
                  <a:pt x="7657445" y="0"/>
                </a:cubicBezTo>
                <a:cubicBezTo>
                  <a:pt x="8003860" y="8431"/>
                  <a:pt x="8080492" y="-7771"/>
                  <a:pt x="8416012" y="0"/>
                </a:cubicBezTo>
                <a:cubicBezTo>
                  <a:pt x="8751532" y="7771"/>
                  <a:pt x="8812802" y="-11690"/>
                  <a:pt x="9174579" y="0"/>
                </a:cubicBezTo>
                <a:cubicBezTo>
                  <a:pt x="9536356" y="11690"/>
                  <a:pt x="9369582" y="-1246"/>
                  <a:pt x="9560516" y="0"/>
                </a:cubicBezTo>
                <a:cubicBezTo>
                  <a:pt x="9751450" y="1246"/>
                  <a:pt x="10041588" y="24863"/>
                  <a:pt x="10225926" y="0"/>
                </a:cubicBezTo>
                <a:cubicBezTo>
                  <a:pt x="10654398" y="75340"/>
                  <a:pt x="11202577" y="364768"/>
                  <a:pt x="11136119" y="910193"/>
                </a:cubicBezTo>
                <a:cubicBezTo>
                  <a:pt x="11129582" y="1028036"/>
                  <a:pt x="11139144" y="1330140"/>
                  <a:pt x="11136119" y="1444157"/>
                </a:cubicBezTo>
                <a:cubicBezTo>
                  <a:pt x="11133094" y="1558174"/>
                  <a:pt x="11121299" y="1961420"/>
                  <a:pt x="11136119" y="2123748"/>
                </a:cubicBezTo>
                <a:cubicBezTo>
                  <a:pt x="11150939" y="2286076"/>
                  <a:pt x="11138374" y="2584049"/>
                  <a:pt x="11136119" y="2803338"/>
                </a:cubicBezTo>
                <a:cubicBezTo>
                  <a:pt x="11133865" y="3022627"/>
                  <a:pt x="11134699" y="3165679"/>
                  <a:pt x="11136119" y="3410116"/>
                </a:cubicBezTo>
                <a:cubicBezTo>
                  <a:pt x="11137539" y="3654553"/>
                  <a:pt x="11145842" y="3837949"/>
                  <a:pt x="11136119" y="4016893"/>
                </a:cubicBezTo>
                <a:cubicBezTo>
                  <a:pt x="11126396" y="4195837"/>
                  <a:pt x="11120472" y="4352758"/>
                  <a:pt x="11136119" y="4550857"/>
                </a:cubicBezTo>
                <a:cubicBezTo>
                  <a:pt x="11101584" y="5151590"/>
                  <a:pt x="10722056" y="5439130"/>
                  <a:pt x="10225926" y="5461050"/>
                </a:cubicBezTo>
                <a:cubicBezTo>
                  <a:pt x="10088264" y="5479589"/>
                  <a:pt x="9935060" y="5433056"/>
                  <a:pt x="9653674" y="5461050"/>
                </a:cubicBezTo>
                <a:cubicBezTo>
                  <a:pt x="9372288" y="5489044"/>
                  <a:pt x="9353570" y="5448676"/>
                  <a:pt x="9267736" y="5461050"/>
                </a:cubicBezTo>
                <a:cubicBezTo>
                  <a:pt x="9181902" y="5473424"/>
                  <a:pt x="8601450" y="5479526"/>
                  <a:pt x="8416012" y="5461050"/>
                </a:cubicBezTo>
                <a:cubicBezTo>
                  <a:pt x="8230574" y="5442574"/>
                  <a:pt x="7959236" y="5472320"/>
                  <a:pt x="7843760" y="5461050"/>
                </a:cubicBezTo>
                <a:cubicBezTo>
                  <a:pt x="7728284" y="5449780"/>
                  <a:pt x="7391842" y="5443089"/>
                  <a:pt x="7271508" y="5461050"/>
                </a:cubicBezTo>
                <a:cubicBezTo>
                  <a:pt x="7151174" y="5479011"/>
                  <a:pt x="6895660" y="5467722"/>
                  <a:pt x="6606098" y="5461050"/>
                </a:cubicBezTo>
                <a:cubicBezTo>
                  <a:pt x="6316536" y="5454379"/>
                  <a:pt x="6345575" y="5462436"/>
                  <a:pt x="6220161" y="5461050"/>
                </a:cubicBezTo>
                <a:cubicBezTo>
                  <a:pt x="6094747" y="5459664"/>
                  <a:pt x="5779006" y="5440450"/>
                  <a:pt x="5461594" y="5461050"/>
                </a:cubicBezTo>
                <a:cubicBezTo>
                  <a:pt x="5144182" y="5481650"/>
                  <a:pt x="4847141" y="5477159"/>
                  <a:pt x="4609870" y="5461050"/>
                </a:cubicBezTo>
                <a:cubicBezTo>
                  <a:pt x="4372599" y="5444941"/>
                  <a:pt x="4187450" y="5443064"/>
                  <a:pt x="3944460" y="5461050"/>
                </a:cubicBezTo>
                <a:cubicBezTo>
                  <a:pt x="3701470" y="5479037"/>
                  <a:pt x="3384879" y="5440048"/>
                  <a:pt x="3185893" y="5461050"/>
                </a:cubicBezTo>
                <a:cubicBezTo>
                  <a:pt x="2986907" y="5482052"/>
                  <a:pt x="2669396" y="5482919"/>
                  <a:pt x="2520484" y="5461050"/>
                </a:cubicBezTo>
                <a:cubicBezTo>
                  <a:pt x="2371572" y="5439181"/>
                  <a:pt x="1940711" y="5493013"/>
                  <a:pt x="1668760" y="5461050"/>
                </a:cubicBezTo>
                <a:cubicBezTo>
                  <a:pt x="1396809" y="5429087"/>
                  <a:pt x="1182499" y="5497047"/>
                  <a:pt x="910193" y="5461050"/>
                </a:cubicBezTo>
                <a:cubicBezTo>
                  <a:pt x="456227" y="5442567"/>
                  <a:pt x="-43228" y="4945647"/>
                  <a:pt x="0" y="4550857"/>
                </a:cubicBezTo>
                <a:cubicBezTo>
                  <a:pt x="-7530" y="4319979"/>
                  <a:pt x="24472" y="4160737"/>
                  <a:pt x="0" y="4053300"/>
                </a:cubicBezTo>
                <a:cubicBezTo>
                  <a:pt x="-24472" y="3945863"/>
                  <a:pt x="-20316" y="3680415"/>
                  <a:pt x="0" y="3373709"/>
                </a:cubicBezTo>
                <a:cubicBezTo>
                  <a:pt x="20316" y="3067003"/>
                  <a:pt x="23667" y="3075228"/>
                  <a:pt x="0" y="2876152"/>
                </a:cubicBezTo>
                <a:cubicBezTo>
                  <a:pt x="-23667" y="2677076"/>
                  <a:pt x="-23435" y="2534178"/>
                  <a:pt x="0" y="2378594"/>
                </a:cubicBezTo>
                <a:cubicBezTo>
                  <a:pt x="23435" y="2223010"/>
                  <a:pt x="-24478" y="1993151"/>
                  <a:pt x="0" y="1771817"/>
                </a:cubicBezTo>
                <a:cubicBezTo>
                  <a:pt x="24478" y="1550483"/>
                  <a:pt x="16864" y="1115751"/>
                  <a:pt x="0" y="910193"/>
                </a:cubicBezTo>
                <a:close/>
              </a:path>
              <a:path w="11136119" h="5461050" stroke="0" extrusionOk="0">
                <a:moveTo>
                  <a:pt x="0" y="910193"/>
                </a:moveTo>
                <a:cubicBezTo>
                  <a:pt x="-4519" y="380677"/>
                  <a:pt x="379969" y="15089"/>
                  <a:pt x="910193" y="0"/>
                </a:cubicBezTo>
                <a:cubicBezTo>
                  <a:pt x="1077410" y="-32198"/>
                  <a:pt x="1312038" y="-19764"/>
                  <a:pt x="1575603" y="0"/>
                </a:cubicBezTo>
                <a:cubicBezTo>
                  <a:pt x="1839168" y="19764"/>
                  <a:pt x="1816329" y="13611"/>
                  <a:pt x="2054697" y="0"/>
                </a:cubicBezTo>
                <a:cubicBezTo>
                  <a:pt x="2293065" y="-13611"/>
                  <a:pt x="2271809" y="4122"/>
                  <a:pt x="2440635" y="0"/>
                </a:cubicBezTo>
                <a:cubicBezTo>
                  <a:pt x="2609461" y="-4122"/>
                  <a:pt x="2978861" y="7532"/>
                  <a:pt x="3199202" y="0"/>
                </a:cubicBezTo>
                <a:cubicBezTo>
                  <a:pt x="3419543" y="-7532"/>
                  <a:pt x="3661741" y="23123"/>
                  <a:pt x="3957769" y="0"/>
                </a:cubicBezTo>
                <a:cubicBezTo>
                  <a:pt x="4253797" y="-23123"/>
                  <a:pt x="4410682" y="-23254"/>
                  <a:pt x="4623178" y="0"/>
                </a:cubicBezTo>
                <a:cubicBezTo>
                  <a:pt x="4835674" y="23254"/>
                  <a:pt x="4951046" y="26719"/>
                  <a:pt x="5195430" y="0"/>
                </a:cubicBezTo>
                <a:cubicBezTo>
                  <a:pt x="5439814" y="-26719"/>
                  <a:pt x="5636954" y="27768"/>
                  <a:pt x="5767682" y="0"/>
                </a:cubicBezTo>
                <a:cubicBezTo>
                  <a:pt x="5898410" y="-27768"/>
                  <a:pt x="6003870" y="-15711"/>
                  <a:pt x="6153620" y="0"/>
                </a:cubicBezTo>
                <a:cubicBezTo>
                  <a:pt x="6303370" y="15711"/>
                  <a:pt x="6589546" y="-901"/>
                  <a:pt x="6912187" y="0"/>
                </a:cubicBezTo>
                <a:cubicBezTo>
                  <a:pt x="7234828" y="901"/>
                  <a:pt x="7245411" y="25757"/>
                  <a:pt x="7484439" y="0"/>
                </a:cubicBezTo>
                <a:cubicBezTo>
                  <a:pt x="7723467" y="-25757"/>
                  <a:pt x="7985891" y="-19403"/>
                  <a:pt x="8336163" y="0"/>
                </a:cubicBezTo>
                <a:cubicBezTo>
                  <a:pt x="8686435" y="19403"/>
                  <a:pt x="8582925" y="-1984"/>
                  <a:pt x="8722101" y="0"/>
                </a:cubicBezTo>
                <a:cubicBezTo>
                  <a:pt x="8861277" y="1984"/>
                  <a:pt x="9214349" y="-13712"/>
                  <a:pt x="9573825" y="0"/>
                </a:cubicBezTo>
                <a:cubicBezTo>
                  <a:pt x="9933301" y="13712"/>
                  <a:pt x="9910642" y="-15683"/>
                  <a:pt x="10225926" y="0"/>
                </a:cubicBezTo>
                <a:cubicBezTo>
                  <a:pt x="10706330" y="-44107"/>
                  <a:pt x="11122457" y="481048"/>
                  <a:pt x="11136119" y="910193"/>
                </a:cubicBezTo>
                <a:cubicBezTo>
                  <a:pt x="11136576" y="1104148"/>
                  <a:pt x="11109191" y="1384606"/>
                  <a:pt x="11136119" y="1553377"/>
                </a:cubicBezTo>
                <a:cubicBezTo>
                  <a:pt x="11163047" y="1722148"/>
                  <a:pt x="11142986" y="1865590"/>
                  <a:pt x="11136119" y="2123748"/>
                </a:cubicBezTo>
                <a:cubicBezTo>
                  <a:pt x="11129252" y="2381906"/>
                  <a:pt x="11124549" y="2499319"/>
                  <a:pt x="11136119" y="2621305"/>
                </a:cubicBezTo>
                <a:cubicBezTo>
                  <a:pt x="11147689" y="2743291"/>
                  <a:pt x="11132384" y="2925455"/>
                  <a:pt x="11136119" y="3228082"/>
                </a:cubicBezTo>
                <a:cubicBezTo>
                  <a:pt x="11139854" y="3530709"/>
                  <a:pt x="11128761" y="3508770"/>
                  <a:pt x="11136119" y="3725640"/>
                </a:cubicBezTo>
                <a:cubicBezTo>
                  <a:pt x="11143477" y="3942510"/>
                  <a:pt x="11129376" y="4329047"/>
                  <a:pt x="11136119" y="4550857"/>
                </a:cubicBezTo>
                <a:cubicBezTo>
                  <a:pt x="11183193" y="5092113"/>
                  <a:pt x="10782842" y="5539078"/>
                  <a:pt x="10225926" y="5461050"/>
                </a:cubicBezTo>
                <a:cubicBezTo>
                  <a:pt x="10035219" y="5436351"/>
                  <a:pt x="9672897" y="5467795"/>
                  <a:pt x="9374202" y="5461050"/>
                </a:cubicBezTo>
                <a:cubicBezTo>
                  <a:pt x="9075507" y="5454305"/>
                  <a:pt x="9079927" y="5459493"/>
                  <a:pt x="8988264" y="5461050"/>
                </a:cubicBezTo>
                <a:cubicBezTo>
                  <a:pt x="8896601" y="5462607"/>
                  <a:pt x="8708938" y="5471913"/>
                  <a:pt x="8509169" y="5461050"/>
                </a:cubicBezTo>
                <a:cubicBezTo>
                  <a:pt x="8309401" y="5450187"/>
                  <a:pt x="8046833" y="5442443"/>
                  <a:pt x="7657445" y="5461050"/>
                </a:cubicBezTo>
                <a:cubicBezTo>
                  <a:pt x="7268057" y="5479657"/>
                  <a:pt x="7158220" y="5442395"/>
                  <a:pt x="6898879" y="5461050"/>
                </a:cubicBezTo>
                <a:cubicBezTo>
                  <a:pt x="6639538" y="5479705"/>
                  <a:pt x="6246359" y="5433555"/>
                  <a:pt x="6047154" y="5461050"/>
                </a:cubicBezTo>
                <a:cubicBezTo>
                  <a:pt x="5847950" y="5488545"/>
                  <a:pt x="5793997" y="5483130"/>
                  <a:pt x="5568060" y="5461050"/>
                </a:cubicBezTo>
                <a:cubicBezTo>
                  <a:pt x="5342123" y="5438970"/>
                  <a:pt x="5016013" y="5473225"/>
                  <a:pt x="4809493" y="5461050"/>
                </a:cubicBezTo>
                <a:cubicBezTo>
                  <a:pt x="4602973" y="5448875"/>
                  <a:pt x="4323373" y="5447367"/>
                  <a:pt x="4144083" y="5461050"/>
                </a:cubicBezTo>
                <a:cubicBezTo>
                  <a:pt x="3964793" y="5474734"/>
                  <a:pt x="3794114" y="5437671"/>
                  <a:pt x="3571831" y="5461050"/>
                </a:cubicBezTo>
                <a:cubicBezTo>
                  <a:pt x="3349548" y="5484429"/>
                  <a:pt x="3253299" y="5443071"/>
                  <a:pt x="2999579" y="5461050"/>
                </a:cubicBezTo>
                <a:cubicBezTo>
                  <a:pt x="2745859" y="5479029"/>
                  <a:pt x="2632159" y="5463850"/>
                  <a:pt x="2520484" y="5461050"/>
                </a:cubicBezTo>
                <a:cubicBezTo>
                  <a:pt x="2408810" y="5458250"/>
                  <a:pt x="2063394" y="5448975"/>
                  <a:pt x="1761917" y="5461050"/>
                </a:cubicBezTo>
                <a:cubicBezTo>
                  <a:pt x="1460440" y="5473125"/>
                  <a:pt x="1129476" y="5446583"/>
                  <a:pt x="910193" y="5461050"/>
                </a:cubicBezTo>
                <a:cubicBezTo>
                  <a:pt x="341375" y="5392290"/>
                  <a:pt x="-7166" y="5043885"/>
                  <a:pt x="0" y="4550857"/>
                </a:cubicBezTo>
                <a:cubicBezTo>
                  <a:pt x="15696" y="4349252"/>
                  <a:pt x="13011" y="4156212"/>
                  <a:pt x="0" y="4053300"/>
                </a:cubicBezTo>
                <a:cubicBezTo>
                  <a:pt x="-13011" y="3950388"/>
                  <a:pt x="-18170" y="3782947"/>
                  <a:pt x="0" y="3519336"/>
                </a:cubicBezTo>
                <a:cubicBezTo>
                  <a:pt x="18170" y="3255725"/>
                  <a:pt x="-9102" y="3175467"/>
                  <a:pt x="0" y="2839745"/>
                </a:cubicBezTo>
                <a:cubicBezTo>
                  <a:pt x="9102" y="2504023"/>
                  <a:pt x="20884" y="2410166"/>
                  <a:pt x="0" y="2269374"/>
                </a:cubicBezTo>
                <a:cubicBezTo>
                  <a:pt x="-20884" y="2128582"/>
                  <a:pt x="32532" y="1784206"/>
                  <a:pt x="0" y="1589784"/>
                </a:cubicBezTo>
                <a:cubicBezTo>
                  <a:pt x="-32532" y="1395362"/>
                  <a:pt x="11729" y="1127124"/>
                  <a:pt x="0" y="910193"/>
                </a:cubicBezTo>
                <a:close/>
              </a:path>
            </a:pathLst>
          </a:custGeom>
          <a:ln w="28575">
            <a:extLst>
              <a:ext uri="{C807C97D-BFC1-408E-A445-0C87EB9F89A2}">
                <ask:lineSketchStyleProps xmlns:ask="http://schemas.microsoft.com/office/drawing/2018/sketchyshapes" sd="135600197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A picture containing text, orange&#10;&#10;Description automatically generated">
            <a:extLst>
              <a:ext uri="{FF2B5EF4-FFF2-40B4-BE49-F238E27FC236}">
                <a16:creationId xmlns:a16="http://schemas.microsoft.com/office/drawing/2014/main" id="{87BC7FBE-F18C-44F6-A1C5-E5DA2468800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821" y="328025"/>
            <a:ext cx="1066074" cy="9758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FB3C1C-F883-4742-B9CC-70B8CA3F69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6657" y="222673"/>
            <a:ext cx="10239632" cy="630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7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0.12253 -0.0192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6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5000" t="-17000" r="5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D9B60EB-B260-4051-BAE3-234D97E5A1EA}"/>
              </a:ext>
            </a:extLst>
          </p:cNvPr>
          <p:cNvGrpSpPr/>
          <p:nvPr/>
        </p:nvGrpSpPr>
        <p:grpSpPr>
          <a:xfrm>
            <a:off x="1179766" y="497541"/>
            <a:ext cx="9832223" cy="5916322"/>
            <a:chOff x="838200" y="1027906"/>
            <a:chExt cx="7025640" cy="508551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483844D-F602-4617-9CCE-3123AF99F749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CCFB619-BDC4-4A7A-85D2-01F8BC6CAE84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56BB0497-9312-4F0C-A5DF-E90B2449A0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t="4352" r="21503" b="6908"/>
          <a:stretch/>
        </p:blipFill>
        <p:spPr>
          <a:xfrm rot="19566215">
            <a:off x="-8852" y="3638003"/>
            <a:ext cx="2888845" cy="3082834"/>
          </a:xfrm>
          <a:prstGeom prst="rect">
            <a:avLst/>
          </a:prstGeom>
        </p:spPr>
      </p:pic>
      <p:pic>
        <p:nvPicPr>
          <p:cNvPr id="6" name="Picture 5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51F24DAD-30FC-49CC-BFBD-FD34BC5A013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3045">
            <a:off x="9470364" y="292058"/>
            <a:ext cx="1598319" cy="887400"/>
          </a:xfrm>
          <a:prstGeom prst="rect">
            <a:avLst/>
          </a:prstGeom>
        </p:spPr>
      </p:pic>
      <p:pic>
        <p:nvPicPr>
          <p:cNvPr id="11" name="Picture 10" descr="A picture containing text, cake, birthday, decorated&#10;&#10;Description automatically generated">
            <a:extLst>
              <a:ext uri="{FF2B5EF4-FFF2-40B4-BE49-F238E27FC236}">
                <a16:creationId xmlns:a16="http://schemas.microsoft.com/office/drawing/2014/main" id="{25F6B142-8B41-411F-881D-42D348B269A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819" y="4453333"/>
            <a:ext cx="4205181" cy="237142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2708DE-46E7-4B7E-BDBD-54025A50E393}"/>
              </a:ext>
            </a:extLst>
          </p:cNvPr>
          <p:cNvSpPr txBox="1">
            <a:spLocks/>
          </p:cNvSpPr>
          <p:nvPr/>
        </p:nvSpPr>
        <p:spPr>
          <a:xfrm>
            <a:off x="1535643" y="1626160"/>
            <a:ext cx="9327938" cy="10063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Nội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 dung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chính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thơ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 là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gì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Chim Bien Nang" panose="0209080305050A020404" pitchFamily="18" charset="0"/>
                <a:ea typeface="+mj-ea"/>
                <a:cs typeface="+mj-cs"/>
              </a:rPr>
              <a:t>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C04DFE-B2F0-458E-BD68-0EAD3052AF08}"/>
              </a:ext>
            </a:extLst>
          </p:cNvPr>
          <p:cNvSpPr txBox="1"/>
          <p:nvPr/>
        </p:nvSpPr>
        <p:spPr>
          <a:xfrm>
            <a:off x="3048229" y="3188497"/>
            <a:ext cx="6131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thể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trường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nhỏ.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E9DA3F9-8141-4821-84B8-78527582430F}"/>
              </a:ext>
            </a:extLst>
          </p:cNvPr>
          <p:cNvGrpSpPr/>
          <p:nvPr/>
        </p:nvGrpSpPr>
        <p:grpSpPr>
          <a:xfrm>
            <a:off x="1198047" y="601216"/>
            <a:ext cx="9832223" cy="5822192"/>
            <a:chOff x="838200" y="1027906"/>
            <a:chExt cx="7025640" cy="5085511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AD26E52-7EED-4005-8CB1-F9E8C0E1083C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62F71A-C5E9-41EA-8DCC-569E4EDBD631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E713608A-EEEB-4A5D-B2F5-D0091B29F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513" y="956143"/>
            <a:ext cx="9120016" cy="1006389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Nội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 dung </a:t>
            </a:r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chính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 </a:t>
            </a:r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của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 </a:t>
            </a:r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bài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 </a:t>
            </a:r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thơ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 là </a:t>
            </a:r>
            <a:r>
              <a:rPr lang="en-US" dirty="0" err="1">
                <a:solidFill>
                  <a:srgbClr val="EC623C"/>
                </a:solidFill>
                <a:latin typeface="UVN Thoi Nay Nang" panose="02020903060505020304" pitchFamily="18" charset="0"/>
              </a:rPr>
              <a:t>gì</a:t>
            </a:r>
            <a:r>
              <a:rPr lang="en-US" dirty="0">
                <a:solidFill>
                  <a:srgbClr val="EC623C"/>
                </a:solidFill>
                <a:latin typeface="UVN Thoi Nay Nang" panose="02020903060505020304" pitchFamily="18" charset="0"/>
              </a:rPr>
              <a:t>? </a:t>
            </a:r>
          </a:p>
        </p:txBody>
      </p: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CB735CF1-EE7B-49B1-8CFE-8372AB7947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t="4352" r="21503" b="6908"/>
          <a:stretch/>
        </p:blipFill>
        <p:spPr>
          <a:xfrm rot="19566215">
            <a:off x="-8852" y="3638003"/>
            <a:ext cx="2888845" cy="3082834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A03564E-77BD-4EEC-8C99-EE7E6B78B659}"/>
              </a:ext>
            </a:extLst>
          </p:cNvPr>
          <p:cNvSpPr/>
          <p:nvPr/>
        </p:nvSpPr>
        <p:spPr>
          <a:xfrm>
            <a:off x="2692126" y="2809461"/>
            <a:ext cx="6807750" cy="2657127"/>
          </a:xfrm>
          <a:prstGeom prst="roundRect">
            <a:avLst/>
          </a:prstGeom>
          <a:noFill/>
          <a:ln w="57150">
            <a:solidFill>
              <a:srgbClr val="3E3E3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AB7121-2EF6-4326-99B4-9FD4493A0D01}"/>
              </a:ext>
            </a:extLst>
          </p:cNvPr>
          <p:cNvSpPr txBox="1"/>
          <p:nvPr/>
        </p:nvSpPr>
        <p:spPr>
          <a:xfrm>
            <a:off x="3097591" y="3309693"/>
            <a:ext cx="6131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thể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trường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nhỏ.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8454537-C15B-4AD1-8876-B1EB106DA303}"/>
              </a:ext>
            </a:extLst>
          </p:cNvPr>
          <p:cNvGrpSpPr/>
          <p:nvPr/>
        </p:nvGrpSpPr>
        <p:grpSpPr>
          <a:xfrm>
            <a:off x="7394713" y="4119427"/>
            <a:ext cx="4797288" cy="2705329"/>
            <a:chOff x="7394713" y="4119427"/>
            <a:chExt cx="4797288" cy="2705329"/>
          </a:xfrm>
        </p:grpSpPr>
        <p:pic>
          <p:nvPicPr>
            <p:cNvPr id="21" name="Picture 20" descr="A picture containing text, cake, birthday, decorated&#10;&#10;Description automatically generated">
              <a:extLst>
                <a:ext uri="{FF2B5EF4-FFF2-40B4-BE49-F238E27FC236}">
                  <a16:creationId xmlns:a16="http://schemas.microsoft.com/office/drawing/2014/main" id="{87FFD3DA-6D3C-4F65-9A6C-D6491FB10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713" y="4119427"/>
              <a:ext cx="4797288" cy="2705329"/>
            </a:xfrm>
            <a:prstGeom prst="rect">
              <a:avLst/>
            </a:prstGeom>
          </p:spPr>
        </p:pic>
        <p:pic>
          <p:nvPicPr>
            <p:cNvPr id="22" name="Picture 21" descr="A toy figurine of a child&#10;&#10;Description automatically generated with low confidence">
              <a:extLst>
                <a:ext uri="{FF2B5EF4-FFF2-40B4-BE49-F238E27FC236}">
                  <a16:creationId xmlns:a16="http://schemas.microsoft.com/office/drawing/2014/main" id="{FEBFCB45-B939-4355-BE1A-565923080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94" y="5237713"/>
              <a:ext cx="942430" cy="1265913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9F3AA50-707B-4A1D-972F-CAEF9664C4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6351" y="2076461"/>
            <a:ext cx="1724728" cy="1233232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994F43D-8DBD-4904-BF5E-AC174231B308}"/>
              </a:ext>
            </a:extLst>
          </p:cNvPr>
          <p:cNvGrpSpPr/>
          <p:nvPr/>
        </p:nvGrpSpPr>
        <p:grpSpPr>
          <a:xfrm>
            <a:off x="1350447" y="753616"/>
            <a:ext cx="9832223" cy="5822192"/>
            <a:chOff x="838200" y="1027906"/>
            <a:chExt cx="7025640" cy="5085511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06B4C90-9B4E-441A-991E-1BCC5718DEEE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AE0A7C3-A5FD-4387-8B5F-5F8741047A32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3CE2D9E5-55C8-4248-A674-CFD4B5A89E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t="4352" r="21503" b="6908"/>
          <a:stretch/>
        </p:blipFill>
        <p:spPr>
          <a:xfrm rot="19566215">
            <a:off x="143548" y="3790403"/>
            <a:ext cx="2888845" cy="3082834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A76E21B5-DEFD-4055-8003-BF63ED13EB8E}"/>
              </a:ext>
            </a:extLst>
          </p:cNvPr>
          <p:cNvGrpSpPr/>
          <p:nvPr/>
        </p:nvGrpSpPr>
        <p:grpSpPr>
          <a:xfrm>
            <a:off x="7547113" y="4271827"/>
            <a:ext cx="4797288" cy="2705329"/>
            <a:chOff x="7394713" y="4119427"/>
            <a:chExt cx="4797288" cy="2705329"/>
          </a:xfrm>
        </p:grpSpPr>
        <p:pic>
          <p:nvPicPr>
            <p:cNvPr id="33" name="Picture 32" descr="A picture containing text, cake, birthday, decorated&#10;&#10;Description automatically generated">
              <a:extLst>
                <a:ext uri="{FF2B5EF4-FFF2-40B4-BE49-F238E27FC236}">
                  <a16:creationId xmlns:a16="http://schemas.microsoft.com/office/drawing/2014/main" id="{72B09BB9-89B7-4EC3-836E-CECB66050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713" y="4119427"/>
              <a:ext cx="4797288" cy="2705329"/>
            </a:xfrm>
            <a:prstGeom prst="rect">
              <a:avLst/>
            </a:prstGeom>
          </p:spPr>
        </p:pic>
        <p:pic>
          <p:nvPicPr>
            <p:cNvPr id="34" name="Picture 33" descr="A toy figurine of a child&#10;&#10;Description automatically generated with low confidence">
              <a:extLst>
                <a:ext uri="{FF2B5EF4-FFF2-40B4-BE49-F238E27FC236}">
                  <a16:creationId xmlns:a16="http://schemas.microsoft.com/office/drawing/2014/main" id="{C29407D4-BF7F-46F9-85F3-F85BA7B92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94" y="5237713"/>
              <a:ext cx="942430" cy="1265913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071E0C-FB81-4AF9-81D9-0D6F457B2691}"/>
              </a:ext>
            </a:extLst>
          </p:cNvPr>
          <p:cNvGrpSpPr/>
          <p:nvPr/>
        </p:nvGrpSpPr>
        <p:grpSpPr>
          <a:xfrm>
            <a:off x="2748715" y="1796206"/>
            <a:ext cx="6807750" cy="2657127"/>
            <a:chOff x="2692126" y="2809461"/>
            <a:chExt cx="6807750" cy="2657127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DAC003EF-F22D-4322-AE13-BD3868172B36}"/>
                </a:ext>
              </a:extLst>
            </p:cNvPr>
            <p:cNvSpPr/>
            <p:nvPr/>
          </p:nvSpPr>
          <p:spPr>
            <a:xfrm>
              <a:off x="2692126" y="2809461"/>
              <a:ext cx="6807750" cy="2657127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3E3E3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60ECEDE-E183-43D8-AF0D-0C82E3C8478F}"/>
                </a:ext>
              </a:extLst>
            </p:cNvPr>
            <p:cNvSpPr txBox="1"/>
            <p:nvPr/>
          </p:nvSpPr>
          <p:spPr>
            <a:xfrm>
              <a:off x="2813443" y="3272694"/>
              <a:ext cx="656511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ánh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1, 2, 3, 4, 5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hoặc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nối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mũi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tên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sắp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xếp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việc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thứ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tự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thời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gian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33842A45-BC45-4A2A-A24F-ED3EDCA78F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610" y="941964"/>
            <a:ext cx="1724728" cy="123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262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3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3F2B5F98-DFFE-4F91-975E-E072BCCF4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78" y="222673"/>
            <a:ext cx="1760933" cy="47754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A570B6-4A28-46E6-94E0-D12311CD9A6E}"/>
              </a:ext>
            </a:extLst>
          </p:cNvPr>
          <p:cNvSpPr/>
          <p:nvPr/>
        </p:nvSpPr>
        <p:spPr>
          <a:xfrm>
            <a:off x="570105" y="815925"/>
            <a:ext cx="11136119" cy="5461050"/>
          </a:xfrm>
          <a:custGeom>
            <a:avLst/>
            <a:gdLst>
              <a:gd name="connsiteX0" fmla="*/ 0 w 11136119"/>
              <a:gd name="connsiteY0" fmla="*/ 910193 h 5461050"/>
              <a:gd name="connsiteX1" fmla="*/ 910193 w 11136119"/>
              <a:gd name="connsiteY1" fmla="*/ 0 h 5461050"/>
              <a:gd name="connsiteX2" fmla="*/ 1575603 w 11136119"/>
              <a:gd name="connsiteY2" fmla="*/ 0 h 5461050"/>
              <a:gd name="connsiteX3" fmla="*/ 2054697 w 11136119"/>
              <a:gd name="connsiteY3" fmla="*/ 0 h 5461050"/>
              <a:gd name="connsiteX4" fmla="*/ 2906421 w 11136119"/>
              <a:gd name="connsiteY4" fmla="*/ 0 h 5461050"/>
              <a:gd name="connsiteX5" fmla="*/ 3292359 w 11136119"/>
              <a:gd name="connsiteY5" fmla="*/ 0 h 5461050"/>
              <a:gd name="connsiteX6" fmla="*/ 3864611 w 11136119"/>
              <a:gd name="connsiteY6" fmla="*/ 0 h 5461050"/>
              <a:gd name="connsiteX7" fmla="*/ 4436863 w 11136119"/>
              <a:gd name="connsiteY7" fmla="*/ 0 h 5461050"/>
              <a:gd name="connsiteX8" fmla="*/ 5288588 w 11136119"/>
              <a:gd name="connsiteY8" fmla="*/ 0 h 5461050"/>
              <a:gd name="connsiteX9" fmla="*/ 5953997 w 11136119"/>
              <a:gd name="connsiteY9" fmla="*/ 0 h 5461050"/>
              <a:gd name="connsiteX10" fmla="*/ 6805721 w 11136119"/>
              <a:gd name="connsiteY10" fmla="*/ 0 h 5461050"/>
              <a:gd name="connsiteX11" fmla="*/ 7657445 w 11136119"/>
              <a:gd name="connsiteY11" fmla="*/ 0 h 5461050"/>
              <a:gd name="connsiteX12" fmla="*/ 8416012 w 11136119"/>
              <a:gd name="connsiteY12" fmla="*/ 0 h 5461050"/>
              <a:gd name="connsiteX13" fmla="*/ 9174579 w 11136119"/>
              <a:gd name="connsiteY13" fmla="*/ 0 h 5461050"/>
              <a:gd name="connsiteX14" fmla="*/ 9560516 w 11136119"/>
              <a:gd name="connsiteY14" fmla="*/ 0 h 5461050"/>
              <a:gd name="connsiteX15" fmla="*/ 10225926 w 11136119"/>
              <a:gd name="connsiteY15" fmla="*/ 0 h 5461050"/>
              <a:gd name="connsiteX16" fmla="*/ 11136119 w 11136119"/>
              <a:gd name="connsiteY16" fmla="*/ 910193 h 5461050"/>
              <a:gd name="connsiteX17" fmla="*/ 11136119 w 11136119"/>
              <a:gd name="connsiteY17" fmla="*/ 1444157 h 5461050"/>
              <a:gd name="connsiteX18" fmla="*/ 11136119 w 11136119"/>
              <a:gd name="connsiteY18" fmla="*/ 2123748 h 5461050"/>
              <a:gd name="connsiteX19" fmla="*/ 11136119 w 11136119"/>
              <a:gd name="connsiteY19" fmla="*/ 2803338 h 5461050"/>
              <a:gd name="connsiteX20" fmla="*/ 11136119 w 11136119"/>
              <a:gd name="connsiteY20" fmla="*/ 3410116 h 5461050"/>
              <a:gd name="connsiteX21" fmla="*/ 11136119 w 11136119"/>
              <a:gd name="connsiteY21" fmla="*/ 4016893 h 5461050"/>
              <a:gd name="connsiteX22" fmla="*/ 11136119 w 11136119"/>
              <a:gd name="connsiteY22" fmla="*/ 4550857 h 5461050"/>
              <a:gd name="connsiteX23" fmla="*/ 10225926 w 11136119"/>
              <a:gd name="connsiteY23" fmla="*/ 5461050 h 5461050"/>
              <a:gd name="connsiteX24" fmla="*/ 9653674 w 11136119"/>
              <a:gd name="connsiteY24" fmla="*/ 5461050 h 5461050"/>
              <a:gd name="connsiteX25" fmla="*/ 9267736 w 11136119"/>
              <a:gd name="connsiteY25" fmla="*/ 5461050 h 5461050"/>
              <a:gd name="connsiteX26" fmla="*/ 8416012 w 11136119"/>
              <a:gd name="connsiteY26" fmla="*/ 5461050 h 5461050"/>
              <a:gd name="connsiteX27" fmla="*/ 7843760 w 11136119"/>
              <a:gd name="connsiteY27" fmla="*/ 5461050 h 5461050"/>
              <a:gd name="connsiteX28" fmla="*/ 7271508 w 11136119"/>
              <a:gd name="connsiteY28" fmla="*/ 5461050 h 5461050"/>
              <a:gd name="connsiteX29" fmla="*/ 6606098 w 11136119"/>
              <a:gd name="connsiteY29" fmla="*/ 5461050 h 5461050"/>
              <a:gd name="connsiteX30" fmla="*/ 6220161 w 11136119"/>
              <a:gd name="connsiteY30" fmla="*/ 5461050 h 5461050"/>
              <a:gd name="connsiteX31" fmla="*/ 5461594 w 11136119"/>
              <a:gd name="connsiteY31" fmla="*/ 5461050 h 5461050"/>
              <a:gd name="connsiteX32" fmla="*/ 4609870 w 11136119"/>
              <a:gd name="connsiteY32" fmla="*/ 5461050 h 5461050"/>
              <a:gd name="connsiteX33" fmla="*/ 3944460 w 11136119"/>
              <a:gd name="connsiteY33" fmla="*/ 5461050 h 5461050"/>
              <a:gd name="connsiteX34" fmla="*/ 3185893 w 11136119"/>
              <a:gd name="connsiteY34" fmla="*/ 5461050 h 5461050"/>
              <a:gd name="connsiteX35" fmla="*/ 2520484 w 11136119"/>
              <a:gd name="connsiteY35" fmla="*/ 5461050 h 5461050"/>
              <a:gd name="connsiteX36" fmla="*/ 1668760 w 11136119"/>
              <a:gd name="connsiteY36" fmla="*/ 5461050 h 5461050"/>
              <a:gd name="connsiteX37" fmla="*/ 910193 w 11136119"/>
              <a:gd name="connsiteY37" fmla="*/ 5461050 h 5461050"/>
              <a:gd name="connsiteX38" fmla="*/ 0 w 11136119"/>
              <a:gd name="connsiteY38" fmla="*/ 4550857 h 5461050"/>
              <a:gd name="connsiteX39" fmla="*/ 0 w 11136119"/>
              <a:gd name="connsiteY39" fmla="*/ 4053300 h 5461050"/>
              <a:gd name="connsiteX40" fmla="*/ 0 w 11136119"/>
              <a:gd name="connsiteY40" fmla="*/ 3373709 h 5461050"/>
              <a:gd name="connsiteX41" fmla="*/ 0 w 11136119"/>
              <a:gd name="connsiteY41" fmla="*/ 2876152 h 5461050"/>
              <a:gd name="connsiteX42" fmla="*/ 0 w 11136119"/>
              <a:gd name="connsiteY42" fmla="*/ 2378594 h 5461050"/>
              <a:gd name="connsiteX43" fmla="*/ 0 w 11136119"/>
              <a:gd name="connsiteY43" fmla="*/ 1771817 h 5461050"/>
              <a:gd name="connsiteX44" fmla="*/ 0 w 11136119"/>
              <a:gd name="connsiteY44" fmla="*/ 910193 h 54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136119" h="5461050" fill="none" extrusionOk="0">
                <a:moveTo>
                  <a:pt x="0" y="910193"/>
                </a:moveTo>
                <a:cubicBezTo>
                  <a:pt x="-110031" y="391208"/>
                  <a:pt x="380040" y="-40367"/>
                  <a:pt x="910193" y="0"/>
                </a:cubicBezTo>
                <a:cubicBezTo>
                  <a:pt x="1101980" y="14625"/>
                  <a:pt x="1260058" y="29998"/>
                  <a:pt x="1575603" y="0"/>
                </a:cubicBezTo>
                <a:cubicBezTo>
                  <a:pt x="1891148" y="-29998"/>
                  <a:pt x="1835067" y="-9932"/>
                  <a:pt x="2054697" y="0"/>
                </a:cubicBezTo>
                <a:cubicBezTo>
                  <a:pt x="2274327" y="9932"/>
                  <a:pt x="2551043" y="-28086"/>
                  <a:pt x="2906421" y="0"/>
                </a:cubicBezTo>
                <a:cubicBezTo>
                  <a:pt x="3261799" y="28086"/>
                  <a:pt x="3203192" y="8012"/>
                  <a:pt x="3292359" y="0"/>
                </a:cubicBezTo>
                <a:cubicBezTo>
                  <a:pt x="3381526" y="-8012"/>
                  <a:pt x="3586345" y="19761"/>
                  <a:pt x="3864611" y="0"/>
                </a:cubicBezTo>
                <a:cubicBezTo>
                  <a:pt x="4142877" y="-19761"/>
                  <a:pt x="4245934" y="-22413"/>
                  <a:pt x="4436863" y="0"/>
                </a:cubicBezTo>
                <a:cubicBezTo>
                  <a:pt x="4627792" y="22413"/>
                  <a:pt x="5018265" y="-16259"/>
                  <a:pt x="5288588" y="0"/>
                </a:cubicBezTo>
                <a:cubicBezTo>
                  <a:pt x="5558912" y="16259"/>
                  <a:pt x="5719831" y="-20893"/>
                  <a:pt x="5953997" y="0"/>
                </a:cubicBezTo>
                <a:cubicBezTo>
                  <a:pt x="6188163" y="20893"/>
                  <a:pt x="6388320" y="-19389"/>
                  <a:pt x="6805721" y="0"/>
                </a:cubicBezTo>
                <a:cubicBezTo>
                  <a:pt x="7223122" y="19389"/>
                  <a:pt x="7311030" y="-8431"/>
                  <a:pt x="7657445" y="0"/>
                </a:cubicBezTo>
                <a:cubicBezTo>
                  <a:pt x="8003860" y="8431"/>
                  <a:pt x="8080492" y="-7771"/>
                  <a:pt x="8416012" y="0"/>
                </a:cubicBezTo>
                <a:cubicBezTo>
                  <a:pt x="8751532" y="7771"/>
                  <a:pt x="8812802" y="-11690"/>
                  <a:pt x="9174579" y="0"/>
                </a:cubicBezTo>
                <a:cubicBezTo>
                  <a:pt x="9536356" y="11690"/>
                  <a:pt x="9369582" y="-1246"/>
                  <a:pt x="9560516" y="0"/>
                </a:cubicBezTo>
                <a:cubicBezTo>
                  <a:pt x="9751450" y="1246"/>
                  <a:pt x="10041588" y="24863"/>
                  <a:pt x="10225926" y="0"/>
                </a:cubicBezTo>
                <a:cubicBezTo>
                  <a:pt x="10654398" y="75340"/>
                  <a:pt x="11202577" y="364768"/>
                  <a:pt x="11136119" y="910193"/>
                </a:cubicBezTo>
                <a:cubicBezTo>
                  <a:pt x="11129582" y="1028036"/>
                  <a:pt x="11139144" y="1330140"/>
                  <a:pt x="11136119" y="1444157"/>
                </a:cubicBezTo>
                <a:cubicBezTo>
                  <a:pt x="11133094" y="1558174"/>
                  <a:pt x="11121299" y="1961420"/>
                  <a:pt x="11136119" y="2123748"/>
                </a:cubicBezTo>
                <a:cubicBezTo>
                  <a:pt x="11150939" y="2286076"/>
                  <a:pt x="11138374" y="2584049"/>
                  <a:pt x="11136119" y="2803338"/>
                </a:cubicBezTo>
                <a:cubicBezTo>
                  <a:pt x="11133865" y="3022627"/>
                  <a:pt x="11134699" y="3165679"/>
                  <a:pt x="11136119" y="3410116"/>
                </a:cubicBezTo>
                <a:cubicBezTo>
                  <a:pt x="11137539" y="3654553"/>
                  <a:pt x="11145842" y="3837949"/>
                  <a:pt x="11136119" y="4016893"/>
                </a:cubicBezTo>
                <a:cubicBezTo>
                  <a:pt x="11126396" y="4195837"/>
                  <a:pt x="11120472" y="4352758"/>
                  <a:pt x="11136119" y="4550857"/>
                </a:cubicBezTo>
                <a:cubicBezTo>
                  <a:pt x="11101584" y="5151590"/>
                  <a:pt x="10722056" y="5439130"/>
                  <a:pt x="10225926" y="5461050"/>
                </a:cubicBezTo>
                <a:cubicBezTo>
                  <a:pt x="10088264" y="5479589"/>
                  <a:pt x="9935060" y="5433056"/>
                  <a:pt x="9653674" y="5461050"/>
                </a:cubicBezTo>
                <a:cubicBezTo>
                  <a:pt x="9372288" y="5489044"/>
                  <a:pt x="9353570" y="5448676"/>
                  <a:pt x="9267736" y="5461050"/>
                </a:cubicBezTo>
                <a:cubicBezTo>
                  <a:pt x="9181902" y="5473424"/>
                  <a:pt x="8601450" y="5479526"/>
                  <a:pt x="8416012" y="5461050"/>
                </a:cubicBezTo>
                <a:cubicBezTo>
                  <a:pt x="8230574" y="5442574"/>
                  <a:pt x="7959236" y="5472320"/>
                  <a:pt x="7843760" y="5461050"/>
                </a:cubicBezTo>
                <a:cubicBezTo>
                  <a:pt x="7728284" y="5449780"/>
                  <a:pt x="7391842" y="5443089"/>
                  <a:pt x="7271508" y="5461050"/>
                </a:cubicBezTo>
                <a:cubicBezTo>
                  <a:pt x="7151174" y="5479011"/>
                  <a:pt x="6895660" y="5467722"/>
                  <a:pt x="6606098" y="5461050"/>
                </a:cubicBezTo>
                <a:cubicBezTo>
                  <a:pt x="6316536" y="5454379"/>
                  <a:pt x="6345575" y="5462436"/>
                  <a:pt x="6220161" y="5461050"/>
                </a:cubicBezTo>
                <a:cubicBezTo>
                  <a:pt x="6094747" y="5459664"/>
                  <a:pt x="5779006" y="5440450"/>
                  <a:pt x="5461594" y="5461050"/>
                </a:cubicBezTo>
                <a:cubicBezTo>
                  <a:pt x="5144182" y="5481650"/>
                  <a:pt x="4847141" y="5477159"/>
                  <a:pt x="4609870" y="5461050"/>
                </a:cubicBezTo>
                <a:cubicBezTo>
                  <a:pt x="4372599" y="5444941"/>
                  <a:pt x="4187450" y="5443064"/>
                  <a:pt x="3944460" y="5461050"/>
                </a:cubicBezTo>
                <a:cubicBezTo>
                  <a:pt x="3701470" y="5479037"/>
                  <a:pt x="3384879" y="5440048"/>
                  <a:pt x="3185893" y="5461050"/>
                </a:cubicBezTo>
                <a:cubicBezTo>
                  <a:pt x="2986907" y="5482052"/>
                  <a:pt x="2669396" y="5482919"/>
                  <a:pt x="2520484" y="5461050"/>
                </a:cubicBezTo>
                <a:cubicBezTo>
                  <a:pt x="2371572" y="5439181"/>
                  <a:pt x="1940711" y="5493013"/>
                  <a:pt x="1668760" y="5461050"/>
                </a:cubicBezTo>
                <a:cubicBezTo>
                  <a:pt x="1396809" y="5429087"/>
                  <a:pt x="1182499" y="5497047"/>
                  <a:pt x="910193" y="5461050"/>
                </a:cubicBezTo>
                <a:cubicBezTo>
                  <a:pt x="456227" y="5442567"/>
                  <a:pt x="-43228" y="4945647"/>
                  <a:pt x="0" y="4550857"/>
                </a:cubicBezTo>
                <a:cubicBezTo>
                  <a:pt x="-7530" y="4319979"/>
                  <a:pt x="24472" y="4160737"/>
                  <a:pt x="0" y="4053300"/>
                </a:cubicBezTo>
                <a:cubicBezTo>
                  <a:pt x="-24472" y="3945863"/>
                  <a:pt x="-20316" y="3680415"/>
                  <a:pt x="0" y="3373709"/>
                </a:cubicBezTo>
                <a:cubicBezTo>
                  <a:pt x="20316" y="3067003"/>
                  <a:pt x="23667" y="3075228"/>
                  <a:pt x="0" y="2876152"/>
                </a:cubicBezTo>
                <a:cubicBezTo>
                  <a:pt x="-23667" y="2677076"/>
                  <a:pt x="-23435" y="2534178"/>
                  <a:pt x="0" y="2378594"/>
                </a:cubicBezTo>
                <a:cubicBezTo>
                  <a:pt x="23435" y="2223010"/>
                  <a:pt x="-24478" y="1993151"/>
                  <a:pt x="0" y="1771817"/>
                </a:cubicBezTo>
                <a:cubicBezTo>
                  <a:pt x="24478" y="1550483"/>
                  <a:pt x="16864" y="1115751"/>
                  <a:pt x="0" y="910193"/>
                </a:cubicBezTo>
                <a:close/>
              </a:path>
              <a:path w="11136119" h="5461050" stroke="0" extrusionOk="0">
                <a:moveTo>
                  <a:pt x="0" y="910193"/>
                </a:moveTo>
                <a:cubicBezTo>
                  <a:pt x="-4519" y="380677"/>
                  <a:pt x="379969" y="15089"/>
                  <a:pt x="910193" y="0"/>
                </a:cubicBezTo>
                <a:cubicBezTo>
                  <a:pt x="1077410" y="-32198"/>
                  <a:pt x="1312038" y="-19764"/>
                  <a:pt x="1575603" y="0"/>
                </a:cubicBezTo>
                <a:cubicBezTo>
                  <a:pt x="1839168" y="19764"/>
                  <a:pt x="1816329" y="13611"/>
                  <a:pt x="2054697" y="0"/>
                </a:cubicBezTo>
                <a:cubicBezTo>
                  <a:pt x="2293065" y="-13611"/>
                  <a:pt x="2271809" y="4122"/>
                  <a:pt x="2440635" y="0"/>
                </a:cubicBezTo>
                <a:cubicBezTo>
                  <a:pt x="2609461" y="-4122"/>
                  <a:pt x="2978861" y="7532"/>
                  <a:pt x="3199202" y="0"/>
                </a:cubicBezTo>
                <a:cubicBezTo>
                  <a:pt x="3419543" y="-7532"/>
                  <a:pt x="3661741" y="23123"/>
                  <a:pt x="3957769" y="0"/>
                </a:cubicBezTo>
                <a:cubicBezTo>
                  <a:pt x="4253797" y="-23123"/>
                  <a:pt x="4410682" y="-23254"/>
                  <a:pt x="4623178" y="0"/>
                </a:cubicBezTo>
                <a:cubicBezTo>
                  <a:pt x="4835674" y="23254"/>
                  <a:pt x="4951046" y="26719"/>
                  <a:pt x="5195430" y="0"/>
                </a:cubicBezTo>
                <a:cubicBezTo>
                  <a:pt x="5439814" y="-26719"/>
                  <a:pt x="5636954" y="27768"/>
                  <a:pt x="5767682" y="0"/>
                </a:cubicBezTo>
                <a:cubicBezTo>
                  <a:pt x="5898410" y="-27768"/>
                  <a:pt x="6003870" y="-15711"/>
                  <a:pt x="6153620" y="0"/>
                </a:cubicBezTo>
                <a:cubicBezTo>
                  <a:pt x="6303370" y="15711"/>
                  <a:pt x="6589546" y="-901"/>
                  <a:pt x="6912187" y="0"/>
                </a:cubicBezTo>
                <a:cubicBezTo>
                  <a:pt x="7234828" y="901"/>
                  <a:pt x="7245411" y="25757"/>
                  <a:pt x="7484439" y="0"/>
                </a:cubicBezTo>
                <a:cubicBezTo>
                  <a:pt x="7723467" y="-25757"/>
                  <a:pt x="7985891" y="-19403"/>
                  <a:pt x="8336163" y="0"/>
                </a:cubicBezTo>
                <a:cubicBezTo>
                  <a:pt x="8686435" y="19403"/>
                  <a:pt x="8582925" y="-1984"/>
                  <a:pt x="8722101" y="0"/>
                </a:cubicBezTo>
                <a:cubicBezTo>
                  <a:pt x="8861277" y="1984"/>
                  <a:pt x="9214349" y="-13712"/>
                  <a:pt x="9573825" y="0"/>
                </a:cubicBezTo>
                <a:cubicBezTo>
                  <a:pt x="9933301" y="13712"/>
                  <a:pt x="9910642" y="-15683"/>
                  <a:pt x="10225926" y="0"/>
                </a:cubicBezTo>
                <a:cubicBezTo>
                  <a:pt x="10706330" y="-44107"/>
                  <a:pt x="11122457" y="481048"/>
                  <a:pt x="11136119" y="910193"/>
                </a:cubicBezTo>
                <a:cubicBezTo>
                  <a:pt x="11136576" y="1104148"/>
                  <a:pt x="11109191" y="1384606"/>
                  <a:pt x="11136119" y="1553377"/>
                </a:cubicBezTo>
                <a:cubicBezTo>
                  <a:pt x="11163047" y="1722148"/>
                  <a:pt x="11142986" y="1865590"/>
                  <a:pt x="11136119" y="2123748"/>
                </a:cubicBezTo>
                <a:cubicBezTo>
                  <a:pt x="11129252" y="2381906"/>
                  <a:pt x="11124549" y="2499319"/>
                  <a:pt x="11136119" y="2621305"/>
                </a:cubicBezTo>
                <a:cubicBezTo>
                  <a:pt x="11147689" y="2743291"/>
                  <a:pt x="11132384" y="2925455"/>
                  <a:pt x="11136119" y="3228082"/>
                </a:cubicBezTo>
                <a:cubicBezTo>
                  <a:pt x="11139854" y="3530709"/>
                  <a:pt x="11128761" y="3508770"/>
                  <a:pt x="11136119" y="3725640"/>
                </a:cubicBezTo>
                <a:cubicBezTo>
                  <a:pt x="11143477" y="3942510"/>
                  <a:pt x="11129376" y="4329047"/>
                  <a:pt x="11136119" y="4550857"/>
                </a:cubicBezTo>
                <a:cubicBezTo>
                  <a:pt x="11183193" y="5092113"/>
                  <a:pt x="10782842" y="5539078"/>
                  <a:pt x="10225926" y="5461050"/>
                </a:cubicBezTo>
                <a:cubicBezTo>
                  <a:pt x="10035219" y="5436351"/>
                  <a:pt x="9672897" y="5467795"/>
                  <a:pt x="9374202" y="5461050"/>
                </a:cubicBezTo>
                <a:cubicBezTo>
                  <a:pt x="9075507" y="5454305"/>
                  <a:pt x="9079927" y="5459493"/>
                  <a:pt x="8988264" y="5461050"/>
                </a:cubicBezTo>
                <a:cubicBezTo>
                  <a:pt x="8896601" y="5462607"/>
                  <a:pt x="8708938" y="5471913"/>
                  <a:pt x="8509169" y="5461050"/>
                </a:cubicBezTo>
                <a:cubicBezTo>
                  <a:pt x="8309401" y="5450187"/>
                  <a:pt x="8046833" y="5442443"/>
                  <a:pt x="7657445" y="5461050"/>
                </a:cubicBezTo>
                <a:cubicBezTo>
                  <a:pt x="7268057" y="5479657"/>
                  <a:pt x="7158220" y="5442395"/>
                  <a:pt x="6898879" y="5461050"/>
                </a:cubicBezTo>
                <a:cubicBezTo>
                  <a:pt x="6639538" y="5479705"/>
                  <a:pt x="6246359" y="5433555"/>
                  <a:pt x="6047154" y="5461050"/>
                </a:cubicBezTo>
                <a:cubicBezTo>
                  <a:pt x="5847950" y="5488545"/>
                  <a:pt x="5793997" y="5483130"/>
                  <a:pt x="5568060" y="5461050"/>
                </a:cubicBezTo>
                <a:cubicBezTo>
                  <a:pt x="5342123" y="5438970"/>
                  <a:pt x="5016013" y="5473225"/>
                  <a:pt x="4809493" y="5461050"/>
                </a:cubicBezTo>
                <a:cubicBezTo>
                  <a:pt x="4602973" y="5448875"/>
                  <a:pt x="4323373" y="5447367"/>
                  <a:pt x="4144083" y="5461050"/>
                </a:cubicBezTo>
                <a:cubicBezTo>
                  <a:pt x="3964793" y="5474734"/>
                  <a:pt x="3794114" y="5437671"/>
                  <a:pt x="3571831" y="5461050"/>
                </a:cubicBezTo>
                <a:cubicBezTo>
                  <a:pt x="3349548" y="5484429"/>
                  <a:pt x="3253299" y="5443071"/>
                  <a:pt x="2999579" y="5461050"/>
                </a:cubicBezTo>
                <a:cubicBezTo>
                  <a:pt x="2745859" y="5479029"/>
                  <a:pt x="2632159" y="5463850"/>
                  <a:pt x="2520484" y="5461050"/>
                </a:cubicBezTo>
                <a:cubicBezTo>
                  <a:pt x="2408810" y="5458250"/>
                  <a:pt x="2063394" y="5448975"/>
                  <a:pt x="1761917" y="5461050"/>
                </a:cubicBezTo>
                <a:cubicBezTo>
                  <a:pt x="1460440" y="5473125"/>
                  <a:pt x="1129476" y="5446583"/>
                  <a:pt x="910193" y="5461050"/>
                </a:cubicBezTo>
                <a:cubicBezTo>
                  <a:pt x="341375" y="5392290"/>
                  <a:pt x="-7166" y="5043885"/>
                  <a:pt x="0" y="4550857"/>
                </a:cubicBezTo>
                <a:cubicBezTo>
                  <a:pt x="15696" y="4349252"/>
                  <a:pt x="13011" y="4156212"/>
                  <a:pt x="0" y="4053300"/>
                </a:cubicBezTo>
                <a:cubicBezTo>
                  <a:pt x="-13011" y="3950388"/>
                  <a:pt x="-18170" y="3782947"/>
                  <a:pt x="0" y="3519336"/>
                </a:cubicBezTo>
                <a:cubicBezTo>
                  <a:pt x="18170" y="3255725"/>
                  <a:pt x="-9102" y="3175467"/>
                  <a:pt x="0" y="2839745"/>
                </a:cubicBezTo>
                <a:cubicBezTo>
                  <a:pt x="9102" y="2504023"/>
                  <a:pt x="20884" y="2410166"/>
                  <a:pt x="0" y="2269374"/>
                </a:cubicBezTo>
                <a:cubicBezTo>
                  <a:pt x="-20884" y="2128582"/>
                  <a:pt x="32532" y="1784206"/>
                  <a:pt x="0" y="1589784"/>
                </a:cubicBezTo>
                <a:cubicBezTo>
                  <a:pt x="-32532" y="1395362"/>
                  <a:pt x="11729" y="1127124"/>
                  <a:pt x="0" y="910193"/>
                </a:cubicBezTo>
                <a:close/>
              </a:path>
            </a:pathLst>
          </a:custGeom>
          <a:ln w="28575">
            <a:extLst>
              <a:ext uri="{C807C97D-BFC1-408E-A445-0C87EB9F89A2}">
                <ask:lineSketchStyleProps xmlns:ask="http://schemas.microsoft.com/office/drawing/2018/sketchyshapes" sd="135600197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A picture containing text, orange&#10;&#10;Description automatically generated">
            <a:extLst>
              <a:ext uri="{FF2B5EF4-FFF2-40B4-BE49-F238E27FC236}">
                <a16:creationId xmlns:a16="http://schemas.microsoft.com/office/drawing/2014/main" id="{87BC7FBE-F18C-44F6-A1C5-E5DA2468800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821" y="328025"/>
            <a:ext cx="1066074" cy="9758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FB3C1C-F883-4742-B9CC-70B8CA3F69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67777" y="1065187"/>
            <a:ext cx="8056445" cy="4962525"/>
          </a:xfrm>
          <a:prstGeom prst="rect">
            <a:avLst/>
          </a:prstGeom>
        </p:spPr>
      </p:pic>
      <p:sp>
        <p:nvSpPr>
          <p:cNvPr id="10" name="Arrow: U-Turn 9">
            <a:extLst>
              <a:ext uri="{FF2B5EF4-FFF2-40B4-BE49-F238E27FC236}">
                <a16:creationId xmlns:a16="http://schemas.microsoft.com/office/drawing/2014/main" id="{A9DC1DC3-3066-4D6D-AAD0-624B0B52BF73}"/>
              </a:ext>
            </a:extLst>
          </p:cNvPr>
          <p:cNvSpPr/>
          <p:nvPr/>
        </p:nvSpPr>
        <p:spPr>
          <a:xfrm>
            <a:off x="4229100" y="700214"/>
            <a:ext cx="3914775" cy="766636"/>
          </a:xfrm>
          <a:prstGeom prst="utur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U-Turn 12">
            <a:extLst>
              <a:ext uri="{FF2B5EF4-FFF2-40B4-BE49-F238E27FC236}">
                <a16:creationId xmlns:a16="http://schemas.microsoft.com/office/drawing/2014/main" id="{D40A1465-5D6C-4641-A3EA-503BB61619F9}"/>
              </a:ext>
            </a:extLst>
          </p:cNvPr>
          <p:cNvSpPr/>
          <p:nvPr/>
        </p:nvSpPr>
        <p:spPr>
          <a:xfrm rot="5224141">
            <a:off x="7781295" y="3045682"/>
            <a:ext cx="3914775" cy="766636"/>
          </a:xfrm>
          <a:prstGeom prst="utur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U-Turn 13">
            <a:extLst>
              <a:ext uri="{FF2B5EF4-FFF2-40B4-BE49-F238E27FC236}">
                <a16:creationId xmlns:a16="http://schemas.microsoft.com/office/drawing/2014/main" id="{CE43834E-ABC8-4434-85FB-EA08247467DE}"/>
              </a:ext>
            </a:extLst>
          </p:cNvPr>
          <p:cNvSpPr/>
          <p:nvPr/>
        </p:nvSpPr>
        <p:spPr>
          <a:xfrm rot="10800000">
            <a:off x="3476625" y="5634971"/>
            <a:ext cx="4750102" cy="766636"/>
          </a:xfrm>
          <a:prstGeom prst="utur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Arrow: U-Turn 14">
            <a:extLst>
              <a:ext uri="{FF2B5EF4-FFF2-40B4-BE49-F238E27FC236}">
                <a16:creationId xmlns:a16="http://schemas.microsoft.com/office/drawing/2014/main" id="{8A6C5940-08B0-4126-994A-149C59AC4C1E}"/>
              </a:ext>
            </a:extLst>
          </p:cNvPr>
          <p:cNvSpPr/>
          <p:nvPr/>
        </p:nvSpPr>
        <p:spPr>
          <a:xfrm rot="17550147">
            <a:off x="1341424" y="2768267"/>
            <a:ext cx="3235627" cy="800229"/>
          </a:xfrm>
          <a:prstGeom prst="utur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145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0.12253 -0.0192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6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3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, rectangle&#10;&#10;Description automatically generated">
            <a:extLst>
              <a:ext uri="{FF2B5EF4-FFF2-40B4-BE49-F238E27FC236}">
                <a16:creationId xmlns:a16="http://schemas.microsoft.com/office/drawing/2014/main" id="{40597650-B863-4ECB-8F27-DF5919686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1139186"/>
            <a:ext cx="9963149" cy="11544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CCD7B8-C830-4422-B4D7-21505652EA0C}"/>
              </a:ext>
            </a:extLst>
          </p:cNvPr>
          <p:cNvSpPr txBox="1"/>
          <p:nvPr/>
        </p:nvSpPr>
        <p:spPr>
          <a:xfrm>
            <a:off x="1645757" y="-10583"/>
            <a:ext cx="7222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dirty="0" err="1"/>
              <a:t>Vẽ</a:t>
            </a:r>
            <a:r>
              <a:rPr lang="en-US" sz="2800" b="1" dirty="0"/>
              <a:t> </a:t>
            </a:r>
            <a:r>
              <a:rPr lang="en-US" sz="2800" b="1" dirty="0" err="1"/>
              <a:t>lại</a:t>
            </a:r>
            <a:r>
              <a:rPr lang="en-US" sz="2800" b="1" dirty="0"/>
              <a:t> </a:t>
            </a:r>
            <a:r>
              <a:rPr lang="en-US" sz="2800" b="1" dirty="0" err="1"/>
              <a:t>và</a:t>
            </a:r>
            <a:r>
              <a:rPr lang="en-US" sz="2800" b="1" dirty="0"/>
              <a:t> </a:t>
            </a:r>
            <a:r>
              <a:rPr lang="en-US" sz="2800" b="1" dirty="0" err="1"/>
              <a:t>trang</a:t>
            </a:r>
            <a:r>
              <a:rPr lang="en-US" sz="2800" b="1" dirty="0"/>
              <a:t> </a:t>
            </a:r>
            <a:r>
              <a:rPr lang="en-US" sz="2800" b="1" dirty="0" err="1"/>
              <a:t>trí</a:t>
            </a:r>
            <a:r>
              <a:rPr lang="en-US" sz="2800" b="1" dirty="0"/>
              <a:t> </a:t>
            </a:r>
            <a:r>
              <a:rPr lang="en-US" sz="2800" b="1" dirty="0" err="1"/>
              <a:t>bản</a:t>
            </a:r>
            <a:r>
              <a:rPr lang="en-US" sz="2800" b="1" dirty="0"/>
              <a:t> </a:t>
            </a:r>
            <a:r>
              <a:rPr lang="en-US" sz="2800" b="1" dirty="0" err="1"/>
              <a:t>kế</a:t>
            </a:r>
            <a:r>
              <a:rPr lang="en-US" sz="2800" b="1" dirty="0"/>
              <a:t> </a:t>
            </a:r>
            <a:r>
              <a:rPr lang="en-US" sz="2800" b="1" dirty="0" err="1"/>
              <a:t>hoạch</a:t>
            </a:r>
            <a:r>
              <a:rPr lang="en-US" sz="2800" b="1" dirty="0"/>
              <a:t>, </a:t>
            </a:r>
            <a:r>
              <a:rPr lang="en-US" sz="2800" b="1" dirty="0" err="1"/>
              <a:t>ghi</a:t>
            </a:r>
            <a:r>
              <a:rPr lang="en-US" sz="2800" b="1" dirty="0"/>
              <a:t>: </a:t>
            </a:r>
          </a:p>
          <a:p>
            <a:pPr lvl="0" algn="ctr">
              <a:defRPr/>
            </a:pPr>
            <a:r>
              <a:rPr lang="en-US" sz="2800" b="1" dirty="0"/>
              <a:t>THỜI GIAN BIỂU CỦA EM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8" name="Picture 7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497EF91B-9A73-46E0-9131-57F521E3824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373">
            <a:off x="7575275" y="70959"/>
            <a:ext cx="1521589" cy="844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704ABD-76DD-44E6-AC0B-220F9204C2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5004" y="1085411"/>
            <a:ext cx="8244839" cy="56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323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039 0.03056 C -0.35039 0.0213 -0.3108 0.01458 -0.26263 0.01458 C -0.21302 0.01458 -0.17343 0.0213 -0.17343 0.03056 C -0.17343 0.03958 -0.13385 0.04676 -0.08424 0.04676 C -0.03606 0.04676 0.00365 0.03958 0.00365 0.03056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49180B2-41FC-4243-9277-6A7AF511271C}"/>
              </a:ext>
            </a:extLst>
          </p:cNvPr>
          <p:cNvGrpSpPr/>
          <p:nvPr/>
        </p:nvGrpSpPr>
        <p:grpSpPr>
          <a:xfrm>
            <a:off x="471265" y="564955"/>
            <a:ext cx="10367064" cy="5805351"/>
            <a:chOff x="838200" y="1027906"/>
            <a:chExt cx="7025640" cy="5085511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AAC946B-CFE7-43FC-BF59-5C991B403654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AEF3F8F-95DE-472F-8BD7-2E99D7D6397F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chemeClr val="bg1">
                  <a:lumMod val="50000"/>
                </a:schemeClr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Picture 6" descr="A close-up of a magnifying glass&#10;&#10;Description automatically generated">
            <a:extLst>
              <a:ext uri="{FF2B5EF4-FFF2-40B4-BE49-F238E27FC236}">
                <a16:creationId xmlns:a16="http://schemas.microsoft.com/office/drawing/2014/main" id="{460297E0-B8C3-43A6-99DD-1AFACB637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1399">
            <a:off x="9345855" y="3668870"/>
            <a:ext cx="3262597" cy="4954874"/>
          </a:xfrm>
          <a:prstGeom prst="rect">
            <a:avLst/>
          </a:prstGeom>
        </p:spPr>
      </p:pic>
      <p:pic>
        <p:nvPicPr>
          <p:cNvPr id="9" name="Picture 8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8B5AFFF-9139-4E2C-83D7-8C34EBB18F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830" y="4466677"/>
            <a:ext cx="2183661" cy="1178290"/>
          </a:xfrm>
          <a:prstGeom prst="rect">
            <a:avLst/>
          </a:prstGeom>
        </p:spPr>
      </p:pic>
      <p:pic>
        <p:nvPicPr>
          <p:cNvPr id="10" name="Picture 9" descr="Shape, rectangle&#10;&#10;Description automatically generated">
            <a:extLst>
              <a:ext uri="{FF2B5EF4-FFF2-40B4-BE49-F238E27FC236}">
                <a16:creationId xmlns:a16="http://schemas.microsoft.com/office/drawing/2014/main" id="{D456C6DD-19A6-4B28-8742-C8836D057735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712" y="102102"/>
            <a:ext cx="5128576" cy="7543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73F1DB-29FD-478B-9DA8-6D2F4C48763B}"/>
              </a:ext>
            </a:extLst>
          </p:cNvPr>
          <p:cNvSpPr txBox="1"/>
          <p:nvPr/>
        </p:nvSpPr>
        <p:spPr>
          <a:xfrm>
            <a:off x="4829014" y="189729"/>
            <a:ext cx="2215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Kết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A50C878B-8824-4A0F-92E1-72D92B67E63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373">
            <a:off x="7575275" y="-83654"/>
            <a:ext cx="1521589" cy="8447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DFD011-75DC-402B-B64A-484024425C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FilmGrai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265" y="2151480"/>
            <a:ext cx="2261812" cy="470652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85A1F16-0BC6-447D-84CE-F95601F76617}"/>
              </a:ext>
            </a:extLst>
          </p:cNvPr>
          <p:cNvSpPr txBox="1"/>
          <p:nvPr/>
        </p:nvSpPr>
        <p:spPr>
          <a:xfrm>
            <a:off x="2790412" y="1917491"/>
            <a:ext cx="71346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Khi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đã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biết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mình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phải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làm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việc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gì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hằng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ngày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,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em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sẽ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chủ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động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làm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mà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không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cần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 ai </a:t>
            </a:r>
            <a:r>
              <a:rPr lang="en-US" sz="4000" b="1" dirty="0" err="1">
                <a:solidFill>
                  <a:srgbClr val="70AD47">
                    <a:lumMod val="75000"/>
                  </a:srgbClr>
                </a:solidFill>
              </a:rPr>
              <a:t>nhắc</a:t>
            </a:r>
            <a:r>
              <a:rPr lang="en-US" sz="4000" b="1" dirty="0">
                <a:solidFill>
                  <a:srgbClr val="70AD47">
                    <a:lumMod val="75000"/>
                  </a:srgbClr>
                </a:solidFill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14133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039 0.03055 C -0.35039 0.02129 -0.3108 0.01458 -0.26263 0.01458 C -0.21302 0.01458 -0.17343 0.02129 -0.17343 0.03055 C -0.17343 0.03958 -0.13385 0.04675 -0.08424 0.04675 C -0.03606 0.04675 0.00365 0.03958 0.00365 0.03055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3000" t="-64000" b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EC91C81A-8812-4E5C-973A-5357C3D56FA6}"/>
              </a:ext>
            </a:extLst>
          </p:cNvPr>
          <p:cNvGrpSpPr/>
          <p:nvPr/>
        </p:nvGrpSpPr>
        <p:grpSpPr>
          <a:xfrm>
            <a:off x="352697" y="439856"/>
            <a:ext cx="7511143" cy="5673562"/>
            <a:chOff x="838200" y="1027906"/>
            <a:chExt cx="7025640" cy="5085511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04B5F49-6011-40E9-8CC7-953A797A4510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8158531-83CC-4CCF-81A9-BF3275F4875B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E6FA1A3-7A2B-4D27-8852-411A696C62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0" r="42014"/>
          <a:stretch/>
        </p:blipFill>
        <p:spPr>
          <a:xfrm rot="5400000">
            <a:off x="7589978" y="2026224"/>
            <a:ext cx="5436692" cy="5249306"/>
          </a:xfrm>
          <a:prstGeom prst="rect">
            <a:avLst/>
          </a:prstGeom>
        </p:spPr>
      </p:pic>
      <p:pic>
        <p:nvPicPr>
          <p:cNvPr id="13" name="Picture 12" descr="A picture containing chip, tree, plant, snack food&#10;&#10;Description automatically generated">
            <a:extLst>
              <a:ext uri="{FF2B5EF4-FFF2-40B4-BE49-F238E27FC236}">
                <a16:creationId xmlns:a16="http://schemas.microsoft.com/office/drawing/2014/main" id="{3972A235-14A3-4D39-8D2A-74AAA18843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349" y="4340618"/>
            <a:ext cx="1036644" cy="113646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C98B2A-584B-4E82-9202-4731CEF251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491" y="5730986"/>
            <a:ext cx="1428414" cy="991954"/>
          </a:xfrm>
          <a:prstGeom prst="rect">
            <a:avLst/>
          </a:prstGeom>
        </p:spPr>
      </p:pic>
      <p:pic>
        <p:nvPicPr>
          <p:cNvPr id="17" name="Picture 16" descr="A picture containing plant, maple, clipart&#10;&#10;Description automatically generated">
            <a:extLst>
              <a:ext uri="{FF2B5EF4-FFF2-40B4-BE49-F238E27FC236}">
                <a16:creationId xmlns:a16="http://schemas.microsoft.com/office/drawing/2014/main" id="{B8BA91E0-434A-4C6A-9743-7BE2DA9A42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787" y="2023574"/>
            <a:ext cx="1292967" cy="1325563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265F3FEB-24C4-47D1-AC02-724922D365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95863">
            <a:off x="9845222" y="120550"/>
            <a:ext cx="2205254" cy="2543053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DDE3E4E-504E-4ECE-BF8F-0DA5E3730857}"/>
              </a:ext>
            </a:extLst>
          </p:cNvPr>
          <p:cNvGrpSpPr/>
          <p:nvPr/>
        </p:nvGrpSpPr>
        <p:grpSpPr>
          <a:xfrm>
            <a:off x="4598403" y="129428"/>
            <a:ext cx="1552067" cy="981633"/>
            <a:chOff x="5499301" y="184081"/>
            <a:chExt cx="1552067" cy="981633"/>
          </a:xfrm>
        </p:grpSpPr>
        <p:pic>
          <p:nvPicPr>
            <p:cNvPr id="23" name="Picture 22" descr="A picture containing chip, tree, plant, snack food&#10;&#10;Description automatically generated">
              <a:extLst>
                <a:ext uri="{FF2B5EF4-FFF2-40B4-BE49-F238E27FC236}">
                  <a16:creationId xmlns:a16="http://schemas.microsoft.com/office/drawing/2014/main" id="{E467F094-5FEF-4DB9-99AA-EE3CF569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9301" y="184081"/>
              <a:ext cx="749022" cy="821150"/>
            </a:xfrm>
            <a:prstGeom prst="rect">
              <a:avLst/>
            </a:prstGeom>
          </p:spPr>
        </p:pic>
        <p:pic>
          <p:nvPicPr>
            <p:cNvPr id="24" name="Picture 23" descr="A picture containing chip, tree, plant, snack food&#10;&#10;Description automatically generated">
              <a:extLst>
                <a:ext uri="{FF2B5EF4-FFF2-40B4-BE49-F238E27FC236}">
                  <a16:creationId xmlns:a16="http://schemas.microsoft.com/office/drawing/2014/main" id="{07C1E585-ECD9-4B5D-BA52-9884C6027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7724" y="748505"/>
              <a:ext cx="380562" cy="417209"/>
            </a:xfrm>
            <a:prstGeom prst="rect">
              <a:avLst/>
            </a:prstGeom>
          </p:spPr>
        </p:pic>
        <p:pic>
          <p:nvPicPr>
            <p:cNvPr id="26" name="Picture 25" descr="A picture containing plant, maple, clipart&#10;&#10;Description automatically generated">
              <a:extLst>
                <a:ext uri="{FF2B5EF4-FFF2-40B4-BE49-F238E27FC236}">
                  <a16:creationId xmlns:a16="http://schemas.microsoft.com/office/drawing/2014/main" id="{8EAC279B-A421-497A-BB14-574F06D81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8374" y="184081"/>
              <a:ext cx="552994" cy="56693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1DDFF1A-018C-432E-A75D-178F99BBED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4259" y="1844407"/>
            <a:ext cx="5797798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95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7.40741E-7 L -0.13868 -0.0115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0" y="-5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00092 0.19328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9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10599 0.00648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99" y="32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02331 -0.16574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9" y="-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3000" t="-64000" b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3F5FF40-EB05-47BB-B618-8FAC9A9DBFD7}"/>
              </a:ext>
            </a:extLst>
          </p:cNvPr>
          <p:cNvGrpSpPr/>
          <p:nvPr/>
        </p:nvGrpSpPr>
        <p:grpSpPr>
          <a:xfrm>
            <a:off x="352697" y="439856"/>
            <a:ext cx="10515600" cy="5673562"/>
            <a:chOff x="838200" y="1027906"/>
            <a:chExt cx="7025640" cy="5085511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E6A9B88-B4DE-4761-8F3F-25C7E23AE396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6E6736B-3EB0-432A-A0C1-3D94D31B84C6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D6FBA6F-FB48-4FC4-A387-0D5F969369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0" r="42014"/>
          <a:stretch/>
        </p:blipFill>
        <p:spPr>
          <a:xfrm rot="5400000">
            <a:off x="8099643" y="2045402"/>
            <a:ext cx="5436692" cy="5249306"/>
          </a:xfrm>
          <a:prstGeom prst="rect">
            <a:avLst/>
          </a:prstGeom>
        </p:spPr>
      </p:pic>
      <p:pic>
        <p:nvPicPr>
          <p:cNvPr id="6" name="Picture 5" descr="A picture containing outdoor object, flag&#10;&#10;Description automatically generated">
            <a:extLst>
              <a:ext uri="{FF2B5EF4-FFF2-40B4-BE49-F238E27FC236}">
                <a16:creationId xmlns:a16="http://schemas.microsoft.com/office/drawing/2014/main" id="{785321B4-7C04-4395-8003-7C5C71421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6337" flipH="1" flipV="1">
            <a:off x="10147835" y="-2333"/>
            <a:ext cx="2192354" cy="310003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C4DC606B-8A7D-47AF-9DFD-775D80AEB6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5652">
            <a:off x="6316488" y="4865551"/>
            <a:ext cx="1679550" cy="19368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D2F725-CE5A-4F46-81CC-79F1C3774D64}"/>
              </a:ext>
            </a:extLst>
          </p:cNvPr>
          <p:cNvSpPr txBox="1"/>
          <p:nvPr/>
        </p:nvSpPr>
        <p:spPr>
          <a:xfrm>
            <a:off x="882718" y="2438024"/>
            <a:ext cx="79914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HĐ2: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cuối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tuần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403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49180B2-41FC-4243-9277-6A7AF511271C}"/>
              </a:ext>
            </a:extLst>
          </p:cNvPr>
          <p:cNvGrpSpPr/>
          <p:nvPr/>
        </p:nvGrpSpPr>
        <p:grpSpPr>
          <a:xfrm>
            <a:off x="471265" y="564955"/>
            <a:ext cx="10367064" cy="5805351"/>
            <a:chOff x="838200" y="1027906"/>
            <a:chExt cx="7025640" cy="5085511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AAC946B-CFE7-43FC-BF59-5C991B403654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AEF3F8F-95DE-472F-8BD7-2E99D7D6397F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chemeClr val="bg1">
                  <a:lumMod val="50000"/>
                </a:schemeClr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98DB4F-A831-49A7-86E4-D44626F087EA}"/>
              </a:ext>
            </a:extLst>
          </p:cNvPr>
          <p:cNvGrpSpPr/>
          <p:nvPr/>
        </p:nvGrpSpPr>
        <p:grpSpPr>
          <a:xfrm>
            <a:off x="1799981" y="1411124"/>
            <a:ext cx="7574796" cy="4533396"/>
            <a:chOff x="4144021" y="1484380"/>
            <a:chExt cx="7574796" cy="484022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2C3145E-482D-44E2-95F1-2340B5872347}"/>
                </a:ext>
              </a:extLst>
            </p:cNvPr>
            <p:cNvGrpSpPr/>
            <p:nvPr/>
          </p:nvGrpSpPr>
          <p:grpSpPr>
            <a:xfrm>
              <a:off x="4144021" y="1484380"/>
              <a:ext cx="7574796" cy="4840220"/>
              <a:chOff x="4436413" y="1551563"/>
              <a:chExt cx="7327379" cy="4327762"/>
            </a:xfrm>
          </p:grpSpPr>
          <p:sp>
            <p:nvSpPr>
              <p:cNvPr id="18" name="Rectangle: Diagonal Corners Rounded 17">
                <a:extLst>
                  <a:ext uri="{FF2B5EF4-FFF2-40B4-BE49-F238E27FC236}">
                    <a16:creationId xmlns:a16="http://schemas.microsoft.com/office/drawing/2014/main" id="{599B6BA9-5405-4E39-A14E-5DFC2A5A674B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: Diagonal Corners Rounded 30">
                <a:extLst>
                  <a:ext uri="{FF2B5EF4-FFF2-40B4-BE49-F238E27FC236}">
                    <a16:creationId xmlns:a16="http://schemas.microsoft.com/office/drawing/2014/main" id="{396A4832-E0AC-4C3B-A180-14E252B79C47}"/>
                  </a:ext>
                </a:extLst>
              </p:cNvPr>
              <p:cNvSpPr/>
              <p:nvPr/>
            </p:nvSpPr>
            <p:spPr>
              <a:xfrm flipH="1">
                <a:off x="4436413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E44E5E-5FC7-4E3C-927B-8B6C005BD550}"/>
                </a:ext>
              </a:extLst>
            </p:cNvPr>
            <p:cNvSpPr txBox="1"/>
            <p:nvPr/>
          </p:nvSpPr>
          <p:spPr>
            <a:xfrm>
              <a:off x="4496690" y="2092597"/>
              <a:ext cx="6956427" cy="3680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T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hảo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luận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nhóm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về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những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ngày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cuối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tuần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của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mình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Calibri" panose="020F0502020204030204" pitchFamily="34" charset="0"/>
                </a:rPr>
                <a:t>. </a:t>
              </a:r>
            </a:p>
            <a:p>
              <a:pPr marL="457200" marR="0" indent="-45720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Những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việc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em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thường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xuyên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tự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làm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không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cần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ai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nhắc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</a:p>
            <a:p>
              <a:pPr marL="457200" marR="0" indent="-45720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Những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việc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nào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em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làm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cùng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bố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mẹ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gia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đình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hàng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i="1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xóm</a:t>
              </a:r>
              <a:r>
                <a:rPr lang="en-US" sz="32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? </a:t>
              </a:r>
              <a:endParaRPr lang="en-US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B28D03F-1DBE-45B4-8828-8E901CD7B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4766" y="1987753"/>
            <a:ext cx="3218967" cy="25483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B6AEADC-75E8-4BF9-B1AE-711A483C7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7223" y="232010"/>
            <a:ext cx="6108721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42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t="-58000" r="-9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6B2EBB6-4C94-42EC-B415-9839E17508C4}"/>
              </a:ext>
            </a:extLst>
          </p:cNvPr>
          <p:cNvSpPr/>
          <p:nvPr/>
        </p:nvSpPr>
        <p:spPr>
          <a:xfrm>
            <a:off x="754915" y="-13064"/>
            <a:ext cx="10320126" cy="5486015"/>
          </a:xfrm>
          <a:custGeom>
            <a:avLst/>
            <a:gdLst>
              <a:gd name="connsiteX0" fmla="*/ 249334 w 10320126"/>
              <a:gd name="connsiteY0" fmla="*/ 0 h 5486015"/>
              <a:gd name="connsiteX1" fmla="*/ 135 w 10320126"/>
              <a:gd name="connsiteY1" fmla="*/ 458338 h 5486015"/>
              <a:gd name="connsiteX2" fmla="*/ 278652 w 10320126"/>
              <a:gd name="connsiteY2" fmla="*/ 1205262 h 5486015"/>
              <a:gd name="connsiteX3" fmla="*/ 190700 w 10320126"/>
              <a:gd name="connsiteY3" fmla="*/ 2087989 h 5486015"/>
              <a:gd name="connsiteX4" fmla="*/ 351946 w 10320126"/>
              <a:gd name="connsiteY4" fmla="*/ 3174422 h 5486015"/>
              <a:gd name="connsiteX5" fmla="*/ 835688 w 10320126"/>
              <a:gd name="connsiteY5" fmla="*/ 3581835 h 5486015"/>
              <a:gd name="connsiteX6" fmla="*/ 1143523 w 10320126"/>
              <a:gd name="connsiteY6" fmla="*/ 4260855 h 5486015"/>
              <a:gd name="connsiteX7" fmla="*/ 1759193 w 10320126"/>
              <a:gd name="connsiteY7" fmla="*/ 4956851 h 5486015"/>
              <a:gd name="connsiteX8" fmla="*/ 2594746 w 10320126"/>
              <a:gd name="connsiteY8" fmla="*/ 5245436 h 5486015"/>
              <a:gd name="connsiteX9" fmla="*/ 3899380 w 10320126"/>
              <a:gd name="connsiteY9" fmla="*/ 5483093 h 5486015"/>
              <a:gd name="connsiteX10" fmla="*/ 5262650 w 10320126"/>
              <a:gd name="connsiteY10" fmla="*/ 5381240 h 5486015"/>
              <a:gd name="connsiteX11" fmla="*/ 6054225 w 10320126"/>
              <a:gd name="connsiteY11" fmla="*/ 5432166 h 5486015"/>
              <a:gd name="connsiteX12" fmla="*/ 7534765 w 10320126"/>
              <a:gd name="connsiteY12" fmla="*/ 5211484 h 5486015"/>
              <a:gd name="connsiteX13" fmla="*/ 8985987 w 10320126"/>
              <a:gd name="connsiteY13" fmla="*/ 4481537 h 5486015"/>
              <a:gd name="connsiteX14" fmla="*/ 10012104 w 10320126"/>
              <a:gd name="connsiteY14" fmla="*/ 3412079 h 5486015"/>
              <a:gd name="connsiteX15" fmla="*/ 10319939 w 10320126"/>
              <a:gd name="connsiteY15" fmla="*/ 2257744 h 5486015"/>
              <a:gd name="connsiteX16" fmla="*/ 9982787 w 10320126"/>
              <a:gd name="connsiteY16" fmla="*/ 831800 h 5486015"/>
              <a:gd name="connsiteX17" fmla="*/ 9850858 w 10320126"/>
              <a:gd name="connsiteY17" fmla="*/ 186731 h 5486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320126" h="5486015" extrusionOk="0">
                <a:moveTo>
                  <a:pt x="249334" y="0"/>
                </a:moveTo>
                <a:cubicBezTo>
                  <a:pt x="90679" y="127835"/>
                  <a:pt x="21245" y="244355"/>
                  <a:pt x="135" y="458338"/>
                </a:cubicBezTo>
                <a:cubicBezTo>
                  <a:pt x="45419" y="623605"/>
                  <a:pt x="231592" y="951249"/>
                  <a:pt x="278652" y="1205262"/>
                </a:cubicBezTo>
                <a:cubicBezTo>
                  <a:pt x="280662" y="1481288"/>
                  <a:pt x="171548" y="1756582"/>
                  <a:pt x="190700" y="2087989"/>
                </a:cubicBezTo>
                <a:cubicBezTo>
                  <a:pt x="217034" y="2411048"/>
                  <a:pt x="242418" y="2876789"/>
                  <a:pt x="351946" y="3174422"/>
                </a:cubicBezTo>
                <a:cubicBezTo>
                  <a:pt x="439744" y="3452929"/>
                  <a:pt x="665307" y="3423206"/>
                  <a:pt x="835688" y="3581835"/>
                </a:cubicBezTo>
                <a:cubicBezTo>
                  <a:pt x="997590" y="3791222"/>
                  <a:pt x="971431" y="4040216"/>
                  <a:pt x="1143523" y="4260855"/>
                </a:cubicBezTo>
                <a:cubicBezTo>
                  <a:pt x="1281305" y="4459461"/>
                  <a:pt x="1463235" y="4801346"/>
                  <a:pt x="1759193" y="4956851"/>
                </a:cubicBezTo>
                <a:cubicBezTo>
                  <a:pt x="1992247" y="5167386"/>
                  <a:pt x="2249705" y="5131073"/>
                  <a:pt x="2594746" y="5245436"/>
                </a:cubicBezTo>
                <a:cubicBezTo>
                  <a:pt x="2894016" y="5306268"/>
                  <a:pt x="3429783" y="5444864"/>
                  <a:pt x="3899380" y="5483093"/>
                </a:cubicBezTo>
                <a:cubicBezTo>
                  <a:pt x="4321833" y="5502192"/>
                  <a:pt x="4935505" y="5346300"/>
                  <a:pt x="5262650" y="5381240"/>
                </a:cubicBezTo>
                <a:cubicBezTo>
                  <a:pt x="5624481" y="5355632"/>
                  <a:pt x="5675770" y="5444755"/>
                  <a:pt x="6054225" y="5432166"/>
                </a:cubicBezTo>
                <a:cubicBezTo>
                  <a:pt x="6425984" y="5385336"/>
                  <a:pt x="7001805" y="5395703"/>
                  <a:pt x="7534765" y="5211484"/>
                </a:cubicBezTo>
                <a:cubicBezTo>
                  <a:pt x="8087280" y="5122567"/>
                  <a:pt x="8627479" y="4831951"/>
                  <a:pt x="8985987" y="4481537"/>
                </a:cubicBezTo>
                <a:cubicBezTo>
                  <a:pt x="9375484" y="4202268"/>
                  <a:pt x="9796477" y="3723098"/>
                  <a:pt x="10012104" y="3412079"/>
                </a:cubicBezTo>
                <a:cubicBezTo>
                  <a:pt x="10224450" y="3089084"/>
                  <a:pt x="10387651" y="2716811"/>
                  <a:pt x="10319939" y="2257744"/>
                </a:cubicBezTo>
                <a:cubicBezTo>
                  <a:pt x="10337164" y="1863218"/>
                  <a:pt x="10107400" y="1197749"/>
                  <a:pt x="9982787" y="831800"/>
                </a:cubicBezTo>
                <a:cubicBezTo>
                  <a:pt x="9900093" y="482800"/>
                  <a:pt x="9882327" y="351145"/>
                  <a:pt x="9850858" y="186731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852914085">
                  <a:custGeom>
                    <a:avLst/>
                    <a:gdLst>
                      <a:gd name="connsiteX0" fmla="*/ 222189 w 9196538"/>
                      <a:gd name="connsiteY0" fmla="*/ 0 h 4221551"/>
                      <a:gd name="connsiteX1" fmla="*/ 121 w 9196538"/>
                      <a:gd name="connsiteY1" fmla="*/ 352697 h 4221551"/>
                      <a:gd name="connsiteX2" fmla="*/ 248315 w 9196538"/>
                      <a:gd name="connsiteY2" fmla="*/ 927463 h 4221551"/>
                      <a:gd name="connsiteX3" fmla="*/ 169938 w 9196538"/>
                      <a:gd name="connsiteY3" fmla="*/ 1606732 h 4221551"/>
                      <a:gd name="connsiteX4" fmla="*/ 313629 w 9196538"/>
                      <a:gd name="connsiteY4" fmla="*/ 2442754 h 4221551"/>
                      <a:gd name="connsiteX5" fmla="*/ 744704 w 9196538"/>
                      <a:gd name="connsiteY5" fmla="*/ 2756263 h 4221551"/>
                      <a:gd name="connsiteX6" fmla="*/ 1019024 w 9196538"/>
                      <a:gd name="connsiteY6" fmla="*/ 3278777 h 4221551"/>
                      <a:gd name="connsiteX7" fmla="*/ 1567664 w 9196538"/>
                      <a:gd name="connsiteY7" fmla="*/ 3814354 h 4221551"/>
                      <a:gd name="connsiteX8" fmla="*/ 2312247 w 9196538"/>
                      <a:gd name="connsiteY8" fmla="*/ 4036423 h 4221551"/>
                      <a:gd name="connsiteX9" fmla="*/ 3474841 w 9196538"/>
                      <a:gd name="connsiteY9" fmla="*/ 4219303 h 4221551"/>
                      <a:gd name="connsiteX10" fmla="*/ 4689687 w 9196538"/>
                      <a:gd name="connsiteY10" fmla="*/ 4140926 h 4221551"/>
                      <a:gd name="connsiteX11" fmla="*/ 5395081 w 9196538"/>
                      <a:gd name="connsiteY11" fmla="*/ 4180114 h 4221551"/>
                      <a:gd name="connsiteX12" fmla="*/ 6714429 w 9196538"/>
                      <a:gd name="connsiteY12" fmla="*/ 4010297 h 4221551"/>
                      <a:gd name="connsiteX13" fmla="*/ 8007652 w 9196538"/>
                      <a:gd name="connsiteY13" fmla="*/ 3448594 h 4221551"/>
                      <a:gd name="connsiteX14" fmla="*/ 8922052 w 9196538"/>
                      <a:gd name="connsiteY14" fmla="*/ 2625634 h 4221551"/>
                      <a:gd name="connsiteX15" fmla="*/ 9196372 w 9196538"/>
                      <a:gd name="connsiteY15" fmla="*/ 1737360 h 4221551"/>
                      <a:gd name="connsiteX16" fmla="*/ 8895927 w 9196538"/>
                      <a:gd name="connsiteY16" fmla="*/ 640080 h 4221551"/>
                      <a:gd name="connsiteX17" fmla="*/ 8778361 w 9196538"/>
                      <a:gd name="connsiteY17" fmla="*/ 143692 h 42215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9196538" h="4221551">
                        <a:moveTo>
                          <a:pt x="222189" y="0"/>
                        </a:moveTo>
                        <a:cubicBezTo>
                          <a:pt x="108978" y="99060"/>
                          <a:pt x="-4233" y="198120"/>
                          <a:pt x="121" y="352697"/>
                        </a:cubicBezTo>
                        <a:cubicBezTo>
                          <a:pt x="4475" y="507274"/>
                          <a:pt x="220012" y="718457"/>
                          <a:pt x="248315" y="927463"/>
                        </a:cubicBezTo>
                        <a:cubicBezTo>
                          <a:pt x="276618" y="1136469"/>
                          <a:pt x="159052" y="1354184"/>
                          <a:pt x="169938" y="1606732"/>
                        </a:cubicBezTo>
                        <a:cubicBezTo>
                          <a:pt x="180824" y="1859280"/>
                          <a:pt x="217835" y="2251166"/>
                          <a:pt x="313629" y="2442754"/>
                        </a:cubicBezTo>
                        <a:cubicBezTo>
                          <a:pt x="409423" y="2634342"/>
                          <a:pt x="627138" y="2616926"/>
                          <a:pt x="744704" y="2756263"/>
                        </a:cubicBezTo>
                        <a:cubicBezTo>
                          <a:pt x="862270" y="2895600"/>
                          <a:pt x="881864" y="3102429"/>
                          <a:pt x="1019024" y="3278777"/>
                        </a:cubicBezTo>
                        <a:cubicBezTo>
                          <a:pt x="1156184" y="3455126"/>
                          <a:pt x="1352127" y="3688080"/>
                          <a:pt x="1567664" y="3814354"/>
                        </a:cubicBezTo>
                        <a:cubicBezTo>
                          <a:pt x="1783201" y="3940628"/>
                          <a:pt x="1994384" y="3968932"/>
                          <a:pt x="2312247" y="4036423"/>
                        </a:cubicBezTo>
                        <a:cubicBezTo>
                          <a:pt x="2630110" y="4103914"/>
                          <a:pt x="3078601" y="4201886"/>
                          <a:pt x="3474841" y="4219303"/>
                        </a:cubicBezTo>
                        <a:cubicBezTo>
                          <a:pt x="3871081" y="4236720"/>
                          <a:pt x="4369647" y="4147458"/>
                          <a:pt x="4689687" y="4140926"/>
                        </a:cubicBezTo>
                        <a:cubicBezTo>
                          <a:pt x="5009727" y="4134394"/>
                          <a:pt x="5057624" y="4201886"/>
                          <a:pt x="5395081" y="4180114"/>
                        </a:cubicBezTo>
                        <a:cubicBezTo>
                          <a:pt x="5732538" y="4158343"/>
                          <a:pt x="6279001" y="4132217"/>
                          <a:pt x="6714429" y="4010297"/>
                        </a:cubicBezTo>
                        <a:cubicBezTo>
                          <a:pt x="7149857" y="3888377"/>
                          <a:pt x="7639715" y="3679371"/>
                          <a:pt x="8007652" y="3448594"/>
                        </a:cubicBezTo>
                        <a:cubicBezTo>
                          <a:pt x="8375589" y="3217817"/>
                          <a:pt x="8723932" y="2910840"/>
                          <a:pt x="8922052" y="2625634"/>
                        </a:cubicBezTo>
                        <a:cubicBezTo>
                          <a:pt x="9120172" y="2340428"/>
                          <a:pt x="9200726" y="2068286"/>
                          <a:pt x="9196372" y="1737360"/>
                        </a:cubicBezTo>
                        <a:cubicBezTo>
                          <a:pt x="9192018" y="1406434"/>
                          <a:pt x="8965595" y="905691"/>
                          <a:pt x="8895927" y="640080"/>
                        </a:cubicBezTo>
                        <a:cubicBezTo>
                          <a:pt x="8826259" y="374469"/>
                          <a:pt x="8806664" y="261258"/>
                          <a:pt x="8778361" y="143692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2E6A67-9F5C-4461-8260-3EE6D4F66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557" y="3429000"/>
            <a:ext cx="869387" cy="8913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FE47E81-86CF-4632-B9F8-7CAFDB3E8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837" y="5613738"/>
            <a:ext cx="604380" cy="6625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B9683D9-C957-4DC0-BB36-D5E5DFAB16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955" y="4519014"/>
            <a:ext cx="830602" cy="5768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97D1D5-25E7-4078-B329-BA06FF5F08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79" y="3077227"/>
            <a:ext cx="1041040" cy="11412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65CB0B9-EB5B-459E-A57D-E14BAADA7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743" y="4468573"/>
            <a:ext cx="533400" cy="5847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6BEB89E-52A0-4F2D-93E0-ECBFAFCC4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98" y="4933026"/>
            <a:ext cx="552322" cy="3835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2B17B3A-8F3C-4658-B0E2-AD8B66C2E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26" y="5806861"/>
            <a:ext cx="478221" cy="5242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44F3A31-9A4D-41C0-B525-0BDCD7636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617" y="5316583"/>
            <a:ext cx="478222" cy="49027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BBB355-03C3-45A4-9E52-1155C21FD44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041" y="4800560"/>
            <a:ext cx="362045" cy="396908"/>
          </a:xfrm>
          <a:prstGeom prst="rect">
            <a:avLst/>
          </a:prstGeom>
        </p:spPr>
      </p:pic>
      <p:pic>
        <p:nvPicPr>
          <p:cNvPr id="5" name="Picture 4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EF00D440-FFF7-4427-AB4B-02E9FAB728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64"/>
          <a:stretch/>
        </p:blipFill>
        <p:spPr>
          <a:xfrm>
            <a:off x="1392630" y="4497809"/>
            <a:ext cx="8417423" cy="3048408"/>
          </a:xfrm>
          <a:prstGeom prst="rect">
            <a:avLst/>
          </a:pr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6DFD86C-CB3F-434C-BD1E-D1F5A4361E5E}"/>
              </a:ext>
            </a:extLst>
          </p:cNvPr>
          <p:cNvSpPr/>
          <p:nvPr/>
        </p:nvSpPr>
        <p:spPr>
          <a:xfrm>
            <a:off x="1776129" y="1504221"/>
            <a:ext cx="8671639" cy="3066293"/>
          </a:xfrm>
          <a:custGeom>
            <a:avLst/>
            <a:gdLst>
              <a:gd name="connsiteX0" fmla="*/ 0 w 8671639"/>
              <a:gd name="connsiteY0" fmla="*/ 511059 h 3066293"/>
              <a:gd name="connsiteX1" fmla="*/ 511059 w 8671639"/>
              <a:gd name="connsiteY1" fmla="*/ 0 h 3066293"/>
              <a:gd name="connsiteX2" fmla="*/ 8160580 w 8671639"/>
              <a:gd name="connsiteY2" fmla="*/ 0 h 3066293"/>
              <a:gd name="connsiteX3" fmla="*/ 8671639 w 8671639"/>
              <a:gd name="connsiteY3" fmla="*/ 511059 h 3066293"/>
              <a:gd name="connsiteX4" fmla="*/ 8671639 w 8671639"/>
              <a:gd name="connsiteY4" fmla="*/ 2555234 h 3066293"/>
              <a:gd name="connsiteX5" fmla="*/ 8160580 w 8671639"/>
              <a:gd name="connsiteY5" fmla="*/ 3066293 h 3066293"/>
              <a:gd name="connsiteX6" fmla="*/ 511059 w 8671639"/>
              <a:gd name="connsiteY6" fmla="*/ 3066293 h 3066293"/>
              <a:gd name="connsiteX7" fmla="*/ 0 w 8671639"/>
              <a:gd name="connsiteY7" fmla="*/ 2555234 h 3066293"/>
              <a:gd name="connsiteX8" fmla="*/ 0 w 8671639"/>
              <a:gd name="connsiteY8" fmla="*/ 511059 h 306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71639" h="3066293" fill="none" extrusionOk="0">
                <a:moveTo>
                  <a:pt x="0" y="511059"/>
                </a:moveTo>
                <a:cubicBezTo>
                  <a:pt x="-34875" y="190618"/>
                  <a:pt x="221071" y="-14229"/>
                  <a:pt x="511059" y="0"/>
                </a:cubicBezTo>
                <a:cubicBezTo>
                  <a:pt x="3103183" y="69548"/>
                  <a:pt x="6714101" y="-89466"/>
                  <a:pt x="8160580" y="0"/>
                </a:cubicBezTo>
                <a:cubicBezTo>
                  <a:pt x="8460846" y="-21068"/>
                  <a:pt x="8659566" y="244101"/>
                  <a:pt x="8671639" y="511059"/>
                </a:cubicBezTo>
                <a:cubicBezTo>
                  <a:pt x="8508801" y="793351"/>
                  <a:pt x="8540017" y="1589473"/>
                  <a:pt x="8671639" y="2555234"/>
                </a:cubicBezTo>
                <a:cubicBezTo>
                  <a:pt x="8640899" y="2815348"/>
                  <a:pt x="8443411" y="3043127"/>
                  <a:pt x="8160580" y="3066293"/>
                </a:cubicBezTo>
                <a:cubicBezTo>
                  <a:pt x="6445874" y="3092694"/>
                  <a:pt x="1619947" y="3231799"/>
                  <a:pt x="511059" y="3066293"/>
                </a:cubicBezTo>
                <a:cubicBezTo>
                  <a:pt x="236840" y="3040200"/>
                  <a:pt x="-34124" y="2868763"/>
                  <a:pt x="0" y="2555234"/>
                </a:cubicBezTo>
                <a:cubicBezTo>
                  <a:pt x="-161712" y="2155748"/>
                  <a:pt x="44400" y="1514518"/>
                  <a:pt x="0" y="511059"/>
                </a:cubicBezTo>
                <a:close/>
              </a:path>
              <a:path w="8671639" h="3066293" stroke="0" extrusionOk="0">
                <a:moveTo>
                  <a:pt x="0" y="511059"/>
                </a:moveTo>
                <a:cubicBezTo>
                  <a:pt x="2593" y="259054"/>
                  <a:pt x="202125" y="-23834"/>
                  <a:pt x="511059" y="0"/>
                </a:cubicBezTo>
                <a:cubicBezTo>
                  <a:pt x="1725361" y="-147293"/>
                  <a:pt x="5538236" y="-156833"/>
                  <a:pt x="8160580" y="0"/>
                </a:cubicBezTo>
                <a:cubicBezTo>
                  <a:pt x="8467433" y="-40333"/>
                  <a:pt x="8720718" y="203000"/>
                  <a:pt x="8671639" y="511059"/>
                </a:cubicBezTo>
                <a:cubicBezTo>
                  <a:pt x="8722014" y="964734"/>
                  <a:pt x="8641897" y="1727568"/>
                  <a:pt x="8671639" y="2555234"/>
                </a:cubicBezTo>
                <a:cubicBezTo>
                  <a:pt x="8666858" y="2802754"/>
                  <a:pt x="8449356" y="3054997"/>
                  <a:pt x="8160580" y="3066293"/>
                </a:cubicBezTo>
                <a:cubicBezTo>
                  <a:pt x="6834631" y="3227041"/>
                  <a:pt x="3605200" y="3149516"/>
                  <a:pt x="511059" y="3066293"/>
                </a:cubicBezTo>
                <a:cubicBezTo>
                  <a:pt x="271147" y="3074294"/>
                  <a:pt x="-3712" y="2832619"/>
                  <a:pt x="0" y="2555234"/>
                </a:cubicBezTo>
                <a:cubicBezTo>
                  <a:pt x="-94258" y="2216616"/>
                  <a:pt x="-145521" y="1003260"/>
                  <a:pt x="0" y="511059"/>
                </a:cubicBezTo>
                <a:close/>
              </a:path>
            </a:pathLst>
          </a:custGeom>
          <a:solidFill>
            <a:srgbClr val="F7ECB5"/>
          </a:solidFill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406222046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5535A8F5-3734-4BC4-B5EE-A0FB73691C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444" y="1161971"/>
            <a:ext cx="958833" cy="1051165"/>
          </a:xfrm>
          <a:prstGeom prst="rect">
            <a:avLst/>
          </a:prstGeom>
          <a:noFill/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B79BDDE-2A49-48AA-B3A2-8AECF57A34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8728" y="2353923"/>
            <a:ext cx="8478181" cy="114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5821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81481E-6 L 0.60729 0.364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65" y="1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ạy Bé Vệ Sinh Cá Nhân">
            <a:hlinkClick r:id="" action="ppaction://media"/>
            <a:extLst>
              <a:ext uri="{FF2B5EF4-FFF2-40B4-BE49-F238E27FC236}">
                <a16:creationId xmlns:a16="http://schemas.microsoft.com/office/drawing/2014/main" id="{E7A8F0FC-0D5A-47D8-9B62-E0CFAE7B0E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4005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4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9457B90-F80E-4B34-9286-64C8833E22EE}"/>
              </a:ext>
            </a:extLst>
          </p:cNvPr>
          <p:cNvGrpSpPr/>
          <p:nvPr/>
        </p:nvGrpSpPr>
        <p:grpSpPr>
          <a:xfrm>
            <a:off x="1198047" y="601216"/>
            <a:ext cx="9832223" cy="5822192"/>
            <a:chOff x="838200" y="1027906"/>
            <a:chExt cx="7025640" cy="508551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DFB3FA0-B9EA-4DFB-AEF4-E0070CA3305B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31F3431-24C0-4C93-8069-43B05186F733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5E59A036-AAA5-4A2B-A99E-6406D0CC77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t="4352" r="21503" b="6908"/>
          <a:stretch/>
        </p:blipFill>
        <p:spPr>
          <a:xfrm rot="19566215">
            <a:off x="-8852" y="3638003"/>
            <a:ext cx="2888845" cy="308283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5406942-5659-44DD-AA6B-55F36E43D946}"/>
              </a:ext>
            </a:extLst>
          </p:cNvPr>
          <p:cNvGrpSpPr/>
          <p:nvPr/>
        </p:nvGrpSpPr>
        <p:grpSpPr>
          <a:xfrm>
            <a:off x="2525229" y="1410009"/>
            <a:ext cx="6907630" cy="2657127"/>
            <a:chOff x="2692126" y="2809461"/>
            <a:chExt cx="6907630" cy="265712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EE8310D-18D8-4D8E-9D22-A358E911F2D7}"/>
                </a:ext>
              </a:extLst>
            </p:cNvPr>
            <p:cNvSpPr/>
            <p:nvPr/>
          </p:nvSpPr>
          <p:spPr>
            <a:xfrm>
              <a:off x="2692126" y="2809461"/>
              <a:ext cx="6807750" cy="2657127"/>
            </a:xfrm>
            <a:prstGeom prst="roundRect">
              <a:avLst/>
            </a:prstGeom>
            <a:noFill/>
            <a:ln w="57150">
              <a:solidFill>
                <a:srgbClr val="3E3E3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DDC3ACE-E3C3-4C80-B6BE-17FBE91C219F}"/>
                </a:ext>
              </a:extLst>
            </p:cNvPr>
            <p:cNvSpPr txBox="1"/>
            <p:nvPr/>
          </p:nvSpPr>
          <p:spPr>
            <a:xfrm>
              <a:off x="2962353" y="3257919"/>
              <a:ext cx="6637403" cy="1859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323850" algn="just">
                <a:lnSpc>
                  <a:spcPct val="108000"/>
                </a:lnSpc>
                <a:spcBef>
                  <a:spcPts val="540"/>
                </a:spcBef>
                <a:spcAft>
                  <a:spcPts val="0"/>
                </a:spcAft>
              </a:pPr>
              <a:r>
                <a:rPr lang="en-US" sz="3600" b="1" spc="-15" dirty="0" err="1">
                  <a:effectLst/>
                  <a:ea typeface="Arial" panose="020B0604020202020204" pitchFamily="34" charset="0"/>
                </a:rPr>
                <a:t>Ngày</a:t>
              </a:r>
              <a:r>
                <a:rPr lang="en-US" sz="3600" b="1" spc="-15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cuối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tuần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thường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có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nhiều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thời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gian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hơn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nên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công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việc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cũng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nhiều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và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phong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spc="-15" dirty="0" err="1">
                  <a:effectLst/>
                  <a:ea typeface="Arial" panose="020B0604020202020204" pitchFamily="34" charset="0"/>
                </a:rPr>
                <a:t>phú</a:t>
              </a:r>
              <a:r>
                <a:rPr lang="en-US" sz="3600" b="1" spc="-15" dirty="0">
                  <a:effectLst/>
                  <a:ea typeface="Arial" panose="020B0604020202020204" pitchFamily="34" charset="0"/>
                </a:rPr>
                <a:t> </a:t>
              </a:r>
              <a:r>
                <a:rPr lang="en-US" sz="3600" b="1" dirty="0" err="1">
                  <a:effectLst/>
                  <a:ea typeface="Arial" panose="020B0604020202020204" pitchFamily="34" charset="0"/>
                </a:rPr>
                <a:t>hơn</a:t>
              </a:r>
              <a:r>
                <a:rPr lang="en-US" sz="3600" b="1" dirty="0">
                  <a:effectLst/>
                  <a:ea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3232987-673F-4D26-9122-CBEDB9443BA8}"/>
              </a:ext>
            </a:extLst>
          </p:cNvPr>
          <p:cNvGrpSpPr/>
          <p:nvPr/>
        </p:nvGrpSpPr>
        <p:grpSpPr>
          <a:xfrm>
            <a:off x="7394713" y="4119427"/>
            <a:ext cx="4797288" cy="2705329"/>
            <a:chOff x="7394713" y="4119427"/>
            <a:chExt cx="4797288" cy="2705329"/>
          </a:xfrm>
        </p:grpSpPr>
        <p:pic>
          <p:nvPicPr>
            <p:cNvPr id="12" name="Picture 11" descr="A picture containing text, cake, birthday, decorated&#10;&#10;Description automatically generated">
              <a:extLst>
                <a:ext uri="{FF2B5EF4-FFF2-40B4-BE49-F238E27FC236}">
                  <a16:creationId xmlns:a16="http://schemas.microsoft.com/office/drawing/2014/main" id="{3096AAA2-5760-40EB-9C6D-655EEB55B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713" y="4119427"/>
              <a:ext cx="4797288" cy="2705329"/>
            </a:xfrm>
            <a:prstGeom prst="rect">
              <a:avLst/>
            </a:prstGeom>
          </p:spPr>
        </p:pic>
        <p:pic>
          <p:nvPicPr>
            <p:cNvPr id="3" name="Picture 2" descr="A toy figurine of a child&#10;&#10;Description automatically generated with low confidence">
              <a:extLst>
                <a:ext uri="{FF2B5EF4-FFF2-40B4-BE49-F238E27FC236}">
                  <a16:creationId xmlns:a16="http://schemas.microsoft.com/office/drawing/2014/main" id="{87F7DB74-2B0A-4D83-9F8C-CA152D56C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94" y="5237713"/>
              <a:ext cx="942430" cy="1265913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3C208BC-6E0A-4EF3-A2A2-D965BCA72E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0501" y="520998"/>
            <a:ext cx="1724728" cy="123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149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0">
            <a:extLst>
              <a:ext uri="{FF2B5EF4-FFF2-40B4-BE49-F238E27FC236}">
                <a16:creationId xmlns:a16="http://schemas.microsoft.com/office/drawing/2014/main" id="{30867E7A-4DF5-46E4-9E65-9BE485A12C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55"/>
          <a:stretch/>
        </p:blipFill>
        <p:spPr>
          <a:xfrm>
            <a:off x="-2191" y="2129742"/>
            <a:ext cx="12192000" cy="5924550"/>
          </a:xfrm>
          <a:prstGeom prst="rect">
            <a:avLst/>
          </a:prstGeom>
        </p:spPr>
      </p:pic>
      <p:pic>
        <p:nvPicPr>
          <p:cNvPr id="10" name="图片 13">
            <a:extLst>
              <a:ext uri="{FF2B5EF4-FFF2-40B4-BE49-F238E27FC236}">
                <a16:creationId xmlns:a16="http://schemas.microsoft.com/office/drawing/2014/main" id="{F424A2C3-2DFC-4172-AA09-DC69610570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8" t="9722" r="19580" b="81359"/>
          <a:stretch/>
        </p:blipFill>
        <p:spPr>
          <a:xfrm>
            <a:off x="9731504" y="1438640"/>
            <a:ext cx="844886" cy="822632"/>
          </a:xfrm>
          <a:prstGeom prst="rect">
            <a:avLst/>
          </a:prstGeom>
        </p:spPr>
      </p:pic>
      <p:pic>
        <p:nvPicPr>
          <p:cNvPr id="11" name="图片 14">
            <a:extLst>
              <a:ext uri="{FF2B5EF4-FFF2-40B4-BE49-F238E27FC236}">
                <a16:creationId xmlns:a16="http://schemas.microsoft.com/office/drawing/2014/main" id="{1A0DF339-0C8A-4AFB-A04C-EB1C019F2C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" t="15351" r="79586" b="75833"/>
          <a:stretch/>
        </p:blipFill>
        <p:spPr>
          <a:xfrm>
            <a:off x="1177851" y="1341061"/>
            <a:ext cx="914400" cy="967350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3EA27E19-DEF5-4F37-8B13-8C2A99B6AA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" t="43255" r="64459" b="41870"/>
          <a:stretch/>
        </p:blipFill>
        <p:spPr>
          <a:xfrm>
            <a:off x="0" y="3262483"/>
            <a:ext cx="2537384" cy="1632178"/>
          </a:xfrm>
          <a:prstGeom prst="rect">
            <a:avLst/>
          </a:prstGeom>
        </p:spPr>
      </p:pic>
      <p:pic>
        <p:nvPicPr>
          <p:cNvPr id="13" name="图片 17">
            <a:extLst>
              <a:ext uri="{FF2B5EF4-FFF2-40B4-BE49-F238E27FC236}">
                <a16:creationId xmlns:a16="http://schemas.microsoft.com/office/drawing/2014/main" id="{5DF84D3A-FD59-455B-89C4-9617A6C48B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03" t="36666" b="50329"/>
          <a:stretch/>
        </p:blipFill>
        <p:spPr>
          <a:xfrm>
            <a:off x="11356854" y="3205561"/>
            <a:ext cx="649268" cy="723900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B69AAC53-D9BB-41CE-8430-91C3EFD943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9549" y="-1973"/>
            <a:ext cx="3349199" cy="230786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DA6DFB6-6785-4B28-9C12-05945CAFF4D3}"/>
              </a:ext>
            </a:extLst>
          </p:cNvPr>
          <p:cNvGrpSpPr/>
          <p:nvPr/>
        </p:nvGrpSpPr>
        <p:grpSpPr>
          <a:xfrm>
            <a:off x="1828800" y="-252028"/>
            <a:ext cx="9753599" cy="4613288"/>
            <a:chOff x="3193772" y="-266395"/>
            <a:chExt cx="6537732" cy="4613288"/>
          </a:xfrm>
        </p:grpSpPr>
        <p:pic>
          <p:nvPicPr>
            <p:cNvPr id="14" name="图片 2">
              <a:extLst>
                <a:ext uri="{FF2B5EF4-FFF2-40B4-BE49-F238E27FC236}">
                  <a16:creationId xmlns:a16="http://schemas.microsoft.com/office/drawing/2014/main" id="{6077F65C-F962-4D8A-A133-98C927FB6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3772" y="-266395"/>
              <a:ext cx="6537732" cy="4613288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AF7BDB2-296E-4D2D-B9A9-5B61CE0CC873}"/>
                </a:ext>
              </a:extLst>
            </p:cNvPr>
            <p:cNvSpPr/>
            <p:nvPr/>
          </p:nvSpPr>
          <p:spPr>
            <a:xfrm>
              <a:off x="7347813" y="2044415"/>
              <a:ext cx="1262814" cy="1131869"/>
            </a:xfrm>
            <a:custGeom>
              <a:avLst/>
              <a:gdLst>
                <a:gd name="connsiteX0" fmla="*/ 1261714 w 1262814"/>
                <a:gd name="connsiteY0" fmla="*/ 334957 h 1131869"/>
                <a:gd name="connsiteX1" fmla="*/ 1132925 w 1262814"/>
                <a:gd name="connsiteY1" fmla="*/ 557117 h 1131869"/>
                <a:gd name="connsiteX2" fmla="*/ 933302 w 1262814"/>
                <a:gd name="connsiteY2" fmla="*/ 669808 h 1131869"/>
                <a:gd name="connsiteX3" fmla="*/ 769097 w 1262814"/>
                <a:gd name="connsiteY3" fmla="*/ 598974 h 1131869"/>
                <a:gd name="connsiteX4" fmla="*/ 678945 w 1262814"/>
                <a:gd name="connsiteY4" fmla="*/ 769619 h 1131869"/>
                <a:gd name="connsiteX5" fmla="*/ 630649 w 1262814"/>
                <a:gd name="connsiteY5" fmla="*/ 978900 h 1131869"/>
                <a:gd name="connsiteX6" fmla="*/ 237843 w 1262814"/>
                <a:gd name="connsiteY6" fmla="*/ 1101250 h 1131869"/>
                <a:gd name="connsiteX7" fmla="*/ 44660 w 1262814"/>
                <a:gd name="connsiteY7" fmla="*/ 1104470 h 1131869"/>
                <a:gd name="connsiteX8" fmla="*/ 12463 w 1262814"/>
                <a:gd name="connsiteY8" fmla="*/ 788937 h 1131869"/>
                <a:gd name="connsiteX9" fmla="*/ 212086 w 1262814"/>
                <a:gd name="connsiteY9" fmla="*/ 347836 h 1131869"/>
                <a:gd name="connsiteX10" fmla="*/ 666066 w 1262814"/>
                <a:gd name="connsiteY10" fmla="*/ 16205 h 1131869"/>
                <a:gd name="connsiteX11" fmla="*/ 1062091 w 1262814"/>
                <a:gd name="connsiteY11" fmla="*/ 80599 h 1131869"/>
                <a:gd name="connsiteX12" fmla="*/ 1261714 w 1262814"/>
                <a:gd name="connsiteY12" fmla="*/ 334957 h 113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814" h="1131869">
                  <a:moveTo>
                    <a:pt x="1261714" y="334957"/>
                  </a:moveTo>
                  <a:cubicBezTo>
                    <a:pt x="1273520" y="414377"/>
                    <a:pt x="1187660" y="501309"/>
                    <a:pt x="1132925" y="557117"/>
                  </a:cubicBezTo>
                  <a:cubicBezTo>
                    <a:pt x="1078190" y="612925"/>
                    <a:pt x="993940" y="662832"/>
                    <a:pt x="933302" y="669808"/>
                  </a:cubicBezTo>
                  <a:cubicBezTo>
                    <a:pt x="872664" y="676784"/>
                    <a:pt x="811490" y="582339"/>
                    <a:pt x="769097" y="598974"/>
                  </a:cubicBezTo>
                  <a:cubicBezTo>
                    <a:pt x="726704" y="615609"/>
                    <a:pt x="702020" y="706298"/>
                    <a:pt x="678945" y="769619"/>
                  </a:cubicBezTo>
                  <a:cubicBezTo>
                    <a:pt x="655870" y="832940"/>
                    <a:pt x="704166" y="923628"/>
                    <a:pt x="630649" y="978900"/>
                  </a:cubicBezTo>
                  <a:cubicBezTo>
                    <a:pt x="557132" y="1034172"/>
                    <a:pt x="335508" y="1080322"/>
                    <a:pt x="237843" y="1101250"/>
                  </a:cubicBezTo>
                  <a:cubicBezTo>
                    <a:pt x="140178" y="1122178"/>
                    <a:pt x="82223" y="1156522"/>
                    <a:pt x="44660" y="1104470"/>
                  </a:cubicBezTo>
                  <a:cubicBezTo>
                    <a:pt x="7097" y="1052418"/>
                    <a:pt x="-15441" y="915043"/>
                    <a:pt x="12463" y="788937"/>
                  </a:cubicBezTo>
                  <a:cubicBezTo>
                    <a:pt x="40367" y="662831"/>
                    <a:pt x="103152" y="476625"/>
                    <a:pt x="212086" y="347836"/>
                  </a:cubicBezTo>
                  <a:cubicBezTo>
                    <a:pt x="321020" y="219047"/>
                    <a:pt x="524399" y="60744"/>
                    <a:pt x="666066" y="16205"/>
                  </a:cubicBezTo>
                  <a:cubicBezTo>
                    <a:pt x="807733" y="-28334"/>
                    <a:pt x="962816" y="27474"/>
                    <a:pt x="1062091" y="80599"/>
                  </a:cubicBezTo>
                  <a:cubicBezTo>
                    <a:pt x="1161366" y="133724"/>
                    <a:pt x="1249908" y="255537"/>
                    <a:pt x="1261714" y="334957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D359FD6-B597-4415-A0FD-290B6D4EA369}"/>
                </a:ext>
              </a:extLst>
            </p:cNvPr>
            <p:cNvSpPr/>
            <p:nvPr/>
          </p:nvSpPr>
          <p:spPr>
            <a:xfrm>
              <a:off x="7711237" y="2541546"/>
              <a:ext cx="1052847" cy="763073"/>
            </a:xfrm>
            <a:custGeom>
              <a:avLst/>
              <a:gdLst>
                <a:gd name="connsiteX0" fmla="*/ 0 w 1052847"/>
                <a:gd name="connsiteY0" fmla="*/ 763073 h 763073"/>
                <a:gd name="connsiteX1" fmla="*/ 399245 w 1052847"/>
                <a:gd name="connsiteY1" fmla="*/ 585989 h 763073"/>
                <a:gd name="connsiteX2" fmla="*/ 470078 w 1052847"/>
                <a:gd name="connsiteY2" fmla="*/ 305873 h 763073"/>
                <a:gd name="connsiteX3" fmla="*/ 750194 w 1052847"/>
                <a:gd name="connsiteY3" fmla="*/ 302654 h 763073"/>
                <a:gd name="connsiteX4" fmla="*/ 1052847 w 1052847"/>
                <a:gd name="connsiteY4" fmla="*/ 0 h 76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2847" h="763073">
                  <a:moveTo>
                    <a:pt x="0" y="763073"/>
                  </a:moveTo>
                  <a:cubicBezTo>
                    <a:pt x="160449" y="712631"/>
                    <a:pt x="320899" y="662189"/>
                    <a:pt x="399245" y="585989"/>
                  </a:cubicBezTo>
                  <a:cubicBezTo>
                    <a:pt x="477591" y="509789"/>
                    <a:pt x="411587" y="353095"/>
                    <a:pt x="470078" y="305873"/>
                  </a:cubicBezTo>
                  <a:cubicBezTo>
                    <a:pt x="528569" y="258651"/>
                    <a:pt x="653066" y="353633"/>
                    <a:pt x="750194" y="302654"/>
                  </a:cubicBezTo>
                  <a:cubicBezTo>
                    <a:pt x="847322" y="251675"/>
                    <a:pt x="950084" y="125837"/>
                    <a:pt x="1052847" y="0"/>
                  </a:cubicBezTo>
                </a:path>
              </a:pathLst>
            </a:custGeom>
            <a:noFill/>
            <a:ln w="215900">
              <a:solidFill>
                <a:srgbClr val="FCE9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0E37FCB-9912-4B32-BB93-9EE4417688DB}"/>
                </a:ext>
              </a:extLst>
            </p:cNvPr>
            <p:cNvSpPr/>
            <p:nvPr/>
          </p:nvSpPr>
          <p:spPr>
            <a:xfrm>
              <a:off x="7633952" y="2439422"/>
              <a:ext cx="1052847" cy="763073"/>
            </a:xfrm>
            <a:custGeom>
              <a:avLst/>
              <a:gdLst>
                <a:gd name="connsiteX0" fmla="*/ 0 w 1052847"/>
                <a:gd name="connsiteY0" fmla="*/ 763073 h 763073"/>
                <a:gd name="connsiteX1" fmla="*/ 399245 w 1052847"/>
                <a:gd name="connsiteY1" fmla="*/ 585989 h 763073"/>
                <a:gd name="connsiteX2" fmla="*/ 470078 w 1052847"/>
                <a:gd name="connsiteY2" fmla="*/ 305873 h 763073"/>
                <a:gd name="connsiteX3" fmla="*/ 750194 w 1052847"/>
                <a:gd name="connsiteY3" fmla="*/ 302654 h 763073"/>
                <a:gd name="connsiteX4" fmla="*/ 1052847 w 1052847"/>
                <a:gd name="connsiteY4" fmla="*/ 0 h 76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2847" h="763073">
                  <a:moveTo>
                    <a:pt x="0" y="763073"/>
                  </a:moveTo>
                  <a:cubicBezTo>
                    <a:pt x="160449" y="712631"/>
                    <a:pt x="320899" y="662189"/>
                    <a:pt x="399245" y="585989"/>
                  </a:cubicBezTo>
                  <a:cubicBezTo>
                    <a:pt x="477591" y="509789"/>
                    <a:pt x="411587" y="353095"/>
                    <a:pt x="470078" y="305873"/>
                  </a:cubicBezTo>
                  <a:cubicBezTo>
                    <a:pt x="528569" y="258651"/>
                    <a:pt x="653066" y="353633"/>
                    <a:pt x="750194" y="302654"/>
                  </a:cubicBezTo>
                  <a:cubicBezTo>
                    <a:pt x="847322" y="251675"/>
                    <a:pt x="950084" y="125837"/>
                    <a:pt x="1052847" y="0"/>
                  </a:cubicBezTo>
                </a:path>
              </a:pathLst>
            </a:custGeom>
            <a:noFill/>
            <a:ln w="130175">
              <a:solidFill>
                <a:srgbClr val="FDCF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45A320-65AE-40AB-A9B0-D95714D3BF7A}"/>
              </a:ext>
            </a:extLst>
          </p:cNvPr>
          <p:cNvGrpSpPr/>
          <p:nvPr/>
        </p:nvGrpSpPr>
        <p:grpSpPr>
          <a:xfrm>
            <a:off x="1733551" y="4559366"/>
            <a:ext cx="9721816" cy="1765234"/>
            <a:chOff x="2873170" y="343910"/>
            <a:chExt cx="4149203" cy="1280575"/>
          </a:xfrm>
        </p:grpSpPr>
        <p:sp>
          <p:nvSpPr>
            <p:cNvPr id="28" name="îṥḷíďê">
              <a:extLst>
                <a:ext uri="{FF2B5EF4-FFF2-40B4-BE49-F238E27FC236}">
                  <a16:creationId xmlns:a16="http://schemas.microsoft.com/office/drawing/2014/main" id="{0FC810DE-C2DF-479E-B616-8634E175531A}"/>
                </a:ext>
              </a:extLst>
            </p:cNvPr>
            <p:cNvSpPr/>
            <p:nvPr/>
          </p:nvSpPr>
          <p:spPr bwMode="auto">
            <a:xfrm>
              <a:off x="2873170" y="343910"/>
              <a:ext cx="4149203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3AC5B9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9" name="Google Shape;5317;p41">
              <a:extLst>
                <a:ext uri="{FF2B5EF4-FFF2-40B4-BE49-F238E27FC236}">
                  <a16:creationId xmlns:a16="http://schemas.microsoft.com/office/drawing/2014/main" id="{111CB55C-F8EA-4855-8A3C-D6626F51A6E9}"/>
                </a:ext>
              </a:extLst>
            </p:cNvPr>
            <p:cNvSpPr txBox="1">
              <a:spLocks/>
            </p:cNvSpPr>
            <p:nvPr/>
          </p:nvSpPr>
          <p:spPr>
            <a:xfrm>
              <a:off x="2987402" y="353135"/>
              <a:ext cx="3920740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Sắp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xếp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hình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sau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đây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theo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trình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tự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buổi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sáng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khi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em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thức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2A9AE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Gloria Hallelujah"/>
                </a:rPr>
                <a:t>dậy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32A9AE"/>
                </a:solidFill>
                <a:effectLst/>
                <a:uLnTx/>
                <a:uFillTx/>
                <a:latin typeface="+mj-lt"/>
                <a:cs typeface="Calibri" panose="020F0502020204030204" pitchFamily="34" charset="0"/>
                <a:sym typeface="Gloria Hallelujah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306CFA2-8980-4B1E-A9DC-825E20CB5C1E}"/>
              </a:ext>
            </a:extLst>
          </p:cNvPr>
          <p:cNvSpPr txBox="1"/>
          <p:nvPr/>
        </p:nvSpPr>
        <p:spPr>
          <a:xfrm>
            <a:off x="4357977" y="1438640"/>
            <a:ext cx="45243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/>
              <a:t>Trò</a:t>
            </a:r>
            <a:r>
              <a:rPr lang="en-US" sz="4000" b="1" dirty="0"/>
              <a:t> </a:t>
            </a:r>
            <a:r>
              <a:rPr lang="en-US" sz="4000" b="1" dirty="0" err="1"/>
              <a:t>chơi</a:t>
            </a:r>
            <a:r>
              <a:rPr lang="en-US" sz="4000" b="1" dirty="0"/>
              <a:t>: Ai </a:t>
            </a:r>
            <a:r>
              <a:rPr lang="en-US" sz="4000" b="1" dirty="0" err="1"/>
              <a:t>nhanh</a:t>
            </a:r>
            <a:r>
              <a:rPr lang="en-US" sz="4000" b="1" dirty="0"/>
              <a:t>, ai </a:t>
            </a:r>
            <a:r>
              <a:rPr lang="en-US" sz="4000" b="1" dirty="0" err="1"/>
              <a:t>đúng</a:t>
            </a:r>
            <a:endParaRPr lang="en-US" sz="4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9457B90-F80E-4B34-9286-64C8833E22EE}"/>
              </a:ext>
            </a:extLst>
          </p:cNvPr>
          <p:cNvGrpSpPr/>
          <p:nvPr/>
        </p:nvGrpSpPr>
        <p:grpSpPr>
          <a:xfrm>
            <a:off x="200026" y="180975"/>
            <a:ext cx="11753850" cy="6515100"/>
            <a:chOff x="838200" y="1027906"/>
            <a:chExt cx="7025640" cy="508551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DFB3FA0-B9EA-4DFB-AEF4-E0070CA3305B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31F3431-24C0-4C93-8069-43B05186F733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BC99108-CCCC-443E-B2E8-D458C4C98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52595"/>
            <a:ext cx="3086100" cy="33051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03EEA2-0EAE-43E9-85E6-EABB9A39F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620" y="386967"/>
            <a:ext cx="2743200" cy="28548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5B1AA56-00C2-49B8-8DA8-62EACAE133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9193" y="3111137"/>
            <a:ext cx="3276600" cy="33942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65D76A7-58FA-497C-BB0A-23DA2F5422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864" y="3607494"/>
            <a:ext cx="2654383" cy="288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64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59259E-6 L -0.4888 -0.42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40" y="-2104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00677 0.4520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225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11111E-6 L 0.50468 -0.034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-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3000" t="-64000" b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EC91C81A-8812-4E5C-973A-5357C3D56FA6}"/>
              </a:ext>
            </a:extLst>
          </p:cNvPr>
          <p:cNvGrpSpPr/>
          <p:nvPr/>
        </p:nvGrpSpPr>
        <p:grpSpPr>
          <a:xfrm>
            <a:off x="352697" y="439856"/>
            <a:ext cx="7511143" cy="5673562"/>
            <a:chOff x="838200" y="1027906"/>
            <a:chExt cx="7025640" cy="5085511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04B5F49-6011-40E9-8CC7-953A797A4510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8158531-83CC-4CCF-81A9-BF3275F4875B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E6FA1A3-7A2B-4D27-8852-411A696C62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0" r="42014"/>
          <a:stretch/>
        </p:blipFill>
        <p:spPr>
          <a:xfrm rot="5400000">
            <a:off x="7589978" y="2026224"/>
            <a:ext cx="5436692" cy="5249306"/>
          </a:xfrm>
          <a:prstGeom prst="rect">
            <a:avLst/>
          </a:prstGeom>
        </p:spPr>
      </p:pic>
      <p:pic>
        <p:nvPicPr>
          <p:cNvPr id="13" name="Picture 12" descr="A picture containing chip, tree, plant, snack food&#10;&#10;Description automatically generated">
            <a:extLst>
              <a:ext uri="{FF2B5EF4-FFF2-40B4-BE49-F238E27FC236}">
                <a16:creationId xmlns:a16="http://schemas.microsoft.com/office/drawing/2014/main" id="{3972A235-14A3-4D39-8D2A-74AAA18843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349" y="4340618"/>
            <a:ext cx="1036644" cy="113646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C98B2A-584B-4E82-9202-4731CEF251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491" y="5730986"/>
            <a:ext cx="1428414" cy="991954"/>
          </a:xfrm>
          <a:prstGeom prst="rect">
            <a:avLst/>
          </a:prstGeom>
        </p:spPr>
      </p:pic>
      <p:pic>
        <p:nvPicPr>
          <p:cNvPr id="17" name="Picture 16" descr="A picture containing plant, maple, clipart&#10;&#10;Description automatically generated">
            <a:extLst>
              <a:ext uri="{FF2B5EF4-FFF2-40B4-BE49-F238E27FC236}">
                <a16:creationId xmlns:a16="http://schemas.microsoft.com/office/drawing/2014/main" id="{B8BA91E0-434A-4C6A-9743-7BE2DA9A42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787" y="2023574"/>
            <a:ext cx="1292967" cy="1325563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265F3FEB-24C4-47D1-AC02-724922D365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95863">
            <a:off x="9845222" y="120550"/>
            <a:ext cx="2205254" cy="2543053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DDE3E4E-504E-4ECE-BF8F-0DA5E3730857}"/>
              </a:ext>
            </a:extLst>
          </p:cNvPr>
          <p:cNvGrpSpPr/>
          <p:nvPr/>
        </p:nvGrpSpPr>
        <p:grpSpPr>
          <a:xfrm>
            <a:off x="4598403" y="129428"/>
            <a:ext cx="1552067" cy="981633"/>
            <a:chOff x="5499301" y="184081"/>
            <a:chExt cx="1552067" cy="981633"/>
          </a:xfrm>
        </p:grpSpPr>
        <p:pic>
          <p:nvPicPr>
            <p:cNvPr id="23" name="Picture 22" descr="A picture containing chip, tree, plant, snack food&#10;&#10;Description automatically generated">
              <a:extLst>
                <a:ext uri="{FF2B5EF4-FFF2-40B4-BE49-F238E27FC236}">
                  <a16:creationId xmlns:a16="http://schemas.microsoft.com/office/drawing/2014/main" id="{E467F094-5FEF-4DB9-99AA-EE3CF569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9301" y="184081"/>
              <a:ext cx="749022" cy="821150"/>
            </a:xfrm>
            <a:prstGeom prst="rect">
              <a:avLst/>
            </a:prstGeom>
          </p:spPr>
        </p:pic>
        <p:pic>
          <p:nvPicPr>
            <p:cNvPr id="24" name="Picture 23" descr="A picture containing chip, tree, plant, snack food&#10;&#10;Description automatically generated">
              <a:extLst>
                <a:ext uri="{FF2B5EF4-FFF2-40B4-BE49-F238E27FC236}">
                  <a16:creationId xmlns:a16="http://schemas.microsoft.com/office/drawing/2014/main" id="{07C1E585-ECD9-4B5D-BA52-9884C6027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7724" y="748505"/>
              <a:ext cx="380562" cy="417209"/>
            </a:xfrm>
            <a:prstGeom prst="rect">
              <a:avLst/>
            </a:prstGeom>
          </p:spPr>
        </p:pic>
        <p:pic>
          <p:nvPicPr>
            <p:cNvPr id="26" name="Picture 25" descr="A picture containing plant, maple, clipart&#10;&#10;Description automatically generated">
              <a:extLst>
                <a:ext uri="{FF2B5EF4-FFF2-40B4-BE49-F238E27FC236}">
                  <a16:creationId xmlns:a16="http://schemas.microsoft.com/office/drawing/2014/main" id="{8EAC279B-A421-497A-BB14-574F06D81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8374" y="184081"/>
              <a:ext cx="552994" cy="566935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3720395-D7BB-42D4-8477-D67F1B2860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9599" y="2102816"/>
            <a:ext cx="5627096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6307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7.40741E-7 L -0.13868 -0.0115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0" y="-5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00092 0.19328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9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10599 0.00648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99" y="32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02331 -0.16574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9" y="-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D91CD6D-9741-4EBE-A440-849958A774F7}"/>
              </a:ext>
            </a:extLst>
          </p:cNvPr>
          <p:cNvGrpSpPr/>
          <p:nvPr/>
        </p:nvGrpSpPr>
        <p:grpSpPr>
          <a:xfrm>
            <a:off x="674557" y="1723869"/>
            <a:ext cx="10867869" cy="4916774"/>
            <a:chOff x="1797061" y="2614749"/>
            <a:chExt cx="8919148" cy="30215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20560D0-6EEA-45EC-89E0-3692300E6EF1}"/>
                </a:ext>
              </a:extLst>
            </p:cNvPr>
            <p:cNvSpPr/>
            <p:nvPr/>
          </p:nvSpPr>
          <p:spPr>
            <a:xfrm>
              <a:off x="1797061" y="2614749"/>
              <a:ext cx="8919148" cy="3021554"/>
            </a:xfrm>
            <a:custGeom>
              <a:avLst/>
              <a:gdLst>
                <a:gd name="connsiteX0" fmla="*/ 0 w 8919148"/>
                <a:gd name="connsiteY0" fmla="*/ 503602 h 3021554"/>
                <a:gd name="connsiteX1" fmla="*/ 503602 w 8919148"/>
                <a:gd name="connsiteY1" fmla="*/ 0 h 3021554"/>
                <a:gd name="connsiteX2" fmla="*/ 8415546 w 8919148"/>
                <a:gd name="connsiteY2" fmla="*/ 0 h 3021554"/>
                <a:gd name="connsiteX3" fmla="*/ 8919148 w 8919148"/>
                <a:gd name="connsiteY3" fmla="*/ 503602 h 3021554"/>
                <a:gd name="connsiteX4" fmla="*/ 8919148 w 8919148"/>
                <a:gd name="connsiteY4" fmla="*/ 2517952 h 3021554"/>
                <a:gd name="connsiteX5" fmla="*/ 8415546 w 8919148"/>
                <a:gd name="connsiteY5" fmla="*/ 3021554 h 3021554"/>
                <a:gd name="connsiteX6" fmla="*/ 503602 w 8919148"/>
                <a:gd name="connsiteY6" fmla="*/ 3021554 h 3021554"/>
                <a:gd name="connsiteX7" fmla="*/ 0 w 8919148"/>
                <a:gd name="connsiteY7" fmla="*/ 2517952 h 3021554"/>
                <a:gd name="connsiteX8" fmla="*/ 0 w 8919148"/>
                <a:gd name="connsiteY8" fmla="*/ 503602 h 302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19148" h="3021554" fill="none" extrusionOk="0">
                  <a:moveTo>
                    <a:pt x="0" y="503602"/>
                  </a:moveTo>
                  <a:cubicBezTo>
                    <a:pt x="538" y="216408"/>
                    <a:pt x="243113" y="26482"/>
                    <a:pt x="503602" y="0"/>
                  </a:cubicBezTo>
                  <a:cubicBezTo>
                    <a:pt x="1729502" y="40899"/>
                    <a:pt x="7541399" y="-109523"/>
                    <a:pt x="8415546" y="0"/>
                  </a:cubicBezTo>
                  <a:cubicBezTo>
                    <a:pt x="8687232" y="-4043"/>
                    <a:pt x="8908111" y="225863"/>
                    <a:pt x="8919148" y="503602"/>
                  </a:cubicBezTo>
                  <a:cubicBezTo>
                    <a:pt x="8881290" y="1506881"/>
                    <a:pt x="8936721" y="2088721"/>
                    <a:pt x="8919148" y="2517952"/>
                  </a:cubicBezTo>
                  <a:cubicBezTo>
                    <a:pt x="8894263" y="2802467"/>
                    <a:pt x="8689945" y="3017087"/>
                    <a:pt x="8415546" y="3021554"/>
                  </a:cubicBezTo>
                  <a:cubicBezTo>
                    <a:pt x="7372881" y="3085232"/>
                    <a:pt x="4167544" y="3105778"/>
                    <a:pt x="503602" y="3021554"/>
                  </a:cubicBezTo>
                  <a:cubicBezTo>
                    <a:pt x="233494" y="3018718"/>
                    <a:pt x="-40790" y="2782274"/>
                    <a:pt x="0" y="2517952"/>
                  </a:cubicBezTo>
                  <a:cubicBezTo>
                    <a:pt x="-80875" y="1711234"/>
                    <a:pt x="-139817" y="1400442"/>
                    <a:pt x="0" y="503602"/>
                  </a:cubicBezTo>
                  <a:close/>
                </a:path>
                <a:path w="8919148" h="3021554" stroke="0" extrusionOk="0">
                  <a:moveTo>
                    <a:pt x="0" y="503602"/>
                  </a:moveTo>
                  <a:cubicBezTo>
                    <a:pt x="20895" y="191001"/>
                    <a:pt x="225064" y="52574"/>
                    <a:pt x="503602" y="0"/>
                  </a:cubicBezTo>
                  <a:cubicBezTo>
                    <a:pt x="3217999" y="21374"/>
                    <a:pt x="6416419" y="-155317"/>
                    <a:pt x="8415546" y="0"/>
                  </a:cubicBezTo>
                  <a:cubicBezTo>
                    <a:pt x="8678595" y="9192"/>
                    <a:pt x="8919676" y="235974"/>
                    <a:pt x="8919148" y="503602"/>
                  </a:cubicBezTo>
                  <a:cubicBezTo>
                    <a:pt x="8761915" y="1331671"/>
                    <a:pt x="9054458" y="1772966"/>
                    <a:pt x="8919148" y="2517952"/>
                  </a:cubicBezTo>
                  <a:cubicBezTo>
                    <a:pt x="8909020" y="2829809"/>
                    <a:pt x="8672290" y="3008106"/>
                    <a:pt x="8415546" y="3021554"/>
                  </a:cubicBezTo>
                  <a:cubicBezTo>
                    <a:pt x="5384238" y="2882819"/>
                    <a:pt x="2116151" y="3125652"/>
                    <a:pt x="503602" y="3021554"/>
                  </a:cubicBezTo>
                  <a:cubicBezTo>
                    <a:pt x="244672" y="2994460"/>
                    <a:pt x="-3340" y="2792037"/>
                    <a:pt x="0" y="2517952"/>
                  </a:cubicBezTo>
                  <a:cubicBezTo>
                    <a:pt x="94598" y="2261685"/>
                    <a:pt x="-52688" y="1249550"/>
                    <a:pt x="0" y="50360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1058"/>
              </a:solidFill>
              <a:extLst>
                <a:ext uri="{C807C97D-BFC1-408E-A445-0C87EB9F89A2}">
                  <ask:lineSketchStyleProps xmlns:ask="http://schemas.microsoft.com/office/drawing/2018/sketchyshapes" sd="2765732515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9A9F139-3878-4CAC-8288-EE0CA6C896F7}"/>
                </a:ext>
              </a:extLst>
            </p:cNvPr>
            <p:cNvSpPr/>
            <p:nvPr/>
          </p:nvSpPr>
          <p:spPr>
            <a:xfrm>
              <a:off x="1933731" y="2777926"/>
              <a:ext cx="8619344" cy="2700622"/>
            </a:xfrm>
            <a:custGeom>
              <a:avLst/>
              <a:gdLst>
                <a:gd name="connsiteX0" fmla="*/ 0 w 8619344"/>
                <a:gd name="connsiteY0" fmla="*/ 450113 h 2700622"/>
                <a:gd name="connsiteX1" fmla="*/ 450113 w 8619344"/>
                <a:gd name="connsiteY1" fmla="*/ 0 h 2700622"/>
                <a:gd name="connsiteX2" fmla="*/ 8169231 w 8619344"/>
                <a:gd name="connsiteY2" fmla="*/ 0 h 2700622"/>
                <a:gd name="connsiteX3" fmla="*/ 8619344 w 8619344"/>
                <a:gd name="connsiteY3" fmla="*/ 450113 h 2700622"/>
                <a:gd name="connsiteX4" fmla="*/ 8619344 w 8619344"/>
                <a:gd name="connsiteY4" fmla="*/ 2250509 h 2700622"/>
                <a:gd name="connsiteX5" fmla="*/ 8169231 w 8619344"/>
                <a:gd name="connsiteY5" fmla="*/ 2700622 h 2700622"/>
                <a:gd name="connsiteX6" fmla="*/ 450113 w 8619344"/>
                <a:gd name="connsiteY6" fmla="*/ 2700622 h 2700622"/>
                <a:gd name="connsiteX7" fmla="*/ 0 w 8619344"/>
                <a:gd name="connsiteY7" fmla="*/ 2250509 h 2700622"/>
                <a:gd name="connsiteX8" fmla="*/ 0 w 8619344"/>
                <a:gd name="connsiteY8" fmla="*/ 450113 h 2700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19344" h="2700622" fill="none" extrusionOk="0">
                  <a:moveTo>
                    <a:pt x="0" y="450113"/>
                  </a:moveTo>
                  <a:cubicBezTo>
                    <a:pt x="-10336" y="230562"/>
                    <a:pt x="239235" y="-29674"/>
                    <a:pt x="450113" y="0"/>
                  </a:cubicBezTo>
                  <a:cubicBezTo>
                    <a:pt x="2029671" y="114599"/>
                    <a:pt x="5486657" y="-18680"/>
                    <a:pt x="8169231" y="0"/>
                  </a:cubicBezTo>
                  <a:cubicBezTo>
                    <a:pt x="8461469" y="12056"/>
                    <a:pt x="8581562" y="198384"/>
                    <a:pt x="8619344" y="450113"/>
                  </a:cubicBezTo>
                  <a:cubicBezTo>
                    <a:pt x="8759015" y="981292"/>
                    <a:pt x="8522162" y="2034625"/>
                    <a:pt x="8619344" y="2250509"/>
                  </a:cubicBezTo>
                  <a:cubicBezTo>
                    <a:pt x="8575662" y="2486558"/>
                    <a:pt x="8418560" y="2708561"/>
                    <a:pt x="8169231" y="2700622"/>
                  </a:cubicBezTo>
                  <a:cubicBezTo>
                    <a:pt x="5360972" y="2815417"/>
                    <a:pt x="3072327" y="2657379"/>
                    <a:pt x="450113" y="2700622"/>
                  </a:cubicBezTo>
                  <a:cubicBezTo>
                    <a:pt x="227428" y="2733535"/>
                    <a:pt x="2102" y="2542126"/>
                    <a:pt x="0" y="2250509"/>
                  </a:cubicBezTo>
                  <a:cubicBezTo>
                    <a:pt x="-81750" y="1903873"/>
                    <a:pt x="56136" y="1246877"/>
                    <a:pt x="0" y="450113"/>
                  </a:cubicBezTo>
                  <a:close/>
                </a:path>
                <a:path w="8619344" h="2700622" stroke="0" extrusionOk="0">
                  <a:moveTo>
                    <a:pt x="0" y="450113"/>
                  </a:moveTo>
                  <a:cubicBezTo>
                    <a:pt x="7584" y="172927"/>
                    <a:pt x="218745" y="-6152"/>
                    <a:pt x="450113" y="0"/>
                  </a:cubicBezTo>
                  <a:cubicBezTo>
                    <a:pt x="3893124" y="-12500"/>
                    <a:pt x="6937703" y="150728"/>
                    <a:pt x="8169231" y="0"/>
                  </a:cubicBezTo>
                  <a:cubicBezTo>
                    <a:pt x="8419163" y="-4558"/>
                    <a:pt x="8577440" y="212596"/>
                    <a:pt x="8619344" y="450113"/>
                  </a:cubicBezTo>
                  <a:cubicBezTo>
                    <a:pt x="8697880" y="926000"/>
                    <a:pt x="8682337" y="1861018"/>
                    <a:pt x="8619344" y="2250509"/>
                  </a:cubicBezTo>
                  <a:cubicBezTo>
                    <a:pt x="8601451" y="2507021"/>
                    <a:pt x="8412696" y="2700032"/>
                    <a:pt x="8169231" y="2700622"/>
                  </a:cubicBezTo>
                  <a:cubicBezTo>
                    <a:pt x="5322956" y="2678248"/>
                    <a:pt x="4025734" y="2656040"/>
                    <a:pt x="450113" y="2700622"/>
                  </a:cubicBezTo>
                  <a:cubicBezTo>
                    <a:pt x="214658" y="2741185"/>
                    <a:pt x="14541" y="2533752"/>
                    <a:pt x="0" y="2250509"/>
                  </a:cubicBezTo>
                  <a:cubicBezTo>
                    <a:pt x="37582" y="1684001"/>
                    <a:pt x="-87621" y="860238"/>
                    <a:pt x="0" y="450113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1058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9164024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A3DE84-5E0E-4DE1-9A47-D1E8B66C0DF6}"/>
              </a:ext>
            </a:extLst>
          </p:cNvPr>
          <p:cNvSpPr txBox="1"/>
          <p:nvPr/>
        </p:nvSpPr>
        <p:spPr>
          <a:xfrm>
            <a:off x="3769532" y="2632732"/>
            <a:ext cx="4954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34D99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Về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C34D99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C34D99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nhà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34D99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F285D9-43A1-4E48-A9F7-C254FC49A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5024" y="116061"/>
            <a:ext cx="2754690" cy="24634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8A2C53F-3E54-4869-A527-9E3104C1EDE3}"/>
              </a:ext>
            </a:extLst>
          </p:cNvPr>
          <p:cNvSpPr txBox="1"/>
          <p:nvPr/>
        </p:nvSpPr>
        <p:spPr>
          <a:xfrm>
            <a:off x="2160897" y="3580458"/>
            <a:ext cx="8519419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luận cùng bố mẹ về “Thời gian biểu” mình đã lập và thực hiện.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DAA847-F0E8-402B-8466-AD4108DE85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FilmGrai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9310" y="3770958"/>
            <a:ext cx="682811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336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49180B2-41FC-4243-9277-6A7AF511271C}"/>
              </a:ext>
            </a:extLst>
          </p:cNvPr>
          <p:cNvGrpSpPr/>
          <p:nvPr/>
        </p:nvGrpSpPr>
        <p:grpSpPr>
          <a:xfrm>
            <a:off x="127074" y="564955"/>
            <a:ext cx="10711255" cy="5805351"/>
            <a:chOff x="838200" y="1027906"/>
            <a:chExt cx="7025640" cy="5085511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AAC946B-CFE7-43FC-BF59-5C991B403654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AEF3F8F-95DE-472F-8BD7-2E99D7D6397F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chemeClr val="bg1">
                  <a:lumMod val="50000"/>
                </a:schemeClr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矩形 39">
            <a:extLst>
              <a:ext uri="{FF2B5EF4-FFF2-40B4-BE49-F238E27FC236}">
                <a16:creationId xmlns:a16="http://schemas.microsoft.com/office/drawing/2014/main" id="{EC7C1757-0FA5-4341-BCDB-81B10EA289C6}"/>
              </a:ext>
            </a:extLst>
          </p:cNvPr>
          <p:cNvSpPr/>
          <p:nvPr/>
        </p:nvSpPr>
        <p:spPr>
          <a:xfrm>
            <a:off x="481183" y="312327"/>
            <a:ext cx="11392860" cy="6233346"/>
          </a:xfrm>
          <a:prstGeom prst="rect">
            <a:avLst/>
          </a:prstGeom>
          <a:noFill/>
          <a:ln w="57150">
            <a:solidFill>
              <a:srgbClr val="9FDEE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3" name="图片 15">
            <a:extLst>
              <a:ext uri="{FF2B5EF4-FFF2-40B4-BE49-F238E27FC236}">
                <a16:creationId xmlns:a16="http://schemas.microsoft.com/office/drawing/2014/main" id="{08869939-F396-453F-BD83-C9222AE3BF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91" y="3107252"/>
            <a:ext cx="3976535" cy="3976535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F28975AA-D761-4B7F-8890-1E83F908DB01}"/>
              </a:ext>
            </a:extLst>
          </p:cNvPr>
          <p:cNvSpPr/>
          <p:nvPr/>
        </p:nvSpPr>
        <p:spPr>
          <a:xfrm>
            <a:off x="1454227" y="1078028"/>
            <a:ext cx="7885454" cy="1719127"/>
          </a:xfrm>
          <a:prstGeom prst="wedgeRoundRectCallout">
            <a:avLst>
              <a:gd name="adj1" fmla="val 58426"/>
              <a:gd name="adj2" fmla="val 96718"/>
              <a:gd name="adj3" fmla="val 16667"/>
            </a:avLst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F3ED1A07-8F20-4DC4-8DA8-FCBC85EA8AFB}"/>
              </a:ext>
            </a:extLst>
          </p:cNvPr>
          <p:cNvSpPr/>
          <p:nvPr/>
        </p:nvSpPr>
        <p:spPr>
          <a:xfrm>
            <a:off x="290300" y="3811850"/>
            <a:ext cx="7885454" cy="1719127"/>
          </a:xfrm>
          <a:prstGeom prst="wedgeRoundRectCallout">
            <a:avLst>
              <a:gd name="adj1" fmla="val 61360"/>
              <a:gd name="adj2" fmla="val -9021"/>
              <a:gd name="adj3" fmla="val 16667"/>
            </a:avLst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521933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3000" r="-13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B2D0D478-A204-4B4A-94D0-9750C4C9D8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 t="43714" r="15684" b="-2223"/>
          <a:stretch/>
        </p:blipFill>
        <p:spPr>
          <a:xfrm>
            <a:off x="7437246" y="3058532"/>
            <a:ext cx="5170644" cy="357412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8796599-A128-4A73-9E6E-A8890C6163A0}"/>
              </a:ext>
            </a:extLst>
          </p:cNvPr>
          <p:cNvGrpSpPr/>
          <p:nvPr/>
        </p:nvGrpSpPr>
        <p:grpSpPr>
          <a:xfrm>
            <a:off x="139005" y="1024611"/>
            <a:ext cx="7485060" cy="3680902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5579717-DB30-46B8-A8E0-363F2118A2F6}"/>
                </a:ext>
              </a:extLst>
            </p:cNvPr>
            <p:cNvSpPr/>
            <p:nvPr/>
          </p:nvSpPr>
          <p:spPr>
            <a:xfrm>
              <a:off x="138886" y="566344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19050" cap="flat"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ED66D77-DBB3-481D-BD05-2E5812BA892F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19050" cap="flat"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AA1BF7FD-CB3D-49C2-AC09-8EE5DB6CAB47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19050" cap="flat"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BA9FB3B-8B34-46AE-85E9-B2652EE4CBF8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435884 w 7364501"/>
                <a:gd name="connsiteY2" fmla="*/ 0 h 5587207"/>
                <a:gd name="connsiteX3" fmla="*/ 2027033 w 7364501"/>
                <a:gd name="connsiteY3" fmla="*/ 0 h 5587207"/>
                <a:gd name="connsiteX4" fmla="*/ 2499952 w 7364501"/>
                <a:gd name="connsiteY4" fmla="*/ 0 h 5587207"/>
                <a:gd name="connsiteX5" fmla="*/ 3091101 w 7364501"/>
                <a:gd name="connsiteY5" fmla="*/ 0 h 5587207"/>
                <a:gd name="connsiteX6" fmla="*/ 3504906 w 7364501"/>
                <a:gd name="connsiteY6" fmla="*/ 0 h 5587207"/>
                <a:gd name="connsiteX7" fmla="*/ 4036940 w 7364501"/>
                <a:gd name="connsiteY7" fmla="*/ 0 h 5587207"/>
                <a:gd name="connsiteX8" fmla="*/ 4628089 w 7364501"/>
                <a:gd name="connsiteY8" fmla="*/ 0 h 5587207"/>
                <a:gd name="connsiteX9" fmla="*/ 5219238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58447 h 5587207"/>
                <a:gd name="connsiteX14" fmla="*/ 7364501 w 7364501"/>
                <a:gd name="connsiteY14" fmla="*/ 1907704 h 5587207"/>
                <a:gd name="connsiteX15" fmla="*/ 7364501 w 7364501"/>
                <a:gd name="connsiteY15" fmla="*/ 2580988 h 5587207"/>
                <a:gd name="connsiteX16" fmla="*/ 7364501 w 7364501"/>
                <a:gd name="connsiteY16" fmla="*/ 3254271 h 5587207"/>
                <a:gd name="connsiteX17" fmla="*/ 7364501 w 7364501"/>
                <a:gd name="connsiteY17" fmla="*/ 3927555 h 5587207"/>
                <a:gd name="connsiteX18" fmla="*/ 7364501 w 7364501"/>
                <a:gd name="connsiteY18" fmla="*/ 4860702 h 5587207"/>
                <a:gd name="connsiteX19" fmla="*/ 6637996 w 7364501"/>
                <a:gd name="connsiteY19" fmla="*/ 5587207 h 5587207"/>
                <a:gd name="connsiteX20" fmla="*/ 6046847 w 7364501"/>
                <a:gd name="connsiteY20" fmla="*/ 5587207 h 5587207"/>
                <a:gd name="connsiteX21" fmla="*/ 5455698 w 7364501"/>
                <a:gd name="connsiteY21" fmla="*/ 5587207 h 5587207"/>
                <a:gd name="connsiteX22" fmla="*/ 4805434 w 7364501"/>
                <a:gd name="connsiteY22" fmla="*/ 5587207 h 5587207"/>
                <a:gd name="connsiteX23" fmla="*/ 4155170 w 7364501"/>
                <a:gd name="connsiteY23" fmla="*/ 5587207 h 5587207"/>
                <a:gd name="connsiteX24" fmla="*/ 3623136 w 7364501"/>
                <a:gd name="connsiteY24" fmla="*/ 5587207 h 5587207"/>
                <a:gd name="connsiteX25" fmla="*/ 3209331 w 7364501"/>
                <a:gd name="connsiteY25" fmla="*/ 5587207 h 5587207"/>
                <a:gd name="connsiteX26" fmla="*/ 2795527 w 7364501"/>
                <a:gd name="connsiteY26" fmla="*/ 5587207 h 5587207"/>
                <a:gd name="connsiteX27" fmla="*/ 2322608 w 7364501"/>
                <a:gd name="connsiteY27" fmla="*/ 5587207 h 5587207"/>
                <a:gd name="connsiteX28" fmla="*/ 1908803 w 7364501"/>
                <a:gd name="connsiteY28" fmla="*/ 5587207 h 5587207"/>
                <a:gd name="connsiteX29" fmla="*/ 726505 w 7364501"/>
                <a:gd name="connsiteY29" fmla="*/ 5587207 h 5587207"/>
                <a:gd name="connsiteX30" fmla="*/ 0 w 7364501"/>
                <a:gd name="connsiteY30" fmla="*/ 4860702 h 5587207"/>
                <a:gd name="connsiteX31" fmla="*/ 0 w 7364501"/>
                <a:gd name="connsiteY31" fmla="*/ 4228760 h 5587207"/>
                <a:gd name="connsiteX32" fmla="*/ 0 w 7364501"/>
                <a:gd name="connsiteY32" fmla="*/ 3638161 h 5587207"/>
                <a:gd name="connsiteX33" fmla="*/ 0 w 7364501"/>
                <a:gd name="connsiteY33" fmla="*/ 3006219 h 5587207"/>
                <a:gd name="connsiteX34" fmla="*/ 0 w 7364501"/>
                <a:gd name="connsiteY34" fmla="*/ 2415620 h 5587207"/>
                <a:gd name="connsiteX35" fmla="*/ 0 w 7364501"/>
                <a:gd name="connsiteY35" fmla="*/ 1825020 h 5587207"/>
                <a:gd name="connsiteX36" fmla="*/ 0 w 7364501"/>
                <a:gd name="connsiteY36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64501" h="5587207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noFill/>
            <a:ln w="19050" cap="flat"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D07A3A0-820C-4E90-AFDA-885A92775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9749" y="1024611"/>
            <a:ext cx="7815749" cy="400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179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0.06927 3.33333E-6 C 0.10156 3.33333E-6 0.13776 -0.00232 0.17018 -0.00255 C 0.19401 -0.00255 0.23789 -0.0007 0.25872 -0.0007 C 0.28607 -0.0007 0.31406 -0.00139 0.36667 -0.00139 L 0.40339 -0.025 L 0.44336 0.00463 L 0.49193 3.33333E-6 L 0.53255 -0.00139 L 0.62891 -0.00023 C 0.6737 -0.0007 0.71016 -0.00255 0.75417 -0.00348 C 0.77044 -0.00394 0.80677 -0.00417 0.83099 -0.00348 C 0.85508 -0.00324 0.87552 -0.00139 0.88333 -0.00093 C 0.89531 -0.00023 0.92383 -0.00093 0.93958 -0.0007 L 0.96432 3.33333E-6 L 1.00885 3.33333E-6 " pathEditMode="relative" rAng="0" ptsTypes="AAAAAAAAAAAAAAAA">
                                      <p:cBhvr>
                                        <p:cTn id="1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43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xit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t="-1000" r="-61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0BEB701D-0DAB-49BB-BBFB-51E890875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364" y="6795"/>
            <a:ext cx="10059272" cy="6242845"/>
          </a:xfrm>
          <a:prstGeom prst="rect">
            <a:avLst/>
          </a:prstGeom>
        </p:spPr>
      </p:pic>
      <p:pic>
        <p:nvPicPr>
          <p:cNvPr id="5" name="Picture 4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71887647-B9ED-403B-BCE1-DD8D1984E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51" y="4416287"/>
            <a:ext cx="3381901" cy="2113688"/>
          </a:xfrm>
          <a:prstGeom prst="rect">
            <a:avLst/>
          </a:prstGeom>
        </p:spPr>
      </p:pic>
      <p:pic>
        <p:nvPicPr>
          <p:cNvPr id="1026" name="Picture 2" descr="Học Tập, Giáo Dục, Trẻ Em, Học Bài, Tải hình PNG 103 - Free.Vector6.com">
            <a:extLst>
              <a:ext uri="{FF2B5EF4-FFF2-40B4-BE49-F238E27FC236}">
                <a16:creationId xmlns:a16="http://schemas.microsoft.com/office/drawing/2014/main" id="{25249397-F750-4877-8A75-090604FCA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202" y="4172536"/>
            <a:ext cx="2740269" cy="268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7908486-3B5B-430C-B5BA-1C0F9E59730F}"/>
              </a:ext>
            </a:extLst>
          </p:cNvPr>
          <p:cNvSpPr txBox="1"/>
          <p:nvPr/>
        </p:nvSpPr>
        <p:spPr>
          <a:xfrm>
            <a:off x="3147073" y="1970512"/>
            <a:ext cx="6961022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199390" algn="just" defTabSz="914400" rtl="0" eaLnBrk="1" fontAlgn="auto" latinLnBrk="0" hangingPunct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dậy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5915AE-EBD5-4ACC-B3F6-B374ABD08F2D}"/>
              </a:ext>
            </a:extLst>
          </p:cNvPr>
          <p:cNvSpPr txBox="1"/>
          <p:nvPr/>
        </p:nvSpPr>
        <p:spPr>
          <a:xfrm>
            <a:off x="3147072" y="3214369"/>
            <a:ext cx="6961023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19939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2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32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2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/>
              <a:t>sắp</a:t>
            </a:r>
            <a:r>
              <a:rPr lang="en-US" sz="3200" b="1" dirty="0"/>
              <a:t> </a:t>
            </a:r>
            <a:r>
              <a:rPr lang="en-US" sz="3200" b="1" dirty="0" err="1"/>
              <a:t>xếp</a:t>
            </a:r>
            <a:r>
              <a:rPr lang="en-US" sz="3200" b="1" dirty="0"/>
              <a:t> </a:t>
            </a:r>
            <a:r>
              <a:rPr lang="en-US" sz="3200" b="1" dirty="0" err="1"/>
              <a:t>và</a:t>
            </a:r>
            <a:r>
              <a:rPr lang="en-US" sz="3200" b="1" dirty="0"/>
              <a:t> </a:t>
            </a:r>
            <a:r>
              <a:rPr lang="en-US" sz="3200" b="1" dirty="0" err="1"/>
              <a:t>làm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hoạt</a:t>
            </a:r>
            <a:r>
              <a:rPr lang="en-US" sz="3200" b="1" dirty="0"/>
              <a:t> </a:t>
            </a:r>
            <a:r>
              <a:rPr lang="en-US" sz="3200" b="1" dirty="0" err="1"/>
              <a:t>động</a:t>
            </a:r>
            <a:r>
              <a:rPr lang="en-US" sz="3200" b="1" dirty="0"/>
              <a:t> </a:t>
            </a:r>
            <a:r>
              <a:rPr lang="en-US" sz="3200" b="1" dirty="0" err="1"/>
              <a:t>hằng</a:t>
            </a:r>
            <a:r>
              <a:rPr lang="en-US" sz="3200" b="1" dirty="0"/>
              <a:t> </a:t>
            </a:r>
            <a:r>
              <a:rPr lang="en-US" sz="3200" b="1" dirty="0" err="1"/>
              <a:t>ngày</a:t>
            </a:r>
            <a:r>
              <a:rPr lang="en-US" sz="3200" b="1" dirty="0"/>
              <a:t> </a:t>
            </a:r>
            <a:r>
              <a:rPr lang="en-US" sz="3200" b="1" dirty="0" err="1"/>
              <a:t>của</a:t>
            </a:r>
            <a:r>
              <a:rPr lang="en-US" sz="3200" b="1" dirty="0"/>
              <a:t> </a:t>
            </a:r>
            <a:r>
              <a:rPr lang="en-US" sz="3200" b="1" dirty="0" err="1"/>
              <a:t>mình</a:t>
            </a:r>
            <a:r>
              <a:rPr lang="en-US" sz="3200" b="1" dirty="0"/>
              <a:t> </a:t>
            </a:r>
            <a:r>
              <a:rPr lang="en-US" sz="3200" b="1" dirty="0" err="1"/>
              <a:t>chưa</a:t>
            </a:r>
            <a:r>
              <a:rPr lang="en-US" sz="3200" b="1" dirty="0"/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ACDE167-2124-42B6-8B2D-1368C05CB2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993" y="1947276"/>
            <a:ext cx="755822" cy="77487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1584A4F-27BF-4CF6-B133-D034A0B846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993" y="3085807"/>
            <a:ext cx="755822" cy="774877"/>
          </a:xfrm>
          <a:prstGeom prst="rect">
            <a:avLst/>
          </a:prstGeom>
        </p:spPr>
      </p:pic>
      <p:pic>
        <p:nvPicPr>
          <p:cNvPr id="10" name="Picture 9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E3BEFD4A-816C-4986-A079-30D3D1DE34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78" y="222673"/>
            <a:ext cx="1760933" cy="477541"/>
          </a:xfrm>
          <a:prstGeom prst="rect">
            <a:avLst/>
          </a:prstGeom>
        </p:spPr>
      </p:pic>
      <p:pic>
        <p:nvPicPr>
          <p:cNvPr id="11" name="Picture 10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AF7C581D-D4B0-4994-90F6-E08FCAE20E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065" y="125460"/>
            <a:ext cx="2160616" cy="477540"/>
          </a:xfrm>
          <a:prstGeom prst="rect">
            <a:avLst/>
          </a:prstGeom>
        </p:spPr>
      </p:pic>
      <p:pic>
        <p:nvPicPr>
          <p:cNvPr id="14" name="Picture 1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0735CB47-54DF-4543-B257-716BCEAC98F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 t="43714" r="15684" b="-2223"/>
          <a:stretch/>
        </p:blipFill>
        <p:spPr>
          <a:xfrm>
            <a:off x="-4951075" y="3429000"/>
            <a:ext cx="5170644" cy="3574126"/>
          </a:xfrm>
          <a:prstGeom prst="rect">
            <a:avLst/>
          </a:prstGeom>
        </p:spPr>
      </p:pic>
      <p:pic>
        <p:nvPicPr>
          <p:cNvPr id="15" name="Picture 1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3A9EEDF-4970-4C73-83EF-88409A40261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2" t="48798" r="60877" b="27834"/>
          <a:stretch/>
        </p:blipFill>
        <p:spPr>
          <a:xfrm>
            <a:off x="-5888621" y="4502332"/>
            <a:ext cx="1510752" cy="142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51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0.00903 L 0.10208 -0.00903 C 0.14856 -0.00903 0.2013 -0.00371 0.24908 -0.00186 C 0.28398 -0.00186 0.34856 -0.00811 0.37812 -0.00811 C 0.41836 -0.00811 0.45937 -0.00695 0.53593 -0.00695 L 0.58893 0.07245 L 0.64778 -0.02616 L 0.7181 -0.00903 L 0.77695 -0.00695 L 0.9181 -0.00903 C 0.98359 -0.00811 1.03567 -0.00186 1.10065 0.00208 C 1.12422 0.00254 1.17747 0.00254 1.21263 0.00208 C 1.24804 -0.00186 1.27721 -0.00695 1.28932 -0.00695 C 1.30677 -0.00903 1.34791 -0.00695 1.37122 -0.00811 L 1.40703 -0.00903 L 1.47213 -0.00903 " pathEditMode="relative" rAng="0" ptsTypes="AAAAAAAAAAAAAAAA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07" y="32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.00069 L 0.10143 0.00069 C 0.14844 0.00069 0.20104 -0.00139 0.24844 -0.00139 C 0.28359 -0.00139 0.34805 0.00023 0.37852 0.00023 C 0.41875 0.00023 0.46003 -0.00023 0.53711 -0.00023 L 0.59049 -0.02269 L 0.64935 0.00532 L 0.72018 0.00069 L 0.77969 -0.00023 L 0.92057 0.00023 C 0.98633 3.33333E-6 1.03984 -0.00186 1.10417 -0.00255 C 1.12786 -0.00278 1.18125 -0.00278 1.21667 -0.00255 C 1.25195 -0.00209 1.28203 -0.00023 1.29336 -0.00023 C 1.31094 0.00023 1.3526 -0.00023 1.37591 0.00023 L 1.41211 0.00069 L 1.47734 0.00069 " pathEditMode="relative" rAng="0" ptsTypes="AAAAAAAAAAAAAAAA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867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647;p46"/>
          <p:cNvGrpSpPr/>
          <p:nvPr/>
        </p:nvGrpSpPr>
        <p:grpSpPr>
          <a:xfrm>
            <a:off x="2398443" y="2704670"/>
            <a:ext cx="3503920" cy="3884389"/>
            <a:chOff x="3440163" y="1715825"/>
            <a:chExt cx="2040801" cy="2262400"/>
          </a:xfrm>
        </p:grpSpPr>
        <p:grpSp>
          <p:nvGrpSpPr>
            <p:cNvPr id="3" name="Google Shape;1648;p46"/>
            <p:cNvGrpSpPr/>
            <p:nvPr/>
          </p:nvGrpSpPr>
          <p:grpSpPr>
            <a:xfrm flipH="1">
              <a:off x="4433661" y="1715825"/>
              <a:ext cx="1047303" cy="2262400"/>
              <a:chOff x="4656536" y="1715825"/>
              <a:chExt cx="1047303" cy="2262400"/>
            </a:xfrm>
          </p:grpSpPr>
          <p:sp>
            <p:nvSpPr>
              <p:cNvPr id="79" name="Google Shape;1649;p46"/>
              <p:cNvSpPr/>
              <p:nvPr/>
            </p:nvSpPr>
            <p:spPr>
              <a:xfrm>
                <a:off x="4656536" y="3862030"/>
                <a:ext cx="1004699" cy="116194"/>
              </a:xfrm>
              <a:custGeom>
                <a:avLst/>
                <a:gdLst/>
                <a:ahLst/>
                <a:cxnLst/>
                <a:rect l="l" t="t" r="r" b="b"/>
                <a:pathLst>
                  <a:path w="61141" h="7071" extrusionOk="0">
                    <a:moveTo>
                      <a:pt x="30558" y="0"/>
                    </a:moveTo>
                    <a:cubicBezTo>
                      <a:pt x="13695" y="0"/>
                      <a:pt x="0" y="1571"/>
                      <a:pt x="0" y="3535"/>
                    </a:cubicBezTo>
                    <a:cubicBezTo>
                      <a:pt x="0" y="5499"/>
                      <a:pt x="13695" y="7070"/>
                      <a:pt x="30558" y="7070"/>
                    </a:cubicBezTo>
                    <a:cubicBezTo>
                      <a:pt x="47447" y="7070"/>
                      <a:pt x="61141" y="5499"/>
                      <a:pt x="61141" y="3535"/>
                    </a:cubicBezTo>
                    <a:cubicBezTo>
                      <a:pt x="61141" y="1571"/>
                      <a:pt x="47447" y="0"/>
                      <a:pt x="305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0" name="Google Shape;1650;p46"/>
              <p:cNvSpPr/>
              <p:nvPr/>
            </p:nvSpPr>
            <p:spPr>
              <a:xfrm>
                <a:off x="4769262" y="2510930"/>
                <a:ext cx="560660" cy="609711"/>
              </a:xfrm>
              <a:custGeom>
                <a:avLst/>
                <a:gdLst/>
                <a:ahLst/>
                <a:cxnLst/>
                <a:rect l="l" t="t" r="r" b="b"/>
                <a:pathLst>
                  <a:path w="34119" h="37104" extrusionOk="0">
                    <a:moveTo>
                      <a:pt x="19122" y="0"/>
                    </a:moveTo>
                    <a:cubicBezTo>
                      <a:pt x="17440" y="0"/>
                      <a:pt x="15672" y="79"/>
                      <a:pt x="13905" y="264"/>
                    </a:cubicBezTo>
                    <a:cubicBezTo>
                      <a:pt x="6154" y="1102"/>
                      <a:pt x="3850" y="8198"/>
                      <a:pt x="3248" y="13959"/>
                    </a:cubicBezTo>
                    <a:cubicBezTo>
                      <a:pt x="2619" y="19719"/>
                      <a:pt x="1" y="33257"/>
                      <a:pt x="2226" y="35299"/>
                    </a:cubicBezTo>
                    <a:cubicBezTo>
                      <a:pt x="3441" y="36414"/>
                      <a:pt x="10060" y="37104"/>
                      <a:pt x="16346" y="37104"/>
                    </a:cubicBezTo>
                    <a:cubicBezTo>
                      <a:pt x="21718" y="37104"/>
                      <a:pt x="26846" y="36600"/>
                      <a:pt x="28149" y="35430"/>
                    </a:cubicBezTo>
                    <a:cubicBezTo>
                      <a:pt x="30951" y="32890"/>
                      <a:pt x="34119" y="8670"/>
                      <a:pt x="29956" y="1652"/>
                    </a:cubicBezTo>
                    <a:cubicBezTo>
                      <a:pt x="29531" y="904"/>
                      <a:pt x="24816" y="0"/>
                      <a:pt x="191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1" name="Google Shape;1651;p46"/>
              <p:cNvSpPr/>
              <p:nvPr/>
            </p:nvSpPr>
            <p:spPr>
              <a:xfrm>
                <a:off x="4769262" y="2535924"/>
                <a:ext cx="195793" cy="574858"/>
              </a:xfrm>
              <a:custGeom>
                <a:avLst/>
                <a:gdLst/>
                <a:ahLst/>
                <a:cxnLst/>
                <a:rect l="l" t="t" r="r" b="b"/>
                <a:pathLst>
                  <a:path w="11915" h="34983" extrusionOk="0">
                    <a:moveTo>
                      <a:pt x="9768" y="0"/>
                    </a:moveTo>
                    <a:cubicBezTo>
                      <a:pt x="5290" y="2462"/>
                      <a:pt x="3719" y="7882"/>
                      <a:pt x="3248" y="12438"/>
                    </a:cubicBezTo>
                    <a:cubicBezTo>
                      <a:pt x="2619" y="18198"/>
                      <a:pt x="1" y="31736"/>
                      <a:pt x="2226" y="33778"/>
                    </a:cubicBezTo>
                    <a:cubicBezTo>
                      <a:pt x="2750" y="34276"/>
                      <a:pt x="4321" y="34668"/>
                      <a:pt x="6416" y="34983"/>
                    </a:cubicBezTo>
                    <a:cubicBezTo>
                      <a:pt x="6992" y="34668"/>
                      <a:pt x="7516" y="34197"/>
                      <a:pt x="7935" y="33595"/>
                    </a:cubicBezTo>
                    <a:cubicBezTo>
                      <a:pt x="8694" y="32547"/>
                      <a:pt x="9139" y="31343"/>
                      <a:pt x="9479" y="30086"/>
                    </a:cubicBezTo>
                    <a:cubicBezTo>
                      <a:pt x="9846" y="28803"/>
                      <a:pt x="10056" y="27494"/>
                      <a:pt x="10265" y="26185"/>
                    </a:cubicBezTo>
                    <a:cubicBezTo>
                      <a:pt x="10605" y="24011"/>
                      <a:pt x="10893" y="21838"/>
                      <a:pt x="11103" y="19639"/>
                    </a:cubicBezTo>
                    <a:cubicBezTo>
                      <a:pt x="11496" y="15397"/>
                      <a:pt x="11784" y="11129"/>
                      <a:pt x="11888" y="6913"/>
                    </a:cubicBezTo>
                    <a:cubicBezTo>
                      <a:pt x="11915" y="5054"/>
                      <a:pt x="11810" y="3195"/>
                      <a:pt x="11051" y="1624"/>
                    </a:cubicBezTo>
                    <a:cubicBezTo>
                      <a:pt x="10736" y="969"/>
                      <a:pt x="10291" y="419"/>
                      <a:pt x="97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2" name="Google Shape;1652;p46"/>
              <p:cNvSpPr/>
              <p:nvPr/>
            </p:nvSpPr>
            <p:spPr>
              <a:xfrm>
                <a:off x="4874249" y="3026008"/>
                <a:ext cx="569271" cy="808923"/>
              </a:xfrm>
              <a:custGeom>
                <a:avLst/>
                <a:gdLst/>
                <a:ahLst/>
                <a:cxnLst/>
                <a:rect l="l" t="t" r="r" b="b"/>
                <a:pathLst>
                  <a:path w="34643" h="49227" extrusionOk="0">
                    <a:moveTo>
                      <a:pt x="34643" y="0"/>
                    </a:moveTo>
                    <a:lnTo>
                      <a:pt x="34643" y="0"/>
                    </a:lnTo>
                    <a:cubicBezTo>
                      <a:pt x="33621" y="157"/>
                      <a:pt x="32626" y="262"/>
                      <a:pt x="31631" y="367"/>
                    </a:cubicBezTo>
                    <a:cubicBezTo>
                      <a:pt x="28777" y="733"/>
                      <a:pt x="25897" y="943"/>
                      <a:pt x="23043" y="1021"/>
                    </a:cubicBezTo>
                    <a:cubicBezTo>
                      <a:pt x="21934" y="1046"/>
                      <a:pt x="20823" y="1059"/>
                      <a:pt x="19710" y="1059"/>
                    </a:cubicBezTo>
                    <a:cubicBezTo>
                      <a:pt x="15988" y="1059"/>
                      <a:pt x="12252" y="913"/>
                      <a:pt x="8563" y="550"/>
                    </a:cubicBezTo>
                    <a:cubicBezTo>
                      <a:pt x="8458" y="550"/>
                      <a:pt x="8354" y="550"/>
                      <a:pt x="8249" y="524"/>
                    </a:cubicBezTo>
                    <a:cubicBezTo>
                      <a:pt x="7594" y="472"/>
                      <a:pt x="6966" y="393"/>
                      <a:pt x="6311" y="314"/>
                    </a:cubicBezTo>
                    <a:cubicBezTo>
                      <a:pt x="6311" y="1179"/>
                      <a:pt x="6285" y="1859"/>
                      <a:pt x="6233" y="2331"/>
                    </a:cubicBezTo>
                    <a:cubicBezTo>
                      <a:pt x="5971" y="5132"/>
                      <a:pt x="3876" y="19874"/>
                      <a:pt x="2148" y="32574"/>
                    </a:cubicBezTo>
                    <a:cubicBezTo>
                      <a:pt x="2122" y="32652"/>
                      <a:pt x="2122" y="32757"/>
                      <a:pt x="2095" y="32862"/>
                    </a:cubicBezTo>
                    <a:cubicBezTo>
                      <a:pt x="1179" y="39643"/>
                      <a:pt x="367" y="45797"/>
                      <a:pt x="1" y="49227"/>
                    </a:cubicBezTo>
                    <a:lnTo>
                      <a:pt x="10029" y="49227"/>
                    </a:lnTo>
                    <a:cubicBezTo>
                      <a:pt x="10029" y="49227"/>
                      <a:pt x="11391" y="41319"/>
                      <a:pt x="13041" y="32757"/>
                    </a:cubicBezTo>
                    <a:cubicBezTo>
                      <a:pt x="13067" y="32678"/>
                      <a:pt x="13067" y="32626"/>
                      <a:pt x="13067" y="32547"/>
                    </a:cubicBezTo>
                    <a:cubicBezTo>
                      <a:pt x="14978" y="22623"/>
                      <a:pt x="17256" y="11836"/>
                      <a:pt x="18277" y="11312"/>
                    </a:cubicBezTo>
                    <a:cubicBezTo>
                      <a:pt x="18382" y="11233"/>
                      <a:pt x="18513" y="11181"/>
                      <a:pt x="18618" y="11102"/>
                    </a:cubicBezTo>
                    <a:lnTo>
                      <a:pt x="18644" y="11102"/>
                    </a:lnTo>
                    <a:cubicBezTo>
                      <a:pt x="19444" y="10702"/>
                      <a:pt x="20055" y="10566"/>
                      <a:pt x="20542" y="10566"/>
                    </a:cubicBezTo>
                    <a:cubicBezTo>
                      <a:pt x="20629" y="10566"/>
                      <a:pt x="20712" y="10571"/>
                      <a:pt x="20791" y="10579"/>
                    </a:cubicBezTo>
                    <a:cubicBezTo>
                      <a:pt x="20922" y="10579"/>
                      <a:pt x="21027" y="10605"/>
                      <a:pt x="21158" y="10605"/>
                    </a:cubicBezTo>
                    <a:cubicBezTo>
                      <a:pt x="21550" y="10683"/>
                      <a:pt x="21158" y="22414"/>
                      <a:pt x="20791" y="33254"/>
                    </a:cubicBezTo>
                    <a:cubicBezTo>
                      <a:pt x="20791" y="33359"/>
                      <a:pt x="20791" y="33464"/>
                      <a:pt x="20791" y="33569"/>
                    </a:cubicBezTo>
                    <a:cubicBezTo>
                      <a:pt x="20582" y="40088"/>
                      <a:pt x="20372" y="46216"/>
                      <a:pt x="20346" y="49227"/>
                    </a:cubicBezTo>
                    <a:lnTo>
                      <a:pt x="30453" y="49227"/>
                    </a:lnTo>
                    <a:cubicBezTo>
                      <a:pt x="30453" y="49227"/>
                      <a:pt x="31291" y="41398"/>
                      <a:pt x="32208" y="33516"/>
                    </a:cubicBezTo>
                    <a:cubicBezTo>
                      <a:pt x="32208" y="33411"/>
                      <a:pt x="32208" y="33333"/>
                      <a:pt x="32234" y="33254"/>
                    </a:cubicBezTo>
                    <a:cubicBezTo>
                      <a:pt x="32731" y="28960"/>
                      <a:pt x="33229" y="24692"/>
                      <a:pt x="33674" y="21681"/>
                    </a:cubicBezTo>
                    <a:cubicBezTo>
                      <a:pt x="34198" y="17910"/>
                      <a:pt x="34643" y="9139"/>
                      <a:pt x="3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3" name="Google Shape;1653;p46"/>
              <p:cNvSpPr/>
              <p:nvPr/>
            </p:nvSpPr>
            <p:spPr>
              <a:xfrm>
                <a:off x="5208566" y="3772966"/>
                <a:ext cx="173001" cy="61967"/>
              </a:xfrm>
              <a:custGeom>
                <a:avLst/>
                <a:gdLst/>
                <a:ahLst/>
                <a:cxnLst/>
                <a:rect l="l" t="t" r="r" b="b"/>
                <a:pathLst>
                  <a:path w="10528" h="3771" extrusionOk="0">
                    <a:moveTo>
                      <a:pt x="10527" y="0"/>
                    </a:moveTo>
                    <a:lnTo>
                      <a:pt x="10527" y="0"/>
                    </a:lnTo>
                    <a:cubicBezTo>
                      <a:pt x="7045" y="419"/>
                      <a:pt x="3536" y="707"/>
                      <a:pt x="53" y="812"/>
                    </a:cubicBezTo>
                    <a:cubicBezTo>
                      <a:pt x="27" y="1990"/>
                      <a:pt x="1" y="2985"/>
                      <a:pt x="1" y="3771"/>
                    </a:cubicBezTo>
                    <a:lnTo>
                      <a:pt x="10108" y="3771"/>
                    </a:lnTo>
                    <a:cubicBezTo>
                      <a:pt x="10108" y="3771"/>
                      <a:pt x="10265" y="2304"/>
                      <a:pt x="10527" y="0"/>
                    </a:cubicBezTo>
                    <a:close/>
                  </a:path>
                </a:pathLst>
              </a:custGeom>
              <a:solidFill>
                <a:srgbClr val="F9AD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4" name="Google Shape;1654;p46"/>
              <p:cNvSpPr/>
              <p:nvPr/>
            </p:nvSpPr>
            <p:spPr>
              <a:xfrm>
                <a:off x="4874249" y="3767363"/>
                <a:ext cx="173856" cy="67570"/>
              </a:xfrm>
              <a:custGeom>
                <a:avLst/>
                <a:gdLst/>
                <a:ahLst/>
                <a:cxnLst/>
                <a:rect l="l" t="t" r="r" b="b"/>
                <a:pathLst>
                  <a:path w="10580" h="4112" extrusionOk="0">
                    <a:moveTo>
                      <a:pt x="498" y="1"/>
                    </a:moveTo>
                    <a:cubicBezTo>
                      <a:pt x="289" y="1624"/>
                      <a:pt x="132" y="3012"/>
                      <a:pt x="1" y="4112"/>
                    </a:cubicBezTo>
                    <a:lnTo>
                      <a:pt x="10029" y="4112"/>
                    </a:lnTo>
                    <a:cubicBezTo>
                      <a:pt x="10029" y="4112"/>
                      <a:pt x="10239" y="2933"/>
                      <a:pt x="10579" y="1022"/>
                    </a:cubicBezTo>
                    <a:cubicBezTo>
                      <a:pt x="8380" y="891"/>
                      <a:pt x="6180" y="708"/>
                      <a:pt x="3981" y="446"/>
                    </a:cubicBezTo>
                    <a:cubicBezTo>
                      <a:pt x="3221" y="367"/>
                      <a:pt x="2462" y="289"/>
                      <a:pt x="1703" y="184"/>
                    </a:cubicBezTo>
                    <a:cubicBezTo>
                      <a:pt x="1284" y="132"/>
                      <a:pt x="891" y="79"/>
                      <a:pt x="498" y="1"/>
                    </a:cubicBezTo>
                    <a:close/>
                  </a:path>
                </a:pathLst>
              </a:custGeom>
              <a:solidFill>
                <a:srgbClr val="F9AD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5" name="Google Shape;1655;p46"/>
              <p:cNvSpPr/>
              <p:nvPr/>
            </p:nvSpPr>
            <p:spPr>
              <a:xfrm>
                <a:off x="5208566" y="3806094"/>
                <a:ext cx="169123" cy="28839"/>
              </a:xfrm>
              <a:custGeom>
                <a:avLst/>
                <a:gdLst/>
                <a:ahLst/>
                <a:cxnLst/>
                <a:rect l="l" t="t" r="r" b="b"/>
                <a:pathLst>
                  <a:path w="10292" h="1755" extrusionOk="0">
                    <a:moveTo>
                      <a:pt x="10291" y="0"/>
                    </a:moveTo>
                    <a:lnTo>
                      <a:pt x="10291" y="0"/>
                    </a:lnTo>
                    <a:cubicBezTo>
                      <a:pt x="8432" y="210"/>
                      <a:pt x="6573" y="367"/>
                      <a:pt x="4688" y="419"/>
                    </a:cubicBezTo>
                    <a:cubicBezTo>
                      <a:pt x="4164" y="432"/>
                      <a:pt x="3634" y="439"/>
                      <a:pt x="3104" y="439"/>
                    </a:cubicBezTo>
                    <a:cubicBezTo>
                      <a:pt x="2574" y="439"/>
                      <a:pt x="2043" y="432"/>
                      <a:pt x="1520" y="419"/>
                    </a:cubicBezTo>
                    <a:cubicBezTo>
                      <a:pt x="1022" y="393"/>
                      <a:pt x="525" y="341"/>
                      <a:pt x="27" y="288"/>
                    </a:cubicBezTo>
                    <a:cubicBezTo>
                      <a:pt x="1" y="838"/>
                      <a:pt x="1" y="1336"/>
                      <a:pt x="1" y="1755"/>
                    </a:cubicBezTo>
                    <a:lnTo>
                      <a:pt x="10108" y="1755"/>
                    </a:lnTo>
                    <a:cubicBezTo>
                      <a:pt x="10108" y="1755"/>
                      <a:pt x="10187" y="1100"/>
                      <a:pt x="102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6" name="Google Shape;1656;p46"/>
              <p:cNvSpPr/>
              <p:nvPr/>
            </p:nvSpPr>
            <p:spPr>
              <a:xfrm>
                <a:off x="4874249" y="3806521"/>
                <a:ext cx="169978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10344" h="1729" extrusionOk="0">
                    <a:moveTo>
                      <a:pt x="10344" y="1"/>
                    </a:moveTo>
                    <a:lnTo>
                      <a:pt x="10344" y="1"/>
                    </a:lnTo>
                    <a:cubicBezTo>
                      <a:pt x="9898" y="53"/>
                      <a:pt x="9479" y="79"/>
                      <a:pt x="9034" y="131"/>
                    </a:cubicBezTo>
                    <a:cubicBezTo>
                      <a:pt x="7336" y="275"/>
                      <a:pt x="5616" y="397"/>
                      <a:pt x="3914" y="397"/>
                    </a:cubicBezTo>
                    <a:cubicBezTo>
                      <a:pt x="3753" y="397"/>
                      <a:pt x="3592" y="396"/>
                      <a:pt x="3431" y="393"/>
                    </a:cubicBezTo>
                    <a:cubicBezTo>
                      <a:pt x="2488" y="393"/>
                      <a:pt x="1572" y="367"/>
                      <a:pt x="629" y="289"/>
                    </a:cubicBezTo>
                    <a:cubicBezTo>
                      <a:pt x="472" y="289"/>
                      <a:pt x="315" y="262"/>
                      <a:pt x="184" y="236"/>
                    </a:cubicBezTo>
                    <a:cubicBezTo>
                      <a:pt x="105" y="786"/>
                      <a:pt x="53" y="1284"/>
                      <a:pt x="1" y="1729"/>
                    </a:cubicBezTo>
                    <a:lnTo>
                      <a:pt x="10029" y="1729"/>
                    </a:lnTo>
                    <a:cubicBezTo>
                      <a:pt x="10029" y="1729"/>
                      <a:pt x="10134" y="1100"/>
                      <a:pt x="103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7" name="Google Shape;1657;p46"/>
              <p:cNvSpPr/>
              <p:nvPr/>
            </p:nvSpPr>
            <p:spPr>
              <a:xfrm>
                <a:off x="5184049" y="3825797"/>
                <a:ext cx="299482" cy="94372"/>
              </a:xfrm>
              <a:custGeom>
                <a:avLst/>
                <a:gdLst/>
                <a:ahLst/>
                <a:cxnLst/>
                <a:rect l="l" t="t" r="r" b="b"/>
                <a:pathLst>
                  <a:path w="18225" h="5743" extrusionOk="0">
                    <a:moveTo>
                      <a:pt x="9126" y="1"/>
                    </a:moveTo>
                    <a:cubicBezTo>
                      <a:pt x="6159" y="1"/>
                      <a:pt x="1740" y="101"/>
                      <a:pt x="1441" y="189"/>
                    </a:cubicBezTo>
                    <a:cubicBezTo>
                      <a:pt x="969" y="320"/>
                      <a:pt x="0" y="4431"/>
                      <a:pt x="524" y="5347"/>
                    </a:cubicBezTo>
                    <a:cubicBezTo>
                      <a:pt x="692" y="5643"/>
                      <a:pt x="2688" y="5742"/>
                      <a:pt x="5288" y="5742"/>
                    </a:cubicBezTo>
                    <a:cubicBezTo>
                      <a:pt x="9588" y="5742"/>
                      <a:pt x="15540" y="5472"/>
                      <a:pt x="17596" y="5374"/>
                    </a:cubicBezTo>
                    <a:cubicBezTo>
                      <a:pt x="17989" y="5347"/>
                      <a:pt x="18225" y="4955"/>
                      <a:pt x="18068" y="4588"/>
                    </a:cubicBezTo>
                    <a:cubicBezTo>
                      <a:pt x="17701" y="3907"/>
                      <a:pt x="16863" y="2912"/>
                      <a:pt x="15266" y="1865"/>
                    </a:cubicBezTo>
                    <a:cubicBezTo>
                      <a:pt x="12648" y="137"/>
                      <a:pt x="11783" y="84"/>
                      <a:pt x="11783" y="84"/>
                    </a:cubicBezTo>
                    <a:cubicBezTo>
                      <a:pt x="11664" y="25"/>
                      <a:pt x="10566" y="1"/>
                      <a:pt x="91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8" name="Google Shape;1658;p46"/>
              <p:cNvSpPr/>
              <p:nvPr/>
            </p:nvSpPr>
            <p:spPr>
              <a:xfrm>
                <a:off x="5190079" y="3894304"/>
                <a:ext cx="293452" cy="25865"/>
              </a:xfrm>
              <a:custGeom>
                <a:avLst/>
                <a:gdLst/>
                <a:ahLst/>
                <a:cxnLst/>
                <a:rect l="l" t="t" r="r" b="b"/>
                <a:pathLst>
                  <a:path w="17858" h="1574" extrusionOk="0">
                    <a:moveTo>
                      <a:pt x="17439" y="0"/>
                    </a:moveTo>
                    <a:cubicBezTo>
                      <a:pt x="14061" y="288"/>
                      <a:pt x="10709" y="471"/>
                      <a:pt x="7358" y="471"/>
                    </a:cubicBezTo>
                    <a:cubicBezTo>
                      <a:pt x="6749" y="471"/>
                      <a:pt x="6137" y="475"/>
                      <a:pt x="5523" y="475"/>
                    </a:cubicBezTo>
                    <a:cubicBezTo>
                      <a:pt x="3682" y="475"/>
                      <a:pt x="1826" y="445"/>
                      <a:pt x="0" y="210"/>
                    </a:cubicBezTo>
                    <a:lnTo>
                      <a:pt x="0" y="210"/>
                    </a:lnTo>
                    <a:cubicBezTo>
                      <a:pt x="0" y="629"/>
                      <a:pt x="52" y="969"/>
                      <a:pt x="157" y="1178"/>
                    </a:cubicBezTo>
                    <a:cubicBezTo>
                      <a:pt x="325" y="1474"/>
                      <a:pt x="2321" y="1573"/>
                      <a:pt x="4921" y="1573"/>
                    </a:cubicBezTo>
                    <a:cubicBezTo>
                      <a:pt x="9221" y="1573"/>
                      <a:pt x="15173" y="1303"/>
                      <a:pt x="17229" y="1205"/>
                    </a:cubicBezTo>
                    <a:cubicBezTo>
                      <a:pt x="17622" y="1178"/>
                      <a:pt x="17858" y="786"/>
                      <a:pt x="17701" y="419"/>
                    </a:cubicBezTo>
                    <a:cubicBezTo>
                      <a:pt x="17622" y="288"/>
                      <a:pt x="17544" y="157"/>
                      <a:pt x="174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9" name="Google Shape;1659;p46"/>
              <p:cNvSpPr/>
              <p:nvPr/>
            </p:nvSpPr>
            <p:spPr>
              <a:xfrm>
                <a:off x="4847579" y="3825797"/>
                <a:ext cx="299482" cy="94372"/>
              </a:xfrm>
              <a:custGeom>
                <a:avLst/>
                <a:gdLst/>
                <a:ahLst/>
                <a:cxnLst/>
                <a:rect l="l" t="t" r="r" b="b"/>
                <a:pathLst>
                  <a:path w="18225" h="5743" extrusionOk="0">
                    <a:moveTo>
                      <a:pt x="9126" y="1"/>
                    </a:moveTo>
                    <a:cubicBezTo>
                      <a:pt x="6159" y="1"/>
                      <a:pt x="1740" y="101"/>
                      <a:pt x="1440" y="189"/>
                    </a:cubicBezTo>
                    <a:cubicBezTo>
                      <a:pt x="969" y="320"/>
                      <a:pt x="0" y="4431"/>
                      <a:pt x="524" y="5347"/>
                    </a:cubicBezTo>
                    <a:cubicBezTo>
                      <a:pt x="692" y="5643"/>
                      <a:pt x="2688" y="5742"/>
                      <a:pt x="5288" y="5742"/>
                    </a:cubicBezTo>
                    <a:cubicBezTo>
                      <a:pt x="9588" y="5742"/>
                      <a:pt x="15540" y="5472"/>
                      <a:pt x="17596" y="5374"/>
                    </a:cubicBezTo>
                    <a:cubicBezTo>
                      <a:pt x="17989" y="5347"/>
                      <a:pt x="18225" y="4955"/>
                      <a:pt x="18068" y="4588"/>
                    </a:cubicBezTo>
                    <a:cubicBezTo>
                      <a:pt x="17701" y="3907"/>
                      <a:pt x="16863" y="2912"/>
                      <a:pt x="15266" y="1865"/>
                    </a:cubicBezTo>
                    <a:cubicBezTo>
                      <a:pt x="12647" y="137"/>
                      <a:pt x="11783" y="84"/>
                      <a:pt x="11783" y="84"/>
                    </a:cubicBezTo>
                    <a:cubicBezTo>
                      <a:pt x="11664" y="25"/>
                      <a:pt x="10566" y="1"/>
                      <a:pt x="91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0" name="Google Shape;1660;p46"/>
              <p:cNvSpPr/>
              <p:nvPr/>
            </p:nvSpPr>
            <p:spPr>
              <a:xfrm>
                <a:off x="4853593" y="3893860"/>
                <a:ext cx="293468" cy="26308"/>
              </a:xfrm>
              <a:custGeom>
                <a:avLst/>
                <a:gdLst/>
                <a:ahLst/>
                <a:cxnLst/>
                <a:rect l="l" t="t" r="r" b="b"/>
                <a:pathLst>
                  <a:path w="17859" h="1601" extrusionOk="0">
                    <a:moveTo>
                      <a:pt x="17413" y="1"/>
                    </a:moveTo>
                    <a:cubicBezTo>
                      <a:pt x="17073" y="53"/>
                      <a:pt x="16707" y="106"/>
                      <a:pt x="16366" y="132"/>
                    </a:cubicBezTo>
                    <a:cubicBezTo>
                      <a:pt x="13250" y="498"/>
                      <a:pt x="10160" y="760"/>
                      <a:pt x="7044" y="760"/>
                    </a:cubicBezTo>
                    <a:cubicBezTo>
                      <a:pt x="5473" y="760"/>
                      <a:pt x="3902" y="708"/>
                      <a:pt x="2331" y="629"/>
                    </a:cubicBezTo>
                    <a:cubicBezTo>
                      <a:pt x="1546" y="577"/>
                      <a:pt x="786" y="525"/>
                      <a:pt x="1" y="472"/>
                    </a:cubicBezTo>
                    <a:lnTo>
                      <a:pt x="1" y="472"/>
                    </a:lnTo>
                    <a:cubicBezTo>
                      <a:pt x="1" y="787"/>
                      <a:pt x="53" y="1048"/>
                      <a:pt x="158" y="1205"/>
                    </a:cubicBezTo>
                    <a:cubicBezTo>
                      <a:pt x="326" y="1501"/>
                      <a:pt x="2322" y="1600"/>
                      <a:pt x="4922" y="1600"/>
                    </a:cubicBezTo>
                    <a:cubicBezTo>
                      <a:pt x="9222" y="1600"/>
                      <a:pt x="15174" y="1330"/>
                      <a:pt x="17230" y="1232"/>
                    </a:cubicBezTo>
                    <a:cubicBezTo>
                      <a:pt x="17623" y="1205"/>
                      <a:pt x="17859" y="813"/>
                      <a:pt x="17702" y="446"/>
                    </a:cubicBezTo>
                    <a:cubicBezTo>
                      <a:pt x="17623" y="315"/>
                      <a:pt x="17518" y="158"/>
                      <a:pt x="174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1" name="Google Shape;1661;p46"/>
              <p:cNvSpPr/>
              <p:nvPr/>
            </p:nvSpPr>
            <p:spPr>
              <a:xfrm>
                <a:off x="5508046" y="2494498"/>
                <a:ext cx="195793" cy="277660"/>
              </a:xfrm>
              <a:custGeom>
                <a:avLst/>
                <a:gdLst/>
                <a:ahLst/>
                <a:cxnLst/>
                <a:rect l="l" t="t" r="r" b="b"/>
                <a:pathLst>
                  <a:path w="11915" h="16897" extrusionOk="0">
                    <a:moveTo>
                      <a:pt x="7657" y="0"/>
                    </a:moveTo>
                    <a:cubicBezTo>
                      <a:pt x="6612" y="0"/>
                      <a:pt x="5132" y="5192"/>
                      <a:pt x="5132" y="5192"/>
                    </a:cubicBezTo>
                    <a:cubicBezTo>
                      <a:pt x="5132" y="5192"/>
                      <a:pt x="5761" y="819"/>
                      <a:pt x="4844" y="793"/>
                    </a:cubicBezTo>
                    <a:cubicBezTo>
                      <a:pt x="4842" y="793"/>
                      <a:pt x="4840" y="793"/>
                      <a:pt x="4838" y="793"/>
                    </a:cubicBezTo>
                    <a:cubicBezTo>
                      <a:pt x="3921" y="793"/>
                      <a:pt x="2462" y="6632"/>
                      <a:pt x="2462" y="6632"/>
                    </a:cubicBezTo>
                    <a:cubicBezTo>
                      <a:pt x="2462" y="6632"/>
                      <a:pt x="1646" y="3666"/>
                      <a:pt x="879" y="3666"/>
                    </a:cubicBezTo>
                    <a:cubicBezTo>
                      <a:pt x="857" y="3666"/>
                      <a:pt x="834" y="3668"/>
                      <a:pt x="812" y="3673"/>
                    </a:cubicBezTo>
                    <a:cubicBezTo>
                      <a:pt x="0" y="3857"/>
                      <a:pt x="1257" y="10272"/>
                      <a:pt x="1231" y="11555"/>
                    </a:cubicBezTo>
                    <a:cubicBezTo>
                      <a:pt x="1231" y="12864"/>
                      <a:pt x="576" y="15823"/>
                      <a:pt x="576" y="15823"/>
                    </a:cubicBezTo>
                    <a:lnTo>
                      <a:pt x="6939" y="16896"/>
                    </a:lnTo>
                    <a:cubicBezTo>
                      <a:pt x="6939" y="16896"/>
                      <a:pt x="8144" y="12681"/>
                      <a:pt x="8824" y="10926"/>
                    </a:cubicBezTo>
                    <a:cubicBezTo>
                      <a:pt x="9531" y="9198"/>
                      <a:pt x="11914" y="4878"/>
                      <a:pt x="11417" y="4590"/>
                    </a:cubicBezTo>
                    <a:cubicBezTo>
                      <a:pt x="11390" y="4575"/>
                      <a:pt x="11360" y="4568"/>
                      <a:pt x="11327" y="4568"/>
                    </a:cubicBezTo>
                    <a:cubicBezTo>
                      <a:pt x="10707" y="4568"/>
                      <a:pt x="9008" y="6999"/>
                      <a:pt x="9008" y="6999"/>
                    </a:cubicBezTo>
                    <a:cubicBezTo>
                      <a:pt x="9008" y="6999"/>
                      <a:pt x="11050" y="2050"/>
                      <a:pt x="10317" y="1762"/>
                    </a:cubicBezTo>
                    <a:cubicBezTo>
                      <a:pt x="10292" y="1751"/>
                      <a:pt x="10265" y="1746"/>
                      <a:pt x="10236" y="1746"/>
                    </a:cubicBezTo>
                    <a:cubicBezTo>
                      <a:pt x="9437" y="1746"/>
                      <a:pt x="7122" y="5742"/>
                      <a:pt x="7122" y="5742"/>
                    </a:cubicBezTo>
                    <a:cubicBezTo>
                      <a:pt x="7122" y="5742"/>
                      <a:pt x="8746" y="243"/>
                      <a:pt x="7725" y="8"/>
                    </a:cubicBezTo>
                    <a:cubicBezTo>
                      <a:pt x="7702" y="3"/>
                      <a:pt x="7680" y="0"/>
                      <a:pt x="7657" y="0"/>
                    </a:cubicBezTo>
                    <a:close/>
                  </a:path>
                </a:pathLst>
              </a:custGeom>
              <a:solidFill>
                <a:srgbClr val="F9AD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2" name="Google Shape;1662;p46"/>
              <p:cNvSpPr/>
              <p:nvPr/>
            </p:nvSpPr>
            <p:spPr>
              <a:xfrm>
                <a:off x="5319583" y="2570547"/>
                <a:ext cx="211716" cy="374628"/>
              </a:xfrm>
              <a:custGeom>
                <a:avLst/>
                <a:gdLst/>
                <a:ahLst/>
                <a:cxnLst/>
                <a:rect l="l" t="t" r="r" b="b"/>
                <a:pathLst>
                  <a:path w="12884" h="22798" extrusionOk="0">
                    <a:moveTo>
                      <a:pt x="3271" y="1"/>
                    </a:moveTo>
                    <a:cubicBezTo>
                      <a:pt x="2723" y="1"/>
                      <a:pt x="2197" y="137"/>
                      <a:pt x="1781" y="486"/>
                    </a:cubicBezTo>
                    <a:cubicBezTo>
                      <a:pt x="1205" y="957"/>
                      <a:pt x="943" y="1690"/>
                      <a:pt x="760" y="2423"/>
                    </a:cubicBezTo>
                    <a:cubicBezTo>
                      <a:pt x="1" y="5801"/>
                      <a:pt x="891" y="9336"/>
                      <a:pt x="2121" y="12583"/>
                    </a:cubicBezTo>
                    <a:cubicBezTo>
                      <a:pt x="2881" y="14573"/>
                      <a:pt x="3745" y="16510"/>
                      <a:pt x="4792" y="18343"/>
                    </a:cubicBezTo>
                    <a:cubicBezTo>
                      <a:pt x="5709" y="19967"/>
                      <a:pt x="6861" y="21669"/>
                      <a:pt x="8615" y="22480"/>
                    </a:cubicBezTo>
                    <a:cubicBezTo>
                      <a:pt x="9049" y="22666"/>
                      <a:pt x="9538" y="22797"/>
                      <a:pt x="10016" y="22797"/>
                    </a:cubicBezTo>
                    <a:cubicBezTo>
                      <a:pt x="10347" y="22797"/>
                      <a:pt x="10672" y="22735"/>
                      <a:pt x="10972" y="22585"/>
                    </a:cubicBezTo>
                    <a:cubicBezTo>
                      <a:pt x="11914" y="22088"/>
                      <a:pt x="12255" y="20935"/>
                      <a:pt x="12386" y="19914"/>
                    </a:cubicBezTo>
                    <a:cubicBezTo>
                      <a:pt x="12883" y="16275"/>
                      <a:pt x="12150" y="12452"/>
                      <a:pt x="11050" y="8995"/>
                    </a:cubicBezTo>
                    <a:cubicBezTo>
                      <a:pt x="10762" y="8131"/>
                      <a:pt x="10448" y="7267"/>
                      <a:pt x="10082" y="6403"/>
                    </a:cubicBezTo>
                    <a:cubicBezTo>
                      <a:pt x="9008" y="3837"/>
                      <a:pt x="7568" y="1376"/>
                      <a:pt x="4818" y="302"/>
                    </a:cubicBezTo>
                    <a:cubicBezTo>
                      <a:pt x="4333" y="124"/>
                      <a:pt x="3793" y="1"/>
                      <a:pt x="3271" y="1"/>
                    </a:cubicBezTo>
                    <a:close/>
                  </a:path>
                </a:pathLst>
              </a:custGeom>
              <a:solidFill>
                <a:srgbClr val="E5EE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3" name="Google Shape;1663;p46"/>
              <p:cNvSpPr/>
              <p:nvPr/>
            </p:nvSpPr>
            <p:spPr>
              <a:xfrm>
                <a:off x="5410799" y="2680498"/>
                <a:ext cx="238386" cy="278449"/>
              </a:xfrm>
              <a:custGeom>
                <a:avLst/>
                <a:gdLst/>
                <a:ahLst/>
                <a:cxnLst/>
                <a:rect l="l" t="t" r="r" b="b"/>
                <a:pathLst>
                  <a:path w="14507" h="16945" extrusionOk="0">
                    <a:moveTo>
                      <a:pt x="6233" y="0"/>
                    </a:moveTo>
                    <a:cubicBezTo>
                      <a:pt x="6233" y="0"/>
                      <a:pt x="5997" y="524"/>
                      <a:pt x="5604" y="1388"/>
                    </a:cubicBezTo>
                    <a:cubicBezTo>
                      <a:pt x="5578" y="1467"/>
                      <a:pt x="5552" y="1519"/>
                      <a:pt x="5526" y="1597"/>
                    </a:cubicBezTo>
                    <a:cubicBezTo>
                      <a:pt x="3824" y="5577"/>
                      <a:pt x="1" y="15685"/>
                      <a:pt x="4583" y="16811"/>
                    </a:cubicBezTo>
                    <a:cubicBezTo>
                      <a:pt x="4953" y="16901"/>
                      <a:pt x="5312" y="16944"/>
                      <a:pt x="5658" y="16944"/>
                    </a:cubicBezTo>
                    <a:cubicBezTo>
                      <a:pt x="9817" y="16944"/>
                      <a:pt x="12271" y="10718"/>
                      <a:pt x="13721" y="5473"/>
                    </a:cubicBezTo>
                    <a:cubicBezTo>
                      <a:pt x="13774" y="5342"/>
                      <a:pt x="13800" y="5237"/>
                      <a:pt x="13826" y="5106"/>
                    </a:cubicBezTo>
                    <a:cubicBezTo>
                      <a:pt x="14088" y="4164"/>
                      <a:pt x="14297" y="3273"/>
                      <a:pt x="14507" y="2462"/>
                    </a:cubicBezTo>
                    <a:lnTo>
                      <a:pt x="6233" y="0"/>
                    </a:lnTo>
                    <a:close/>
                  </a:path>
                </a:pathLst>
              </a:custGeom>
              <a:solidFill>
                <a:srgbClr val="E5EE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4" name="Google Shape;1664;p46"/>
              <p:cNvSpPr/>
              <p:nvPr/>
            </p:nvSpPr>
            <p:spPr>
              <a:xfrm>
                <a:off x="5501588" y="2703290"/>
                <a:ext cx="136406" cy="67143"/>
              </a:xfrm>
              <a:custGeom>
                <a:avLst/>
                <a:gdLst/>
                <a:ahLst/>
                <a:cxnLst/>
                <a:rect l="l" t="t" r="r" b="b"/>
                <a:pathLst>
                  <a:path w="8301" h="4086" extrusionOk="0">
                    <a:moveTo>
                      <a:pt x="79" y="1"/>
                    </a:moveTo>
                    <a:cubicBezTo>
                      <a:pt x="53" y="80"/>
                      <a:pt x="27" y="132"/>
                      <a:pt x="1" y="210"/>
                    </a:cubicBezTo>
                    <a:cubicBezTo>
                      <a:pt x="1388" y="1048"/>
                      <a:pt x="2828" y="1808"/>
                      <a:pt x="4295" y="2515"/>
                    </a:cubicBezTo>
                    <a:cubicBezTo>
                      <a:pt x="5578" y="3091"/>
                      <a:pt x="6887" y="3614"/>
                      <a:pt x="8196" y="4086"/>
                    </a:cubicBezTo>
                    <a:cubicBezTo>
                      <a:pt x="8249" y="3955"/>
                      <a:pt x="8275" y="3850"/>
                      <a:pt x="8301" y="3719"/>
                    </a:cubicBezTo>
                    <a:cubicBezTo>
                      <a:pt x="8092" y="3641"/>
                      <a:pt x="7882" y="3562"/>
                      <a:pt x="7673" y="3510"/>
                    </a:cubicBezTo>
                    <a:cubicBezTo>
                      <a:pt x="5683" y="2777"/>
                      <a:pt x="3745" y="1939"/>
                      <a:pt x="1860" y="970"/>
                    </a:cubicBezTo>
                    <a:cubicBezTo>
                      <a:pt x="1257" y="656"/>
                      <a:pt x="681" y="341"/>
                      <a:pt x="79" y="1"/>
                    </a:cubicBezTo>
                    <a:close/>
                  </a:path>
                </a:pathLst>
              </a:custGeom>
              <a:solidFill>
                <a:srgbClr val="B4CEE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5" name="Google Shape;1665;p46"/>
              <p:cNvSpPr/>
              <p:nvPr/>
            </p:nvSpPr>
            <p:spPr>
              <a:xfrm>
                <a:off x="5455544" y="2715778"/>
                <a:ext cx="42182" cy="127812"/>
              </a:xfrm>
              <a:custGeom>
                <a:avLst/>
                <a:gdLst/>
                <a:ahLst/>
                <a:cxnLst/>
                <a:rect l="l" t="t" r="r" b="b"/>
                <a:pathLst>
                  <a:path w="2567" h="7778" extrusionOk="0">
                    <a:moveTo>
                      <a:pt x="2567" y="0"/>
                    </a:moveTo>
                    <a:cubicBezTo>
                      <a:pt x="2174" y="786"/>
                      <a:pt x="1860" y="1624"/>
                      <a:pt x="1546" y="2435"/>
                    </a:cubicBezTo>
                    <a:cubicBezTo>
                      <a:pt x="1493" y="2566"/>
                      <a:pt x="1467" y="2645"/>
                      <a:pt x="1389" y="2828"/>
                    </a:cubicBezTo>
                    <a:cubicBezTo>
                      <a:pt x="1231" y="3300"/>
                      <a:pt x="1074" y="3771"/>
                      <a:pt x="917" y="4242"/>
                    </a:cubicBezTo>
                    <a:cubicBezTo>
                      <a:pt x="577" y="5237"/>
                      <a:pt x="236" y="6258"/>
                      <a:pt x="1" y="7306"/>
                    </a:cubicBezTo>
                    <a:cubicBezTo>
                      <a:pt x="1" y="7463"/>
                      <a:pt x="27" y="7620"/>
                      <a:pt x="53" y="7777"/>
                    </a:cubicBezTo>
                    <a:cubicBezTo>
                      <a:pt x="629" y="4975"/>
                      <a:pt x="1755" y="1964"/>
                      <a:pt x="2567" y="0"/>
                    </a:cubicBezTo>
                    <a:close/>
                  </a:path>
                </a:pathLst>
              </a:custGeom>
              <a:solidFill>
                <a:srgbClr val="A3BD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6" name="Google Shape;1666;p46"/>
              <p:cNvSpPr/>
              <p:nvPr/>
            </p:nvSpPr>
            <p:spPr>
              <a:xfrm>
                <a:off x="5456415" y="2715351"/>
                <a:ext cx="43891" cy="131246"/>
              </a:xfrm>
              <a:custGeom>
                <a:avLst/>
                <a:gdLst/>
                <a:ahLst/>
                <a:cxnLst/>
                <a:rect l="l" t="t" r="r" b="b"/>
                <a:pathLst>
                  <a:path w="2671" h="7987" extrusionOk="0">
                    <a:moveTo>
                      <a:pt x="2566" y="0"/>
                    </a:moveTo>
                    <a:cubicBezTo>
                      <a:pt x="2566" y="0"/>
                      <a:pt x="2540" y="0"/>
                      <a:pt x="2514" y="26"/>
                    </a:cubicBezTo>
                    <a:cubicBezTo>
                      <a:pt x="1702" y="1990"/>
                      <a:pt x="576" y="5001"/>
                      <a:pt x="0" y="7803"/>
                    </a:cubicBezTo>
                    <a:cubicBezTo>
                      <a:pt x="0" y="7855"/>
                      <a:pt x="0" y="7908"/>
                      <a:pt x="0" y="7986"/>
                    </a:cubicBezTo>
                    <a:cubicBezTo>
                      <a:pt x="367" y="6782"/>
                      <a:pt x="655" y="5551"/>
                      <a:pt x="1048" y="4373"/>
                    </a:cubicBezTo>
                    <a:cubicBezTo>
                      <a:pt x="1283" y="3666"/>
                      <a:pt x="1519" y="2959"/>
                      <a:pt x="1807" y="2278"/>
                    </a:cubicBezTo>
                    <a:lnTo>
                      <a:pt x="1807" y="2226"/>
                    </a:lnTo>
                    <a:cubicBezTo>
                      <a:pt x="2095" y="1519"/>
                      <a:pt x="2383" y="812"/>
                      <a:pt x="2645" y="105"/>
                    </a:cubicBezTo>
                    <a:cubicBezTo>
                      <a:pt x="2671" y="53"/>
                      <a:pt x="2619" y="0"/>
                      <a:pt x="2566" y="0"/>
                    </a:cubicBezTo>
                    <a:close/>
                  </a:path>
                </a:pathLst>
              </a:custGeom>
              <a:solidFill>
                <a:srgbClr val="A3BD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7" name="Google Shape;1667;p46"/>
              <p:cNvSpPr/>
              <p:nvPr/>
            </p:nvSpPr>
            <p:spPr>
              <a:xfrm>
                <a:off x="5423715" y="2660269"/>
                <a:ext cx="31846" cy="184603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1123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83" y="812"/>
                      <a:pt x="367" y="1703"/>
                      <a:pt x="524" y="2645"/>
                    </a:cubicBezTo>
                    <a:cubicBezTo>
                      <a:pt x="812" y="4112"/>
                      <a:pt x="1074" y="5735"/>
                      <a:pt x="1309" y="7411"/>
                    </a:cubicBezTo>
                    <a:cubicBezTo>
                      <a:pt x="1493" y="8641"/>
                      <a:pt x="1650" y="9924"/>
                      <a:pt x="1807" y="11234"/>
                    </a:cubicBezTo>
                    <a:cubicBezTo>
                      <a:pt x="1859" y="11050"/>
                      <a:pt x="1885" y="10867"/>
                      <a:pt x="1938" y="10684"/>
                    </a:cubicBezTo>
                    <a:cubicBezTo>
                      <a:pt x="1833" y="9924"/>
                      <a:pt x="1755" y="9191"/>
                      <a:pt x="1676" y="8432"/>
                    </a:cubicBezTo>
                    <a:lnTo>
                      <a:pt x="1519" y="7358"/>
                    </a:lnTo>
                    <a:lnTo>
                      <a:pt x="1336" y="6311"/>
                    </a:lnTo>
                    <a:cubicBezTo>
                      <a:pt x="1205" y="5604"/>
                      <a:pt x="1100" y="4897"/>
                      <a:pt x="969" y="4190"/>
                    </a:cubicBezTo>
                    <a:cubicBezTo>
                      <a:pt x="812" y="3483"/>
                      <a:pt x="707" y="2776"/>
                      <a:pt x="524" y="2095"/>
                    </a:cubicBezTo>
                    <a:cubicBezTo>
                      <a:pt x="341" y="1388"/>
                      <a:pt x="183" y="681"/>
                      <a:pt x="0" y="1"/>
                    </a:cubicBezTo>
                    <a:close/>
                  </a:path>
                </a:pathLst>
              </a:custGeom>
              <a:solidFill>
                <a:srgbClr val="A3BD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8" name="Google Shape;1668;p46"/>
              <p:cNvSpPr/>
              <p:nvPr/>
            </p:nvSpPr>
            <p:spPr>
              <a:xfrm>
                <a:off x="5454263" y="2846581"/>
                <a:ext cx="8183" cy="92959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657" extrusionOk="0">
                    <a:moveTo>
                      <a:pt x="131" y="0"/>
                    </a:moveTo>
                    <a:cubicBezTo>
                      <a:pt x="105" y="131"/>
                      <a:pt x="53" y="288"/>
                      <a:pt x="0" y="446"/>
                    </a:cubicBezTo>
                    <a:cubicBezTo>
                      <a:pt x="53" y="707"/>
                      <a:pt x="79" y="995"/>
                      <a:pt x="105" y="1257"/>
                    </a:cubicBezTo>
                    <a:cubicBezTo>
                      <a:pt x="262" y="2724"/>
                      <a:pt x="393" y="4190"/>
                      <a:pt x="498" y="5656"/>
                    </a:cubicBezTo>
                    <a:cubicBezTo>
                      <a:pt x="472" y="4242"/>
                      <a:pt x="367" y="2802"/>
                      <a:pt x="288" y="1362"/>
                    </a:cubicBezTo>
                    <a:cubicBezTo>
                      <a:pt x="236" y="917"/>
                      <a:pt x="184" y="446"/>
                      <a:pt x="131" y="0"/>
                    </a:cubicBezTo>
                    <a:close/>
                  </a:path>
                </a:pathLst>
              </a:custGeom>
              <a:solidFill>
                <a:srgbClr val="A3BD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9" name="Google Shape;1669;p46"/>
              <p:cNvSpPr/>
              <p:nvPr/>
            </p:nvSpPr>
            <p:spPr>
              <a:xfrm>
                <a:off x="5453392" y="2835818"/>
                <a:ext cx="3040" cy="17238"/>
              </a:xfrm>
              <a:custGeom>
                <a:avLst/>
                <a:gdLst/>
                <a:ahLst/>
                <a:cxnLst/>
                <a:rect l="l" t="t" r="r" b="b"/>
                <a:pathLst>
                  <a:path w="185" h="1049" extrusionOk="0">
                    <a:moveTo>
                      <a:pt x="132" y="1"/>
                    </a:moveTo>
                    <a:cubicBezTo>
                      <a:pt x="79" y="184"/>
                      <a:pt x="53" y="367"/>
                      <a:pt x="1" y="551"/>
                    </a:cubicBezTo>
                    <a:cubicBezTo>
                      <a:pt x="27" y="708"/>
                      <a:pt x="53" y="891"/>
                      <a:pt x="53" y="1048"/>
                    </a:cubicBezTo>
                    <a:cubicBezTo>
                      <a:pt x="106" y="865"/>
                      <a:pt x="132" y="655"/>
                      <a:pt x="184" y="472"/>
                    </a:cubicBezTo>
                    <a:cubicBezTo>
                      <a:pt x="158" y="315"/>
                      <a:pt x="132" y="158"/>
                      <a:pt x="132" y="1"/>
                    </a:cubicBezTo>
                    <a:close/>
                  </a:path>
                </a:pathLst>
              </a:custGeom>
              <a:solidFill>
                <a:srgbClr val="758FD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0" name="Google Shape;1670;p46"/>
              <p:cNvSpPr/>
              <p:nvPr/>
            </p:nvSpPr>
            <p:spPr>
              <a:xfrm>
                <a:off x="5454263" y="2843574"/>
                <a:ext cx="2169" cy="10336"/>
              </a:xfrm>
              <a:custGeom>
                <a:avLst/>
                <a:gdLst/>
                <a:ahLst/>
                <a:cxnLst/>
                <a:rect l="l" t="t" r="r" b="b"/>
                <a:pathLst>
                  <a:path w="132" h="629" extrusionOk="0">
                    <a:moveTo>
                      <a:pt x="131" y="0"/>
                    </a:moveTo>
                    <a:cubicBezTo>
                      <a:pt x="79" y="183"/>
                      <a:pt x="53" y="393"/>
                      <a:pt x="0" y="576"/>
                    </a:cubicBezTo>
                    <a:cubicBezTo>
                      <a:pt x="0" y="602"/>
                      <a:pt x="0" y="602"/>
                      <a:pt x="0" y="629"/>
                    </a:cubicBezTo>
                    <a:cubicBezTo>
                      <a:pt x="53" y="471"/>
                      <a:pt x="105" y="314"/>
                      <a:pt x="131" y="183"/>
                    </a:cubicBezTo>
                    <a:cubicBezTo>
                      <a:pt x="131" y="105"/>
                      <a:pt x="131" y="52"/>
                      <a:pt x="131" y="0"/>
                    </a:cubicBezTo>
                    <a:close/>
                  </a:path>
                </a:pathLst>
              </a:custGeom>
              <a:solidFill>
                <a:srgbClr val="758FD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1" name="Google Shape;1671;p46"/>
              <p:cNvSpPr/>
              <p:nvPr/>
            </p:nvSpPr>
            <p:spPr>
              <a:xfrm>
                <a:off x="4937941" y="2519048"/>
                <a:ext cx="530967" cy="593246"/>
              </a:xfrm>
              <a:custGeom>
                <a:avLst/>
                <a:gdLst/>
                <a:ahLst/>
                <a:cxnLst/>
                <a:rect l="l" t="t" r="r" b="b"/>
                <a:pathLst>
                  <a:path w="32312" h="36102" extrusionOk="0">
                    <a:moveTo>
                      <a:pt x="12749" y="1"/>
                    </a:moveTo>
                    <a:cubicBezTo>
                      <a:pt x="12582" y="1"/>
                      <a:pt x="12417" y="2"/>
                      <a:pt x="12254" y="6"/>
                    </a:cubicBezTo>
                    <a:cubicBezTo>
                      <a:pt x="6913" y="137"/>
                      <a:pt x="3090" y="1184"/>
                      <a:pt x="1885" y="2415"/>
                    </a:cubicBezTo>
                    <a:cubicBezTo>
                      <a:pt x="1728" y="2598"/>
                      <a:pt x="1623" y="2755"/>
                      <a:pt x="1545" y="2939"/>
                    </a:cubicBezTo>
                    <a:cubicBezTo>
                      <a:pt x="1440" y="3253"/>
                      <a:pt x="1283" y="5007"/>
                      <a:pt x="1100" y="7600"/>
                    </a:cubicBezTo>
                    <a:cubicBezTo>
                      <a:pt x="1021" y="8778"/>
                      <a:pt x="916" y="10113"/>
                      <a:pt x="838" y="11553"/>
                    </a:cubicBezTo>
                    <a:cubicBezTo>
                      <a:pt x="733" y="13203"/>
                      <a:pt x="655" y="14984"/>
                      <a:pt x="550" y="16816"/>
                    </a:cubicBezTo>
                    <a:cubicBezTo>
                      <a:pt x="471" y="18440"/>
                      <a:pt x="393" y="20063"/>
                      <a:pt x="340" y="21713"/>
                    </a:cubicBezTo>
                    <a:cubicBezTo>
                      <a:pt x="262" y="23520"/>
                      <a:pt x="183" y="25300"/>
                      <a:pt x="131" y="26976"/>
                    </a:cubicBezTo>
                    <a:cubicBezTo>
                      <a:pt x="79" y="28390"/>
                      <a:pt x="52" y="29725"/>
                      <a:pt x="26" y="30956"/>
                    </a:cubicBezTo>
                    <a:cubicBezTo>
                      <a:pt x="0" y="32632"/>
                      <a:pt x="0" y="34098"/>
                      <a:pt x="0" y="35250"/>
                    </a:cubicBezTo>
                    <a:cubicBezTo>
                      <a:pt x="1348" y="35415"/>
                      <a:pt x="7079" y="36102"/>
                      <a:pt x="14393" y="36102"/>
                    </a:cubicBezTo>
                    <a:cubicBezTo>
                      <a:pt x="19870" y="36102"/>
                      <a:pt x="26235" y="35717"/>
                      <a:pt x="32312" y="34438"/>
                    </a:cubicBezTo>
                    <a:cubicBezTo>
                      <a:pt x="32312" y="33129"/>
                      <a:pt x="32285" y="31768"/>
                      <a:pt x="32207" y="30354"/>
                    </a:cubicBezTo>
                    <a:cubicBezTo>
                      <a:pt x="32154" y="28940"/>
                      <a:pt x="32076" y="27473"/>
                      <a:pt x="31971" y="26007"/>
                    </a:cubicBezTo>
                    <a:cubicBezTo>
                      <a:pt x="31840" y="24410"/>
                      <a:pt x="31683" y="22786"/>
                      <a:pt x="31526" y="21189"/>
                    </a:cubicBezTo>
                    <a:cubicBezTo>
                      <a:pt x="31343" y="19409"/>
                      <a:pt x="31107" y="17681"/>
                      <a:pt x="30871" y="16005"/>
                    </a:cubicBezTo>
                    <a:cubicBezTo>
                      <a:pt x="30636" y="14329"/>
                      <a:pt x="30374" y="12706"/>
                      <a:pt x="30086" y="11239"/>
                    </a:cubicBezTo>
                    <a:cubicBezTo>
                      <a:pt x="29798" y="9668"/>
                      <a:pt x="29484" y="8228"/>
                      <a:pt x="29169" y="7050"/>
                    </a:cubicBezTo>
                    <a:cubicBezTo>
                      <a:pt x="28724" y="5400"/>
                      <a:pt x="28279" y="4169"/>
                      <a:pt x="27808" y="3515"/>
                    </a:cubicBezTo>
                    <a:cubicBezTo>
                      <a:pt x="27625" y="3253"/>
                      <a:pt x="26996" y="2886"/>
                      <a:pt x="26053" y="2520"/>
                    </a:cubicBezTo>
                    <a:cubicBezTo>
                      <a:pt x="23148" y="1358"/>
                      <a:pt x="17318" y="1"/>
                      <a:pt x="12749" y="1"/>
                    </a:cubicBezTo>
                    <a:close/>
                  </a:path>
                </a:pathLst>
              </a:custGeom>
              <a:solidFill>
                <a:srgbClr val="E5EE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" name="Google Shape;1672;p46"/>
              <p:cNvSpPr/>
              <p:nvPr/>
            </p:nvSpPr>
            <p:spPr>
              <a:xfrm>
                <a:off x="5126387" y="2456752"/>
                <a:ext cx="181168" cy="121124"/>
              </a:xfrm>
              <a:custGeom>
                <a:avLst/>
                <a:gdLst/>
                <a:ahLst/>
                <a:cxnLst/>
                <a:rect l="l" t="t" r="r" b="b"/>
                <a:pathLst>
                  <a:path w="11025" h="7371" extrusionOk="0">
                    <a:moveTo>
                      <a:pt x="446" y="0"/>
                    </a:moveTo>
                    <a:lnTo>
                      <a:pt x="27" y="4007"/>
                    </a:lnTo>
                    <a:cubicBezTo>
                      <a:pt x="27" y="4007"/>
                      <a:pt x="1" y="6442"/>
                      <a:pt x="4819" y="7175"/>
                    </a:cubicBezTo>
                    <a:cubicBezTo>
                      <a:pt x="5715" y="7314"/>
                      <a:pt x="6475" y="7371"/>
                      <a:pt x="7120" y="7371"/>
                    </a:cubicBezTo>
                    <a:cubicBezTo>
                      <a:pt x="10126" y="7371"/>
                      <a:pt x="10605" y="6128"/>
                      <a:pt x="10605" y="6128"/>
                    </a:cubicBezTo>
                    <a:lnTo>
                      <a:pt x="11024" y="1074"/>
                    </a:lnTo>
                    <a:lnTo>
                      <a:pt x="446" y="0"/>
                    </a:lnTo>
                    <a:close/>
                  </a:path>
                </a:pathLst>
              </a:custGeom>
              <a:solidFill>
                <a:srgbClr val="F9AD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3" name="Google Shape;1673;p46"/>
              <p:cNvSpPr/>
              <p:nvPr/>
            </p:nvSpPr>
            <p:spPr>
              <a:xfrm>
                <a:off x="5125533" y="2428274"/>
                <a:ext cx="214723" cy="95917"/>
              </a:xfrm>
              <a:custGeom>
                <a:avLst/>
                <a:gdLst/>
                <a:ahLst/>
                <a:cxnLst/>
                <a:rect l="l" t="t" r="r" b="b"/>
                <a:pathLst>
                  <a:path w="13067" h="5837" extrusionOk="0">
                    <a:moveTo>
                      <a:pt x="3947" y="1"/>
                    </a:moveTo>
                    <a:cubicBezTo>
                      <a:pt x="3810" y="1"/>
                      <a:pt x="3673" y="2"/>
                      <a:pt x="3535" y="5"/>
                    </a:cubicBezTo>
                    <a:cubicBezTo>
                      <a:pt x="2724" y="31"/>
                      <a:pt x="1938" y="110"/>
                      <a:pt x="1179" y="346"/>
                    </a:cubicBezTo>
                    <a:cubicBezTo>
                      <a:pt x="786" y="450"/>
                      <a:pt x="393" y="660"/>
                      <a:pt x="210" y="1000"/>
                    </a:cubicBezTo>
                    <a:cubicBezTo>
                      <a:pt x="0" y="1367"/>
                      <a:pt x="105" y="1812"/>
                      <a:pt x="262" y="2205"/>
                    </a:cubicBezTo>
                    <a:cubicBezTo>
                      <a:pt x="760" y="3357"/>
                      <a:pt x="1833" y="4273"/>
                      <a:pt x="3090" y="4849"/>
                    </a:cubicBezTo>
                    <a:cubicBezTo>
                      <a:pt x="4321" y="5425"/>
                      <a:pt x="5709" y="5661"/>
                      <a:pt x="7070" y="5792"/>
                    </a:cubicBezTo>
                    <a:cubicBezTo>
                      <a:pt x="7456" y="5819"/>
                      <a:pt x="7846" y="5837"/>
                      <a:pt x="8233" y="5837"/>
                    </a:cubicBezTo>
                    <a:cubicBezTo>
                      <a:pt x="8974" y="5837"/>
                      <a:pt x="9708" y="5772"/>
                      <a:pt x="10396" y="5582"/>
                    </a:cubicBezTo>
                    <a:cubicBezTo>
                      <a:pt x="11286" y="5321"/>
                      <a:pt x="12464" y="4745"/>
                      <a:pt x="12805" y="3933"/>
                    </a:cubicBezTo>
                    <a:cubicBezTo>
                      <a:pt x="13066" y="3278"/>
                      <a:pt x="12752" y="2074"/>
                      <a:pt x="12281" y="1550"/>
                    </a:cubicBezTo>
                    <a:cubicBezTo>
                      <a:pt x="11914" y="1131"/>
                      <a:pt x="11286" y="974"/>
                      <a:pt x="10710" y="843"/>
                    </a:cubicBezTo>
                    <a:cubicBezTo>
                      <a:pt x="8488" y="399"/>
                      <a:pt x="6219" y="1"/>
                      <a:pt x="3947" y="1"/>
                    </a:cubicBezTo>
                    <a:close/>
                  </a:path>
                </a:pathLst>
              </a:custGeom>
              <a:solidFill>
                <a:srgbClr val="B2242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4" name="Google Shape;1674;p46"/>
              <p:cNvSpPr/>
              <p:nvPr/>
            </p:nvSpPr>
            <p:spPr>
              <a:xfrm>
                <a:off x="5107457" y="2496338"/>
                <a:ext cx="208709" cy="47769"/>
              </a:xfrm>
              <a:custGeom>
                <a:avLst/>
                <a:gdLst/>
                <a:ahLst/>
                <a:cxnLst/>
                <a:rect l="l" t="t" r="r" b="b"/>
                <a:pathLst>
                  <a:path w="12701" h="2907" extrusionOk="0">
                    <a:moveTo>
                      <a:pt x="1153" y="0"/>
                    </a:moveTo>
                    <a:cubicBezTo>
                      <a:pt x="734" y="0"/>
                      <a:pt x="341" y="393"/>
                      <a:pt x="1" y="917"/>
                    </a:cubicBezTo>
                    <a:cubicBezTo>
                      <a:pt x="420" y="917"/>
                      <a:pt x="839" y="943"/>
                      <a:pt x="1258" y="943"/>
                    </a:cubicBezTo>
                    <a:lnTo>
                      <a:pt x="1336" y="27"/>
                    </a:lnTo>
                    <a:cubicBezTo>
                      <a:pt x="1284" y="0"/>
                      <a:pt x="1205" y="0"/>
                      <a:pt x="1153" y="0"/>
                    </a:cubicBezTo>
                    <a:close/>
                    <a:moveTo>
                      <a:pt x="12124" y="1938"/>
                    </a:moveTo>
                    <a:cubicBezTo>
                      <a:pt x="12072" y="1938"/>
                      <a:pt x="12019" y="1964"/>
                      <a:pt x="11993" y="2017"/>
                    </a:cubicBezTo>
                    <a:cubicBezTo>
                      <a:pt x="11967" y="2121"/>
                      <a:pt x="11915" y="2252"/>
                      <a:pt x="11862" y="2383"/>
                    </a:cubicBezTo>
                    <a:lnTo>
                      <a:pt x="11836" y="2697"/>
                    </a:lnTo>
                    <a:cubicBezTo>
                      <a:pt x="12124" y="2776"/>
                      <a:pt x="12412" y="2854"/>
                      <a:pt x="12700" y="2907"/>
                    </a:cubicBezTo>
                    <a:cubicBezTo>
                      <a:pt x="12543" y="2540"/>
                      <a:pt x="12386" y="2226"/>
                      <a:pt x="12255" y="1990"/>
                    </a:cubicBezTo>
                    <a:cubicBezTo>
                      <a:pt x="12229" y="1938"/>
                      <a:pt x="12176" y="1938"/>
                      <a:pt x="12124" y="1938"/>
                    </a:cubicBezTo>
                    <a:close/>
                  </a:path>
                </a:pathLst>
              </a:custGeom>
              <a:solidFill>
                <a:srgbClr val="B4CEE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5" name="Google Shape;1675;p46"/>
              <p:cNvSpPr/>
              <p:nvPr/>
            </p:nvSpPr>
            <p:spPr>
              <a:xfrm>
                <a:off x="5101870" y="2511390"/>
                <a:ext cx="26259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604" extrusionOk="0">
                    <a:moveTo>
                      <a:pt x="341" y="1"/>
                    </a:moveTo>
                    <a:cubicBezTo>
                      <a:pt x="236" y="184"/>
                      <a:pt x="105" y="394"/>
                      <a:pt x="0" y="603"/>
                    </a:cubicBezTo>
                    <a:cubicBezTo>
                      <a:pt x="498" y="551"/>
                      <a:pt x="1021" y="524"/>
                      <a:pt x="1545" y="498"/>
                    </a:cubicBezTo>
                    <a:lnTo>
                      <a:pt x="1598" y="27"/>
                    </a:lnTo>
                    <a:cubicBezTo>
                      <a:pt x="1179" y="27"/>
                      <a:pt x="760" y="1"/>
                      <a:pt x="341" y="1"/>
                    </a:cubicBezTo>
                    <a:close/>
                  </a:path>
                </a:pathLst>
              </a:custGeom>
              <a:solidFill>
                <a:srgbClr val="9E163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6" name="Google Shape;1676;p46"/>
              <p:cNvSpPr/>
              <p:nvPr/>
            </p:nvSpPr>
            <p:spPr>
              <a:xfrm>
                <a:off x="5092832" y="2519574"/>
                <a:ext cx="223334" cy="124788"/>
              </a:xfrm>
              <a:custGeom>
                <a:avLst/>
                <a:gdLst/>
                <a:ahLst/>
                <a:cxnLst/>
                <a:rect l="l" t="t" r="r" b="b"/>
                <a:pathLst>
                  <a:path w="13591" h="7594" extrusionOk="0">
                    <a:moveTo>
                      <a:pt x="2095" y="0"/>
                    </a:moveTo>
                    <a:cubicBezTo>
                      <a:pt x="1571" y="26"/>
                      <a:pt x="1048" y="53"/>
                      <a:pt x="550" y="105"/>
                    </a:cubicBezTo>
                    <a:cubicBezTo>
                      <a:pt x="210" y="812"/>
                      <a:pt x="0" y="1571"/>
                      <a:pt x="79" y="1728"/>
                    </a:cubicBezTo>
                    <a:cubicBezTo>
                      <a:pt x="2566" y="7149"/>
                      <a:pt x="7515" y="7280"/>
                      <a:pt x="8510" y="7568"/>
                    </a:cubicBezTo>
                    <a:cubicBezTo>
                      <a:pt x="8536" y="7568"/>
                      <a:pt x="8536" y="7594"/>
                      <a:pt x="8563" y="7594"/>
                    </a:cubicBezTo>
                    <a:cubicBezTo>
                      <a:pt x="9217" y="7594"/>
                      <a:pt x="11024" y="4216"/>
                      <a:pt x="11024" y="4216"/>
                    </a:cubicBezTo>
                    <a:cubicBezTo>
                      <a:pt x="11024" y="4216"/>
                      <a:pt x="11705" y="5263"/>
                      <a:pt x="12333" y="6049"/>
                    </a:cubicBezTo>
                    <a:cubicBezTo>
                      <a:pt x="12962" y="4268"/>
                      <a:pt x="13328" y="2776"/>
                      <a:pt x="13564" y="1571"/>
                    </a:cubicBezTo>
                    <a:cubicBezTo>
                      <a:pt x="13590" y="1545"/>
                      <a:pt x="13590" y="1519"/>
                      <a:pt x="13590" y="1493"/>
                    </a:cubicBezTo>
                    <a:cubicBezTo>
                      <a:pt x="13302" y="1440"/>
                      <a:pt x="13014" y="1362"/>
                      <a:pt x="12726" y="1283"/>
                    </a:cubicBezTo>
                    <a:lnTo>
                      <a:pt x="12647" y="2305"/>
                    </a:lnTo>
                    <a:cubicBezTo>
                      <a:pt x="12647" y="2305"/>
                      <a:pt x="12176" y="3561"/>
                      <a:pt x="9165" y="3561"/>
                    </a:cubicBezTo>
                    <a:cubicBezTo>
                      <a:pt x="8510" y="3561"/>
                      <a:pt x="7751" y="3509"/>
                      <a:pt x="6861" y="3352"/>
                    </a:cubicBezTo>
                    <a:cubicBezTo>
                      <a:pt x="2043" y="2619"/>
                      <a:pt x="2069" y="184"/>
                      <a:pt x="2069" y="184"/>
                    </a:cubicBezTo>
                    <a:lnTo>
                      <a:pt x="2095" y="0"/>
                    </a:lnTo>
                    <a:close/>
                  </a:path>
                </a:pathLst>
              </a:custGeom>
              <a:solidFill>
                <a:srgbClr val="A3BD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7" name="Google Shape;1677;p46"/>
              <p:cNvSpPr/>
              <p:nvPr/>
            </p:nvSpPr>
            <p:spPr>
              <a:xfrm>
                <a:off x="5126387" y="2496765"/>
                <a:ext cx="176009" cy="81341"/>
              </a:xfrm>
              <a:custGeom>
                <a:avLst/>
                <a:gdLst/>
                <a:ahLst/>
                <a:cxnLst/>
                <a:rect l="l" t="t" r="r" b="b"/>
                <a:pathLst>
                  <a:path w="10711" h="4950" extrusionOk="0">
                    <a:moveTo>
                      <a:pt x="184" y="1"/>
                    </a:moveTo>
                    <a:lnTo>
                      <a:pt x="106" y="917"/>
                    </a:lnTo>
                    <a:lnTo>
                      <a:pt x="53" y="1388"/>
                    </a:lnTo>
                    <a:lnTo>
                      <a:pt x="27" y="1572"/>
                    </a:lnTo>
                    <a:cubicBezTo>
                      <a:pt x="27" y="1572"/>
                      <a:pt x="1" y="4007"/>
                      <a:pt x="4819" y="4740"/>
                    </a:cubicBezTo>
                    <a:cubicBezTo>
                      <a:pt x="5709" y="4897"/>
                      <a:pt x="6468" y="4949"/>
                      <a:pt x="7123" y="4949"/>
                    </a:cubicBezTo>
                    <a:cubicBezTo>
                      <a:pt x="10134" y="4949"/>
                      <a:pt x="10605" y="3693"/>
                      <a:pt x="10605" y="3693"/>
                    </a:cubicBezTo>
                    <a:lnTo>
                      <a:pt x="10684" y="2671"/>
                    </a:lnTo>
                    <a:lnTo>
                      <a:pt x="10710" y="2357"/>
                    </a:lnTo>
                    <a:lnTo>
                      <a:pt x="10710" y="2357"/>
                    </a:lnTo>
                    <a:cubicBezTo>
                      <a:pt x="10448" y="3012"/>
                      <a:pt x="10003" y="3902"/>
                      <a:pt x="9087" y="3981"/>
                    </a:cubicBezTo>
                    <a:cubicBezTo>
                      <a:pt x="8851" y="3981"/>
                      <a:pt x="8615" y="4007"/>
                      <a:pt x="8406" y="4007"/>
                    </a:cubicBezTo>
                    <a:cubicBezTo>
                      <a:pt x="4033" y="4007"/>
                      <a:pt x="1493" y="943"/>
                      <a:pt x="394" y="105"/>
                    </a:cubicBezTo>
                    <a:cubicBezTo>
                      <a:pt x="315" y="53"/>
                      <a:pt x="263" y="27"/>
                      <a:pt x="184" y="1"/>
                    </a:cubicBezTo>
                    <a:close/>
                  </a:path>
                </a:pathLst>
              </a:custGeom>
              <a:solidFill>
                <a:srgbClr val="A8909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8" name="Google Shape;1678;p46"/>
              <p:cNvSpPr/>
              <p:nvPr/>
            </p:nvSpPr>
            <p:spPr>
              <a:xfrm>
                <a:off x="5087147" y="2486643"/>
                <a:ext cx="241919" cy="147087"/>
              </a:xfrm>
              <a:custGeom>
                <a:avLst/>
                <a:gdLst/>
                <a:ahLst/>
                <a:cxnLst/>
                <a:rect l="l" t="t" r="r" b="b"/>
                <a:pathLst>
                  <a:path w="14722" h="8951" extrusionOk="0">
                    <a:moveTo>
                      <a:pt x="2168" y="0"/>
                    </a:moveTo>
                    <a:cubicBezTo>
                      <a:pt x="1096" y="0"/>
                      <a:pt x="0" y="2785"/>
                      <a:pt x="163" y="3156"/>
                    </a:cubicBezTo>
                    <a:cubicBezTo>
                      <a:pt x="2703" y="8550"/>
                      <a:pt x="7730" y="8655"/>
                      <a:pt x="8752" y="8943"/>
                    </a:cubicBezTo>
                    <a:cubicBezTo>
                      <a:pt x="8767" y="8948"/>
                      <a:pt x="8784" y="8950"/>
                      <a:pt x="8802" y="8950"/>
                    </a:cubicBezTo>
                    <a:cubicBezTo>
                      <a:pt x="9477" y="8950"/>
                      <a:pt x="11318" y="5592"/>
                      <a:pt x="11318" y="5592"/>
                    </a:cubicBezTo>
                    <a:cubicBezTo>
                      <a:pt x="11318" y="5592"/>
                      <a:pt x="13116" y="8289"/>
                      <a:pt x="13583" y="8289"/>
                    </a:cubicBezTo>
                    <a:cubicBezTo>
                      <a:pt x="13587" y="8289"/>
                      <a:pt x="13591" y="8289"/>
                      <a:pt x="13596" y="8289"/>
                    </a:cubicBezTo>
                    <a:cubicBezTo>
                      <a:pt x="14041" y="8236"/>
                      <a:pt x="14722" y="5644"/>
                      <a:pt x="14695" y="4885"/>
                    </a:cubicBezTo>
                    <a:cubicBezTo>
                      <a:pt x="14669" y="4439"/>
                      <a:pt x="13858" y="2633"/>
                      <a:pt x="13465" y="1926"/>
                    </a:cubicBezTo>
                    <a:cubicBezTo>
                      <a:pt x="13443" y="1882"/>
                      <a:pt x="13403" y="1861"/>
                      <a:pt x="13360" y="1861"/>
                    </a:cubicBezTo>
                    <a:cubicBezTo>
                      <a:pt x="13299" y="1861"/>
                      <a:pt x="13233" y="1902"/>
                      <a:pt x="13203" y="1978"/>
                    </a:cubicBezTo>
                    <a:cubicBezTo>
                      <a:pt x="12993" y="2554"/>
                      <a:pt x="12548" y="3863"/>
                      <a:pt x="11422" y="3942"/>
                    </a:cubicBezTo>
                    <a:cubicBezTo>
                      <a:pt x="11166" y="3961"/>
                      <a:pt x="10916" y="3970"/>
                      <a:pt x="10672" y="3970"/>
                    </a:cubicBezTo>
                    <a:cubicBezTo>
                      <a:pt x="6240" y="3970"/>
                      <a:pt x="3689" y="964"/>
                      <a:pt x="2572" y="145"/>
                    </a:cubicBezTo>
                    <a:cubicBezTo>
                      <a:pt x="2439" y="45"/>
                      <a:pt x="2304" y="0"/>
                      <a:pt x="2168" y="0"/>
                    </a:cubicBezTo>
                    <a:close/>
                  </a:path>
                </a:pathLst>
              </a:custGeom>
              <a:solidFill>
                <a:srgbClr val="E5EE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9" name="Google Shape;1679;p46"/>
              <p:cNvSpPr/>
              <p:nvPr/>
            </p:nvSpPr>
            <p:spPr>
              <a:xfrm>
                <a:off x="5226641" y="2624561"/>
                <a:ext cx="111889" cy="455706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27732" extrusionOk="0">
                    <a:moveTo>
                      <a:pt x="2828" y="0"/>
                    </a:moveTo>
                    <a:cubicBezTo>
                      <a:pt x="2276" y="0"/>
                      <a:pt x="1" y="22912"/>
                      <a:pt x="367" y="23723"/>
                    </a:cubicBezTo>
                    <a:cubicBezTo>
                      <a:pt x="760" y="24535"/>
                      <a:pt x="3038" y="27625"/>
                      <a:pt x="3981" y="27729"/>
                    </a:cubicBezTo>
                    <a:cubicBezTo>
                      <a:pt x="3993" y="27731"/>
                      <a:pt x="4005" y="27732"/>
                      <a:pt x="4018" y="27732"/>
                    </a:cubicBezTo>
                    <a:cubicBezTo>
                      <a:pt x="4948" y="27732"/>
                      <a:pt x="6808" y="23973"/>
                      <a:pt x="6782" y="23095"/>
                    </a:cubicBezTo>
                    <a:cubicBezTo>
                      <a:pt x="6756" y="22231"/>
                      <a:pt x="4059" y="53"/>
                      <a:pt x="2829" y="0"/>
                    </a:cubicBezTo>
                    <a:cubicBezTo>
                      <a:pt x="2828" y="0"/>
                      <a:pt x="2828" y="0"/>
                      <a:pt x="2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0" name="Google Shape;1680;p46"/>
              <p:cNvSpPr/>
              <p:nvPr/>
            </p:nvSpPr>
            <p:spPr>
              <a:xfrm>
                <a:off x="5235252" y="2581081"/>
                <a:ext cx="67570" cy="69033"/>
              </a:xfrm>
              <a:custGeom>
                <a:avLst/>
                <a:gdLst/>
                <a:ahLst/>
                <a:cxnLst/>
                <a:rect l="l" t="t" r="r" b="b"/>
                <a:pathLst>
                  <a:path w="4112" h="4201" extrusionOk="0">
                    <a:moveTo>
                      <a:pt x="2096" y="1"/>
                    </a:moveTo>
                    <a:cubicBezTo>
                      <a:pt x="2087" y="1"/>
                      <a:pt x="2078" y="1"/>
                      <a:pt x="2069" y="2"/>
                    </a:cubicBezTo>
                    <a:cubicBezTo>
                      <a:pt x="1571" y="28"/>
                      <a:pt x="0" y="2934"/>
                      <a:pt x="236" y="3222"/>
                    </a:cubicBezTo>
                    <a:cubicBezTo>
                      <a:pt x="432" y="3517"/>
                      <a:pt x="1386" y="4201"/>
                      <a:pt x="2302" y="4201"/>
                    </a:cubicBezTo>
                    <a:cubicBezTo>
                      <a:pt x="2364" y="4201"/>
                      <a:pt x="2426" y="4198"/>
                      <a:pt x="2488" y="4191"/>
                    </a:cubicBezTo>
                    <a:cubicBezTo>
                      <a:pt x="3457" y="4060"/>
                      <a:pt x="4111" y="3275"/>
                      <a:pt x="4085" y="3013"/>
                    </a:cubicBezTo>
                    <a:cubicBezTo>
                      <a:pt x="4059" y="2728"/>
                      <a:pt x="3057" y="1"/>
                      <a:pt x="20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1" name="Google Shape;1681;p46"/>
              <p:cNvSpPr/>
              <p:nvPr/>
            </p:nvSpPr>
            <p:spPr>
              <a:xfrm>
                <a:off x="4916957" y="2541511"/>
                <a:ext cx="473207" cy="554219"/>
              </a:xfrm>
              <a:custGeom>
                <a:avLst/>
                <a:gdLst/>
                <a:ahLst/>
                <a:cxnLst/>
                <a:rect l="l" t="t" r="r" b="b"/>
                <a:pathLst>
                  <a:path w="28797" h="33727" extrusionOk="0">
                    <a:moveTo>
                      <a:pt x="24581" y="1"/>
                    </a:moveTo>
                    <a:cubicBezTo>
                      <a:pt x="24345" y="1"/>
                      <a:pt x="24319" y="53"/>
                      <a:pt x="24267" y="236"/>
                    </a:cubicBezTo>
                    <a:cubicBezTo>
                      <a:pt x="23612" y="3431"/>
                      <a:pt x="22120" y="8956"/>
                      <a:pt x="16778" y="15790"/>
                    </a:cubicBezTo>
                    <a:cubicBezTo>
                      <a:pt x="11437" y="22598"/>
                      <a:pt x="4760" y="28149"/>
                      <a:pt x="2246" y="30217"/>
                    </a:cubicBezTo>
                    <a:cubicBezTo>
                      <a:pt x="1303" y="31003"/>
                      <a:pt x="230" y="32050"/>
                      <a:pt x="99" y="32836"/>
                    </a:cubicBezTo>
                    <a:cubicBezTo>
                      <a:pt x="0" y="33348"/>
                      <a:pt x="435" y="33727"/>
                      <a:pt x="1014" y="33727"/>
                    </a:cubicBezTo>
                    <a:cubicBezTo>
                      <a:pt x="1204" y="33727"/>
                      <a:pt x="1410" y="33686"/>
                      <a:pt x="1617" y="33595"/>
                    </a:cubicBezTo>
                    <a:cubicBezTo>
                      <a:pt x="8504" y="30558"/>
                      <a:pt x="14998" y="25269"/>
                      <a:pt x="20077" y="18880"/>
                    </a:cubicBezTo>
                    <a:cubicBezTo>
                      <a:pt x="25026" y="12622"/>
                      <a:pt x="28142" y="7280"/>
                      <a:pt x="28771" y="1860"/>
                    </a:cubicBezTo>
                    <a:cubicBezTo>
                      <a:pt x="28797" y="1755"/>
                      <a:pt x="28692" y="1598"/>
                      <a:pt x="28614" y="1546"/>
                    </a:cubicBezTo>
                    <a:cubicBezTo>
                      <a:pt x="27330" y="839"/>
                      <a:pt x="24922" y="1"/>
                      <a:pt x="245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2" name="Google Shape;1682;p46"/>
              <p:cNvSpPr/>
              <p:nvPr/>
            </p:nvSpPr>
            <p:spPr>
              <a:xfrm>
                <a:off x="4971069" y="1824641"/>
                <a:ext cx="591176" cy="677315"/>
              </a:xfrm>
              <a:custGeom>
                <a:avLst/>
                <a:gdLst/>
                <a:ahLst/>
                <a:cxnLst/>
                <a:rect l="l" t="t" r="r" b="b"/>
                <a:pathLst>
                  <a:path w="35976" h="41218" extrusionOk="0">
                    <a:moveTo>
                      <a:pt x="20130" y="0"/>
                    </a:moveTo>
                    <a:cubicBezTo>
                      <a:pt x="20028" y="0"/>
                      <a:pt x="19925" y="1"/>
                      <a:pt x="19822" y="3"/>
                    </a:cubicBezTo>
                    <a:cubicBezTo>
                      <a:pt x="8929" y="160"/>
                      <a:pt x="26" y="10057"/>
                      <a:pt x="0" y="21657"/>
                    </a:cubicBezTo>
                    <a:cubicBezTo>
                      <a:pt x="0" y="25218"/>
                      <a:pt x="838" y="28491"/>
                      <a:pt x="2278" y="31293"/>
                    </a:cubicBezTo>
                    <a:cubicBezTo>
                      <a:pt x="5374" y="37302"/>
                      <a:pt x="11363" y="41217"/>
                      <a:pt x="18373" y="41217"/>
                    </a:cubicBezTo>
                    <a:cubicBezTo>
                      <a:pt x="18419" y="41217"/>
                      <a:pt x="18466" y="41217"/>
                      <a:pt x="18513" y="41217"/>
                    </a:cubicBezTo>
                    <a:cubicBezTo>
                      <a:pt x="19036" y="41217"/>
                      <a:pt x="19534" y="41191"/>
                      <a:pt x="20031" y="41164"/>
                    </a:cubicBezTo>
                    <a:cubicBezTo>
                      <a:pt x="25347" y="40903"/>
                      <a:pt x="28855" y="39541"/>
                      <a:pt x="31186" y="37368"/>
                    </a:cubicBezTo>
                    <a:cubicBezTo>
                      <a:pt x="33883" y="34828"/>
                      <a:pt x="34983" y="31162"/>
                      <a:pt x="35454" y="26894"/>
                    </a:cubicBezTo>
                    <a:cubicBezTo>
                      <a:pt x="35637" y="25061"/>
                      <a:pt x="35716" y="23097"/>
                      <a:pt x="35768" y="21081"/>
                    </a:cubicBezTo>
                    <a:cubicBezTo>
                      <a:pt x="35976" y="8113"/>
                      <a:pt x="30814" y="0"/>
                      <a:pt x="20130" y="0"/>
                    </a:cubicBezTo>
                    <a:close/>
                  </a:path>
                </a:pathLst>
              </a:custGeom>
              <a:solidFill>
                <a:srgbClr val="F9AD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3" name="Google Shape;1683;p46"/>
              <p:cNvSpPr/>
              <p:nvPr/>
            </p:nvSpPr>
            <p:spPr>
              <a:xfrm>
                <a:off x="5272685" y="2030771"/>
                <a:ext cx="444" cy="887"/>
              </a:xfrm>
              <a:custGeom>
                <a:avLst/>
                <a:gdLst/>
                <a:ahLst/>
                <a:cxnLst/>
                <a:rect l="l" t="t" r="r" b="b"/>
                <a:pathLst>
                  <a:path w="27" h="54" extrusionOk="0">
                    <a:moveTo>
                      <a:pt x="27" y="53"/>
                    </a:moveTo>
                    <a:lnTo>
                      <a:pt x="27" y="53"/>
                    </a:lnTo>
                    <a:cubicBezTo>
                      <a:pt x="0" y="1"/>
                      <a:pt x="0" y="1"/>
                      <a:pt x="27" y="53"/>
                    </a:cubicBezTo>
                    <a:close/>
                  </a:path>
                </a:pathLst>
              </a:custGeom>
              <a:solidFill>
                <a:srgbClr val="F0395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4" name="Google Shape;1684;p46"/>
              <p:cNvSpPr/>
              <p:nvPr/>
            </p:nvSpPr>
            <p:spPr>
              <a:xfrm>
                <a:off x="4837243" y="1715891"/>
                <a:ext cx="742240" cy="510278"/>
              </a:xfrm>
              <a:custGeom>
                <a:avLst/>
                <a:gdLst/>
                <a:ahLst/>
                <a:cxnLst/>
                <a:rect l="l" t="t" r="r" b="b"/>
                <a:pathLst>
                  <a:path w="45169" h="31053" extrusionOk="0">
                    <a:moveTo>
                      <a:pt x="22376" y="1"/>
                    </a:moveTo>
                    <a:cubicBezTo>
                      <a:pt x="21830" y="1"/>
                      <a:pt x="21284" y="17"/>
                      <a:pt x="20739" y="48"/>
                    </a:cubicBezTo>
                    <a:cubicBezTo>
                      <a:pt x="17125" y="258"/>
                      <a:pt x="13591" y="1200"/>
                      <a:pt x="10370" y="2902"/>
                    </a:cubicBezTo>
                    <a:cubicBezTo>
                      <a:pt x="9506" y="3374"/>
                      <a:pt x="8668" y="3897"/>
                      <a:pt x="7856" y="4447"/>
                    </a:cubicBezTo>
                    <a:cubicBezTo>
                      <a:pt x="6442" y="5469"/>
                      <a:pt x="5159" y="6621"/>
                      <a:pt x="4033" y="7956"/>
                    </a:cubicBezTo>
                    <a:cubicBezTo>
                      <a:pt x="3667" y="8401"/>
                      <a:pt x="3352" y="8846"/>
                      <a:pt x="3038" y="9318"/>
                    </a:cubicBezTo>
                    <a:cubicBezTo>
                      <a:pt x="2672" y="9841"/>
                      <a:pt x="2331" y="10417"/>
                      <a:pt x="2017" y="10993"/>
                    </a:cubicBezTo>
                    <a:cubicBezTo>
                      <a:pt x="1205" y="12591"/>
                      <a:pt x="708" y="14293"/>
                      <a:pt x="498" y="16021"/>
                    </a:cubicBezTo>
                    <a:cubicBezTo>
                      <a:pt x="1" y="20106"/>
                      <a:pt x="1101" y="24374"/>
                      <a:pt x="3588" y="27725"/>
                    </a:cubicBezTo>
                    <a:cubicBezTo>
                      <a:pt x="4086" y="28380"/>
                      <a:pt x="4636" y="29453"/>
                      <a:pt x="5421" y="29872"/>
                    </a:cubicBezTo>
                    <a:cubicBezTo>
                      <a:pt x="5592" y="29955"/>
                      <a:pt x="5746" y="29991"/>
                      <a:pt x="5889" y="29991"/>
                    </a:cubicBezTo>
                    <a:cubicBezTo>
                      <a:pt x="6379" y="29991"/>
                      <a:pt x="6735" y="29565"/>
                      <a:pt x="7202" y="29139"/>
                    </a:cubicBezTo>
                    <a:cubicBezTo>
                      <a:pt x="7672" y="28718"/>
                      <a:pt x="8260" y="28297"/>
                      <a:pt x="9164" y="28297"/>
                    </a:cubicBezTo>
                    <a:cubicBezTo>
                      <a:pt x="9216" y="28297"/>
                      <a:pt x="9269" y="28298"/>
                      <a:pt x="9323" y="28301"/>
                    </a:cubicBezTo>
                    <a:cubicBezTo>
                      <a:pt x="11574" y="28432"/>
                      <a:pt x="12072" y="30998"/>
                      <a:pt x="13329" y="31051"/>
                    </a:cubicBezTo>
                    <a:cubicBezTo>
                      <a:pt x="13358" y="31052"/>
                      <a:pt x="13386" y="31052"/>
                      <a:pt x="13413" y="31052"/>
                    </a:cubicBezTo>
                    <a:cubicBezTo>
                      <a:pt x="14608" y="31052"/>
                      <a:pt x="14534" y="29952"/>
                      <a:pt x="14586" y="28851"/>
                    </a:cubicBezTo>
                    <a:cubicBezTo>
                      <a:pt x="14612" y="27620"/>
                      <a:pt x="14350" y="26259"/>
                      <a:pt x="14847" y="25133"/>
                    </a:cubicBezTo>
                    <a:cubicBezTo>
                      <a:pt x="15581" y="23483"/>
                      <a:pt x="17047" y="22803"/>
                      <a:pt x="18147" y="21493"/>
                    </a:cubicBezTo>
                    <a:cubicBezTo>
                      <a:pt x="20922" y="18194"/>
                      <a:pt x="20425" y="13036"/>
                      <a:pt x="19351" y="9161"/>
                    </a:cubicBezTo>
                    <a:cubicBezTo>
                      <a:pt x="19299" y="8977"/>
                      <a:pt x="19482" y="8820"/>
                      <a:pt x="19665" y="8820"/>
                    </a:cubicBezTo>
                    <a:cubicBezTo>
                      <a:pt x="19875" y="9030"/>
                      <a:pt x="20058" y="9239"/>
                      <a:pt x="20215" y="9475"/>
                    </a:cubicBezTo>
                    <a:cubicBezTo>
                      <a:pt x="20791" y="10208"/>
                      <a:pt x="21289" y="10993"/>
                      <a:pt x="21812" y="11753"/>
                    </a:cubicBezTo>
                    <a:cubicBezTo>
                      <a:pt x="22886" y="13298"/>
                      <a:pt x="24221" y="14712"/>
                      <a:pt x="25845" y="15654"/>
                    </a:cubicBezTo>
                    <a:cubicBezTo>
                      <a:pt x="27494" y="16623"/>
                      <a:pt x="29406" y="17121"/>
                      <a:pt x="31317" y="17173"/>
                    </a:cubicBezTo>
                    <a:cubicBezTo>
                      <a:pt x="31397" y="17174"/>
                      <a:pt x="31478" y="17175"/>
                      <a:pt x="31558" y="17175"/>
                    </a:cubicBezTo>
                    <a:cubicBezTo>
                      <a:pt x="33111" y="17175"/>
                      <a:pt x="34743" y="16931"/>
                      <a:pt x="36161" y="16309"/>
                    </a:cubicBezTo>
                    <a:cubicBezTo>
                      <a:pt x="37930" y="17624"/>
                      <a:pt x="40150" y="18409"/>
                      <a:pt x="42362" y="18409"/>
                    </a:cubicBezTo>
                    <a:cubicBezTo>
                      <a:pt x="42705" y="18409"/>
                      <a:pt x="43048" y="18390"/>
                      <a:pt x="43388" y="18351"/>
                    </a:cubicBezTo>
                    <a:lnTo>
                      <a:pt x="43415" y="18351"/>
                    </a:lnTo>
                    <a:cubicBezTo>
                      <a:pt x="44252" y="18246"/>
                      <a:pt x="44907" y="17592"/>
                      <a:pt x="45038" y="16754"/>
                    </a:cubicBezTo>
                    <a:cubicBezTo>
                      <a:pt x="45169" y="15942"/>
                      <a:pt x="45143" y="15104"/>
                      <a:pt x="45038" y="14424"/>
                    </a:cubicBezTo>
                    <a:cubicBezTo>
                      <a:pt x="44698" y="12434"/>
                      <a:pt x="43598" y="10653"/>
                      <a:pt x="42315" y="9082"/>
                    </a:cubicBezTo>
                    <a:cubicBezTo>
                      <a:pt x="41634" y="8218"/>
                      <a:pt x="40848" y="7406"/>
                      <a:pt x="40011" y="6647"/>
                    </a:cubicBezTo>
                    <a:cubicBezTo>
                      <a:pt x="39251" y="5966"/>
                      <a:pt x="38466" y="5311"/>
                      <a:pt x="37628" y="4735"/>
                    </a:cubicBezTo>
                    <a:cubicBezTo>
                      <a:pt x="36109" y="3662"/>
                      <a:pt x="34460" y="2772"/>
                      <a:pt x="32731" y="2038"/>
                    </a:cubicBezTo>
                    <a:cubicBezTo>
                      <a:pt x="31867" y="1698"/>
                      <a:pt x="30977" y="1384"/>
                      <a:pt x="30061" y="1122"/>
                    </a:cubicBezTo>
                    <a:cubicBezTo>
                      <a:pt x="27572" y="364"/>
                      <a:pt x="24976" y="1"/>
                      <a:pt x="223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5" name="Google Shape;1685;p46"/>
              <p:cNvSpPr/>
              <p:nvPr/>
            </p:nvSpPr>
            <p:spPr>
              <a:xfrm>
                <a:off x="5178018" y="1715825"/>
                <a:ext cx="153200" cy="18503"/>
              </a:xfrm>
              <a:custGeom>
                <a:avLst/>
                <a:gdLst/>
                <a:ahLst/>
                <a:cxnLst/>
                <a:rect l="l" t="t" r="r" b="b"/>
                <a:pathLst>
                  <a:path w="9323" h="1126" extrusionOk="0">
                    <a:moveTo>
                      <a:pt x="9323" y="1126"/>
                    </a:moveTo>
                    <a:cubicBezTo>
                      <a:pt x="6835" y="367"/>
                      <a:pt x="4243" y="0"/>
                      <a:pt x="1651" y="0"/>
                    </a:cubicBezTo>
                    <a:cubicBezTo>
                      <a:pt x="4243" y="0"/>
                      <a:pt x="6835" y="367"/>
                      <a:pt x="9323" y="1126"/>
                    </a:cubicBezTo>
                    <a:close/>
                    <a:moveTo>
                      <a:pt x="1" y="52"/>
                    </a:moveTo>
                    <a:cubicBezTo>
                      <a:pt x="27" y="52"/>
                      <a:pt x="53" y="52"/>
                      <a:pt x="79" y="52"/>
                    </a:cubicBezTo>
                    <a:cubicBezTo>
                      <a:pt x="53" y="52"/>
                      <a:pt x="27" y="52"/>
                      <a:pt x="1" y="52"/>
                    </a:cubicBezTo>
                    <a:close/>
                    <a:moveTo>
                      <a:pt x="1651" y="0"/>
                    </a:moveTo>
                    <a:lnTo>
                      <a:pt x="1651" y="0"/>
                    </a:lnTo>
                    <a:lnTo>
                      <a:pt x="1651" y="0"/>
                    </a:lnTo>
                    <a:lnTo>
                      <a:pt x="1651" y="0"/>
                    </a:lnTo>
                    <a:close/>
                  </a:path>
                </a:pathLst>
              </a:custGeom>
              <a:solidFill>
                <a:srgbClr val="A594D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6" name="Google Shape;1686;p46"/>
              <p:cNvSpPr/>
              <p:nvPr/>
            </p:nvSpPr>
            <p:spPr>
              <a:xfrm>
                <a:off x="4853593" y="2155166"/>
                <a:ext cx="169978" cy="184488"/>
              </a:xfrm>
              <a:custGeom>
                <a:avLst/>
                <a:gdLst/>
                <a:ahLst/>
                <a:cxnLst/>
                <a:rect l="l" t="t" r="r" b="b"/>
                <a:pathLst>
                  <a:path w="10344" h="11227" extrusionOk="0">
                    <a:moveTo>
                      <a:pt x="3986" y="1"/>
                    </a:moveTo>
                    <a:cubicBezTo>
                      <a:pt x="3363" y="1"/>
                      <a:pt x="2753" y="110"/>
                      <a:pt x="2200" y="365"/>
                    </a:cubicBezTo>
                    <a:cubicBezTo>
                      <a:pt x="1493" y="679"/>
                      <a:pt x="891" y="1255"/>
                      <a:pt x="472" y="2171"/>
                    </a:cubicBezTo>
                    <a:cubicBezTo>
                      <a:pt x="27" y="3166"/>
                      <a:pt x="1" y="4266"/>
                      <a:pt x="158" y="5261"/>
                    </a:cubicBezTo>
                    <a:cubicBezTo>
                      <a:pt x="551" y="7435"/>
                      <a:pt x="1860" y="9241"/>
                      <a:pt x="3693" y="10289"/>
                    </a:cubicBezTo>
                    <a:cubicBezTo>
                      <a:pt x="4569" y="10779"/>
                      <a:pt x="5782" y="11226"/>
                      <a:pt x="6964" y="11226"/>
                    </a:cubicBezTo>
                    <a:cubicBezTo>
                      <a:pt x="7866" y="11226"/>
                      <a:pt x="8751" y="10965"/>
                      <a:pt x="9453" y="10262"/>
                    </a:cubicBezTo>
                    <a:cubicBezTo>
                      <a:pt x="10160" y="9529"/>
                      <a:pt x="10344" y="8456"/>
                      <a:pt x="10318" y="7487"/>
                    </a:cubicBezTo>
                    <a:cubicBezTo>
                      <a:pt x="10318" y="5418"/>
                      <a:pt x="9925" y="2852"/>
                      <a:pt x="8328" y="1569"/>
                    </a:cubicBezTo>
                    <a:cubicBezTo>
                      <a:pt x="7307" y="737"/>
                      <a:pt x="5603" y="1"/>
                      <a:pt x="3986" y="1"/>
                    </a:cubicBezTo>
                    <a:close/>
                  </a:path>
                </a:pathLst>
              </a:custGeom>
              <a:solidFill>
                <a:srgbClr val="F9AD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7" name="Google Shape;1687;p46"/>
              <p:cNvSpPr/>
              <p:nvPr/>
            </p:nvSpPr>
            <p:spPr>
              <a:xfrm>
                <a:off x="4872524" y="2200667"/>
                <a:ext cx="105398" cy="67275"/>
              </a:xfrm>
              <a:custGeom>
                <a:avLst/>
                <a:gdLst/>
                <a:ahLst/>
                <a:cxnLst/>
                <a:rect l="l" t="t" r="r" b="b"/>
                <a:pathLst>
                  <a:path w="6414" h="4094" extrusionOk="0">
                    <a:moveTo>
                      <a:pt x="2136" y="1"/>
                    </a:moveTo>
                    <a:cubicBezTo>
                      <a:pt x="1947" y="1"/>
                      <a:pt x="1758" y="19"/>
                      <a:pt x="1572" y="57"/>
                    </a:cubicBezTo>
                    <a:cubicBezTo>
                      <a:pt x="1232" y="136"/>
                      <a:pt x="917" y="267"/>
                      <a:pt x="629" y="476"/>
                    </a:cubicBezTo>
                    <a:cubicBezTo>
                      <a:pt x="368" y="686"/>
                      <a:pt x="1" y="1052"/>
                      <a:pt x="53" y="1392"/>
                    </a:cubicBezTo>
                    <a:cubicBezTo>
                      <a:pt x="95" y="1560"/>
                      <a:pt x="221" y="1677"/>
                      <a:pt x="363" y="1677"/>
                    </a:cubicBezTo>
                    <a:cubicBezTo>
                      <a:pt x="399" y="1677"/>
                      <a:pt x="436" y="1670"/>
                      <a:pt x="472" y="1654"/>
                    </a:cubicBezTo>
                    <a:cubicBezTo>
                      <a:pt x="734" y="1576"/>
                      <a:pt x="891" y="1314"/>
                      <a:pt x="1101" y="1183"/>
                    </a:cubicBezTo>
                    <a:cubicBezTo>
                      <a:pt x="1310" y="1026"/>
                      <a:pt x="1572" y="921"/>
                      <a:pt x="1808" y="869"/>
                    </a:cubicBezTo>
                    <a:cubicBezTo>
                      <a:pt x="1965" y="843"/>
                      <a:pt x="2122" y="816"/>
                      <a:pt x="2279" y="816"/>
                    </a:cubicBezTo>
                    <a:cubicBezTo>
                      <a:pt x="2017" y="1235"/>
                      <a:pt x="1860" y="1707"/>
                      <a:pt x="1860" y="2230"/>
                    </a:cubicBezTo>
                    <a:cubicBezTo>
                      <a:pt x="1860" y="2545"/>
                      <a:pt x="1939" y="2859"/>
                      <a:pt x="2043" y="3121"/>
                    </a:cubicBezTo>
                    <a:cubicBezTo>
                      <a:pt x="2122" y="3278"/>
                      <a:pt x="2200" y="3435"/>
                      <a:pt x="2305" y="3566"/>
                    </a:cubicBezTo>
                    <a:cubicBezTo>
                      <a:pt x="2358" y="3618"/>
                      <a:pt x="2384" y="3697"/>
                      <a:pt x="2436" y="3749"/>
                    </a:cubicBezTo>
                    <a:cubicBezTo>
                      <a:pt x="2515" y="3828"/>
                      <a:pt x="2619" y="3854"/>
                      <a:pt x="2724" y="3906"/>
                    </a:cubicBezTo>
                    <a:cubicBezTo>
                      <a:pt x="2743" y="3912"/>
                      <a:pt x="2762" y="3915"/>
                      <a:pt x="2782" y="3915"/>
                    </a:cubicBezTo>
                    <a:cubicBezTo>
                      <a:pt x="2927" y="3915"/>
                      <a:pt x="3088" y="3754"/>
                      <a:pt x="3065" y="3592"/>
                    </a:cubicBezTo>
                    <a:cubicBezTo>
                      <a:pt x="3038" y="3513"/>
                      <a:pt x="3038" y="3435"/>
                      <a:pt x="2986" y="3356"/>
                    </a:cubicBezTo>
                    <a:cubicBezTo>
                      <a:pt x="2960" y="3304"/>
                      <a:pt x="2907" y="3252"/>
                      <a:pt x="2881" y="3199"/>
                    </a:cubicBezTo>
                    <a:cubicBezTo>
                      <a:pt x="2803" y="3094"/>
                      <a:pt x="2777" y="3016"/>
                      <a:pt x="2724" y="2911"/>
                    </a:cubicBezTo>
                    <a:cubicBezTo>
                      <a:pt x="2619" y="2676"/>
                      <a:pt x="2567" y="2440"/>
                      <a:pt x="2541" y="2178"/>
                    </a:cubicBezTo>
                    <a:cubicBezTo>
                      <a:pt x="2515" y="1759"/>
                      <a:pt x="2646" y="1288"/>
                      <a:pt x="2881" y="921"/>
                    </a:cubicBezTo>
                    <a:cubicBezTo>
                      <a:pt x="3169" y="1026"/>
                      <a:pt x="3457" y="1157"/>
                      <a:pt x="3719" y="1288"/>
                    </a:cubicBezTo>
                    <a:cubicBezTo>
                      <a:pt x="4688" y="1864"/>
                      <a:pt x="5578" y="2885"/>
                      <a:pt x="5971" y="3959"/>
                    </a:cubicBezTo>
                    <a:cubicBezTo>
                      <a:pt x="5999" y="4053"/>
                      <a:pt x="6069" y="4093"/>
                      <a:pt x="6142" y="4093"/>
                    </a:cubicBezTo>
                    <a:cubicBezTo>
                      <a:pt x="6272" y="4093"/>
                      <a:pt x="6414" y="3969"/>
                      <a:pt x="6364" y="3801"/>
                    </a:cubicBezTo>
                    <a:cubicBezTo>
                      <a:pt x="6181" y="3094"/>
                      <a:pt x="5945" y="2466"/>
                      <a:pt x="5474" y="1864"/>
                    </a:cubicBezTo>
                    <a:cubicBezTo>
                      <a:pt x="5028" y="1288"/>
                      <a:pt x="4479" y="816"/>
                      <a:pt x="3824" y="450"/>
                    </a:cubicBezTo>
                    <a:cubicBezTo>
                      <a:pt x="3310" y="173"/>
                      <a:pt x="2721" y="1"/>
                      <a:pt x="2136" y="1"/>
                    </a:cubicBezTo>
                    <a:close/>
                  </a:path>
                </a:pathLst>
              </a:custGeom>
              <a:solidFill>
                <a:srgbClr val="C529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8" name="Google Shape;1688;p46"/>
              <p:cNvSpPr/>
              <p:nvPr/>
            </p:nvSpPr>
            <p:spPr>
              <a:xfrm>
                <a:off x="5008501" y="2282058"/>
                <a:ext cx="309802" cy="219883"/>
              </a:xfrm>
              <a:custGeom>
                <a:avLst/>
                <a:gdLst/>
                <a:ahLst/>
                <a:cxnLst/>
                <a:rect l="l" t="t" r="r" b="b"/>
                <a:pathLst>
                  <a:path w="18853" h="13381" extrusionOk="0">
                    <a:moveTo>
                      <a:pt x="6808" y="1"/>
                    </a:moveTo>
                    <a:cubicBezTo>
                      <a:pt x="4661" y="1"/>
                      <a:pt x="2462" y="734"/>
                      <a:pt x="917" y="2279"/>
                    </a:cubicBezTo>
                    <a:cubicBezTo>
                      <a:pt x="576" y="2645"/>
                      <a:pt x="262" y="3038"/>
                      <a:pt x="0" y="3457"/>
                    </a:cubicBezTo>
                    <a:cubicBezTo>
                      <a:pt x="3090" y="9479"/>
                      <a:pt x="9086" y="13381"/>
                      <a:pt x="16077" y="13381"/>
                    </a:cubicBezTo>
                    <a:lnTo>
                      <a:pt x="16235" y="13381"/>
                    </a:lnTo>
                    <a:cubicBezTo>
                      <a:pt x="16758" y="13381"/>
                      <a:pt x="17256" y="13355"/>
                      <a:pt x="17753" y="13328"/>
                    </a:cubicBezTo>
                    <a:cubicBezTo>
                      <a:pt x="17858" y="13145"/>
                      <a:pt x="17963" y="12936"/>
                      <a:pt x="18041" y="12726"/>
                    </a:cubicBezTo>
                    <a:cubicBezTo>
                      <a:pt x="18853" y="10736"/>
                      <a:pt x="18617" y="8458"/>
                      <a:pt x="17675" y="6599"/>
                    </a:cubicBezTo>
                    <a:cubicBezTo>
                      <a:pt x="16732" y="4740"/>
                      <a:pt x="15161" y="3247"/>
                      <a:pt x="13380" y="2121"/>
                    </a:cubicBezTo>
                    <a:cubicBezTo>
                      <a:pt x="11521" y="943"/>
                      <a:pt x="9400" y="79"/>
                      <a:pt x="7149" y="1"/>
                    </a:cubicBezTo>
                    <a:close/>
                  </a:path>
                </a:pathLst>
              </a:custGeom>
              <a:solidFill>
                <a:srgbClr val="F78F7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9" name="Google Shape;1689;p46"/>
              <p:cNvSpPr/>
              <p:nvPr/>
            </p:nvSpPr>
            <p:spPr>
              <a:xfrm>
                <a:off x="5483512" y="2266562"/>
                <a:ext cx="70150" cy="172130"/>
              </a:xfrm>
              <a:custGeom>
                <a:avLst/>
                <a:gdLst/>
                <a:ahLst/>
                <a:cxnLst/>
                <a:rect l="l" t="t" r="r" b="b"/>
                <a:pathLst>
                  <a:path w="4269" h="10475" extrusionOk="0">
                    <a:moveTo>
                      <a:pt x="4269" y="1"/>
                    </a:moveTo>
                    <a:lnTo>
                      <a:pt x="4269" y="1"/>
                    </a:lnTo>
                    <a:cubicBezTo>
                      <a:pt x="2933" y="1415"/>
                      <a:pt x="1938" y="3169"/>
                      <a:pt x="1284" y="4950"/>
                    </a:cubicBezTo>
                    <a:cubicBezTo>
                      <a:pt x="629" y="6756"/>
                      <a:pt x="263" y="8616"/>
                      <a:pt x="1" y="10475"/>
                    </a:cubicBezTo>
                    <a:cubicBezTo>
                      <a:pt x="2698" y="7935"/>
                      <a:pt x="3798" y="4269"/>
                      <a:pt x="4269" y="1"/>
                    </a:cubicBezTo>
                    <a:close/>
                  </a:path>
                </a:pathLst>
              </a:custGeom>
              <a:solidFill>
                <a:srgbClr val="F78F7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0" name="Google Shape;1690;p46"/>
              <p:cNvSpPr/>
              <p:nvPr/>
            </p:nvSpPr>
            <p:spPr>
              <a:xfrm>
                <a:off x="5308228" y="2266841"/>
                <a:ext cx="164111" cy="71629"/>
              </a:xfrm>
              <a:custGeom>
                <a:avLst/>
                <a:gdLst/>
                <a:ahLst/>
                <a:cxnLst/>
                <a:rect l="l" t="t" r="r" b="b"/>
                <a:pathLst>
                  <a:path w="9987" h="4359" extrusionOk="0">
                    <a:moveTo>
                      <a:pt x="1958" y="0"/>
                    </a:moveTo>
                    <a:cubicBezTo>
                      <a:pt x="1692" y="0"/>
                      <a:pt x="1432" y="47"/>
                      <a:pt x="1163" y="167"/>
                    </a:cubicBezTo>
                    <a:cubicBezTo>
                      <a:pt x="1" y="658"/>
                      <a:pt x="2023" y="4359"/>
                      <a:pt x="4968" y="4359"/>
                    </a:cubicBezTo>
                    <a:cubicBezTo>
                      <a:pt x="5009" y="4359"/>
                      <a:pt x="5050" y="4358"/>
                      <a:pt x="5091" y="4357"/>
                    </a:cubicBezTo>
                    <a:cubicBezTo>
                      <a:pt x="8102" y="4252"/>
                      <a:pt x="9987" y="1660"/>
                      <a:pt x="9306" y="586"/>
                    </a:cubicBezTo>
                    <a:cubicBezTo>
                      <a:pt x="9219" y="463"/>
                      <a:pt x="9054" y="420"/>
                      <a:pt x="8815" y="420"/>
                    </a:cubicBezTo>
                    <a:cubicBezTo>
                      <a:pt x="8261" y="420"/>
                      <a:pt x="7308" y="651"/>
                      <a:pt x="6004" y="651"/>
                    </a:cubicBezTo>
                    <a:cubicBezTo>
                      <a:pt x="5836" y="651"/>
                      <a:pt x="5663" y="647"/>
                      <a:pt x="5483" y="639"/>
                    </a:cubicBezTo>
                    <a:cubicBezTo>
                      <a:pt x="3827" y="538"/>
                      <a:pt x="2856" y="0"/>
                      <a:pt x="1958" y="0"/>
                    </a:cubicBezTo>
                    <a:close/>
                  </a:path>
                </a:pathLst>
              </a:custGeom>
              <a:solidFill>
                <a:srgbClr val="B2242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1" name="Google Shape;1691;p46"/>
              <p:cNvSpPr/>
              <p:nvPr/>
            </p:nvSpPr>
            <p:spPr>
              <a:xfrm>
                <a:off x="5321735" y="2280234"/>
                <a:ext cx="95966" cy="58237"/>
              </a:xfrm>
              <a:custGeom>
                <a:avLst/>
                <a:gdLst/>
                <a:ahLst/>
                <a:cxnLst/>
                <a:rect l="l" t="t" r="r" b="b"/>
                <a:pathLst>
                  <a:path w="5840" h="3544" extrusionOk="0">
                    <a:moveTo>
                      <a:pt x="547" y="0"/>
                    </a:moveTo>
                    <a:cubicBezTo>
                      <a:pt x="353" y="0"/>
                      <a:pt x="168" y="26"/>
                      <a:pt x="0" y="85"/>
                    </a:cubicBezTo>
                    <a:cubicBezTo>
                      <a:pt x="129" y="1321"/>
                      <a:pt x="1852" y="3544"/>
                      <a:pt x="4150" y="3544"/>
                    </a:cubicBezTo>
                    <a:cubicBezTo>
                      <a:pt x="4189" y="3544"/>
                      <a:pt x="4229" y="3543"/>
                      <a:pt x="4269" y="3542"/>
                    </a:cubicBezTo>
                    <a:cubicBezTo>
                      <a:pt x="4845" y="3516"/>
                      <a:pt x="5368" y="3411"/>
                      <a:pt x="5840" y="3254"/>
                    </a:cubicBezTo>
                    <a:cubicBezTo>
                      <a:pt x="5106" y="2206"/>
                      <a:pt x="4059" y="1395"/>
                      <a:pt x="3038" y="819"/>
                    </a:cubicBezTo>
                    <a:cubicBezTo>
                      <a:pt x="2400" y="478"/>
                      <a:pt x="1383" y="0"/>
                      <a:pt x="547" y="0"/>
                    </a:cubicBezTo>
                    <a:close/>
                  </a:path>
                </a:pathLst>
              </a:custGeom>
              <a:solidFill>
                <a:srgbClr val="F0442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2" name="Google Shape;1692;p46"/>
              <p:cNvSpPr/>
              <p:nvPr/>
            </p:nvSpPr>
            <p:spPr>
              <a:xfrm>
                <a:off x="5398327" y="2152816"/>
                <a:ext cx="62838" cy="112990"/>
              </a:xfrm>
              <a:custGeom>
                <a:avLst/>
                <a:gdLst/>
                <a:ahLst/>
                <a:cxnLst/>
                <a:rect l="l" t="t" r="r" b="b"/>
                <a:pathLst>
                  <a:path w="3824" h="6876" extrusionOk="0">
                    <a:moveTo>
                      <a:pt x="1060" y="0"/>
                    </a:moveTo>
                    <a:cubicBezTo>
                      <a:pt x="968" y="0"/>
                      <a:pt x="875" y="39"/>
                      <a:pt x="812" y="115"/>
                    </a:cubicBezTo>
                    <a:cubicBezTo>
                      <a:pt x="550" y="455"/>
                      <a:pt x="550" y="1005"/>
                      <a:pt x="498" y="1424"/>
                    </a:cubicBezTo>
                    <a:cubicBezTo>
                      <a:pt x="445" y="1869"/>
                      <a:pt x="419" y="2314"/>
                      <a:pt x="367" y="2760"/>
                    </a:cubicBezTo>
                    <a:cubicBezTo>
                      <a:pt x="315" y="3467"/>
                      <a:pt x="0" y="4514"/>
                      <a:pt x="681" y="4959"/>
                    </a:cubicBezTo>
                    <a:cubicBezTo>
                      <a:pt x="867" y="5089"/>
                      <a:pt x="1092" y="5140"/>
                      <a:pt x="1319" y="5140"/>
                    </a:cubicBezTo>
                    <a:cubicBezTo>
                      <a:pt x="1412" y="5140"/>
                      <a:pt x="1506" y="5131"/>
                      <a:pt x="1598" y="5116"/>
                    </a:cubicBezTo>
                    <a:cubicBezTo>
                      <a:pt x="1964" y="5090"/>
                      <a:pt x="2305" y="4881"/>
                      <a:pt x="2671" y="4854"/>
                    </a:cubicBezTo>
                    <a:cubicBezTo>
                      <a:pt x="2697" y="4848"/>
                      <a:pt x="2727" y="4845"/>
                      <a:pt x="2757" y="4845"/>
                    </a:cubicBezTo>
                    <a:cubicBezTo>
                      <a:pt x="2848" y="4845"/>
                      <a:pt x="2946" y="4874"/>
                      <a:pt x="2985" y="4933"/>
                    </a:cubicBezTo>
                    <a:cubicBezTo>
                      <a:pt x="3090" y="5064"/>
                      <a:pt x="2959" y="5326"/>
                      <a:pt x="2907" y="5430"/>
                    </a:cubicBezTo>
                    <a:cubicBezTo>
                      <a:pt x="2723" y="5849"/>
                      <a:pt x="2514" y="6242"/>
                      <a:pt x="2357" y="6661"/>
                    </a:cubicBezTo>
                    <a:cubicBezTo>
                      <a:pt x="2336" y="6744"/>
                      <a:pt x="2397" y="6876"/>
                      <a:pt x="2488" y="6876"/>
                    </a:cubicBezTo>
                    <a:cubicBezTo>
                      <a:pt x="2513" y="6876"/>
                      <a:pt x="2539" y="6866"/>
                      <a:pt x="2566" y="6844"/>
                    </a:cubicBezTo>
                    <a:cubicBezTo>
                      <a:pt x="2907" y="6556"/>
                      <a:pt x="3195" y="6216"/>
                      <a:pt x="3404" y="5823"/>
                    </a:cubicBezTo>
                    <a:cubicBezTo>
                      <a:pt x="3588" y="5483"/>
                      <a:pt x="3823" y="5064"/>
                      <a:pt x="3718" y="4671"/>
                    </a:cubicBezTo>
                    <a:cubicBezTo>
                      <a:pt x="3640" y="4331"/>
                      <a:pt x="3352" y="4095"/>
                      <a:pt x="3011" y="4016"/>
                    </a:cubicBezTo>
                    <a:cubicBezTo>
                      <a:pt x="2938" y="4002"/>
                      <a:pt x="2864" y="3995"/>
                      <a:pt x="2792" y="3995"/>
                    </a:cubicBezTo>
                    <a:cubicBezTo>
                      <a:pt x="2480" y="3995"/>
                      <a:pt x="2178" y="4115"/>
                      <a:pt x="1859" y="4200"/>
                    </a:cubicBezTo>
                    <a:cubicBezTo>
                      <a:pt x="1754" y="4230"/>
                      <a:pt x="1579" y="4277"/>
                      <a:pt x="1425" y="4277"/>
                    </a:cubicBezTo>
                    <a:cubicBezTo>
                      <a:pt x="1311" y="4277"/>
                      <a:pt x="1208" y="4251"/>
                      <a:pt x="1152" y="4174"/>
                    </a:cubicBezTo>
                    <a:cubicBezTo>
                      <a:pt x="1074" y="4069"/>
                      <a:pt x="1152" y="3781"/>
                      <a:pt x="1152" y="3650"/>
                    </a:cubicBezTo>
                    <a:cubicBezTo>
                      <a:pt x="1179" y="3388"/>
                      <a:pt x="1205" y="3152"/>
                      <a:pt x="1231" y="2891"/>
                    </a:cubicBezTo>
                    <a:cubicBezTo>
                      <a:pt x="1283" y="2445"/>
                      <a:pt x="1310" y="1974"/>
                      <a:pt x="1362" y="1503"/>
                    </a:cubicBezTo>
                    <a:cubicBezTo>
                      <a:pt x="1388" y="1084"/>
                      <a:pt x="1519" y="508"/>
                      <a:pt x="1310" y="141"/>
                    </a:cubicBezTo>
                    <a:cubicBezTo>
                      <a:pt x="1255" y="46"/>
                      <a:pt x="1158" y="0"/>
                      <a:pt x="1060" y="0"/>
                    </a:cubicBezTo>
                    <a:close/>
                  </a:path>
                </a:pathLst>
              </a:custGeom>
              <a:solidFill>
                <a:srgbClr val="C529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3" name="Google Shape;1693;p46"/>
              <p:cNvSpPr/>
              <p:nvPr/>
            </p:nvSpPr>
            <p:spPr>
              <a:xfrm>
                <a:off x="5280852" y="2155083"/>
                <a:ext cx="41755" cy="60767"/>
              </a:xfrm>
              <a:custGeom>
                <a:avLst/>
                <a:gdLst/>
                <a:ahLst/>
                <a:cxnLst/>
                <a:rect l="l" t="t" r="r" b="b"/>
                <a:pathLst>
                  <a:path w="2541" h="3698" extrusionOk="0">
                    <a:moveTo>
                      <a:pt x="1303" y="1"/>
                    </a:moveTo>
                    <a:cubicBezTo>
                      <a:pt x="673" y="1"/>
                      <a:pt x="129" y="794"/>
                      <a:pt x="53" y="1784"/>
                    </a:cubicBezTo>
                    <a:cubicBezTo>
                      <a:pt x="1" y="2805"/>
                      <a:pt x="498" y="3669"/>
                      <a:pt x="1153" y="3695"/>
                    </a:cubicBezTo>
                    <a:cubicBezTo>
                      <a:pt x="1174" y="3697"/>
                      <a:pt x="1195" y="3698"/>
                      <a:pt x="1215" y="3698"/>
                    </a:cubicBezTo>
                    <a:cubicBezTo>
                      <a:pt x="1869" y="3698"/>
                      <a:pt x="2412" y="2905"/>
                      <a:pt x="2462" y="1915"/>
                    </a:cubicBezTo>
                    <a:cubicBezTo>
                      <a:pt x="2541" y="893"/>
                      <a:pt x="2043" y="29"/>
                      <a:pt x="1363" y="3"/>
                    </a:cubicBezTo>
                    <a:cubicBezTo>
                      <a:pt x="1342" y="2"/>
                      <a:pt x="1322" y="1"/>
                      <a:pt x="1303" y="1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4" name="Google Shape;1694;p46"/>
              <p:cNvSpPr/>
              <p:nvPr/>
            </p:nvSpPr>
            <p:spPr>
              <a:xfrm>
                <a:off x="5473193" y="2167161"/>
                <a:ext cx="33144" cy="51253"/>
              </a:xfrm>
              <a:custGeom>
                <a:avLst/>
                <a:gdLst/>
                <a:ahLst/>
                <a:cxnLst/>
                <a:rect l="l" t="t" r="r" b="b"/>
                <a:pathLst>
                  <a:path w="2017" h="3119" extrusionOk="0">
                    <a:moveTo>
                      <a:pt x="1071" y="1"/>
                    </a:moveTo>
                    <a:cubicBezTo>
                      <a:pt x="559" y="1"/>
                      <a:pt x="104" y="672"/>
                      <a:pt x="53" y="1520"/>
                    </a:cubicBezTo>
                    <a:cubicBezTo>
                      <a:pt x="0" y="2358"/>
                      <a:pt x="393" y="3091"/>
                      <a:pt x="917" y="3117"/>
                    </a:cubicBezTo>
                    <a:cubicBezTo>
                      <a:pt x="927" y="3118"/>
                      <a:pt x="937" y="3118"/>
                      <a:pt x="948" y="3118"/>
                    </a:cubicBezTo>
                    <a:cubicBezTo>
                      <a:pt x="1484" y="3118"/>
                      <a:pt x="1939" y="2447"/>
                      <a:pt x="1964" y="1625"/>
                    </a:cubicBezTo>
                    <a:cubicBezTo>
                      <a:pt x="2017" y="761"/>
                      <a:pt x="1624" y="28"/>
                      <a:pt x="1100" y="1"/>
                    </a:cubicBezTo>
                    <a:cubicBezTo>
                      <a:pt x="1090" y="1"/>
                      <a:pt x="1081" y="1"/>
                      <a:pt x="1071" y="1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5" name="Google Shape;1695;p46"/>
              <p:cNvSpPr/>
              <p:nvPr/>
            </p:nvSpPr>
            <p:spPr>
              <a:xfrm>
                <a:off x="5238275" y="2043441"/>
                <a:ext cx="108865" cy="73716"/>
              </a:xfrm>
              <a:custGeom>
                <a:avLst/>
                <a:gdLst/>
                <a:ahLst/>
                <a:cxnLst/>
                <a:rect l="l" t="t" r="r" b="b"/>
                <a:pathLst>
                  <a:path w="6625" h="4486" extrusionOk="0">
                    <a:moveTo>
                      <a:pt x="4805" y="1"/>
                    </a:moveTo>
                    <a:cubicBezTo>
                      <a:pt x="4705" y="1"/>
                      <a:pt x="4604" y="6"/>
                      <a:pt x="4503" y="15"/>
                    </a:cubicBezTo>
                    <a:cubicBezTo>
                      <a:pt x="3430" y="120"/>
                      <a:pt x="2382" y="696"/>
                      <a:pt x="1623" y="1351"/>
                    </a:cubicBezTo>
                    <a:cubicBezTo>
                      <a:pt x="838" y="2058"/>
                      <a:pt x="131" y="3027"/>
                      <a:pt x="78" y="4022"/>
                    </a:cubicBezTo>
                    <a:cubicBezTo>
                      <a:pt x="1" y="4254"/>
                      <a:pt x="209" y="4486"/>
                      <a:pt x="461" y="4486"/>
                    </a:cubicBezTo>
                    <a:cubicBezTo>
                      <a:pt x="550" y="4486"/>
                      <a:pt x="644" y="4457"/>
                      <a:pt x="733" y="4388"/>
                    </a:cubicBezTo>
                    <a:cubicBezTo>
                      <a:pt x="1649" y="3760"/>
                      <a:pt x="2671" y="3288"/>
                      <a:pt x="3770" y="3079"/>
                    </a:cubicBezTo>
                    <a:cubicBezTo>
                      <a:pt x="4346" y="2948"/>
                      <a:pt x="4922" y="2922"/>
                      <a:pt x="5472" y="2686"/>
                    </a:cubicBezTo>
                    <a:cubicBezTo>
                      <a:pt x="5996" y="2477"/>
                      <a:pt x="6441" y="2058"/>
                      <a:pt x="6546" y="1560"/>
                    </a:cubicBezTo>
                    <a:cubicBezTo>
                      <a:pt x="6624" y="1115"/>
                      <a:pt x="6389" y="670"/>
                      <a:pt x="6022" y="382"/>
                    </a:cubicBezTo>
                    <a:cubicBezTo>
                      <a:pt x="5680" y="104"/>
                      <a:pt x="5250" y="1"/>
                      <a:pt x="48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6" name="Google Shape;1696;p46"/>
              <p:cNvSpPr/>
              <p:nvPr/>
            </p:nvSpPr>
            <p:spPr>
              <a:xfrm>
                <a:off x="5449957" y="2049669"/>
                <a:ext cx="78942" cy="63955"/>
              </a:xfrm>
              <a:custGeom>
                <a:avLst/>
                <a:gdLst/>
                <a:ahLst/>
                <a:cxnLst/>
                <a:rect l="l" t="t" r="r" b="b"/>
                <a:pathLst>
                  <a:path w="4804" h="3892" extrusionOk="0">
                    <a:moveTo>
                      <a:pt x="1418" y="0"/>
                    </a:moveTo>
                    <a:cubicBezTo>
                      <a:pt x="1098" y="0"/>
                      <a:pt x="781" y="93"/>
                      <a:pt x="524" y="291"/>
                    </a:cubicBezTo>
                    <a:cubicBezTo>
                      <a:pt x="210" y="527"/>
                      <a:pt x="0" y="893"/>
                      <a:pt x="27" y="1260"/>
                    </a:cubicBezTo>
                    <a:cubicBezTo>
                      <a:pt x="53" y="1705"/>
                      <a:pt x="367" y="2072"/>
                      <a:pt x="734" y="2255"/>
                    </a:cubicBezTo>
                    <a:cubicBezTo>
                      <a:pt x="1153" y="2464"/>
                      <a:pt x="1571" y="2491"/>
                      <a:pt x="2017" y="2621"/>
                    </a:cubicBezTo>
                    <a:cubicBezTo>
                      <a:pt x="2828" y="2831"/>
                      <a:pt x="3588" y="3250"/>
                      <a:pt x="4216" y="3800"/>
                    </a:cubicBezTo>
                    <a:cubicBezTo>
                      <a:pt x="4281" y="3864"/>
                      <a:pt x="4355" y="3892"/>
                      <a:pt x="4428" y="3892"/>
                    </a:cubicBezTo>
                    <a:cubicBezTo>
                      <a:pt x="4621" y="3892"/>
                      <a:pt x="4804" y="3702"/>
                      <a:pt x="4766" y="3512"/>
                    </a:cubicBezTo>
                    <a:cubicBezTo>
                      <a:pt x="4792" y="2674"/>
                      <a:pt x="4347" y="1862"/>
                      <a:pt x="3797" y="1234"/>
                    </a:cubicBezTo>
                    <a:cubicBezTo>
                      <a:pt x="3273" y="658"/>
                      <a:pt x="2514" y="160"/>
                      <a:pt x="1729" y="29"/>
                    </a:cubicBezTo>
                    <a:cubicBezTo>
                      <a:pt x="1626" y="10"/>
                      <a:pt x="1522" y="0"/>
                      <a:pt x="14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7" name="Google Shape;1697;p46"/>
              <p:cNvSpPr/>
              <p:nvPr/>
            </p:nvSpPr>
            <p:spPr>
              <a:xfrm>
                <a:off x="4726243" y="3146048"/>
                <a:ext cx="182450" cy="244384"/>
              </a:xfrm>
              <a:custGeom>
                <a:avLst/>
                <a:gdLst/>
                <a:ahLst/>
                <a:cxnLst/>
                <a:rect l="l" t="t" r="r" b="b"/>
                <a:pathLst>
                  <a:path w="11103" h="14872" extrusionOk="0">
                    <a:moveTo>
                      <a:pt x="5263" y="1"/>
                    </a:moveTo>
                    <a:cubicBezTo>
                      <a:pt x="5106" y="891"/>
                      <a:pt x="4478" y="3640"/>
                      <a:pt x="3771" y="4792"/>
                    </a:cubicBezTo>
                    <a:cubicBezTo>
                      <a:pt x="3116" y="6285"/>
                      <a:pt x="79" y="9139"/>
                      <a:pt x="367" y="9453"/>
                    </a:cubicBezTo>
                    <a:cubicBezTo>
                      <a:pt x="412" y="9504"/>
                      <a:pt x="482" y="9526"/>
                      <a:pt x="571" y="9526"/>
                    </a:cubicBezTo>
                    <a:cubicBezTo>
                      <a:pt x="1266" y="9526"/>
                      <a:pt x="3113" y="8164"/>
                      <a:pt x="3090" y="8118"/>
                    </a:cubicBezTo>
                    <a:lnTo>
                      <a:pt x="3090" y="8118"/>
                    </a:lnTo>
                    <a:cubicBezTo>
                      <a:pt x="3195" y="8223"/>
                      <a:pt x="0" y="11705"/>
                      <a:pt x="367" y="12124"/>
                    </a:cubicBezTo>
                    <a:cubicBezTo>
                      <a:pt x="419" y="12184"/>
                      <a:pt x="500" y="12211"/>
                      <a:pt x="603" y="12211"/>
                    </a:cubicBezTo>
                    <a:cubicBezTo>
                      <a:pt x="1585" y="12211"/>
                      <a:pt x="4599" y="9760"/>
                      <a:pt x="4504" y="9689"/>
                    </a:cubicBezTo>
                    <a:lnTo>
                      <a:pt x="4504" y="9689"/>
                    </a:lnTo>
                    <a:cubicBezTo>
                      <a:pt x="4661" y="9767"/>
                      <a:pt x="1257" y="14035"/>
                      <a:pt x="1886" y="14559"/>
                    </a:cubicBezTo>
                    <a:cubicBezTo>
                      <a:pt x="1955" y="14611"/>
                      <a:pt x="2038" y="14635"/>
                      <a:pt x="2133" y="14635"/>
                    </a:cubicBezTo>
                    <a:cubicBezTo>
                      <a:pt x="3275" y="14635"/>
                      <a:pt x="6037" y="11093"/>
                      <a:pt x="6206" y="10658"/>
                    </a:cubicBezTo>
                    <a:lnTo>
                      <a:pt x="6206" y="10658"/>
                    </a:lnTo>
                    <a:cubicBezTo>
                      <a:pt x="6075" y="11103"/>
                      <a:pt x="4190" y="14585"/>
                      <a:pt x="4844" y="14847"/>
                    </a:cubicBezTo>
                    <a:cubicBezTo>
                      <a:pt x="4883" y="14864"/>
                      <a:pt x="4926" y="14871"/>
                      <a:pt x="4971" y="14871"/>
                    </a:cubicBezTo>
                    <a:cubicBezTo>
                      <a:pt x="6087" y="14871"/>
                      <a:pt x="9061" y="10117"/>
                      <a:pt x="9086" y="9689"/>
                    </a:cubicBezTo>
                    <a:lnTo>
                      <a:pt x="9086" y="9689"/>
                    </a:lnTo>
                    <a:cubicBezTo>
                      <a:pt x="9138" y="9976"/>
                      <a:pt x="9061" y="12962"/>
                      <a:pt x="9784" y="12962"/>
                    </a:cubicBezTo>
                    <a:cubicBezTo>
                      <a:pt x="9787" y="12962"/>
                      <a:pt x="9790" y="12962"/>
                      <a:pt x="9793" y="12962"/>
                    </a:cubicBezTo>
                    <a:cubicBezTo>
                      <a:pt x="10893" y="12883"/>
                      <a:pt x="11076" y="5892"/>
                      <a:pt x="10841" y="4609"/>
                    </a:cubicBezTo>
                    <a:cubicBezTo>
                      <a:pt x="10893" y="3824"/>
                      <a:pt x="11024" y="2462"/>
                      <a:pt x="11102" y="1441"/>
                    </a:cubicBezTo>
                    <a:cubicBezTo>
                      <a:pt x="9165" y="1022"/>
                      <a:pt x="7201" y="551"/>
                      <a:pt x="5263" y="1"/>
                    </a:cubicBezTo>
                    <a:close/>
                  </a:path>
                </a:pathLst>
              </a:custGeom>
              <a:solidFill>
                <a:srgbClr val="F9AD8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8" name="Google Shape;1698;p46"/>
              <p:cNvSpPr/>
              <p:nvPr/>
            </p:nvSpPr>
            <p:spPr>
              <a:xfrm>
                <a:off x="4770561" y="2550500"/>
                <a:ext cx="284857" cy="717755"/>
              </a:xfrm>
              <a:custGeom>
                <a:avLst/>
                <a:gdLst/>
                <a:ahLst/>
                <a:cxnLst/>
                <a:rect l="l" t="t" r="r" b="b"/>
                <a:pathLst>
                  <a:path w="17335" h="43679" extrusionOk="0">
                    <a:moveTo>
                      <a:pt x="12959" y="1"/>
                    </a:moveTo>
                    <a:cubicBezTo>
                      <a:pt x="12387" y="1"/>
                      <a:pt x="11795" y="310"/>
                      <a:pt x="11207" y="1025"/>
                    </a:cubicBezTo>
                    <a:cubicBezTo>
                      <a:pt x="8824" y="3931"/>
                      <a:pt x="2488" y="20584"/>
                      <a:pt x="341" y="39071"/>
                    </a:cubicBezTo>
                    <a:cubicBezTo>
                      <a:pt x="341" y="39175"/>
                      <a:pt x="341" y="39254"/>
                      <a:pt x="315" y="39332"/>
                    </a:cubicBezTo>
                    <a:cubicBezTo>
                      <a:pt x="262" y="39908"/>
                      <a:pt x="210" y="40485"/>
                      <a:pt x="131" y="41061"/>
                    </a:cubicBezTo>
                    <a:cubicBezTo>
                      <a:pt x="0" y="42605"/>
                      <a:pt x="6913" y="43627"/>
                      <a:pt x="9715" y="43679"/>
                    </a:cubicBezTo>
                    <a:cubicBezTo>
                      <a:pt x="9715" y="43679"/>
                      <a:pt x="9819" y="42998"/>
                      <a:pt x="10029" y="41820"/>
                    </a:cubicBezTo>
                    <a:cubicBezTo>
                      <a:pt x="10029" y="41715"/>
                      <a:pt x="10055" y="41610"/>
                      <a:pt x="10055" y="41532"/>
                    </a:cubicBezTo>
                    <a:cubicBezTo>
                      <a:pt x="10553" y="38442"/>
                      <a:pt x="11574" y="32367"/>
                      <a:pt x="12804" y="25533"/>
                    </a:cubicBezTo>
                    <a:cubicBezTo>
                      <a:pt x="14611" y="15662"/>
                      <a:pt x="17334" y="13017"/>
                      <a:pt x="17230" y="8461"/>
                    </a:cubicBezTo>
                    <a:cubicBezTo>
                      <a:pt x="17146" y="4806"/>
                      <a:pt x="15213" y="1"/>
                      <a:pt x="12959" y="1"/>
                    </a:cubicBezTo>
                    <a:close/>
                  </a:path>
                </a:pathLst>
              </a:custGeom>
              <a:solidFill>
                <a:srgbClr val="E5EE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9" name="Google Shape;1699;p46"/>
              <p:cNvSpPr/>
              <p:nvPr/>
            </p:nvSpPr>
            <p:spPr>
              <a:xfrm>
                <a:off x="4959024" y="2735136"/>
                <a:ext cx="89935" cy="360595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21944" extrusionOk="0">
                    <a:moveTo>
                      <a:pt x="5473" y="1"/>
                    </a:moveTo>
                    <a:cubicBezTo>
                      <a:pt x="4739" y="3274"/>
                      <a:pt x="2749" y="6573"/>
                      <a:pt x="1335" y="14297"/>
                    </a:cubicBezTo>
                    <a:cubicBezTo>
                      <a:pt x="1152" y="15397"/>
                      <a:pt x="943" y="16497"/>
                      <a:pt x="759" y="17544"/>
                    </a:cubicBezTo>
                    <a:cubicBezTo>
                      <a:pt x="812" y="17492"/>
                      <a:pt x="890" y="17439"/>
                      <a:pt x="943" y="17387"/>
                    </a:cubicBezTo>
                    <a:lnTo>
                      <a:pt x="1152" y="16392"/>
                    </a:lnTo>
                    <a:cubicBezTo>
                      <a:pt x="1519" y="14533"/>
                      <a:pt x="1833" y="12674"/>
                      <a:pt x="2304" y="10841"/>
                    </a:cubicBezTo>
                    <a:cubicBezTo>
                      <a:pt x="2723" y="9008"/>
                      <a:pt x="3273" y="7228"/>
                      <a:pt x="3849" y="5421"/>
                    </a:cubicBezTo>
                    <a:cubicBezTo>
                      <a:pt x="4425" y="3640"/>
                      <a:pt x="5132" y="1860"/>
                      <a:pt x="5473" y="1"/>
                    </a:cubicBezTo>
                    <a:close/>
                    <a:moveTo>
                      <a:pt x="105" y="21315"/>
                    </a:moveTo>
                    <a:cubicBezTo>
                      <a:pt x="52" y="21524"/>
                      <a:pt x="26" y="21734"/>
                      <a:pt x="0" y="21943"/>
                    </a:cubicBezTo>
                    <a:cubicBezTo>
                      <a:pt x="52" y="21734"/>
                      <a:pt x="79" y="21524"/>
                      <a:pt x="131" y="21315"/>
                    </a:cubicBezTo>
                    <a:close/>
                  </a:path>
                </a:pathLst>
              </a:custGeom>
              <a:solidFill>
                <a:srgbClr val="A3BD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30" name="Google Shape;1700;p46"/>
              <p:cNvSpPr/>
              <p:nvPr/>
            </p:nvSpPr>
            <p:spPr>
              <a:xfrm>
                <a:off x="4960733" y="3020848"/>
                <a:ext cx="13787" cy="64547"/>
              </a:xfrm>
              <a:custGeom>
                <a:avLst/>
                <a:gdLst/>
                <a:ahLst/>
                <a:cxnLst/>
                <a:rect l="l" t="t" r="r" b="b"/>
                <a:pathLst>
                  <a:path w="839" h="3928" extrusionOk="0">
                    <a:moveTo>
                      <a:pt x="839" y="0"/>
                    </a:moveTo>
                    <a:lnTo>
                      <a:pt x="839" y="0"/>
                    </a:lnTo>
                    <a:cubicBezTo>
                      <a:pt x="786" y="52"/>
                      <a:pt x="708" y="105"/>
                      <a:pt x="655" y="157"/>
                    </a:cubicBezTo>
                    <a:cubicBezTo>
                      <a:pt x="420" y="1466"/>
                      <a:pt x="210" y="2723"/>
                      <a:pt x="1" y="3928"/>
                    </a:cubicBezTo>
                    <a:lnTo>
                      <a:pt x="27" y="3928"/>
                    </a:lnTo>
                    <a:cubicBezTo>
                      <a:pt x="184" y="3195"/>
                      <a:pt x="341" y="2488"/>
                      <a:pt x="498" y="1781"/>
                    </a:cubicBezTo>
                    <a:lnTo>
                      <a:pt x="839" y="0"/>
                    </a:ln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31" name="Google Shape;1701;p46"/>
              <p:cNvSpPr/>
              <p:nvPr/>
            </p:nvSpPr>
            <p:spPr>
              <a:xfrm>
                <a:off x="4959024" y="2735136"/>
                <a:ext cx="89935" cy="360595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21944" extrusionOk="0">
                    <a:moveTo>
                      <a:pt x="5473" y="1"/>
                    </a:moveTo>
                    <a:lnTo>
                      <a:pt x="5473" y="1"/>
                    </a:lnTo>
                    <a:cubicBezTo>
                      <a:pt x="5211" y="891"/>
                      <a:pt x="4897" y="1781"/>
                      <a:pt x="4556" y="2671"/>
                    </a:cubicBezTo>
                    <a:lnTo>
                      <a:pt x="3535" y="5316"/>
                    </a:lnTo>
                    <a:cubicBezTo>
                      <a:pt x="2880" y="7097"/>
                      <a:pt x="2330" y="8903"/>
                      <a:pt x="1885" y="10762"/>
                    </a:cubicBezTo>
                    <a:cubicBezTo>
                      <a:pt x="1440" y="12595"/>
                      <a:pt x="1100" y="14454"/>
                      <a:pt x="812" y="16340"/>
                    </a:cubicBezTo>
                    <a:lnTo>
                      <a:pt x="393" y="19141"/>
                    </a:lnTo>
                    <a:cubicBezTo>
                      <a:pt x="262" y="20058"/>
                      <a:pt x="105" y="21000"/>
                      <a:pt x="0" y="21943"/>
                    </a:cubicBezTo>
                    <a:cubicBezTo>
                      <a:pt x="26" y="21734"/>
                      <a:pt x="52" y="21524"/>
                      <a:pt x="105" y="21315"/>
                    </a:cubicBezTo>
                    <a:cubicBezTo>
                      <a:pt x="314" y="20110"/>
                      <a:pt x="524" y="18853"/>
                      <a:pt x="759" y="17544"/>
                    </a:cubicBezTo>
                    <a:cubicBezTo>
                      <a:pt x="943" y="16497"/>
                      <a:pt x="1152" y="15397"/>
                      <a:pt x="1335" y="14297"/>
                    </a:cubicBezTo>
                    <a:cubicBezTo>
                      <a:pt x="2749" y="6573"/>
                      <a:pt x="4739" y="3274"/>
                      <a:pt x="5473" y="1"/>
                    </a:cubicBezTo>
                    <a:close/>
                  </a:path>
                </a:pathLst>
              </a:custGeom>
              <a:solidFill>
                <a:srgbClr val="A3BD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32" name="Google Shape;1702;p46"/>
              <p:cNvSpPr/>
              <p:nvPr/>
            </p:nvSpPr>
            <p:spPr>
              <a:xfrm>
                <a:off x="4775720" y="3192519"/>
                <a:ext cx="160085" cy="45189"/>
              </a:xfrm>
              <a:custGeom>
                <a:avLst/>
                <a:gdLst/>
                <a:ahLst/>
                <a:cxnLst/>
                <a:rect l="l" t="t" r="r" b="b"/>
                <a:pathLst>
                  <a:path w="9742" h="2750" extrusionOk="0">
                    <a:moveTo>
                      <a:pt x="27" y="1"/>
                    </a:moveTo>
                    <a:cubicBezTo>
                      <a:pt x="27" y="105"/>
                      <a:pt x="27" y="184"/>
                      <a:pt x="1" y="262"/>
                    </a:cubicBezTo>
                    <a:cubicBezTo>
                      <a:pt x="1729" y="708"/>
                      <a:pt x="3457" y="1179"/>
                      <a:pt x="5185" y="1598"/>
                    </a:cubicBezTo>
                    <a:cubicBezTo>
                      <a:pt x="6678" y="1991"/>
                      <a:pt x="8196" y="2410"/>
                      <a:pt x="9715" y="2750"/>
                    </a:cubicBezTo>
                    <a:cubicBezTo>
                      <a:pt x="9715" y="2645"/>
                      <a:pt x="9741" y="2540"/>
                      <a:pt x="9741" y="2462"/>
                    </a:cubicBezTo>
                    <a:cubicBezTo>
                      <a:pt x="8275" y="2017"/>
                      <a:pt x="6756" y="1676"/>
                      <a:pt x="5264" y="1310"/>
                    </a:cubicBezTo>
                    <a:cubicBezTo>
                      <a:pt x="3509" y="865"/>
                      <a:pt x="1781" y="446"/>
                      <a:pt x="27" y="1"/>
                    </a:cubicBezTo>
                    <a:close/>
                  </a:path>
                </a:pathLst>
              </a:custGeom>
              <a:solidFill>
                <a:srgbClr val="A3BD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4" name="Google Shape;1703;p46"/>
            <p:cNvGrpSpPr/>
            <p:nvPr/>
          </p:nvGrpSpPr>
          <p:grpSpPr>
            <a:xfrm>
              <a:off x="3440163" y="1733556"/>
              <a:ext cx="1049882" cy="2244669"/>
              <a:chOff x="3440163" y="1733556"/>
              <a:chExt cx="1049882" cy="2244669"/>
            </a:xfrm>
          </p:grpSpPr>
          <p:sp>
            <p:nvSpPr>
              <p:cNvPr id="5" name="Google Shape;1704;p46"/>
              <p:cNvSpPr/>
              <p:nvPr/>
            </p:nvSpPr>
            <p:spPr>
              <a:xfrm>
                <a:off x="4291672" y="3124538"/>
                <a:ext cx="198373" cy="263774"/>
              </a:xfrm>
              <a:custGeom>
                <a:avLst/>
                <a:gdLst/>
                <a:ahLst/>
                <a:cxnLst/>
                <a:rect l="l" t="t" r="r" b="b"/>
                <a:pathLst>
                  <a:path w="12072" h="16052" extrusionOk="0">
                    <a:moveTo>
                      <a:pt x="5577" y="0"/>
                    </a:moveTo>
                    <a:cubicBezTo>
                      <a:pt x="3744" y="812"/>
                      <a:pt x="1885" y="1571"/>
                      <a:pt x="0" y="2226"/>
                    </a:cubicBezTo>
                    <a:cubicBezTo>
                      <a:pt x="419" y="3064"/>
                      <a:pt x="1493" y="5656"/>
                      <a:pt x="1571" y="7018"/>
                    </a:cubicBezTo>
                    <a:cubicBezTo>
                      <a:pt x="1912" y="8615"/>
                      <a:pt x="1126" y="12700"/>
                      <a:pt x="1545" y="12805"/>
                    </a:cubicBezTo>
                    <a:cubicBezTo>
                      <a:pt x="1558" y="12808"/>
                      <a:pt x="1570" y="12809"/>
                      <a:pt x="1583" y="12809"/>
                    </a:cubicBezTo>
                    <a:cubicBezTo>
                      <a:pt x="2136" y="12809"/>
                      <a:pt x="3010" y="10134"/>
                      <a:pt x="2959" y="10134"/>
                    </a:cubicBezTo>
                    <a:cubicBezTo>
                      <a:pt x="3116" y="10134"/>
                      <a:pt x="2540" y="14821"/>
                      <a:pt x="3090" y="14952"/>
                    </a:cubicBezTo>
                    <a:cubicBezTo>
                      <a:pt x="3106" y="14955"/>
                      <a:pt x="3123" y="14957"/>
                      <a:pt x="3140" y="14957"/>
                    </a:cubicBezTo>
                    <a:cubicBezTo>
                      <a:pt x="3976" y="14957"/>
                      <a:pt x="5156" y="10578"/>
                      <a:pt x="5027" y="10553"/>
                    </a:cubicBezTo>
                    <a:cubicBezTo>
                      <a:pt x="5028" y="10553"/>
                      <a:pt x="5028" y="10553"/>
                      <a:pt x="5029" y="10553"/>
                    </a:cubicBezTo>
                    <a:cubicBezTo>
                      <a:pt x="5209" y="10553"/>
                      <a:pt x="4925" y="15999"/>
                      <a:pt x="5734" y="16051"/>
                    </a:cubicBezTo>
                    <a:cubicBezTo>
                      <a:pt x="5737" y="16051"/>
                      <a:pt x="5740" y="16052"/>
                      <a:pt x="5743" y="16052"/>
                    </a:cubicBezTo>
                    <a:cubicBezTo>
                      <a:pt x="6862" y="16052"/>
                      <a:pt x="7122" y="10840"/>
                      <a:pt x="6965" y="10369"/>
                    </a:cubicBezTo>
                    <a:lnTo>
                      <a:pt x="6965" y="10369"/>
                    </a:lnTo>
                    <a:cubicBezTo>
                      <a:pt x="7119" y="10804"/>
                      <a:pt x="7597" y="14565"/>
                      <a:pt x="8279" y="14565"/>
                    </a:cubicBezTo>
                    <a:cubicBezTo>
                      <a:pt x="8295" y="14565"/>
                      <a:pt x="8311" y="14563"/>
                      <a:pt x="8327" y="14559"/>
                    </a:cubicBezTo>
                    <a:cubicBezTo>
                      <a:pt x="9374" y="14323"/>
                      <a:pt x="8981" y="8275"/>
                      <a:pt x="8746" y="7882"/>
                    </a:cubicBezTo>
                    <a:lnTo>
                      <a:pt x="8746" y="7882"/>
                    </a:lnTo>
                    <a:cubicBezTo>
                      <a:pt x="8938" y="8098"/>
                      <a:pt x="10386" y="10187"/>
                      <a:pt x="11069" y="10187"/>
                    </a:cubicBezTo>
                    <a:cubicBezTo>
                      <a:pt x="11130" y="10187"/>
                      <a:pt x="11186" y="10171"/>
                      <a:pt x="11233" y="10134"/>
                    </a:cubicBezTo>
                    <a:cubicBezTo>
                      <a:pt x="12071" y="9427"/>
                      <a:pt x="8170" y="3640"/>
                      <a:pt x="7227" y="2724"/>
                    </a:cubicBezTo>
                    <a:cubicBezTo>
                      <a:pt x="6808" y="2069"/>
                      <a:pt x="6127" y="891"/>
                      <a:pt x="5577" y="0"/>
                    </a:cubicBezTo>
                    <a:close/>
                  </a:path>
                </a:pathLst>
              </a:custGeom>
              <a:solidFill>
                <a:srgbClr val="F7976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" name="Google Shape;1705;p46"/>
              <p:cNvSpPr/>
              <p:nvPr/>
            </p:nvSpPr>
            <p:spPr>
              <a:xfrm>
                <a:off x="4111343" y="2560671"/>
                <a:ext cx="350735" cy="707156"/>
              </a:xfrm>
              <a:custGeom>
                <a:avLst/>
                <a:gdLst/>
                <a:ahLst/>
                <a:cxnLst/>
                <a:rect l="l" t="t" r="r" b="b"/>
                <a:pathLst>
                  <a:path w="21344" h="43034" extrusionOk="0">
                    <a:moveTo>
                      <a:pt x="3799" y="1"/>
                    </a:moveTo>
                    <a:cubicBezTo>
                      <a:pt x="1449" y="1"/>
                      <a:pt x="0" y="5157"/>
                      <a:pt x="343" y="8889"/>
                    </a:cubicBezTo>
                    <a:cubicBezTo>
                      <a:pt x="736" y="13446"/>
                      <a:pt x="3747" y="15776"/>
                      <a:pt x="6654" y="25359"/>
                    </a:cubicBezTo>
                    <a:cubicBezTo>
                      <a:pt x="8696" y="32010"/>
                      <a:pt x="10372" y="37928"/>
                      <a:pt x="11210" y="40939"/>
                    </a:cubicBezTo>
                    <a:cubicBezTo>
                      <a:pt x="11236" y="41018"/>
                      <a:pt x="11262" y="41122"/>
                      <a:pt x="11288" y="41227"/>
                    </a:cubicBezTo>
                    <a:cubicBezTo>
                      <a:pt x="11629" y="42379"/>
                      <a:pt x="11812" y="43034"/>
                      <a:pt x="11812" y="43034"/>
                    </a:cubicBezTo>
                    <a:cubicBezTo>
                      <a:pt x="14588" y="42667"/>
                      <a:pt x="21343" y="40861"/>
                      <a:pt x="21029" y="39368"/>
                    </a:cubicBezTo>
                    <a:cubicBezTo>
                      <a:pt x="20898" y="38792"/>
                      <a:pt x="20793" y="38216"/>
                      <a:pt x="20662" y="37666"/>
                    </a:cubicBezTo>
                    <a:cubicBezTo>
                      <a:pt x="20636" y="37561"/>
                      <a:pt x="20610" y="37483"/>
                      <a:pt x="20584" y="37404"/>
                    </a:cubicBezTo>
                    <a:cubicBezTo>
                      <a:pt x="16368" y="19285"/>
                      <a:pt x="8172" y="3443"/>
                      <a:pt x="5475" y="825"/>
                    </a:cubicBezTo>
                    <a:cubicBezTo>
                      <a:pt x="4879" y="252"/>
                      <a:pt x="4317" y="1"/>
                      <a:pt x="37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" name="Google Shape;1706;p46"/>
              <p:cNvSpPr/>
              <p:nvPr/>
            </p:nvSpPr>
            <p:spPr>
              <a:xfrm>
                <a:off x="4295533" y="3175314"/>
                <a:ext cx="155353" cy="62838"/>
              </a:xfrm>
              <a:custGeom>
                <a:avLst/>
                <a:gdLst/>
                <a:ahLst/>
                <a:cxnLst/>
                <a:rect l="l" t="t" r="r" b="b"/>
                <a:pathLst>
                  <a:path w="9454" h="3824" extrusionOk="0">
                    <a:moveTo>
                      <a:pt x="9375" y="0"/>
                    </a:moveTo>
                    <a:cubicBezTo>
                      <a:pt x="7699" y="629"/>
                      <a:pt x="6023" y="1257"/>
                      <a:pt x="4347" y="1885"/>
                    </a:cubicBezTo>
                    <a:cubicBezTo>
                      <a:pt x="2907" y="2435"/>
                      <a:pt x="1441" y="2933"/>
                      <a:pt x="1" y="3535"/>
                    </a:cubicBezTo>
                    <a:cubicBezTo>
                      <a:pt x="27" y="3614"/>
                      <a:pt x="53" y="3718"/>
                      <a:pt x="79" y="3823"/>
                    </a:cubicBezTo>
                    <a:cubicBezTo>
                      <a:pt x="1572" y="3326"/>
                      <a:pt x="3012" y="2723"/>
                      <a:pt x="4452" y="2173"/>
                    </a:cubicBezTo>
                    <a:cubicBezTo>
                      <a:pt x="6102" y="1545"/>
                      <a:pt x="7778" y="890"/>
                      <a:pt x="9453" y="262"/>
                    </a:cubicBezTo>
                    <a:cubicBezTo>
                      <a:pt x="9427" y="157"/>
                      <a:pt x="9401" y="79"/>
                      <a:pt x="9375" y="0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" name="Google Shape;1707;p46"/>
              <p:cNvSpPr/>
              <p:nvPr/>
            </p:nvSpPr>
            <p:spPr>
              <a:xfrm>
                <a:off x="4124292" y="2999634"/>
                <a:ext cx="295621" cy="447588"/>
              </a:xfrm>
              <a:custGeom>
                <a:avLst/>
                <a:gdLst/>
                <a:ahLst/>
                <a:cxnLst/>
                <a:rect l="l" t="t" r="r" b="b"/>
                <a:pathLst>
                  <a:path w="17990" h="27238" extrusionOk="0">
                    <a:moveTo>
                      <a:pt x="8522" y="0"/>
                    </a:moveTo>
                    <a:cubicBezTo>
                      <a:pt x="7260" y="0"/>
                      <a:pt x="5963" y="187"/>
                      <a:pt x="4949" y="715"/>
                    </a:cubicBezTo>
                    <a:cubicBezTo>
                      <a:pt x="2488" y="1998"/>
                      <a:pt x="0" y="3307"/>
                      <a:pt x="550" y="7837"/>
                    </a:cubicBezTo>
                    <a:cubicBezTo>
                      <a:pt x="1100" y="12393"/>
                      <a:pt x="2488" y="26088"/>
                      <a:pt x="3876" y="26637"/>
                    </a:cubicBezTo>
                    <a:cubicBezTo>
                      <a:pt x="4920" y="27071"/>
                      <a:pt x="7657" y="27238"/>
                      <a:pt x="9560" y="27238"/>
                    </a:cubicBezTo>
                    <a:cubicBezTo>
                      <a:pt x="10185" y="27238"/>
                      <a:pt x="10720" y="27220"/>
                      <a:pt x="11076" y="27187"/>
                    </a:cubicBezTo>
                    <a:cubicBezTo>
                      <a:pt x="12543" y="27083"/>
                      <a:pt x="16235" y="26716"/>
                      <a:pt x="17099" y="25616"/>
                    </a:cubicBezTo>
                    <a:cubicBezTo>
                      <a:pt x="17989" y="24490"/>
                      <a:pt x="15004" y="1631"/>
                      <a:pt x="12778" y="689"/>
                    </a:cubicBezTo>
                    <a:cubicBezTo>
                      <a:pt x="12054" y="381"/>
                      <a:pt x="10325" y="0"/>
                      <a:pt x="85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" name="Google Shape;1708;p46"/>
              <p:cNvSpPr/>
              <p:nvPr/>
            </p:nvSpPr>
            <p:spPr>
              <a:xfrm>
                <a:off x="4382017" y="3399060"/>
                <a:ext cx="25832" cy="34853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2121" extrusionOk="0">
                    <a:moveTo>
                      <a:pt x="1" y="2121"/>
                    </a:moveTo>
                    <a:cubicBezTo>
                      <a:pt x="1" y="2121"/>
                      <a:pt x="1" y="2121"/>
                      <a:pt x="1" y="2121"/>
                    </a:cubicBezTo>
                    <a:cubicBezTo>
                      <a:pt x="1" y="2121"/>
                      <a:pt x="1" y="2121"/>
                      <a:pt x="1" y="2121"/>
                    </a:cubicBezTo>
                    <a:close/>
                    <a:moveTo>
                      <a:pt x="27" y="2121"/>
                    </a:moveTo>
                    <a:cubicBezTo>
                      <a:pt x="27" y="2121"/>
                      <a:pt x="27" y="2121"/>
                      <a:pt x="27" y="2121"/>
                    </a:cubicBezTo>
                    <a:cubicBezTo>
                      <a:pt x="27" y="2121"/>
                      <a:pt x="27" y="2121"/>
                      <a:pt x="27" y="2121"/>
                    </a:cubicBezTo>
                    <a:close/>
                    <a:moveTo>
                      <a:pt x="27" y="2121"/>
                    </a:moveTo>
                    <a:cubicBezTo>
                      <a:pt x="525" y="1938"/>
                      <a:pt x="943" y="1754"/>
                      <a:pt x="1231" y="1519"/>
                    </a:cubicBezTo>
                    <a:cubicBezTo>
                      <a:pt x="943" y="1754"/>
                      <a:pt x="525" y="1938"/>
                      <a:pt x="27" y="2121"/>
                    </a:cubicBezTo>
                    <a:close/>
                    <a:moveTo>
                      <a:pt x="1231" y="1493"/>
                    </a:moveTo>
                    <a:cubicBezTo>
                      <a:pt x="1231" y="1493"/>
                      <a:pt x="1231" y="1493"/>
                      <a:pt x="1231" y="1493"/>
                    </a:cubicBezTo>
                    <a:cubicBezTo>
                      <a:pt x="1231" y="1493"/>
                      <a:pt x="1231" y="1493"/>
                      <a:pt x="1231" y="1493"/>
                    </a:cubicBezTo>
                    <a:close/>
                    <a:moveTo>
                      <a:pt x="1231" y="1493"/>
                    </a:moveTo>
                    <a:cubicBezTo>
                      <a:pt x="1231" y="1493"/>
                      <a:pt x="1231" y="1493"/>
                      <a:pt x="1258" y="1493"/>
                    </a:cubicBezTo>
                    <a:cubicBezTo>
                      <a:pt x="1231" y="1493"/>
                      <a:pt x="1231" y="1493"/>
                      <a:pt x="1231" y="1493"/>
                    </a:cubicBezTo>
                    <a:close/>
                    <a:moveTo>
                      <a:pt x="1258" y="1493"/>
                    </a:moveTo>
                    <a:cubicBezTo>
                      <a:pt x="1258" y="1493"/>
                      <a:pt x="1258" y="1493"/>
                      <a:pt x="1258" y="1493"/>
                    </a:cubicBezTo>
                    <a:cubicBezTo>
                      <a:pt x="1258" y="1493"/>
                      <a:pt x="1258" y="1493"/>
                      <a:pt x="1258" y="1493"/>
                    </a:cubicBezTo>
                    <a:close/>
                    <a:moveTo>
                      <a:pt x="1258" y="1493"/>
                    </a:moveTo>
                    <a:cubicBezTo>
                      <a:pt x="1258" y="1493"/>
                      <a:pt x="1258" y="1493"/>
                      <a:pt x="1258" y="1493"/>
                    </a:cubicBezTo>
                    <a:cubicBezTo>
                      <a:pt x="1258" y="1493"/>
                      <a:pt x="1258" y="1493"/>
                      <a:pt x="1258" y="1493"/>
                    </a:cubicBezTo>
                    <a:close/>
                    <a:moveTo>
                      <a:pt x="1258" y="1493"/>
                    </a:moveTo>
                    <a:cubicBezTo>
                      <a:pt x="1258" y="1493"/>
                      <a:pt x="1258" y="1466"/>
                      <a:pt x="1258" y="1466"/>
                    </a:cubicBezTo>
                    <a:cubicBezTo>
                      <a:pt x="1258" y="1466"/>
                      <a:pt x="1258" y="1493"/>
                      <a:pt x="1258" y="1493"/>
                    </a:cubicBezTo>
                    <a:close/>
                    <a:moveTo>
                      <a:pt x="1258" y="1466"/>
                    </a:moveTo>
                    <a:cubicBezTo>
                      <a:pt x="1258" y="1466"/>
                      <a:pt x="1284" y="1466"/>
                      <a:pt x="1284" y="1466"/>
                    </a:cubicBezTo>
                    <a:cubicBezTo>
                      <a:pt x="1284" y="1466"/>
                      <a:pt x="1258" y="1466"/>
                      <a:pt x="1258" y="1466"/>
                    </a:cubicBezTo>
                    <a:close/>
                    <a:moveTo>
                      <a:pt x="1284" y="1466"/>
                    </a:moveTo>
                    <a:cubicBezTo>
                      <a:pt x="1284" y="1466"/>
                      <a:pt x="1284" y="1466"/>
                      <a:pt x="1284" y="1466"/>
                    </a:cubicBezTo>
                    <a:cubicBezTo>
                      <a:pt x="1284" y="1466"/>
                      <a:pt x="1284" y="1466"/>
                      <a:pt x="1284" y="1466"/>
                    </a:cubicBezTo>
                    <a:close/>
                    <a:moveTo>
                      <a:pt x="1284" y="1466"/>
                    </a:moveTo>
                    <a:cubicBezTo>
                      <a:pt x="1284" y="1466"/>
                      <a:pt x="1284" y="1466"/>
                      <a:pt x="1284" y="1466"/>
                    </a:cubicBezTo>
                    <a:cubicBezTo>
                      <a:pt x="1284" y="1466"/>
                      <a:pt x="1284" y="1466"/>
                      <a:pt x="1284" y="1466"/>
                    </a:cubicBezTo>
                    <a:close/>
                    <a:moveTo>
                      <a:pt x="1310" y="1440"/>
                    </a:moveTo>
                    <a:cubicBezTo>
                      <a:pt x="1310" y="1440"/>
                      <a:pt x="1310" y="1440"/>
                      <a:pt x="1310" y="1440"/>
                    </a:cubicBezTo>
                    <a:cubicBezTo>
                      <a:pt x="1310" y="1440"/>
                      <a:pt x="1310" y="1440"/>
                      <a:pt x="1310" y="1440"/>
                    </a:cubicBezTo>
                    <a:close/>
                    <a:moveTo>
                      <a:pt x="1310" y="1440"/>
                    </a:moveTo>
                    <a:cubicBezTo>
                      <a:pt x="1310" y="1440"/>
                      <a:pt x="1310" y="1440"/>
                      <a:pt x="1310" y="1440"/>
                    </a:cubicBezTo>
                    <a:cubicBezTo>
                      <a:pt x="1310" y="1440"/>
                      <a:pt x="1310" y="1440"/>
                      <a:pt x="1310" y="1440"/>
                    </a:cubicBezTo>
                    <a:close/>
                    <a:moveTo>
                      <a:pt x="1310" y="1414"/>
                    </a:moveTo>
                    <a:cubicBezTo>
                      <a:pt x="1310" y="1414"/>
                      <a:pt x="1310" y="1414"/>
                      <a:pt x="1336" y="1414"/>
                    </a:cubicBezTo>
                    <a:cubicBezTo>
                      <a:pt x="1310" y="1414"/>
                      <a:pt x="1310" y="1414"/>
                      <a:pt x="1310" y="1414"/>
                    </a:cubicBezTo>
                    <a:close/>
                    <a:moveTo>
                      <a:pt x="1362" y="1388"/>
                    </a:moveTo>
                    <a:lnTo>
                      <a:pt x="1362" y="1388"/>
                    </a:lnTo>
                    <a:lnTo>
                      <a:pt x="1362" y="1388"/>
                    </a:lnTo>
                    <a:close/>
                    <a:moveTo>
                      <a:pt x="1389" y="1362"/>
                    </a:moveTo>
                    <a:cubicBezTo>
                      <a:pt x="1389" y="1362"/>
                      <a:pt x="1389" y="1362"/>
                      <a:pt x="1389" y="1362"/>
                    </a:cubicBezTo>
                    <a:cubicBezTo>
                      <a:pt x="1389" y="1362"/>
                      <a:pt x="1389" y="1362"/>
                      <a:pt x="1389" y="1362"/>
                    </a:cubicBezTo>
                    <a:close/>
                    <a:moveTo>
                      <a:pt x="1389" y="1362"/>
                    </a:moveTo>
                    <a:lnTo>
                      <a:pt x="1389" y="1362"/>
                    </a:lnTo>
                    <a:lnTo>
                      <a:pt x="1389" y="1362"/>
                    </a:lnTo>
                    <a:close/>
                    <a:moveTo>
                      <a:pt x="1389" y="1335"/>
                    </a:moveTo>
                    <a:cubicBezTo>
                      <a:pt x="1389" y="1335"/>
                      <a:pt x="1389" y="1335"/>
                      <a:pt x="1389" y="1335"/>
                    </a:cubicBezTo>
                    <a:cubicBezTo>
                      <a:pt x="1389" y="1335"/>
                      <a:pt x="1389" y="1335"/>
                      <a:pt x="1389" y="1335"/>
                    </a:cubicBezTo>
                    <a:close/>
                    <a:moveTo>
                      <a:pt x="1415" y="1335"/>
                    </a:moveTo>
                    <a:cubicBezTo>
                      <a:pt x="1415" y="1335"/>
                      <a:pt x="1415" y="1335"/>
                      <a:pt x="1415" y="1335"/>
                    </a:cubicBezTo>
                    <a:cubicBezTo>
                      <a:pt x="1415" y="1335"/>
                      <a:pt x="1415" y="1335"/>
                      <a:pt x="1415" y="1335"/>
                    </a:cubicBezTo>
                    <a:close/>
                    <a:moveTo>
                      <a:pt x="1415" y="1335"/>
                    </a:moveTo>
                    <a:cubicBezTo>
                      <a:pt x="1415" y="1309"/>
                      <a:pt x="1415" y="1309"/>
                      <a:pt x="1415" y="1309"/>
                    </a:cubicBezTo>
                    <a:cubicBezTo>
                      <a:pt x="1415" y="1309"/>
                      <a:pt x="1415" y="1309"/>
                      <a:pt x="1415" y="1335"/>
                    </a:cubicBezTo>
                    <a:close/>
                    <a:moveTo>
                      <a:pt x="1415" y="1309"/>
                    </a:moveTo>
                    <a:cubicBezTo>
                      <a:pt x="1415" y="1309"/>
                      <a:pt x="1415" y="1309"/>
                      <a:pt x="1415" y="1309"/>
                    </a:cubicBezTo>
                    <a:cubicBezTo>
                      <a:pt x="1415" y="1309"/>
                      <a:pt x="1415" y="1309"/>
                      <a:pt x="1415" y="1309"/>
                    </a:cubicBezTo>
                    <a:close/>
                    <a:moveTo>
                      <a:pt x="1415" y="1309"/>
                    </a:moveTo>
                    <a:cubicBezTo>
                      <a:pt x="1415" y="1309"/>
                      <a:pt x="1415" y="1309"/>
                      <a:pt x="1415" y="1309"/>
                    </a:cubicBezTo>
                    <a:cubicBezTo>
                      <a:pt x="1546" y="1178"/>
                      <a:pt x="1572" y="707"/>
                      <a:pt x="1572" y="0"/>
                    </a:cubicBezTo>
                    <a:cubicBezTo>
                      <a:pt x="1572" y="707"/>
                      <a:pt x="1546" y="1178"/>
                      <a:pt x="1415" y="1309"/>
                    </a:cubicBezTo>
                    <a:cubicBezTo>
                      <a:pt x="1415" y="1309"/>
                      <a:pt x="1415" y="1309"/>
                      <a:pt x="1415" y="1309"/>
                    </a:cubicBezTo>
                    <a:close/>
                  </a:path>
                </a:pathLst>
              </a:custGeom>
              <a:solidFill>
                <a:srgbClr val="A0DEC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" name="Google Shape;1709;p46"/>
              <p:cNvSpPr/>
              <p:nvPr/>
            </p:nvSpPr>
            <p:spPr>
              <a:xfrm>
                <a:off x="4269291" y="2999749"/>
                <a:ext cx="138559" cy="444499"/>
              </a:xfrm>
              <a:custGeom>
                <a:avLst/>
                <a:gdLst/>
                <a:ahLst/>
                <a:cxnLst/>
                <a:rect l="l" t="t" r="r" b="b"/>
                <a:pathLst>
                  <a:path w="8432" h="27050" extrusionOk="0">
                    <a:moveTo>
                      <a:pt x="184" y="1"/>
                    </a:moveTo>
                    <a:cubicBezTo>
                      <a:pt x="184" y="106"/>
                      <a:pt x="184" y="210"/>
                      <a:pt x="210" y="315"/>
                    </a:cubicBezTo>
                    <a:cubicBezTo>
                      <a:pt x="289" y="1755"/>
                      <a:pt x="315" y="3143"/>
                      <a:pt x="341" y="4479"/>
                    </a:cubicBezTo>
                    <a:cubicBezTo>
                      <a:pt x="236" y="4479"/>
                      <a:pt x="105" y="4505"/>
                      <a:pt x="1" y="4531"/>
                    </a:cubicBezTo>
                    <a:cubicBezTo>
                      <a:pt x="262" y="7149"/>
                      <a:pt x="681" y="9794"/>
                      <a:pt x="1048" y="12386"/>
                    </a:cubicBezTo>
                    <a:cubicBezTo>
                      <a:pt x="1729" y="17283"/>
                      <a:pt x="2252" y="22284"/>
                      <a:pt x="3588" y="27049"/>
                    </a:cubicBezTo>
                    <a:cubicBezTo>
                      <a:pt x="4609" y="26945"/>
                      <a:pt x="5892" y="26735"/>
                      <a:pt x="6861" y="26421"/>
                    </a:cubicBezTo>
                    <a:lnTo>
                      <a:pt x="6887" y="26421"/>
                    </a:lnTo>
                    <a:cubicBezTo>
                      <a:pt x="7385" y="26238"/>
                      <a:pt x="7803" y="26054"/>
                      <a:pt x="8091" y="25819"/>
                    </a:cubicBezTo>
                    <a:cubicBezTo>
                      <a:pt x="8091" y="25819"/>
                      <a:pt x="8091" y="25819"/>
                      <a:pt x="8091" y="25793"/>
                    </a:cubicBezTo>
                    <a:lnTo>
                      <a:pt x="8118" y="25793"/>
                    </a:lnTo>
                    <a:cubicBezTo>
                      <a:pt x="8118" y="25793"/>
                      <a:pt x="8118" y="25766"/>
                      <a:pt x="8118" y="25766"/>
                    </a:cubicBezTo>
                    <a:lnTo>
                      <a:pt x="8144" y="25766"/>
                    </a:lnTo>
                    <a:cubicBezTo>
                      <a:pt x="8144" y="25766"/>
                      <a:pt x="8144" y="25740"/>
                      <a:pt x="8170" y="25740"/>
                    </a:cubicBezTo>
                    <a:cubicBezTo>
                      <a:pt x="8170" y="25740"/>
                      <a:pt x="8170" y="25740"/>
                      <a:pt x="8170" y="25714"/>
                    </a:cubicBezTo>
                    <a:lnTo>
                      <a:pt x="8196" y="25714"/>
                    </a:lnTo>
                    <a:cubicBezTo>
                      <a:pt x="8196" y="25714"/>
                      <a:pt x="8222" y="25688"/>
                      <a:pt x="8222" y="25688"/>
                    </a:cubicBezTo>
                    <a:cubicBezTo>
                      <a:pt x="8222" y="25662"/>
                      <a:pt x="8249" y="25662"/>
                      <a:pt x="8249" y="25662"/>
                    </a:cubicBezTo>
                    <a:cubicBezTo>
                      <a:pt x="8249" y="25662"/>
                      <a:pt x="8249" y="25635"/>
                      <a:pt x="8249" y="25635"/>
                    </a:cubicBezTo>
                    <a:lnTo>
                      <a:pt x="8275" y="25635"/>
                    </a:lnTo>
                    <a:cubicBezTo>
                      <a:pt x="8275" y="25609"/>
                      <a:pt x="8275" y="25609"/>
                      <a:pt x="8275" y="25609"/>
                    </a:cubicBezTo>
                    <a:cubicBezTo>
                      <a:pt x="8406" y="25478"/>
                      <a:pt x="8432" y="25007"/>
                      <a:pt x="8432" y="24300"/>
                    </a:cubicBezTo>
                    <a:cubicBezTo>
                      <a:pt x="8432" y="19246"/>
                      <a:pt x="5892" y="1493"/>
                      <a:pt x="3954" y="682"/>
                    </a:cubicBezTo>
                    <a:cubicBezTo>
                      <a:pt x="3300" y="394"/>
                      <a:pt x="1807" y="53"/>
                      <a:pt x="18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" name="Google Shape;1710;p46"/>
              <p:cNvSpPr/>
              <p:nvPr/>
            </p:nvSpPr>
            <p:spPr>
              <a:xfrm>
                <a:off x="3440163" y="1965156"/>
                <a:ext cx="510755" cy="1010747"/>
              </a:xfrm>
              <a:custGeom>
                <a:avLst/>
                <a:gdLst/>
                <a:ahLst/>
                <a:cxnLst/>
                <a:rect l="l" t="t" r="r" b="b"/>
                <a:pathLst>
                  <a:path w="31082" h="61509" extrusionOk="0">
                    <a:moveTo>
                      <a:pt x="11441" y="0"/>
                    </a:moveTo>
                    <a:cubicBezTo>
                      <a:pt x="10178" y="0"/>
                      <a:pt x="8939" y="483"/>
                      <a:pt x="7960" y="1271"/>
                    </a:cubicBezTo>
                    <a:cubicBezTo>
                      <a:pt x="6651" y="2344"/>
                      <a:pt x="5813" y="3915"/>
                      <a:pt x="5263" y="5513"/>
                    </a:cubicBezTo>
                    <a:cubicBezTo>
                      <a:pt x="4478" y="7974"/>
                      <a:pt x="4347" y="10723"/>
                      <a:pt x="5316" y="13132"/>
                    </a:cubicBezTo>
                    <a:cubicBezTo>
                      <a:pt x="6127" y="15175"/>
                      <a:pt x="7672" y="16824"/>
                      <a:pt x="8877" y="18683"/>
                    </a:cubicBezTo>
                    <a:cubicBezTo>
                      <a:pt x="10081" y="20542"/>
                      <a:pt x="10971" y="22847"/>
                      <a:pt x="10291" y="24941"/>
                    </a:cubicBezTo>
                    <a:cubicBezTo>
                      <a:pt x="9898" y="26120"/>
                      <a:pt x="9034" y="27088"/>
                      <a:pt x="8144" y="27979"/>
                    </a:cubicBezTo>
                    <a:cubicBezTo>
                      <a:pt x="6468" y="29628"/>
                      <a:pt x="4582" y="31147"/>
                      <a:pt x="3483" y="33242"/>
                    </a:cubicBezTo>
                    <a:cubicBezTo>
                      <a:pt x="2383" y="35337"/>
                      <a:pt x="2383" y="38243"/>
                      <a:pt x="4216" y="39709"/>
                    </a:cubicBezTo>
                    <a:cubicBezTo>
                      <a:pt x="5106" y="40416"/>
                      <a:pt x="6363" y="40835"/>
                      <a:pt x="6730" y="41883"/>
                    </a:cubicBezTo>
                    <a:cubicBezTo>
                      <a:pt x="7070" y="42799"/>
                      <a:pt x="6546" y="43794"/>
                      <a:pt x="5944" y="44553"/>
                    </a:cubicBezTo>
                    <a:cubicBezTo>
                      <a:pt x="4766" y="46124"/>
                      <a:pt x="3221" y="47381"/>
                      <a:pt x="2043" y="48926"/>
                    </a:cubicBezTo>
                    <a:cubicBezTo>
                      <a:pt x="838" y="50497"/>
                      <a:pt x="0" y="52540"/>
                      <a:pt x="576" y="54425"/>
                    </a:cubicBezTo>
                    <a:cubicBezTo>
                      <a:pt x="1126" y="56284"/>
                      <a:pt x="2933" y="57541"/>
                      <a:pt x="4766" y="58248"/>
                    </a:cubicBezTo>
                    <a:cubicBezTo>
                      <a:pt x="5966" y="58714"/>
                      <a:pt x="7261" y="59022"/>
                      <a:pt x="8537" y="59022"/>
                    </a:cubicBezTo>
                    <a:cubicBezTo>
                      <a:pt x="9266" y="59022"/>
                      <a:pt x="9988" y="58921"/>
                      <a:pt x="10683" y="58693"/>
                    </a:cubicBezTo>
                    <a:cubicBezTo>
                      <a:pt x="11096" y="58541"/>
                      <a:pt x="11509" y="58353"/>
                      <a:pt x="11921" y="58353"/>
                    </a:cubicBezTo>
                    <a:cubicBezTo>
                      <a:pt x="12006" y="58353"/>
                      <a:pt x="12091" y="58361"/>
                      <a:pt x="12176" y="58379"/>
                    </a:cubicBezTo>
                    <a:cubicBezTo>
                      <a:pt x="12857" y="58483"/>
                      <a:pt x="13302" y="59060"/>
                      <a:pt x="13773" y="59531"/>
                    </a:cubicBezTo>
                    <a:cubicBezTo>
                      <a:pt x="15064" y="60860"/>
                      <a:pt x="16921" y="61509"/>
                      <a:pt x="18793" y="61509"/>
                    </a:cubicBezTo>
                    <a:cubicBezTo>
                      <a:pt x="19466" y="61509"/>
                      <a:pt x="20140" y="61425"/>
                      <a:pt x="20791" y="61259"/>
                    </a:cubicBezTo>
                    <a:cubicBezTo>
                      <a:pt x="23226" y="60631"/>
                      <a:pt x="25321" y="58955"/>
                      <a:pt x="26761" y="56886"/>
                    </a:cubicBezTo>
                    <a:cubicBezTo>
                      <a:pt x="28541" y="54399"/>
                      <a:pt x="29484" y="51178"/>
                      <a:pt x="28829" y="48193"/>
                    </a:cubicBezTo>
                    <a:cubicBezTo>
                      <a:pt x="28179" y="45202"/>
                      <a:pt x="25798" y="42547"/>
                      <a:pt x="22790" y="42050"/>
                    </a:cubicBezTo>
                    <a:lnTo>
                      <a:pt x="22790" y="42050"/>
                    </a:lnTo>
                    <a:cubicBezTo>
                      <a:pt x="22968" y="42077"/>
                      <a:pt x="23146" y="42089"/>
                      <a:pt x="23324" y="42089"/>
                    </a:cubicBezTo>
                    <a:cubicBezTo>
                      <a:pt x="24664" y="42089"/>
                      <a:pt x="25970" y="41359"/>
                      <a:pt x="26996" y="40469"/>
                    </a:cubicBezTo>
                    <a:cubicBezTo>
                      <a:pt x="29667" y="38164"/>
                      <a:pt x="31081" y="34158"/>
                      <a:pt x="29562" y="30990"/>
                    </a:cubicBezTo>
                    <a:cubicBezTo>
                      <a:pt x="27939" y="27665"/>
                      <a:pt x="23880" y="26434"/>
                      <a:pt x="20267" y="25544"/>
                    </a:cubicBezTo>
                    <a:cubicBezTo>
                      <a:pt x="21602" y="24444"/>
                      <a:pt x="22964" y="23318"/>
                      <a:pt x="23933" y="21878"/>
                    </a:cubicBezTo>
                    <a:cubicBezTo>
                      <a:pt x="26394" y="18133"/>
                      <a:pt x="25530" y="12949"/>
                      <a:pt x="23016" y="9205"/>
                    </a:cubicBezTo>
                    <a:cubicBezTo>
                      <a:pt x="21576" y="7084"/>
                      <a:pt x="19665" y="5303"/>
                      <a:pt x="17648" y="3706"/>
                    </a:cubicBezTo>
                    <a:cubicBezTo>
                      <a:pt x="16627" y="2894"/>
                      <a:pt x="15554" y="2135"/>
                      <a:pt x="14480" y="1375"/>
                    </a:cubicBezTo>
                    <a:cubicBezTo>
                      <a:pt x="13616" y="799"/>
                      <a:pt x="12883" y="92"/>
                      <a:pt x="11809" y="14"/>
                    </a:cubicBezTo>
                    <a:cubicBezTo>
                      <a:pt x="11687" y="5"/>
                      <a:pt x="11564" y="0"/>
                      <a:pt x="114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" name="Google Shape;1711;p46"/>
              <p:cNvSpPr/>
              <p:nvPr/>
            </p:nvSpPr>
            <p:spPr>
              <a:xfrm>
                <a:off x="3659600" y="2775149"/>
                <a:ext cx="80043" cy="198373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12072" extrusionOk="0">
                    <a:moveTo>
                      <a:pt x="4871" y="1"/>
                    </a:moveTo>
                    <a:lnTo>
                      <a:pt x="4871" y="1"/>
                    </a:lnTo>
                    <a:cubicBezTo>
                      <a:pt x="2435" y="1729"/>
                      <a:pt x="131" y="3902"/>
                      <a:pt x="53" y="6625"/>
                    </a:cubicBezTo>
                    <a:cubicBezTo>
                      <a:pt x="0" y="7751"/>
                      <a:pt x="367" y="9191"/>
                      <a:pt x="917" y="10710"/>
                    </a:cubicBezTo>
                    <a:cubicBezTo>
                      <a:pt x="1807" y="11417"/>
                      <a:pt x="2854" y="11862"/>
                      <a:pt x="3980" y="12072"/>
                    </a:cubicBezTo>
                    <a:cubicBezTo>
                      <a:pt x="4006" y="11443"/>
                      <a:pt x="4059" y="10763"/>
                      <a:pt x="4085" y="10082"/>
                    </a:cubicBezTo>
                    <a:cubicBezTo>
                      <a:pt x="4190" y="8432"/>
                      <a:pt x="4321" y="6704"/>
                      <a:pt x="4478" y="4950"/>
                    </a:cubicBezTo>
                    <a:cubicBezTo>
                      <a:pt x="4583" y="3352"/>
                      <a:pt x="4713" y="1781"/>
                      <a:pt x="4844" y="236"/>
                    </a:cubicBezTo>
                    <a:cubicBezTo>
                      <a:pt x="4844" y="158"/>
                      <a:pt x="4871" y="79"/>
                      <a:pt x="48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3" name="Google Shape;1712;p46"/>
              <p:cNvSpPr/>
              <p:nvPr/>
            </p:nvSpPr>
            <p:spPr>
              <a:xfrm>
                <a:off x="3556339" y="1967095"/>
                <a:ext cx="358853" cy="676838"/>
              </a:xfrm>
              <a:custGeom>
                <a:avLst/>
                <a:gdLst/>
                <a:ahLst/>
                <a:cxnLst/>
                <a:rect l="l" t="t" r="r" b="b"/>
                <a:pathLst>
                  <a:path w="21838" h="41189" extrusionOk="0">
                    <a:moveTo>
                      <a:pt x="3247" y="1"/>
                    </a:moveTo>
                    <a:lnTo>
                      <a:pt x="3247" y="1"/>
                    </a:lnTo>
                    <a:cubicBezTo>
                      <a:pt x="3064" y="53"/>
                      <a:pt x="2854" y="105"/>
                      <a:pt x="2671" y="184"/>
                    </a:cubicBezTo>
                    <a:cubicBezTo>
                      <a:pt x="2540" y="367"/>
                      <a:pt x="2409" y="551"/>
                      <a:pt x="2278" y="734"/>
                    </a:cubicBezTo>
                    <a:cubicBezTo>
                      <a:pt x="838" y="3064"/>
                      <a:pt x="209" y="5892"/>
                      <a:pt x="105" y="8589"/>
                    </a:cubicBezTo>
                    <a:cubicBezTo>
                      <a:pt x="0" y="11234"/>
                      <a:pt x="916" y="13878"/>
                      <a:pt x="2173" y="16156"/>
                    </a:cubicBezTo>
                    <a:cubicBezTo>
                      <a:pt x="2776" y="17204"/>
                      <a:pt x="3430" y="18199"/>
                      <a:pt x="4190" y="19115"/>
                    </a:cubicBezTo>
                    <a:cubicBezTo>
                      <a:pt x="4792" y="19848"/>
                      <a:pt x="5446" y="20529"/>
                      <a:pt x="5996" y="21315"/>
                    </a:cubicBezTo>
                    <a:cubicBezTo>
                      <a:pt x="6520" y="22022"/>
                      <a:pt x="6939" y="22833"/>
                      <a:pt x="7096" y="23724"/>
                    </a:cubicBezTo>
                    <a:cubicBezTo>
                      <a:pt x="7279" y="24823"/>
                      <a:pt x="7122" y="25923"/>
                      <a:pt x="6808" y="26970"/>
                    </a:cubicBezTo>
                    <a:cubicBezTo>
                      <a:pt x="6127" y="29432"/>
                      <a:pt x="4713" y="31631"/>
                      <a:pt x="4137" y="34145"/>
                    </a:cubicBezTo>
                    <a:cubicBezTo>
                      <a:pt x="3613" y="36449"/>
                      <a:pt x="3744" y="39146"/>
                      <a:pt x="5027" y="41189"/>
                    </a:cubicBezTo>
                    <a:cubicBezTo>
                      <a:pt x="8536" y="37889"/>
                      <a:pt x="12097" y="35323"/>
                      <a:pt x="13825" y="35219"/>
                    </a:cubicBezTo>
                    <a:cubicBezTo>
                      <a:pt x="15108" y="34564"/>
                      <a:pt x="17256" y="34066"/>
                      <a:pt x="20057" y="33778"/>
                    </a:cubicBezTo>
                    <a:cubicBezTo>
                      <a:pt x="20424" y="32993"/>
                      <a:pt x="20974" y="32260"/>
                      <a:pt x="21524" y="32260"/>
                    </a:cubicBezTo>
                    <a:lnTo>
                      <a:pt x="21838" y="31186"/>
                    </a:lnTo>
                    <a:cubicBezTo>
                      <a:pt x="19298" y="29982"/>
                      <a:pt x="17072" y="28227"/>
                      <a:pt x="15266" y="25975"/>
                    </a:cubicBezTo>
                    <a:cubicBezTo>
                      <a:pt x="14585" y="25766"/>
                      <a:pt x="13878" y="25583"/>
                      <a:pt x="13197" y="25426"/>
                    </a:cubicBezTo>
                    <a:cubicBezTo>
                      <a:pt x="13564" y="25138"/>
                      <a:pt x="13904" y="24850"/>
                      <a:pt x="14244" y="24562"/>
                    </a:cubicBezTo>
                    <a:cubicBezTo>
                      <a:pt x="14192" y="24483"/>
                      <a:pt x="14166" y="24404"/>
                      <a:pt x="14113" y="24326"/>
                    </a:cubicBezTo>
                    <a:cubicBezTo>
                      <a:pt x="12490" y="21786"/>
                      <a:pt x="11390" y="18775"/>
                      <a:pt x="11024" y="15423"/>
                    </a:cubicBezTo>
                    <a:cubicBezTo>
                      <a:pt x="10736" y="15449"/>
                      <a:pt x="10421" y="15502"/>
                      <a:pt x="10107" y="15528"/>
                    </a:cubicBezTo>
                    <a:cubicBezTo>
                      <a:pt x="9505" y="15606"/>
                      <a:pt x="8903" y="15685"/>
                      <a:pt x="8379" y="15685"/>
                    </a:cubicBezTo>
                    <a:cubicBezTo>
                      <a:pt x="7960" y="15685"/>
                      <a:pt x="7567" y="15633"/>
                      <a:pt x="7305" y="15502"/>
                    </a:cubicBezTo>
                    <a:cubicBezTo>
                      <a:pt x="5970" y="14821"/>
                      <a:pt x="3797" y="10370"/>
                      <a:pt x="3037" y="7646"/>
                    </a:cubicBezTo>
                    <a:cubicBezTo>
                      <a:pt x="2357" y="5264"/>
                      <a:pt x="2383" y="2593"/>
                      <a:pt x="32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4" name="Google Shape;1713;p46"/>
              <p:cNvSpPr/>
              <p:nvPr/>
            </p:nvSpPr>
            <p:spPr>
              <a:xfrm>
                <a:off x="3448329" y="3862030"/>
                <a:ext cx="1005143" cy="116194"/>
              </a:xfrm>
              <a:custGeom>
                <a:avLst/>
                <a:gdLst/>
                <a:ahLst/>
                <a:cxnLst/>
                <a:rect l="l" t="t" r="r" b="b"/>
                <a:pathLst>
                  <a:path w="61168" h="7071" extrusionOk="0">
                    <a:moveTo>
                      <a:pt x="30584" y="0"/>
                    </a:moveTo>
                    <a:cubicBezTo>
                      <a:pt x="13695" y="0"/>
                      <a:pt x="1" y="1571"/>
                      <a:pt x="1" y="3535"/>
                    </a:cubicBezTo>
                    <a:cubicBezTo>
                      <a:pt x="1" y="5499"/>
                      <a:pt x="13695" y="7070"/>
                      <a:pt x="30584" y="7070"/>
                    </a:cubicBezTo>
                    <a:cubicBezTo>
                      <a:pt x="47473" y="7070"/>
                      <a:pt x="61167" y="5499"/>
                      <a:pt x="61167" y="3535"/>
                    </a:cubicBezTo>
                    <a:cubicBezTo>
                      <a:pt x="61167" y="1571"/>
                      <a:pt x="47473" y="0"/>
                      <a:pt x="305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5" name="Google Shape;1714;p46"/>
              <p:cNvSpPr/>
              <p:nvPr/>
            </p:nvSpPr>
            <p:spPr>
              <a:xfrm>
                <a:off x="3994772" y="3277722"/>
                <a:ext cx="16" cy="871"/>
              </a:xfrm>
              <a:custGeom>
                <a:avLst/>
                <a:gdLst/>
                <a:ahLst/>
                <a:cxnLst/>
                <a:rect l="l" t="t" r="r" b="b"/>
                <a:pathLst>
                  <a:path w="1" h="53" extrusionOk="0">
                    <a:moveTo>
                      <a:pt x="1" y="0"/>
                    </a:moveTo>
                    <a:lnTo>
                      <a:pt x="1" y="5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6" name="Google Shape;1715;p46"/>
              <p:cNvSpPr/>
              <p:nvPr/>
            </p:nvSpPr>
            <p:spPr>
              <a:xfrm>
                <a:off x="3990910" y="3210595"/>
                <a:ext cx="231074" cy="624336"/>
              </a:xfrm>
              <a:custGeom>
                <a:avLst/>
                <a:gdLst/>
                <a:ahLst/>
                <a:cxnLst/>
                <a:rect l="l" t="t" r="r" b="b"/>
                <a:pathLst>
                  <a:path w="14062" h="37994" extrusionOk="0">
                    <a:moveTo>
                      <a:pt x="14061" y="0"/>
                    </a:moveTo>
                    <a:lnTo>
                      <a:pt x="13983" y="26"/>
                    </a:lnTo>
                    <a:cubicBezTo>
                      <a:pt x="11548" y="550"/>
                      <a:pt x="9060" y="786"/>
                      <a:pt x="6599" y="917"/>
                    </a:cubicBezTo>
                    <a:cubicBezTo>
                      <a:pt x="4713" y="1021"/>
                      <a:pt x="2828" y="1074"/>
                      <a:pt x="943" y="1074"/>
                    </a:cubicBezTo>
                    <a:cubicBezTo>
                      <a:pt x="1074" y="7568"/>
                      <a:pt x="26" y="31081"/>
                      <a:pt x="0" y="37994"/>
                    </a:cubicBezTo>
                    <a:lnTo>
                      <a:pt x="10107" y="37994"/>
                    </a:lnTo>
                    <a:cubicBezTo>
                      <a:pt x="10107" y="37994"/>
                      <a:pt x="12097" y="19089"/>
                      <a:pt x="13302" y="10448"/>
                    </a:cubicBezTo>
                    <a:cubicBezTo>
                      <a:pt x="13616" y="8301"/>
                      <a:pt x="13904" y="4530"/>
                      <a:pt x="14061" y="0"/>
                    </a:cubicBezTo>
                    <a:close/>
                  </a:path>
                </a:pathLst>
              </a:custGeom>
              <a:solidFill>
                <a:srgbClr val="F7976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" name="Google Shape;1716;p46"/>
              <p:cNvSpPr/>
              <p:nvPr/>
            </p:nvSpPr>
            <p:spPr>
              <a:xfrm>
                <a:off x="4004237" y="3228227"/>
                <a:ext cx="3040" cy="144162"/>
              </a:xfrm>
              <a:custGeom>
                <a:avLst/>
                <a:gdLst/>
                <a:ahLst/>
                <a:cxnLst/>
                <a:rect l="l" t="t" r="r" b="b"/>
                <a:pathLst>
                  <a:path w="185" h="8773" extrusionOk="0">
                    <a:moveTo>
                      <a:pt x="1" y="8773"/>
                    </a:moveTo>
                    <a:cubicBezTo>
                      <a:pt x="106" y="5002"/>
                      <a:pt x="184" y="1808"/>
                      <a:pt x="132" y="1"/>
                    </a:cubicBezTo>
                    <a:lnTo>
                      <a:pt x="132" y="1"/>
                    </a:lnTo>
                    <a:cubicBezTo>
                      <a:pt x="184" y="1808"/>
                      <a:pt x="106" y="5002"/>
                      <a:pt x="1" y="8773"/>
                    </a:cubicBezTo>
                    <a:lnTo>
                      <a:pt x="1" y="8773"/>
                    </a:lnTo>
                    <a:close/>
                  </a:path>
                </a:pathLst>
              </a:custGeom>
              <a:solidFill>
                <a:srgbClr val="C529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" name="Google Shape;1717;p46"/>
              <p:cNvSpPr/>
              <p:nvPr/>
            </p:nvSpPr>
            <p:spPr>
              <a:xfrm>
                <a:off x="4219813" y="3210595"/>
                <a:ext cx="2169" cy="53373"/>
              </a:xfrm>
              <a:custGeom>
                <a:avLst/>
                <a:gdLst/>
                <a:ahLst/>
                <a:cxnLst/>
                <a:rect l="l" t="t" r="r" b="b"/>
                <a:pathLst>
                  <a:path w="132" h="3248" extrusionOk="0">
                    <a:moveTo>
                      <a:pt x="0" y="3247"/>
                    </a:moveTo>
                    <a:cubicBezTo>
                      <a:pt x="53" y="2226"/>
                      <a:pt x="105" y="1126"/>
                      <a:pt x="131" y="0"/>
                    </a:cubicBezTo>
                    <a:lnTo>
                      <a:pt x="131" y="0"/>
                    </a:lnTo>
                    <a:cubicBezTo>
                      <a:pt x="105" y="1126"/>
                      <a:pt x="53" y="2226"/>
                      <a:pt x="0" y="3247"/>
                    </a:cubicBezTo>
                    <a:close/>
                  </a:path>
                </a:pathLst>
              </a:custGeom>
              <a:solidFill>
                <a:srgbClr val="6A271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9" name="Google Shape;1718;p46"/>
              <p:cNvSpPr/>
              <p:nvPr/>
            </p:nvSpPr>
            <p:spPr>
              <a:xfrm>
                <a:off x="4004237" y="3210595"/>
                <a:ext cx="217747" cy="161794"/>
              </a:xfrm>
              <a:custGeom>
                <a:avLst/>
                <a:gdLst/>
                <a:ahLst/>
                <a:cxnLst/>
                <a:rect l="l" t="t" r="r" b="b"/>
                <a:pathLst>
                  <a:path w="13251" h="9846" extrusionOk="0">
                    <a:moveTo>
                      <a:pt x="13250" y="0"/>
                    </a:moveTo>
                    <a:lnTo>
                      <a:pt x="13172" y="26"/>
                    </a:lnTo>
                    <a:cubicBezTo>
                      <a:pt x="10737" y="550"/>
                      <a:pt x="8249" y="786"/>
                      <a:pt x="5788" y="917"/>
                    </a:cubicBezTo>
                    <a:cubicBezTo>
                      <a:pt x="4033" y="1021"/>
                      <a:pt x="2279" y="1074"/>
                      <a:pt x="525" y="1074"/>
                    </a:cubicBezTo>
                    <a:lnTo>
                      <a:pt x="132" y="1074"/>
                    </a:lnTo>
                    <a:cubicBezTo>
                      <a:pt x="184" y="2881"/>
                      <a:pt x="106" y="6075"/>
                      <a:pt x="1" y="9846"/>
                    </a:cubicBezTo>
                    <a:cubicBezTo>
                      <a:pt x="1965" y="9793"/>
                      <a:pt x="3902" y="9715"/>
                      <a:pt x="5814" y="9558"/>
                    </a:cubicBezTo>
                    <a:cubicBezTo>
                      <a:pt x="7699" y="9400"/>
                      <a:pt x="9558" y="9191"/>
                      <a:pt x="11417" y="8877"/>
                    </a:cubicBezTo>
                    <a:cubicBezTo>
                      <a:pt x="11836" y="8798"/>
                      <a:pt x="12281" y="8720"/>
                      <a:pt x="12727" y="8641"/>
                    </a:cubicBezTo>
                    <a:cubicBezTo>
                      <a:pt x="12857" y="7175"/>
                      <a:pt x="12988" y="5342"/>
                      <a:pt x="13119" y="3247"/>
                    </a:cubicBezTo>
                    <a:cubicBezTo>
                      <a:pt x="13172" y="2226"/>
                      <a:pt x="13224" y="1126"/>
                      <a:pt x="13250" y="0"/>
                    </a:cubicBezTo>
                    <a:close/>
                  </a:path>
                </a:pathLst>
              </a:custGeom>
              <a:solidFill>
                <a:srgbClr val="C421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0" name="Google Shape;1719;p46"/>
              <p:cNvSpPr/>
              <p:nvPr/>
            </p:nvSpPr>
            <p:spPr>
              <a:xfrm>
                <a:off x="3990910" y="3578470"/>
                <a:ext cx="194495" cy="256462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5607" extrusionOk="0">
                    <a:moveTo>
                      <a:pt x="11836" y="1"/>
                    </a:moveTo>
                    <a:cubicBezTo>
                      <a:pt x="9745" y="131"/>
                      <a:pt x="7655" y="189"/>
                      <a:pt x="5561" y="189"/>
                    </a:cubicBezTo>
                    <a:cubicBezTo>
                      <a:pt x="3851" y="189"/>
                      <a:pt x="2138" y="150"/>
                      <a:pt x="419" y="79"/>
                    </a:cubicBezTo>
                    <a:cubicBezTo>
                      <a:pt x="393" y="839"/>
                      <a:pt x="367" y="1572"/>
                      <a:pt x="367" y="2305"/>
                    </a:cubicBezTo>
                    <a:cubicBezTo>
                      <a:pt x="341" y="2410"/>
                      <a:pt x="341" y="2488"/>
                      <a:pt x="341" y="2567"/>
                    </a:cubicBezTo>
                    <a:cubicBezTo>
                      <a:pt x="341" y="2986"/>
                      <a:pt x="314" y="3379"/>
                      <a:pt x="314" y="3771"/>
                    </a:cubicBezTo>
                    <a:cubicBezTo>
                      <a:pt x="314" y="3876"/>
                      <a:pt x="288" y="3981"/>
                      <a:pt x="288" y="4086"/>
                    </a:cubicBezTo>
                    <a:cubicBezTo>
                      <a:pt x="131" y="8956"/>
                      <a:pt x="0" y="13250"/>
                      <a:pt x="0" y="15607"/>
                    </a:cubicBezTo>
                    <a:lnTo>
                      <a:pt x="10107" y="15607"/>
                    </a:lnTo>
                    <a:cubicBezTo>
                      <a:pt x="10107" y="15607"/>
                      <a:pt x="10683" y="10082"/>
                      <a:pt x="11417" y="3667"/>
                    </a:cubicBezTo>
                    <a:cubicBezTo>
                      <a:pt x="11417" y="3562"/>
                      <a:pt x="11443" y="3483"/>
                      <a:pt x="11443" y="3379"/>
                    </a:cubicBezTo>
                    <a:cubicBezTo>
                      <a:pt x="11495" y="3012"/>
                      <a:pt x="11521" y="2619"/>
                      <a:pt x="11574" y="2253"/>
                    </a:cubicBezTo>
                    <a:cubicBezTo>
                      <a:pt x="11574" y="2174"/>
                      <a:pt x="11574" y="2096"/>
                      <a:pt x="11600" y="2017"/>
                    </a:cubicBezTo>
                    <a:cubicBezTo>
                      <a:pt x="11678" y="1336"/>
                      <a:pt x="11757" y="682"/>
                      <a:pt x="118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" name="Google Shape;1720;p46"/>
              <p:cNvSpPr/>
              <p:nvPr/>
            </p:nvSpPr>
            <p:spPr>
              <a:xfrm>
                <a:off x="3996497" y="3611615"/>
                <a:ext cx="185030" cy="12259"/>
              </a:xfrm>
              <a:custGeom>
                <a:avLst/>
                <a:gdLst/>
                <a:ahLst/>
                <a:cxnLst/>
                <a:rect l="l" t="t" r="r" b="b"/>
                <a:pathLst>
                  <a:path w="11260" h="746" extrusionOk="0">
                    <a:moveTo>
                      <a:pt x="11260" y="0"/>
                    </a:moveTo>
                    <a:lnTo>
                      <a:pt x="11260" y="0"/>
                    </a:lnTo>
                    <a:cubicBezTo>
                      <a:pt x="10867" y="52"/>
                      <a:pt x="10448" y="105"/>
                      <a:pt x="10055" y="157"/>
                    </a:cubicBezTo>
                    <a:cubicBezTo>
                      <a:pt x="8101" y="383"/>
                      <a:pt x="6146" y="497"/>
                      <a:pt x="4192" y="497"/>
                    </a:cubicBezTo>
                    <a:cubicBezTo>
                      <a:pt x="3659" y="497"/>
                      <a:pt x="3126" y="488"/>
                      <a:pt x="2593" y="471"/>
                    </a:cubicBezTo>
                    <a:cubicBezTo>
                      <a:pt x="1729" y="419"/>
                      <a:pt x="865" y="367"/>
                      <a:pt x="27" y="288"/>
                    </a:cubicBezTo>
                    <a:cubicBezTo>
                      <a:pt x="1" y="393"/>
                      <a:pt x="1" y="471"/>
                      <a:pt x="1" y="550"/>
                    </a:cubicBezTo>
                    <a:cubicBezTo>
                      <a:pt x="1432" y="680"/>
                      <a:pt x="2868" y="745"/>
                      <a:pt x="4303" y="745"/>
                    </a:cubicBezTo>
                    <a:cubicBezTo>
                      <a:pt x="6621" y="745"/>
                      <a:pt x="8937" y="575"/>
                      <a:pt x="11234" y="236"/>
                    </a:cubicBezTo>
                    <a:cubicBezTo>
                      <a:pt x="11234" y="157"/>
                      <a:pt x="11234" y="79"/>
                      <a:pt x="112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" name="Google Shape;1721;p46"/>
              <p:cNvSpPr/>
              <p:nvPr/>
            </p:nvSpPr>
            <p:spPr>
              <a:xfrm>
                <a:off x="3995643" y="3633980"/>
                <a:ext cx="183305" cy="15052"/>
              </a:xfrm>
              <a:custGeom>
                <a:avLst/>
                <a:gdLst/>
                <a:ahLst/>
                <a:cxnLst/>
                <a:rect l="l" t="t" r="r" b="b"/>
                <a:pathLst>
                  <a:path w="11155" h="916" extrusionOk="0">
                    <a:moveTo>
                      <a:pt x="11155" y="1"/>
                    </a:moveTo>
                    <a:lnTo>
                      <a:pt x="11155" y="1"/>
                    </a:lnTo>
                    <a:cubicBezTo>
                      <a:pt x="10631" y="79"/>
                      <a:pt x="10134" y="158"/>
                      <a:pt x="9610" y="236"/>
                    </a:cubicBezTo>
                    <a:cubicBezTo>
                      <a:pt x="7829" y="472"/>
                      <a:pt x="6023" y="603"/>
                      <a:pt x="4216" y="603"/>
                    </a:cubicBezTo>
                    <a:cubicBezTo>
                      <a:pt x="3326" y="603"/>
                      <a:pt x="2435" y="577"/>
                      <a:pt x="1519" y="524"/>
                    </a:cubicBezTo>
                    <a:cubicBezTo>
                      <a:pt x="1100" y="498"/>
                      <a:pt x="655" y="472"/>
                      <a:pt x="210" y="420"/>
                    </a:cubicBezTo>
                    <a:cubicBezTo>
                      <a:pt x="157" y="420"/>
                      <a:pt x="79" y="420"/>
                      <a:pt x="26" y="393"/>
                    </a:cubicBezTo>
                    <a:cubicBezTo>
                      <a:pt x="26" y="498"/>
                      <a:pt x="0" y="603"/>
                      <a:pt x="0" y="708"/>
                    </a:cubicBezTo>
                    <a:cubicBezTo>
                      <a:pt x="105" y="734"/>
                      <a:pt x="210" y="734"/>
                      <a:pt x="314" y="734"/>
                    </a:cubicBezTo>
                    <a:cubicBezTo>
                      <a:pt x="838" y="786"/>
                      <a:pt x="1336" y="839"/>
                      <a:pt x="1859" y="865"/>
                    </a:cubicBezTo>
                    <a:cubicBezTo>
                      <a:pt x="2532" y="899"/>
                      <a:pt x="3206" y="916"/>
                      <a:pt x="3880" y="916"/>
                    </a:cubicBezTo>
                    <a:cubicBezTo>
                      <a:pt x="6303" y="916"/>
                      <a:pt x="8732" y="698"/>
                      <a:pt x="11129" y="289"/>
                    </a:cubicBezTo>
                    <a:cubicBezTo>
                      <a:pt x="11129" y="184"/>
                      <a:pt x="11155" y="105"/>
                      <a:pt x="1115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" name="Google Shape;1722;p46"/>
              <p:cNvSpPr/>
              <p:nvPr/>
            </p:nvSpPr>
            <p:spPr>
              <a:xfrm>
                <a:off x="3966377" y="3825797"/>
                <a:ext cx="299499" cy="94372"/>
              </a:xfrm>
              <a:custGeom>
                <a:avLst/>
                <a:gdLst/>
                <a:ahLst/>
                <a:cxnLst/>
                <a:rect l="l" t="t" r="r" b="b"/>
                <a:pathLst>
                  <a:path w="18226" h="5743" extrusionOk="0">
                    <a:moveTo>
                      <a:pt x="9125" y="1"/>
                    </a:moveTo>
                    <a:cubicBezTo>
                      <a:pt x="6156" y="1"/>
                      <a:pt x="1732" y="101"/>
                      <a:pt x="1415" y="189"/>
                    </a:cubicBezTo>
                    <a:cubicBezTo>
                      <a:pt x="970" y="320"/>
                      <a:pt x="1" y="4431"/>
                      <a:pt x="498" y="5347"/>
                    </a:cubicBezTo>
                    <a:cubicBezTo>
                      <a:pt x="676" y="5643"/>
                      <a:pt x="2678" y="5742"/>
                      <a:pt x="5282" y="5742"/>
                    </a:cubicBezTo>
                    <a:cubicBezTo>
                      <a:pt x="9589" y="5742"/>
                      <a:pt x="15540" y="5472"/>
                      <a:pt x="17597" y="5374"/>
                    </a:cubicBezTo>
                    <a:cubicBezTo>
                      <a:pt x="17989" y="5347"/>
                      <a:pt x="18225" y="4955"/>
                      <a:pt x="18042" y="4588"/>
                    </a:cubicBezTo>
                    <a:cubicBezTo>
                      <a:pt x="17701" y="3907"/>
                      <a:pt x="16863" y="2912"/>
                      <a:pt x="15266" y="1865"/>
                    </a:cubicBezTo>
                    <a:cubicBezTo>
                      <a:pt x="12648" y="137"/>
                      <a:pt x="11784" y="84"/>
                      <a:pt x="11784" y="84"/>
                    </a:cubicBezTo>
                    <a:cubicBezTo>
                      <a:pt x="11664" y="25"/>
                      <a:pt x="10566" y="1"/>
                      <a:pt x="91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" name="Google Shape;1723;p46"/>
              <p:cNvSpPr/>
              <p:nvPr/>
            </p:nvSpPr>
            <p:spPr>
              <a:xfrm>
                <a:off x="4150107" y="3852861"/>
                <a:ext cx="76608" cy="25470"/>
              </a:xfrm>
              <a:custGeom>
                <a:avLst/>
                <a:gdLst/>
                <a:ahLst/>
                <a:cxnLst/>
                <a:rect l="l" t="t" r="r" b="b"/>
                <a:pathLst>
                  <a:path w="4662" h="1550" extrusionOk="0">
                    <a:moveTo>
                      <a:pt x="3494" y="1"/>
                    </a:moveTo>
                    <a:cubicBezTo>
                      <a:pt x="3113" y="1"/>
                      <a:pt x="2731" y="41"/>
                      <a:pt x="2357" y="113"/>
                    </a:cubicBezTo>
                    <a:cubicBezTo>
                      <a:pt x="1781" y="244"/>
                      <a:pt x="1205" y="454"/>
                      <a:pt x="655" y="742"/>
                    </a:cubicBezTo>
                    <a:cubicBezTo>
                      <a:pt x="446" y="846"/>
                      <a:pt x="0" y="1056"/>
                      <a:pt x="131" y="1370"/>
                    </a:cubicBezTo>
                    <a:cubicBezTo>
                      <a:pt x="188" y="1502"/>
                      <a:pt x="275" y="1549"/>
                      <a:pt x="374" y="1549"/>
                    </a:cubicBezTo>
                    <a:cubicBezTo>
                      <a:pt x="548" y="1549"/>
                      <a:pt x="757" y="1401"/>
                      <a:pt x="891" y="1318"/>
                    </a:cubicBezTo>
                    <a:cubicBezTo>
                      <a:pt x="1911" y="745"/>
                      <a:pt x="3026" y="504"/>
                      <a:pt x="4191" y="504"/>
                    </a:cubicBezTo>
                    <a:cubicBezTo>
                      <a:pt x="4252" y="504"/>
                      <a:pt x="4312" y="505"/>
                      <a:pt x="4373" y="506"/>
                    </a:cubicBezTo>
                    <a:cubicBezTo>
                      <a:pt x="4609" y="506"/>
                      <a:pt x="4661" y="113"/>
                      <a:pt x="4426" y="87"/>
                    </a:cubicBezTo>
                    <a:cubicBezTo>
                      <a:pt x="4119" y="28"/>
                      <a:pt x="3807" y="1"/>
                      <a:pt x="3494" y="1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5" name="Google Shape;1724;p46"/>
              <p:cNvSpPr/>
              <p:nvPr/>
            </p:nvSpPr>
            <p:spPr>
              <a:xfrm>
                <a:off x="4121186" y="3840455"/>
                <a:ext cx="78416" cy="28757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1750" extrusionOk="0">
                    <a:moveTo>
                      <a:pt x="4254" y="0"/>
                    </a:moveTo>
                    <a:cubicBezTo>
                      <a:pt x="3571" y="0"/>
                      <a:pt x="2891" y="104"/>
                      <a:pt x="2232" y="292"/>
                    </a:cubicBezTo>
                    <a:cubicBezTo>
                      <a:pt x="1865" y="397"/>
                      <a:pt x="1525" y="528"/>
                      <a:pt x="1158" y="685"/>
                    </a:cubicBezTo>
                    <a:cubicBezTo>
                      <a:pt x="896" y="790"/>
                      <a:pt x="556" y="947"/>
                      <a:pt x="294" y="1156"/>
                    </a:cubicBezTo>
                    <a:cubicBezTo>
                      <a:pt x="242" y="1182"/>
                      <a:pt x="216" y="1209"/>
                      <a:pt x="163" y="1235"/>
                    </a:cubicBezTo>
                    <a:cubicBezTo>
                      <a:pt x="1" y="1420"/>
                      <a:pt x="126" y="1750"/>
                      <a:pt x="357" y="1750"/>
                    </a:cubicBezTo>
                    <a:cubicBezTo>
                      <a:pt x="387" y="1750"/>
                      <a:pt x="418" y="1744"/>
                      <a:pt x="451" y="1732"/>
                    </a:cubicBezTo>
                    <a:cubicBezTo>
                      <a:pt x="792" y="1601"/>
                      <a:pt x="1080" y="1392"/>
                      <a:pt x="1420" y="1235"/>
                    </a:cubicBezTo>
                    <a:cubicBezTo>
                      <a:pt x="1734" y="1078"/>
                      <a:pt x="2048" y="947"/>
                      <a:pt x="2389" y="842"/>
                    </a:cubicBezTo>
                    <a:cubicBezTo>
                      <a:pt x="3070" y="633"/>
                      <a:pt x="3777" y="502"/>
                      <a:pt x="4484" y="475"/>
                    </a:cubicBezTo>
                    <a:cubicBezTo>
                      <a:pt x="4772" y="449"/>
                      <a:pt x="4772" y="4"/>
                      <a:pt x="4484" y="4"/>
                    </a:cubicBezTo>
                    <a:cubicBezTo>
                      <a:pt x="4407" y="1"/>
                      <a:pt x="4330" y="0"/>
                      <a:pt x="4254" y="0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6" name="Google Shape;1725;p46"/>
              <p:cNvSpPr/>
              <p:nvPr/>
            </p:nvSpPr>
            <p:spPr>
              <a:xfrm>
                <a:off x="4106216" y="3827358"/>
                <a:ext cx="69296" cy="24139"/>
              </a:xfrm>
              <a:custGeom>
                <a:avLst/>
                <a:gdLst/>
                <a:ahLst/>
                <a:cxnLst/>
                <a:rect l="l" t="t" r="r" b="b"/>
                <a:pathLst>
                  <a:path w="4217" h="1469" extrusionOk="0">
                    <a:moveTo>
                      <a:pt x="3274" y="0"/>
                    </a:moveTo>
                    <a:cubicBezTo>
                      <a:pt x="2794" y="0"/>
                      <a:pt x="2314" y="53"/>
                      <a:pt x="1834" y="173"/>
                    </a:cubicBezTo>
                    <a:cubicBezTo>
                      <a:pt x="1467" y="277"/>
                      <a:pt x="1127" y="435"/>
                      <a:pt x="786" y="592"/>
                    </a:cubicBezTo>
                    <a:cubicBezTo>
                      <a:pt x="524" y="696"/>
                      <a:pt x="1" y="906"/>
                      <a:pt x="1" y="1246"/>
                    </a:cubicBezTo>
                    <a:cubicBezTo>
                      <a:pt x="27" y="1325"/>
                      <a:pt x="53" y="1403"/>
                      <a:pt x="105" y="1430"/>
                    </a:cubicBezTo>
                    <a:cubicBezTo>
                      <a:pt x="169" y="1457"/>
                      <a:pt x="227" y="1468"/>
                      <a:pt x="282" y="1468"/>
                    </a:cubicBezTo>
                    <a:cubicBezTo>
                      <a:pt x="386" y="1468"/>
                      <a:pt x="483" y="1428"/>
                      <a:pt x="603" y="1377"/>
                    </a:cubicBezTo>
                    <a:cubicBezTo>
                      <a:pt x="734" y="1272"/>
                      <a:pt x="891" y="1194"/>
                      <a:pt x="1048" y="1115"/>
                    </a:cubicBezTo>
                    <a:cubicBezTo>
                      <a:pt x="1362" y="958"/>
                      <a:pt x="1676" y="827"/>
                      <a:pt x="1991" y="723"/>
                    </a:cubicBezTo>
                    <a:cubicBezTo>
                      <a:pt x="2645" y="513"/>
                      <a:pt x="3352" y="356"/>
                      <a:pt x="4033" y="330"/>
                    </a:cubicBezTo>
                    <a:cubicBezTo>
                      <a:pt x="4216" y="330"/>
                      <a:pt x="4216" y="68"/>
                      <a:pt x="4033" y="42"/>
                    </a:cubicBezTo>
                    <a:cubicBezTo>
                      <a:pt x="3780" y="15"/>
                      <a:pt x="3527" y="0"/>
                      <a:pt x="3274" y="0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7" name="Google Shape;1726;p46"/>
              <p:cNvSpPr/>
              <p:nvPr/>
            </p:nvSpPr>
            <p:spPr>
              <a:xfrm>
                <a:off x="3678958" y="3210595"/>
                <a:ext cx="299926" cy="624336"/>
              </a:xfrm>
              <a:custGeom>
                <a:avLst/>
                <a:gdLst/>
                <a:ahLst/>
                <a:cxnLst/>
                <a:rect l="l" t="t" r="r" b="b"/>
                <a:pathLst>
                  <a:path w="18252" h="37994" extrusionOk="0">
                    <a:moveTo>
                      <a:pt x="18251" y="0"/>
                    </a:moveTo>
                    <a:lnTo>
                      <a:pt x="18146" y="26"/>
                    </a:lnTo>
                    <a:cubicBezTo>
                      <a:pt x="15659" y="550"/>
                      <a:pt x="13145" y="786"/>
                      <a:pt x="10658" y="917"/>
                    </a:cubicBezTo>
                    <a:cubicBezTo>
                      <a:pt x="8772" y="1021"/>
                      <a:pt x="6887" y="1074"/>
                      <a:pt x="5002" y="1074"/>
                    </a:cubicBezTo>
                    <a:cubicBezTo>
                      <a:pt x="4426" y="7568"/>
                      <a:pt x="786" y="31081"/>
                      <a:pt x="1" y="37994"/>
                    </a:cubicBezTo>
                    <a:lnTo>
                      <a:pt x="10108" y="37994"/>
                    </a:lnTo>
                    <a:cubicBezTo>
                      <a:pt x="10108" y="37994"/>
                      <a:pt x="14166" y="19089"/>
                      <a:pt x="16340" y="10448"/>
                    </a:cubicBezTo>
                    <a:cubicBezTo>
                      <a:pt x="16889" y="8301"/>
                      <a:pt x="17570" y="4530"/>
                      <a:pt x="18251" y="0"/>
                    </a:cubicBezTo>
                    <a:close/>
                  </a:path>
                </a:pathLst>
              </a:custGeom>
              <a:solidFill>
                <a:srgbClr val="F7976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8" name="Google Shape;1727;p46"/>
              <p:cNvSpPr/>
              <p:nvPr/>
            </p:nvSpPr>
            <p:spPr>
              <a:xfrm>
                <a:off x="3743504" y="3211450"/>
                <a:ext cx="234935" cy="160940"/>
              </a:xfrm>
              <a:custGeom>
                <a:avLst/>
                <a:gdLst/>
                <a:ahLst/>
                <a:cxnLst/>
                <a:rect l="l" t="t" r="r" b="b"/>
                <a:pathLst>
                  <a:path w="14297" h="9794" extrusionOk="0">
                    <a:moveTo>
                      <a:pt x="0" y="9794"/>
                    </a:moveTo>
                    <a:cubicBezTo>
                      <a:pt x="53" y="9401"/>
                      <a:pt x="105" y="9034"/>
                      <a:pt x="157" y="8668"/>
                    </a:cubicBezTo>
                    <a:cubicBezTo>
                      <a:pt x="105" y="9034"/>
                      <a:pt x="53" y="9401"/>
                      <a:pt x="0" y="9794"/>
                    </a:cubicBezTo>
                    <a:lnTo>
                      <a:pt x="0" y="9794"/>
                    </a:lnTo>
                    <a:close/>
                    <a:moveTo>
                      <a:pt x="14297" y="1"/>
                    </a:moveTo>
                    <a:cubicBezTo>
                      <a:pt x="14297" y="1"/>
                      <a:pt x="14297" y="1"/>
                      <a:pt x="14297" y="1"/>
                    </a:cubicBezTo>
                    <a:cubicBezTo>
                      <a:pt x="14297" y="1"/>
                      <a:pt x="14297" y="1"/>
                      <a:pt x="14297" y="1"/>
                    </a:cubicBezTo>
                    <a:close/>
                  </a:path>
                </a:pathLst>
              </a:custGeom>
              <a:solidFill>
                <a:srgbClr val="C529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9" name="Google Shape;1728;p46"/>
              <p:cNvSpPr/>
              <p:nvPr/>
            </p:nvSpPr>
            <p:spPr>
              <a:xfrm>
                <a:off x="3743504" y="3210595"/>
                <a:ext cx="235379" cy="161794"/>
              </a:xfrm>
              <a:custGeom>
                <a:avLst/>
                <a:gdLst/>
                <a:ahLst/>
                <a:cxnLst/>
                <a:rect l="l" t="t" r="r" b="b"/>
                <a:pathLst>
                  <a:path w="14324" h="9846" extrusionOk="0">
                    <a:moveTo>
                      <a:pt x="14323" y="0"/>
                    </a:moveTo>
                    <a:lnTo>
                      <a:pt x="14218" y="26"/>
                    </a:lnTo>
                    <a:cubicBezTo>
                      <a:pt x="11731" y="550"/>
                      <a:pt x="9217" y="786"/>
                      <a:pt x="6730" y="917"/>
                    </a:cubicBezTo>
                    <a:cubicBezTo>
                      <a:pt x="4975" y="1021"/>
                      <a:pt x="3221" y="1074"/>
                      <a:pt x="1467" y="1074"/>
                    </a:cubicBezTo>
                    <a:lnTo>
                      <a:pt x="1074" y="1074"/>
                    </a:lnTo>
                    <a:cubicBezTo>
                      <a:pt x="943" y="2697"/>
                      <a:pt x="576" y="5447"/>
                      <a:pt x="157" y="8720"/>
                    </a:cubicBezTo>
                    <a:cubicBezTo>
                      <a:pt x="105" y="9086"/>
                      <a:pt x="53" y="9453"/>
                      <a:pt x="0" y="9846"/>
                    </a:cubicBezTo>
                    <a:cubicBezTo>
                      <a:pt x="1938" y="9793"/>
                      <a:pt x="3876" y="9715"/>
                      <a:pt x="5839" y="9558"/>
                    </a:cubicBezTo>
                    <a:cubicBezTo>
                      <a:pt x="7725" y="9400"/>
                      <a:pt x="9610" y="9191"/>
                      <a:pt x="11495" y="8877"/>
                    </a:cubicBezTo>
                    <a:cubicBezTo>
                      <a:pt x="11940" y="8798"/>
                      <a:pt x="12385" y="8720"/>
                      <a:pt x="12831" y="8641"/>
                    </a:cubicBezTo>
                    <a:cubicBezTo>
                      <a:pt x="13276" y="6468"/>
                      <a:pt x="13799" y="3483"/>
                      <a:pt x="14297" y="53"/>
                    </a:cubicBezTo>
                    <a:cubicBezTo>
                      <a:pt x="14323" y="26"/>
                      <a:pt x="14323" y="26"/>
                      <a:pt x="14323" y="0"/>
                    </a:cubicBezTo>
                    <a:close/>
                  </a:path>
                </a:pathLst>
              </a:custGeom>
              <a:solidFill>
                <a:srgbClr val="C421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0" name="Google Shape;1729;p46"/>
              <p:cNvSpPr/>
              <p:nvPr/>
            </p:nvSpPr>
            <p:spPr>
              <a:xfrm>
                <a:off x="3678958" y="3578470"/>
                <a:ext cx="222463" cy="256462"/>
              </a:xfrm>
              <a:custGeom>
                <a:avLst/>
                <a:gdLst/>
                <a:ahLst/>
                <a:cxnLst/>
                <a:rect l="l" t="t" r="r" b="b"/>
                <a:pathLst>
                  <a:path w="13538" h="15607" extrusionOk="0">
                    <a:moveTo>
                      <a:pt x="13538" y="1"/>
                    </a:moveTo>
                    <a:cubicBezTo>
                      <a:pt x="11448" y="131"/>
                      <a:pt x="9350" y="189"/>
                      <a:pt x="7257" y="189"/>
                    </a:cubicBezTo>
                    <a:cubicBezTo>
                      <a:pt x="5548" y="189"/>
                      <a:pt x="3843" y="150"/>
                      <a:pt x="2148" y="79"/>
                    </a:cubicBezTo>
                    <a:cubicBezTo>
                      <a:pt x="2043" y="839"/>
                      <a:pt x="1912" y="1572"/>
                      <a:pt x="1833" y="2305"/>
                    </a:cubicBezTo>
                    <a:cubicBezTo>
                      <a:pt x="1807" y="2410"/>
                      <a:pt x="1781" y="2488"/>
                      <a:pt x="1781" y="2567"/>
                    </a:cubicBezTo>
                    <a:cubicBezTo>
                      <a:pt x="1729" y="2986"/>
                      <a:pt x="1676" y="3379"/>
                      <a:pt x="1624" y="3771"/>
                    </a:cubicBezTo>
                    <a:cubicBezTo>
                      <a:pt x="1598" y="3876"/>
                      <a:pt x="1572" y="3981"/>
                      <a:pt x="1572" y="4086"/>
                    </a:cubicBezTo>
                    <a:cubicBezTo>
                      <a:pt x="865" y="8956"/>
                      <a:pt x="262" y="13250"/>
                      <a:pt x="1" y="15607"/>
                    </a:cubicBezTo>
                    <a:lnTo>
                      <a:pt x="10108" y="15607"/>
                    </a:lnTo>
                    <a:cubicBezTo>
                      <a:pt x="10108" y="15607"/>
                      <a:pt x="11286" y="10082"/>
                      <a:pt x="12726" y="3667"/>
                    </a:cubicBezTo>
                    <a:cubicBezTo>
                      <a:pt x="12752" y="3562"/>
                      <a:pt x="12779" y="3483"/>
                      <a:pt x="12779" y="3379"/>
                    </a:cubicBezTo>
                    <a:cubicBezTo>
                      <a:pt x="12883" y="3012"/>
                      <a:pt x="12962" y="2619"/>
                      <a:pt x="13040" y="2253"/>
                    </a:cubicBezTo>
                    <a:cubicBezTo>
                      <a:pt x="13067" y="2174"/>
                      <a:pt x="13067" y="2096"/>
                      <a:pt x="13093" y="2017"/>
                    </a:cubicBezTo>
                    <a:cubicBezTo>
                      <a:pt x="13250" y="1336"/>
                      <a:pt x="13381" y="682"/>
                      <a:pt x="13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1" name="Google Shape;1730;p46"/>
              <p:cNvSpPr/>
              <p:nvPr/>
            </p:nvSpPr>
            <p:spPr>
              <a:xfrm>
                <a:off x="3708224" y="3611615"/>
                <a:ext cx="185884" cy="12259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746" extrusionOk="0">
                    <a:moveTo>
                      <a:pt x="11312" y="0"/>
                    </a:moveTo>
                    <a:cubicBezTo>
                      <a:pt x="10919" y="52"/>
                      <a:pt x="10500" y="105"/>
                      <a:pt x="10081" y="157"/>
                    </a:cubicBezTo>
                    <a:cubicBezTo>
                      <a:pt x="8127" y="383"/>
                      <a:pt x="6156" y="497"/>
                      <a:pt x="4207" y="497"/>
                    </a:cubicBezTo>
                    <a:cubicBezTo>
                      <a:pt x="3676" y="497"/>
                      <a:pt x="3146" y="488"/>
                      <a:pt x="2619" y="471"/>
                    </a:cubicBezTo>
                    <a:cubicBezTo>
                      <a:pt x="1754" y="419"/>
                      <a:pt x="890" y="367"/>
                      <a:pt x="52" y="288"/>
                    </a:cubicBezTo>
                    <a:cubicBezTo>
                      <a:pt x="26" y="393"/>
                      <a:pt x="0" y="471"/>
                      <a:pt x="0" y="550"/>
                    </a:cubicBezTo>
                    <a:cubicBezTo>
                      <a:pt x="1422" y="680"/>
                      <a:pt x="2851" y="745"/>
                      <a:pt x="4285" y="745"/>
                    </a:cubicBezTo>
                    <a:cubicBezTo>
                      <a:pt x="6602" y="745"/>
                      <a:pt x="8931" y="575"/>
                      <a:pt x="11259" y="236"/>
                    </a:cubicBezTo>
                    <a:cubicBezTo>
                      <a:pt x="11286" y="157"/>
                      <a:pt x="11286" y="79"/>
                      <a:pt x="113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" name="Google Shape;1731;p46"/>
              <p:cNvSpPr/>
              <p:nvPr/>
            </p:nvSpPr>
            <p:spPr>
              <a:xfrm>
                <a:off x="3704773" y="3633980"/>
                <a:ext cx="184175" cy="15052"/>
              </a:xfrm>
              <a:custGeom>
                <a:avLst/>
                <a:gdLst/>
                <a:ahLst/>
                <a:cxnLst/>
                <a:rect l="l" t="t" r="r" b="b"/>
                <a:pathLst>
                  <a:path w="11208" h="916" extrusionOk="0">
                    <a:moveTo>
                      <a:pt x="11208" y="1"/>
                    </a:moveTo>
                    <a:lnTo>
                      <a:pt x="11208" y="1"/>
                    </a:lnTo>
                    <a:cubicBezTo>
                      <a:pt x="10710" y="79"/>
                      <a:pt x="10186" y="158"/>
                      <a:pt x="9663" y="236"/>
                    </a:cubicBezTo>
                    <a:cubicBezTo>
                      <a:pt x="7830" y="472"/>
                      <a:pt x="6023" y="603"/>
                      <a:pt x="4216" y="603"/>
                    </a:cubicBezTo>
                    <a:cubicBezTo>
                      <a:pt x="3326" y="603"/>
                      <a:pt x="2436" y="577"/>
                      <a:pt x="1545" y="524"/>
                    </a:cubicBezTo>
                    <a:cubicBezTo>
                      <a:pt x="1100" y="498"/>
                      <a:pt x="681" y="472"/>
                      <a:pt x="236" y="420"/>
                    </a:cubicBezTo>
                    <a:cubicBezTo>
                      <a:pt x="184" y="420"/>
                      <a:pt x="105" y="420"/>
                      <a:pt x="53" y="393"/>
                    </a:cubicBezTo>
                    <a:cubicBezTo>
                      <a:pt x="27" y="498"/>
                      <a:pt x="1" y="603"/>
                      <a:pt x="1" y="708"/>
                    </a:cubicBezTo>
                    <a:cubicBezTo>
                      <a:pt x="105" y="734"/>
                      <a:pt x="210" y="734"/>
                      <a:pt x="315" y="734"/>
                    </a:cubicBezTo>
                    <a:cubicBezTo>
                      <a:pt x="812" y="786"/>
                      <a:pt x="1310" y="839"/>
                      <a:pt x="1807" y="865"/>
                    </a:cubicBezTo>
                    <a:cubicBezTo>
                      <a:pt x="2480" y="899"/>
                      <a:pt x="3155" y="916"/>
                      <a:pt x="3832" y="916"/>
                    </a:cubicBezTo>
                    <a:cubicBezTo>
                      <a:pt x="6264" y="916"/>
                      <a:pt x="8717" y="698"/>
                      <a:pt x="11155" y="289"/>
                    </a:cubicBezTo>
                    <a:cubicBezTo>
                      <a:pt x="11181" y="184"/>
                      <a:pt x="11208" y="105"/>
                      <a:pt x="112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" name="Google Shape;1732;p46"/>
              <p:cNvSpPr/>
              <p:nvPr/>
            </p:nvSpPr>
            <p:spPr>
              <a:xfrm>
                <a:off x="3654441" y="3825797"/>
                <a:ext cx="299482" cy="94372"/>
              </a:xfrm>
              <a:custGeom>
                <a:avLst/>
                <a:gdLst/>
                <a:ahLst/>
                <a:cxnLst/>
                <a:rect l="l" t="t" r="r" b="b"/>
                <a:pathLst>
                  <a:path w="18225" h="5743" extrusionOk="0">
                    <a:moveTo>
                      <a:pt x="9126" y="1"/>
                    </a:moveTo>
                    <a:cubicBezTo>
                      <a:pt x="6159" y="1"/>
                      <a:pt x="1740" y="101"/>
                      <a:pt x="1440" y="189"/>
                    </a:cubicBezTo>
                    <a:cubicBezTo>
                      <a:pt x="969" y="320"/>
                      <a:pt x="0" y="4431"/>
                      <a:pt x="524" y="5347"/>
                    </a:cubicBezTo>
                    <a:cubicBezTo>
                      <a:pt x="691" y="5643"/>
                      <a:pt x="2688" y="5742"/>
                      <a:pt x="5288" y="5742"/>
                    </a:cubicBezTo>
                    <a:cubicBezTo>
                      <a:pt x="9588" y="5742"/>
                      <a:pt x="15540" y="5472"/>
                      <a:pt x="17596" y="5374"/>
                    </a:cubicBezTo>
                    <a:cubicBezTo>
                      <a:pt x="17989" y="5347"/>
                      <a:pt x="18224" y="4955"/>
                      <a:pt x="18067" y="4588"/>
                    </a:cubicBezTo>
                    <a:cubicBezTo>
                      <a:pt x="17701" y="3907"/>
                      <a:pt x="16863" y="2912"/>
                      <a:pt x="15266" y="1865"/>
                    </a:cubicBezTo>
                    <a:cubicBezTo>
                      <a:pt x="12647" y="137"/>
                      <a:pt x="11783" y="84"/>
                      <a:pt x="11783" y="84"/>
                    </a:cubicBezTo>
                    <a:cubicBezTo>
                      <a:pt x="11663" y="25"/>
                      <a:pt x="10565" y="1"/>
                      <a:pt x="91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4" name="Google Shape;1733;p46"/>
              <p:cNvSpPr/>
              <p:nvPr/>
            </p:nvSpPr>
            <p:spPr>
              <a:xfrm>
                <a:off x="3838155" y="3852861"/>
                <a:ext cx="76608" cy="25470"/>
              </a:xfrm>
              <a:custGeom>
                <a:avLst/>
                <a:gdLst/>
                <a:ahLst/>
                <a:cxnLst/>
                <a:rect l="l" t="t" r="r" b="b"/>
                <a:pathLst>
                  <a:path w="4662" h="1550" extrusionOk="0">
                    <a:moveTo>
                      <a:pt x="3506" y="1"/>
                    </a:moveTo>
                    <a:cubicBezTo>
                      <a:pt x="3132" y="1"/>
                      <a:pt x="2758" y="41"/>
                      <a:pt x="2384" y="113"/>
                    </a:cubicBezTo>
                    <a:cubicBezTo>
                      <a:pt x="1781" y="244"/>
                      <a:pt x="1205" y="454"/>
                      <a:pt x="682" y="742"/>
                    </a:cubicBezTo>
                    <a:cubicBezTo>
                      <a:pt x="446" y="846"/>
                      <a:pt x="1" y="1056"/>
                      <a:pt x="158" y="1370"/>
                    </a:cubicBezTo>
                    <a:cubicBezTo>
                      <a:pt x="205" y="1502"/>
                      <a:pt x="290" y="1549"/>
                      <a:pt x="387" y="1549"/>
                    </a:cubicBezTo>
                    <a:cubicBezTo>
                      <a:pt x="560" y="1549"/>
                      <a:pt x="774" y="1401"/>
                      <a:pt x="891" y="1318"/>
                    </a:cubicBezTo>
                    <a:cubicBezTo>
                      <a:pt x="1911" y="745"/>
                      <a:pt x="3026" y="504"/>
                      <a:pt x="4191" y="504"/>
                    </a:cubicBezTo>
                    <a:cubicBezTo>
                      <a:pt x="4252" y="504"/>
                      <a:pt x="4313" y="505"/>
                      <a:pt x="4374" y="506"/>
                    </a:cubicBezTo>
                    <a:cubicBezTo>
                      <a:pt x="4609" y="506"/>
                      <a:pt x="4662" y="113"/>
                      <a:pt x="4426" y="87"/>
                    </a:cubicBezTo>
                    <a:cubicBezTo>
                      <a:pt x="4119" y="28"/>
                      <a:pt x="3813" y="1"/>
                      <a:pt x="3506" y="1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" name="Google Shape;1734;p46"/>
              <p:cNvSpPr/>
              <p:nvPr/>
            </p:nvSpPr>
            <p:spPr>
              <a:xfrm>
                <a:off x="3809250" y="3840455"/>
                <a:ext cx="78843" cy="28757"/>
              </a:xfrm>
              <a:custGeom>
                <a:avLst/>
                <a:gdLst/>
                <a:ahLst/>
                <a:cxnLst/>
                <a:rect l="l" t="t" r="r" b="b"/>
                <a:pathLst>
                  <a:path w="4798" h="1750" extrusionOk="0">
                    <a:moveTo>
                      <a:pt x="4253" y="0"/>
                    </a:moveTo>
                    <a:cubicBezTo>
                      <a:pt x="3570" y="0"/>
                      <a:pt x="2890" y="104"/>
                      <a:pt x="2231" y="292"/>
                    </a:cubicBezTo>
                    <a:cubicBezTo>
                      <a:pt x="1865" y="397"/>
                      <a:pt x="1524" y="528"/>
                      <a:pt x="1184" y="685"/>
                    </a:cubicBezTo>
                    <a:cubicBezTo>
                      <a:pt x="896" y="790"/>
                      <a:pt x="555" y="947"/>
                      <a:pt x="293" y="1156"/>
                    </a:cubicBezTo>
                    <a:cubicBezTo>
                      <a:pt x="267" y="1182"/>
                      <a:pt x="215" y="1209"/>
                      <a:pt x="163" y="1235"/>
                    </a:cubicBezTo>
                    <a:cubicBezTo>
                      <a:pt x="0" y="1420"/>
                      <a:pt x="125" y="1750"/>
                      <a:pt x="356" y="1750"/>
                    </a:cubicBezTo>
                    <a:cubicBezTo>
                      <a:pt x="386" y="1750"/>
                      <a:pt x="418" y="1744"/>
                      <a:pt x="451" y="1732"/>
                    </a:cubicBezTo>
                    <a:cubicBezTo>
                      <a:pt x="791" y="1601"/>
                      <a:pt x="1105" y="1392"/>
                      <a:pt x="1419" y="1235"/>
                    </a:cubicBezTo>
                    <a:cubicBezTo>
                      <a:pt x="1734" y="1078"/>
                      <a:pt x="2048" y="947"/>
                      <a:pt x="2388" y="842"/>
                    </a:cubicBezTo>
                    <a:cubicBezTo>
                      <a:pt x="3069" y="633"/>
                      <a:pt x="3776" y="502"/>
                      <a:pt x="4483" y="475"/>
                    </a:cubicBezTo>
                    <a:cubicBezTo>
                      <a:pt x="4771" y="449"/>
                      <a:pt x="4797" y="4"/>
                      <a:pt x="4483" y="4"/>
                    </a:cubicBezTo>
                    <a:cubicBezTo>
                      <a:pt x="4406" y="1"/>
                      <a:pt x="4330" y="0"/>
                      <a:pt x="4253" y="0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6" name="Google Shape;1735;p46"/>
              <p:cNvSpPr/>
              <p:nvPr/>
            </p:nvSpPr>
            <p:spPr>
              <a:xfrm>
                <a:off x="3794264" y="3827358"/>
                <a:ext cx="69723" cy="24139"/>
              </a:xfrm>
              <a:custGeom>
                <a:avLst/>
                <a:gdLst/>
                <a:ahLst/>
                <a:cxnLst/>
                <a:rect l="l" t="t" r="r" b="b"/>
                <a:pathLst>
                  <a:path w="4243" h="1469" extrusionOk="0">
                    <a:moveTo>
                      <a:pt x="3283" y="0"/>
                    </a:moveTo>
                    <a:cubicBezTo>
                      <a:pt x="2797" y="0"/>
                      <a:pt x="2323" y="53"/>
                      <a:pt x="1860" y="173"/>
                    </a:cubicBezTo>
                    <a:cubicBezTo>
                      <a:pt x="1493" y="277"/>
                      <a:pt x="1127" y="435"/>
                      <a:pt x="787" y="592"/>
                    </a:cubicBezTo>
                    <a:cubicBezTo>
                      <a:pt x="525" y="696"/>
                      <a:pt x="1" y="906"/>
                      <a:pt x="27" y="1246"/>
                    </a:cubicBezTo>
                    <a:cubicBezTo>
                      <a:pt x="27" y="1325"/>
                      <a:pt x="53" y="1403"/>
                      <a:pt x="132" y="1430"/>
                    </a:cubicBezTo>
                    <a:cubicBezTo>
                      <a:pt x="187" y="1457"/>
                      <a:pt x="241" y="1468"/>
                      <a:pt x="296" y="1468"/>
                    </a:cubicBezTo>
                    <a:cubicBezTo>
                      <a:pt x="399" y="1468"/>
                      <a:pt x="501" y="1428"/>
                      <a:pt x="603" y="1377"/>
                    </a:cubicBezTo>
                    <a:cubicBezTo>
                      <a:pt x="760" y="1272"/>
                      <a:pt x="917" y="1194"/>
                      <a:pt x="1075" y="1115"/>
                    </a:cubicBezTo>
                    <a:cubicBezTo>
                      <a:pt x="1363" y="958"/>
                      <a:pt x="1677" y="827"/>
                      <a:pt x="1991" y="723"/>
                    </a:cubicBezTo>
                    <a:cubicBezTo>
                      <a:pt x="2646" y="513"/>
                      <a:pt x="3353" y="356"/>
                      <a:pt x="4060" y="330"/>
                    </a:cubicBezTo>
                    <a:cubicBezTo>
                      <a:pt x="4243" y="330"/>
                      <a:pt x="4217" y="68"/>
                      <a:pt x="4060" y="42"/>
                    </a:cubicBezTo>
                    <a:cubicBezTo>
                      <a:pt x="3797" y="15"/>
                      <a:pt x="3538" y="0"/>
                      <a:pt x="3283" y="0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7" name="Google Shape;1736;p46"/>
              <p:cNvSpPr/>
              <p:nvPr/>
            </p:nvSpPr>
            <p:spPr>
              <a:xfrm>
                <a:off x="3641952" y="2950616"/>
                <a:ext cx="669099" cy="388875"/>
              </a:xfrm>
              <a:custGeom>
                <a:avLst/>
                <a:gdLst/>
                <a:ahLst/>
                <a:cxnLst/>
                <a:rect l="l" t="t" r="r" b="b"/>
                <a:pathLst>
                  <a:path w="40718" h="23665" extrusionOk="0">
                    <a:moveTo>
                      <a:pt x="36081" y="1"/>
                    </a:moveTo>
                    <a:cubicBezTo>
                      <a:pt x="36064" y="1"/>
                      <a:pt x="36047" y="3"/>
                      <a:pt x="36030" y="6"/>
                    </a:cubicBezTo>
                    <a:cubicBezTo>
                      <a:pt x="35559" y="111"/>
                      <a:pt x="35088" y="215"/>
                      <a:pt x="34590" y="294"/>
                    </a:cubicBezTo>
                    <a:cubicBezTo>
                      <a:pt x="34486" y="320"/>
                      <a:pt x="34381" y="320"/>
                      <a:pt x="34276" y="346"/>
                    </a:cubicBezTo>
                    <a:cubicBezTo>
                      <a:pt x="32574" y="634"/>
                      <a:pt x="30846" y="818"/>
                      <a:pt x="29144" y="975"/>
                    </a:cubicBezTo>
                    <a:lnTo>
                      <a:pt x="29013" y="975"/>
                    </a:lnTo>
                    <a:cubicBezTo>
                      <a:pt x="28856" y="1001"/>
                      <a:pt x="28699" y="1027"/>
                      <a:pt x="28542" y="1027"/>
                    </a:cubicBezTo>
                    <a:cubicBezTo>
                      <a:pt x="28175" y="1053"/>
                      <a:pt x="27835" y="1080"/>
                      <a:pt x="27468" y="1106"/>
                    </a:cubicBezTo>
                    <a:cubicBezTo>
                      <a:pt x="27363" y="1106"/>
                      <a:pt x="27285" y="1132"/>
                      <a:pt x="27180" y="1132"/>
                    </a:cubicBezTo>
                    <a:cubicBezTo>
                      <a:pt x="25065" y="1270"/>
                      <a:pt x="22958" y="1335"/>
                      <a:pt x="20858" y="1335"/>
                    </a:cubicBezTo>
                    <a:cubicBezTo>
                      <a:pt x="18979" y="1335"/>
                      <a:pt x="17107" y="1283"/>
                      <a:pt x="15240" y="1184"/>
                    </a:cubicBezTo>
                    <a:lnTo>
                      <a:pt x="14873" y="1184"/>
                    </a:lnTo>
                    <a:cubicBezTo>
                      <a:pt x="14114" y="1132"/>
                      <a:pt x="13381" y="1080"/>
                      <a:pt x="12622" y="1027"/>
                    </a:cubicBezTo>
                    <a:cubicBezTo>
                      <a:pt x="11757" y="949"/>
                      <a:pt x="10867" y="870"/>
                      <a:pt x="10003" y="792"/>
                    </a:cubicBezTo>
                    <a:cubicBezTo>
                      <a:pt x="9925" y="765"/>
                      <a:pt x="9872" y="765"/>
                      <a:pt x="9794" y="765"/>
                    </a:cubicBezTo>
                    <a:cubicBezTo>
                      <a:pt x="9087" y="687"/>
                      <a:pt x="8406" y="608"/>
                      <a:pt x="7699" y="530"/>
                    </a:cubicBezTo>
                    <a:cubicBezTo>
                      <a:pt x="7684" y="528"/>
                      <a:pt x="7668" y="527"/>
                      <a:pt x="7653" y="527"/>
                    </a:cubicBezTo>
                    <a:cubicBezTo>
                      <a:pt x="7460" y="527"/>
                      <a:pt x="7278" y="676"/>
                      <a:pt x="7254" y="870"/>
                    </a:cubicBezTo>
                    <a:cubicBezTo>
                      <a:pt x="6992" y="2860"/>
                      <a:pt x="6730" y="4457"/>
                      <a:pt x="6521" y="5321"/>
                    </a:cubicBezTo>
                    <a:cubicBezTo>
                      <a:pt x="5185" y="10611"/>
                      <a:pt x="1415" y="19592"/>
                      <a:pt x="1" y="21608"/>
                    </a:cubicBezTo>
                    <a:cubicBezTo>
                      <a:pt x="1048" y="21948"/>
                      <a:pt x="2357" y="22263"/>
                      <a:pt x="3876" y="22524"/>
                    </a:cubicBezTo>
                    <a:cubicBezTo>
                      <a:pt x="3955" y="22551"/>
                      <a:pt x="4007" y="22551"/>
                      <a:pt x="4085" y="22577"/>
                    </a:cubicBezTo>
                    <a:cubicBezTo>
                      <a:pt x="7870" y="23244"/>
                      <a:pt x="12875" y="23665"/>
                      <a:pt x="18260" y="23665"/>
                    </a:cubicBezTo>
                    <a:cubicBezTo>
                      <a:pt x="25766" y="23665"/>
                      <a:pt x="34009" y="22848"/>
                      <a:pt x="40717" y="20744"/>
                    </a:cubicBezTo>
                    <a:cubicBezTo>
                      <a:pt x="39487" y="16554"/>
                      <a:pt x="38361" y="11108"/>
                      <a:pt x="37366" y="5662"/>
                    </a:cubicBezTo>
                    <a:cubicBezTo>
                      <a:pt x="37340" y="5505"/>
                      <a:pt x="37313" y="5374"/>
                      <a:pt x="37287" y="5217"/>
                    </a:cubicBezTo>
                    <a:cubicBezTo>
                      <a:pt x="36973" y="3515"/>
                      <a:pt x="36606" y="1839"/>
                      <a:pt x="36318" y="189"/>
                    </a:cubicBezTo>
                    <a:cubicBezTo>
                      <a:pt x="36296" y="75"/>
                      <a:pt x="36193" y="1"/>
                      <a:pt x="360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8" name="Google Shape;1737;p46"/>
              <p:cNvSpPr/>
              <p:nvPr/>
            </p:nvSpPr>
            <p:spPr>
              <a:xfrm>
                <a:off x="3705628" y="2963187"/>
                <a:ext cx="100715" cy="358426"/>
              </a:xfrm>
              <a:custGeom>
                <a:avLst/>
                <a:gdLst/>
                <a:ahLst/>
                <a:cxnLst/>
                <a:rect l="l" t="t" r="r" b="b"/>
                <a:pathLst>
                  <a:path w="6129" h="21812" extrusionOk="0">
                    <a:moveTo>
                      <a:pt x="5919" y="0"/>
                    </a:moveTo>
                    <a:cubicBezTo>
                      <a:pt x="5735" y="1231"/>
                      <a:pt x="5552" y="2488"/>
                      <a:pt x="5316" y="3718"/>
                    </a:cubicBezTo>
                    <a:cubicBezTo>
                      <a:pt x="4688" y="7044"/>
                      <a:pt x="3876" y="10317"/>
                      <a:pt x="2881" y="13590"/>
                    </a:cubicBezTo>
                    <a:cubicBezTo>
                      <a:pt x="2410" y="15213"/>
                      <a:pt x="1860" y="16837"/>
                      <a:pt x="1284" y="18460"/>
                    </a:cubicBezTo>
                    <a:cubicBezTo>
                      <a:pt x="865" y="19560"/>
                      <a:pt x="420" y="20660"/>
                      <a:pt x="1" y="21759"/>
                    </a:cubicBezTo>
                    <a:cubicBezTo>
                      <a:pt x="80" y="21786"/>
                      <a:pt x="132" y="21786"/>
                      <a:pt x="210" y="21812"/>
                    </a:cubicBezTo>
                    <a:cubicBezTo>
                      <a:pt x="394" y="21419"/>
                      <a:pt x="551" y="21026"/>
                      <a:pt x="708" y="20634"/>
                    </a:cubicBezTo>
                    <a:cubicBezTo>
                      <a:pt x="1048" y="19717"/>
                      <a:pt x="1415" y="18827"/>
                      <a:pt x="1729" y="17910"/>
                    </a:cubicBezTo>
                    <a:cubicBezTo>
                      <a:pt x="3850" y="12097"/>
                      <a:pt x="5343" y="6049"/>
                      <a:pt x="6128" y="27"/>
                    </a:cubicBezTo>
                    <a:cubicBezTo>
                      <a:pt x="6050" y="0"/>
                      <a:pt x="5997" y="0"/>
                      <a:pt x="5919" y="0"/>
                    </a:cubicBezTo>
                    <a:close/>
                  </a:path>
                </a:pathLst>
              </a:custGeom>
              <a:solidFill>
                <a:srgbClr val="3E3B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" name="Google Shape;1738;p46"/>
              <p:cNvSpPr/>
              <p:nvPr/>
            </p:nvSpPr>
            <p:spPr>
              <a:xfrm>
                <a:off x="3777306" y="2970072"/>
                <a:ext cx="115093" cy="154712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9415" extrusionOk="0">
                    <a:moveTo>
                      <a:pt x="6636" y="0"/>
                    </a:moveTo>
                    <a:lnTo>
                      <a:pt x="6610" y="79"/>
                    </a:lnTo>
                    <a:cubicBezTo>
                      <a:pt x="6060" y="1859"/>
                      <a:pt x="5196" y="3614"/>
                      <a:pt x="4070" y="5159"/>
                    </a:cubicBezTo>
                    <a:cubicBezTo>
                      <a:pt x="2944" y="6730"/>
                      <a:pt x="1557" y="8065"/>
                      <a:pt x="64" y="9270"/>
                    </a:cubicBezTo>
                    <a:cubicBezTo>
                      <a:pt x="0" y="9333"/>
                      <a:pt x="40" y="9415"/>
                      <a:pt x="100" y="9415"/>
                    </a:cubicBezTo>
                    <a:cubicBezTo>
                      <a:pt x="113" y="9415"/>
                      <a:pt x="128" y="9410"/>
                      <a:pt x="143" y="9400"/>
                    </a:cubicBezTo>
                    <a:cubicBezTo>
                      <a:pt x="1085" y="8824"/>
                      <a:pt x="1949" y="8091"/>
                      <a:pt x="2709" y="7280"/>
                    </a:cubicBezTo>
                    <a:cubicBezTo>
                      <a:pt x="4070" y="5892"/>
                      <a:pt x="5196" y="4268"/>
                      <a:pt x="6008" y="2540"/>
                    </a:cubicBezTo>
                    <a:cubicBezTo>
                      <a:pt x="6401" y="1728"/>
                      <a:pt x="6741" y="864"/>
                      <a:pt x="7003" y="0"/>
                    </a:cubicBezTo>
                    <a:close/>
                  </a:path>
                </a:pathLst>
              </a:custGeom>
              <a:solidFill>
                <a:srgbClr val="3E3B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" name="Google Shape;1739;p46"/>
              <p:cNvSpPr/>
              <p:nvPr/>
            </p:nvSpPr>
            <p:spPr>
              <a:xfrm>
                <a:off x="4205188" y="2955447"/>
                <a:ext cx="50776" cy="88210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5368" extrusionOk="0">
                    <a:moveTo>
                      <a:pt x="314" y="0"/>
                    </a:moveTo>
                    <a:cubicBezTo>
                      <a:pt x="210" y="26"/>
                      <a:pt x="105" y="26"/>
                      <a:pt x="0" y="52"/>
                    </a:cubicBezTo>
                    <a:cubicBezTo>
                      <a:pt x="288" y="890"/>
                      <a:pt x="681" y="1702"/>
                      <a:pt x="1100" y="2461"/>
                    </a:cubicBezTo>
                    <a:cubicBezTo>
                      <a:pt x="1650" y="3509"/>
                      <a:pt x="2330" y="4478"/>
                      <a:pt x="3090" y="5368"/>
                    </a:cubicBezTo>
                    <a:cubicBezTo>
                      <a:pt x="3064" y="5211"/>
                      <a:pt x="3037" y="5080"/>
                      <a:pt x="3011" y="4923"/>
                    </a:cubicBezTo>
                    <a:cubicBezTo>
                      <a:pt x="2383" y="4085"/>
                      <a:pt x="1807" y="3221"/>
                      <a:pt x="1309" y="2278"/>
                    </a:cubicBezTo>
                    <a:cubicBezTo>
                      <a:pt x="916" y="1545"/>
                      <a:pt x="602" y="786"/>
                      <a:pt x="314" y="0"/>
                    </a:cubicBezTo>
                    <a:close/>
                  </a:path>
                </a:pathLst>
              </a:custGeom>
              <a:solidFill>
                <a:srgbClr val="3E3B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" name="Google Shape;1740;p46"/>
              <p:cNvSpPr/>
              <p:nvPr/>
            </p:nvSpPr>
            <p:spPr>
              <a:xfrm>
                <a:off x="4085133" y="2966621"/>
                <a:ext cx="37877" cy="12354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7518" extrusionOk="0">
                    <a:moveTo>
                      <a:pt x="2043" y="1"/>
                    </a:moveTo>
                    <a:cubicBezTo>
                      <a:pt x="2095" y="891"/>
                      <a:pt x="2122" y="1781"/>
                      <a:pt x="2095" y="2672"/>
                    </a:cubicBezTo>
                    <a:cubicBezTo>
                      <a:pt x="2095" y="3483"/>
                      <a:pt x="2069" y="4295"/>
                      <a:pt x="2017" y="5107"/>
                    </a:cubicBezTo>
                    <a:cubicBezTo>
                      <a:pt x="1964" y="5788"/>
                      <a:pt x="2017" y="6835"/>
                      <a:pt x="1231" y="7201"/>
                    </a:cubicBezTo>
                    <a:cubicBezTo>
                      <a:pt x="1109" y="7259"/>
                      <a:pt x="1002" y="7284"/>
                      <a:pt x="910" y="7284"/>
                    </a:cubicBezTo>
                    <a:cubicBezTo>
                      <a:pt x="409" y="7284"/>
                      <a:pt x="323" y="6544"/>
                      <a:pt x="367" y="6102"/>
                    </a:cubicBezTo>
                    <a:cubicBezTo>
                      <a:pt x="420" y="5369"/>
                      <a:pt x="524" y="4635"/>
                      <a:pt x="577" y="3902"/>
                    </a:cubicBezTo>
                    <a:cubicBezTo>
                      <a:pt x="655" y="2645"/>
                      <a:pt x="629" y="1389"/>
                      <a:pt x="498" y="132"/>
                    </a:cubicBezTo>
                    <a:cubicBezTo>
                      <a:pt x="393" y="132"/>
                      <a:pt x="315" y="158"/>
                      <a:pt x="210" y="158"/>
                    </a:cubicBezTo>
                    <a:cubicBezTo>
                      <a:pt x="236" y="315"/>
                      <a:pt x="262" y="498"/>
                      <a:pt x="262" y="655"/>
                    </a:cubicBezTo>
                    <a:cubicBezTo>
                      <a:pt x="420" y="2331"/>
                      <a:pt x="367" y="4033"/>
                      <a:pt x="158" y="5709"/>
                    </a:cubicBezTo>
                    <a:cubicBezTo>
                      <a:pt x="79" y="6233"/>
                      <a:pt x="1" y="6887"/>
                      <a:pt x="367" y="7280"/>
                    </a:cubicBezTo>
                    <a:cubicBezTo>
                      <a:pt x="512" y="7446"/>
                      <a:pt x="698" y="7517"/>
                      <a:pt x="894" y="7517"/>
                    </a:cubicBezTo>
                    <a:cubicBezTo>
                      <a:pt x="1194" y="7517"/>
                      <a:pt x="1517" y="7350"/>
                      <a:pt x="1755" y="7097"/>
                    </a:cubicBezTo>
                    <a:cubicBezTo>
                      <a:pt x="2279" y="6547"/>
                      <a:pt x="2226" y="5683"/>
                      <a:pt x="2252" y="5002"/>
                    </a:cubicBezTo>
                    <a:cubicBezTo>
                      <a:pt x="2279" y="4112"/>
                      <a:pt x="2305" y="3221"/>
                      <a:pt x="2279" y="2331"/>
                    </a:cubicBezTo>
                    <a:cubicBezTo>
                      <a:pt x="2252" y="1572"/>
                      <a:pt x="2226" y="786"/>
                      <a:pt x="2174" y="1"/>
                    </a:cubicBezTo>
                    <a:close/>
                  </a:path>
                </a:pathLst>
              </a:custGeom>
              <a:solidFill>
                <a:srgbClr val="3E3B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2" name="Google Shape;1741;p46"/>
              <p:cNvSpPr/>
              <p:nvPr/>
            </p:nvSpPr>
            <p:spPr>
              <a:xfrm>
                <a:off x="3720269" y="2519081"/>
                <a:ext cx="554630" cy="576551"/>
              </a:xfrm>
              <a:custGeom>
                <a:avLst/>
                <a:gdLst/>
                <a:ahLst/>
                <a:cxnLst/>
                <a:rect l="l" t="t" r="r" b="b"/>
                <a:pathLst>
                  <a:path w="33752" h="35086" extrusionOk="0">
                    <a:moveTo>
                      <a:pt x="13653" y="1"/>
                    </a:moveTo>
                    <a:cubicBezTo>
                      <a:pt x="13518" y="1"/>
                      <a:pt x="13383" y="2"/>
                      <a:pt x="13250" y="4"/>
                    </a:cubicBezTo>
                    <a:cubicBezTo>
                      <a:pt x="7934" y="135"/>
                      <a:pt x="4137" y="1078"/>
                      <a:pt x="2933" y="2230"/>
                    </a:cubicBezTo>
                    <a:cubicBezTo>
                      <a:pt x="2750" y="2387"/>
                      <a:pt x="2645" y="2570"/>
                      <a:pt x="2566" y="2727"/>
                    </a:cubicBezTo>
                    <a:cubicBezTo>
                      <a:pt x="2462" y="3015"/>
                      <a:pt x="2252" y="4639"/>
                      <a:pt x="1990" y="7074"/>
                    </a:cubicBezTo>
                    <a:cubicBezTo>
                      <a:pt x="1859" y="8147"/>
                      <a:pt x="1728" y="9430"/>
                      <a:pt x="1598" y="10792"/>
                    </a:cubicBezTo>
                    <a:cubicBezTo>
                      <a:pt x="1467" y="12363"/>
                      <a:pt x="1309" y="14065"/>
                      <a:pt x="1152" y="15819"/>
                    </a:cubicBezTo>
                    <a:cubicBezTo>
                      <a:pt x="1021" y="17364"/>
                      <a:pt x="891" y="18935"/>
                      <a:pt x="786" y="20533"/>
                    </a:cubicBezTo>
                    <a:cubicBezTo>
                      <a:pt x="629" y="22287"/>
                      <a:pt x="498" y="24015"/>
                      <a:pt x="393" y="25665"/>
                    </a:cubicBezTo>
                    <a:cubicBezTo>
                      <a:pt x="314" y="27053"/>
                      <a:pt x="236" y="28388"/>
                      <a:pt x="157" y="29619"/>
                    </a:cubicBezTo>
                    <a:cubicBezTo>
                      <a:pt x="79" y="31268"/>
                      <a:pt x="26" y="32761"/>
                      <a:pt x="0" y="33913"/>
                    </a:cubicBezTo>
                    <a:cubicBezTo>
                      <a:pt x="1498" y="34127"/>
                      <a:pt x="8520" y="35086"/>
                      <a:pt x="17256" y="35086"/>
                    </a:cubicBezTo>
                    <a:cubicBezTo>
                      <a:pt x="22418" y="35086"/>
                      <a:pt x="28179" y="34751"/>
                      <a:pt x="33752" y="33730"/>
                    </a:cubicBezTo>
                    <a:cubicBezTo>
                      <a:pt x="33726" y="32394"/>
                      <a:pt x="33700" y="31006"/>
                      <a:pt x="33621" y="29566"/>
                    </a:cubicBezTo>
                    <a:cubicBezTo>
                      <a:pt x="33542" y="28126"/>
                      <a:pt x="33438" y="26660"/>
                      <a:pt x="33307" y="25193"/>
                    </a:cubicBezTo>
                    <a:cubicBezTo>
                      <a:pt x="33176" y="23596"/>
                      <a:pt x="32993" y="21973"/>
                      <a:pt x="32809" y="20402"/>
                    </a:cubicBezTo>
                    <a:cubicBezTo>
                      <a:pt x="32600" y="18647"/>
                      <a:pt x="32364" y="16919"/>
                      <a:pt x="32102" y="15296"/>
                    </a:cubicBezTo>
                    <a:cubicBezTo>
                      <a:pt x="31840" y="13646"/>
                      <a:pt x="31552" y="12075"/>
                      <a:pt x="31264" y="10661"/>
                    </a:cubicBezTo>
                    <a:cubicBezTo>
                      <a:pt x="30950" y="9142"/>
                      <a:pt x="30610" y="7781"/>
                      <a:pt x="30296" y="6655"/>
                    </a:cubicBezTo>
                    <a:cubicBezTo>
                      <a:pt x="29824" y="5084"/>
                      <a:pt x="29353" y="3906"/>
                      <a:pt x="28882" y="3303"/>
                    </a:cubicBezTo>
                    <a:cubicBezTo>
                      <a:pt x="28698" y="3041"/>
                      <a:pt x="28044" y="2701"/>
                      <a:pt x="27101" y="2361"/>
                    </a:cubicBezTo>
                    <a:cubicBezTo>
                      <a:pt x="24151" y="1267"/>
                      <a:pt x="18237" y="1"/>
                      <a:pt x="136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3" name="Google Shape;1742;p46"/>
              <p:cNvSpPr/>
              <p:nvPr/>
            </p:nvSpPr>
            <p:spPr>
              <a:xfrm>
                <a:off x="3864759" y="2524964"/>
                <a:ext cx="260833" cy="206310"/>
              </a:xfrm>
              <a:custGeom>
                <a:avLst/>
                <a:gdLst/>
                <a:ahLst/>
                <a:cxnLst/>
                <a:rect l="l" t="t" r="r" b="b"/>
                <a:pathLst>
                  <a:path w="15873" h="12555" extrusionOk="0">
                    <a:moveTo>
                      <a:pt x="4411" y="0"/>
                    </a:moveTo>
                    <a:cubicBezTo>
                      <a:pt x="1578" y="0"/>
                      <a:pt x="1" y="781"/>
                      <a:pt x="2283" y="3233"/>
                    </a:cubicBezTo>
                    <a:cubicBezTo>
                      <a:pt x="5137" y="6297"/>
                      <a:pt x="9065" y="9649"/>
                      <a:pt x="11186" y="11377"/>
                    </a:cubicBezTo>
                    <a:cubicBezTo>
                      <a:pt x="12102" y="12110"/>
                      <a:pt x="12652" y="12555"/>
                      <a:pt x="12652" y="12555"/>
                    </a:cubicBezTo>
                    <a:cubicBezTo>
                      <a:pt x="12652" y="12555"/>
                      <a:pt x="13019" y="11953"/>
                      <a:pt x="13464" y="10984"/>
                    </a:cubicBezTo>
                    <a:cubicBezTo>
                      <a:pt x="14459" y="8863"/>
                      <a:pt x="15873" y="5066"/>
                      <a:pt x="14852" y="2395"/>
                    </a:cubicBezTo>
                    <a:cubicBezTo>
                      <a:pt x="14223" y="667"/>
                      <a:pt x="11369" y="746"/>
                      <a:pt x="8122" y="301"/>
                    </a:cubicBezTo>
                    <a:cubicBezTo>
                      <a:pt x="6798" y="118"/>
                      <a:pt x="5510" y="0"/>
                      <a:pt x="44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4" name="Google Shape;1743;p46"/>
              <p:cNvSpPr/>
              <p:nvPr/>
            </p:nvSpPr>
            <p:spPr>
              <a:xfrm>
                <a:off x="3898396" y="2447287"/>
                <a:ext cx="203960" cy="132446"/>
              </a:xfrm>
              <a:custGeom>
                <a:avLst/>
                <a:gdLst/>
                <a:ahLst/>
                <a:cxnLst/>
                <a:rect l="l" t="t" r="r" b="b"/>
                <a:pathLst>
                  <a:path w="12412" h="8060" extrusionOk="0">
                    <a:moveTo>
                      <a:pt x="1624" y="0"/>
                    </a:moveTo>
                    <a:lnTo>
                      <a:pt x="472" y="3849"/>
                    </a:lnTo>
                    <a:cubicBezTo>
                      <a:pt x="472" y="3849"/>
                      <a:pt x="1" y="6232"/>
                      <a:pt x="4897" y="7515"/>
                    </a:cubicBezTo>
                    <a:cubicBezTo>
                      <a:pt x="6383" y="7917"/>
                      <a:pt x="7527" y="8060"/>
                      <a:pt x="8402" y="8060"/>
                    </a:cubicBezTo>
                    <a:cubicBezTo>
                      <a:pt x="10548" y="8060"/>
                      <a:pt x="11077" y="7201"/>
                      <a:pt x="11077" y="7201"/>
                    </a:cubicBezTo>
                    <a:lnTo>
                      <a:pt x="12412" y="2331"/>
                    </a:lnTo>
                    <a:lnTo>
                      <a:pt x="1624" y="0"/>
                    </a:lnTo>
                    <a:close/>
                  </a:path>
                </a:pathLst>
              </a:custGeom>
              <a:solidFill>
                <a:srgbClr val="F7976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5" name="Google Shape;1744;p46"/>
              <p:cNvSpPr/>
              <p:nvPr/>
            </p:nvSpPr>
            <p:spPr>
              <a:xfrm>
                <a:off x="3916044" y="2479560"/>
                <a:ext cx="182023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11077" h="298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98" y="733"/>
                      <a:pt x="1231" y="1336"/>
                      <a:pt x="2069" y="1781"/>
                    </a:cubicBezTo>
                    <a:cubicBezTo>
                      <a:pt x="3221" y="2409"/>
                      <a:pt x="4530" y="2697"/>
                      <a:pt x="5839" y="2880"/>
                    </a:cubicBezTo>
                    <a:cubicBezTo>
                      <a:pt x="6363" y="2933"/>
                      <a:pt x="6887" y="2985"/>
                      <a:pt x="7410" y="2985"/>
                    </a:cubicBezTo>
                    <a:cubicBezTo>
                      <a:pt x="7986" y="2985"/>
                      <a:pt x="8536" y="2933"/>
                      <a:pt x="9060" y="2802"/>
                    </a:cubicBezTo>
                    <a:cubicBezTo>
                      <a:pt x="9636" y="2671"/>
                      <a:pt x="10369" y="2383"/>
                      <a:pt x="10893" y="1964"/>
                    </a:cubicBezTo>
                    <a:lnTo>
                      <a:pt x="11076" y="1309"/>
                    </a:lnTo>
                    <a:lnTo>
                      <a:pt x="11076" y="1309"/>
                    </a:lnTo>
                    <a:cubicBezTo>
                      <a:pt x="10971" y="1336"/>
                      <a:pt x="10893" y="1362"/>
                      <a:pt x="10788" y="1362"/>
                    </a:cubicBezTo>
                    <a:cubicBezTo>
                      <a:pt x="10291" y="1440"/>
                      <a:pt x="9793" y="1493"/>
                      <a:pt x="9269" y="1545"/>
                    </a:cubicBezTo>
                    <a:cubicBezTo>
                      <a:pt x="8641" y="1597"/>
                      <a:pt x="8039" y="1624"/>
                      <a:pt x="7437" y="1624"/>
                    </a:cubicBezTo>
                    <a:cubicBezTo>
                      <a:pt x="4792" y="1624"/>
                      <a:pt x="2278" y="1074"/>
                      <a:pt x="0" y="0"/>
                    </a:cubicBezTo>
                    <a:close/>
                  </a:path>
                </a:pathLst>
              </a:custGeom>
              <a:solidFill>
                <a:srgbClr val="C421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6" name="Google Shape;1745;p46"/>
              <p:cNvSpPr/>
              <p:nvPr/>
            </p:nvSpPr>
            <p:spPr>
              <a:xfrm>
                <a:off x="3885924" y="2497193"/>
                <a:ext cx="24106" cy="24977"/>
              </a:xfrm>
              <a:custGeom>
                <a:avLst/>
                <a:gdLst/>
                <a:ahLst/>
                <a:cxnLst/>
                <a:rect l="l" t="t" r="r" b="b"/>
                <a:pathLst>
                  <a:path w="1467" h="1520" extrusionOk="0">
                    <a:moveTo>
                      <a:pt x="1467" y="1"/>
                    </a:moveTo>
                    <a:cubicBezTo>
                      <a:pt x="917" y="1"/>
                      <a:pt x="367" y="734"/>
                      <a:pt x="0" y="1519"/>
                    </a:cubicBezTo>
                    <a:cubicBezTo>
                      <a:pt x="393" y="1493"/>
                      <a:pt x="838" y="1467"/>
                      <a:pt x="1257" y="1441"/>
                    </a:cubicBezTo>
                    <a:cubicBezTo>
                      <a:pt x="1179" y="1074"/>
                      <a:pt x="1231" y="812"/>
                      <a:pt x="1231" y="812"/>
                    </a:cubicBezTo>
                    <a:lnTo>
                      <a:pt x="1467" y="1"/>
                    </a:lnTo>
                    <a:close/>
                  </a:path>
                </a:pathLst>
              </a:custGeom>
              <a:solidFill>
                <a:srgbClr val="6E2B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7" name="Google Shape;1746;p46"/>
              <p:cNvSpPr/>
              <p:nvPr/>
            </p:nvSpPr>
            <p:spPr>
              <a:xfrm>
                <a:off x="3873008" y="2520855"/>
                <a:ext cx="84792" cy="112316"/>
              </a:xfrm>
              <a:custGeom>
                <a:avLst/>
                <a:gdLst/>
                <a:ahLst/>
                <a:cxnLst/>
                <a:rect l="l" t="t" r="r" b="b"/>
                <a:pathLst>
                  <a:path w="5160" h="6835" extrusionOk="0">
                    <a:moveTo>
                      <a:pt x="2043" y="1"/>
                    </a:moveTo>
                    <a:cubicBezTo>
                      <a:pt x="1624" y="27"/>
                      <a:pt x="1179" y="53"/>
                      <a:pt x="786" y="79"/>
                    </a:cubicBezTo>
                    <a:cubicBezTo>
                      <a:pt x="393" y="865"/>
                      <a:pt x="158" y="1703"/>
                      <a:pt x="236" y="1886"/>
                    </a:cubicBezTo>
                    <a:cubicBezTo>
                      <a:pt x="1519" y="4714"/>
                      <a:pt x="3457" y="6128"/>
                      <a:pt x="5159" y="6835"/>
                    </a:cubicBezTo>
                    <a:cubicBezTo>
                      <a:pt x="3981" y="5735"/>
                      <a:pt x="2802" y="4609"/>
                      <a:pt x="1781" y="3483"/>
                    </a:cubicBezTo>
                    <a:cubicBezTo>
                      <a:pt x="1" y="1598"/>
                      <a:pt x="551" y="708"/>
                      <a:pt x="2200" y="394"/>
                    </a:cubicBezTo>
                    <a:cubicBezTo>
                      <a:pt x="2122" y="237"/>
                      <a:pt x="2095" y="106"/>
                      <a:pt x="2043" y="1"/>
                    </a:cubicBezTo>
                    <a:close/>
                  </a:path>
                </a:pathLst>
              </a:custGeom>
              <a:solidFill>
                <a:srgbClr val="3C409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" name="Google Shape;1747;p46"/>
              <p:cNvSpPr/>
              <p:nvPr/>
            </p:nvSpPr>
            <p:spPr>
              <a:xfrm>
                <a:off x="4090293" y="2528168"/>
                <a:ext cx="11634" cy="11207"/>
              </a:xfrm>
              <a:custGeom>
                <a:avLst/>
                <a:gdLst/>
                <a:ahLst/>
                <a:cxnLst/>
                <a:rect l="l" t="t" r="r" b="b"/>
                <a:pathLst>
                  <a:path w="708" h="682" extrusionOk="0">
                    <a:moveTo>
                      <a:pt x="315" y="1"/>
                    </a:moveTo>
                    <a:cubicBezTo>
                      <a:pt x="263" y="1"/>
                      <a:pt x="210" y="27"/>
                      <a:pt x="184" y="106"/>
                    </a:cubicBezTo>
                    <a:cubicBezTo>
                      <a:pt x="132" y="237"/>
                      <a:pt x="53" y="368"/>
                      <a:pt x="1" y="525"/>
                    </a:cubicBezTo>
                    <a:cubicBezTo>
                      <a:pt x="236" y="577"/>
                      <a:pt x="472" y="629"/>
                      <a:pt x="708" y="682"/>
                    </a:cubicBezTo>
                    <a:cubicBezTo>
                      <a:pt x="629" y="446"/>
                      <a:pt x="525" y="237"/>
                      <a:pt x="446" y="80"/>
                    </a:cubicBezTo>
                    <a:cubicBezTo>
                      <a:pt x="420" y="27"/>
                      <a:pt x="367" y="1"/>
                      <a:pt x="315" y="1"/>
                    </a:cubicBezTo>
                    <a:close/>
                  </a:path>
                </a:pathLst>
              </a:custGeom>
              <a:solidFill>
                <a:srgbClr val="B4CEE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9" name="Google Shape;1748;p46"/>
              <p:cNvSpPr/>
              <p:nvPr/>
            </p:nvSpPr>
            <p:spPr>
              <a:xfrm>
                <a:off x="4086431" y="2536779"/>
                <a:ext cx="28839" cy="51220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3117" extrusionOk="0">
                    <a:moveTo>
                      <a:pt x="236" y="1"/>
                    </a:moveTo>
                    <a:cubicBezTo>
                      <a:pt x="157" y="132"/>
                      <a:pt x="105" y="289"/>
                      <a:pt x="0" y="446"/>
                    </a:cubicBezTo>
                    <a:cubicBezTo>
                      <a:pt x="681" y="708"/>
                      <a:pt x="1152" y="1100"/>
                      <a:pt x="1362" y="1676"/>
                    </a:cubicBezTo>
                    <a:cubicBezTo>
                      <a:pt x="1545" y="2122"/>
                      <a:pt x="1650" y="2619"/>
                      <a:pt x="1676" y="3117"/>
                    </a:cubicBezTo>
                    <a:cubicBezTo>
                      <a:pt x="1728" y="2933"/>
                      <a:pt x="1755" y="2750"/>
                      <a:pt x="1755" y="2645"/>
                    </a:cubicBezTo>
                    <a:cubicBezTo>
                      <a:pt x="1755" y="2279"/>
                      <a:pt x="1336" y="1048"/>
                      <a:pt x="943" y="158"/>
                    </a:cubicBezTo>
                    <a:cubicBezTo>
                      <a:pt x="707" y="105"/>
                      <a:pt x="471" y="53"/>
                      <a:pt x="236" y="1"/>
                    </a:cubicBezTo>
                    <a:close/>
                  </a:path>
                </a:pathLst>
              </a:custGeom>
              <a:solidFill>
                <a:srgbClr val="3C409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" name="Google Shape;1749;p46"/>
              <p:cNvSpPr/>
              <p:nvPr/>
            </p:nvSpPr>
            <p:spPr>
              <a:xfrm>
                <a:off x="3873008" y="2527313"/>
                <a:ext cx="240966" cy="120927"/>
              </a:xfrm>
              <a:custGeom>
                <a:avLst/>
                <a:gdLst/>
                <a:ahLst/>
                <a:cxnLst/>
                <a:rect l="l" t="t" r="r" b="b"/>
                <a:pathLst>
                  <a:path w="14664" h="7359" extrusionOk="0">
                    <a:moveTo>
                      <a:pt x="2200" y="1"/>
                    </a:moveTo>
                    <a:cubicBezTo>
                      <a:pt x="551" y="315"/>
                      <a:pt x="1" y="1205"/>
                      <a:pt x="1781" y="3090"/>
                    </a:cubicBezTo>
                    <a:cubicBezTo>
                      <a:pt x="2802" y="4216"/>
                      <a:pt x="3981" y="5342"/>
                      <a:pt x="5159" y="6442"/>
                    </a:cubicBezTo>
                    <a:cubicBezTo>
                      <a:pt x="6730" y="7097"/>
                      <a:pt x="8092" y="7201"/>
                      <a:pt x="8563" y="7358"/>
                    </a:cubicBezTo>
                    <a:lnTo>
                      <a:pt x="8615" y="7358"/>
                    </a:lnTo>
                    <a:cubicBezTo>
                      <a:pt x="9270" y="7358"/>
                      <a:pt x="11260" y="3954"/>
                      <a:pt x="11260" y="3954"/>
                    </a:cubicBezTo>
                    <a:cubicBezTo>
                      <a:pt x="11260" y="3954"/>
                      <a:pt x="12936" y="6704"/>
                      <a:pt x="13407" y="6704"/>
                    </a:cubicBezTo>
                    <a:lnTo>
                      <a:pt x="13433" y="6704"/>
                    </a:lnTo>
                    <a:cubicBezTo>
                      <a:pt x="13826" y="6651"/>
                      <a:pt x="14481" y="4740"/>
                      <a:pt x="14664" y="3693"/>
                    </a:cubicBezTo>
                    <a:cubicBezTo>
                      <a:pt x="14638" y="3195"/>
                      <a:pt x="14533" y="2698"/>
                      <a:pt x="14350" y="2252"/>
                    </a:cubicBezTo>
                    <a:cubicBezTo>
                      <a:pt x="14140" y="1676"/>
                      <a:pt x="13669" y="1284"/>
                      <a:pt x="12988" y="1022"/>
                    </a:cubicBezTo>
                    <a:cubicBezTo>
                      <a:pt x="12988" y="1048"/>
                      <a:pt x="12962" y="1074"/>
                      <a:pt x="12962" y="1100"/>
                    </a:cubicBezTo>
                    <a:lnTo>
                      <a:pt x="12622" y="2331"/>
                    </a:lnTo>
                    <a:cubicBezTo>
                      <a:pt x="12622" y="2331"/>
                      <a:pt x="12072" y="3195"/>
                      <a:pt x="9925" y="3195"/>
                    </a:cubicBezTo>
                    <a:cubicBezTo>
                      <a:pt x="9034" y="3195"/>
                      <a:pt x="7908" y="3038"/>
                      <a:pt x="6442" y="2645"/>
                    </a:cubicBezTo>
                    <a:cubicBezTo>
                      <a:pt x="3614" y="1912"/>
                      <a:pt x="2567" y="786"/>
                      <a:pt x="2200" y="1"/>
                    </a:cubicBezTo>
                    <a:close/>
                  </a:path>
                </a:pathLst>
              </a:custGeom>
              <a:solidFill>
                <a:srgbClr val="A3BD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" name="Google Shape;1750;p46"/>
              <p:cNvSpPr/>
              <p:nvPr/>
            </p:nvSpPr>
            <p:spPr>
              <a:xfrm>
                <a:off x="3905281" y="2497193"/>
                <a:ext cx="180725" cy="82639"/>
              </a:xfrm>
              <a:custGeom>
                <a:avLst/>
                <a:gdLst/>
                <a:ahLst/>
                <a:cxnLst/>
                <a:rect l="l" t="t" r="r" b="b"/>
                <a:pathLst>
                  <a:path w="10998" h="5029" extrusionOk="0">
                    <a:moveTo>
                      <a:pt x="289" y="1"/>
                    </a:moveTo>
                    <a:lnTo>
                      <a:pt x="53" y="812"/>
                    </a:lnTo>
                    <a:cubicBezTo>
                      <a:pt x="53" y="812"/>
                      <a:pt x="1" y="1074"/>
                      <a:pt x="79" y="1441"/>
                    </a:cubicBezTo>
                    <a:cubicBezTo>
                      <a:pt x="131" y="1546"/>
                      <a:pt x="158" y="1677"/>
                      <a:pt x="236" y="1834"/>
                    </a:cubicBezTo>
                    <a:cubicBezTo>
                      <a:pt x="603" y="2619"/>
                      <a:pt x="1650" y="3745"/>
                      <a:pt x="4478" y="4478"/>
                    </a:cubicBezTo>
                    <a:cubicBezTo>
                      <a:pt x="5944" y="4871"/>
                      <a:pt x="7070" y="5028"/>
                      <a:pt x="7961" y="5028"/>
                    </a:cubicBezTo>
                    <a:cubicBezTo>
                      <a:pt x="10108" y="5028"/>
                      <a:pt x="10658" y="4164"/>
                      <a:pt x="10658" y="4164"/>
                    </a:cubicBezTo>
                    <a:lnTo>
                      <a:pt x="10998" y="2933"/>
                    </a:lnTo>
                    <a:lnTo>
                      <a:pt x="10998" y="2933"/>
                    </a:lnTo>
                    <a:cubicBezTo>
                      <a:pt x="10684" y="3483"/>
                      <a:pt x="10212" y="4033"/>
                      <a:pt x="9479" y="4085"/>
                    </a:cubicBezTo>
                    <a:cubicBezTo>
                      <a:pt x="9217" y="4112"/>
                      <a:pt x="8956" y="4138"/>
                      <a:pt x="8694" y="4138"/>
                    </a:cubicBezTo>
                    <a:cubicBezTo>
                      <a:pt x="4269" y="4138"/>
                      <a:pt x="1781" y="1022"/>
                      <a:pt x="681" y="158"/>
                    </a:cubicBezTo>
                    <a:cubicBezTo>
                      <a:pt x="550" y="53"/>
                      <a:pt x="419" y="1"/>
                      <a:pt x="289" y="1"/>
                    </a:cubicBezTo>
                    <a:close/>
                  </a:path>
                </a:pathLst>
              </a:custGeom>
              <a:solidFill>
                <a:srgbClr val="A87E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2" name="Google Shape;1751;p46"/>
              <p:cNvSpPr/>
              <p:nvPr/>
            </p:nvSpPr>
            <p:spPr>
              <a:xfrm>
                <a:off x="3869951" y="2487054"/>
                <a:ext cx="246175" cy="150965"/>
              </a:xfrm>
              <a:custGeom>
                <a:avLst/>
                <a:gdLst/>
                <a:ahLst/>
                <a:cxnLst/>
                <a:rect l="l" t="t" r="r" b="b"/>
                <a:pathLst>
                  <a:path w="14981" h="9187" extrusionOk="0">
                    <a:moveTo>
                      <a:pt x="2219" y="1"/>
                    </a:moveTo>
                    <a:cubicBezTo>
                      <a:pt x="1121" y="1"/>
                      <a:pt x="0" y="2968"/>
                      <a:pt x="187" y="3341"/>
                    </a:cubicBezTo>
                    <a:cubicBezTo>
                      <a:pt x="2674" y="8787"/>
                      <a:pt x="7649" y="8892"/>
                      <a:pt x="8670" y="9180"/>
                    </a:cubicBezTo>
                    <a:cubicBezTo>
                      <a:pt x="8686" y="9185"/>
                      <a:pt x="8702" y="9187"/>
                      <a:pt x="8720" y="9187"/>
                    </a:cubicBezTo>
                    <a:cubicBezTo>
                      <a:pt x="9402" y="9187"/>
                      <a:pt x="11420" y="5750"/>
                      <a:pt x="11420" y="5750"/>
                    </a:cubicBezTo>
                    <a:cubicBezTo>
                      <a:pt x="11420" y="5750"/>
                      <a:pt x="13126" y="8501"/>
                      <a:pt x="13600" y="8501"/>
                    </a:cubicBezTo>
                    <a:cubicBezTo>
                      <a:pt x="13607" y="8501"/>
                      <a:pt x="13613" y="8500"/>
                      <a:pt x="13619" y="8499"/>
                    </a:cubicBezTo>
                    <a:cubicBezTo>
                      <a:pt x="14091" y="8447"/>
                      <a:pt x="14929" y="5776"/>
                      <a:pt x="14955" y="4990"/>
                    </a:cubicBezTo>
                    <a:cubicBezTo>
                      <a:pt x="14981" y="4519"/>
                      <a:pt x="14248" y="2634"/>
                      <a:pt x="13855" y="1875"/>
                    </a:cubicBezTo>
                    <a:cubicBezTo>
                      <a:pt x="13833" y="1831"/>
                      <a:pt x="13793" y="1810"/>
                      <a:pt x="13750" y="1810"/>
                    </a:cubicBezTo>
                    <a:cubicBezTo>
                      <a:pt x="13690" y="1810"/>
                      <a:pt x="13624" y="1851"/>
                      <a:pt x="13593" y="1927"/>
                    </a:cubicBezTo>
                    <a:cubicBezTo>
                      <a:pt x="13331" y="2529"/>
                      <a:pt x="12808" y="3943"/>
                      <a:pt x="11603" y="4048"/>
                    </a:cubicBezTo>
                    <a:cubicBezTo>
                      <a:pt x="11316" y="4072"/>
                      <a:pt x="11036" y="4083"/>
                      <a:pt x="10763" y="4083"/>
                    </a:cubicBezTo>
                    <a:cubicBezTo>
                      <a:pt x="6264" y="4083"/>
                      <a:pt x="3733" y="986"/>
                      <a:pt x="2622" y="146"/>
                    </a:cubicBezTo>
                    <a:cubicBezTo>
                      <a:pt x="2490" y="46"/>
                      <a:pt x="2355" y="1"/>
                      <a:pt x="2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3" name="Google Shape;1752;p46"/>
              <p:cNvSpPr/>
              <p:nvPr/>
            </p:nvSpPr>
            <p:spPr>
              <a:xfrm>
                <a:off x="4048555" y="2625416"/>
                <a:ext cx="37450" cy="105858"/>
              </a:xfrm>
              <a:custGeom>
                <a:avLst/>
                <a:gdLst/>
                <a:ahLst/>
                <a:cxnLst/>
                <a:rect l="l" t="t" r="r" b="b"/>
                <a:pathLst>
                  <a:path w="2279" h="6442" extrusionOk="0">
                    <a:moveTo>
                      <a:pt x="865" y="1"/>
                    </a:moveTo>
                    <a:cubicBezTo>
                      <a:pt x="786" y="1"/>
                      <a:pt x="656" y="577"/>
                      <a:pt x="498" y="1519"/>
                    </a:cubicBezTo>
                    <a:cubicBezTo>
                      <a:pt x="341" y="2436"/>
                      <a:pt x="184" y="3745"/>
                      <a:pt x="1" y="5264"/>
                    </a:cubicBezTo>
                    <a:cubicBezTo>
                      <a:pt x="917" y="5997"/>
                      <a:pt x="1467" y="6442"/>
                      <a:pt x="1467" y="6442"/>
                    </a:cubicBezTo>
                    <a:cubicBezTo>
                      <a:pt x="1467" y="6442"/>
                      <a:pt x="1834" y="5840"/>
                      <a:pt x="2279" y="4871"/>
                    </a:cubicBezTo>
                    <a:cubicBezTo>
                      <a:pt x="2017" y="3483"/>
                      <a:pt x="1755" y="2279"/>
                      <a:pt x="1520" y="1441"/>
                    </a:cubicBezTo>
                    <a:cubicBezTo>
                      <a:pt x="1284" y="551"/>
                      <a:pt x="1048" y="1"/>
                      <a:pt x="8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4" name="Google Shape;1753;p46"/>
              <p:cNvSpPr/>
              <p:nvPr/>
            </p:nvSpPr>
            <p:spPr>
              <a:xfrm>
                <a:off x="4025319" y="2579372"/>
                <a:ext cx="67570" cy="69033"/>
              </a:xfrm>
              <a:custGeom>
                <a:avLst/>
                <a:gdLst/>
                <a:ahLst/>
                <a:cxnLst/>
                <a:rect l="l" t="t" r="r" b="b"/>
                <a:pathLst>
                  <a:path w="4112" h="4201" extrusionOk="0">
                    <a:moveTo>
                      <a:pt x="2097" y="0"/>
                    </a:moveTo>
                    <a:cubicBezTo>
                      <a:pt x="2088" y="0"/>
                      <a:pt x="2079" y="0"/>
                      <a:pt x="2070" y="1"/>
                    </a:cubicBezTo>
                    <a:cubicBezTo>
                      <a:pt x="1546" y="27"/>
                      <a:pt x="1" y="2934"/>
                      <a:pt x="210" y="3222"/>
                    </a:cubicBezTo>
                    <a:cubicBezTo>
                      <a:pt x="431" y="3516"/>
                      <a:pt x="1363" y="4200"/>
                      <a:pt x="2298" y="4200"/>
                    </a:cubicBezTo>
                    <a:cubicBezTo>
                      <a:pt x="2362" y="4200"/>
                      <a:pt x="2425" y="4197"/>
                      <a:pt x="2488" y="4190"/>
                    </a:cubicBezTo>
                    <a:cubicBezTo>
                      <a:pt x="3457" y="4059"/>
                      <a:pt x="4112" y="3274"/>
                      <a:pt x="4086" y="3012"/>
                    </a:cubicBezTo>
                    <a:cubicBezTo>
                      <a:pt x="4034" y="2727"/>
                      <a:pt x="3057" y="0"/>
                      <a:pt x="20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5" name="Google Shape;1754;p46"/>
              <p:cNvSpPr/>
              <p:nvPr/>
            </p:nvSpPr>
            <p:spPr>
              <a:xfrm>
                <a:off x="4109848" y="2538931"/>
                <a:ext cx="238206" cy="525380"/>
              </a:xfrm>
              <a:custGeom>
                <a:avLst/>
                <a:gdLst/>
                <a:ahLst/>
                <a:cxnLst/>
                <a:rect l="l" t="t" r="r" b="b"/>
                <a:pathLst>
                  <a:path w="14496" h="31972" extrusionOk="0">
                    <a:moveTo>
                      <a:pt x="144" y="1"/>
                    </a:moveTo>
                    <a:cubicBezTo>
                      <a:pt x="48" y="1"/>
                      <a:pt x="0" y="17"/>
                      <a:pt x="15" y="53"/>
                    </a:cubicBezTo>
                    <a:cubicBezTo>
                      <a:pt x="7740" y="19010"/>
                      <a:pt x="10018" y="31972"/>
                      <a:pt x="10018" y="31972"/>
                    </a:cubicBezTo>
                    <a:lnTo>
                      <a:pt x="14495" y="31396"/>
                    </a:lnTo>
                    <a:cubicBezTo>
                      <a:pt x="14495" y="31396"/>
                      <a:pt x="8892" y="7646"/>
                      <a:pt x="4859" y="1441"/>
                    </a:cubicBezTo>
                    <a:cubicBezTo>
                      <a:pt x="4535" y="977"/>
                      <a:pt x="886" y="1"/>
                      <a:pt x="1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6" name="Google Shape;1755;p46"/>
              <p:cNvSpPr/>
              <p:nvPr/>
            </p:nvSpPr>
            <p:spPr>
              <a:xfrm>
                <a:off x="3612719" y="3196545"/>
                <a:ext cx="78728" cy="59847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3642" extrusionOk="0">
                    <a:moveTo>
                      <a:pt x="1009" y="0"/>
                    </a:moveTo>
                    <a:cubicBezTo>
                      <a:pt x="843" y="0"/>
                      <a:pt x="706" y="42"/>
                      <a:pt x="628" y="148"/>
                    </a:cubicBezTo>
                    <a:cubicBezTo>
                      <a:pt x="261" y="620"/>
                      <a:pt x="1596" y="1719"/>
                      <a:pt x="1596" y="1719"/>
                    </a:cubicBezTo>
                    <a:cubicBezTo>
                      <a:pt x="1596" y="1719"/>
                      <a:pt x="1077" y="1554"/>
                      <a:pt x="692" y="1554"/>
                    </a:cubicBezTo>
                    <a:cubicBezTo>
                      <a:pt x="264" y="1554"/>
                      <a:pt x="0" y="1757"/>
                      <a:pt x="785" y="2610"/>
                    </a:cubicBezTo>
                    <a:cubicBezTo>
                      <a:pt x="1576" y="3442"/>
                      <a:pt x="2632" y="3642"/>
                      <a:pt x="3460" y="3642"/>
                    </a:cubicBezTo>
                    <a:cubicBezTo>
                      <a:pt x="4221" y="3642"/>
                      <a:pt x="4791" y="3474"/>
                      <a:pt x="4791" y="3474"/>
                    </a:cubicBezTo>
                    <a:lnTo>
                      <a:pt x="2644" y="567"/>
                    </a:lnTo>
                    <a:cubicBezTo>
                      <a:pt x="2644" y="567"/>
                      <a:pt x="1623" y="0"/>
                      <a:pt x="1009" y="0"/>
                    </a:cubicBezTo>
                    <a:close/>
                  </a:path>
                </a:pathLst>
              </a:custGeom>
              <a:solidFill>
                <a:srgbClr val="F7976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7" name="Google Shape;1756;p46"/>
              <p:cNvSpPr/>
              <p:nvPr/>
            </p:nvSpPr>
            <p:spPr>
              <a:xfrm>
                <a:off x="3628757" y="3106281"/>
                <a:ext cx="158212" cy="148747"/>
              </a:xfrm>
              <a:custGeom>
                <a:avLst/>
                <a:gdLst/>
                <a:ahLst/>
                <a:cxnLst/>
                <a:rect l="l" t="t" r="r" b="b"/>
                <a:pathLst>
                  <a:path w="9628" h="9052" extrusionOk="0">
                    <a:moveTo>
                      <a:pt x="5647" y="0"/>
                    </a:moveTo>
                    <a:cubicBezTo>
                      <a:pt x="4049" y="0"/>
                      <a:pt x="1" y="3337"/>
                      <a:pt x="71" y="3756"/>
                    </a:cubicBezTo>
                    <a:cubicBezTo>
                      <a:pt x="123" y="4227"/>
                      <a:pt x="2558" y="8888"/>
                      <a:pt x="3553" y="9045"/>
                    </a:cubicBezTo>
                    <a:cubicBezTo>
                      <a:pt x="3580" y="9050"/>
                      <a:pt x="3611" y="9052"/>
                      <a:pt x="3644" y="9052"/>
                    </a:cubicBezTo>
                    <a:cubicBezTo>
                      <a:pt x="4803" y="9052"/>
                      <a:pt x="9241" y="6406"/>
                      <a:pt x="9445" y="4751"/>
                    </a:cubicBezTo>
                    <a:cubicBezTo>
                      <a:pt x="9628" y="3075"/>
                      <a:pt x="6119" y="169"/>
                      <a:pt x="6119" y="169"/>
                    </a:cubicBezTo>
                    <a:cubicBezTo>
                      <a:pt x="6009" y="53"/>
                      <a:pt x="5847" y="0"/>
                      <a:pt x="5647" y="0"/>
                    </a:cubicBezTo>
                    <a:close/>
                  </a:path>
                </a:pathLst>
              </a:custGeom>
              <a:solidFill>
                <a:srgbClr val="F7976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8" name="Google Shape;1757;p46"/>
              <p:cNvSpPr/>
              <p:nvPr/>
            </p:nvSpPr>
            <p:spPr>
              <a:xfrm>
                <a:off x="3646422" y="3203217"/>
                <a:ext cx="28165" cy="40210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2447" extrusionOk="0">
                    <a:moveTo>
                      <a:pt x="126" y="1"/>
                    </a:moveTo>
                    <a:cubicBezTo>
                      <a:pt x="68" y="1"/>
                      <a:pt x="0" y="52"/>
                      <a:pt x="17" y="135"/>
                    </a:cubicBezTo>
                    <a:cubicBezTo>
                      <a:pt x="174" y="580"/>
                      <a:pt x="383" y="999"/>
                      <a:pt x="645" y="1392"/>
                    </a:cubicBezTo>
                    <a:cubicBezTo>
                      <a:pt x="776" y="1601"/>
                      <a:pt x="933" y="1785"/>
                      <a:pt x="1064" y="1968"/>
                    </a:cubicBezTo>
                    <a:cubicBezTo>
                      <a:pt x="1169" y="2073"/>
                      <a:pt x="1247" y="2151"/>
                      <a:pt x="1326" y="2230"/>
                    </a:cubicBezTo>
                    <a:cubicBezTo>
                      <a:pt x="1405" y="2308"/>
                      <a:pt x="1483" y="2413"/>
                      <a:pt x="1614" y="2439"/>
                    </a:cubicBezTo>
                    <a:cubicBezTo>
                      <a:pt x="1624" y="2444"/>
                      <a:pt x="1633" y="2446"/>
                      <a:pt x="1642" y="2446"/>
                    </a:cubicBezTo>
                    <a:cubicBezTo>
                      <a:pt x="1683" y="2446"/>
                      <a:pt x="1714" y="2404"/>
                      <a:pt x="1693" y="2361"/>
                    </a:cubicBezTo>
                    <a:cubicBezTo>
                      <a:pt x="1640" y="2282"/>
                      <a:pt x="1562" y="2204"/>
                      <a:pt x="1483" y="2125"/>
                    </a:cubicBezTo>
                    <a:cubicBezTo>
                      <a:pt x="1405" y="2047"/>
                      <a:pt x="1326" y="1942"/>
                      <a:pt x="1247" y="1863"/>
                    </a:cubicBezTo>
                    <a:cubicBezTo>
                      <a:pt x="1090" y="1680"/>
                      <a:pt x="959" y="1497"/>
                      <a:pt x="828" y="1313"/>
                    </a:cubicBezTo>
                    <a:cubicBezTo>
                      <a:pt x="567" y="921"/>
                      <a:pt x="357" y="502"/>
                      <a:pt x="200" y="57"/>
                    </a:cubicBezTo>
                    <a:cubicBezTo>
                      <a:pt x="190" y="18"/>
                      <a:pt x="160" y="1"/>
                      <a:pt x="126" y="1"/>
                    </a:cubicBezTo>
                    <a:close/>
                  </a:path>
                </a:pathLst>
              </a:custGeom>
              <a:solidFill>
                <a:srgbClr val="C632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9" name="Google Shape;1758;p46"/>
              <p:cNvSpPr/>
              <p:nvPr/>
            </p:nvSpPr>
            <p:spPr>
              <a:xfrm>
                <a:off x="3452207" y="2545603"/>
                <a:ext cx="388990" cy="659403"/>
              </a:xfrm>
              <a:custGeom>
                <a:avLst/>
                <a:gdLst/>
                <a:ahLst/>
                <a:cxnLst/>
                <a:rect l="l" t="t" r="r" b="b"/>
                <a:pathLst>
                  <a:path w="23672" h="40128" extrusionOk="0">
                    <a:moveTo>
                      <a:pt x="20297" y="0"/>
                    </a:moveTo>
                    <a:cubicBezTo>
                      <a:pt x="17141" y="0"/>
                      <a:pt x="6900" y="9226"/>
                      <a:pt x="3457" y="15593"/>
                    </a:cubicBezTo>
                    <a:cubicBezTo>
                      <a:pt x="0" y="21982"/>
                      <a:pt x="4321" y="29628"/>
                      <a:pt x="9034" y="37955"/>
                    </a:cubicBezTo>
                    <a:cubicBezTo>
                      <a:pt x="9086" y="38033"/>
                      <a:pt x="9139" y="38112"/>
                      <a:pt x="9165" y="38164"/>
                    </a:cubicBezTo>
                    <a:cubicBezTo>
                      <a:pt x="9532" y="38819"/>
                      <a:pt x="9898" y="39473"/>
                      <a:pt x="10265" y="40128"/>
                    </a:cubicBezTo>
                    <a:lnTo>
                      <a:pt x="18041" y="33503"/>
                    </a:lnTo>
                    <a:cubicBezTo>
                      <a:pt x="18041" y="33503"/>
                      <a:pt x="17518" y="32692"/>
                      <a:pt x="16811" y="31435"/>
                    </a:cubicBezTo>
                    <a:cubicBezTo>
                      <a:pt x="16758" y="31356"/>
                      <a:pt x="16706" y="31278"/>
                      <a:pt x="16654" y="31173"/>
                    </a:cubicBezTo>
                    <a:cubicBezTo>
                      <a:pt x="15030" y="28293"/>
                      <a:pt x="12569" y="23422"/>
                      <a:pt x="12674" y="20594"/>
                    </a:cubicBezTo>
                    <a:cubicBezTo>
                      <a:pt x="12805" y="16379"/>
                      <a:pt x="18225" y="13446"/>
                      <a:pt x="21262" y="11535"/>
                    </a:cubicBezTo>
                    <a:cubicBezTo>
                      <a:pt x="23671" y="10016"/>
                      <a:pt x="23200" y="1270"/>
                      <a:pt x="20765" y="92"/>
                    </a:cubicBezTo>
                    <a:cubicBezTo>
                      <a:pt x="20633" y="30"/>
                      <a:pt x="20477" y="0"/>
                      <a:pt x="20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" name="Google Shape;1759;p46"/>
              <p:cNvSpPr/>
              <p:nvPr/>
            </p:nvSpPr>
            <p:spPr>
              <a:xfrm>
                <a:off x="3600658" y="3057838"/>
                <a:ext cx="127796" cy="114912"/>
              </a:xfrm>
              <a:custGeom>
                <a:avLst/>
                <a:gdLst/>
                <a:ahLst/>
                <a:cxnLst/>
                <a:rect l="l" t="t" r="r" b="b"/>
                <a:pathLst>
                  <a:path w="7777" h="6993" extrusionOk="0">
                    <a:moveTo>
                      <a:pt x="7620" y="1"/>
                    </a:moveTo>
                    <a:cubicBezTo>
                      <a:pt x="7593" y="27"/>
                      <a:pt x="7541" y="79"/>
                      <a:pt x="7489" y="106"/>
                    </a:cubicBezTo>
                    <a:cubicBezTo>
                      <a:pt x="6729" y="655"/>
                      <a:pt x="5996" y="1232"/>
                      <a:pt x="5263" y="1808"/>
                    </a:cubicBezTo>
                    <a:cubicBezTo>
                      <a:pt x="3849" y="2986"/>
                      <a:pt x="2488" y="4217"/>
                      <a:pt x="1204" y="5526"/>
                    </a:cubicBezTo>
                    <a:cubicBezTo>
                      <a:pt x="812" y="5945"/>
                      <a:pt x="393" y="6364"/>
                      <a:pt x="0" y="6783"/>
                    </a:cubicBezTo>
                    <a:cubicBezTo>
                      <a:pt x="52" y="6861"/>
                      <a:pt x="105" y="6940"/>
                      <a:pt x="131" y="6992"/>
                    </a:cubicBezTo>
                    <a:cubicBezTo>
                      <a:pt x="1440" y="5630"/>
                      <a:pt x="2802" y="4269"/>
                      <a:pt x="4268" y="3012"/>
                    </a:cubicBezTo>
                    <a:cubicBezTo>
                      <a:pt x="5158" y="2253"/>
                      <a:pt x="6075" y="1520"/>
                      <a:pt x="7017" y="813"/>
                    </a:cubicBezTo>
                    <a:cubicBezTo>
                      <a:pt x="7253" y="629"/>
                      <a:pt x="7515" y="446"/>
                      <a:pt x="7777" y="263"/>
                    </a:cubicBezTo>
                    <a:cubicBezTo>
                      <a:pt x="7724" y="184"/>
                      <a:pt x="7672" y="106"/>
                      <a:pt x="7620" y="1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1" name="Google Shape;1760;p46"/>
              <p:cNvSpPr/>
              <p:nvPr/>
            </p:nvSpPr>
            <p:spPr>
              <a:xfrm>
                <a:off x="3739626" y="2775149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68202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2" name="Google Shape;1761;p46"/>
              <p:cNvSpPr/>
              <p:nvPr/>
            </p:nvSpPr>
            <p:spPr>
              <a:xfrm>
                <a:off x="3739626" y="2735136"/>
                <a:ext cx="61983" cy="40030"/>
              </a:xfrm>
              <a:custGeom>
                <a:avLst/>
                <a:gdLst/>
                <a:ahLst/>
                <a:cxnLst/>
                <a:rect l="l" t="t" r="r" b="b"/>
                <a:pathLst>
                  <a:path w="3772" h="2436" extrusionOk="0">
                    <a:moveTo>
                      <a:pt x="3771" y="1"/>
                    </a:moveTo>
                    <a:lnTo>
                      <a:pt x="3771" y="1"/>
                    </a:lnTo>
                    <a:cubicBezTo>
                      <a:pt x="3038" y="262"/>
                      <a:pt x="2383" y="603"/>
                      <a:pt x="1755" y="996"/>
                    </a:cubicBezTo>
                    <a:cubicBezTo>
                      <a:pt x="1126" y="1415"/>
                      <a:pt x="498" y="1860"/>
                      <a:pt x="1" y="2436"/>
                    </a:cubicBezTo>
                    <a:cubicBezTo>
                      <a:pt x="1336" y="1493"/>
                      <a:pt x="2698" y="681"/>
                      <a:pt x="3771" y="1"/>
                    </a:cubicBezTo>
                    <a:close/>
                  </a:path>
                </a:pathLst>
              </a:custGeom>
              <a:solidFill>
                <a:srgbClr val="3633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3" name="Google Shape;1762;p46"/>
              <p:cNvSpPr/>
              <p:nvPr/>
            </p:nvSpPr>
            <p:spPr>
              <a:xfrm>
                <a:off x="4113528" y="1833531"/>
                <a:ext cx="239257" cy="277906"/>
              </a:xfrm>
              <a:custGeom>
                <a:avLst/>
                <a:gdLst/>
                <a:ahLst/>
                <a:cxnLst/>
                <a:rect l="l" t="t" r="r" b="b"/>
                <a:pathLst>
                  <a:path w="14560" h="16912" extrusionOk="0">
                    <a:moveTo>
                      <a:pt x="3925" y="1"/>
                    </a:moveTo>
                    <a:cubicBezTo>
                      <a:pt x="2703" y="1"/>
                      <a:pt x="1497" y="337"/>
                      <a:pt x="996" y="1425"/>
                    </a:cubicBezTo>
                    <a:cubicBezTo>
                      <a:pt x="1" y="3546"/>
                      <a:pt x="1074" y="6558"/>
                      <a:pt x="1834" y="8312"/>
                    </a:cubicBezTo>
                    <a:cubicBezTo>
                      <a:pt x="2855" y="10669"/>
                      <a:pt x="4426" y="12737"/>
                      <a:pt x="6023" y="14753"/>
                    </a:cubicBezTo>
                    <a:cubicBezTo>
                      <a:pt x="6854" y="15792"/>
                      <a:pt x="7949" y="16912"/>
                      <a:pt x="9417" y="16912"/>
                    </a:cubicBezTo>
                    <a:cubicBezTo>
                      <a:pt x="9614" y="16912"/>
                      <a:pt x="9818" y="16891"/>
                      <a:pt x="10029" y="16848"/>
                    </a:cubicBezTo>
                    <a:cubicBezTo>
                      <a:pt x="11024" y="16665"/>
                      <a:pt x="11915" y="15984"/>
                      <a:pt x="12491" y="15172"/>
                    </a:cubicBezTo>
                    <a:cubicBezTo>
                      <a:pt x="13067" y="14361"/>
                      <a:pt x="13355" y="13470"/>
                      <a:pt x="13538" y="12580"/>
                    </a:cubicBezTo>
                    <a:cubicBezTo>
                      <a:pt x="14559" y="7317"/>
                      <a:pt x="11679" y="2290"/>
                      <a:pt x="6599" y="457"/>
                    </a:cubicBezTo>
                    <a:cubicBezTo>
                      <a:pt x="5959" y="231"/>
                      <a:pt x="4937" y="1"/>
                      <a:pt x="39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4" name="Google Shape;1763;p46"/>
              <p:cNvSpPr/>
              <p:nvPr/>
            </p:nvSpPr>
            <p:spPr>
              <a:xfrm>
                <a:off x="3719842" y="1826679"/>
                <a:ext cx="604979" cy="679796"/>
              </a:xfrm>
              <a:custGeom>
                <a:avLst/>
                <a:gdLst/>
                <a:ahLst/>
                <a:cxnLst/>
                <a:rect l="l" t="t" r="r" b="b"/>
                <a:pathLst>
                  <a:path w="36816" h="41369" extrusionOk="0">
                    <a:moveTo>
                      <a:pt x="20888" y="0"/>
                    </a:moveTo>
                    <a:cubicBezTo>
                      <a:pt x="20214" y="0"/>
                      <a:pt x="19518" y="38"/>
                      <a:pt x="18800" y="114"/>
                    </a:cubicBezTo>
                    <a:cubicBezTo>
                      <a:pt x="7960" y="1266"/>
                      <a:pt x="0" y="11897"/>
                      <a:pt x="1021" y="23471"/>
                    </a:cubicBezTo>
                    <a:cubicBezTo>
                      <a:pt x="1335" y="27032"/>
                      <a:pt x="2461" y="30200"/>
                      <a:pt x="4163" y="32871"/>
                    </a:cubicBezTo>
                    <a:cubicBezTo>
                      <a:pt x="7482" y="38100"/>
                      <a:pt x="13087" y="41369"/>
                      <a:pt x="19369" y="41369"/>
                    </a:cubicBezTo>
                    <a:cubicBezTo>
                      <a:pt x="19977" y="41369"/>
                      <a:pt x="20591" y="41338"/>
                      <a:pt x="21209" y="41276"/>
                    </a:cubicBezTo>
                    <a:cubicBezTo>
                      <a:pt x="21733" y="41224"/>
                      <a:pt x="22231" y="41171"/>
                      <a:pt x="22728" y="41093"/>
                    </a:cubicBezTo>
                    <a:cubicBezTo>
                      <a:pt x="28017" y="40360"/>
                      <a:pt x="31369" y="38658"/>
                      <a:pt x="33490" y="36301"/>
                    </a:cubicBezTo>
                    <a:cubicBezTo>
                      <a:pt x="35951" y="33525"/>
                      <a:pt x="36711" y="29781"/>
                      <a:pt x="36789" y="25487"/>
                    </a:cubicBezTo>
                    <a:cubicBezTo>
                      <a:pt x="36815" y="23628"/>
                      <a:pt x="36711" y="21690"/>
                      <a:pt x="36553" y="19674"/>
                    </a:cubicBezTo>
                    <a:cubicBezTo>
                      <a:pt x="35673" y="7475"/>
                      <a:pt x="30388" y="0"/>
                      <a:pt x="20888" y="0"/>
                    </a:cubicBezTo>
                    <a:close/>
                  </a:path>
                </a:pathLst>
              </a:custGeom>
              <a:solidFill>
                <a:srgbClr val="F7976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5" name="Google Shape;1764;p46"/>
              <p:cNvSpPr/>
              <p:nvPr/>
            </p:nvSpPr>
            <p:spPr>
              <a:xfrm>
                <a:off x="3593329" y="1733556"/>
                <a:ext cx="645863" cy="537573"/>
              </a:xfrm>
              <a:custGeom>
                <a:avLst/>
                <a:gdLst/>
                <a:ahLst/>
                <a:cxnLst/>
                <a:rect l="l" t="t" r="r" b="b"/>
                <a:pathLst>
                  <a:path w="39304" h="32714" extrusionOk="0">
                    <a:moveTo>
                      <a:pt x="26925" y="0"/>
                    </a:moveTo>
                    <a:cubicBezTo>
                      <a:pt x="25670" y="0"/>
                      <a:pt x="24404" y="115"/>
                      <a:pt x="23148" y="309"/>
                    </a:cubicBezTo>
                    <a:cubicBezTo>
                      <a:pt x="22991" y="335"/>
                      <a:pt x="22834" y="361"/>
                      <a:pt x="22677" y="387"/>
                    </a:cubicBezTo>
                    <a:cubicBezTo>
                      <a:pt x="18408" y="1120"/>
                      <a:pt x="13931" y="2404"/>
                      <a:pt x="10003" y="4577"/>
                    </a:cubicBezTo>
                    <a:cubicBezTo>
                      <a:pt x="8694" y="5310"/>
                      <a:pt x="7411" y="6148"/>
                      <a:pt x="6259" y="7091"/>
                    </a:cubicBezTo>
                    <a:cubicBezTo>
                      <a:pt x="4217" y="8714"/>
                      <a:pt x="2488" y="10756"/>
                      <a:pt x="1441" y="13139"/>
                    </a:cubicBezTo>
                    <a:cubicBezTo>
                      <a:pt x="132" y="16046"/>
                      <a:pt x="1" y="19135"/>
                      <a:pt x="786" y="21858"/>
                    </a:cubicBezTo>
                    <a:cubicBezTo>
                      <a:pt x="1546" y="24582"/>
                      <a:pt x="3719" y="29033"/>
                      <a:pt x="5054" y="29714"/>
                    </a:cubicBezTo>
                    <a:cubicBezTo>
                      <a:pt x="5320" y="29841"/>
                      <a:pt x="5687" y="29886"/>
                      <a:pt x="6107" y="29886"/>
                    </a:cubicBezTo>
                    <a:cubicBezTo>
                      <a:pt x="6640" y="29886"/>
                      <a:pt x="7256" y="29813"/>
                      <a:pt x="7856" y="29740"/>
                    </a:cubicBezTo>
                    <a:cubicBezTo>
                      <a:pt x="8464" y="29676"/>
                      <a:pt x="9052" y="29602"/>
                      <a:pt x="9543" y="29602"/>
                    </a:cubicBezTo>
                    <a:cubicBezTo>
                      <a:pt x="9856" y="29602"/>
                      <a:pt x="10130" y="29632"/>
                      <a:pt x="10344" y="29714"/>
                    </a:cubicBezTo>
                    <a:cubicBezTo>
                      <a:pt x="11705" y="30211"/>
                      <a:pt x="12726" y="30944"/>
                      <a:pt x="13303" y="31966"/>
                    </a:cubicBezTo>
                    <a:cubicBezTo>
                      <a:pt x="13543" y="32372"/>
                      <a:pt x="13822" y="32713"/>
                      <a:pt x="14325" y="32713"/>
                    </a:cubicBezTo>
                    <a:cubicBezTo>
                      <a:pt x="14534" y="32713"/>
                      <a:pt x="14783" y="32654"/>
                      <a:pt x="15083" y="32515"/>
                    </a:cubicBezTo>
                    <a:cubicBezTo>
                      <a:pt x="15764" y="32201"/>
                      <a:pt x="16392" y="31651"/>
                      <a:pt x="16680" y="31075"/>
                    </a:cubicBezTo>
                    <a:cubicBezTo>
                      <a:pt x="17571" y="30028"/>
                      <a:pt x="16890" y="28509"/>
                      <a:pt x="16785" y="27226"/>
                    </a:cubicBezTo>
                    <a:cubicBezTo>
                      <a:pt x="16864" y="26545"/>
                      <a:pt x="16995" y="25865"/>
                      <a:pt x="17335" y="25184"/>
                    </a:cubicBezTo>
                    <a:cubicBezTo>
                      <a:pt x="17859" y="24110"/>
                      <a:pt x="18801" y="23351"/>
                      <a:pt x="19927" y="22906"/>
                    </a:cubicBezTo>
                    <a:cubicBezTo>
                      <a:pt x="20922" y="22513"/>
                      <a:pt x="21917" y="22330"/>
                      <a:pt x="22860" y="22042"/>
                    </a:cubicBezTo>
                    <a:cubicBezTo>
                      <a:pt x="23907" y="21754"/>
                      <a:pt x="28594" y="20497"/>
                      <a:pt x="31998" y="18114"/>
                    </a:cubicBezTo>
                    <a:cubicBezTo>
                      <a:pt x="34041" y="16674"/>
                      <a:pt x="36057" y="14998"/>
                      <a:pt x="37575" y="12956"/>
                    </a:cubicBezTo>
                    <a:cubicBezTo>
                      <a:pt x="38570" y="11620"/>
                      <a:pt x="39304" y="9997"/>
                      <a:pt x="39277" y="8321"/>
                    </a:cubicBezTo>
                    <a:cubicBezTo>
                      <a:pt x="39225" y="4315"/>
                      <a:pt x="35036" y="1644"/>
                      <a:pt x="31684" y="649"/>
                    </a:cubicBezTo>
                    <a:cubicBezTo>
                      <a:pt x="30148" y="191"/>
                      <a:pt x="28546" y="0"/>
                      <a:pt x="2692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6" name="Google Shape;1765;p46"/>
              <p:cNvSpPr/>
              <p:nvPr/>
            </p:nvSpPr>
            <p:spPr>
              <a:xfrm>
                <a:off x="3757702" y="1738617"/>
                <a:ext cx="411355" cy="231074"/>
              </a:xfrm>
              <a:custGeom>
                <a:avLst/>
                <a:gdLst/>
                <a:ahLst/>
                <a:cxnLst/>
                <a:rect l="l" t="t" r="r" b="b"/>
                <a:pathLst>
                  <a:path w="25033" h="14062" extrusionOk="0">
                    <a:moveTo>
                      <a:pt x="13145" y="1"/>
                    </a:moveTo>
                    <a:cubicBezTo>
                      <a:pt x="12988" y="27"/>
                      <a:pt x="12831" y="53"/>
                      <a:pt x="12674" y="79"/>
                    </a:cubicBezTo>
                    <a:cubicBezTo>
                      <a:pt x="8405" y="812"/>
                      <a:pt x="3928" y="2096"/>
                      <a:pt x="0" y="4269"/>
                    </a:cubicBezTo>
                    <a:cubicBezTo>
                      <a:pt x="498" y="6730"/>
                      <a:pt x="2697" y="8851"/>
                      <a:pt x="5211" y="8930"/>
                    </a:cubicBezTo>
                    <a:lnTo>
                      <a:pt x="6573" y="8930"/>
                    </a:lnTo>
                    <a:cubicBezTo>
                      <a:pt x="7227" y="8930"/>
                      <a:pt x="7856" y="8982"/>
                      <a:pt x="8353" y="9401"/>
                    </a:cubicBezTo>
                    <a:cubicBezTo>
                      <a:pt x="8720" y="9689"/>
                      <a:pt x="8929" y="10082"/>
                      <a:pt x="9191" y="10448"/>
                    </a:cubicBezTo>
                    <a:cubicBezTo>
                      <a:pt x="10186" y="11836"/>
                      <a:pt x="11914" y="12648"/>
                      <a:pt x="13616" y="12648"/>
                    </a:cubicBezTo>
                    <a:cubicBezTo>
                      <a:pt x="14271" y="12648"/>
                      <a:pt x="14925" y="12517"/>
                      <a:pt x="15554" y="12281"/>
                    </a:cubicBezTo>
                    <a:cubicBezTo>
                      <a:pt x="15711" y="12203"/>
                      <a:pt x="15920" y="12124"/>
                      <a:pt x="16104" y="12124"/>
                    </a:cubicBezTo>
                    <a:cubicBezTo>
                      <a:pt x="16208" y="12124"/>
                      <a:pt x="16287" y="12150"/>
                      <a:pt x="16366" y="12203"/>
                    </a:cubicBezTo>
                    <a:cubicBezTo>
                      <a:pt x="16549" y="12334"/>
                      <a:pt x="16601" y="12543"/>
                      <a:pt x="16654" y="12753"/>
                    </a:cubicBezTo>
                    <a:cubicBezTo>
                      <a:pt x="16942" y="13486"/>
                      <a:pt x="17753" y="13957"/>
                      <a:pt x="18539" y="14036"/>
                    </a:cubicBezTo>
                    <a:cubicBezTo>
                      <a:pt x="18644" y="14036"/>
                      <a:pt x="18774" y="14062"/>
                      <a:pt x="18879" y="14062"/>
                    </a:cubicBezTo>
                    <a:cubicBezTo>
                      <a:pt x="19560" y="14062"/>
                      <a:pt x="20241" y="13852"/>
                      <a:pt x="20869" y="13669"/>
                    </a:cubicBezTo>
                    <a:cubicBezTo>
                      <a:pt x="21943" y="13329"/>
                      <a:pt x="23016" y="12910"/>
                      <a:pt x="23828" y="12098"/>
                    </a:cubicBezTo>
                    <a:cubicBezTo>
                      <a:pt x="24614" y="11312"/>
                      <a:pt x="25033" y="10029"/>
                      <a:pt x="24535" y="9034"/>
                    </a:cubicBezTo>
                    <a:cubicBezTo>
                      <a:pt x="24168" y="8223"/>
                      <a:pt x="23331" y="7751"/>
                      <a:pt x="22545" y="7332"/>
                    </a:cubicBezTo>
                    <a:cubicBezTo>
                      <a:pt x="19639" y="5683"/>
                      <a:pt x="16784" y="3797"/>
                      <a:pt x="14454" y="1389"/>
                    </a:cubicBezTo>
                    <a:cubicBezTo>
                      <a:pt x="14061" y="970"/>
                      <a:pt x="13564" y="524"/>
                      <a:pt x="1314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7" name="Google Shape;1766;p46"/>
              <p:cNvSpPr/>
              <p:nvPr/>
            </p:nvSpPr>
            <p:spPr>
              <a:xfrm>
                <a:off x="4023463" y="2036309"/>
                <a:ext cx="592" cy="509"/>
              </a:xfrm>
              <a:custGeom>
                <a:avLst/>
                <a:gdLst/>
                <a:ahLst/>
                <a:cxnLst/>
                <a:rect l="l" t="t" r="r" b="b"/>
                <a:pathLst>
                  <a:path w="36" h="31" extrusionOk="0">
                    <a:moveTo>
                      <a:pt x="3" y="0"/>
                    </a:moveTo>
                    <a:cubicBezTo>
                      <a:pt x="1" y="0"/>
                      <a:pt x="9" y="15"/>
                      <a:pt x="9" y="30"/>
                    </a:cubicBezTo>
                    <a:lnTo>
                      <a:pt x="35" y="30"/>
                    </a:lnTo>
                    <a:cubicBezTo>
                      <a:pt x="13" y="8"/>
                      <a:pt x="5" y="0"/>
                      <a:pt x="3" y="0"/>
                    </a:cubicBezTo>
                    <a:close/>
                  </a:path>
                </a:pathLst>
              </a:custGeom>
              <a:solidFill>
                <a:srgbClr val="F0395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8" name="Google Shape;1767;p46"/>
              <p:cNvSpPr/>
              <p:nvPr/>
            </p:nvSpPr>
            <p:spPr>
              <a:xfrm>
                <a:off x="3622168" y="2191498"/>
                <a:ext cx="176847" cy="180018"/>
              </a:xfrm>
              <a:custGeom>
                <a:avLst/>
                <a:gdLst/>
                <a:ahLst/>
                <a:cxnLst/>
                <a:rect l="l" t="t" r="r" b="b"/>
                <a:pathLst>
                  <a:path w="10762" h="10955" extrusionOk="0">
                    <a:moveTo>
                      <a:pt x="4178" y="1"/>
                    </a:moveTo>
                    <a:cubicBezTo>
                      <a:pt x="3382" y="1"/>
                      <a:pt x="2603" y="158"/>
                      <a:pt x="1938" y="537"/>
                    </a:cubicBezTo>
                    <a:cubicBezTo>
                      <a:pt x="1257" y="929"/>
                      <a:pt x="681" y="1558"/>
                      <a:pt x="367" y="2500"/>
                    </a:cubicBezTo>
                    <a:cubicBezTo>
                      <a:pt x="0" y="3522"/>
                      <a:pt x="79" y="4621"/>
                      <a:pt x="341" y="5616"/>
                    </a:cubicBezTo>
                    <a:cubicBezTo>
                      <a:pt x="917" y="7737"/>
                      <a:pt x="2383" y="9413"/>
                      <a:pt x="4321" y="10277"/>
                    </a:cubicBezTo>
                    <a:cubicBezTo>
                      <a:pt x="5115" y="10642"/>
                      <a:pt x="6169" y="10955"/>
                      <a:pt x="7208" y="10955"/>
                    </a:cubicBezTo>
                    <a:cubicBezTo>
                      <a:pt x="8257" y="10955"/>
                      <a:pt x="9292" y="10635"/>
                      <a:pt x="10029" y="9727"/>
                    </a:cubicBezTo>
                    <a:cubicBezTo>
                      <a:pt x="10683" y="8942"/>
                      <a:pt x="10762" y="7868"/>
                      <a:pt x="10657" y="6899"/>
                    </a:cubicBezTo>
                    <a:cubicBezTo>
                      <a:pt x="10448" y="4831"/>
                      <a:pt x="9846" y="2343"/>
                      <a:pt x="8144" y="1191"/>
                    </a:cubicBezTo>
                    <a:cubicBezTo>
                      <a:pt x="7160" y="530"/>
                      <a:pt x="5640" y="1"/>
                      <a:pt x="4178" y="1"/>
                    </a:cubicBezTo>
                    <a:close/>
                  </a:path>
                </a:pathLst>
              </a:custGeom>
              <a:solidFill>
                <a:srgbClr val="F7976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9" name="Google Shape;1768;p46"/>
              <p:cNvSpPr/>
              <p:nvPr/>
            </p:nvSpPr>
            <p:spPr>
              <a:xfrm>
                <a:off x="3641952" y="2237903"/>
                <a:ext cx="109145" cy="63232"/>
              </a:xfrm>
              <a:custGeom>
                <a:avLst/>
                <a:gdLst/>
                <a:ahLst/>
                <a:cxnLst/>
                <a:rect l="l" t="t" r="r" b="b"/>
                <a:pathLst>
                  <a:path w="6642" h="3848" extrusionOk="0">
                    <a:moveTo>
                      <a:pt x="2271" y="1"/>
                    </a:moveTo>
                    <a:cubicBezTo>
                      <a:pt x="1997" y="1"/>
                      <a:pt x="1725" y="38"/>
                      <a:pt x="1467" y="121"/>
                    </a:cubicBezTo>
                    <a:cubicBezTo>
                      <a:pt x="1127" y="226"/>
                      <a:pt x="812" y="383"/>
                      <a:pt x="551" y="619"/>
                    </a:cubicBezTo>
                    <a:cubicBezTo>
                      <a:pt x="315" y="855"/>
                      <a:pt x="1" y="1247"/>
                      <a:pt x="79" y="1588"/>
                    </a:cubicBezTo>
                    <a:cubicBezTo>
                      <a:pt x="120" y="1750"/>
                      <a:pt x="239" y="1850"/>
                      <a:pt x="388" y="1850"/>
                    </a:cubicBezTo>
                    <a:cubicBezTo>
                      <a:pt x="431" y="1850"/>
                      <a:pt x="477" y="1841"/>
                      <a:pt x="524" y="1823"/>
                    </a:cubicBezTo>
                    <a:cubicBezTo>
                      <a:pt x="760" y="1719"/>
                      <a:pt x="891" y="1457"/>
                      <a:pt x="1074" y="1274"/>
                    </a:cubicBezTo>
                    <a:cubicBezTo>
                      <a:pt x="1284" y="1116"/>
                      <a:pt x="1519" y="986"/>
                      <a:pt x="1781" y="907"/>
                    </a:cubicBezTo>
                    <a:cubicBezTo>
                      <a:pt x="1938" y="855"/>
                      <a:pt x="2095" y="828"/>
                      <a:pt x="2253" y="828"/>
                    </a:cubicBezTo>
                    <a:cubicBezTo>
                      <a:pt x="1991" y="1274"/>
                      <a:pt x="1886" y="1745"/>
                      <a:pt x="1938" y="2269"/>
                    </a:cubicBezTo>
                    <a:cubicBezTo>
                      <a:pt x="1991" y="2557"/>
                      <a:pt x="2069" y="2871"/>
                      <a:pt x="2226" y="3133"/>
                    </a:cubicBezTo>
                    <a:cubicBezTo>
                      <a:pt x="2305" y="3290"/>
                      <a:pt x="2383" y="3421"/>
                      <a:pt x="2514" y="3552"/>
                    </a:cubicBezTo>
                    <a:cubicBezTo>
                      <a:pt x="2541" y="3604"/>
                      <a:pt x="2593" y="3656"/>
                      <a:pt x="2672" y="3709"/>
                    </a:cubicBezTo>
                    <a:cubicBezTo>
                      <a:pt x="2750" y="3787"/>
                      <a:pt x="2829" y="3813"/>
                      <a:pt x="2960" y="3840"/>
                    </a:cubicBezTo>
                    <a:cubicBezTo>
                      <a:pt x="2976" y="3845"/>
                      <a:pt x="2993" y="3848"/>
                      <a:pt x="3010" y="3848"/>
                    </a:cubicBezTo>
                    <a:cubicBezTo>
                      <a:pt x="3153" y="3848"/>
                      <a:pt x="3294" y="3666"/>
                      <a:pt x="3248" y="3525"/>
                    </a:cubicBezTo>
                    <a:cubicBezTo>
                      <a:pt x="3221" y="3447"/>
                      <a:pt x="3221" y="3368"/>
                      <a:pt x="3169" y="3290"/>
                    </a:cubicBezTo>
                    <a:cubicBezTo>
                      <a:pt x="3117" y="3237"/>
                      <a:pt x="3090" y="3185"/>
                      <a:pt x="3038" y="3133"/>
                    </a:cubicBezTo>
                    <a:cubicBezTo>
                      <a:pt x="2960" y="3054"/>
                      <a:pt x="2907" y="2949"/>
                      <a:pt x="2855" y="2871"/>
                    </a:cubicBezTo>
                    <a:cubicBezTo>
                      <a:pt x="2750" y="2635"/>
                      <a:pt x="2672" y="2400"/>
                      <a:pt x="2619" y="2164"/>
                    </a:cubicBezTo>
                    <a:cubicBezTo>
                      <a:pt x="2567" y="1719"/>
                      <a:pt x="2645" y="1274"/>
                      <a:pt x="2855" y="881"/>
                    </a:cubicBezTo>
                    <a:cubicBezTo>
                      <a:pt x="3143" y="933"/>
                      <a:pt x="3431" y="1038"/>
                      <a:pt x="3719" y="1169"/>
                    </a:cubicBezTo>
                    <a:cubicBezTo>
                      <a:pt x="4740" y="1640"/>
                      <a:pt x="5709" y="2583"/>
                      <a:pt x="6180" y="3604"/>
                    </a:cubicBezTo>
                    <a:cubicBezTo>
                      <a:pt x="6225" y="3694"/>
                      <a:pt x="6297" y="3731"/>
                      <a:pt x="6369" y="3731"/>
                    </a:cubicBezTo>
                    <a:cubicBezTo>
                      <a:pt x="6507" y="3731"/>
                      <a:pt x="6642" y="3593"/>
                      <a:pt x="6573" y="3421"/>
                    </a:cubicBezTo>
                    <a:cubicBezTo>
                      <a:pt x="6311" y="2740"/>
                      <a:pt x="6023" y="2112"/>
                      <a:pt x="5526" y="1588"/>
                    </a:cubicBezTo>
                    <a:cubicBezTo>
                      <a:pt x="5002" y="1038"/>
                      <a:pt x="4400" y="619"/>
                      <a:pt x="3745" y="331"/>
                    </a:cubicBezTo>
                    <a:cubicBezTo>
                      <a:pt x="3287" y="128"/>
                      <a:pt x="2775" y="1"/>
                      <a:pt x="2271" y="1"/>
                    </a:cubicBezTo>
                    <a:close/>
                  </a:path>
                </a:pathLst>
              </a:custGeom>
              <a:solidFill>
                <a:srgbClr val="C529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0" name="Google Shape;1769;p46"/>
              <p:cNvSpPr/>
              <p:nvPr/>
            </p:nvSpPr>
            <p:spPr>
              <a:xfrm>
                <a:off x="3788250" y="2299263"/>
                <a:ext cx="319283" cy="206984"/>
              </a:xfrm>
              <a:custGeom>
                <a:avLst/>
                <a:gdLst/>
                <a:ahLst/>
                <a:cxnLst/>
                <a:rect l="l" t="t" r="r" b="b"/>
                <a:pathLst>
                  <a:path w="19430" h="12596" extrusionOk="0">
                    <a:moveTo>
                      <a:pt x="7306" y="1"/>
                    </a:moveTo>
                    <a:cubicBezTo>
                      <a:pt x="7149" y="1"/>
                      <a:pt x="6965" y="1"/>
                      <a:pt x="6782" y="27"/>
                    </a:cubicBezTo>
                    <a:cubicBezTo>
                      <a:pt x="4530" y="132"/>
                      <a:pt x="2252" y="1101"/>
                      <a:pt x="812" y="2855"/>
                    </a:cubicBezTo>
                    <a:cubicBezTo>
                      <a:pt x="472" y="3248"/>
                      <a:pt x="210" y="3667"/>
                      <a:pt x="0" y="4112"/>
                    </a:cubicBezTo>
                    <a:cubicBezTo>
                      <a:pt x="53" y="4190"/>
                      <a:pt x="79" y="4269"/>
                      <a:pt x="131" y="4348"/>
                    </a:cubicBezTo>
                    <a:cubicBezTo>
                      <a:pt x="3483" y="9453"/>
                      <a:pt x="9008" y="12596"/>
                      <a:pt x="15214" y="12596"/>
                    </a:cubicBezTo>
                    <a:cubicBezTo>
                      <a:pt x="15816" y="12596"/>
                      <a:pt x="16418" y="12569"/>
                      <a:pt x="17046" y="12517"/>
                    </a:cubicBezTo>
                    <a:cubicBezTo>
                      <a:pt x="17570" y="12465"/>
                      <a:pt x="18068" y="12412"/>
                      <a:pt x="18565" y="12334"/>
                    </a:cubicBezTo>
                    <a:cubicBezTo>
                      <a:pt x="18644" y="12124"/>
                      <a:pt x="18722" y="11915"/>
                      <a:pt x="18801" y="11705"/>
                    </a:cubicBezTo>
                    <a:cubicBezTo>
                      <a:pt x="19429" y="9663"/>
                      <a:pt x="18984" y="7411"/>
                      <a:pt x="17884" y="5631"/>
                    </a:cubicBezTo>
                    <a:cubicBezTo>
                      <a:pt x="16758" y="3876"/>
                      <a:pt x="15056" y="2541"/>
                      <a:pt x="13171" y="1572"/>
                    </a:cubicBezTo>
                    <a:cubicBezTo>
                      <a:pt x="11391" y="629"/>
                      <a:pt x="9374" y="1"/>
                      <a:pt x="7306" y="1"/>
                    </a:cubicBezTo>
                    <a:close/>
                  </a:path>
                </a:pathLst>
              </a:custGeom>
              <a:solidFill>
                <a:srgbClr val="F57D5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1" name="Google Shape;1770;p46"/>
              <p:cNvSpPr/>
              <p:nvPr/>
            </p:nvSpPr>
            <p:spPr>
              <a:xfrm>
                <a:off x="4270145" y="2245479"/>
                <a:ext cx="54244" cy="177734"/>
              </a:xfrm>
              <a:custGeom>
                <a:avLst/>
                <a:gdLst/>
                <a:ahLst/>
                <a:cxnLst/>
                <a:rect l="l" t="t" r="r" b="b"/>
                <a:pathLst>
                  <a:path w="3301" h="10816" extrusionOk="0">
                    <a:moveTo>
                      <a:pt x="3300" y="1"/>
                    </a:moveTo>
                    <a:lnTo>
                      <a:pt x="3300" y="1"/>
                    </a:lnTo>
                    <a:cubicBezTo>
                      <a:pt x="2096" y="1520"/>
                      <a:pt x="1284" y="3352"/>
                      <a:pt x="786" y="5185"/>
                    </a:cubicBezTo>
                    <a:cubicBezTo>
                      <a:pt x="289" y="7044"/>
                      <a:pt x="106" y="8930"/>
                      <a:pt x="1" y="10815"/>
                    </a:cubicBezTo>
                    <a:cubicBezTo>
                      <a:pt x="2462" y="8039"/>
                      <a:pt x="3222" y="4295"/>
                      <a:pt x="3300" y="1"/>
                    </a:cubicBezTo>
                    <a:close/>
                  </a:path>
                </a:pathLst>
              </a:custGeom>
              <a:solidFill>
                <a:srgbClr val="F57D5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2" name="Google Shape;1771;p46"/>
              <p:cNvSpPr/>
              <p:nvPr/>
            </p:nvSpPr>
            <p:spPr>
              <a:xfrm>
                <a:off x="4081781" y="2261648"/>
                <a:ext cx="163865" cy="70397"/>
              </a:xfrm>
              <a:custGeom>
                <a:avLst/>
                <a:gdLst/>
                <a:ahLst/>
                <a:cxnLst/>
                <a:rect l="l" t="t" r="r" b="b"/>
                <a:pathLst>
                  <a:path w="9972" h="4284" extrusionOk="0">
                    <a:moveTo>
                      <a:pt x="8825" y="0"/>
                    </a:moveTo>
                    <a:cubicBezTo>
                      <a:pt x="8225" y="0"/>
                      <a:pt x="7068" y="449"/>
                      <a:pt x="5415" y="509"/>
                    </a:cubicBezTo>
                    <a:cubicBezTo>
                      <a:pt x="5311" y="513"/>
                      <a:pt x="5209" y="515"/>
                      <a:pt x="5110" y="515"/>
                    </a:cubicBezTo>
                    <a:cubicBezTo>
                      <a:pt x="3755" y="515"/>
                      <a:pt x="2837" y="185"/>
                      <a:pt x="2051" y="185"/>
                    </a:cubicBezTo>
                    <a:cubicBezTo>
                      <a:pt x="1706" y="185"/>
                      <a:pt x="1388" y="249"/>
                      <a:pt x="1069" y="431"/>
                    </a:cubicBezTo>
                    <a:cubicBezTo>
                      <a:pt x="1" y="1027"/>
                      <a:pt x="2136" y="4284"/>
                      <a:pt x="4905" y="4284"/>
                    </a:cubicBezTo>
                    <a:cubicBezTo>
                      <a:pt x="5056" y="4284"/>
                      <a:pt x="5209" y="4274"/>
                      <a:pt x="5363" y="4254"/>
                    </a:cubicBezTo>
                    <a:cubicBezTo>
                      <a:pt x="8348" y="3887"/>
                      <a:pt x="9971" y="1112"/>
                      <a:pt x="9212" y="143"/>
                    </a:cubicBezTo>
                    <a:cubicBezTo>
                      <a:pt x="9134" y="40"/>
                      <a:pt x="9004" y="0"/>
                      <a:pt x="8825" y="0"/>
                    </a:cubicBezTo>
                    <a:close/>
                  </a:path>
                </a:pathLst>
              </a:custGeom>
              <a:solidFill>
                <a:srgbClr val="B2242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3" name="Google Shape;1772;p46"/>
              <p:cNvSpPr/>
              <p:nvPr/>
            </p:nvSpPr>
            <p:spPr>
              <a:xfrm>
                <a:off x="4095026" y="2279083"/>
                <a:ext cx="99844" cy="52913"/>
              </a:xfrm>
              <a:custGeom>
                <a:avLst/>
                <a:gdLst/>
                <a:ahLst/>
                <a:cxnLst/>
                <a:rect l="l" t="t" r="r" b="b"/>
                <a:pathLst>
                  <a:path w="6076" h="3220" extrusionOk="0">
                    <a:moveTo>
                      <a:pt x="718" y="0"/>
                    </a:moveTo>
                    <a:cubicBezTo>
                      <a:pt x="455" y="0"/>
                      <a:pt x="209" y="38"/>
                      <a:pt x="1" y="129"/>
                    </a:cubicBezTo>
                    <a:cubicBezTo>
                      <a:pt x="222" y="1307"/>
                      <a:pt x="1982" y="3220"/>
                      <a:pt x="4120" y="3220"/>
                    </a:cubicBezTo>
                    <a:cubicBezTo>
                      <a:pt x="4264" y="3220"/>
                      <a:pt x="4410" y="3211"/>
                      <a:pt x="4557" y="3193"/>
                    </a:cubicBezTo>
                    <a:cubicBezTo>
                      <a:pt x="5107" y="3140"/>
                      <a:pt x="5630" y="2983"/>
                      <a:pt x="6076" y="2774"/>
                    </a:cubicBezTo>
                    <a:cubicBezTo>
                      <a:pt x="5264" y="1805"/>
                      <a:pt x="4164" y="1072"/>
                      <a:pt x="3064" y="601"/>
                    </a:cubicBezTo>
                    <a:cubicBezTo>
                      <a:pt x="2474" y="345"/>
                      <a:pt x="1514" y="0"/>
                      <a:pt x="718" y="0"/>
                    </a:cubicBezTo>
                    <a:close/>
                  </a:path>
                </a:pathLst>
              </a:custGeom>
              <a:solidFill>
                <a:srgbClr val="F0442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4" name="Google Shape;1773;p46"/>
              <p:cNvSpPr/>
              <p:nvPr/>
            </p:nvSpPr>
            <p:spPr>
              <a:xfrm>
                <a:off x="4037036" y="2073381"/>
                <a:ext cx="91578" cy="32783"/>
              </a:xfrm>
              <a:custGeom>
                <a:avLst/>
                <a:gdLst/>
                <a:ahLst/>
                <a:cxnLst/>
                <a:rect l="l" t="t" r="r" b="b"/>
                <a:pathLst>
                  <a:path w="5573" h="1995" extrusionOk="0">
                    <a:moveTo>
                      <a:pt x="3216" y="0"/>
                    </a:moveTo>
                    <a:cubicBezTo>
                      <a:pt x="2640" y="0"/>
                      <a:pt x="2116" y="131"/>
                      <a:pt x="1671" y="314"/>
                    </a:cubicBezTo>
                    <a:cubicBezTo>
                      <a:pt x="1069" y="576"/>
                      <a:pt x="466" y="969"/>
                      <a:pt x="152" y="1597"/>
                    </a:cubicBezTo>
                    <a:cubicBezTo>
                      <a:pt x="126" y="1650"/>
                      <a:pt x="100" y="1702"/>
                      <a:pt x="74" y="1781"/>
                    </a:cubicBezTo>
                    <a:cubicBezTo>
                      <a:pt x="27" y="1898"/>
                      <a:pt x="1" y="1994"/>
                      <a:pt x="109" y="1994"/>
                    </a:cubicBezTo>
                    <a:cubicBezTo>
                      <a:pt x="121" y="1994"/>
                      <a:pt x="136" y="1993"/>
                      <a:pt x="152" y="1990"/>
                    </a:cubicBezTo>
                    <a:cubicBezTo>
                      <a:pt x="204" y="1964"/>
                      <a:pt x="257" y="1912"/>
                      <a:pt x="335" y="1859"/>
                    </a:cubicBezTo>
                    <a:cubicBezTo>
                      <a:pt x="915" y="1279"/>
                      <a:pt x="1763" y="855"/>
                      <a:pt x="2796" y="855"/>
                    </a:cubicBezTo>
                    <a:cubicBezTo>
                      <a:pt x="2883" y="855"/>
                      <a:pt x="2970" y="858"/>
                      <a:pt x="3059" y="864"/>
                    </a:cubicBezTo>
                    <a:cubicBezTo>
                      <a:pt x="3347" y="864"/>
                      <a:pt x="3661" y="917"/>
                      <a:pt x="3975" y="995"/>
                    </a:cubicBezTo>
                    <a:cubicBezTo>
                      <a:pt x="4285" y="1043"/>
                      <a:pt x="4595" y="1156"/>
                      <a:pt x="4964" y="1156"/>
                    </a:cubicBezTo>
                    <a:cubicBezTo>
                      <a:pt x="5001" y="1156"/>
                      <a:pt x="5037" y="1155"/>
                      <a:pt x="5075" y="1152"/>
                    </a:cubicBezTo>
                    <a:cubicBezTo>
                      <a:pt x="5467" y="1126"/>
                      <a:pt x="5572" y="760"/>
                      <a:pt x="5415" y="576"/>
                    </a:cubicBezTo>
                    <a:cubicBezTo>
                      <a:pt x="5153" y="288"/>
                      <a:pt x="4603" y="183"/>
                      <a:pt x="4237" y="105"/>
                    </a:cubicBezTo>
                    <a:cubicBezTo>
                      <a:pt x="3896" y="26"/>
                      <a:pt x="3530" y="0"/>
                      <a:pt x="3216" y="0"/>
                    </a:cubicBezTo>
                    <a:close/>
                  </a:path>
                </a:pathLst>
              </a:custGeom>
              <a:solidFill>
                <a:srgbClr val="C1483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5" name="Google Shape;1774;p46"/>
              <p:cNvSpPr/>
              <p:nvPr/>
            </p:nvSpPr>
            <p:spPr>
              <a:xfrm>
                <a:off x="4212106" y="2066939"/>
                <a:ext cx="72106" cy="25865"/>
              </a:xfrm>
              <a:custGeom>
                <a:avLst/>
                <a:gdLst/>
                <a:ahLst/>
                <a:cxnLst/>
                <a:rect l="l" t="t" r="r" b="b"/>
                <a:pathLst>
                  <a:path w="4388" h="1574" extrusionOk="0">
                    <a:moveTo>
                      <a:pt x="1939" y="0"/>
                    </a:moveTo>
                    <a:cubicBezTo>
                      <a:pt x="1808" y="0"/>
                      <a:pt x="1676" y="9"/>
                      <a:pt x="1543" y="26"/>
                    </a:cubicBezTo>
                    <a:cubicBezTo>
                      <a:pt x="1307" y="52"/>
                      <a:pt x="1045" y="130"/>
                      <a:pt x="810" y="235"/>
                    </a:cubicBezTo>
                    <a:cubicBezTo>
                      <a:pt x="548" y="366"/>
                      <a:pt x="181" y="523"/>
                      <a:pt x="77" y="837"/>
                    </a:cubicBezTo>
                    <a:cubicBezTo>
                      <a:pt x="1" y="1039"/>
                      <a:pt x="144" y="1362"/>
                      <a:pt x="412" y="1362"/>
                    </a:cubicBezTo>
                    <a:cubicBezTo>
                      <a:pt x="422" y="1362"/>
                      <a:pt x="433" y="1362"/>
                      <a:pt x="443" y="1361"/>
                    </a:cubicBezTo>
                    <a:cubicBezTo>
                      <a:pt x="784" y="1335"/>
                      <a:pt x="993" y="1178"/>
                      <a:pt x="1229" y="1073"/>
                    </a:cubicBezTo>
                    <a:cubicBezTo>
                      <a:pt x="1438" y="968"/>
                      <a:pt x="1648" y="890"/>
                      <a:pt x="1857" y="837"/>
                    </a:cubicBezTo>
                    <a:cubicBezTo>
                      <a:pt x="2036" y="793"/>
                      <a:pt x="2213" y="772"/>
                      <a:pt x="2386" y="772"/>
                    </a:cubicBezTo>
                    <a:cubicBezTo>
                      <a:pt x="3024" y="772"/>
                      <a:pt x="3615" y="1054"/>
                      <a:pt x="4109" y="1466"/>
                    </a:cubicBezTo>
                    <a:cubicBezTo>
                      <a:pt x="4161" y="1518"/>
                      <a:pt x="4214" y="1570"/>
                      <a:pt x="4266" y="1570"/>
                    </a:cubicBezTo>
                    <a:cubicBezTo>
                      <a:pt x="4278" y="1573"/>
                      <a:pt x="4288" y="1574"/>
                      <a:pt x="4296" y="1574"/>
                    </a:cubicBezTo>
                    <a:cubicBezTo>
                      <a:pt x="4388" y="1574"/>
                      <a:pt x="4338" y="1457"/>
                      <a:pt x="4266" y="1361"/>
                    </a:cubicBezTo>
                    <a:cubicBezTo>
                      <a:pt x="4240" y="1282"/>
                      <a:pt x="4187" y="1230"/>
                      <a:pt x="4161" y="1178"/>
                    </a:cubicBezTo>
                    <a:cubicBezTo>
                      <a:pt x="3769" y="628"/>
                      <a:pt x="3245" y="314"/>
                      <a:pt x="2747" y="130"/>
                    </a:cubicBezTo>
                    <a:cubicBezTo>
                      <a:pt x="2497" y="41"/>
                      <a:pt x="2222" y="0"/>
                      <a:pt x="1939" y="0"/>
                    </a:cubicBezTo>
                    <a:close/>
                  </a:path>
                </a:pathLst>
              </a:custGeom>
              <a:solidFill>
                <a:srgbClr val="C1483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6" name="Google Shape;1775;p46"/>
              <p:cNvSpPr/>
              <p:nvPr/>
            </p:nvSpPr>
            <p:spPr>
              <a:xfrm>
                <a:off x="4009594" y="2169708"/>
                <a:ext cx="99959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6083" h="2182" extrusionOk="0">
                    <a:moveTo>
                      <a:pt x="3209" y="0"/>
                    </a:moveTo>
                    <a:cubicBezTo>
                      <a:pt x="2630" y="0"/>
                      <a:pt x="2036" y="132"/>
                      <a:pt x="1508" y="396"/>
                    </a:cubicBezTo>
                    <a:cubicBezTo>
                      <a:pt x="1194" y="553"/>
                      <a:pt x="906" y="737"/>
                      <a:pt x="670" y="946"/>
                    </a:cubicBezTo>
                    <a:cubicBezTo>
                      <a:pt x="434" y="1156"/>
                      <a:pt x="146" y="1417"/>
                      <a:pt x="42" y="1732"/>
                    </a:cubicBezTo>
                    <a:cubicBezTo>
                      <a:pt x="0" y="1835"/>
                      <a:pt x="73" y="1939"/>
                      <a:pt x="170" y="1939"/>
                    </a:cubicBezTo>
                    <a:cubicBezTo>
                      <a:pt x="196" y="1939"/>
                      <a:pt x="224" y="1931"/>
                      <a:pt x="251" y="1915"/>
                    </a:cubicBezTo>
                    <a:cubicBezTo>
                      <a:pt x="487" y="1758"/>
                      <a:pt x="670" y="1548"/>
                      <a:pt x="906" y="1365"/>
                    </a:cubicBezTo>
                    <a:cubicBezTo>
                      <a:pt x="1141" y="1208"/>
                      <a:pt x="1403" y="1051"/>
                      <a:pt x="1665" y="920"/>
                    </a:cubicBezTo>
                    <a:cubicBezTo>
                      <a:pt x="2120" y="704"/>
                      <a:pt x="2642" y="576"/>
                      <a:pt x="3148" y="576"/>
                    </a:cubicBezTo>
                    <a:cubicBezTo>
                      <a:pt x="3195" y="576"/>
                      <a:pt x="3242" y="577"/>
                      <a:pt x="3288" y="580"/>
                    </a:cubicBezTo>
                    <a:cubicBezTo>
                      <a:pt x="3786" y="606"/>
                      <a:pt x="4310" y="789"/>
                      <a:pt x="4729" y="1051"/>
                    </a:cubicBezTo>
                    <a:cubicBezTo>
                      <a:pt x="4938" y="1208"/>
                      <a:pt x="5147" y="1365"/>
                      <a:pt x="5331" y="1575"/>
                    </a:cubicBezTo>
                    <a:cubicBezTo>
                      <a:pt x="5488" y="1758"/>
                      <a:pt x="5645" y="1993"/>
                      <a:pt x="5828" y="2151"/>
                    </a:cubicBezTo>
                    <a:cubicBezTo>
                      <a:pt x="5857" y="2172"/>
                      <a:pt x="5890" y="2182"/>
                      <a:pt x="5922" y="2182"/>
                    </a:cubicBezTo>
                    <a:cubicBezTo>
                      <a:pt x="6006" y="2182"/>
                      <a:pt x="6083" y="2115"/>
                      <a:pt x="6064" y="2020"/>
                    </a:cubicBezTo>
                    <a:cubicBezTo>
                      <a:pt x="6064" y="1758"/>
                      <a:pt x="5881" y="1444"/>
                      <a:pt x="5724" y="1234"/>
                    </a:cubicBezTo>
                    <a:cubicBezTo>
                      <a:pt x="5540" y="998"/>
                      <a:pt x="5331" y="789"/>
                      <a:pt x="5095" y="606"/>
                    </a:cubicBezTo>
                    <a:cubicBezTo>
                      <a:pt x="4571" y="265"/>
                      <a:pt x="3995" y="56"/>
                      <a:pt x="3367" y="3"/>
                    </a:cubicBezTo>
                    <a:cubicBezTo>
                      <a:pt x="3315" y="1"/>
                      <a:pt x="3262" y="0"/>
                      <a:pt x="3209" y="0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7" name="Google Shape;1776;p46"/>
              <p:cNvSpPr/>
              <p:nvPr/>
            </p:nvSpPr>
            <p:spPr>
              <a:xfrm>
                <a:off x="4228851" y="2159109"/>
                <a:ext cx="64399" cy="39865"/>
              </a:xfrm>
              <a:custGeom>
                <a:avLst/>
                <a:gdLst/>
                <a:ahLst/>
                <a:cxnLst/>
                <a:rect l="l" t="t" r="r" b="b"/>
                <a:pathLst>
                  <a:path w="3919" h="2426" extrusionOk="0">
                    <a:moveTo>
                      <a:pt x="1952" y="1"/>
                    </a:moveTo>
                    <a:cubicBezTo>
                      <a:pt x="1831" y="1"/>
                      <a:pt x="1712" y="16"/>
                      <a:pt x="1597" y="46"/>
                    </a:cubicBezTo>
                    <a:cubicBezTo>
                      <a:pt x="1205" y="151"/>
                      <a:pt x="838" y="387"/>
                      <a:pt x="550" y="806"/>
                    </a:cubicBezTo>
                    <a:cubicBezTo>
                      <a:pt x="393" y="989"/>
                      <a:pt x="288" y="1198"/>
                      <a:pt x="183" y="1460"/>
                    </a:cubicBezTo>
                    <a:cubicBezTo>
                      <a:pt x="105" y="1670"/>
                      <a:pt x="0" y="2010"/>
                      <a:pt x="26" y="2272"/>
                    </a:cubicBezTo>
                    <a:cubicBezTo>
                      <a:pt x="44" y="2361"/>
                      <a:pt x="98" y="2425"/>
                      <a:pt x="147" y="2425"/>
                    </a:cubicBezTo>
                    <a:cubicBezTo>
                      <a:pt x="170" y="2425"/>
                      <a:pt x="193" y="2410"/>
                      <a:pt x="210" y="2377"/>
                    </a:cubicBezTo>
                    <a:cubicBezTo>
                      <a:pt x="314" y="2193"/>
                      <a:pt x="367" y="1958"/>
                      <a:pt x="472" y="1774"/>
                    </a:cubicBezTo>
                    <a:cubicBezTo>
                      <a:pt x="550" y="1565"/>
                      <a:pt x="681" y="1355"/>
                      <a:pt x="812" y="1198"/>
                    </a:cubicBezTo>
                    <a:cubicBezTo>
                      <a:pt x="1074" y="884"/>
                      <a:pt x="1362" y="675"/>
                      <a:pt x="1702" y="596"/>
                    </a:cubicBezTo>
                    <a:cubicBezTo>
                      <a:pt x="1789" y="576"/>
                      <a:pt x="1879" y="566"/>
                      <a:pt x="1972" y="566"/>
                    </a:cubicBezTo>
                    <a:cubicBezTo>
                      <a:pt x="2240" y="566"/>
                      <a:pt x="2522" y="650"/>
                      <a:pt x="2776" y="806"/>
                    </a:cubicBezTo>
                    <a:cubicBezTo>
                      <a:pt x="2959" y="884"/>
                      <a:pt x="3116" y="1041"/>
                      <a:pt x="3299" y="1198"/>
                    </a:cubicBezTo>
                    <a:cubicBezTo>
                      <a:pt x="3457" y="1329"/>
                      <a:pt x="3587" y="1539"/>
                      <a:pt x="3771" y="1670"/>
                    </a:cubicBezTo>
                    <a:cubicBezTo>
                      <a:pt x="3785" y="1684"/>
                      <a:pt x="3800" y="1691"/>
                      <a:pt x="3814" y="1691"/>
                    </a:cubicBezTo>
                    <a:cubicBezTo>
                      <a:pt x="3874" y="1691"/>
                      <a:pt x="3918" y="1567"/>
                      <a:pt x="3875" y="1460"/>
                    </a:cubicBezTo>
                    <a:cubicBezTo>
                      <a:pt x="3797" y="1172"/>
                      <a:pt x="3587" y="936"/>
                      <a:pt x="3430" y="753"/>
                    </a:cubicBezTo>
                    <a:cubicBezTo>
                      <a:pt x="3247" y="544"/>
                      <a:pt x="3038" y="387"/>
                      <a:pt x="2828" y="256"/>
                    </a:cubicBezTo>
                    <a:cubicBezTo>
                      <a:pt x="2550" y="89"/>
                      <a:pt x="2246" y="1"/>
                      <a:pt x="1952" y="1"/>
                    </a:cubicBezTo>
                    <a:close/>
                  </a:path>
                </a:pathLst>
              </a:custGeom>
              <a:solidFill>
                <a:srgbClr val="100F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8" name="Google Shape;1777;p46"/>
              <p:cNvSpPr/>
              <p:nvPr/>
            </p:nvSpPr>
            <p:spPr>
              <a:xfrm>
                <a:off x="4174624" y="2117173"/>
                <a:ext cx="53373" cy="125873"/>
              </a:xfrm>
              <a:custGeom>
                <a:avLst/>
                <a:gdLst/>
                <a:ahLst/>
                <a:cxnLst/>
                <a:rect l="l" t="t" r="r" b="b"/>
                <a:pathLst>
                  <a:path w="3248" h="7660" extrusionOk="0">
                    <a:moveTo>
                      <a:pt x="764" y="1"/>
                    </a:moveTo>
                    <a:cubicBezTo>
                      <a:pt x="700" y="1"/>
                      <a:pt x="637" y="28"/>
                      <a:pt x="603" y="85"/>
                    </a:cubicBezTo>
                    <a:cubicBezTo>
                      <a:pt x="498" y="268"/>
                      <a:pt x="472" y="503"/>
                      <a:pt x="420" y="713"/>
                    </a:cubicBezTo>
                    <a:cubicBezTo>
                      <a:pt x="394" y="922"/>
                      <a:pt x="341" y="1158"/>
                      <a:pt x="315" y="1394"/>
                    </a:cubicBezTo>
                    <a:cubicBezTo>
                      <a:pt x="237" y="1786"/>
                      <a:pt x="210" y="2205"/>
                      <a:pt x="158" y="2624"/>
                    </a:cubicBezTo>
                    <a:cubicBezTo>
                      <a:pt x="80" y="3410"/>
                      <a:pt x="1" y="4274"/>
                      <a:pt x="394" y="5007"/>
                    </a:cubicBezTo>
                    <a:cubicBezTo>
                      <a:pt x="525" y="5269"/>
                      <a:pt x="760" y="5531"/>
                      <a:pt x="1048" y="5688"/>
                    </a:cubicBezTo>
                    <a:cubicBezTo>
                      <a:pt x="1363" y="5871"/>
                      <a:pt x="1729" y="5871"/>
                      <a:pt x="2096" y="5871"/>
                    </a:cubicBezTo>
                    <a:cubicBezTo>
                      <a:pt x="2174" y="5845"/>
                      <a:pt x="2279" y="5845"/>
                      <a:pt x="2384" y="5845"/>
                    </a:cubicBezTo>
                    <a:cubicBezTo>
                      <a:pt x="2541" y="5871"/>
                      <a:pt x="2619" y="5871"/>
                      <a:pt x="2619" y="6028"/>
                    </a:cubicBezTo>
                    <a:cubicBezTo>
                      <a:pt x="2646" y="6185"/>
                      <a:pt x="2567" y="6395"/>
                      <a:pt x="2488" y="6526"/>
                    </a:cubicBezTo>
                    <a:cubicBezTo>
                      <a:pt x="2331" y="6892"/>
                      <a:pt x="2096" y="7180"/>
                      <a:pt x="1781" y="7390"/>
                    </a:cubicBezTo>
                    <a:cubicBezTo>
                      <a:pt x="1687" y="7461"/>
                      <a:pt x="1720" y="7659"/>
                      <a:pt x="1843" y="7659"/>
                    </a:cubicBezTo>
                    <a:cubicBezTo>
                      <a:pt x="1856" y="7659"/>
                      <a:pt x="1871" y="7657"/>
                      <a:pt x="1886" y="7652"/>
                    </a:cubicBezTo>
                    <a:cubicBezTo>
                      <a:pt x="2541" y="7364"/>
                      <a:pt x="2986" y="6788"/>
                      <a:pt x="3091" y="6081"/>
                    </a:cubicBezTo>
                    <a:cubicBezTo>
                      <a:pt x="3248" y="5033"/>
                      <a:pt x="1912" y="5505"/>
                      <a:pt x="1363" y="5217"/>
                    </a:cubicBezTo>
                    <a:cubicBezTo>
                      <a:pt x="577" y="4824"/>
                      <a:pt x="656" y="3750"/>
                      <a:pt x="708" y="3017"/>
                    </a:cubicBezTo>
                    <a:cubicBezTo>
                      <a:pt x="734" y="2520"/>
                      <a:pt x="786" y="2048"/>
                      <a:pt x="839" y="1577"/>
                    </a:cubicBezTo>
                    <a:cubicBezTo>
                      <a:pt x="891" y="1315"/>
                      <a:pt x="917" y="1080"/>
                      <a:pt x="917" y="818"/>
                    </a:cubicBezTo>
                    <a:cubicBezTo>
                      <a:pt x="944" y="582"/>
                      <a:pt x="996" y="373"/>
                      <a:pt x="944" y="137"/>
                    </a:cubicBezTo>
                    <a:cubicBezTo>
                      <a:pt x="929" y="48"/>
                      <a:pt x="846" y="1"/>
                      <a:pt x="764" y="1"/>
                    </a:cubicBezTo>
                    <a:close/>
                  </a:path>
                </a:pathLst>
              </a:custGeom>
              <a:solidFill>
                <a:srgbClr val="C529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pic>
        <p:nvPicPr>
          <p:cNvPr id="135" name="Picture 1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504" y="2409874"/>
            <a:ext cx="2719052" cy="963251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6B5451ED-123D-40ED-B6CA-3D07B1A5E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474" y="3324472"/>
            <a:ext cx="5797798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0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10932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4247" y="3681978"/>
            <a:ext cx="2238242" cy="212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31565" y="1347936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26" name="Picture 2" descr="School uniform Student, student, child, hand, people png | PNGWi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624" b="100000" l="1196" r="100000">
                        <a14:foregroundMark x1="33696" y1="18222" x2="31413" y2="65598"/>
                        <a14:foregroundMark x1="29457" y1="44315" x2="30870" y2="63265"/>
                        <a14:foregroundMark x1="27717" y1="52624" x2="19565" y2="57289"/>
                        <a14:foregroundMark x1="26957" y1="48542" x2="23804" y2="53061"/>
                        <a14:foregroundMark x1="25761" y1="47813" x2="25543" y2="48834"/>
                        <a14:foregroundMark x1="34022" y1="41691" x2="33696" y2="65598"/>
                        <a14:foregroundMark x1="35652" y1="48834" x2="39348" y2="52624"/>
                        <a14:foregroundMark x1="40217" y1="50000" x2="41087" y2="52624"/>
                        <a14:foregroundMark x1="39348" y1="50729" x2="41957" y2="56122"/>
                        <a14:foregroundMark x1="39891" y1="46939" x2="39891" y2="46939"/>
                        <a14:foregroundMark x1="34565" y1="51895" x2="31413" y2="71720"/>
                        <a14:foregroundMark x1="28043" y1="53499" x2="28370" y2="67493"/>
                        <a14:foregroundMark x1="36304" y1="56560" x2="36522" y2="66764"/>
                        <a14:foregroundMark x1="33152" y1="86443" x2="30870" y2="90233"/>
                        <a14:foregroundMark x1="28913" y1="92128" x2="31739" y2="90233"/>
                        <a14:foregroundMark x1="27174" y1="93732" x2="34239" y2="92128"/>
                        <a14:foregroundMark x1="41630" y1="83090" x2="43587" y2="90962"/>
                        <a14:foregroundMark x1="45000" y1="90671" x2="43913" y2="94461"/>
                        <a14:foregroundMark x1="27717" y1="94752" x2="35435" y2="92857"/>
                        <a14:foregroundMark x1="26957" y1="20117" x2="24348" y2="37464"/>
                        <a14:foregroundMark x1="35109" y1="23907" x2="35652" y2="37172"/>
                        <a14:foregroundMark x1="26957" y1="10933" x2="26957" y2="10933"/>
                        <a14:foregroundMark x1="26957" y1="12828" x2="40543" y2="17784"/>
                        <a14:foregroundMark x1="39348" y1="27259" x2="36848" y2="34840"/>
                        <a14:foregroundMark x1="65435" y1="23907" x2="64565" y2="34548"/>
                        <a14:foregroundMark x1="72717" y1="22741" x2="74783" y2="31487"/>
                        <a14:foregroundMark x1="73043" y1="41254" x2="68478" y2="75073"/>
                        <a14:foregroundMark x1="77283" y1="47813" x2="74130" y2="61808"/>
                        <a14:foregroundMark x1="68261" y1="45918" x2="66304" y2="57289"/>
                        <a14:foregroundMark x1="65435" y1="45481" x2="61196" y2="51603"/>
                        <a14:foregroundMark x1="76739" y1="45044" x2="81522" y2="51603"/>
                        <a14:foregroundMark x1="67391" y1="81487" x2="67391" y2="89504"/>
                        <a14:foregroundMark x1="62826" y1="92857" x2="69348" y2="88047"/>
                        <a14:foregroundMark x1="77283" y1="80029" x2="80109" y2="89942"/>
                        <a14:foregroundMark x1="79565" y1="88338" x2="74457" y2="93294"/>
                        <a14:foregroundMark x1="83478" y1="25802" x2="85543" y2="27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466"/>
          <a:stretch/>
        </p:blipFill>
        <p:spPr bwMode="auto">
          <a:xfrm>
            <a:off x="6717900" y="3912180"/>
            <a:ext cx="1820500" cy="283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School uniform Student, student, child, hand, people png | PNGWi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624" b="100000" l="1196" r="100000">
                        <a14:foregroundMark x1="33696" y1="18222" x2="31413" y2="65598"/>
                        <a14:foregroundMark x1="29457" y1="44315" x2="30870" y2="63265"/>
                        <a14:foregroundMark x1="27717" y1="52624" x2="19565" y2="57289"/>
                        <a14:foregroundMark x1="26957" y1="48542" x2="23804" y2="53061"/>
                        <a14:foregroundMark x1="25761" y1="47813" x2="25543" y2="48834"/>
                        <a14:foregroundMark x1="34022" y1="41691" x2="33696" y2="65598"/>
                        <a14:foregroundMark x1="35652" y1="48834" x2="39348" y2="52624"/>
                        <a14:foregroundMark x1="40217" y1="50000" x2="41087" y2="52624"/>
                        <a14:foregroundMark x1="39348" y1="50729" x2="41957" y2="56122"/>
                        <a14:foregroundMark x1="39891" y1="46939" x2="39891" y2="46939"/>
                        <a14:foregroundMark x1="34565" y1="51895" x2="31413" y2="71720"/>
                        <a14:foregroundMark x1="28043" y1="53499" x2="28370" y2="67493"/>
                        <a14:foregroundMark x1="36304" y1="56560" x2="36522" y2="66764"/>
                        <a14:foregroundMark x1="33152" y1="86443" x2="30870" y2="90233"/>
                        <a14:foregroundMark x1="28913" y1="92128" x2="31739" y2="90233"/>
                        <a14:foregroundMark x1="27174" y1="93732" x2="34239" y2="92128"/>
                        <a14:foregroundMark x1="41630" y1="83090" x2="43587" y2="90962"/>
                        <a14:foregroundMark x1="45000" y1="90671" x2="43913" y2="94461"/>
                        <a14:foregroundMark x1="27717" y1="94752" x2="35435" y2="92857"/>
                        <a14:foregroundMark x1="26957" y1="20117" x2="24348" y2="37464"/>
                        <a14:foregroundMark x1="35109" y1="23907" x2="35652" y2="37172"/>
                        <a14:foregroundMark x1="26957" y1="10933" x2="26957" y2="10933"/>
                        <a14:foregroundMark x1="26957" y1="12828" x2="40543" y2="17784"/>
                        <a14:foregroundMark x1="39348" y1="27259" x2="36848" y2="34840"/>
                        <a14:foregroundMark x1="65435" y1="23907" x2="64565" y2="34548"/>
                        <a14:foregroundMark x1="72717" y1="22741" x2="74783" y2="31487"/>
                        <a14:foregroundMark x1="73043" y1="41254" x2="68478" y2="75073"/>
                        <a14:foregroundMark x1="77283" y1="47813" x2="74130" y2="61808"/>
                        <a14:foregroundMark x1="68261" y1="45918" x2="66304" y2="57289"/>
                        <a14:foregroundMark x1="65435" y1="45481" x2="61196" y2="51603"/>
                        <a14:foregroundMark x1="76739" y1="45044" x2="81522" y2="51603"/>
                        <a14:foregroundMark x1="67391" y1="81487" x2="67391" y2="89504"/>
                        <a14:foregroundMark x1="62826" y1="92857" x2="69348" y2="88047"/>
                        <a14:foregroundMark x1="77283" y1="80029" x2="80109" y2="89942"/>
                        <a14:foregroundMark x1="79565" y1="88338" x2="74457" y2="93294"/>
                        <a14:foregroundMark x1="83478" y1="25802" x2="85543" y2="27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07"/>
          <a:stretch/>
        </p:blipFill>
        <p:spPr bwMode="auto">
          <a:xfrm>
            <a:off x="2038906" y="4198674"/>
            <a:ext cx="1754966" cy="262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Vector Free | vectormienphi.com là một Blog đồ họa vector miễn phí, lập ra  đểchia sẻ các hình vector miễn phí cho tất cả mọi người | Page 560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199" b="93736" l="29402" r="796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414" r="19691" b="7972"/>
          <a:stretch/>
        </p:blipFill>
        <p:spPr bwMode="auto">
          <a:xfrm flipH="1">
            <a:off x="8655584" y="1837500"/>
            <a:ext cx="2253611" cy="419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Oval Callout 37"/>
          <p:cNvSpPr/>
          <p:nvPr/>
        </p:nvSpPr>
        <p:spPr>
          <a:xfrm>
            <a:off x="2128814" y="3074457"/>
            <a:ext cx="3164421" cy="839766"/>
          </a:xfrm>
          <a:prstGeom prst="wedgeEllipseCallout">
            <a:avLst>
              <a:gd name="adj1" fmla="val -33065"/>
              <a:gd name="adj2" fmla="val 100577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rửa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tay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ECDCFDD9-5C5B-47BD-B4BE-9B223892A650}"/>
              </a:ext>
            </a:extLst>
          </p:cNvPr>
          <p:cNvSpPr/>
          <p:nvPr/>
        </p:nvSpPr>
        <p:spPr>
          <a:xfrm>
            <a:off x="4757195" y="1469985"/>
            <a:ext cx="3993266" cy="1147283"/>
          </a:xfrm>
          <a:prstGeom prst="wedgeEllipseCallout">
            <a:avLst>
              <a:gd name="adj1" fmla="val 75969"/>
              <a:gd name="adj2" fmla="val 544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Trước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ăn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id="{D5657FF9-9BBA-47B0-8260-75A0EEC02713}"/>
              </a:ext>
            </a:extLst>
          </p:cNvPr>
          <p:cNvSpPr/>
          <p:nvPr/>
        </p:nvSpPr>
        <p:spPr>
          <a:xfrm>
            <a:off x="4667662" y="1458453"/>
            <a:ext cx="4121311" cy="1147283"/>
          </a:xfrm>
          <a:prstGeom prst="wedgeEllipseCallout">
            <a:avLst>
              <a:gd name="adj1" fmla="val 75969"/>
              <a:gd name="adj2" fmla="val 544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ăn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Oval Callout 37">
            <a:extLst>
              <a:ext uri="{FF2B5EF4-FFF2-40B4-BE49-F238E27FC236}">
                <a16:creationId xmlns:a16="http://schemas.microsoft.com/office/drawing/2014/main" id="{29AC8EF9-ADBB-4F4E-91CB-632D0A7DC1A1}"/>
              </a:ext>
            </a:extLst>
          </p:cNvPr>
          <p:cNvSpPr/>
          <p:nvPr/>
        </p:nvSpPr>
        <p:spPr>
          <a:xfrm>
            <a:off x="5354143" y="3093780"/>
            <a:ext cx="3164421" cy="839766"/>
          </a:xfrm>
          <a:prstGeom prst="wedgeEllipseCallout">
            <a:avLst>
              <a:gd name="adj1" fmla="val 28039"/>
              <a:gd name="adj2" fmla="val 8242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Phải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rửa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miệng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53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" grpId="0" animBg="1"/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31565" y="1347936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D4FB897-1F53-4F38-810B-72D48793A62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09727" y="4150269"/>
            <a:ext cx="1940377" cy="24791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716F99E-26C8-440C-B7E7-47B64E1823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52499" y="4063108"/>
            <a:ext cx="1776488" cy="2566290"/>
          </a:xfrm>
          <a:prstGeom prst="rect">
            <a:avLst/>
          </a:prstGeom>
        </p:spPr>
      </p:pic>
      <p:sp>
        <p:nvSpPr>
          <p:cNvPr id="19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 flipH="1">
            <a:off x="3472542" y="1905000"/>
            <a:ext cx="5540827" cy="2012469"/>
          </a:xfrm>
          <a:prstGeom prst="wedgeRoundRectCallout">
            <a:avLst>
              <a:gd name="adj1" fmla="val 8734"/>
              <a:gd name="adj2" fmla="val 64636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luôn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7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3000" r="-13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C765786C-5C5F-4879-802C-896B5E7EB1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2" t="48798" r="60877" b="27834"/>
          <a:stretch/>
        </p:blipFill>
        <p:spPr>
          <a:xfrm>
            <a:off x="-4209947" y="4502332"/>
            <a:ext cx="1532587" cy="1448092"/>
          </a:xfrm>
          <a:prstGeom prst="rect">
            <a:avLst/>
          </a:prstGeom>
        </p:spPr>
      </p:pic>
      <p:grpSp>
        <p:nvGrpSpPr>
          <p:cNvPr id="6" name="Graphic 8">
            <a:extLst>
              <a:ext uri="{FF2B5EF4-FFF2-40B4-BE49-F238E27FC236}">
                <a16:creationId xmlns:a16="http://schemas.microsoft.com/office/drawing/2014/main" id="{8FFE7388-2A59-492F-8711-528D5015A549}"/>
              </a:ext>
            </a:extLst>
          </p:cNvPr>
          <p:cNvGrpSpPr/>
          <p:nvPr/>
        </p:nvGrpSpPr>
        <p:grpSpPr>
          <a:xfrm>
            <a:off x="1400515" y="205364"/>
            <a:ext cx="1282980" cy="849135"/>
            <a:chOff x="1281316" y="462830"/>
            <a:chExt cx="721810" cy="48386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6241C71-71BB-4502-9469-C5D3165E44B8}"/>
                </a:ext>
              </a:extLst>
            </p:cNvPr>
            <p:cNvSpPr/>
            <p:nvPr/>
          </p:nvSpPr>
          <p:spPr>
            <a:xfrm>
              <a:off x="1579754" y="547323"/>
              <a:ext cx="283283" cy="342792"/>
            </a:xfrm>
            <a:custGeom>
              <a:avLst/>
              <a:gdLst>
                <a:gd name="connsiteX0" fmla="*/ 149622 w 283283"/>
                <a:gd name="connsiteY0" fmla="*/ 339806 h 342792"/>
                <a:gd name="connsiteX1" fmla="*/ 154003 w 283283"/>
                <a:gd name="connsiteY1" fmla="*/ 338948 h 342792"/>
                <a:gd name="connsiteX2" fmla="*/ 239062 w 283283"/>
                <a:gd name="connsiteY2" fmla="*/ 332090 h 342792"/>
                <a:gd name="connsiteX3" fmla="*/ 280305 w 283283"/>
                <a:gd name="connsiteY3" fmla="*/ 320184 h 342792"/>
                <a:gd name="connsiteX4" fmla="*/ 282686 w 283283"/>
                <a:gd name="connsiteY4" fmla="*/ 316565 h 342792"/>
                <a:gd name="connsiteX5" fmla="*/ 282591 w 283283"/>
                <a:gd name="connsiteY5" fmla="*/ 307992 h 342792"/>
                <a:gd name="connsiteX6" fmla="*/ 273828 w 283283"/>
                <a:gd name="connsiteY6" fmla="*/ 292847 h 342792"/>
                <a:gd name="connsiteX7" fmla="*/ 249063 w 283283"/>
                <a:gd name="connsiteY7" fmla="*/ 282656 h 342792"/>
                <a:gd name="connsiteX8" fmla="*/ 210201 w 283283"/>
                <a:gd name="connsiteY8" fmla="*/ 285132 h 342792"/>
                <a:gd name="connsiteX9" fmla="*/ 170958 w 283283"/>
                <a:gd name="connsiteY9" fmla="*/ 299134 h 342792"/>
                <a:gd name="connsiteX10" fmla="*/ 226298 w 283283"/>
                <a:gd name="connsiteY10" fmla="*/ 241222 h 342792"/>
                <a:gd name="connsiteX11" fmla="*/ 225346 w 283283"/>
                <a:gd name="connsiteY11" fmla="*/ 188072 h 342792"/>
                <a:gd name="connsiteX12" fmla="*/ 204676 w 283283"/>
                <a:gd name="connsiteY12" fmla="*/ 164927 h 342792"/>
                <a:gd name="connsiteX13" fmla="*/ 200771 w 283283"/>
                <a:gd name="connsiteY13" fmla="*/ 157592 h 342792"/>
                <a:gd name="connsiteX14" fmla="*/ 191341 w 283283"/>
                <a:gd name="connsiteY14" fmla="*/ 124541 h 342792"/>
                <a:gd name="connsiteX15" fmla="*/ 185436 w 283283"/>
                <a:gd name="connsiteY15" fmla="*/ 105872 h 342792"/>
                <a:gd name="connsiteX16" fmla="*/ 167624 w 283283"/>
                <a:gd name="connsiteY16" fmla="*/ 121207 h 342792"/>
                <a:gd name="connsiteX17" fmla="*/ 155527 w 283283"/>
                <a:gd name="connsiteY17" fmla="*/ 137780 h 342792"/>
                <a:gd name="connsiteX18" fmla="*/ 137811 w 283283"/>
                <a:gd name="connsiteY18" fmla="*/ 162355 h 342792"/>
                <a:gd name="connsiteX19" fmla="*/ 127524 w 283283"/>
                <a:gd name="connsiteY19" fmla="*/ 119397 h 342792"/>
                <a:gd name="connsiteX20" fmla="*/ 120475 w 283283"/>
                <a:gd name="connsiteY20" fmla="*/ 68248 h 342792"/>
                <a:gd name="connsiteX21" fmla="*/ 128381 w 283283"/>
                <a:gd name="connsiteY21" fmla="*/ 33291 h 342792"/>
                <a:gd name="connsiteX22" fmla="*/ 117903 w 283283"/>
                <a:gd name="connsiteY22" fmla="*/ 8240 h 342792"/>
                <a:gd name="connsiteX23" fmla="*/ 82375 w 283283"/>
                <a:gd name="connsiteY23" fmla="*/ 29957 h 342792"/>
                <a:gd name="connsiteX24" fmla="*/ 53610 w 283283"/>
                <a:gd name="connsiteY24" fmla="*/ 88441 h 342792"/>
                <a:gd name="connsiteX25" fmla="*/ 51038 w 283283"/>
                <a:gd name="connsiteY25" fmla="*/ 93013 h 342792"/>
                <a:gd name="connsiteX26" fmla="*/ 25987 w 283283"/>
                <a:gd name="connsiteY26" fmla="*/ 91203 h 342792"/>
                <a:gd name="connsiteX27" fmla="*/ 8938 w 283283"/>
                <a:gd name="connsiteY27" fmla="*/ 151592 h 342792"/>
                <a:gd name="connsiteX28" fmla="*/ 13605 w 283283"/>
                <a:gd name="connsiteY28" fmla="*/ 159116 h 342792"/>
                <a:gd name="connsiteX29" fmla="*/ 52467 w 283283"/>
                <a:gd name="connsiteY29" fmla="*/ 188549 h 342792"/>
                <a:gd name="connsiteX30" fmla="*/ 85328 w 283283"/>
                <a:gd name="connsiteY30" fmla="*/ 227125 h 342792"/>
                <a:gd name="connsiteX31" fmla="*/ 64278 w 283283"/>
                <a:gd name="connsiteY31" fmla="*/ 210266 h 342792"/>
                <a:gd name="connsiteX32" fmla="*/ 45228 w 283283"/>
                <a:gd name="connsiteY32" fmla="*/ 188930 h 342792"/>
                <a:gd name="connsiteX33" fmla="*/ 14748 w 283283"/>
                <a:gd name="connsiteY33" fmla="*/ 216266 h 342792"/>
                <a:gd name="connsiteX34" fmla="*/ 14652 w 283283"/>
                <a:gd name="connsiteY34" fmla="*/ 248747 h 342792"/>
                <a:gd name="connsiteX35" fmla="*/ 15796 w 283283"/>
                <a:gd name="connsiteY35" fmla="*/ 253128 h 342792"/>
                <a:gd name="connsiteX36" fmla="*/ 13319 w 283283"/>
                <a:gd name="connsiteY36" fmla="*/ 253985 h 342792"/>
                <a:gd name="connsiteX37" fmla="*/ 7985 w 283283"/>
                <a:gd name="connsiteY37" fmla="*/ 287704 h 342792"/>
                <a:gd name="connsiteX38" fmla="*/ 47323 w 283283"/>
                <a:gd name="connsiteY38" fmla="*/ 296562 h 342792"/>
                <a:gd name="connsiteX39" fmla="*/ 52276 w 283283"/>
                <a:gd name="connsiteY39" fmla="*/ 301896 h 342792"/>
                <a:gd name="connsiteX40" fmla="*/ 119713 w 283283"/>
                <a:gd name="connsiteY40" fmla="*/ 302182 h 342792"/>
                <a:gd name="connsiteX41" fmla="*/ 135048 w 283283"/>
                <a:gd name="connsiteY41" fmla="*/ 304182 h 342792"/>
                <a:gd name="connsiteX42" fmla="*/ 127619 w 283283"/>
                <a:gd name="connsiteY42" fmla="*/ 320851 h 342792"/>
                <a:gd name="connsiteX43" fmla="*/ 118570 w 283283"/>
                <a:gd name="connsiteY43" fmla="*/ 337139 h 342792"/>
                <a:gd name="connsiteX44" fmla="*/ 124190 w 283283"/>
                <a:gd name="connsiteY44" fmla="*/ 342282 h 342792"/>
                <a:gd name="connsiteX45" fmla="*/ 149622 w 283283"/>
                <a:gd name="connsiteY45" fmla="*/ 339806 h 34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83283" h="342792">
                  <a:moveTo>
                    <a:pt x="149622" y="339806"/>
                  </a:moveTo>
                  <a:cubicBezTo>
                    <a:pt x="151146" y="339806"/>
                    <a:pt x="152574" y="339520"/>
                    <a:pt x="154003" y="338948"/>
                  </a:cubicBezTo>
                  <a:cubicBezTo>
                    <a:pt x="181530" y="325423"/>
                    <a:pt x="210963" y="338948"/>
                    <a:pt x="239062" y="332090"/>
                  </a:cubicBezTo>
                  <a:cubicBezTo>
                    <a:pt x="252968" y="328661"/>
                    <a:pt x="268113" y="330852"/>
                    <a:pt x="280305" y="320184"/>
                  </a:cubicBezTo>
                  <a:cubicBezTo>
                    <a:pt x="281067" y="318946"/>
                    <a:pt x="281829" y="317708"/>
                    <a:pt x="282686" y="316565"/>
                  </a:cubicBezTo>
                  <a:cubicBezTo>
                    <a:pt x="283543" y="313707"/>
                    <a:pt x="283448" y="310850"/>
                    <a:pt x="282591" y="307992"/>
                  </a:cubicBezTo>
                  <a:cubicBezTo>
                    <a:pt x="279543" y="303039"/>
                    <a:pt x="275257" y="298848"/>
                    <a:pt x="273828" y="292847"/>
                  </a:cubicBezTo>
                  <a:cubicBezTo>
                    <a:pt x="269827" y="276845"/>
                    <a:pt x="261445" y="274940"/>
                    <a:pt x="249063" y="282656"/>
                  </a:cubicBezTo>
                  <a:cubicBezTo>
                    <a:pt x="236585" y="290371"/>
                    <a:pt x="223917" y="294371"/>
                    <a:pt x="210201" y="285132"/>
                  </a:cubicBezTo>
                  <a:cubicBezTo>
                    <a:pt x="191627" y="272654"/>
                    <a:pt x="186484" y="299134"/>
                    <a:pt x="170958" y="299134"/>
                  </a:cubicBezTo>
                  <a:cubicBezTo>
                    <a:pt x="195627" y="286561"/>
                    <a:pt x="205152" y="257795"/>
                    <a:pt x="226298" y="241222"/>
                  </a:cubicBezTo>
                  <a:cubicBezTo>
                    <a:pt x="242872" y="228173"/>
                    <a:pt x="242681" y="201407"/>
                    <a:pt x="225346" y="188072"/>
                  </a:cubicBezTo>
                  <a:cubicBezTo>
                    <a:pt x="216868" y="181595"/>
                    <a:pt x="208772" y="175690"/>
                    <a:pt x="204676" y="164927"/>
                  </a:cubicBezTo>
                  <a:cubicBezTo>
                    <a:pt x="203533" y="162355"/>
                    <a:pt x="202200" y="159974"/>
                    <a:pt x="200771" y="157592"/>
                  </a:cubicBezTo>
                  <a:cubicBezTo>
                    <a:pt x="195342" y="147401"/>
                    <a:pt x="186865" y="138447"/>
                    <a:pt x="191341" y="124541"/>
                  </a:cubicBezTo>
                  <a:cubicBezTo>
                    <a:pt x="193818" y="117111"/>
                    <a:pt x="196961" y="107777"/>
                    <a:pt x="185436" y="105872"/>
                  </a:cubicBezTo>
                  <a:cubicBezTo>
                    <a:pt x="175244" y="104157"/>
                    <a:pt x="170672" y="112253"/>
                    <a:pt x="167624" y="121207"/>
                  </a:cubicBezTo>
                  <a:cubicBezTo>
                    <a:pt x="165243" y="128065"/>
                    <a:pt x="168958" y="137399"/>
                    <a:pt x="155527" y="137780"/>
                  </a:cubicBezTo>
                  <a:cubicBezTo>
                    <a:pt x="149241" y="137971"/>
                    <a:pt x="148193" y="155211"/>
                    <a:pt x="137811" y="162355"/>
                  </a:cubicBezTo>
                  <a:cubicBezTo>
                    <a:pt x="145336" y="143686"/>
                    <a:pt x="139525" y="127208"/>
                    <a:pt x="127524" y="119397"/>
                  </a:cubicBezTo>
                  <a:cubicBezTo>
                    <a:pt x="103997" y="103967"/>
                    <a:pt x="112189" y="87107"/>
                    <a:pt x="120475" y="68248"/>
                  </a:cubicBezTo>
                  <a:cubicBezTo>
                    <a:pt x="125333" y="57294"/>
                    <a:pt x="124666" y="44721"/>
                    <a:pt x="128381" y="33291"/>
                  </a:cubicBezTo>
                  <a:cubicBezTo>
                    <a:pt x="132096" y="21861"/>
                    <a:pt x="126381" y="14051"/>
                    <a:pt x="117903" y="8240"/>
                  </a:cubicBezTo>
                  <a:cubicBezTo>
                    <a:pt x="86566" y="-5285"/>
                    <a:pt x="88662" y="-4809"/>
                    <a:pt x="82375" y="29957"/>
                  </a:cubicBezTo>
                  <a:cubicBezTo>
                    <a:pt x="78470" y="51389"/>
                    <a:pt x="78851" y="78249"/>
                    <a:pt x="53610" y="88441"/>
                  </a:cubicBezTo>
                  <a:cubicBezTo>
                    <a:pt x="51991" y="89108"/>
                    <a:pt x="53038" y="95870"/>
                    <a:pt x="51038" y="93013"/>
                  </a:cubicBezTo>
                  <a:cubicBezTo>
                    <a:pt x="42561" y="80726"/>
                    <a:pt x="30845" y="75773"/>
                    <a:pt x="25987" y="91203"/>
                  </a:cubicBezTo>
                  <a:cubicBezTo>
                    <a:pt x="19796" y="110920"/>
                    <a:pt x="-16494" y="121683"/>
                    <a:pt x="8938" y="151592"/>
                  </a:cubicBezTo>
                  <a:cubicBezTo>
                    <a:pt x="13795" y="151592"/>
                    <a:pt x="15033" y="154354"/>
                    <a:pt x="13605" y="159116"/>
                  </a:cubicBezTo>
                  <a:cubicBezTo>
                    <a:pt x="17224" y="183786"/>
                    <a:pt x="33893" y="186548"/>
                    <a:pt x="52467" y="188549"/>
                  </a:cubicBezTo>
                  <a:cubicBezTo>
                    <a:pt x="84471" y="191978"/>
                    <a:pt x="84471" y="192644"/>
                    <a:pt x="85328" y="227125"/>
                  </a:cubicBezTo>
                  <a:cubicBezTo>
                    <a:pt x="73707" y="227696"/>
                    <a:pt x="62468" y="221410"/>
                    <a:pt x="64278" y="210266"/>
                  </a:cubicBezTo>
                  <a:cubicBezTo>
                    <a:pt x="67516" y="189882"/>
                    <a:pt x="57991" y="187025"/>
                    <a:pt x="45228" y="188930"/>
                  </a:cubicBezTo>
                  <a:cubicBezTo>
                    <a:pt x="30845" y="191120"/>
                    <a:pt x="14272" y="194835"/>
                    <a:pt x="14748" y="216266"/>
                  </a:cubicBezTo>
                  <a:cubicBezTo>
                    <a:pt x="15033" y="227220"/>
                    <a:pt x="10462" y="238174"/>
                    <a:pt x="14652" y="248747"/>
                  </a:cubicBezTo>
                  <a:cubicBezTo>
                    <a:pt x="16462" y="249604"/>
                    <a:pt x="16939" y="251128"/>
                    <a:pt x="15796" y="253128"/>
                  </a:cubicBezTo>
                  <a:cubicBezTo>
                    <a:pt x="15510" y="253700"/>
                    <a:pt x="14557" y="253985"/>
                    <a:pt x="13319" y="253985"/>
                  </a:cubicBezTo>
                  <a:cubicBezTo>
                    <a:pt x="-969" y="262939"/>
                    <a:pt x="4556" y="275512"/>
                    <a:pt x="7985" y="287704"/>
                  </a:cubicBezTo>
                  <a:cubicBezTo>
                    <a:pt x="18081" y="306944"/>
                    <a:pt x="35226" y="288085"/>
                    <a:pt x="47323" y="296562"/>
                  </a:cubicBezTo>
                  <a:cubicBezTo>
                    <a:pt x="48657" y="298753"/>
                    <a:pt x="50276" y="300563"/>
                    <a:pt x="52276" y="301896"/>
                  </a:cubicBezTo>
                  <a:cubicBezTo>
                    <a:pt x="74755" y="313231"/>
                    <a:pt x="97329" y="303611"/>
                    <a:pt x="119713" y="302182"/>
                  </a:cubicBezTo>
                  <a:cubicBezTo>
                    <a:pt x="125143" y="301896"/>
                    <a:pt x="130857" y="292371"/>
                    <a:pt x="135048" y="304182"/>
                  </a:cubicBezTo>
                  <a:cubicBezTo>
                    <a:pt x="138097" y="312850"/>
                    <a:pt x="133905" y="317231"/>
                    <a:pt x="127619" y="320851"/>
                  </a:cubicBezTo>
                  <a:cubicBezTo>
                    <a:pt x="121523" y="324280"/>
                    <a:pt x="116665" y="328471"/>
                    <a:pt x="118570" y="337139"/>
                  </a:cubicBezTo>
                  <a:cubicBezTo>
                    <a:pt x="119808" y="339615"/>
                    <a:pt x="121714" y="341330"/>
                    <a:pt x="124190" y="342282"/>
                  </a:cubicBezTo>
                  <a:cubicBezTo>
                    <a:pt x="132858" y="344092"/>
                    <a:pt x="141049" y="340568"/>
                    <a:pt x="149622" y="33980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5EAB765-33C5-44BE-AB74-C0519EB8D60D}"/>
                </a:ext>
              </a:extLst>
            </p:cNvPr>
            <p:cNvSpPr/>
            <p:nvPr/>
          </p:nvSpPr>
          <p:spPr>
            <a:xfrm>
              <a:off x="1866250" y="653348"/>
              <a:ext cx="135886" cy="218873"/>
            </a:xfrm>
            <a:custGeom>
              <a:avLst/>
              <a:gdLst>
                <a:gd name="connsiteX0" fmla="*/ 56197 w 135886"/>
                <a:gd name="connsiteY0" fmla="*/ 203681 h 218873"/>
                <a:gd name="connsiteX1" fmla="*/ 95536 w 135886"/>
                <a:gd name="connsiteY1" fmla="*/ 172344 h 218873"/>
                <a:gd name="connsiteX2" fmla="*/ 134303 w 135886"/>
                <a:gd name="connsiteY2" fmla="*/ 119576 h 218873"/>
                <a:gd name="connsiteX3" fmla="*/ 135255 w 135886"/>
                <a:gd name="connsiteY3" fmla="*/ 108146 h 218873"/>
                <a:gd name="connsiteX4" fmla="*/ 132778 w 135886"/>
                <a:gd name="connsiteY4" fmla="*/ 87572 h 218873"/>
                <a:gd name="connsiteX5" fmla="*/ 134112 w 135886"/>
                <a:gd name="connsiteY5" fmla="*/ 57282 h 218873"/>
                <a:gd name="connsiteX6" fmla="*/ 106204 w 135886"/>
                <a:gd name="connsiteY6" fmla="*/ 15372 h 218873"/>
                <a:gd name="connsiteX7" fmla="*/ 94488 w 135886"/>
                <a:gd name="connsiteY7" fmla="*/ 3275 h 218873"/>
                <a:gd name="connsiteX8" fmla="*/ 87535 w 135886"/>
                <a:gd name="connsiteY8" fmla="*/ 227 h 218873"/>
                <a:gd name="connsiteX9" fmla="*/ 65341 w 135886"/>
                <a:gd name="connsiteY9" fmla="*/ 12610 h 218873"/>
                <a:gd name="connsiteX10" fmla="*/ 76009 w 135886"/>
                <a:gd name="connsiteY10" fmla="*/ 33374 h 218873"/>
                <a:gd name="connsiteX11" fmla="*/ 105347 w 135886"/>
                <a:gd name="connsiteY11" fmla="*/ 105669 h 218873"/>
                <a:gd name="connsiteX12" fmla="*/ 62198 w 135886"/>
                <a:gd name="connsiteY12" fmla="*/ 156437 h 218873"/>
                <a:gd name="connsiteX13" fmla="*/ 42196 w 135886"/>
                <a:gd name="connsiteY13" fmla="*/ 164153 h 218873"/>
                <a:gd name="connsiteX14" fmla="*/ 0 w 135886"/>
                <a:gd name="connsiteY14" fmla="*/ 202729 h 218873"/>
                <a:gd name="connsiteX15" fmla="*/ 25051 w 135886"/>
                <a:gd name="connsiteY15" fmla="*/ 217683 h 218873"/>
                <a:gd name="connsiteX16" fmla="*/ 56197 w 135886"/>
                <a:gd name="connsiteY16" fmla="*/ 203681 h 21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5886" h="218873">
                  <a:moveTo>
                    <a:pt x="56197" y="203681"/>
                  </a:moveTo>
                  <a:cubicBezTo>
                    <a:pt x="69247" y="193204"/>
                    <a:pt x="82010" y="182060"/>
                    <a:pt x="95536" y="172344"/>
                  </a:cubicBezTo>
                  <a:cubicBezTo>
                    <a:pt x="113919" y="159295"/>
                    <a:pt x="121825" y="137578"/>
                    <a:pt x="134303" y="119576"/>
                  </a:cubicBezTo>
                  <a:cubicBezTo>
                    <a:pt x="136684" y="116147"/>
                    <a:pt x="135826" y="112146"/>
                    <a:pt x="135255" y="108146"/>
                  </a:cubicBezTo>
                  <a:cubicBezTo>
                    <a:pt x="134207" y="101288"/>
                    <a:pt x="133636" y="94430"/>
                    <a:pt x="132778" y="87572"/>
                  </a:cubicBezTo>
                  <a:cubicBezTo>
                    <a:pt x="121920" y="76904"/>
                    <a:pt x="122872" y="66807"/>
                    <a:pt x="134112" y="57282"/>
                  </a:cubicBezTo>
                  <a:cubicBezTo>
                    <a:pt x="130112" y="39089"/>
                    <a:pt x="120777" y="25278"/>
                    <a:pt x="106204" y="15372"/>
                  </a:cubicBezTo>
                  <a:cubicBezTo>
                    <a:pt x="101727" y="12324"/>
                    <a:pt x="98393" y="7371"/>
                    <a:pt x="94488" y="3275"/>
                  </a:cubicBezTo>
                  <a:cubicBezTo>
                    <a:pt x="92488" y="1275"/>
                    <a:pt x="90202" y="323"/>
                    <a:pt x="87535" y="227"/>
                  </a:cubicBezTo>
                  <a:cubicBezTo>
                    <a:pt x="77819" y="-630"/>
                    <a:pt x="69151" y="418"/>
                    <a:pt x="65341" y="12610"/>
                  </a:cubicBezTo>
                  <a:cubicBezTo>
                    <a:pt x="61722" y="24326"/>
                    <a:pt x="69532" y="27469"/>
                    <a:pt x="76009" y="33374"/>
                  </a:cubicBezTo>
                  <a:cubicBezTo>
                    <a:pt x="96393" y="51948"/>
                    <a:pt x="103537" y="77951"/>
                    <a:pt x="105347" y="105669"/>
                  </a:cubicBezTo>
                  <a:cubicBezTo>
                    <a:pt x="106680" y="125767"/>
                    <a:pt x="80677" y="155866"/>
                    <a:pt x="62198" y="156437"/>
                  </a:cubicBezTo>
                  <a:cubicBezTo>
                    <a:pt x="54483" y="156723"/>
                    <a:pt x="47720" y="157866"/>
                    <a:pt x="42196" y="164153"/>
                  </a:cubicBezTo>
                  <a:cubicBezTo>
                    <a:pt x="35433" y="186536"/>
                    <a:pt x="9144" y="183488"/>
                    <a:pt x="0" y="202729"/>
                  </a:cubicBezTo>
                  <a:cubicBezTo>
                    <a:pt x="4191" y="216064"/>
                    <a:pt x="12382" y="221493"/>
                    <a:pt x="25051" y="217683"/>
                  </a:cubicBezTo>
                  <a:cubicBezTo>
                    <a:pt x="36290" y="215588"/>
                    <a:pt x="41243" y="196442"/>
                    <a:pt x="56197" y="203681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8F9CAA1-2A0E-45AB-B7AA-D28A7C3F6472}"/>
                </a:ext>
              </a:extLst>
            </p:cNvPr>
            <p:cNvSpPr/>
            <p:nvPr/>
          </p:nvSpPr>
          <p:spPr>
            <a:xfrm>
              <a:off x="1429052" y="462830"/>
              <a:ext cx="278372" cy="87104"/>
            </a:xfrm>
            <a:custGeom>
              <a:avLst/>
              <a:gdLst>
                <a:gd name="connsiteX0" fmla="*/ 188214 w 278372"/>
                <a:gd name="connsiteY0" fmla="*/ 817 h 87104"/>
                <a:gd name="connsiteX1" fmla="*/ 183071 w 278372"/>
                <a:gd name="connsiteY1" fmla="*/ 1293 h 87104"/>
                <a:gd name="connsiteX2" fmla="*/ 176403 w 278372"/>
                <a:gd name="connsiteY2" fmla="*/ 5198 h 87104"/>
                <a:gd name="connsiteX3" fmla="*/ 106108 w 278372"/>
                <a:gd name="connsiteY3" fmla="*/ 3674 h 87104"/>
                <a:gd name="connsiteX4" fmla="*/ 38291 w 278372"/>
                <a:gd name="connsiteY4" fmla="*/ 27106 h 87104"/>
                <a:gd name="connsiteX5" fmla="*/ 5905 w 278372"/>
                <a:gd name="connsiteY5" fmla="*/ 61872 h 87104"/>
                <a:gd name="connsiteX6" fmla="*/ 0 w 278372"/>
                <a:gd name="connsiteY6" fmla="*/ 78731 h 87104"/>
                <a:gd name="connsiteX7" fmla="*/ 17812 w 278372"/>
                <a:gd name="connsiteY7" fmla="*/ 86637 h 87104"/>
                <a:gd name="connsiteX8" fmla="*/ 94107 w 278372"/>
                <a:gd name="connsiteY8" fmla="*/ 38631 h 87104"/>
                <a:gd name="connsiteX9" fmla="*/ 154781 w 278372"/>
                <a:gd name="connsiteY9" fmla="*/ 38536 h 87104"/>
                <a:gd name="connsiteX10" fmla="*/ 222980 w 278372"/>
                <a:gd name="connsiteY10" fmla="*/ 42917 h 87104"/>
                <a:gd name="connsiteX11" fmla="*/ 270320 w 278372"/>
                <a:gd name="connsiteY11" fmla="*/ 54062 h 87104"/>
                <a:gd name="connsiteX12" fmla="*/ 277273 w 278372"/>
                <a:gd name="connsiteY12" fmla="*/ 50156 h 87104"/>
                <a:gd name="connsiteX13" fmla="*/ 276892 w 278372"/>
                <a:gd name="connsiteY13" fmla="*/ 42441 h 87104"/>
                <a:gd name="connsiteX14" fmla="*/ 276892 w 278372"/>
                <a:gd name="connsiteY14" fmla="*/ 42441 h 87104"/>
                <a:gd name="connsiteX15" fmla="*/ 266510 w 278372"/>
                <a:gd name="connsiteY15" fmla="*/ 39203 h 87104"/>
                <a:gd name="connsiteX16" fmla="*/ 215360 w 278372"/>
                <a:gd name="connsiteY16" fmla="*/ 12056 h 87104"/>
                <a:gd name="connsiteX17" fmla="*/ 210312 w 278372"/>
                <a:gd name="connsiteY17" fmla="*/ 6341 h 87104"/>
                <a:gd name="connsiteX18" fmla="*/ 205550 w 278372"/>
                <a:gd name="connsiteY18" fmla="*/ 5294 h 87104"/>
                <a:gd name="connsiteX19" fmla="*/ 188214 w 278372"/>
                <a:gd name="connsiteY19" fmla="*/ 817 h 8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8372" h="87104">
                  <a:moveTo>
                    <a:pt x="188214" y="817"/>
                  </a:moveTo>
                  <a:cubicBezTo>
                    <a:pt x="186500" y="626"/>
                    <a:pt x="184785" y="817"/>
                    <a:pt x="183071" y="1293"/>
                  </a:cubicBezTo>
                  <a:cubicBezTo>
                    <a:pt x="180880" y="2627"/>
                    <a:pt x="178689" y="3865"/>
                    <a:pt x="176403" y="5198"/>
                  </a:cubicBezTo>
                  <a:cubicBezTo>
                    <a:pt x="153067" y="-2707"/>
                    <a:pt x="130302" y="-231"/>
                    <a:pt x="106108" y="3674"/>
                  </a:cubicBezTo>
                  <a:cubicBezTo>
                    <a:pt x="81820" y="7580"/>
                    <a:pt x="61055" y="19867"/>
                    <a:pt x="38291" y="27106"/>
                  </a:cubicBezTo>
                  <a:cubicBezTo>
                    <a:pt x="23813" y="31678"/>
                    <a:pt x="12668" y="45870"/>
                    <a:pt x="5905" y="61872"/>
                  </a:cubicBezTo>
                  <a:cubicBezTo>
                    <a:pt x="3620" y="67301"/>
                    <a:pt x="1905" y="73112"/>
                    <a:pt x="0" y="78731"/>
                  </a:cubicBezTo>
                  <a:cubicBezTo>
                    <a:pt x="4382" y="85685"/>
                    <a:pt x="10287" y="88256"/>
                    <a:pt x="17812" y="86637"/>
                  </a:cubicBezTo>
                  <a:cubicBezTo>
                    <a:pt x="37624" y="59967"/>
                    <a:pt x="68485" y="54252"/>
                    <a:pt x="94107" y="38631"/>
                  </a:cubicBezTo>
                  <a:cubicBezTo>
                    <a:pt x="114491" y="26249"/>
                    <a:pt x="134493" y="31202"/>
                    <a:pt x="154781" y="38536"/>
                  </a:cubicBezTo>
                  <a:cubicBezTo>
                    <a:pt x="178117" y="28439"/>
                    <a:pt x="199644" y="25582"/>
                    <a:pt x="222980" y="42917"/>
                  </a:cubicBezTo>
                  <a:cubicBezTo>
                    <a:pt x="235553" y="52252"/>
                    <a:pt x="253079" y="57395"/>
                    <a:pt x="270320" y="54062"/>
                  </a:cubicBezTo>
                  <a:cubicBezTo>
                    <a:pt x="272891" y="53300"/>
                    <a:pt x="275177" y="51966"/>
                    <a:pt x="277273" y="50156"/>
                  </a:cubicBezTo>
                  <a:cubicBezTo>
                    <a:pt x="278797" y="47489"/>
                    <a:pt x="278797" y="44918"/>
                    <a:pt x="276892" y="42441"/>
                  </a:cubicBezTo>
                  <a:lnTo>
                    <a:pt x="276892" y="42441"/>
                  </a:lnTo>
                  <a:cubicBezTo>
                    <a:pt x="273939" y="39393"/>
                    <a:pt x="270129" y="39584"/>
                    <a:pt x="266510" y="39203"/>
                  </a:cubicBezTo>
                  <a:cubicBezTo>
                    <a:pt x="252127" y="24344"/>
                    <a:pt x="228410" y="30154"/>
                    <a:pt x="215360" y="12056"/>
                  </a:cubicBezTo>
                  <a:cubicBezTo>
                    <a:pt x="213741" y="10056"/>
                    <a:pt x="212027" y="8151"/>
                    <a:pt x="210312" y="6341"/>
                  </a:cubicBezTo>
                  <a:cubicBezTo>
                    <a:pt x="208788" y="5865"/>
                    <a:pt x="207169" y="5484"/>
                    <a:pt x="205550" y="5294"/>
                  </a:cubicBezTo>
                  <a:cubicBezTo>
                    <a:pt x="200311" y="1388"/>
                    <a:pt x="193453" y="5008"/>
                    <a:pt x="188214" y="817"/>
                  </a:cubicBezTo>
                  <a:close/>
                </a:path>
              </a:pathLst>
            </a:custGeom>
            <a:solidFill>
              <a:srgbClr val="76C7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87BD4A-BE54-46A3-9CDE-7FCFC7B8021D}"/>
                </a:ext>
              </a:extLst>
            </p:cNvPr>
            <p:cNvSpPr/>
            <p:nvPr/>
          </p:nvSpPr>
          <p:spPr>
            <a:xfrm>
              <a:off x="1830859" y="626334"/>
              <a:ext cx="150015" cy="193548"/>
            </a:xfrm>
            <a:custGeom>
              <a:avLst/>
              <a:gdLst>
                <a:gd name="connsiteX0" fmla="*/ 80063 w 150015"/>
                <a:gd name="connsiteY0" fmla="*/ 193548 h 193548"/>
                <a:gd name="connsiteX1" fmla="*/ 95684 w 150015"/>
                <a:gd name="connsiteY1" fmla="*/ 189643 h 193548"/>
                <a:gd name="connsiteX2" fmla="*/ 132069 w 150015"/>
                <a:gd name="connsiteY2" fmla="*/ 165354 h 193548"/>
                <a:gd name="connsiteX3" fmla="*/ 145881 w 150015"/>
                <a:gd name="connsiteY3" fmla="*/ 145923 h 193548"/>
                <a:gd name="connsiteX4" fmla="*/ 147786 w 150015"/>
                <a:gd name="connsiteY4" fmla="*/ 126587 h 193548"/>
                <a:gd name="connsiteX5" fmla="*/ 144928 w 150015"/>
                <a:gd name="connsiteY5" fmla="*/ 92583 h 193548"/>
                <a:gd name="connsiteX6" fmla="*/ 137689 w 150015"/>
                <a:gd name="connsiteY6" fmla="*/ 79343 h 193548"/>
                <a:gd name="connsiteX7" fmla="*/ 124068 w 150015"/>
                <a:gd name="connsiteY7" fmla="*/ 63818 h 193548"/>
                <a:gd name="connsiteX8" fmla="*/ 109209 w 150015"/>
                <a:gd name="connsiteY8" fmla="*/ 50292 h 193548"/>
                <a:gd name="connsiteX9" fmla="*/ 105304 w 150015"/>
                <a:gd name="connsiteY9" fmla="*/ 42577 h 193548"/>
                <a:gd name="connsiteX10" fmla="*/ 124735 w 150015"/>
                <a:gd name="connsiteY10" fmla="*/ 29623 h 193548"/>
                <a:gd name="connsiteX11" fmla="*/ 125783 w 150015"/>
                <a:gd name="connsiteY11" fmla="*/ 26384 h 193548"/>
                <a:gd name="connsiteX12" fmla="*/ 124449 w 150015"/>
                <a:gd name="connsiteY12" fmla="*/ 24860 h 193548"/>
                <a:gd name="connsiteX13" fmla="*/ 108257 w 150015"/>
                <a:gd name="connsiteY13" fmla="*/ 24098 h 193548"/>
                <a:gd name="connsiteX14" fmla="*/ 102447 w 150015"/>
                <a:gd name="connsiteY14" fmla="*/ 18859 h 193548"/>
                <a:gd name="connsiteX15" fmla="*/ 90826 w 150015"/>
                <a:gd name="connsiteY15" fmla="*/ 18574 h 193548"/>
                <a:gd name="connsiteX16" fmla="*/ 57870 w 150015"/>
                <a:gd name="connsiteY16" fmla="*/ 5620 h 193548"/>
                <a:gd name="connsiteX17" fmla="*/ 52536 w 150015"/>
                <a:gd name="connsiteY17" fmla="*/ 0 h 193548"/>
                <a:gd name="connsiteX18" fmla="*/ 46725 w 150015"/>
                <a:gd name="connsiteY18" fmla="*/ 286 h 193548"/>
                <a:gd name="connsiteX19" fmla="*/ 7292 w 150015"/>
                <a:gd name="connsiteY19" fmla="*/ 4286 h 193548"/>
                <a:gd name="connsiteX20" fmla="*/ 10245 w 150015"/>
                <a:gd name="connsiteY20" fmla="*/ 28956 h 193548"/>
                <a:gd name="connsiteX21" fmla="*/ 86540 w 150015"/>
                <a:gd name="connsiteY21" fmla="*/ 57245 h 193548"/>
                <a:gd name="connsiteX22" fmla="*/ 91779 w 150015"/>
                <a:gd name="connsiteY22" fmla="*/ 62865 h 193548"/>
                <a:gd name="connsiteX23" fmla="*/ 112638 w 150015"/>
                <a:gd name="connsiteY23" fmla="*/ 90011 h 193548"/>
                <a:gd name="connsiteX24" fmla="*/ 125688 w 150015"/>
                <a:gd name="connsiteY24" fmla="*/ 133064 h 193548"/>
                <a:gd name="connsiteX25" fmla="*/ 93303 w 150015"/>
                <a:gd name="connsiteY25" fmla="*/ 163163 h 193548"/>
                <a:gd name="connsiteX26" fmla="*/ 80063 w 150015"/>
                <a:gd name="connsiteY26" fmla="*/ 193548 h 19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0015" h="193548">
                  <a:moveTo>
                    <a:pt x="80063" y="193548"/>
                  </a:moveTo>
                  <a:cubicBezTo>
                    <a:pt x="85111" y="191453"/>
                    <a:pt x="89397" y="188309"/>
                    <a:pt x="95684" y="189643"/>
                  </a:cubicBezTo>
                  <a:cubicBezTo>
                    <a:pt x="120258" y="194882"/>
                    <a:pt x="121878" y="192405"/>
                    <a:pt x="132069" y="165354"/>
                  </a:cubicBezTo>
                  <a:cubicBezTo>
                    <a:pt x="134546" y="158782"/>
                    <a:pt x="141023" y="152305"/>
                    <a:pt x="145881" y="145923"/>
                  </a:cubicBezTo>
                  <a:cubicBezTo>
                    <a:pt x="150643" y="139637"/>
                    <a:pt x="151310" y="131826"/>
                    <a:pt x="147786" y="126587"/>
                  </a:cubicBezTo>
                  <a:cubicBezTo>
                    <a:pt x="140070" y="115253"/>
                    <a:pt x="140737" y="104680"/>
                    <a:pt x="144928" y="92583"/>
                  </a:cubicBezTo>
                  <a:cubicBezTo>
                    <a:pt x="147119" y="86106"/>
                    <a:pt x="144642" y="80105"/>
                    <a:pt x="137689" y="79343"/>
                  </a:cubicBezTo>
                  <a:cubicBezTo>
                    <a:pt x="128736" y="78295"/>
                    <a:pt x="125021" y="73247"/>
                    <a:pt x="124068" y="63818"/>
                  </a:cubicBezTo>
                  <a:cubicBezTo>
                    <a:pt x="123116" y="54769"/>
                    <a:pt x="118639" y="49149"/>
                    <a:pt x="109209" y="50292"/>
                  </a:cubicBezTo>
                  <a:cubicBezTo>
                    <a:pt x="102923" y="51149"/>
                    <a:pt x="104066" y="46482"/>
                    <a:pt x="105304" y="42577"/>
                  </a:cubicBezTo>
                  <a:cubicBezTo>
                    <a:pt x="108447" y="32385"/>
                    <a:pt x="115496" y="29051"/>
                    <a:pt x="124735" y="29623"/>
                  </a:cubicBezTo>
                  <a:cubicBezTo>
                    <a:pt x="125878" y="28480"/>
                    <a:pt x="126259" y="27337"/>
                    <a:pt x="125783" y="26384"/>
                  </a:cubicBezTo>
                  <a:cubicBezTo>
                    <a:pt x="125307" y="25336"/>
                    <a:pt x="124926" y="24860"/>
                    <a:pt x="124449" y="24860"/>
                  </a:cubicBezTo>
                  <a:cubicBezTo>
                    <a:pt x="119020" y="24575"/>
                    <a:pt x="113686" y="24384"/>
                    <a:pt x="108257" y="24098"/>
                  </a:cubicBezTo>
                  <a:cubicBezTo>
                    <a:pt x="106352" y="22289"/>
                    <a:pt x="104447" y="20574"/>
                    <a:pt x="102447" y="18859"/>
                  </a:cubicBezTo>
                  <a:cubicBezTo>
                    <a:pt x="98541" y="18764"/>
                    <a:pt x="94731" y="18669"/>
                    <a:pt x="90826" y="18574"/>
                  </a:cubicBezTo>
                  <a:cubicBezTo>
                    <a:pt x="76729" y="23813"/>
                    <a:pt x="65775" y="19336"/>
                    <a:pt x="57870" y="5620"/>
                  </a:cubicBezTo>
                  <a:cubicBezTo>
                    <a:pt x="56060" y="3810"/>
                    <a:pt x="54250" y="1905"/>
                    <a:pt x="52536" y="0"/>
                  </a:cubicBezTo>
                  <a:cubicBezTo>
                    <a:pt x="50631" y="95"/>
                    <a:pt x="48630" y="191"/>
                    <a:pt x="46725" y="286"/>
                  </a:cubicBezTo>
                  <a:cubicBezTo>
                    <a:pt x="33676" y="2762"/>
                    <a:pt x="20341" y="1619"/>
                    <a:pt x="7292" y="4286"/>
                  </a:cubicBezTo>
                  <a:cubicBezTo>
                    <a:pt x="-3186" y="14192"/>
                    <a:pt x="-2519" y="21431"/>
                    <a:pt x="10245" y="28956"/>
                  </a:cubicBezTo>
                  <a:cubicBezTo>
                    <a:pt x="34343" y="43243"/>
                    <a:pt x="61108" y="47911"/>
                    <a:pt x="86540" y="57245"/>
                  </a:cubicBezTo>
                  <a:cubicBezTo>
                    <a:pt x="88254" y="59150"/>
                    <a:pt x="90064" y="60960"/>
                    <a:pt x="91779" y="62865"/>
                  </a:cubicBezTo>
                  <a:cubicBezTo>
                    <a:pt x="99399" y="71342"/>
                    <a:pt x="102351" y="84392"/>
                    <a:pt x="112638" y="90011"/>
                  </a:cubicBezTo>
                  <a:cubicBezTo>
                    <a:pt x="130545" y="99727"/>
                    <a:pt x="131688" y="116300"/>
                    <a:pt x="125688" y="133064"/>
                  </a:cubicBezTo>
                  <a:cubicBezTo>
                    <a:pt x="120354" y="148209"/>
                    <a:pt x="118544" y="167354"/>
                    <a:pt x="93303" y="163163"/>
                  </a:cubicBezTo>
                  <a:cubicBezTo>
                    <a:pt x="76539" y="160306"/>
                    <a:pt x="70347" y="175927"/>
                    <a:pt x="80063" y="193548"/>
                  </a:cubicBez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E904870-5F5C-4573-8600-9BE521CF54BE}"/>
                </a:ext>
              </a:extLst>
            </p:cNvPr>
            <p:cNvSpPr/>
            <p:nvPr/>
          </p:nvSpPr>
          <p:spPr>
            <a:xfrm>
              <a:off x="1310604" y="541561"/>
              <a:ext cx="143542" cy="219360"/>
            </a:xfrm>
            <a:custGeom>
              <a:avLst/>
              <a:gdLst>
                <a:gd name="connsiteX0" fmla="*/ 135403 w 143542"/>
                <a:gd name="connsiteY0" fmla="*/ 5905 h 219360"/>
                <a:gd name="connsiteX1" fmla="*/ 118544 w 143542"/>
                <a:gd name="connsiteY1" fmla="*/ 0 h 219360"/>
                <a:gd name="connsiteX2" fmla="*/ 106066 w 143542"/>
                <a:gd name="connsiteY2" fmla="*/ 10668 h 219360"/>
                <a:gd name="connsiteX3" fmla="*/ 91683 w 143542"/>
                <a:gd name="connsiteY3" fmla="*/ 72962 h 219360"/>
                <a:gd name="connsiteX4" fmla="*/ 90921 w 143542"/>
                <a:gd name="connsiteY4" fmla="*/ 90678 h 219360"/>
                <a:gd name="connsiteX5" fmla="*/ 101684 w 143542"/>
                <a:gd name="connsiteY5" fmla="*/ 96107 h 219360"/>
                <a:gd name="connsiteX6" fmla="*/ 90921 w 143542"/>
                <a:gd name="connsiteY6" fmla="*/ 96774 h 219360"/>
                <a:gd name="connsiteX7" fmla="*/ 70728 w 143542"/>
                <a:gd name="connsiteY7" fmla="*/ 142780 h 219360"/>
                <a:gd name="connsiteX8" fmla="*/ 13102 w 143542"/>
                <a:gd name="connsiteY8" fmla="*/ 181451 h 219360"/>
                <a:gd name="connsiteX9" fmla="*/ 8530 w 143542"/>
                <a:gd name="connsiteY9" fmla="*/ 188119 h 219360"/>
                <a:gd name="connsiteX10" fmla="*/ 7387 w 143542"/>
                <a:gd name="connsiteY10" fmla="*/ 193358 h 219360"/>
                <a:gd name="connsiteX11" fmla="*/ 2339 w 143542"/>
                <a:gd name="connsiteY11" fmla="*/ 199835 h 219360"/>
                <a:gd name="connsiteX12" fmla="*/ 2243 w 143542"/>
                <a:gd name="connsiteY12" fmla="*/ 199930 h 219360"/>
                <a:gd name="connsiteX13" fmla="*/ 148 w 143542"/>
                <a:gd name="connsiteY13" fmla="*/ 207550 h 219360"/>
                <a:gd name="connsiteX14" fmla="*/ 10244 w 143542"/>
                <a:gd name="connsiteY14" fmla="*/ 219361 h 219360"/>
                <a:gd name="connsiteX15" fmla="*/ 104161 w 143542"/>
                <a:gd name="connsiteY15" fmla="*/ 139541 h 219360"/>
                <a:gd name="connsiteX16" fmla="*/ 124163 w 143542"/>
                <a:gd name="connsiteY16" fmla="*/ 90011 h 219360"/>
                <a:gd name="connsiteX17" fmla="*/ 141499 w 143542"/>
                <a:gd name="connsiteY17" fmla="*/ 17335 h 219360"/>
                <a:gd name="connsiteX18" fmla="*/ 135403 w 143542"/>
                <a:gd name="connsiteY18" fmla="*/ 5905 h 21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3542" h="219360">
                  <a:moveTo>
                    <a:pt x="135403" y="5905"/>
                  </a:moveTo>
                  <a:cubicBezTo>
                    <a:pt x="129783" y="3905"/>
                    <a:pt x="124163" y="1905"/>
                    <a:pt x="118544" y="0"/>
                  </a:cubicBezTo>
                  <a:cubicBezTo>
                    <a:pt x="113400" y="2286"/>
                    <a:pt x="107018" y="5239"/>
                    <a:pt x="106066" y="10668"/>
                  </a:cubicBezTo>
                  <a:cubicBezTo>
                    <a:pt x="102542" y="31813"/>
                    <a:pt x="87778" y="49720"/>
                    <a:pt x="91683" y="72962"/>
                  </a:cubicBezTo>
                  <a:cubicBezTo>
                    <a:pt x="92636" y="78677"/>
                    <a:pt x="91302" y="84773"/>
                    <a:pt x="90921" y="90678"/>
                  </a:cubicBezTo>
                  <a:cubicBezTo>
                    <a:pt x="93683" y="94678"/>
                    <a:pt x="103494" y="84773"/>
                    <a:pt x="101684" y="96107"/>
                  </a:cubicBezTo>
                  <a:cubicBezTo>
                    <a:pt x="100160" y="105728"/>
                    <a:pt x="94350" y="90964"/>
                    <a:pt x="90921" y="96774"/>
                  </a:cubicBezTo>
                  <a:cubicBezTo>
                    <a:pt x="95493" y="118015"/>
                    <a:pt x="79682" y="128588"/>
                    <a:pt x="70728" y="142780"/>
                  </a:cubicBezTo>
                  <a:cubicBezTo>
                    <a:pt x="50154" y="153257"/>
                    <a:pt x="34628" y="172593"/>
                    <a:pt x="13102" y="181451"/>
                  </a:cubicBezTo>
                  <a:cubicBezTo>
                    <a:pt x="11292" y="183452"/>
                    <a:pt x="9768" y="185642"/>
                    <a:pt x="8530" y="188119"/>
                  </a:cubicBezTo>
                  <a:cubicBezTo>
                    <a:pt x="8149" y="189833"/>
                    <a:pt x="7768" y="191643"/>
                    <a:pt x="7387" y="193358"/>
                  </a:cubicBezTo>
                  <a:cubicBezTo>
                    <a:pt x="5768" y="195548"/>
                    <a:pt x="3958" y="197644"/>
                    <a:pt x="2339" y="199835"/>
                  </a:cubicBezTo>
                  <a:lnTo>
                    <a:pt x="2243" y="199930"/>
                  </a:lnTo>
                  <a:cubicBezTo>
                    <a:pt x="338" y="202025"/>
                    <a:pt x="-328" y="204597"/>
                    <a:pt x="148" y="207550"/>
                  </a:cubicBezTo>
                  <a:cubicBezTo>
                    <a:pt x="2053" y="212979"/>
                    <a:pt x="4053" y="218313"/>
                    <a:pt x="10244" y="219361"/>
                  </a:cubicBezTo>
                  <a:cubicBezTo>
                    <a:pt x="45487" y="198120"/>
                    <a:pt x="72538" y="165640"/>
                    <a:pt x="104161" y="139541"/>
                  </a:cubicBezTo>
                  <a:cubicBezTo>
                    <a:pt x="120258" y="126302"/>
                    <a:pt x="124640" y="110300"/>
                    <a:pt x="124163" y="90011"/>
                  </a:cubicBezTo>
                  <a:cubicBezTo>
                    <a:pt x="123592" y="64294"/>
                    <a:pt x="117496" y="36766"/>
                    <a:pt x="141499" y="17335"/>
                  </a:cubicBezTo>
                  <a:cubicBezTo>
                    <a:pt x="145309" y="14097"/>
                    <a:pt x="144071" y="5524"/>
                    <a:pt x="135403" y="5905"/>
                  </a:cubicBezTo>
                  <a:close/>
                </a:path>
              </a:pathLst>
            </a:custGeom>
            <a:solidFill>
              <a:srgbClr val="70C5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F8C0EE4-5893-4A74-A199-035E8DAAAA1E}"/>
                </a:ext>
              </a:extLst>
            </p:cNvPr>
            <p:cNvSpPr/>
            <p:nvPr/>
          </p:nvSpPr>
          <p:spPr>
            <a:xfrm>
              <a:off x="1702707" y="508533"/>
              <a:ext cx="174687" cy="128760"/>
            </a:xfrm>
            <a:custGeom>
              <a:avLst/>
              <a:gdLst>
                <a:gd name="connsiteX0" fmla="*/ 136206 w 174687"/>
                <a:gd name="connsiteY0" fmla="*/ 123706 h 128760"/>
                <a:gd name="connsiteX1" fmla="*/ 174687 w 174687"/>
                <a:gd name="connsiteY1" fmla="*/ 117991 h 128760"/>
                <a:gd name="connsiteX2" fmla="*/ 129634 w 174687"/>
                <a:gd name="connsiteY2" fmla="*/ 96370 h 128760"/>
                <a:gd name="connsiteX3" fmla="*/ 111060 w 174687"/>
                <a:gd name="connsiteY3" fmla="*/ 95131 h 128760"/>
                <a:gd name="connsiteX4" fmla="*/ 91438 w 174687"/>
                <a:gd name="connsiteY4" fmla="*/ 89702 h 128760"/>
                <a:gd name="connsiteX5" fmla="*/ 84009 w 174687"/>
                <a:gd name="connsiteY5" fmla="*/ 80939 h 128760"/>
                <a:gd name="connsiteX6" fmla="*/ 14095 w 174687"/>
                <a:gd name="connsiteY6" fmla="*/ 2834 h 128760"/>
                <a:gd name="connsiteX7" fmla="*/ 3142 w 174687"/>
                <a:gd name="connsiteY7" fmla="*/ 2739 h 128760"/>
                <a:gd name="connsiteX8" fmla="*/ 3332 w 174687"/>
                <a:gd name="connsiteY8" fmla="*/ 2548 h 128760"/>
                <a:gd name="connsiteX9" fmla="*/ 9333 w 174687"/>
                <a:gd name="connsiteY9" fmla="*/ 30647 h 128760"/>
                <a:gd name="connsiteX10" fmla="*/ 34098 w 174687"/>
                <a:gd name="connsiteY10" fmla="*/ 64842 h 128760"/>
                <a:gd name="connsiteX11" fmla="*/ 71150 w 174687"/>
                <a:gd name="connsiteY11" fmla="*/ 107228 h 128760"/>
                <a:gd name="connsiteX12" fmla="*/ 97820 w 174687"/>
                <a:gd name="connsiteY12" fmla="*/ 123135 h 128760"/>
                <a:gd name="connsiteX13" fmla="*/ 136206 w 174687"/>
                <a:gd name="connsiteY13" fmla="*/ 123706 h 12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4687" h="128760">
                  <a:moveTo>
                    <a:pt x="136206" y="123706"/>
                  </a:moveTo>
                  <a:cubicBezTo>
                    <a:pt x="150494" y="133803"/>
                    <a:pt x="162781" y="127135"/>
                    <a:pt x="174687" y="117991"/>
                  </a:cubicBezTo>
                  <a:cubicBezTo>
                    <a:pt x="159637" y="110943"/>
                    <a:pt x="145731" y="101227"/>
                    <a:pt x="129634" y="96370"/>
                  </a:cubicBezTo>
                  <a:cubicBezTo>
                    <a:pt x="123252" y="94465"/>
                    <a:pt x="117156" y="91798"/>
                    <a:pt x="111060" y="95131"/>
                  </a:cubicBezTo>
                  <a:cubicBezTo>
                    <a:pt x="102678" y="99799"/>
                    <a:pt x="97058" y="95417"/>
                    <a:pt x="91438" y="89702"/>
                  </a:cubicBezTo>
                  <a:cubicBezTo>
                    <a:pt x="88772" y="86940"/>
                    <a:pt x="85438" y="84368"/>
                    <a:pt x="84009" y="80939"/>
                  </a:cubicBezTo>
                  <a:cubicBezTo>
                    <a:pt x="69245" y="45697"/>
                    <a:pt x="41813" y="24170"/>
                    <a:pt x="14095" y="2834"/>
                  </a:cubicBezTo>
                  <a:cubicBezTo>
                    <a:pt x="10476" y="-881"/>
                    <a:pt x="6761" y="-976"/>
                    <a:pt x="3142" y="2739"/>
                  </a:cubicBezTo>
                  <a:lnTo>
                    <a:pt x="3332" y="2548"/>
                  </a:lnTo>
                  <a:cubicBezTo>
                    <a:pt x="-4383" y="14359"/>
                    <a:pt x="2856" y="22932"/>
                    <a:pt x="9333" y="30647"/>
                  </a:cubicBezTo>
                  <a:cubicBezTo>
                    <a:pt x="18382" y="41506"/>
                    <a:pt x="25525" y="53698"/>
                    <a:pt x="34098" y="64842"/>
                  </a:cubicBezTo>
                  <a:cubicBezTo>
                    <a:pt x="49148" y="76081"/>
                    <a:pt x="65340" y="85606"/>
                    <a:pt x="71150" y="107228"/>
                  </a:cubicBezTo>
                  <a:cubicBezTo>
                    <a:pt x="74770" y="120658"/>
                    <a:pt x="85819" y="124373"/>
                    <a:pt x="97820" y="123135"/>
                  </a:cubicBezTo>
                  <a:cubicBezTo>
                    <a:pt x="110679" y="121801"/>
                    <a:pt x="123442" y="120563"/>
                    <a:pt x="136206" y="123706"/>
                  </a:cubicBezTo>
                  <a:close/>
                </a:path>
              </a:pathLst>
            </a:custGeom>
            <a:solidFill>
              <a:srgbClr val="79C8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A8704FD-5C9B-4E8A-BCC6-D5F8E1AA4643}"/>
                </a:ext>
              </a:extLst>
            </p:cNvPr>
            <p:cNvSpPr/>
            <p:nvPr/>
          </p:nvSpPr>
          <p:spPr>
            <a:xfrm>
              <a:off x="1359249" y="862943"/>
              <a:ext cx="193064" cy="77810"/>
            </a:xfrm>
            <a:custGeom>
              <a:avLst/>
              <a:gdLst>
                <a:gd name="connsiteX0" fmla="*/ 102569 w 193064"/>
                <a:gd name="connsiteY0" fmla="*/ 77049 h 77810"/>
                <a:gd name="connsiteX1" fmla="*/ 119714 w 193064"/>
                <a:gd name="connsiteY1" fmla="*/ 77811 h 77810"/>
                <a:gd name="connsiteX2" fmla="*/ 155623 w 193064"/>
                <a:gd name="connsiteY2" fmla="*/ 74858 h 77810"/>
                <a:gd name="connsiteX3" fmla="*/ 166577 w 193064"/>
                <a:gd name="connsiteY3" fmla="*/ 73620 h 77810"/>
                <a:gd name="connsiteX4" fmla="*/ 177912 w 193064"/>
                <a:gd name="connsiteY4" fmla="*/ 72572 h 77810"/>
                <a:gd name="connsiteX5" fmla="*/ 192390 w 193064"/>
                <a:gd name="connsiteY5" fmla="*/ 66667 h 77810"/>
                <a:gd name="connsiteX6" fmla="*/ 186865 w 193064"/>
                <a:gd name="connsiteY6" fmla="*/ 51808 h 77810"/>
                <a:gd name="connsiteX7" fmla="*/ 30846 w 193064"/>
                <a:gd name="connsiteY7" fmla="*/ 3421 h 77810"/>
                <a:gd name="connsiteX8" fmla="*/ 7414 w 193064"/>
                <a:gd name="connsiteY8" fmla="*/ 4754 h 77810"/>
                <a:gd name="connsiteX9" fmla="*/ 16368 w 193064"/>
                <a:gd name="connsiteY9" fmla="*/ 45807 h 77810"/>
                <a:gd name="connsiteX10" fmla="*/ 86948 w 193064"/>
                <a:gd name="connsiteY10" fmla="*/ 64857 h 77810"/>
                <a:gd name="connsiteX11" fmla="*/ 102569 w 193064"/>
                <a:gd name="connsiteY11" fmla="*/ 77049 h 7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3064" h="77810">
                  <a:moveTo>
                    <a:pt x="102569" y="77049"/>
                  </a:moveTo>
                  <a:cubicBezTo>
                    <a:pt x="108284" y="77335"/>
                    <a:pt x="113999" y="77525"/>
                    <a:pt x="119714" y="77811"/>
                  </a:cubicBezTo>
                  <a:cubicBezTo>
                    <a:pt x="130668" y="62285"/>
                    <a:pt x="143431" y="73048"/>
                    <a:pt x="155623" y="74858"/>
                  </a:cubicBezTo>
                  <a:cubicBezTo>
                    <a:pt x="159338" y="74858"/>
                    <a:pt x="162958" y="74287"/>
                    <a:pt x="166577" y="73620"/>
                  </a:cubicBezTo>
                  <a:cubicBezTo>
                    <a:pt x="170387" y="73239"/>
                    <a:pt x="174102" y="72953"/>
                    <a:pt x="177912" y="72572"/>
                  </a:cubicBezTo>
                  <a:cubicBezTo>
                    <a:pt x="183246" y="72001"/>
                    <a:pt x="188294" y="70858"/>
                    <a:pt x="192390" y="66667"/>
                  </a:cubicBezTo>
                  <a:cubicBezTo>
                    <a:pt x="194485" y="59999"/>
                    <a:pt x="191437" y="55618"/>
                    <a:pt x="186865" y="51808"/>
                  </a:cubicBezTo>
                  <a:cubicBezTo>
                    <a:pt x="131811" y="47426"/>
                    <a:pt x="79423" y="32662"/>
                    <a:pt x="30846" y="3421"/>
                  </a:cubicBezTo>
                  <a:cubicBezTo>
                    <a:pt x="22940" y="-1342"/>
                    <a:pt x="15034" y="-1342"/>
                    <a:pt x="7414" y="4754"/>
                  </a:cubicBezTo>
                  <a:cubicBezTo>
                    <a:pt x="-6968" y="23042"/>
                    <a:pt x="1509" y="35234"/>
                    <a:pt x="16368" y="45807"/>
                  </a:cubicBezTo>
                  <a:cubicBezTo>
                    <a:pt x="38752" y="56951"/>
                    <a:pt x="66374" y="44092"/>
                    <a:pt x="86948" y="64857"/>
                  </a:cubicBezTo>
                  <a:cubicBezTo>
                    <a:pt x="91520" y="69429"/>
                    <a:pt x="97711" y="72382"/>
                    <a:pt x="102569" y="77049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4C266D-7C9D-4E75-B54A-76E5F2B219D2}"/>
                </a:ext>
              </a:extLst>
            </p:cNvPr>
            <p:cNvSpPr/>
            <p:nvPr/>
          </p:nvSpPr>
          <p:spPr>
            <a:xfrm>
              <a:off x="1306949" y="856839"/>
              <a:ext cx="154869" cy="83153"/>
            </a:xfrm>
            <a:custGeom>
              <a:avLst/>
              <a:gdLst>
                <a:gd name="connsiteX0" fmla="*/ 154870 w 154869"/>
                <a:gd name="connsiteY0" fmla="*/ 83153 h 83153"/>
                <a:gd name="connsiteX1" fmla="*/ 153060 w 154869"/>
                <a:gd name="connsiteY1" fmla="*/ 74676 h 83153"/>
                <a:gd name="connsiteX2" fmla="*/ 90290 w 154869"/>
                <a:gd name="connsiteY2" fmla="*/ 50292 h 83153"/>
                <a:gd name="connsiteX3" fmla="*/ 72288 w 154869"/>
                <a:gd name="connsiteY3" fmla="*/ 47625 h 83153"/>
                <a:gd name="connsiteX4" fmla="*/ 35045 w 154869"/>
                <a:gd name="connsiteY4" fmla="*/ 14192 h 83153"/>
                <a:gd name="connsiteX5" fmla="*/ 29806 w 154869"/>
                <a:gd name="connsiteY5" fmla="*/ 8001 h 83153"/>
                <a:gd name="connsiteX6" fmla="*/ 23710 w 154869"/>
                <a:gd name="connsiteY6" fmla="*/ 2762 h 83153"/>
                <a:gd name="connsiteX7" fmla="*/ 16281 w 154869"/>
                <a:gd name="connsiteY7" fmla="*/ 0 h 83153"/>
                <a:gd name="connsiteX8" fmla="*/ 88 w 154869"/>
                <a:gd name="connsiteY8" fmla="*/ 11525 h 83153"/>
                <a:gd name="connsiteX9" fmla="*/ 88 w 154869"/>
                <a:gd name="connsiteY9" fmla="*/ 11430 h 83153"/>
                <a:gd name="connsiteX10" fmla="*/ 5137 w 154869"/>
                <a:gd name="connsiteY10" fmla="*/ 24860 h 83153"/>
                <a:gd name="connsiteX11" fmla="*/ 63049 w 154869"/>
                <a:gd name="connsiteY11" fmla="*/ 61151 h 83153"/>
                <a:gd name="connsiteX12" fmla="*/ 96005 w 154869"/>
                <a:gd name="connsiteY12" fmla="*/ 73724 h 83153"/>
                <a:gd name="connsiteX13" fmla="*/ 138106 w 154869"/>
                <a:gd name="connsiteY13" fmla="*/ 78772 h 83153"/>
                <a:gd name="connsiteX14" fmla="*/ 144678 w 154869"/>
                <a:gd name="connsiteY14" fmla="*/ 82772 h 83153"/>
                <a:gd name="connsiteX15" fmla="*/ 154870 w 154869"/>
                <a:gd name="connsiteY15" fmla="*/ 83153 h 8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4869" h="83153">
                  <a:moveTo>
                    <a:pt x="154870" y="83153"/>
                  </a:moveTo>
                  <a:cubicBezTo>
                    <a:pt x="154298" y="80296"/>
                    <a:pt x="154679" y="76009"/>
                    <a:pt x="153060" y="74676"/>
                  </a:cubicBezTo>
                  <a:cubicBezTo>
                    <a:pt x="134486" y="59531"/>
                    <a:pt x="116865" y="40196"/>
                    <a:pt x="90290" y="50292"/>
                  </a:cubicBezTo>
                  <a:cubicBezTo>
                    <a:pt x="83337" y="52959"/>
                    <a:pt x="78003" y="50578"/>
                    <a:pt x="72288" y="47625"/>
                  </a:cubicBezTo>
                  <a:cubicBezTo>
                    <a:pt x="53333" y="45149"/>
                    <a:pt x="47142" y="25718"/>
                    <a:pt x="35045" y="14192"/>
                  </a:cubicBezTo>
                  <a:cubicBezTo>
                    <a:pt x="33426" y="12002"/>
                    <a:pt x="31711" y="10001"/>
                    <a:pt x="29806" y="8001"/>
                  </a:cubicBezTo>
                  <a:cubicBezTo>
                    <a:pt x="27997" y="6001"/>
                    <a:pt x="25901" y="4286"/>
                    <a:pt x="23710" y="2762"/>
                  </a:cubicBezTo>
                  <a:cubicBezTo>
                    <a:pt x="21329" y="1429"/>
                    <a:pt x="18853" y="572"/>
                    <a:pt x="16281" y="0"/>
                  </a:cubicBezTo>
                  <a:cubicBezTo>
                    <a:pt x="9137" y="953"/>
                    <a:pt x="-1055" y="-3143"/>
                    <a:pt x="88" y="11525"/>
                  </a:cubicBezTo>
                  <a:lnTo>
                    <a:pt x="88" y="11430"/>
                  </a:lnTo>
                  <a:cubicBezTo>
                    <a:pt x="3898" y="14954"/>
                    <a:pt x="2946" y="20574"/>
                    <a:pt x="5137" y="24860"/>
                  </a:cubicBezTo>
                  <a:cubicBezTo>
                    <a:pt x="24091" y="37529"/>
                    <a:pt x="40760" y="54293"/>
                    <a:pt x="63049" y="61151"/>
                  </a:cubicBezTo>
                  <a:cubicBezTo>
                    <a:pt x="74098" y="64580"/>
                    <a:pt x="85147" y="68866"/>
                    <a:pt x="96005" y="73724"/>
                  </a:cubicBezTo>
                  <a:cubicBezTo>
                    <a:pt x="108769" y="79439"/>
                    <a:pt x="123532" y="82487"/>
                    <a:pt x="138106" y="78772"/>
                  </a:cubicBezTo>
                  <a:cubicBezTo>
                    <a:pt x="140296" y="80105"/>
                    <a:pt x="142487" y="81439"/>
                    <a:pt x="144678" y="82772"/>
                  </a:cubicBezTo>
                  <a:cubicBezTo>
                    <a:pt x="148012" y="82868"/>
                    <a:pt x="151441" y="82963"/>
                    <a:pt x="154870" y="83153"/>
                  </a:cubicBezTo>
                  <a:close/>
                </a:path>
              </a:pathLst>
            </a:custGeom>
            <a:solidFill>
              <a:srgbClr val="6EC4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8E6C037-918A-48C4-B7BF-0C4F2DD5FC77}"/>
                </a:ext>
              </a:extLst>
            </p:cNvPr>
            <p:cNvSpPr/>
            <p:nvPr/>
          </p:nvSpPr>
          <p:spPr>
            <a:xfrm>
              <a:off x="1284653" y="770447"/>
              <a:ext cx="50172" cy="97917"/>
            </a:xfrm>
            <a:custGeom>
              <a:avLst/>
              <a:gdLst>
                <a:gd name="connsiteX0" fmla="*/ 22384 w 50172"/>
                <a:gd name="connsiteY0" fmla="*/ 97917 h 97917"/>
                <a:gd name="connsiteX1" fmla="*/ 44768 w 50172"/>
                <a:gd name="connsiteY1" fmla="*/ 91631 h 97917"/>
                <a:gd name="connsiteX2" fmla="*/ 38672 w 50172"/>
                <a:gd name="connsiteY2" fmla="*/ 5239 h 97917"/>
                <a:gd name="connsiteX3" fmla="*/ 24098 w 50172"/>
                <a:gd name="connsiteY3" fmla="*/ 6763 h 97917"/>
                <a:gd name="connsiteX4" fmla="*/ 6096 w 50172"/>
                <a:gd name="connsiteY4" fmla="*/ 1429 h 97917"/>
                <a:gd name="connsiteX5" fmla="*/ 572 w 50172"/>
                <a:gd name="connsiteY5" fmla="*/ 13907 h 97917"/>
                <a:gd name="connsiteX6" fmla="*/ 476 w 50172"/>
                <a:gd name="connsiteY6" fmla="*/ 37338 h 97917"/>
                <a:gd name="connsiteX7" fmla="*/ 0 w 50172"/>
                <a:gd name="connsiteY7" fmla="*/ 61532 h 97917"/>
                <a:gd name="connsiteX8" fmla="*/ 5334 w 50172"/>
                <a:gd name="connsiteY8" fmla="*/ 74962 h 97917"/>
                <a:gd name="connsiteX9" fmla="*/ 22384 w 50172"/>
                <a:gd name="connsiteY9" fmla="*/ 97917 h 9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172" h="97917">
                  <a:moveTo>
                    <a:pt x="22384" y="97917"/>
                  </a:moveTo>
                  <a:cubicBezTo>
                    <a:pt x="28289" y="89059"/>
                    <a:pt x="37052" y="92488"/>
                    <a:pt x="44768" y="91631"/>
                  </a:cubicBezTo>
                  <a:cubicBezTo>
                    <a:pt x="56579" y="61627"/>
                    <a:pt x="46482" y="33528"/>
                    <a:pt x="38672" y="5239"/>
                  </a:cubicBezTo>
                  <a:cubicBezTo>
                    <a:pt x="33052" y="-3238"/>
                    <a:pt x="28480" y="-476"/>
                    <a:pt x="24098" y="6763"/>
                  </a:cubicBezTo>
                  <a:cubicBezTo>
                    <a:pt x="13335" y="24289"/>
                    <a:pt x="11240" y="6858"/>
                    <a:pt x="6096" y="1429"/>
                  </a:cubicBezTo>
                  <a:cubicBezTo>
                    <a:pt x="1714" y="4191"/>
                    <a:pt x="667" y="8859"/>
                    <a:pt x="572" y="13907"/>
                  </a:cubicBezTo>
                  <a:cubicBezTo>
                    <a:pt x="476" y="21717"/>
                    <a:pt x="476" y="29528"/>
                    <a:pt x="476" y="37338"/>
                  </a:cubicBezTo>
                  <a:cubicBezTo>
                    <a:pt x="6382" y="45530"/>
                    <a:pt x="7049" y="53626"/>
                    <a:pt x="0" y="61532"/>
                  </a:cubicBezTo>
                  <a:cubicBezTo>
                    <a:pt x="476" y="66675"/>
                    <a:pt x="2381" y="70962"/>
                    <a:pt x="5334" y="74962"/>
                  </a:cubicBezTo>
                  <a:cubicBezTo>
                    <a:pt x="11240" y="82582"/>
                    <a:pt x="16764" y="90297"/>
                    <a:pt x="22384" y="97917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CC34A1F-FB8D-4160-80D9-33C12DBFD8D2}"/>
                </a:ext>
              </a:extLst>
            </p:cNvPr>
            <p:cNvSpPr/>
            <p:nvPr/>
          </p:nvSpPr>
          <p:spPr>
            <a:xfrm>
              <a:off x="1500299" y="886176"/>
              <a:ext cx="207466" cy="60519"/>
            </a:xfrm>
            <a:custGeom>
              <a:avLst/>
              <a:gdLst>
                <a:gd name="connsiteX0" fmla="*/ 205645 w 207466"/>
                <a:gd name="connsiteY0" fmla="*/ 191 h 60519"/>
                <a:gd name="connsiteX1" fmla="*/ 200120 w 207466"/>
                <a:gd name="connsiteY1" fmla="*/ 0 h 60519"/>
                <a:gd name="connsiteX2" fmla="*/ 98393 w 207466"/>
                <a:gd name="connsiteY2" fmla="*/ 31051 h 60519"/>
                <a:gd name="connsiteX3" fmla="*/ 80582 w 207466"/>
                <a:gd name="connsiteY3" fmla="*/ 36195 h 60519"/>
                <a:gd name="connsiteX4" fmla="*/ 73438 w 207466"/>
                <a:gd name="connsiteY4" fmla="*/ 38386 h 60519"/>
                <a:gd name="connsiteX5" fmla="*/ 59436 w 207466"/>
                <a:gd name="connsiteY5" fmla="*/ 44387 h 60519"/>
                <a:gd name="connsiteX6" fmla="*/ 52197 w 207466"/>
                <a:gd name="connsiteY6" fmla="*/ 47816 h 60519"/>
                <a:gd name="connsiteX7" fmla="*/ 0 w 207466"/>
                <a:gd name="connsiteY7" fmla="*/ 55340 h 60519"/>
                <a:gd name="connsiteX8" fmla="*/ 12573 w 207466"/>
                <a:gd name="connsiteY8" fmla="*/ 60484 h 60519"/>
                <a:gd name="connsiteX9" fmla="*/ 73057 w 207466"/>
                <a:gd name="connsiteY9" fmla="*/ 58007 h 60519"/>
                <a:gd name="connsiteX10" fmla="*/ 118396 w 207466"/>
                <a:gd name="connsiteY10" fmla="*/ 50578 h 60519"/>
                <a:gd name="connsiteX11" fmla="*/ 139351 w 207466"/>
                <a:gd name="connsiteY11" fmla="*/ 54293 h 60519"/>
                <a:gd name="connsiteX12" fmla="*/ 178689 w 207466"/>
                <a:gd name="connsiteY12" fmla="*/ 49435 h 60519"/>
                <a:gd name="connsiteX13" fmla="*/ 201454 w 207466"/>
                <a:gd name="connsiteY13" fmla="*/ 37719 h 60519"/>
                <a:gd name="connsiteX14" fmla="*/ 199073 w 207466"/>
                <a:gd name="connsiteY14" fmla="*/ 26479 h 60519"/>
                <a:gd name="connsiteX15" fmla="*/ 205645 w 207466"/>
                <a:gd name="connsiteY15" fmla="*/ 191 h 6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7466" h="60519">
                  <a:moveTo>
                    <a:pt x="205645" y="191"/>
                  </a:moveTo>
                  <a:cubicBezTo>
                    <a:pt x="203835" y="95"/>
                    <a:pt x="201930" y="0"/>
                    <a:pt x="200120" y="0"/>
                  </a:cubicBezTo>
                  <a:cubicBezTo>
                    <a:pt x="170783" y="28289"/>
                    <a:pt x="129731" y="10668"/>
                    <a:pt x="98393" y="31051"/>
                  </a:cubicBezTo>
                  <a:cubicBezTo>
                    <a:pt x="92488" y="32861"/>
                    <a:pt x="86678" y="34957"/>
                    <a:pt x="80582" y="36195"/>
                  </a:cubicBezTo>
                  <a:cubicBezTo>
                    <a:pt x="78105" y="36671"/>
                    <a:pt x="75819" y="37433"/>
                    <a:pt x="73438" y="38386"/>
                  </a:cubicBezTo>
                  <a:cubicBezTo>
                    <a:pt x="68770" y="40291"/>
                    <a:pt x="64103" y="42386"/>
                    <a:pt x="59436" y="44387"/>
                  </a:cubicBezTo>
                  <a:cubicBezTo>
                    <a:pt x="57055" y="45625"/>
                    <a:pt x="54673" y="46768"/>
                    <a:pt x="52197" y="47816"/>
                  </a:cubicBezTo>
                  <a:cubicBezTo>
                    <a:pt x="34862" y="50959"/>
                    <a:pt x="16478" y="45720"/>
                    <a:pt x="0" y="55340"/>
                  </a:cubicBezTo>
                  <a:cubicBezTo>
                    <a:pt x="3620" y="58674"/>
                    <a:pt x="7906" y="60484"/>
                    <a:pt x="12573" y="60484"/>
                  </a:cubicBezTo>
                  <a:cubicBezTo>
                    <a:pt x="32766" y="60389"/>
                    <a:pt x="52864" y="61246"/>
                    <a:pt x="73057" y="58007"/>
                  </a:cubicBezTo>
                  <a:cubicBezTo>
                    <a:pt x="88106" y="55626"/>
                    <a:pt x="103537" y="58865"/>
                    <a:pt x="118396" y="50578"/>
                  </a:cubicBezTo>
                  <a:cubicBezTo>
                    <a:pt x="123444" y="47720"/>
                    <a:pt x="132302" y="52769"/>
                    <a:pt x="139351" y="54293"/>
                  </a:cubicBezTo>
                  <a:cubicBezTo>
                    <a:pt x="150876" y="36862"/>
                    <a:pt x="164973" y="45529"/>
                    <a:pt x="178689" y="49435"/>
                  </a:cubicBezTo>
                  <a:cubicBezTo>
                    <a:pt x="186309" y="45529"/>
                    <a:pt x="193834" y="41624"/>
                    <a:pt x="201454" y="37719"/>
                  </a:cubicBezTo>
                  <a:cubicBezTo>
                    <a:pt x="203359" y="33528"/>
                    <a:pt x="188500" y="34862"/>
                    <a:pt x="199073" y="26479"/>
                  </a:cubicBezTo>
                  <a:cubicBezTo>
                    <a:pt x="205740" y="21145"/>
                    <a:pt x="210122" y="10858"/>
                    <a:pt x="205645" y="191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3748243-9104-49C0-8636-50970DE449B3}"/>
                </a:ext>
              </a:extLst>
            </p:cNvPr>
            <p:cNvSpPr/>
            <p:nvPr/>
          </p:nvSpPr>
          <p:spPr>
            <a:xfrm>
              <a:off x="1733757" y="862173"/>
              <a:ext cx="130281" cy="26886"/>
            </a:xfrm>
            <a:custGeom>
              <a:avLst/>
              <a:gdLst>
                <a:gd name="connsiteX0" fmla="*/ 127254 w 130281"/>
                <a:gd name="connsiteY0" fmla="*/ 0 h 26886"/>
                <a:gd name="connsiteX1" fmla="*/ 90583 w 130281"/>
                <a:gd name="connsiteY1" fmla="*/ 10192 h 26886"/>
                <a:gd name="connsiteX2" fmla="*/ 21050 w 130281"/>
                <a:gd name="connsiteY2" fmla="*/ 12287 h 26886"/>
                <a:gd name="connsiteX3" fmla="*/ 7525 w 130281"/>
                <a:gd name="connsiteY3" fmla="*/ 13049 h 26886"/>
                <a:gd name="connsiteX4" fmla="*/ 0 w 130281"/>
                <a:gd name="connsiteY4" fmla="*/ 24098 h 26886"/>
                <a:gd name="connsiteX5" fmla="*/ 21526 w 130281"/>
                <a:gd name="connsiteY5" fmla="*/ 25622 h 26886"/>
                <a:gd name="connsiteX6" fmla="*/ 32290 w 130281"/>
                <a:gd name="connsiteY6" fmla="*/ 24670 h 26886"/>
                <a:gd name="connsiteX7" fmla="*/ 121825 w 130281"/>
                <a:gd name="connsiteY7" fmla="*/ 23813 h 26886"/>
                <a:gd name="connsiteX8" fmla="*/ 127254 w 130281"/>
                <a:gd name="connsiteY8" fmla="*/ 0 h 26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81" h="26886">
                  <a:moveTo>
                    <a:pt x="127254" y="0"/>
                  </a:moveTo>
                  <a:cubicBezTo>
                    <a:pt x="116205" y="8382"/>
                    <a:pt x="102203" y="4096"/>
                    <a:pt x="90583" y="10192"/>
                  </a:cubicBezTo>
                  <a:cubicBezTo>
                    <a:pt x="67342" y="7906"/>
                    <a:pt x="44387" y="17145"/>
                    <a:pt x="21050" y="12287"/>
                  </a:cubicBezTo>
                  <a:cubicBezTo>
                    <a:pt x="16764" y="11430"/>
                    <a:pt x="11906" y="12097"/>
                    <a:pt x="7525" y="13049"/>
                  </a:cubicBezTo>
                  <a:cubicBezTo>
                    <a:pt x="2286" y="14097"/>
                    <a:pt x="762" y="18955"/>
                    <a:pt x="0" y="24098"/>
                  </a:cubicBezTo>
                  <a:cubicBezTo>
                    <a:pt x="7144" y="24955"/>
                    <a:pt x="14002" y="28861"/>
                    <a:pt x="21526" y="25622"/>
                  </a:cubicBezTo>
                  <a:cubicBezTo>
                    <a:pt x="24765" y="24194"/>
                    <a:pt x="28861" y="24003"/>
                    <a:pt x="32290" y="24670"/>
                  </a:cubicBezTo>
                  <a:cubicBezTo>
                    <a:pt x="62198" y="30004"/>
                    <a:pt x="92012" y="23050"/>
                    <a:pt x="121825" y="23813"/>
                  </a:cubicBezTo>
                  <a:cubicBezTo>
                    <a:pt x="127159" y="16764"/>
                    <a:pt x="134493" y="10382"/>
                    <a:pt x="127254" y="0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DF7D040-0F61-4043-8689-F78FBD321811}"/>
                </a:ext>
              </a:extLst>
            </p:cNvPr>
            <p:cNvSpPr/>
            <p:nvPr/>
          </p:nvSpPr>
          <p:spPr>
            <a:xfrm>
              <a:off x="1290665" y="744574"/>
              <a:ext cx="29964" cy="47296"/>
            </a:xfrm>
            <a:custGeom>
              <a:avLst/>
              <a:gdLst>
                <a:gd name="connsiteX0" fmla="*/ 85 w 29964"/>
                <a:gd name="connsiteY0" fmla="*/ 27397 h 47296"/>
                <a:gd name="connsiteX1" fmla="*/ 85 w 29964"/>
                <a:gd name="connsiteY1" fmla="*/ 39017 h 47296"/>
                <a:gd name="connsiteX2" fmla="*/ 5609 w 29964"/>
                <a:gd name="connsiteY2" fmla="*/ 46923 h 47296"/>
                <a:gd name="connsiteX3" fmla="*/ 18658 w 29964"/>
                <a:gd name="connsiteY3" fmla="*/ 46352 h 47296"/>
                <a:gd name="connsiteX4" fmla="*/ 22849 w 29964"/>
                <a:gd name="connsiteY4" fmla="*/ 33493 h 47296"/>
                <a:gd name="connsiteX5" fmla="*/ 27612 w 29964"/>
                <a:gd name="connsiteY5" fmla="*/ 26825 h 47296"/>
                <a:gd name="connsiteX6" fmla="*/ 27802 w 29964"/>
                <a:gd name="connsiteY6" fmla="*/ 15110 h 47296"/>
                <a:gd name="connsiteX7" fmla="*/ 21325 w 29964"/>
                <a:gd name="connsiteY7" fmla="*/ 2156 h 47296"/>
                <a:gd name="connsiteX8" fmla="*/ 11324 w 29964"/>
                <a:gd name="connsiteY8" fmla="*/ 3013 h 47296"/>
                <a:gd name="connsiteX9" fmla="*/ 85 w 29964"/>
                <a:gd name="connsiteY9" fmla="*/ 27397 h 4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964" h="47296">
                  <a:moveTo>
                    <a:pt x="85" y="27397"/>
                  </a:moveTo>
                  <a:cubicBezTo>
                    <a:pt x="85" y="31302"/>
                    <a:pt x="-106" y="35207"/>
                    <a:pt x="85" y="39017"/>
                  </a:cubicBezTo>
                  <a:cubicBezTo>
                    <a:pt x="275" y="42923"/>
                    <a:pt x="751" y="46923"/>
                    <a:pt x="5609" y="46923"/>
                  </a:cubicBezTo>
                  <a:cubicBezTo>
                    <a:pt x="9991" y="46923"/>
                    <a:pt x="14848" y="48066"/>
                    <a:pt x="18658" y="46352"/>
                  </a:cubicBezTo>
                  <a:cubicBezTo>
                    <a:pt x="23230" y="44351"/>
                    <a:pt x="21135" y="37684"/>
                    <a:pt x="22849" y="33493"/>
                  </a:cubicBezTo>
                  <a:cubicBezTo>
                    <a:pt x="23897" y="31016"/>
                    <a:pt x="25993" y="29016"/>
                    <a:pt x="27612" y="26825"/>
                  </a:cubicBezTo>
                  <a:cubicBezTo>
                    <a:pt x="30469" y="23015"/>
                    <a:pt x="30946" y="19110"/>
                    <a:pt x="27802" y="15110"/>
                  </a:cubicBezTo>
                  <a:cubicBezTo>
                    <a:pt x="27517" y="9680"/>
                    <a:pt x="26374" y="4823"/>
                    <a:pt x="21325" y="2156"/>
                  </a:cubicBezTo>
                  <a:cubicBezTo>
                    <a:pt x="17706" y="-892"/>
                    <a:pt x="14372" y="-797"/>
                    <a:pt x="11324" y="3013"/>
                  </a:cubicBezTo>
                  <a:cubicBezTo>
                    <a:pt x="7609" y="11204"/>
                    <a:pt x="3895" y="19301"/>
                    <a:pt x="85" y="27397"/>
                  </a:cubicBezTo>
                  <a:close/>
                </a:path>
              </a:pathLst>
            </a:custGeom>
            <a:solidFill>
              <a:srgbClr val="6BC3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2716151-4321-45F8-AD9C-EC00986F4027}"/>
                </a:ext>
              </a:extLst>
            </p:cNvPr>
            <p:cNvSpPr/>
            <p:nvPr/>
          </p:nvSpPr>
          <p:spPr>
            <a:xfrm>
              <a:off x="1693037" y="881070"/>
              <a:ext cx="36338" cy="42825"/>
            </a:xfrm>
            <a:custGeom>
              <a:avLst/>
              <a:gdLst>
                <a:gd name="connsiteX0" fmla="*/ 12907 w 36338"/>
                <a:gd name="connsiteY0" fmla="*/ 5297 h 42825"/>
                <a:gd name="connsiteX1" fmla="*/ 1191 w 36338"/>
                <a:gd name="connsiteY1" fmla="*/ 31681 h 42825"/>
                <a:gd name="connsiteX2" fmla="*/ 8716 w 36338"/>
                <a:gd name="connsiteY2" fmla="*/ 42825 h 42825"/>
                <a:gd name="connsiteX3" fmla="*/ 24241 w 36338"/>
                <a:gd name="connsiteY3" fmla="*/ 27585 h 42825"/>
                <a:gd name="connsiteX4" fmla="*/ 36338 w 36338"/>
                <a:gd name="connsiteY4" fmla="*/ 6059 h 42825"/>
                <a:gd name="connsiteX5" fmla="*/ 12907 w 36338"/>
                <a:gd name="connsiteY5" fmla="*/ 5297 h 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38" h="42825">
                  <a:moveTo>
                    <a:pt x="12907" y="5297"/>
                  </a:moveTo>
                  <a:cubicBezTo>
                    <a:pt x="9001" y="14060"/>
                    <a:pt x="5001" y="22918"/>
                    <a:pt x="1191" y="31681"/>
                  </a:cubicBezTo>
                  <a:cubicBezTo>
                    <a:pt x="-2619" y="40444"/>
                    <a:pt x="3477" y="41301"/>
                    <a:pt x="8716" y="42825"/>
                  </a:cubicBezTo>
                  <a:cubicBezTo>
                    <a:pt x="13859" y="37682"/>
                    <a:pt x="18812" y="32348"/>
                    <a:pt x="24241" y="27585"/>
                  </a:cubicBezTo>
                  <a:cubicBezTo>
                    <a:pt x="30814" y="21965"/>
                    <a:pt x="34433" y="14726"/>
                    <a:pt x="36338" y="6059"/>
                  </a:cubicBezTo>
                  <a:cubicBezTo>
                    <a:pt x="28813" y="-4990"/>
                    <a:pt x="20812" y="1772"/>
                    <a:pt x="12907" y="5297"/>
                  </a:cubicBezTo>
                  <a:close/>
                </a:path>
              </a:pathLst>
            </a:custGeom>
            <a:solidFill>
              <a:srgbClr val="69C3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AFB4409-8B05-4F7C-A209-751E3695529C}"/>
                </a:ext>
              </a:extLst>
            </p:cNvPr>
            <p:cNvSpPr/>
            <p:nvPr/>
          </p:nvSpPr>
          <p:spPr>
            <a:xfrm>
              <a:off x="1478963" y="923249"/>
              <a:ext cx="82962" cy="18172"/>
            </a:xfrm>
            <a:custGeom>
              <a:avLst/>
              <a:gdLst>
                <a:gd name="connsiteX0" fmla="*/ 21336 w 82962"/>
                <a:gd name="connsiteY0" fmla="*/ 18172 h 18172"/>
                <a:gd name="connsiteX1" fmla="*/ 68104 w 82962"/>
                <a:gd name="connsiteY1" fmla="*/ 17410 h 18172"/>
                <a:gd name="connsiteX2" fmla="*/ 82963 w 82962"/>
                <a:gd name="connsiteY2" fmla="*/ 11600 h 18172"/>
                <a:gd name="connsiteX3" fmla="*/ 55340 w 82962"/>
                <a:gd name="connsiteY3" fmla="*/ 5504 h 18172"/>
                <a:gd name="connsiteX4" fmla="*/ 44387 w 82962"/>
                <a:gd name="connsiteY4" fmla="*/ 5599 h 18172"/>
                <a:gd name="connsiteX5" fmla="*/ 38671 w 82962"/>
                <a:gd name="connsiteY5" fmla="*/ 11409 h 18172"/>
                <a:gd name="connsiteX6" fmla="*/ 21907 w 82962"/>
                <a:gd name="connsiteY6" fmla="*/ 2551 h 18172"/>
                <a:gd name="connsiteX7" fmla="*/ 0 w 82962"/>
                <a:gd name="connsiteY7" fmla="*/ 17410 h 18172"/>
                <a:gd name="connsiteX8" fmla="*/ 21336 w 82962"/>
                <a:gd name="connsiteY8" fmla="*/ 18172 h 1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962" h="18172">
                  <a:moveTo>
                    <a:pt x="21336" y="18172"/>
                  </a:moveTo>
                  <a:cubicBezTo>
                    <a:pt x="36957" y="17886"/>
                    <a:pt x="52578" y="17601"/>
                    <a:pt x="68104" y="17410"/>
                  </a:cubicBezTo>
                  <a:cubicBezTo>
                    <a:pt x="73724" y="17315"/>
                    <a:pt x="79153" y="17029"/>
                    <a:pt x="82963" y="11600"/>
                  </a:cubicBezTo>
                  <a:cubicBezTo>
                    <a:pt x="75057" y="2456"/>
                    <a:pt x="63341" y="13791"/>
                    <a:pt x="55340" y="5504"/>
                  </a:cubicBezTo>
                  <a:cubicBezTo>
                    <a:pt x="51721" y="5504"/>
                    <a:pt x="48006" y="5599"/>
                    <a:pt x="44387" y="5599"/>
                  </a:cubicBezTo>
                  <a:cubicBezTo>
                    <a:pt x="42481" y="7599"/>
                    <a:pt x="40577" y="9504"/>
                    <a:pt x="38671" y="11409"/>
                  </a:cubicBezTo>
                  <a:cubicBezTo>
                    <a:pt x="33052" y="8457"/>
                    <a:pt x="27622" y="5123"/>
                    <a:pt x="21907" y="2551"/>
                  </a:cubicBezTo>
                  <a:cubicBezTo>
                    <a:pt x="9620" y="-2878"/>
                    <a:pt x="6096" y="-402"/>
                    <a:pt x="0" y="17410"/>
                  </a:cubicBezTo>
                  <a:cubicBezTo>
                    <a:pt x="7144" y="17696"/>
                    <a:pt x="14192" y="17886"/>
                    <a:pt x="21336" y="18172"/>
                  </a:cubicBezTo>
                  <a:close/>
                </a:path>
              </a:pathLst>
            </a:custGeom>
            <a:solidFill>
              <a:srgbClr val="7DC9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2A0E1DB-9C6B-4453-887D-1B2AF784D9A7}"/>
                </a:ext>
              </a:extLst>
            </p:cNvPr>
            <p:cNvSpPr/>
            <p:nvPr/>
          </p:nvSpPr>
          <p:spPr>
            <a:xfrm>
              <a:off x="1639555" y="472279"/>
              <a:ext cx="57458" cy="32992"/>
            </a:xfrm>
            <a:custGeom>
              <a:avLst/>
              <a:gdLst>
                <a:gd name="connsiteX0" fmla="*/ 0 w 57458"/>
                <a:gd name="connsiteY0" fmla="*/ 2512 h 32992"/>
                <a:gd name="connsiteX1" fmla="*/ 21717 w 57458"/>
                <a:gd name="connsiteY1" fmla="*/ 21181 h 32992"/>
                <a:gd name="connsiteX2" fmla="*/ 55435 w 57458"/>
                <a:gd name="connsiteY2" fmla="*/ 32992 h 32992"/>
                <a:gd name="connsiteX3" fmla="*/ 57245 w 57458"/>
                <a:gd name="connsiteY3" fmla="*/ 28897 h 32992"/>
                <a:gd name="connsiteX4" fmla="*/ 55531 w 57458"/>
                <a:gd name="connsiteY4" fmla="*/ 26706 h 32992"/>
                <a:gd name="connsiteX5" fmla="*/ 55435 w 57458"/>
                <a:gd name="connsiteY5" fmla="*/ 26706 h 32992"/>
                <a:gd name="connsiteX6" fmla="*/ 50292 w 57458"/>
                <a:gd name="connsiteY6" fmla="*/ 20324 h 32992"/>
                <a:gd name="connsiteX7" fmla="*/ 29718 w 57458"/>
                <a:gd name="connsiteY7" fmla="*/ 7370 h 32992"/>
                <a:gd name="connsiteX8" fmla="*/ 11430 w 57458"/>
                <a:gd name="connsiteY8" fmla="*/ 1846 h 32992"/>
                <a:gd name="connsiteX9" fmla="*/ 0 w 57458"/>
                <a:gd name="connsiteY9" fmla="*/ 2512 h 32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458" h="32992">
                  <a:moveTo>
                    <a:pt x="0" y="2512"/>
                  </a:moveTo>
                  <a:cubicBezTo>
                    <a:pt x="4000" y="13180"/>
                    <a:pt x="8953" y="22039"/>
                    <a:pt x="21717" y="21181"/>
                  </a:cubicBezTo>
                  <a:cubicBezTo>
                    <a:pt x="34099" y="20419"/>
                    <a:pt x="43053" y="32611"/>
                    <a:pt x="55435" y="32992"/>
                  </a:cubicBezTo>
                  <a:cubicBezTo>
                    <a:pt x="57245" y="31659"/>
                    <a:pt x="57817" y="30325"/>
                    <a:pt x="57245" y="28897"/>
                  </a:cubicBezTo>
                  <a:cubicBezTo>
                    <a:pt x="56674" y="27373"/>
                    <a:pt x="56102" y="26706"/>
                    <a:pt x="55531" y="26706"/>
                  </a:cubicBezTo>
                  <a:lnTo>
                    <a:pt x="55435" y="26706"/>
                  </a:lnTo>
                  <a:cubicBezTo>
                    <a:pt x="53149" y="25182"/>
                    <a:pt x="51625" y="22801"/>
                    <a:pt x="50292" y="20324"/>
                  </a:cubicBezTo>
                  <a:cubicBezTo>
                    <a:pt x="45434" y="12323"/>
                    <a:pt x="38862" y="7180"/>
                    <a:pt x="29718" y="7370"/>
                  </a:cubicBezTo>
                  <a:cubicBezTo>
                    <a:pt x="23050" y="7465"/>
                    <a:pt x="17050" y="5465"/>
                    <a:pt x="11430" y="1846"/>
                  </a:cubicBezTo>
                  <a:cubicBezTo>
                    <a:pt x="7525" y="-440"/>
                    <a:pt x="3715" y="-1012"/>
                    <a:pt x="0" y="2512"/>
                  </a:cubicBezTo>
                  <a:close/>
                </a:path>
              </a:pathLst>
            </a:custGeom>
            <a:solidFill>
              <a:srgbClr val="5BBF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DDC3EF3-ED50-4C2F-89BC-34D3CA0104D2}"/>
                </a:ext>
              </a:extLst>
            </p:cNvPr>
            <p:cNvSpPr/>
            <p:nvPr/>
          </p:nvSpPr>
          <p:spPr>
            <a:xfrm>
              <a:off x="1637338" y="919961"/>
              <a:ext cx="41650" cy="21946"/>
            </a:xfrm>
            <a:custGeom>
              <a:avLst/>
              <a:gdLst>
                <a:gd name="connsiteX0" fmla="*/ 41650 w 41650"/>
                <a:gd name="connsiteY0" fmla="*/ 15554 h 21946"/>
                <a:gd name="connsiteX1" fmla="*/ 17552 w 41650"/>
                <a:gd name="connsiteY1" fmla="*/ 124 h 21946"/>
                <a:gd name="connsiteX2" fmla="*/ 1645 w 41650"/>
                <a:gd name="connsiteY2" fmla="*/ 9839 h 21946"/>
                <a:gd name="connsiteX3" fmla="*/ 2407 w 41650"/>
                <a:gd name="connsiteY3" fmla="*/ 20317 h 21946"/>
                <a:gd name="connsiteX4" fmla="*/ 41650 w 41650"/>
                <a:gd name="connsiteY4" fmla="*/ 15554 h 2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50" h="21946">
                  <a:moveTo>
                    <a:pt x="41650" y="15554"/>
                  </a:moveTo>
                  <a:cubicBezTo>
                    <a:pt x="37554" y="3172"/>
                    <a:pt x="26982" y="1838"/>
                    <a:pt x="17552" y="124"/>
                  </a:cubicBezTo>
                  <a:cubicBezTo>
                    <a:pt x="11075" y="-1019"/>
                    <a:pt x="6598" y="6029"/>
                    <a:pt x="1645" y="9839"/>
                  </a:cubicBezTo>
                  <a:cubicBezTo>
                    <a:pt x="-1879" y="12506"/>
                    <a:pt x="1169" y="16888"/>
                    <a:pt x="2407" y="20317"/>
                  </a:cubicBezTo>
                  <a:cubicBezTo>
                    <a:pt x="15837" y="23270"/>
                    <a:pt x="29077" y="22508"/>
                    <a:pt x="41650" y="15554"/>
                  </a:cubicBezTo>
                  <a:close/>
                </a:path>
              </a:pathLst>
            </a:custGeom>
            <a:solidFill>
              <a:srgbClr val="67C2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A463DFA-F010-44FA-8127-E122A04FF918}"/>
                </a:ext>
              </a:extLst>
            </p:cNvPr>
            <p:cNvSpPr/>
            <p:nvPr/>
          </p:nvSpPr>
          <p:spPr>
            <a:xfrm>
              <a:off x="1883204" y="629000"/>
              <a:ext cx="38671" cy="30766"/>
            </a:xfrm>
            <a:custGeom>
              <a:avLst/>
              <a:gdLst>
                <a:gd name="connsiteX0" fmla="*/ 0 w 38671"/>
                <a:gd name="connsiteY0" fmla="*/ 3144 h 30766"/>
                <a:gd name="connsiteX1" fmla="*/ 17145 w 38671"/>
                <a:gd name="connsiteY1" fmla="*/ 30766 h 30766"/>
                <a:gd name="connsiteX2" fmla="*/ 38386 w 38671"/>
                <a:gd name="connsiteY2" fmla="*/ 15717 h 30766"/>
                <a:gd name="connsiteX3" fmla="*/ 38672 w 38671"/>
                <a:gd name="connsiteY3" fmla="*/ 15431 h 30766"/>
                <a:gd name="connsiteX4" fmla="*/ 32671 w 38671"/>
                <a:gd name="connsiteY4" fmla="*/ 10287 h 30766"/>
                <a:gd name="connsiteX5" fmla="*/ 22574 w 38671"/>
                <a:gd name="connsiteY5" fmla="*/ 2572 h 30766"/>
                <a:gd name="connsiteX6" fmla="*/ 0 w 38671"/>
                <a:gd name="connsiteY6" fmla="*/ 3144 h 30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71" h="30766">
                  <a:moveTo>
                    <a:pt x="0" y="3144"/>
                  </a:moveTo>
                  <a:cubicBezTo>
                    <a:pt x="5429" y="11907"/>
                    <a:pt x="10859" y="20574"/>
                    <a:pt x="17145" y="30766"/>
                  </a:cubicBezTo>
                  <a:cubicBezTo>
                    <a:pt x="25813" y="28385"/>
                    <a:pt x="32385" y="22670"/>
                    <a:pt x="38386" y="15717"/>
                  </a:cubicBezTo>
                  <a:cubicBezTo>
                    <a:pt x="38386" y="15717"/>
                    <a:pt x="38672" y="15431"/>
                    <a:pt x="38672" y="15431"/>
                  </a:cubicBezTo>
                  <a:cubicBezTo>
                    <a:pt x="37052" y="13240"/>
                    <a:pt x="35052" y="11430"/>
                    <a:pt x="32671" y="10287"/>
                  </a:cubicBezTo>
                  <a:cubicBezTo>
                    <a:pt x="29242" y="7716"/>
                    <a:pt x="25908" y="5144"/>
                    <a:pt x="22574" y="2572"/>
                  </a:cubicBezTo>
                  <a:cubicBezTo>
                    <a:pt x="14954" y="-571"/>
                    <a:pt x="7430" y="-1333"/>
                    <a:pt x="0" y="3144"/>
                  </a:cubicBezTo>
                  <a:close/>
                </a:path>
              </a:pathLst>
            </a:custGeom>
            <a:solidFill>
              <a:srgbClr val="66C2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48E96CD-3549-4043-97A0-0AA262DB6D2B}"/>
                </a:ext>
              </a:extLst>
            </p:cNvPr>
            <p:cNvSpPr/>
            <p:nvPr/>
          </p:nvSpPr>
          <p:spPr>
            <a:xfrm>
              <a:off x="1401525" y="616343"/>
              <a:ext cx="19242" cy="42756"/>
            </a:xfrm>
            <a:custGeom>
              <a:avLst/>
              <a:gdLst>
                <a:gd name="connsiteX0" fmla="*/ 0 w 19242"/>
                <a:gd name="connsiteY0" fmla="*/ 21992 h 42756"/>
                <a:gd name="connsiteX1" fmla="*/ 10763 w 19242"/>
                <a:gd name="connsiteY1" fmla="*/ 42756 h 42756"/>
                <a:gd name="connsiteX2" fmla="*/ 19241 w 19242"/>
                <a:gd name="connsiteY2" fmla="*/ 6561 h 42756"/>
                <a:gd name="connsiteX3" fmla="*/ 13811 w 19242"/>
                <a:gd name="connsiteY3" fmla="*/ 561 h 42756"/>
                <a:gd name="connsiteX4" fmla="*/ 7048 w 19242"/>
                <a:gd name="connsiteY4" fmla="*/ 3418 h 42756"/>
                <a:gd name="connsiteX5" fmla="*/ 0 w 19242"/>
                <a:gd name="connsiteY5" fmla="*/ 15896 h 42756"/>
                <a:gd name="connsiteX6" fmla="*/ 0 w 19242"/>
                <a:gd name="connsiteY6" fmla="*/ 21992 h 42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42" h="42756">
                  <a:moveTo>
                    <a:pt x="0" y="21992"/>
                  </a:moveTo>
                  <a:cubicBezTo>
                    <a:pt x="7810" y="25897"/>
                    <a:pt x="2667" y="37327"/>
                    <a:pt x="10763" y="42756"/>
                  </a:cubicBezTo>
                  <a:cubicBezTo>
                    <a:pt x="17907" y="31707"/>
                    <a:pt x="18669" y="19039"/>
                    <a:pt x="19241" y="6561"/>
                  </a:cubicBezTo>
                  <a:cubicBezTo>
                    <a:pt x="19336" y="4656"/>
                    <a:pt x="16002" y="1799"/>
                    <a:pt x="13811" y="561"/>
                  </a:cubicBezTo>
                  <a:cubicBezTo>
                    <a:pt x="11240" y="-868"/>
                    <a:pt x="8287" y="561"/>
                    <a:pt x="7048" y="3418"/>
                  </a:cubicBezTo>
                  <a:cubicBezTo>
                    <a:pt x="5048" y="7895"/>
                    <a:pt x="4286" y="13038"/>
                    <a:pt x="0" y="15896"/>
                  </a:cubicBezTo>
                  <a:cubicBezTo>
                    <a:pt x="0" y="17896"/>
                    <a:pt x="0" y="19991"/>
                    <a:pt x="0" y="21992"/>
                  </a:cubicBezTo>
                  <a:close/>
                </a:path>
              </a:pathLst>
            </a:custGeom>
            <a:solidFill>
              <a:srgbClr val="56BD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311E8C5-794E-47C5-A6A8-2CBD4D24114D}"/>
                </a:ext>
              </a:extLst>
            </p:cNvPr>
            <p:cNvSpPr/>
            <p:nvPr/>
          </p:nvSpPr>
          <p:spPr>
            <a:xfrm>
              <a:off x="1855677" y="856172"/>
              <a:ext cx="40386" cy="30480"/>
            </a:xfrm>
            <a:custGeom>
              <a:avLst/>
              <a:gdLst>
                <a:gd name="connsiteX0" fmla="*/ 5334 w 40386"/>
                <a:gd name="connsiteY0" fmla="*/ 6001 h 30480"/>
                <a:gd name="connsiteX1" fmla="*/ 0 w 40386"/>
                <a:gd name="connsiteY1" fmla="*/ 29813 h 30480"/>
                <a:gd name="connsiteX2" fmla="*/ 2667 w 40386"/>
                <a:gd name="connsiteY2" fmla="*/ 30480 h 30480"/>
                <a:gd name="connsiteX3" fmla="*/ 5334 w 40386"/>
                <a:gd name="connsiteY3" fmla="*/ 30004 h 30480"/>
                <a:gd name="connsiteX4" fmla="*/ 12382 w 40386"/>
                <a:gd name="connsiteY4" fmla="*/ 25336 h 30480"/>
                <a:gd name="connsiteX5" fmla="*/ 38386 w 40386"/>
                <a:gd name="connsiteY5" fmla="*/ 17240 h 30480"/>
                <a:gd name="connsiteX6" fmla="*/ 40386 w 40386"/>
                <a:gd name="connsiteY6" fmla="*/ 14764 h 30480"/>
                <a:gd name="connsiteX7" fmla="*/ 38576 w 40386"/>
                <a:gd name="connsiteY7" fmla="*/ 12097 h 30480"/>
                <a:gd name="connsiteX8" fmla="*/ 10858 w 40386"/>
                <a:gd name="connsiteY8" fmla="*/ 0 h 30480"/>
                <a:gd name="connsiteX9" fmla="*/ 8287 w 40386"/>
                <a:gd name="connsiteY9" fmla="*/ 953 h 30480"/>
                <a:gd name="connsiteX10" fmla="*/ 5525 w 40386"/>
                <a:gd name="connsiteY10" fmla="*/ 6096 h 30480"/>
                <a:gd name="connsiteX11" fmla="*/ 5334 w 40386"/>
                <a:gd name="connsiteY11" fmla="*/ 6001 h 30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386" h="30480">
                  <a:moveTo>
                    <a:pt x="5334" y="6001"/>
                  </a:moveTo>
                  <a:cubicBezTo>
                    <a:pt x="3524" y="13906"/>
                    <a:pt x="1715" y="21907"/>
                    <a:pt x="0" y="29813"/>
                  </a:cubicBezTo>
                  <a:lnTo>
                    <a:pt x="2667" y="30480"/>
                  </a:lnTo>
                  <a:lnTo>
                    <a:pt x="5334" y="30004"/>
                  </a:lnTo>
                  <a:cubicBezTo>
                    <a:pt x="7239" y="27623"/>
                    <a:pt x="9430" y="25718"/>
                    <a:pt x="12382" y="25336"/>
                  </a:cubicBezTo>
                  <a:cubicBezTo>
                    <a:pt x="21336" y="23622"/>
                    <a:pt x="30671" y="23527"/>
                    <a:pt x="38386" y="17240"/>
                  </a:cubicBezTo>
                  <a:cubicBezTo>
                    <a:pt x="39053" y="16383"/>
                    <a:pt x="39719" y="15621"/>
                    <a:pt x="40386" y="14764"/>
                  </a:cubicBezTo>
                  <a:cubicBezTo>
                    <a:pt x="39719" y="13906"/>
                    <a:pt x="39148" y="13049"/>
                    <a:pt x="38576" y="12097"/>
                  </a:cubicBezTo>
                  <a:cubicBezTo>
                    <a:pt x="26860" y="14764"/>
                    <a:pt x="19622" y="5334"/>
                    <a:pt x="10858" y="0"/>
                  </a:cubicBezTo>
                  <a:cubicBezTo>
                    <a:pt x="10858" y="0"/>
                    <a:pt x="8287" y="953"/>
                    <a:pt x="8287" y="953"/>
                  </a:cubicBezTo>
                  <a:cubicBezTo>
                    <a:pt x="7620" y="2857"/>
                    <a:pt x="6763" y="4572"/>
                    <a:pt x="5525" y="6096"/>
                  </a:cubicBezTo>
                  <a:lnTo>
                    <a:pt x="5334" y="6001"/>
                  </a:lnTo>
                  <a:close/>
                </a:path>
              </a:pathLst>
            </a:custGeom>
            <a:solidFill>
              <a:srgbClr val="64C1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9AC34DF-BD87-4F9E-82FA-3FDAA365BAA4}"/>
                </a:ext>
              </a:extLst>
            </p:cNvPr>
            <p:cNvSpPr/>
            <p:nvPr/>
          </p:nvSpPr>
          <p:spPr>
            <a:xfrm>
              <a:off x="1982936" y="708806"/>
              <a:ext cx="20190" cy="32113"/>
            </a:xfrm>
            <a:custGeom>
              <a:avLst/>
              <a:gdLst>
                <a:gd name="connsiteX0" fmla="*/ 17331 w 20190"/>
                <a:gd name="connsiteY0" fmla="*/ 1824 h 32113"/>
                <a:gd name="connsiteX1" fmla="*/ 4186 w 20190"/>
                <a:gd name="connsiteY1" fmla="*/ 5253 h 32113"/>
                <a:gd name="connsiteX2" fmla="*/ 1043 w 20190"/>
                <a:gd name="connsiteY2" fmla="*/ 13159 h 32113"/>
                <a:gd name="connsiteX3" fmla="*/ 15997 w 20190"/>
                <a:gd name="connsiteY3" fmla="*/ 32113 h 32113"/>
                <a:gd name="connsiteX4" fmla="*/ 19331 w 20190"/>
                <a:gd name="connsiteY4" fmla="*/ 15159 h 32113"/>
                <a:gd name="connsiteX5" fmla="*/ 17331 w 20190"/>
                <a:gd name="connsiteY5" fmla="*/ 1824 h 3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0" h="32113">
                  <a:moveTo>
                    <a:pt x="17331" y="1824"/>
                  </a:moveTo>
                  <a:cubicBezTo>
                    <a:pt x="12473" y="776"/>
                    <a:pt x="7044" y="-3129"/>
                    <a:pt x="4186" y="5253"/>
                  </a:cubicBezTo>
                  <a:cubicBezTo>
                    <a:pt x="3329" y="7920"/>
                    <a:pt x="1710" y="10396"/>
                    <a:pt x="1043" y="13159"/>
                  </a:cubicBezTo>
                  <a:cubicBezTo>
                    <a:pt x="-2005" y="25446"/>
                    <a:pt x="1234" y="29446"/>
                    <a:pt x="15997" y="32113"/>
                  </a:cubicBezTo>
                  <a:cubicBezTo>
                    <a:pt x="17045" y="26494"/>
                    <a:pt x="17902" y="20683"/>
                    <a:pt x="19331" y="15159"/>
                  </a:cubicBezTo>
                  <a:cubicBezTo>
                    <a:pt x="20665" y="10206"/>
                    <a:pt x="20760" y="5824"/>
                    <a:pt x="17331" y="1824"/>
                  </a:cubicBezTo>
                  <a:close/>
                </a:path>
              </a:pathLst>
            </a:custGeom>
            <a:solidFill>
              <a:srgbClr val="58BE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9809A28-2EA5-46C5-B7A7-A131AEBB177F}"/>
                </a:ext>
              </a:extLst>
            </p:cNvPr>
            <p:cNvSpPr/>
            <p:nvPr/>
          </p:nvSpPr>
          <p:spPr>
            <a:xfrm>
              <a:off x="1894349" y="844817"/>
              <a:ext cx="28098" cy="26220"/>
            </a:xfrm>
            <a:custGeom>
              <a:avLst/>
              <a:gdLst>
                <a:gd name="connsiteX0" fmla="*/ 28099 w 28098"/>
                <a:gd name="connsiteY0" fmla="*/ 12212 h 26220"/>
                <a:gd name="connsiteX1" fmla="*/ 21336 w 28098"/>
                <a:gd name="connsiteY1" fmla="*/ 497 h 26220"/>
                <a:gd name="connsiteX2" fmla="*/ 9334 w 28098"/>
                <a:gd name="connsiteY2" fmla="*/ 5259 h 26220"/>
                <a:gd name="connsiteX3" fmla="*/ 0 w 28098"/>
                <a:gd name="connsiteY3" fmla="*/ 23357 h 26220"/>
                <a:gd name="connsiteX4" fmla="*/ 0 w 28098"/>
                <a:gd name="connsiteY4" fmla="*/ 23357 h 26220"/>
                <a:gd name="connsiteX5" fmla="*/ 6382 w 28098"/>
                <a:gd name="connsiteY5" fmla="*/ 26214 h 26220"/>
                <a:gd name="connsiteX6" fmla="*/ 16669 w 28098"/>
                <a:gd name="connsiteY6" fmla="*/ 23642 h 26220"/>
                <a:gd name="connsiteX7" fmla="*/ 28099 w 28098"/>
                <a:gd name="connsiteY7" fmla="*/ 12212 h 2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098" h="26220">
                  <a:moveTo>
                    <a:pt x="28099" y="12212"/>
                  </a:moveTo>
                  <a:cubicBezTo>
                    <a:pt x="27146" y="7450"/>
                    <a:pt x="26765" y="2116"/>
                    <a:pt x="21336" y="497"/>
                  </a:cubicBezTo>
                  <a:cubicBezTo>
                    <a:pt x="16383" y="-1027"/>
                    <a:pt x="12002" y="1068"/>
                    <a:pt x="9334" y="5259"/>
                  </a:cubicBezTo>
                  <a:cubicBezTo>
                    <a:pt x="5715" y="10879"/>
                    <a:pt x="3048" y="17356"/>
                    <a:pt x="0" y="23357"/>
                  </a:cubicBezTo>
                  <a:lnTo>
                    <a:pt x="0" y="23357"/>
                  </a:lnTo>
                  <a:cubicBezTo>
                    <a:pt x="1715" y="25357"/>
                    <a:pt x="3905" y="26309"/>
                    <a:pt x="6382" y="26214"/>
                  </a:cubicBezTo>
                  <a:cubicBezTo>
                    <a:pt x="10001" y="26214"/>
                    <a:pt x="13716" y="26405"/>
                    <a:pt x="16669" y="23642"/>
                  </a:cubicBezTo>
                  <a:cubicBezTo>
                    <a:pt x="21717" y="21356"/>
                    <a:pt x="26098" y="18118"/>
                    <a:pt x="28099" y="12212"/>
                  </a:cubicBezTo>
                  <a:close/>
                </a:path>
              </a:pathLst>
            </a:custGeom>
            <a:solidFill>
              <a:srgbClr val="63C1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F12285E-A315-4F2C-AA2C-A0CDC3C37B28}"/>
                </a:ext>
              </a:extLst>
            </p:cNvPr>
            <p:cNvSpPr/>
            <p:nvPr/>
          </p:nvSpPr>
          <p:spPr>
            <a:xfrm>
              <a:off x="1281316" y="807880"/>
              <a:ext cx="17551" cy="26891"/>
            </a:xfrm>
            <a:custGeom>
              <a:avLst/>
              <a:gdLst>
                <a:gd name="connsiteX0" fmla="*/ 3433 w 17551"/>
                <a:gd name="connsiteY0" fmla="*/ 24194 h 26891"/>
                <a:gd name="connsiteX1" fmla="*/ 10957 w 17551"/>
                <a:gd name="connsiteY1" fmla="*/ 26860 h 26891"/>
                <a:gd name="connsiteX2" fmla="*/ 17434 w 17551"/>
                <a:gd name="connsiteY2" fmla="*/ 20098 h 26891"/>
                <a:gd name="connsiteX3" fmla="*/ 3909 w 17551"/>
                <a:gd name="connsiteY3" fmla="*/ 0 h 26891"/>
                <a:gd name="connsiteX4" fmla="*/ 3433 w 17551"/>
                <a:gd name="connsiteY4" fmla="*/ 24194 h 2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1" h="26891">
                  <a:moveTo>
                    <a:pt x="3433" y="24194"/>
                  </a:moveTo>
                  <a:cubicBezTo>
                    <a:pt x="5909" y="25146"/>
                    <a:pt x="8386" y="26575"/>
                    <a:pt x="10957" y="26860"/>
                  </a:cubicBezTo>
                  <a:cubicBezTo>
                    <a:pt x="15148" y="27242"/>
                    <a:pt x="18196" y="24098"/>
                    <a:pt x="17434" y="20098"/>
                  </a:cubicBezTo>
                  <a:cubicBezTo>
                    <a:pt x="15720" y="11525"/>
                    <a:pt x="12100" y="3810"/>
                    <a:pt x="3909" y="0"/>
                  </a:cubicBezTo>
                  <a:cubicBezTo>
                    <a:pt x="3337" y="8001"/>
                    <a:pt x="-4283" y="15907"/>
                    <a:pt x="3433" y="24194"/>
                  </a:cubicBezTo>
                  <a:close/>
                </a:path>
              </a:pathLst>
            </a:custGeom>
            <a:solidFill>
              <a:srgbClr val="60C0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88D2922-81EA-44EA-9030-8D2100B09FC6}"/>
                </a:ext>
              </a:extLst>
            </p:cNvPr>
            <p:cNvSpPr/>
            <p:nvPr/>
          </p:nvSpPr>
          <p:spPr>
            <a:xfrm>
              <a:off x="1883204" y="626143"/>
              <a:ext cx="22479" cy="6000"/>
            </a:xfrm>
            <a:custGeom>
              <a:avLst/>
              <a:gdLst>
                <a:gd name="connsiteX0" fmla="*/ 0 w 22479"/>
                <a:gd name="connsiteY0" fmla="*/ 6001 h 6000"/>
                <a:gd name="connsiteX1" fmla="*/ 22479 w 22479"/>
                <a:gd name="connsiteY1" fmla="*/ 5525 h 6000"/>
                <a:gd name="connsiteX2" fmla="*/ 0 w 22479"/>
                <a:gd name="connsiteY2" fmla="*/ 191 h 6000"/>
                <a:gd name="connsiteX3" fmla="*/ 0 w 22479"/>
                <a:gd name="connsiteY3" fmla="*/ 6001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79" h="6000">
                  <a:moveTo>
                    <a:pt x="0" y="6001"/>
                  </a:moveTo>
                  <a:cubicBezTo>
                    <a:pt x="7525" y="5810"/>
                    <a:pt x="14954" y="5620"/>
                    <a:pt x="22479" y="5525"/>
                  </a:cubicBezTo>
                  <a:cubicBezTo>
                    <a:pt x="16288" y="-2762"/>
                    <a:pt x="7715" y="953"/>
                    <a:pt x="0" y="191"/>
                  </a:cubicBezTo>
                  <a:cubicBezTo>
                    <a:pt x="95" y="2096"/>
                    <a:pt x="95" y="4096"/>
                    <a:pt x="0" y="6001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05D094-E277-4854-A13B-11E73131833B}"/>
                </a:ext>
              </a:extLst>
            </p:cNvPr>
            <p:cNvSpPr/>
            <p:nvPr/>
          </p:nvSpPr>
          <p:spPr>
            <a:xfrm>
              <a:off x="1617266" y="462918"/>
              <a:ext cx="17430" cy="5843"/>
            </a:xfrm>
            <a:custGeom>
              <a:avLst/>
              <a:gdLst>
                <a:gd name="connsiteX0" fmla="*/ 0 w 17430"/>
                <a:gd name="connsiteY0" fmla="*/ 729 h 5843"/>
                <a:gd name="connsiteX1" fmla="*/ 17431 w 17430"/>
                <a:gd name="connsiteY1" fmla="*/ 5205 h 5843"/>
                <a:gd name="connsiteX2" fmla="*/ 0 w 17430"/>
                <a:gd name="connsiteY2" fmla="*/ 729 h 5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430" h="5843">
                  <a:moveTo>
                    <a:pt x="0" y="729"/>
                  </a:moveTo>
                  <a:cubicBezTo>
                    <a:pt x="4858" y="6729"/>
                    <a:pt x="11049" y="6253"/>
                    <a:pt x="17431" y="5205"/>
                  </a:cubicBezTo>
                  <a:cubicBezTo>
                    <a:pt x="12573" y="-1176"/>
                    <a:pt x="6286" y="-319"/>
                    <a:pt x="0" y="729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3D4C8B1-7863-4692-8E53-AC16CB4D5D80}"/>
                </a:ext>
              </a:extLst>
            </p:cNvPr>
            <p:cNvSpPr/>
            <p:nvPr/>
          </p:nvSpPr>
          <p:spPr>
            <a:xfrm>
              <a:off x="1307037" y="868269"/>
              <a:ext cx="5236" cy="13430"/>
            </a:xfrm>
            <a:custGeom>
              <a:avLst/>
              <a:gdLst>
                <a:gd name="connsiteX0" fmla="*/ 5048 w 5236"/>
                <a:gd name="connsiteY0" fmla="*/ 13430 h 13430"/>
                <a:gd name="connsiteX1" fmla="*/ 0 w 5236"/>
                <a:gd name="connsiteY1" fmla="*/ 0 h 13430"/>
                <a:gd name="connsiteX2" fmla="*/ 5048 w 5236"/>
                <a:gd name="connsiteY2" fmla="*/ 13430 h 13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6" h="13430">
                  <a:moveTo>
                    <a:pt x="5048" y="13430"/>
                  </a:moveTo>
                  <a:cubicBezTo>
                    <a:pt x="5620" y="7906"/>
                    <a:pt x="5143" y="2953"/>
                    <a:pt x="0" y="0"/>
                  </a:cubicBezTo>
                  <a:cubicBezTo>
                    <a:pt x="0" y="5239"/>
                    <a:pt x="1238" y="9906"/>
                    <a:pt x="5048" y="13430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11257E6-E719-42A9-9D26-AA3A691E8CCE}"/>
                </a:ext>
              </a:extLst>
            </p:cNvPr>
            <p:cNvSpPr/>
            <p:nvPr/>
          </p:nvSpPr>
          <p:spPr>
            <a:xfrm>
              <a:off x="1898213" y="868364"/>
              <a:ext cx="12803" cy="5207"/>
            </a:xfrm>
            <a:custGeom>
              <a:avLst/>
              <a:gdLst>
                <a:gd name="connsiteX0" fmla="*/ 12804 w 12803"/>
                <a:gd name="connsiteY0" fmla="*/ 190 h 5207"/>
                <a:gd name="connsiteX1" fmla="*/ 1660 w 12803"/>
                <a:gd name="connsiteY1" fmla="*/ 0 h 5207"/>
                <a:gd name="connsiteX2" fmla="*/ 40 w 12803"/>
                <a:gd name="connsiteY2" fmla="*/ 3143 h 5207"/>
                <a:gd name="connsiteX3" fmla="*/ 993 w 12803"/>
                <a:gd name="connsiteY3" fmla="*/ 4953 h 5207"/>
                <a:gd name="connsiteX4" fmla="*/ 12804 w 12803"/>
                <a:gd name="connsiteY4" fmla="*/ 190 h 5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03" h="5207">
                  <a:moveTo>
                    <a:pt x="12804" y="190"/>
                  </a:moveTo>
                  <a:cubicBezTo>
                    <a:pt x="9089" y="95"/>
                    <a:pt x="5374" y="95"/>
                    <a:pt x="1660" y="0"/>
                  </a:cubicBezTo>
                  <a:cubicBezTo>
                    <a:pt x="326" y="952"/>
                    <a:pt x="-150" y="2000"/>
                    <a:pt x="40" y="3143"/>
                  </a:cubicBezTo>
                  <a:cubicBezTo>
                    <a:pt x="326" y="4381"/>
                    <a:pt x="612" y="4953"/>
                    <a:pt x="993" y="4953"/>
                  </a:cubicBezTo>
                  <a:cubicBezTo>
                    <a:pt x="5851" y="5810"/>
                    <a:pt x="9946" y="4572"/>
                    <a:pt x="12804" y="19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7507B48-1CDA-4258-AEBB-8A3591B16184}"/>
                </a:ext>
              </a:extLst>
            </p:cNvPr>
            <p:cNvSpPr/>
            <p:nvPr/>
          </p:nvSpPr>
          <p:spPr>
            <a:xfrm>
              <a:off x="1302084" y="741391"/>
              <a:ext cx="10858" cy="6196"/>
            </a:xfrm>
            <a:custGeom>
              <a:avLst/>
              <a:gdLst>
                <a:gd name="connsiteX0" fmla="*/ 0 w 10858"/>
                <a:gd name="connsiteY0" fmla="*/ 6196 h 6196"/>
                <a:gd name="connsiteX1" fmla="*/ 10001 w 10858"/>
                <a:gd name="connsiteY1" fmla="*/ 5339 h 6196"/>
                <a:gd name="connsiteX2" fmla="*/ 10858 w 10858"/>
                <a:gd name="connsiteY2" fmla="*/ 5 h 6196"/>
                <a:gd name="connsiteX3" fmla="*/ 0 w 10858"/>
                <a:gd name="connsiteY3" fmla="*/ 6196 h 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8" h="6196">
                  <a:moveTo>
                    <a:pt x="0" y="6196"/>
                  </a:moveTo>
                  <a:cubicBezTo>
                    <a:pt x="3334" y="5911"/>
                    <a:pt x="6668" y="5625"/>
                    <a:pt x="10001" y="5339"/>
                  </a:cubicBezTo>
                  <a:cubicBezTo>
                    <a:pt x="10477" y="3624"/>
                    <a:pt x="10763" y="1815"/>
                    <a:pt x="10858" y="5"/>
                  </a:cubicBezTo>
                  <a:cubicBezTo>
                    <a:pt x="6191" y="-90"/>
                    <a:pt x="2191" y="1148"/>
                    <a:pt x="0" y="6196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EAAC258-4426-47F5-BD15-C3FB488DCABC}"/>
                </a:ext>
              </a:extLst>
            </p:cNvPr>
            <p:cNvSpPr/>
            <p:nvPr/>
          </p:nvSpPr>
          <p:spPr>
            <a:xfrm>
              <a:off x="1705944" y="505266"/>
              <a:ext cx="10953" cy="6195"/>
            </a:xfrm>
            <a:custGeom>
              <a:avLst/>
              <a:gdLst>
                <a:gd name="connsiteX0" fmla="*/ 0 w 10953"/>
                <a:gd name="connsiteY0" fmla="*/ 6101 h 6195"/>
                <a:gd name="connsiteX1" fmla="*/ 10954 w 10953"/>
                <a:gd name="connsiteY1" fmla="*/ 6196 h 6195"/>
                <a:gd name="connsiteX2" fmla="*/ 95 w 10953"/>
                <a:gd name="connsiteY2" fmla="*/ 5 h 6195"/>
                <a:gd name="connsiteX3" fmla="*/ 0 w 10953"/>
                <a:gd name="connsiteY3" fmla="*/ 6101 h 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3" h="6195">
                  <a:moveTo>
                    <a:pt x="0" y="6101"/>
                  </a:moveTo>
                  <a:cubicBezTo>
                    <a:pt x="3619" y="6101"/>
                    <a:pt x="7334" y="6196"/>
                    <a:pt x="10954" y="6196"/>
                  </a:cubicBezTo>
                  <a:cubicBezTo>
                    <a:pt x="8668" y="1243"/>
                    <a:pt x="4763" y="-91"/>
                    <a:pt x="95" y="5"/>
                  </a:cubicBezTo>
                  <a:cubicBezTo>
                    <a:pt x="0" y="2005"/>
                    <a:pt x="0" y="4005"/>
                    <a:pt x="0" y="610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14F50AC-19FF-4ADA-9B16-CBD2FF216C3C}"/>
                </a:ext>
              </a:extLst>
            </p:cNvPr>
            <p:cNvSpPr/>
            <p:nvPr/>
          </p:nvSpPr>
          <p:spPr>
            <a:xfrm>
              <a:off x="1694990" y="498984"/>
              <a:ext cx="10953" cy="6191"/>
            </a:xfrm>
            <a:custGeom>
              <a:avLst/>
              <a:gdLst>
                <a:gd name="connsiteX0" fmla="*/ 95 w 10953"/>
                <a:gd name="connsiteY0" fmla="*/ 0 h 6191"/>
                <a:gd name="connsiteX1" fmla="*/ 0 w 10953"/>
                <a:gd name="connsiteY1" fmla="*/ 6191 h 6191"/>
                <a:gd name="connsiteX2" fmla="*/ 10954 w 10953"/>
                <a:gd name="connsiteY2" fmla="*/ 6191 h 6191"/>
                <a:gd name="connsiteX3" fmla="*/ 95 w 10953"/>
                <a:gd name="connsiteY3" fmla="*/ 0 h 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3" h="6191">
                  <a:moveTo>
                    <a:pt x="95" y="0"/>
                  </a:moveTo>
                  <a:cubicBezTo>
                    <a:pt x="95" y="2096"/>
                    <a:pt x="0" y="4096"/>
                    <a:pt x="0" y="6191"/>
                  </a:cubicBezTo>
                  <a:cubicBezTo>
                    <a:pt x="3620" y="6191"/>
                    <a:pt x="7334" y="6191"/>
                    <a:pt x="10954" y="6191"/>
                  </a:cubicBezTo>
                  <a:cubicBezTo>
                    <a:pt x="8763" y="1143"/>
                    <a:pt x="4667" y="95"/>
                    <a:pt x="95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B65EFF3-1D93-4869-9410-E2818A788F90}"/>
                </a:ext>
              </a:extLst>
            </p:cNvPr>
            <p:cNvSpPr/>
            <p:nvPr/>
          </p:nvSpPr>
          <p:spPr>
            <a:xfrm>
              <a:off x="1639459" y="469060"/>
              <a:ext cx="11620" cy="5730"/>
            </a:xfrm>
            <a:custGeom>
              <a:avLst/>
              <a:gdLst>
                <a:gd name="connsiteX0" fmla="*/ 95 w 11620"/>
                <a:gd name="connsiteY0" fmla="*/ 5731 h 5730"/>
                <a:gd name="connsiteX1" fmla="*/ 11621 w 11620"/>
                <a:gd name="connsiteY1" fmla="*/ 5064 h 5730"/>
                <a:gd name="connsiteX2" fmla="*/ 0 w 11620"/>
                <a:gd name="connsiteY2" fmla="*/ 111 h 5730"/>
                <a:gd name="connsiteX3" fmla="*/ 95 w 11620"/>
                <a:gd name="connsiteY3" fmla="*/ 5731 h 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0" h="5730">
                  <a:moveTo>
                    <a:pt x="95" y="5731"/>
                  </a:moveTo>
                  <a:cubicBezTo>
                    <a:pt x="3905" y="5540"/>
                    <a:pt x="7715" y="5350"/>
                    <a:pt x="11621" y="5064"/>
                  </a:cubicBezTo>
                  <a:cubicBezTo>
                    <a:pt x="8763" y="587"/>
                    <a:pt x="4667" y="-365"/>
                    <a:pt x="0" y="111"/>
                  </a:cubicBezTo>
                  <a:cubicBezTo>
                    <a:pt x="95" y="1921"/>
                    <a:pt x="191" y="3826"/>
                    <a:pt x="95" y="573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43A709E-05FA-41C1-82AD-412D1121B493}"/>
                </a:ext>
              </a:extLst>
            </p:cNvPr>
            <p:cNvSpPr/>
            <p:nvPr/>
          </p:nvSpPr>
          <p:spPr>
            <a:xfrm>
              <a:off x="1605455" y="464123"/>
              <a:ext cx="6667" cy="3922"/>
            </a:xfrm>
            <a:custGeom>
              <a:avLst/>
              <a:gdLst>
                <a:gd name="connsiteX0" fmla="*/ 0 w 6667"/>
                <a:gd name="connsiteY0" fmla="*/ 3905 h 3922"/>
                <a:gd name="connsiteX1" fmla="*/ 6668 w 6667"/>
                <a:gd name="connsiteY1" fmla="*/ 0 h 3922"/>
                <a:gd name="connsiteX2" fmla="*/ 0 w 6667"/>
                <a:gd name="connsiteY2" fmla="*/ 3905 h 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" h="3922">
                  <a:moveTo>
                    <a:pt x="0" y="3905"/>
                  </a:moveTo>
                  <a:cubicBezTo>
                    <a:pt x="2953" y="4096"/>
                    <a:pt x="5144" y="2667"/>
                    <a:pt x="6668" y="0"/>
                  </a:cubicBezTo>
                  <a:cubicBezTo>
                    <a:pt x="4477" y="1334"/>
                    <a:pt x="2286" y="2572"/>
                    <a:pt x="0" y="3905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FA6249F-F9CE-47F3-98E1-94195DD6E61F}"/>
                </a:ext>
              </a:extLst>
            </p:cNvPr>
            <p:cNvSpPr/>
            <p:nvPr/>
          </p:nvSpPr>
          <p:spPr>
            <a:xfrm>
              <a:off x="1689942" y="492603"/>
              <a:ext cx="5143" cy="6381"/>
            </a:xfrm>
            <a:custGeom>
              <a:avLst/>
              <a:gdLst>
                <a:gd name="connsiteX0" fmla="*/ 0 w 5143"/>
                <a:gd name="connsiteY0" fmla="*/ 0 h 6381"/>
                <a:gd name="connsiteX1" fmla="*/ 5143 w 5143"/>
                <a:gd name="connsiteY1" fmla="*/ 6382 h 6381"/>
                <a:gd name="connsiteX2" fmla="*/ 0 w 5143"/>
                <a:gd name="connsiteY2" fmla="*/ 0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6381">
                  <a:moveTo>
                    <a:pt x="0" y="0"/>
                  </a:moveTo>
                  <a:cubicBezTo>
                    <a:pt x="476" y="3334"/>
                    <a:pt x="2095" y="5524"/>
                    <a:pt x="5143" y="6382"/>
                  </a:cubicBezTo>
                  <a:cubicBezTo>
                    <a:pt x="3429" y="4286"/>
                    <a:pt x="1715" y="2095"/>
                    <a:pt x="0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F8562A8-1F84-4CAA-B993-F0BF6E46F291}"/>
                </a:ext>
              </a:extLst>
            </p:cNvPr>
            <p:cNvSpPr/>
            <p:nvPr/>
          </p:nvSpPr>
          <p:spPr>
            <a:xfrm>
              <a:off x="1444959" y="935610"/>
              <a:ext cx="6572" cy="4031"/>
            </a:xfrm>
            <a:custGeom>
              <a:avLst/>
              <a:gdLst>
                <a:gd name="connsiteX0" fmla="*/ 6572 w 6572"/>
                <a:gd name="connsiteY0" fmla="*/ 4001 h 4031"/>
                <a:gd name="connsiteX1" fmla="*/ 0 w 6572"/>
                <a:gd name="connsiteY1" fmla="*/ 0 h 4031"/>
                <a:gd name="connsiteX2" fmla="*/ 6572 w 6572"/>
                <a:gd name="connsiteY2" fmla="*/ 4001 h 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72" h="4031">
                  <a:moveTo>
                    <a:pt x="6572" y="4001"/>
                  </a:moveTo>
                  <a:cubicBezTo>
                    <a:pt x="4381" y="2667"/>
                    <a:pt x="2191" y="1333"/>
                    <a:pt x="0" y="0"/>
                  </a:cubicBezTo>
                  <a:cubicBezTo>
                    <a:pt x="1619" y="2572"/>
                    <a:pt x="3524" y="4286"/>
                    <a:pt x="6572" y="4001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8FC6CC8-61BE-42A9-B416-7CF27037BC8E}"/>
                </a:ext>
              </a:extLst>
            </p:cNvPr>
            <p:cNvSpPr/>
            <p:nvPr/>
          </p:nvSpPr>
          <p:spPr>
            <a:xfrm>
              <a:off x="1915780" y="639383"/>
              <a:ext cx="6000" cy="5143"/>
            </a:xfrm>
            <a:custGeom>
              <a:avLst/>
              <a:gdLst>
                <a:gd name="connsiteX0" fmla="*/ 0 w 6000"/>
                <a:gd name="connsiteY0" fmla="*/ 0 h 5143"/>
                <a:gd name="connsiteX1" fmla="*/ 6001 w 6000"/>
                <a:gd name="connsiteY1" fmla="*/ 5143 h 5143"/>
                <a:gd name="connsiteX2" fmla="*/ 0 w 6000"/>
                <a:gd name="connsiteY2" fmla="*/ 0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0" h="5143">
                  <a:moveTo>
                    <a:pt x="0" y="0"/>
                  </a:moveTo>
                  <a:cubicBezTo>
                    <a:pt x="2000" y="1714"/>
                    <a:pt x="4000" y="3429"/>
                    <a:pt x="6001" y="5143"/>
                  </a:cubicBezTo>
                  <a:cubicBezTo>
                    <a:pt x="5048" y="2000"/>
                    <a:pt x="3143" y="95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1405167-7399-4F47-A1C0-2E56FFC7988D}"/>
                </a:ext>
              </a:extLst>
            </p:cNvPr>
            <p:cNvSpPr/>
            <p:nvPr/>
          </p:nvSpPr>
          <p:spPr>
            <a:xfrm>
              <a:off x="1933115" y="645098"/>
              <a:ext cx="5810" cy="5238"/>
            </a:xfrm>
            <a:custGeom>
              <a:avLst/>
              <a:gdLst>
                <a:gd name="connsiteX0" fmla="*/ 0 w 5810"/>
                <a:gd name="connsiteY0" fmla="*/ 0 h 5238"/>
                <a:gd name="connsiteX1" fmla="*/ 5810 w 5810"/>
                <a:gd name="connsiteY1" fmla="*/ 5239 h 5238"/>
                <a:gd name="connsiteX2" fmla="*/ 0 w 5810"/>
                <a:gd name="connsiteY2" fmla="*/ 0 h 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10" h="5238">
                  <a:moveTo>
                    <a:pt x="0" y="0"/>
                  </a:moveTo>
                  <a:cubicBezTo>
                    <a:pt x="1905" y="1715"/>
                    <a:pt x="3810" y="3429"/>
                    <a:pt x="5810" y="5239"/>
                  </a:cubicBezTo>
                  <a:cubicBezTo>
                    <a:pt x="3905" y="3429"/>
                    <a:pt x="1905" y="1715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1F6141F-5075-45B4-87DF-861D18533504}"/>
                </a:ext>
              </a:extLst>
            </p:cNvPr>
            <p:cNvSpPr/>
            <p:nvPr/>
          </p:nvSpPr>
          <p:spPr>
            <a:xfrm>
              <a:off x="1955118" y="651004"/>
              <a:ext cx="5524" cy="5524"/>
            </a:xfrm>
            <a:custGeom>
              <a:avLst/>
              <a:gdLst>
                <a:gd name="connsiteX0" fmla="*/ 0 w 5524"/>
                <a:gd name="connsiteY0" fmla="*/ 0 h 5524"/>
                <a:gd name="connsiteX1" fmla="*/ 286 w 5524"/>
                <a:gd name="connsiteY1" fmla="*/ 4763 h 5524"/>
                <a:gd name="connsiteX2" fmla="*/ 5525 w 5524"/>
                <a:gd name="connsiteY2" fmla="*/ 5524 h 5524"/>
                <a:gd name="connsiteX3" fmla="*/ 0 w 5524"/>
                <a:gd name="connsiteY3" fmla="*/ 0 h 5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5524">
                  <a:moveTo>
                    <a:pt x="0" y="0"/>
                  </a:moveTo>
                  <a:cubicBezTo>
                    <a:pt x="95" y="1619"/>
                    <a:pt x="191" y="3239"/>
                    <a:pt x="286" y="4763"/>
                  </a:cubicBezTo>
                  <a:cubicBezTo>
                    <a:pt x="2000" y="5239"/>
                    <a:pt x="3715" y="5524"/>
                    <a:pt x="5525" y="5524"/>
                  </a:cubicBezTo>
                  <a:cubicBezTo>
                    <a:pt x="4667" y="2572"/>
                    <a:pt x="2858" y="667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5D7055C-C63C-45E1-911F-0C29FB07CACD}"/>
                </a:ext>
              </a:extLst>
            </p:cNvPr>
            <p:cNvSpPr/>
            <p:nvPr/>
          </p:nvSpPr>
          <p:spPr>
            <a:xfrm>
              <a:off x="1319134" y="722917"/>
              <a:ext cx="4571" cy="6667"/>
            </a:xfrm>
            <a:custGeom>
              <a:avLst/>
              <a:gdLst>
                <a:gd name="connsiteX0" fmla="*/ 0 w 4571"/>
                <a:gd name="connsiteY0" fmla="*/ 6668 h 6667"/>
                <a:gd name="connsiteX1" fmla="*/ 4572 w 4571"/>
                <a:gd name="connsiteY1" fmla="*/ 0 h 6667"/>
                <a:gd name="connsiteX2" fmla="*/ 0 w 4571"/>
                <a:gd name="connsiteY2" fmla="*/ 6668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1" h="6667">
                  <a:moveTo>
                    <a:pt x="0" y="6668"/>
                  </a:moveTo>
                  <a:cubicBezTo>
                    <a:pt x="1524" y="4477"/>
                    <a:pt x="3048" y="2286"/>
                    <a:pt x="4572" y="0"/>
                  </a:cubicBezTo>
                  <a:cubicBezTo>
                    <a:pt x="1715" y="1143"/>
                    <a:pt x="95" y="3239"/>
                    <a:pt x="0" y="6668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DA269D4-0C6A-4F5E-9D15-0A1234AF9482}"/>
                </a:ext>
              </a:extLst>
            </p:cNvPr>
            <p:cNvSpPr/>
            <p:nvPr/>
          </p:nvSpPr>
          <p:spPr>
            <a:xfrm>
              <a:off x="1313038" y="734919"/>
              <a:ext cx="5048" cy="6477"/>
            </a:xfrm>
            <a:custGeom>
              <a:avLst/>
              <a:gdLst>
                <a:gd name="connsiteX0" fmla="*/ 0 w 5048"/>
                <a:gd name="connsiteY0" fmla="*/ 6477 h 6477"/>
                <a:gd name="connsiteX1" fmla="*/ 5048 w 5048"/>
                <a:gd name="connsiteY1" fmla="*/ 0 h 6477"/>
                <a:gd name="connsiteX2" fmla="*/ 0 w 5048"/>
                <a:gd name="connsiteY2" fmla="*/ 6477 h 6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" h="6477">
                  <a:moveTo>
                    <a:pt x="0" y="6477"/>
                  </a:moveTo>
                  <a:cubicBezTo>
                    <a:pt x="2953" y="5429"/>
                    <a:pt x="4667" y="3334"/>
                    <a:pt x="5048" y="0"/>
                  </a:cubicBezTo>
                  <a:cubicBezTo>
                    <a:pt x="3334" y="2096"/>
                    <a:pt x="1715" y="4286"/>
                    <a:pt x="0" y="6477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D90DCF7-32F5-4853-A18D-008F38E3D9B9}"/>
                </a:ext>
              </a:extLst>
            </p:cNvPr>
            <p:cNvSpPr/>
            <p:nvPr/>
          </p:nvSpPr>
          <p:spPr>
            <a:xfrm>
              <a:off x="1861106" y="881413"/>
              <a:ext cx="7048" cy="4670"/>
            </a:xfrm>
            <a:custGeom>
              <a:avLst/>
              <a:gdLst>
                <a:gd name="connsiteX0" fmla="*/ 7049 w 7048"/>
                <a:gd name="connsiteY0" fmla="*/ 0 h 4670"/>
                <a:gd name="connsiteX1" fmla="*/ 0 w 7048"/>
                <a:gd name="connsiteY1" fmla="*/ 4667 h 4670"/>
                <a:gd name="connsiteX2" fmla="*/ 7049 w 7048"/>
                <a:gd name="connsiteY2" fmla="*/ 0 h 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4670">
                  <a:moveTo>
                    <a:pt x="7049" y="0"/>
                  </a:moveTo>
                  <a:cubicBezTo>
                    <a:pt x="3810" y="0"/>
                    <a:pt x="1524" y="1715"/>
                    <a:pt x="0" y="4667"/>
                  </a:cubicBezTo>
                  <a:cubicBezTo>
                    <a:pt x="3239" y="4763"/>
                    <a:pt x="5429" y="2857"/>
                    <a:pt x="7049" y="0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1B00F4F-F306-4E4F-BC40-5A23E035F700}"/>
                </a:ext>
              </a:extLst>
            </p:cNvPr>
            <p:cNvSpPr/>
            <p:nvPr/>
          </p:nvSpPr>
          <p:spPr>
            <a:xfrm>
              <a:off x="1894158" y="868174"/>
              <a:ext cx="5810" cy="5524"/>
            </a:xfrm>
            <a:custGeom>
              <a:avLst/>
              <a:gdLst>
                <a:gd name="connsiteX0" fmla="*/ 5144 w 5810"/>
                <a:gd name="connsiteY0" fmla="*/ 5143 h 5524"/>
                <a:gd name="connsiteX1" fmla="*/ 5810 w 5810"/>
                <a:gd name="connsiteY1" fmla="*/ 95 h 5524"/>
                <a:gd name="connsiteX2" fmla="*/ 191 w 5810"/>
                <a:gd name="connsiteY2" fmla="*/ 0 h 5524"/>
                <a:gd name="connsiteX3" fmla="*/ 0 w 5810"/>
                <a:gd name="connsiteY3" fmla="*/ 5143 h 5524"/>
                <a:gd name="connsiteX4" fmla="*/ 2572 w 5810"/>
                <a:gd name="connsiteY4" fmla="*/ 5524 h 5524"/>
                <a:gd name="connsiteX5" fmla="*/ 5144 w 5810"/>
                <a:gd name="connsiteY5" fmla="*/ 5143 h 5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0" h="5524">
                  <a:moveTo>
                    <a:pt x="5144" y="5143"/>
                  </a:moveTo>
                  <a:cubicBezTo>
                    <a:pt x="5429" y="3429"/>
                    <a:pt x="5620" y="1810"/>
                    <a:pt x="5810" y="95"/>
                  </a:cubicBezTo>
                  <a:cubicBezTo>
                    <a:pt x="3905" y="95"/>
                    <a:pt x="2000" y="0"/>
                    <a:pt x="191" y="0"/>
                  </a:cubicBezTo>
                  <a:cubicBezTo>
                    <a:pt x="95" y="1715"/>
                    <a:pt x="95" y="3429"/>
                    <a:pt x="0" y="5143"/>
                  </a:cubicBezTo>
                  <a:lnTo>
                    <a:pt x="2572" y="5524"/>
                  </a:lnTo>
                  <a:lnTo>
                    <a:pt x="5144" y="5143"/>
                  </a:ln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ACAC430-0881-4E21-BC4E-05CFDC371C0C}"/>
                </a:ext>
              </a:extLst>
            </p:cNvPr>
            <p:cNvSpPr/>
            <p:nvPr/>
          </p:nvSpPr>
          <p:spPr>
            <a:xfrm>
              <a:off x="1677081" y="553957"/>
              <a:ext cx="289319" cy="306424"/>
            </a:xfrm>
            <a:custGeom>
              <a:avLst/>
              <a:gdLst>
                <a:gd name="connsiteX0" fmla="*/ 161832 w 289319"/>
                <a:gd name="connsiteY0" fmla="*/ 78283 h 306424"/>
                <a:gd name="connsiteX1" fmla="*/ 151831 w 289319"/>
                <a:gd name="connsiteY1" fmla="*/ 67329 h 306424"/>
                <a:gd name="connsiteX2" fmla="*/ 122208 w 289319"/>
                <a:gd name="connsiteY2" fmla="*/ 71044 h 306424"/>
                <a:gd name="connsiteX3" fmla="*/ 101730 w 289319"/>
                <a:gd name="connsiteY3" fmla="*/ 57804 h 306424"/>
                <a:gd name="connsiteX4" fmla="*/ 62391 w 289319"/>
                <a:gd name="connsiteY4" fmla="*/ 17608 h 306424"/>
                <a:gd name="connsiteX5" fmla="*/ 36007 w 289319"/>
                <a:gd name="connsiteY5" fmla="*/ 654 h 306424"/>
                <a:gd name="connsiteX6" fmla="*/ 20577 w 289319"/>
                <a:gd name="connsiteY6" fmla="*/ 2559 h 306424"/>
                <a:gd name="connsiteX7" fmla="*/ 17814 w 289319"/>
                <a:gd name="connsiteY7" fmla="*/ 5702 h 306424"/>
                <a:gd name="connsiteX8" fmla="*/ 23148 w 289319"/>
                <a:gd name="connsiteY8" fmla="*/ 30848 h 306424"/>
                <a:gd name="connsiteX9" fmla="*/ 19910 w 289319"/>
                <a:gd name="connsiteY9" fmla="*/ 53518 h 306424"/>
                <a:gd name="connsiteX10" fmla="*/ 15719 w 289319"/>
                <a:gd name="connsiteY10" fmla="*/ 62947 h 306424"/>
                <a:gd name="connsiteX11" fmla="*/ 9147 w 289319"/>
                <a:gd name="connsiteY11" fmla="*/ 71710 h 306424"/>
                <a:gd name="connsiteX12" fmla="*/ 12004 w 289319"/>
                <a:gd name="connsiteY12" fmla="*/ 86093 h 306424"/>
                <a:gd name="connsiteX13" fmla="*/ 5241 w 289319"/>
                <a:gd name="connsiteY13" fmla="*/ 93142 h 306424"/>
                <a:gd name="connsiteX14" fmla="*/ 3 w 289319"/>
                <a:gd name="connsiteY14" fmla="*/ 98476 h 306424"/>
                <a:gd name="connsiteX15" fmla="*/ 3241 w 289319"/>
                <a:gd name="connsiteY15" fmla="*/ 102286 h 306424"/>
                <a:gd name="connsiteX16" fmla="*/ 11052 w 289319"/>
                <a:gd name="connsiteY16" fmla="*/ 104953 h 306424"/>
                <a:gd name="connsiteX17" fmla="*/ 38293 w 289319"/>
                <a:gd name="connsiteY17" fmla="*/ 137052 h 306424"/>
                <a:gd name="connsiteX18" fmla="*/ 36769 w 289319"/>
                <a:gd name="connsiteY18" fmla="*/ 148196 h 306424"/>
                <a:gd name="connsiteX19" fmla="*/ 29340 w 289319"/>
                <a:gd name="connsiteY19" fmla="*/ 163436 h 306424"/>
                <a:gd name="connsiteX20" fmla="*/ 30864 w 289319"/>
                <a:gd name="connsiteY20" fmla="*/ 168961 h 306424"/>
                <a:gd name="connsiteX21" fmla="*/ 35436 w 289319"/>
                <a:gd name="connsiteY21" fmla="*/ 169627 h 306424"/>
                <a:gd name="connsiteX22" fmla="*/ 53247 w 289319"/>
                <a:gd name="connsiteY22" fmla="*/ 155721 h 306424"/>
                <a:gd name="connsiteX23" fmla="*/ 59820 w 289319"/>
                <a:gd name="connsiteY23" fmla="*/ 138004 h 306424"/>
                <a:gd name="connsiteX24" fmla="*/ 63439 w 289319"/>
                <a:gd name="connsiteY24" fmla="*/ 131337 h 306424"/>
                <a:gd name="connsiteX25" fmla="*/ 67630 w 289319"/>
                <a:gd name="connsiteY25" fmla="*/ 137242 h 306424"/>
                <a:gd name="connsiteX26" fmla="*/ 72012 w 289319"/>
                <a:gd name="connsiteY26" fmla="*/ 144958 h 306424"/>
                <a:gd name="connsiteX27" fmla="*/ 74583 w 289319"/>
                <a:gd name="connsiteY27" fmla="*/ 119526 h 306424"/>
                <a:gd name="connsiteX28" fmla="*/ 85442 w 289319"/>
                <a:gd name="connsiteY28" fmla="*/ 103524 h 306424"/>
                <a:gd name="connsiteX29" fmla="*/ 88109 w 289319"/>
                <a:gd name="connsiteY29" fmla="*/ 103524 h 306424"/>
                <a:gd name="connsiteX30" fmla="*/ 90966 w 289319"/>
                <a:gd name="connsiteY30" fmla="*/ 107334 h 306424"/>
                <a:gd name="connsiteX31" fmla="*/ 100872 w 289319"/>
                <a:gd name="connsiteY31" fmla="*/ 156769 h 306424"/>
                <a:gd name="connsiteX32" fmla="*/ 103539 w 289319"/>
                <a:gd name="connsiteY32" fmla="*/ 165246 h 306424"/>
                <a:gd name="connsiteX33" fmla="*/ 112779 w 289319"/>
                <a:gd name="connsiteY33" fmla="*/ 181534 h 306424"/>
                <a:gd name="connsiteX34" fmla="*/ 128019 w 289319"/>
                <a:gd name="connsiteY34" fmla="*/ 188487 h 306424"/>
                <a:gd name="connsiteX35" fmla="*/ 133638 w 289319"/>
                <a:gd name="connsiteY35" fmla="*/ 198012 h 306424"/>
                <a:gd name="connsiteX36" fmla="*/ 133924 w 289319"/>
                <a:gd name="connsiteY36" fmla="*/ 216109 h 306424"/>
                <a:gd name="connsiteX37" fmla="*/ 124971 w 289319"/>
                <a:gd name="connsiteY37" fmla="*/ 229254 h 306424"/>
                <a:gd name="connsiteX38" fmla="*/ 114398 w 289319"/>
                <a:gd name="connsiteY38" fmla="*/ 232492 h 306424"/>
                <a:gd name="connsiteX39" fmla="*/ 106397 w 289319"/>
                <a:gd name="connsiteY39" fmla="*/ 242017 h 306424"/>
                <a:gd name="connsiteX40" fmla="*/ 84680 w 289319"/>
                <a:gd name="connsiteY40" fmla="*/ 269640 h 306424"/>
                <a:gd name="connsiteX41" fmla="*/ 78965 w 289319"/>
                <a:gd name="connsiteY41" fmla="*/ 274498 h 306424"/>
                <a:gd name="connsiteX42" fmla="*/ 63915 w 289319"/>
                <a:gd name="connsiteY42" fmla="*/ 288976 h 306424"/>
                <a:gd name="connsiteX43" fmla="*/ 60677 w 289319"/>
                <a:gd name="connsiteY43" fmla="*/ 301930 h 306424"/>
                <a:gd name="connsiteX44" fmla="*/ 72678 w 289319"/>
                <a:gd name="connsiteY44" fmla="*/ 305073 h 306424"/>
                <a:gd name="connsiteX45" fmla="*/ 101253 w 289319"/>
                <a:gd name="connsiteY45" fmla="*/ 279451 h 306424"/>
                <a:gd name="connsiteX46" fmla="*/ 156117 w 289319"/>
                <a:gd name="connsiteY46" fmla="*/ 282689 h 306424"/>
                <a:gd name="connsiteX47" fmla="*/ 162594 w 289319"/>
                <a:gd name="connsiteY47" fmla="*/ 277165 h 306424"/>
                <a:gd name="connsiteX48" fmla="*/ 169738 w 289319"/>
                <a:gd name="connsiteY48" fmla="*/ 282308 h 306424"/>
                <a:gd name="connsiteX49" fmla="*/ 169262 w 289319"/>
                <a:gd name="connsiteY49" fmla="*/ 285261 h 306424"/>
                <a:gd name="connsiteX50" fmla="*/ 183930 w 289319"/>
                <a:gd name="connsiteY50" fmla="*/ 302120 h 306424"/>
                <a:gd name="connsiteX51" fmla="*/ 189455 w 289319"/>
                <a:gd name="connsiteY51" fmla="*/ 302120 h 306424"/>
                <a:gd name="connsiteX52" fmla="*/ 189455 w 289319"/>
                <a:gd name="connsiteY52" fmla="*/ 302120 h 306424"/>
                <a:gd name="connsiteX53" fmla="*/ 201361 w 289319"/>
                <a:gd name="connsiteY53" fmla="*/ 296119 h 306424"/>
                <a:gd name="connsiteX54" fmla="*/ 233746 w 289319"/>
                <a:gd name="connsiteY54" fmla="*/ 265830 h 306424"/>
                <a:gd name="connsiteX55" fmla="*/ 233937 w 289319"/>
                <a:gd name="connsiteY55" fmla="*/ 253828 h 306424"/>
                <a:gd name="connsiteX56" fmla="*/ 254987 w 289319"/>
                <a:gd name="connsiteY56" fmla="*/ 243732 h 306424"/>
                <a:gd name="connsiteX57" fmla="*/ 263845 w 289319"/>
                <a:gd name="connsiteY57" fmla="*/ 250685 h 306424"/>
                <a:gd name="connsiteX58" fmla="*/ 270513 w 289319"/>
                <a:gd name="connsiteY58" fmla="*/ 248113 h 306424"/>
                <a:gd name="connsiteX59" fmla="*/ 284038 w 289319"/>
                <a:gd name="connsiteY59" fmla="*/ 215919 h 306424"/>
                <a:gd name="connsiteX60" fmla="*/ 288229 w 289319"/>
                <a:gd name="connsiteY60" fmla="*/ 171913 h 306424"/>
                <a:gd name="connsiteX61" fmla="*/ 279561 w 289319"/>
                <a:gd name="connsiteY61" fmla="*/ 161341 h 306424"/>
                <a:gd name="connsiteX62" fmla="*/ 256892 w 289319"/>
                <a:gd name="connsiteY62" fmla="*/ 138195 h 306424"/>
                <a:gd name="connsiteX63" fmla="*/ 244700 w 289319"/>
                <a:gd name="connsiteY63" fmla="*/ 126670 h 306424"/>
                <a:gd name="connsiteX64" fmla="*/ 244700 w 289319"/>
                <a:gd name="connsiteY64" fmla="*/ 126670 h 306424"/>
                <a:gd name="connsiteX65" fmla="*/ 239842 w 289319"/>
                <a:gd name="connsiteY65" fmla="*/ 117145 h 306424"/>
                <a:gd name="connsiteX66" fmla="*/ 204028 w 289319"/>
                <a:gd name="connsiteY66" fmla="*/ 103810 h 306424"/>
                <a:gd name="connsiteX67" fmla="*/ 191646 w 289319"/>
                <a:gd name="connsiteY67" fmla="*/ 108953 h 306424"/>
                <a:gd name="connsiteX68" fmla="*/ 188121 w 289319"/>
                <a:gd name="connsiteY68" fmla="*/ 112001 h 306424"/>
                <a:gd name="connsiteX69" fmla="*/ 184502 w 289319"/>
                <a:gd name="connsiteY69" fmla="*/ 107905 h 306424"/>
                <a:gd name="connsiteX70" fmla="*/ 180692 w 289319"/>
                <a:gd name="connsiteY70" fmla="*/ 96190 h 306424"/>
                <a:gd name="connsiteX71" fmla="*/ 166119 w 289319"/>
                <a:gd name="connsiteY71" fmla="*/ 93808 h 306424"/>
                <a:gd name="connsiteX72" fmla="*/ 161832 w 289319"/>
                <a:gd name="connsiteY72" fmla="*/ 78283 h 30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89319" h="306424">
                  <a:moveTo>
                    <a:pt x="161832" y="78283"/>
                  </a:moveTo>
                  <a:cubicBezTo>
                    <a:pt x="161070" y="71806"/>
                    <a:pt x="158975" y="65329"/>
                    <a:pt x="151831" y="67329"/>
                  </a:cubicBezTo>
                  <a:cubicBezTo>
                    <a:pt x="142116" y="69996"/>
                    <a:pt x="132210" y="67519"/>
                    <a:pt x="122208" y="71044"/>
                  </a:cubicBezTo>
                  <a:cubicBezTo>
                    <a:pt x="110969" y="75044"/>
                    <a:pt x="103825" y="69996"/>
                    <a:pt x="101730" y="57804"/>
                  </a:cubicBezTo>
                  <a:cubicBezTo>
                    <a:pt x="97539" y="33325"/>
                    <a:pt x="82394" y="23038"/>
                    <a:pt x="62391" y="17608"/>
                  </a:cubicBezTo>
                  <a:cubicBezTo>
                    <a:pt x="54962" y="9512"/>
                    <a:pt x="46485" y="3226"/>
                    <a:pt x="36007" y="654"/>
                  </a:cubicBezTo>
                  <a:cubicBezTo>
                    <a:pt x="30673" y="-489"/>
                    <a:pt x="25530" y="-299"/>
                    <a:pt x="20577" y="2559"/>
                  </a:cubicBezTo>
                  <a:cubicBezTo>
                    <a:pt x="19624" y="3607"/>
                    <a:pt x="18767" y="4654"/>
                    <a:pt x="17814" y="5702"/>
                  </a:cubicBezTo>
                  <a:cubicBezTo>
                    <a:pt x="24768" y="12751"/>
                    <a:pt x="30197" y="19799"/>
                    <a:pt x="23148" y="30848"/>
                  </a:cubicBezTo>
                  <a:cubicBezTo>
                    <a:pt x="18862" y="37516"/>
                    <a:pt x="16671" y="45040"/>
                    <a:pt x="19910" y="53518"/>
                  </a:cubicBezTo>
                  <a:cubicBezTo>
                    <a:pt x="21434" y="57613"/>
                    <a:pt x="19815" y="61995"/>
                    <a:pt x="15719" y="62947"/>
                  </a:cubicBezTo>
                  <a:cubicBezTo>
                    <a:pt x="10861" y="64090"/>
                    <a:pt x="6861" y="64376"/>
                    <a:pt x="9147" y="71710"/>
                  </a:cubicBezTo>
                  <a:cubicBezTo>
                    <a:pt x="10575" y="76378"/>
                    <a:pt x="11528" y="81235"/>
                    <a:pt x="12004" y="86093"/>
                  </a:cubicBezTo>
                  <a:cubicBezTo>
                    <a:pt x="12480" y="91046"/>
                    <a:pt x="9623" y="92856"/>
                    <a:pt x="5241" y="93142"/>
                  </a:cubicBezTo>
                  <a:cubicBezTo>
                    <a:pt x="2479" y="93237"/>
                    <a:pt x="-93" y="95047"/>
                    <a:pt x="3" y="98476"/>
                  </a:cubicBezTo>
                  <a:cubicBezTo>
                    <a:pt x="3" y="99809"/>
                    <a:pt x="1812" y="101524"/>
                    <a:pt x="3241" y="102286"/>
                  </a:cubicBezTo>
                  <a:cubicBezTo>
                    <a:pt x="5718" y="103524"/>
                    <a:pt x="8480" y="104095"/>
                    <a:pt x="11052" y="104953"/>
                  </a:cubicBezTo>
                  <a:cubicBezTo>
                    <a:pt x="25815" y="109810"/>
                    <a:pt x="31149" y="124479"/>
                    <a:pt x="38293" y="137052"/>
                  </a:cubicBezTo>
                  <a:cubicBezTo>
                    <a:pt x="40198" y="140386"/>
                    <a:pt x="39627" y="145053"/>
                    <a:pt x="36769" y="148196"/>
                  </a:cubicBezTo>
                  <a:cubicBezTo>
                    <a:pt x="32864" y="152482"/>
                    <a:pt x="28863" y="156769"/>
                    <a:pt x="29340" y="163436"/>
                  </a:cubicBezTo>
                  <a:cubicBezTo>
                    <a:pt x="29435" y="165341"/>
                    <a:pt x="29721" y="167722"/>
                    <a:pt x="30864" y="168961"/>
                  </a:cubicBezTo>
                  <a:cubicBezTo>
                    <a:pt x="31721" y="169913"/>
                    <a:pt x="34483" y="170389"/>
                    <a:pt x="35436" y="169627"/>
                  </a:cubicBezTo>
                  <a:cubicBezTo>
                    <a:pt x="41532" y="165246"/>
                    <a:pt x="47151" y="160102"/>
                    <a:pt x="53247" y="155721"/>
                  </a:cubicBezTo>
                  <a:cubicBezTo>
                    <a:pt x="59343" y="151339"/>
                    <a:pt x="62106" y="146101"/>
                    <a:pt x="59820" y="138004"/>
                  </a:cubicBezTo>
                  <a:cubicBezTo>
                    <a:pt x="58962" y="135052"/>
                    <a:pt x="60582" y="131813"/>
                    <a:pt x="63439" y="131337"/>
                  </a:cubicBezTo>
                  <a:cubicBezTo>
                    <a:pt x="67154" y="130670"/>
                    <a:pt x="67249" y="134385"/>
                    <a:pt x="67630" y="137242"/>
                  </a:cubicBezTo>
                  <a:cubicBezTo>
                    <a:pt x="68011" y="140005"/>
                    <a:pt x="67535" y="143148"/>
                    <a:pt x="72012" y="144958"/>
                  </a:cubicBezTo>
                  <a:cubicBezTo>
                    <a:pt x="72774" y="136290"/>
                    <a:pt x="72774" y="127717"/>
                    <a:pt x="74583" y="119526"/>
                  </a:cubicBezTo>
                  <a:cubicBezTo>
                    <a:pt x="76012" y="113049"/>
                    <a:pt x="78203" y="105810"/>
                    <a:pt x="85442" y="103524"/>
                  </a:cubicBezTo>
                  <a:cubicBezTo>
                    <a:pt x="86299" y="103238"/>
                    <a:pt x="87537" y="103048"/>
                    <a:pt x="88109" y="103524"/>
                  </a:cubicBezTo>
                  <a:cubicBezTo>
                    <a:pt x="89252" y="104572"/>
                    <a:pt x="91157" y="106953"/>
                    <a:pt x="90966" y="107334"/>
                  </a:cubicBezTo>
                  <a:cubicBezTo>
                    <a:pt x="77441" y="127908"/>
                    <a:pt x="88014" y="142672"/>
                    <a:pt x="100872" y="156769"/>
                  </a:cubicBezTo>
                  <a:cubicBezTo>
                    <a:pt x="101825" y="159626"/>
                    <a:pt x="103730" y="162484"/>
                    <a:pt x="103539" y="165246"/>
                  </a:cubicBezTo>
                  <a:cubicBezTo>
                    <a:pt x="102968" y="173437"/>
                    <a:pt x="105825" y="178581"/>
                    <a:pt x="112779" y="181534"/>
                  </a:cubicBezTo>
                  <a:cubicBezTo>
                    <a:pt x="117922" y="183629"/>
                    <a:pt x="122970" y="186106"/>
                    <a:pt x="128019" y="188487"/>
                  </a:cubicBezTo>
                  <a:cubicBezTo>
                    <a:pt x="131829" y="190297"/>
                    <a:pt x="133448" y="193821"/>
                    <a:pt x="133638" y="198012"/>
                  </a:cubicBezTo>
                  <a:cubicBezTo>
                    <a:pt x="133924" y="204013"/>
                    <a:pt x="133829" y="210109"/>
                    <a:pt x="133924" y="216109"/>
                  </a:cubicBezTo>
                  <a:cubicBezTo>
                    <a:pt x="134019" y="222967"/>
                    <a:pt x="131352" y="227539"/>
                    <a:pt x="124971" y="229254"/>
                  </a:cubicBezTo>
                  <a:cubicBezTo>
                    <a:pt x="121446" y="230206"/>
                    <a:pt x="117922" y="232207"/>
                    <a:pt x="114398" y="232492"/>
                  </a:cubicBezTo>
                  <a:cubicBezTo>
                    <a:pt x="108492" y="232873"/>
                    <a:pt x="106492" y="236207"/>
                    <a:pt x="106397" y="242017"/>
                  </a:cubicBezTo>
                  <a:cubicBezTo>
                    <a:pt x="106111" y="257734"/>
                    <a:pt x="102206" y="270116"/>
                    <a:pt x="84680" y="269640"/>
                  </a:cubicBezTo>
                  <a:cubicBezTo>
                    <a:pt x="81346" y="269545"/>
                    <a:pt x="79346" y="271164"/>
                    <a:pt x="78965" y="274498"/>
                  </a:cubicBezTo>
                  <a:cubicBezTo>
                    <a:pt x="77917" y="284404"/>
                    <a:pt x="70964" y="286023"/>
                    <a:pt x="63915" y="288976"/>
                  </a:cubicBezTo>
                  <a:cubicBezTo>
                    <a:pt x="60296" y="290500"/>
                    <a:pt x="57724" y="296786"/>
                    <a:pt x="60677" y="301930"/>
                  </a:cubicBezTo>
                  <a:cubicBezTo>
                    <a:pt x="63439" y="306692"/>
                    <a:pt x="67821" y="307549"/>
                    <a:pt x="72678" y="305073"/>
                  </a:cubicBezTo>
                  <a:cubicBezTo>
                    <a:pt x="84204" y="299167"/>
                    <a:pt x="94491" y="291738"/>
                    <a:pt x="101253" y="279451"/>
                  </a:cubicBezTo>
                  <a:cubicBezTo>
                    <a:pt x="127638" y="296786"/>
                    <a:pt x="127733" y="296881"/>
                    <a:pt x="156117" y="282689"/>
                  </a:cubicBezTo>
                  <a:cubicBezTo>
                    <a:pt x="158499" y="281451"/>
                    <a:pt x="160213" y="278593"/>
                    <a:pt x="162594" y="277165"/>
                  </a:cubicBezTo>
                  <a:cubicBezTo>
                    <a:pt x="166309" y="274879"/>
                    <a:pt x="169643" y="277355"/>
                    <a:pt x="169738" y="282308"/>
                  </a:cubicBezTo>
                  <a:cubicBezTo>
                    <a:pt x="169738" y="283261"/>
                    <a:pt x="169262" y="284213"/>
                    <a:pt x="169262" y="285261"/>
                  </a:cubicBezTo>
                  <a:cubicBezTo>
                    <a:pt x="168786" y="299644"/>
                    <a:pt x="168881" y="299644"/>
                    <a:pt x="183930" y="302120"/>
                  </a:cubicBezTo>
                  <a:cubicBezTo>
                    <a:pt x="185740" y="304311"/>
                    <a:pt x="187645" y="304216"/>
                    <a:pt x="189455" y="302120"/>
                  </a:cubicBezTo>
                  <a:lnTo>
                    <a:pt x="189455" y="302120"/>
                  </a:lnTo>
                  <a:cubicBezTo>
                    <a:pt x="192312" y="297548"/>
                    <a:pt x="196599" y="296310"/>
                    <a:pt x="201361" y="296119"/>
                  </a:cubicBezTo>
                  <a:cubicBezTo>
                    <a:pt x="219459" y="295357"/>
                    <a:pt x="229936" y="284785"/>
                    <a:pt x="233746" y="265830"/>
                  </a:cubicBezTo>
                  <a:cubicBezTo>
                    <a:pt x="233746" y="261829"/>
                    <a:pt x="233365" y="257734"/>
                    <a:pt x="233937" y="253828"/>
                  </a:cubicBezTo>
                  <a:cubicBezTo>
                    <a:pt x="236223" y="239827"/>
                    <a:pt x="244509" y="235921"/>
                    <a:pt x="254987" y="243732"/>
                  </a:cubicBezTo>
                  <a:cubicBezTo>
                    <a:pt x="257940" y="245923"/>
                    <a:pt x="260607" y="248780"/>
                    <a:pt x="263845" y="250685"/>
                  </a:cubicBezTo>
                  <a:cubicBezTo>
                    <a:pt x="266417" y="252209"/>
                    <a:pt x="270227" y="251257"/>
                    <a:pt x="270513" y="248113"/>
                  </a:cubicBezTo>
                  <a:cubicBezTo>
                    <a:pt x="271656" y="235540"/>
                    <a:pt x="278609" y="226206"/>
                    <a:pt x="284038" y="215919"/>
                  </a:cubicBezTo>
                  <a:cubicBezTo>
                    <a:pt x="291468" y="202012"/>
                    <a:pt x="289182" y="186772"/>
                    <a:pt x="288229" y="171913"/>
                  </a:cubicBezTo>
                  <a:cubicBezTo>
                    <a:pt x="287848" y="166294"/>
                    <a:pt x="283848" y="162674"/>
                    <a:pt x="279561" y="161341"/>
                  </a:cubicBezTo>
                  <a:cubicBezTo>
                    <a:pt x="268227" y="157721"/>
                    <a:pt x="261273" y="150292"/>
                    <a:pt x="256892" y="138195"/>
                  </a:cubicBezTo>
                  <a:cubicBezTo>
                    <a:pt x="255177" y="133337"/>
                    <a:pt x="248891" y="130480"/>
                    <a:pt x="244700" y="126670"/>
                  </a:cubicBezTo>
                  <a:lnTo>
                    <a:pt x="244700" y="126670"/>
                  </a:lnTo>
                  <a:cubicBezTo>
                    <a:pt x="244224" y="122669"/>
                    <a:pt x="242509" y="116097"/>
                    <a:pt x="239842" y="117145"/>
                  </a:cubicBezTo>
                  <a:cubicBezTo>
                    <a:pt x="224126" y="123526"/>
                    <a:pt x="213934" y="115716"/>
                    <a:pt x="204028" y="103810"/>
                  </a:cubicBezTo>
                  <a:cubicBezTo>
                    <a:pt x="198408" y="97047"/>
                    <a:pt x="197646" y="97618"/>
                    <a:pt x="191646" y="108953"/>
                  </a:cubicBezTo>
                  <a:cubicBezTo>
                    <a:pt x="190693" y="110763"/>
                    <a:pt x="190217" y="112858"/>
                    <a:pt x="188121" y="112001"/>
                  </a:cubicBezTo>
                  <a:cubicBezTo>
                    <a:pt x="186693" y="111430"/>
                    <a:pt x="185454" y="109525"/>
                    <a:pt x="184502" y="107905"/>
                  </a:cubicBezTo>
                  <a:cubicBezTo>
                    <a:pt x="182311" y="104095"/>
                    <a:pt x="185073" y="94189"/>
                    <a:pt x="180692" y="96190"/>
                  </a:cubicBezTo>
                  <a:cubicBezTo>
                    <a:pt x="174024" y="99238"/>
                    <a:pt x="170881" y="95999"/>
                    <a:pt x="166119" y="93808"/>
                  </a:cubicBezTo>
                  <a:cubicBezTo>
                    <a:pt x="157641" y="89808"/>
                    <a:pt x="157546" y="90189"/>
                    <a:pt x="161832" y="78283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C18C2DB-194D-4326-85A9-DE99A9FF706F}"/>
                </a:ext>
              </a:extLst>
            </p:cNvPr>
            <p:cNvSpPr/>
            <p:nvPr/>
          </p:nvSpPr>
          <p:spPr>
            <a:xfrm>
              <a:off x="1456009" y="479740"/>
              <a:ext cx="283462" cy="357351"/>
            </a:xfrm>
            <a:custGeom>
              <a:avLst/>
              <a:gdLst>
                <a:gd name="connsiteX0" fmla="*/ 255554 w 283462"/>
                <a:gd name="connsiteY0" fmla="*/ 79919 h 357351"/>
                <a:gd name="connsiteX1" fmla="*/ 283463 w 283462"/>
                <a:gd name="connsiteY1" fmla="*/ 91920 h 357351"/>
                <a:gd name="connsiteX2" fmla="*/ 262031 w 283462"/>
                <a:gd name="connsiteY2" fmla="*/ 56297 h 357351"/>
                <a:gd name="connsiteX3" fmla="*/ 250030 w 283462"/>
                <a:gd name="connsiteY3" fmla="*/ 31436 h 357351"/>
                <a:gd name="connsiteX4" fmla="*/ 189356 w 283462"/>
                <a:gd name="connsiteY4" fmla="*/ 18101 h 357351"/>
                <a:gd name="connsiteX5" fmla="*/ 183545 w 283462"/>
                <a:gd name="connsiteY5" fmla="*/ 12386 h 357351"/>
                <a:gd name="connsiteX6" fmla="*/ 154399 w 283462"/>
                <a:gd name="connsiteY6" fmla="*/ 4385 h 357351"/>
                <a:gd name="connsiteX7" fmla="*/ 128205 w 283462"/>
                <a:gd name="connsiteY7" fmla="*/ 19435 h 357351"/>
                <a:gd name="connsiteX8" fmla="*/ 127157 w 283462"/>
                <a:gd name="connsiteY8" fmla="*/ 23435 h 357351"/>
                <a:gd name="connsiteX9" fmla="*/ 124967 w 283462"/>
                <a:gd name="connsiteY9" fmla="*/ 70298 h 357351"/>
                <a:gd name="connsiteX10" fmla="*/ 120871 w 283462"/>
                <a:gd name="connsiteY10" fmla="*/ 75632 h 357351"/>
                <a:gd name="connsiteX11" fmla="*/ 125633 w 283462"/>
                <a:gd name="connsiteY11" fmla="*/ 67441 h 357351"/>
                <a:gd name="connsiteX12" fmla="*/ 98963 w 283462"/>
                <a:gd name="connsiteY12" fmla="*/ 62297 h 357351"/>
                <a:gd name="connsiteX13" fmla="*/ 12572 w 283462"/>
                <a:gd name="connsiteY13" fmla="*/ 140307 h 357351"/>
                <a:gd name="connsiteX14" fmla="*/ 7619 w 283462"/>
                <a:gd name="connsiteY14" fmla="*/ 146975 h 357351"/>
                <a:gd name="connsiteX15" fmla="*/ 1523 w 283462"/>
                <a:gd name="connsiteY15" fmla="*/ 163548 h 357351"/>
                <a:gd name="connsiteX16" fmla="*/ 8000 w 283462"/>
                <a:gd name="connsiteY16" fmla="*/ 196505 h 357351"/>
                <a:gd name="connsiteX17" fmla="*/ 37813 w 283462"/>
                <a:gd name="connsiteY17" fmla="*/ 184598 h 357351"/>
                <a:gd name="connsiteX18" fmla="*/ 37146 w 283462"/>
                <a:gd name="connsiteY18" fmla="*/ 231938 h 357351"/>
                <a:gd name="connsiteX19" fmla="*/ 42480 w 283462"/>
                <a:gd name="connsiteY19" fmla="*/ 264037 h 357351"/>
                <a:gd name="connsiteX20" fmla="*/ 47147 w 283462"/>
                <a:gd name="connsiteY20" fmla="*/ 275372 h 357351"/>
                <a:gd name="connsiteX21" fmla="*/ 46576 w 283462"/>
                <a:gd name="connsiteY21" fmla="*/ 311281 h 357351"/>
                <a:gd name="connsiteX22" fmla="*/ 102964 w 283462"/>
                <a:gd name="connsiteY22" fmla="*/ 351095 h 357351"/>
                <a:gd name="connsiteX23" fmla="*/ 133825 w 283462"/>
                <a:gd name="connsiteY23" fmla="*/ 352334 h 357351"/>
                <a:gd name="connsiteX24" fmla="*/ 136301 w 283462"/>
                <a:gd name="connsiteY24" fmla="*/ 342999 h 357351"/>
                <a:gd name="connsiteX25" fmla="*/ 136206 w 283462"/>
                <a:gd name="connsiteY25" fmla="*/ 328807 h 357351"/>
                <a:gd name="connsiteX26" fmla="*/ 144874 w 283462"/>
                <a:gd name="connsiteY26" fmla="*/ 322139 h 357351"/>
                <a:gd name="connsiteX27" fmla="*/ 141254 w 283462"/>
                <a:gd name="connsiteY27" fmla="*/ 310900 h 357351"/>
                <a:gd name="connsiteX28" fmla="*/ 146398 w 283462"/>
                <a:gd name="connsiteY28" fmla="*/ 294993 h 357351"/>
                <a:gd name="connsiteX29" fmla="*/ 142397 w 283462"/>
                <a:gd name="connsiteY29" fmla="*/ 276515 h 357351"/>
                <a:gd name="connsiteX30" fmla="*/ 182974 w 283462"/>
                <a:gd name="connsiteY30" fmla="*/ 262608 h 357351"/>
                <a:gd name="connsiteX31" fmla="*/ 174973 w 283462"/>
                <a:gd name="connsiteY31" fmla="*/ 271847 h 357351"/>
                <a:gd name="connsiteX32" fmla="*/ 179926 w 283462"/>
                <a:gd name="connsiteY32" fmla="*/ 284801 h 357351"/>
                <a:gd name="connsiteX33" fmla="*/ 191165 w 283462"/>
                <a:gd name="connsiteY33" fmla="*/ 301851 h 357351"/>
                <a:gd name="connsiteX34" fmla="*/ 202691 w 283462"/>
                <a:gd name="connsiteY34" fmla="*/ 304042 h 357351"/>
                <a:gd name="connsiteX35" fmla="*/ 212216 w 283462"/>
                <a:gd name="connsiteY35" fmla="*/ 304328 h 357351"/>
                <a:gd name="connsiteX36" fmla="*/ 220217 w 283462"/>
                <a:gd name="connsiteY36" fmla="*/ 298041 h 357351"/>
                <a:gd name="connsiteX37" fmla="*/ 216692 w 283462"/>
                <a:gd name="connsiteY37" fmla="*/ 266799 h 357351"/>
                <a:gd name="connsiteX38" fmla="*/ 200881 w 283462"/>
                <a:gd name="connsiteY38" fmla="*/ 252797 h 357351"/>
                <a:gd name="connsiteX39" fmla="*/ 176497 w 283462"/>
                <a:gd name="connsiteY39" fmla="*/ 251464 h 357351"/>
                <a:gd name="connsiteX40" fmla="*/ 139254 w 283462"/>
                <a:gd name="connsiteY40" fmla="*/ 219269 h 357351"/>
                <a:gd name="connsiteX41" fmla="*/ 131444 w 283462"/>
                <a:gd name="connsiteY41" fmla="*/ 208601 h 357351"/>
                <a:gd name="connsiteX42" fmla="*/ 133444 w 283462"/>
                <a:gd name="connsiteY42" fmla="*/ 184408 h 357351"/>
                <a:gd name="connsiteX43" fmla="*/ 143921 w 283462"/>
                <a:gd name="connsiteY43" fmla="*/ 187742 h 357351"/>
                <a:gd name="connsiteX44" fmla="*/ 153256 w 283462"/>
                <a:gd name="connsiteY44" fmla="*/ 178312 h 357351"/>
                <a:gd name="connsiteX45" fmla="*/ 152970 w 283462"/>
                <a:gd name="connsiteY45" fmla="*/ 160976 h 357351"/>
                <a:gd name="connsiteX46" fmla="*/ 159066 w 283462"/>
                <a:gd name="connsiteY46" fmla="*/ 155452 h 357351"/>
                <a:gd name="connsiteX47" fmla="*/ 166019 w 283462"/>
                <a:gd name="connsiteY47" fmla="*/ 158500 h 357351"/>
                <a:gd name="connsiteX48" fmla="*/ 178021 w 283462"/>
                <a:gd name="connsiteY48" fmla="*/ 178598 h 357351"/>
                <a:gd name="connsiteX49" fmla="*/ 182879 w 283462"/>
                <a:gd name="connsiteY49" fmla="*/ 180598 h 357351"/>
                <a:gd name="connsiteX50" fmla="*/ 185260 w 283462"/>
                <a:gd name="connsiteY50" fmla="*/ 176502 h 357351"/>
                <a:gd name="connsiteX51" fmla="*/ 181545 w 283462"/>
                <a:gd name="connsiteY51" fmla="*/ 156595 h 357351"/>
                <a:gd name="connsiteX52" fmla="*/ 195071 w 283462"/>
                <a:gd name="connsiteY52" fmla="*/ 155642 h 357351"/>
                <a:gd name="connsiteX53" fmla="*/ 207167 w 283462"/>
                <a:gd name="connsiteY53" fmla="*/ 152023 h 357351"/>
                <a:gd name="connsiteX54" fmla="*/ 202214 w 283462"/>
                <a:gd name="connsiteY54" fmla="*/ 142403 h 357351"/>
                <a:gd name="connsiteX55" fmla="*/ 202310 w 283462"/>
                <a:gd name="connsiteY55" fmla="*/ 130782 h 357351"/>
                <a:gd name="connsiteX56" fmla="*/ 207263 w 283462"/>
                <a:gd name="connsiteY56" fmla="*/ 120019 h 357351"/>
                <a:gd name="connsiteX57" fmla="*/ 212120 w 283462"/>
                <a:gd name="connsiteY57" fmla="*/ 84300 h 357351"/>
                <a:gd name="connsiteX58" fmla="*/ 213835 w 283462"/>
                <a:gd name="connsiteY58" fmla="*/ 72584 h 357351"/>
                <a:gd name="connsiteX59" fmla="*/ 239171 w 283462"/>
                <a:gd name="connsiteY59" fmla="*/ 80014 h 357351"/>
                <a:gd name="connsiteX60" fmla="*/ 239171 w 283462"/>
                <a:gd name="connsiteY60" fmla="*/ 80014 h 357351"/>
                <a:gd name="connsiteX61" fmla="*/ 255554 w 283462"/>
                <a:gd name="connsiteY61" fmla="*/ 79919 h 35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83462" h="357351">
                  <a:moveTo>
                    <a:pt x="255554" y="79919"/>
                  </a:moveTo>
                  <a:cubicBezTo>
                    <a:pt x="264794" y="84014"/>
                    <a:pt x="272795" y="91730"/>
                    <a:pt x="283463" y="91920"/>
                  </a:cubicBezTo>
                  <a:cubicBezTo>
                    <a:pt x="280129" y="77347"/>
                    <a:pt x="272414" y="65726"/>
                    <a:pt x="262031" y="56297"/>
                  </a:cubicBezTo>
                  <a:cubicBezTo>
                    <a:pt x="254697" y="49629"/>
                    <a:pt x="250792" y="41628"/>
                    <a:pt x="250030" y="31436"/>
                  </a:cubicBezTo>
                  <a:cubicBezTo>
                    <a:pt x="228313" y="35342"/>
                    <a:pt x="209739" y="21530"/>
                    <a:pt x="189356" y="18101"/>
                  </a:cubicBezTo>
                  <a:cubicBezTo>
                    <a:pt x="187165" y="17720"/>
                    <a:pt x="184688" y="14768"/>
                    <a:pt x="183545" y="12386"/>
                  </a:cubicBezTo>
                  <a:cubicBezTo>
                    <a:pt x="176497" y="-2473"/>
                    <a:pt x="167353" y="-2377"/>
                    <a:pt x="154399" y="4385"/>
                  </a:cubicBezTo>
                  <a:cubicBezTo>
                    <a:pt x="145445" y="9053"/>
                    <a:pt x="136492" y="13434"/>
                    <a:pt x="128205" y="19435"/>
                  </a:cubicBezTo>
                  <a:cubicBezTo>
                    <a:pt x="127919" y="20768"/>
                    <a:pt x="127538" y="22102"/>
                    <a:pt x="127157" y="23435"/>
                  </a:cubicBezTo>
                  <a:cubicBezTo>
                    <a:pt x="134396" y="39533"/>
                    <a:pt x="126681" y="54773"/>
                    <a:pt x="124967" y="70298"/>
                  </a:cubicBezTo>
                  <a:cubicBezTo>
                    <a:pt x="123443" y="71918"/>
                    <a:pt x="122966" y="74489"/>
                    <a:pt x="120871" y="75632"/>
                  </a:cubicBezTo>
                  <a:cubicBezTo>
                    <a:pt x="121633" y="72299"/>
                    <a:pt x="125633" y="71346"/>
                    <a:pt x="125633" y="67441"/>
                  </a:cubicBezTo>
                  <a:cubicBezTo>
                    <a:pt x="120776" y="40771"/>
                    <a:pt x="105059" y="54201"/>
                    <a:pt x="98963" y="62297"/>
                  </a:cubicBezTo>
                  <a:cubicBezTo>
                    <a:pt x="74579" y="94587"/>
                    <a:pt x="37241" y="108970"/>
                    <a:pt x="12572" y="140307"/>
                  </a:cubicBezTo>
                  <a:cubicBezTo>
                    <a:pt x="10762" y="142307"/>
                    <a:pt x="9143" y="144593"/>
                    <a:pt x="7619" y="146975"/>
                  </a:cubicBezTo>
                  <a:cubicBezTo>
                    <a:pt x="4666" y="152118"/>
                    <a:pt x="2380" y="157547"/>
                    <a:pt x="1523" y="163548"/>
                  </a:cubicBezTo>
                  <a:cubicBezTo>
                    <a:pt x="-97" y="175359"/>
                    <a:pt x="-2764" y="188218"/>
                    <a:pt x="8000" y="196505"/>
                  </a:cubicBezTo>
                  <a:cubicBezTo>
                    <a:pt x="20001" y="205839"/>
                    <a:pt x="24287" y="188313"/>
                    <a:pt x="37813" y="184598"/>
                  </a:cubicBezTo>
                  <a:cubicBezTo>
                    <a:pt x="28478" y="201839"/>
                    <a:pt x="10190" y="217936"/>
                    <a:pt x="37146" y="231938"/>
                  </a:cubicBezTo>
                  <a:cubicBezTo>
                    <a:pt x="40194" y="233557"/>
                    <a:pt x="31622" y="254512"/>
                    <a:pt x="42480" y="264037"/>
                  </a:cubicBezTo>
                  <a:cubicBezTo>
                    <a:pt x="43909" y="267847"/>
                    <a:pt x="45433" y="271657"/>
                    <a:pt x="47147" y="275372"/>
                  </a:cubicBezTo>
                  <a:cubicBezTo>
                    <a:pt x="58482" y="287564"/>
                    <a:pt x="51624" y="299375"/>
                    <a:pt x="46576" y="311281"/>
                  </a:cubicBezTo>
                  <a:cubicBezTo>
                    <a:pt x="58863" y="335570"/>
                    <a:pt x="84200" y="337665"/>
                    <a:pt x="102964" y="351095"/>
                  </a:cubicBezTo>
                  <a:cubicBezTo>
                    <a:pt x="113156" y="355572"/>
                    <a:pt x="123252" y="361954"/>
                    <a:pt x="133825" y="352334"/>
                  </a:cubicBezTo>
                  <a:cubicBezTo>
                    <a:pt x="137349" y="350048"/>
                    <a:pt x="139445" y="346238"/>
                    <a:pt x="136301" y="342999"/>
                  </a:cubicBezTo>
                  <a:cubicBezTo>
                    <a:pt x="131158" y="337760"/>
                    <a:pt x="130777" y="333474"/>
                    <a:pt x="136206" y="328807"/>
                  </a:cubicBezTo>
                  <a:cubicBezTo>
                    <a:pt x="138968" y="326426"/>
                    <a:pt x="142016" y="324330"/>
                    <a:pt x="144874" y="322139"/>
                  </a:cubicBezTo>
                  <a:cubicBezTo>
                    <a:pt x="143636" y="318425"/>
                    <a:pt x="141731" y="314805"/>
                    <a:pt x="141254" y="310900"/>
                  </a:cubicBezTo>
                  <a:cubicBezTo>
                    <a:pt x="140492" y="304994"/>
                    <a:pt x="148970" y="302423"/>
                    <a:pt x="146398" y="294993"/>
                  </a:cubicBezTo>
                  <a:cubicBezTo>
                    <a:pt x="144398" y="289469"/>
                    <a:pt x="143826" y="283373"/>
                    <a:pt x="142397" y="276515"/>
                  </a:cubicBezTo>
                  <a:cubicBezTo>
                    <a:pt x="154780" y="267466"/>
                    <a:pt x="166877" y="258703"/>
                    <a:pt x="182974" y="262608"/>
                  </a:cubicBezTo>
                  <a:cubicBezTo>
                    <a:pt x="183926" y="269466"/>
                    <a:pt x="176211" y="267275"/>
                    <a:pt x="174973" y="271847"/>
                  </a:cubicBezTo>
                  <a:cubicBezTo>
                    <a:pt x="173449" y="277658"/>
                    <a:pt x="177164" y="280896"/>
                    <a:pt x="179926" y="284801"/>
                  </a:cubicBezTo>
                  <a:cubicBezTo>
                    <a:pt x="183831" y="290326"/>
                    <a:pt x="187451" y="296136"/>
                    <a:pt x="191165" y="301851"/>
                  </a:cubicBezTo>
                  <a:cubicBezTo>
                    <a:pt x="194309" y="306709"/>
                    <a:pt x="198214" y="307947"/>
                    <a:pt x="202691" y="304042"/>
                  </a:cubicBezTo>
                  <a:cubicBezTo>
                    <a:pt x="206120" y="300994"/>
                    <a:pt x="208501" y="302137"/>
                    <a:pt x="212216" y="304328"/>
                  </a:cubicBezTo>
                  <a:cubicBezTo>
                    <a:pt x="216788" y="306899"/>
                    <a:pt x="222693" y="300994"/>
                    <a:pt x="220217" y="298041"/>
                  </a:cubicBezTo>
                  <a:cubicBezTo>
                    <a:pt x="211835" y="288135"/>
                    <a:pt x="217550" y="277181"/>
                    <a:pt x="216692" y="266799"/>
                  </a:cubicBezTo>
                  <a:cubicBezTo>
                    <a:pt x="215645" y="255274"/>
                    <a:pt x="211454" y="250226"/>
                    <a:pt x="200881" y="252797"/>
                  </a:cubicBezTo>
                  <a:cubicBezTo>
                    <a:pt x="192213" y="254798"/>
                    <a:pt x="184593" y="251559"/>
                    <a:pt x="176497" y="251464"/>
                  </a:cubicBezTo>
                  <a:cubicBezTo>
                    <a:pt x="156780" y="251178"/>
                    <a:pt x="143445" y="241367"/>
                    <a:pt x="139254" y="219269"/>
                  </a:cubicBezTo>
                  <a:cubicBezTo>
                    <a:pt x="134873" y="217079"/>
                    <a:pt x="129634" y="213554"/>
                    <a:pt x="131444" y="208601"/>
                  </a:cubicBezTo>
                  <a:cubicBezTo>
                    <a:pt x="134206" y="200791"/>
                    <a:pt x="131539" y="193076"/>
                    <a:pt x="133444" y="184408"/>
                  </a:cubicBezTo>
                  <a:cubicBezTo>
                    <a:pt x="137254" y="185646"/>
                    <a:pt x="140492" y="187170"/>
                    <a:pt x="143921" y="187742"/>
                  </a:cubicBezTo>
                  <a:cubicBezTo>
                    <a:pt x="151732" y="188885"/>
                    <a:pt x="154780" y="186122"/>
                    <a:pt x="153256" y="178312"/>
                  </a:cubicBezTo>
                  <a:cubicBezTo>
                    <a:pt x="152113" y="172406"/>
                    <a:pt x="149541" y="166691"/>
                    <a:pt x="152970" y="160976"/>
                  </a:cubicBezTo>
                  <a:cubicBezTo>
                    <a:pt x="154399" y="158595"/>
                    <a:pt x="156780" y="155928"/>
                    <a:pt x="159066" y="155452"/>
                  </a:cubicBezTo>
                  <a:cubicBezTo>
                    <a:pt x="161162" y="154976"/>
                    <a:pt x="164686" y="156595"/>
                    <a:pt x="166019" y="158500"/>
                  </a:cubicBezTo>
                  <a:cubicBezTo>
                    <a:pt x="170306" y="164882"/>
                    <a:pt x="173830" y="172025"/>
                    <a:pt x="178021" y="178598"/>
                  </a:cubicBezTo>
                  <a:cubicBezTo>
                    <a:pt x="178878" y="179931"/>
                    <a:pt x="181355" y="180788"/>
                    <a:pt x="182879" y="180598"/>
                  </a:cubicBezTo>
                  <a:cubicBezTo>
                    <a:pt x="183926" y="180407"/>
                    <a:pt x="185450" y="177740"/>
                    <a:pt x="185260" y="176502"/>
                  </a:cubicBezTo>
                  <a:cubicBezTo>
                    <a:pt x="184307" y="169739"/>
                    <a:pt x="182783" y="162977"/>
                    <a:pt x="181545" y="156595"/>
                  </a:cubicBezTo>
                  <a:cubicBezTo>
                    <a:pt x="186308" y="152499"/>
                    <a:pt x="190784" y="157262"/>
                    <a:pt x="195071" y="155642"/>
                  </a:cubicBezTo>
                  <a:cubicBezTo>
                    <a:pt x="199071" y="154118"/>
                    <a:pt x="204881" y="158690"/>
                    <a:pt x="207167" y="152023"/>
                  </a:cubicBezTo>
                  <a:cubicBezTo>
                    <a:pt x="208691" y="147451"/>
                    <a:pt x="203929" y="145641"/>
                    <a:pt x="202214" y="142403"/>
                  </a:cubicBezTo>
                  <a:cubicBezTo>
                    <a:pt x="200119" y="138593"/>
                    <a:pt x="200881" y="134592"/>
                    <a:pt x="202310" y="130782"/>
                  </a:cubicBezTo>
                  <a:cubicBezTo>
                    <a:pt x="203643" y="127067"/>
                    <a:pt x="204881" y="122876"/>
                    <a:pt x="207263" y="120019"/>
                  </a:cubicBezTo>
                  <a:cubicBezTo>
                    <a:pt x="216597" y="109160"/>
                    <a:pt x="218026" y="97635"/>
                    <a:pt x="212120" y="84300"/>
                  </a:cubicBezTo>
                  <a:cubicBezTo>
                    <a:pt x="210692" y="81062"/>
                    <a:pt x="210882" y="76490"/>
                    <a:pt x="213835" y="72584"/>
                  </a:cubicBezTo>
                  <a:cubicBezTo>
                    <a:pt x="222122" y="75061"/>
                    <a:pt x="230599" y="77537"/>
                    <a:pt x="239171" y="80014"/>
                  </a:cubicBezTo>
                  <a:lnTo>
                    <a:pt x="239171" y="80014"/>
                  </a:lnTo>
                  <a:cubicBezTo>
                    <a:pt x="244410" y="75347"/>
                    <a:pt x="250030" y="75442"/>
                    <a:pt x="255554" y="79919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05DF046-D92A-4431-9A6F-E849A1B9352F}"/>
                </a:ext>
              </a:extLst>
            </p:cNvPr>
            <p:cNvSpPr/>
            <p:nvPr/>
          </p:nvSpPr>
          <p:spPr>
            <a:xfrm>
              <a:off x="1541489" y="825882"/>
              <a:ext cx="185760" cy="105727"/>
            </a:xfrm>
            <a:custGeom>
              <a:avLst/>
              <a:gdLst>
                <a:gd name="connsiteX0" fmla="*/ 48250 w 185760"/>
                <a:gd name="connsiteY0" fmla="*/ 6001 h 105727"/>
                <a:gd name="connsiteX1" fmla="*/ 15007 w 185760"/>
                <a:gd name="connsiteY1" fmla="*/ 0 h 105727"/>
                <a:gd name="connsiteX2" fmla="*/ 53 w 185760"/>
                <a:gd name="connsiteY2" fmla="*/ 22860 h 105727"/>
                <a:gd name="connsiteX3" fmla="*/ 3958 w 185760"/>
                <a:gd name="connsiteY3" fmla="*/ 90678 h 105727"/>
                <a:gd name="connsiteX4" fmla="*/ 9578 w 185760"/>
                <a:gd name="connsiteY4" fmla="*/ 102680 h 105727"/>
                <a:gd name="connsiteX5" fmla="*/ 20532 w 185760"/>
                <a:gd name="connsiteY5" fmla="*/ 105728 h 105727"/>
                <a:gd name="connsiteX6" fmla="*/ 31581 w 185760"/>
                <a:gd name="connsiteY6" fmla="*/ 102775 h 105727"/>
                <a:gd name="connsiteX7" fmla="*/ 37010 w 185760"/>
                <a:gd name="connsiteY7" fmla="*/ 102680 h 105727"/>
                <a:gd name="connsiteX8" fmla="*/ 53679 w 185760"/>
                <a:gd name="connsiteY8" fmla="*/ 96774 h 105727"/>
                <a:gd name="connsiteX9" fmla="*/ 89588 w 185760"/>
                <a:gd name="connsiteY9" fmla="*/ 86582 h 105727"/>
                <a:gd name="connsiteX10" fmla="*/ 110257 w 185760"/>
                <a:gd name="connsiteY10" fmla="*/ 83630 h 105727"/>
                <a:gd name="connsiteX11" fmla="*/ 139309 w 185760"/>
                <a:gd name="connsiteY11" fmla="*/ 88297 h 105727"/>
                <a:gd name="connsiteX12" fmla="*/ 156644 w 185760"/>
                <a:gd name="connsiteY12" fmla="*/ 62103 h 105727"/>
                <a:gd name="connsiteX13" fmla="*/ 158740 w 185760"/>
                <a:gd name="connsiteY13" fmla="*/ 60198 h 105727"/>
                <a:gd name="connsiteX14" fmla="*/ 166455 w 185760"/>
                <a:gd name="connsiteY14" fmla="*/ 49054 h 105727"/>
                <a:gd name="connsiteX15" fmla="*/ 181790 w 185760"/>
                <a:gd name="connsiteY15" fmla="*/ 43244 h 105727"/>
                <a:gd name="connsiteX16" fmla="*/ 184933 w 185760"/>
                <a:gd name="connsiteY16" fmla="*/ 29528 h 105727"/>
                <a:gd name="connsiteX17" fmla="*/ 175599 w 185760"/>
                <a:gd name="connsiteY17" fmla="*/ 14954 h 105727"/>
                <a:gd name="connsiteX18" fmla="*/ 167693 w 185760"/>
                <a:gd name="connsiteY18" fmla="*/ 5048 h 105727"/>
                <a:gd name="connsiteX19" fmla="*/ 161978 w 185760"/>
                <a:gd name="connsiteY19" fmla="*/ 14478 h 105727"/>
                <a:gd name="connsiteX20" fmla="*/ 155215 w 185760"/>
                <a:gd name="connsiteY20" fmla="*/ 19431 h 105727"/>
                <a:gd name="connsiteX21" fmla="*/ 137213 w 185760"/>
                <a:gd name="connsiteY21" fmla="*/ 17621 h 105727"/>
                <a:gd name="connsiteX22" fmla="*/ 121973 w 185760"/>
                <a:gd name="connsiteY22" fmla="*/ 22860 h 105727"/>
                <a:gd name="connsiteX23" fmla="*/ 86921 w 185760"/>
                <a:gd name="connsiteY23" fmla="*/ 18098 h 105727"/>
                <a:gd name="connsiteX24" fmla="*/ 86731 w 185760"/>
                <a:gd name="connsiteY24" fmla="*/ 20193 h 105727"/>
                <a:gd name="connsiteX25" fmla="*/ 86921 w 185760"/>
                <a:gd name="connsiteY25" fmla="*/ 18098 h 105727"/>
                <a:gd name="connsiteX26" fmla="*/ 81492 w 185760"/>
                <a:gd name="connsiteY26" fmla="*/ 6763 h 105727"/>
                <a:gd name="connsiteX27" fmla="*/ 62823 w 185760"/>
                <a:gd name="connsiteY27" fmla="*/ 11716 h 105727"/>
                <a:gd name="connsiteX28" fmla="*/ 48250 w 185760"/>
                <a:gd name="connsiteY28" fmla="*/ 6001 h 105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5760" h="105727">
                  <a:moveTo>
                    <a:pt x="48250" y="6001"/>
                  </a:moveTo>
                  <a:cubicBezTo>
                    <a:pt x="37201" y="4001"/>
                    <a:pt x="26056" y="2000"/>
                    <a:pt x="15007" y="0"/>
                  </a:cubicBezTo>
                  <a:cubicBezTo>
                    <a:pt x="4720" y="3524"/>
                    <a:pt x="-233" y="12954"/>
                    <a:pt x="53" y="22860"/>
                  </a:cubicBezTo>
                  <a:cubicBezTo>
                    <a:pt x="625" y="45530"/>
                    <a:pt x="-1852" y="68485"/>
                    <a:pt x="3958" y="90678"/>
                  </a:cubicBezTo>
                  <a:cubicBezTo>
                    <a:pt x="5863" y="94679"/>
                    <a:pt x="7673" y="98679"/>
                    <a:pt x="9578" y="102680"/>
                  </a:cubicBezTo>
                  <a:cubicBezTo>
                    <a:pt x="12626" y="106299"/>
                    <a:pt x="16722" y="105632"/>
                    <a:pt x="20532" y="105728"/>
                  </a:cubicBezTo>
                  <a:cubicBezTo>
                    <a:pt x="24437" y="105632"/>
                    <a:pt x="28438" y="106204"/>
                    <a:pt x="31581" y="102775"/>
                  </a:cubicBezTo>
                  <a:cubicBezTo>
                    <a:pt x="33391" y="102775"/>
                    <a:pt x="35200" y="102680"/>
                    <a:pt x="37010" y="102680"/>
                  </a:cubicBezTo>
                  <a:cubicBezTo>
                    <a:pt x="41487" y="97060"/>
                    <a:pt x="49107" y="102108"/>
                    <a:pt x="53679" y="96774"/>
                  </a:cubicBezTo>
                  <a:cubicBezTo>
                    <a:pt x="66442" y="96869"/>
                    <a:pt x="79111" y="97441"/>
                    <a:pt x="89588" y="86582"/>
                  </a:cubicBezTo>
                  <a:cubicBezTo>
                    <a:pt x="95208" y="80772"/>
                    <a:pt x="102828" y="82963"/>
                    <a:pt x="110257" y="83630"/>
                  </a:cubicBezTo>
                  <a:cubicBezTo>
                    <a:pt x="120163" y="84392"/>
                    <a:pt x="129117" y="93726"/>
                    <a:pt x="139309" y="88297"/>
                  </a:cubicBezTo>
                  <a:cubicBezTo>
                    <a:pt x="149119" y="83058"/>
                    <a:pt x="149405" y="69723"/>
                    <a:pt x="156644" y="62103"/>
                  </a:cubicBezTo>
                  <a:cubicBezTo>
                    <a:pt x="157311" y="61436"/>
                    <a:pt x="158073" y="60865"/>
                    <a:pt x="158740" y="60198"/>
                  </a:cubicBezTo>
                  <a:cubicBezTo>
                    <a:pt x="159597" y="55055"/>
                    <a:pt x="160930" y="50387"/>
                    <a:pt x="166455" y="49054"/>
                  </a:cubicBezTo>
                  <a:cubicBezTo>
                    <a:pt x="171789" y="47720"/>
                    <a:pt x="177504" y="48006"/>
                    <a:pt x="181790" y="43244"/>
                  </a:cubicBezTo>
                  <a:cubicBezTo>
                    <a:pt x="185314" y="39243"/>
                    <a:pt x="186838" y="34481"/>
                    <a:pt x="184933" y="29528"/>
                  </a:cubicBezTo>
                  <a:cubicBezTo>
                    <a:pt x="182838" y="24098"/>
                    <a:pt x="176742" y="21527"/>
                    <a:pt x="175599" y="14954"/>
                  </a:cubicBezTo>
                  <a:cubicBezTo>
                    <a:pt x="174742" y="10192"/>
                    <a:pt x="173218" y="4191"/>
                    <a:pt x="167693" y="5048"/>
                  </a:cubicBezTo>
                  <a:cubicBezTo>
                    <a:pt x="165502" y="5429"/>
                    <a:pt x="164264" y="11525"/>
                    <a:pt x="161978" y="14478"/>
                  </a:cubicBezTo>
                  <a:cubicBezTo>
                    <a:pt x="160264" y="16669"/>
                    <a:pt x="157692" y="18193"/>
                    <a:pt x="155215" y="19431"/>
                  </a:cubicBezTo>
                  <a:cubicBezTo>
                    <a:pt x="149119" y="22670"/>
                    <a:pt x="144262" y="12192"/>
                    <a:pt x="137213" y="17621"/>
                  </a:cubicBezTo>
                  <a:cubicBezTo>
                    <a:pt x="132927" y="20860"/>
                    <a:pt x="126164" y="24384"/>
                    <a:pt x="121973" y="22860"/>
                  </a:cubicBezTo>
                  <a:cubicBezTo>
                    <a:pt x="110353" y="18669"/>
                    <a:pt x="98256" y="22003"/>
                    <a:pt x="86921" y="18098"/>
                  </a:cubicBezTo>
                  <a:cubicBezTo>
                    <a:pt x="86731" y="19526"/>
                    <a:pt x="86731" y="20193"/>
                    <a:pt x="86731" y="20193"/>
                  </a:cubicBezTo>
                  <a:cubicBezTo>
                    <a:pt x="84635" y="19336"/>
                    <a:pt x="84730" y="18574"/>
                    <a:pt x="86921" y="18098"/>
                  </a:cubicBezTo>
                  <a:cubicBezTo>
                    <a:pt x="88350" y="7715"/>
                    <a:pt x="87207" y="5334"/>
                    <a:pt x="81492" y="6763"/>
                  </a:cubicBezTo>
                  <a:cubicBezTo>
                    <a:pt x="75301" y="8382"/>
                    <a:pt x="69205" y="10763"/>
                    <a:pt x="62823" y="11716"/>
                  </a:cubicBezTo>
                  <a:cubicBezTo>
                    <a:pt x="57394" y="12764"/>
                    <a:pt x="51869" y="11906"/>
                    <a:pt x="48250" y="6001"/>
                  </a:cubicBezTo>
                  <a:close/>
                </a:path>
              </a:pathLst>
            </a:custGeom>
            <a:solidFill>
              <a:srgbClr val="B4D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CA9FFD4-9894-481A-A102-C3D66FB9A231}"/>
                </a:ext>
              </a:extLst>
            </p:cNvPr>
            <p:cNvSpPr/>
            <p:nvPr/>
          </p:nvSpPr>
          <p:spPr>
            <a:xfrm>
              <a:off x="1595263" y="689484"/>
              <a:ext cx="7239" cy="9334"/>
            </a:xfrm>
            <a:custGeom>
              <a:avLst/>
              <a:gdLst>
                <a:gd name="connsiteX0" fmla="*/ 7239 w 7239"/>
                <a:gd name="connsiteY0" fmla="*/ 2000 h 9334"/>
                <a:gd name="connsiteX1" fmla="*/ 6286 w 7239"/>
                <a:gd name="connsiteY1" fmla="*/ 0 h 9334"/>
                <a:gd name="connsiteX2" fmla="*/ 2096 w 7239"/>
                <a:gd name="connsiteY2" fmla="*/ 1334 h 9334"/>
                <a:gd name="connsiteX3" fmla="*/ 0 w 7239"/>
                <a:gd name="connsiteY3" fmla="*/ 9335 h 9334"/>
                <a:gd name="connsiteX4" fmla="*/ 4477 w 7239"/>
                <a:gd name="connsiteY4" fmla="*/ 6477 h 9334"/>
                <a:gd name="connsiteX5" fmla="*/ 7239 w 7239"/>
                <a:gd name="connsiteY5" fmla="*/ 2000 h 9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39" h="9334">
                  <a:moveTo>
                    <a:pt x="7239" y="2000"/>
                  </a:moveTo>
                  <a:cubicBezTo>
                    <a:pt x="6953" y="1334"/>
                    <a:pt x="6477" y="0"/>
                    <a:pt x="6286" y="0"/>
                  </a:cubicBezTo>
                  <a:cubicBezTo>
                    <a:pt x="4858" y="286"/>
                    <a:pt x="2572" y="381"/>
                    <a:pt x="2096" y="1334"/>
                  </a:cubicBezTo>
                  <a:cubicBezTo>
                    <a:pt x="953" y="3715"/>
                    <a:pt x="667" y="6668"/>
                    <a:pt x="0" y="9335"/>
                  </a:cubicBezTo>
                  <a:cubicBezTo>
                    <a:pt x="1524" y="8382"/>
                    <a:pt x="3239" y="7715"/>
                    <a:pt x="4477" y="6477"/>
                  </a:cubicBezTo>
                  <a:cubicBezTo>
                    <a:pt x="5620" y="5334"/>
                    <a:pt x="6286" y="3524"/>
                    <a:pt x="7239" y="200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7CC15B6-F4F6-49E2-B752-AD8F5A24E61F}"/>
                </a:ext>
              </a:extLst>
            </p:cNvPr>
            <p:cNvSpPr/>
            <p:nvPr/>
          </p:nvSpPr>
          <p:spPr>
            <a:xfrm>
              <a:off x="1600806" y="801617"/>
              <a:ext cx="7220" cy="9517"/>
            </a:xfrm>
            <a:custGeom>
              <a:avLst/>
              <a:gdLst>
                <a:gd name="connsiteX0" fmla="*/ 934 w 7220"/>
                <a:gd name="connsiteY0" fmla="*/ 5025 h 9517"/>
                <a:gd name="connsiteX1" fmla="*/ 4078 w 7220"/>
                <a:gd name="connsiteY1" fmla="*/ 9502 h 9517"/>
                <a:gd name="connsiteX2" fmla="*/ 7221 w 7220"/>
                <a:gd name="connsiteY2" fmla="*/ 7311 h 9517"/>
                <a:gd name="connsiteX3" fmla="*/ 2268 w 7220"/>
                <a:gd name="connsiteY3" fmla="*/ 1215 h 9517"/>
                <a:gd name="connsiteX4" fmla="*/ 934 w 7220"/>
                <a:gd name="connsiteY4" fmla="*/ 5025 h 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0" h="9517">
                  <a:moveTo>
                    <a:pt x="934" y="5025"/>
                  </a:moveTo>
                  <a:cubicBezTo>
                    <a:pt x="1125" y="5406"/>
                    <a:pt x="2458" y="7597"/>
                    <a:pt x="4078" y="9502"/>
                  </a:cubicBezTo>
                  <a:cubicBezTo>
                    <a:pt x="4173" y="9692"/>
                    <a:pt x="6078" y="8073"/>
                    <a:pt x="7221" y="7311"/>
                  </a:cubicBezTo>
                  <a:cubicBezTo>
                    <a:pt x="5602" y="5216"/>
                    <a:pt x="4078" y="3025"/>
                    <a:pt x="2268" y="1215"/>
                  </a:cubicBezTo>
                  <a:cubicBezTo>
                    <a:pt x="-18" y="-1071"/>
                    <a:pt x="-780" y="-309"/>
                    <a:pt x="934" y="5025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5616F0D-54A8-4D7C-8567-8E5945552728}"/>
                </a:ext>
              </a:extLst>
            </p:cNvPr>
            <p:cNvSpPr/>
            <p:nvPr/>
          </p:nvSpPr>
          <p:spPr>
            <a:xfrm>
              <a:off x="1861106" y="856101"/>
              <a:ext cx="5524" cy="6167"/>
            </a:xfrm>
            <a:custGeom>
              <a:avLst/>
              <a:gdLst>
                <a:gd name="connsiteX0" fmla="*/ 5525 w 5524"/>
                <a:gd name="connsiteY0" fmla="*/ 71 h 6167"/>
                <a:gd name="connsiteX1" fmla="*/ 0 w 5524"/>
                <a:gd name="connsiteY1" fmla="*/ 71 h 6167"/>
                <a:gd name="connsiteX2" fmla="*/ 95 w 5524"/>
                <a:gd name="connsiteY2" fmla="*/ 6167 h 6167"/>
                <a:gd name="connsiteX3" fmla="*/ 5525 w 5524"/>
                <a:gd name="connsiteY3" fmla="*/ 71 h 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167">
                  <a:moveTo>
                    <a:pt x="5525" y="71"/>
                  </a:moveTo>
                  <a:cubicBezTo>
                    <a:pt x="3715" y="-24"/>
                    <a:pt x="1905" y="-24"/>
                    <a:pt x="0" y="71"/>
                  </a:cubicBezTo>
                  <a:cubicBezTo>
                    <a:pt x="0" y="2072"/>
                    <a:pt x="95" y="4167"/>
                    <a:pt x="95" y="6167"/>
                  </a:cubicBezTo>
                  <a:cubicBezTo>
                    <a:pt x="1905" y="4167"/>
                    <a:pt x="3715" y="2072"/>
                    <a:pt x="5525" y="71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3DB5FE0-84D5-40DD-9C98-3C6754DD5E9E}"/>
                </a:ext>
              </a:extLst>
            </p:cNvPr>
            <p:cNvSpPr/>
            <p:nvPr/>
          </p:nvSpPr>
          <p:spPr>
            <a:xfrm>
              <a:off x="1318372" y="484871"/>
              <a:ext cx="265842" cy="387257"/>
            </a:xfrm>
            <a:custGeom>
              <a:avLst/>
              <a:gdLst>
                <a:gd name="connsiteX0" fmla="*/ 190 w 265842"/>
                <a:gd name="connsiteY0" fmla="*/ 274908 h 387257"/>
                <a:gd name="connsiteX1" fmla="*/ 0 w 265842"/>
                <a:gd name="connsiteY1" fmla="*/ 286624 h 387257"/>
                <a:gd name="connsiteX2" fmla="*/ 9906 w 265842"/>
                <a:gd name="connsiteY2" fmla="*/ 353584 h 387257"/>
                <a:gd name="connsiteX3" fmla="*/ 11144 w 265842"/>
                <a:gd name="connsiteY3" fmla="*/ 377206 h 387257"/>
                <a:gd name="connsiteX4" fmla="*/ 11144 w 265842"/>
                <a:gd name="connsiteY4" fmla="*/ 377206 h 387257"/>
                <a:gd name="connsiteX5" fmla="*/ 16669 w 265842"/>
                <a:gd name="connsiteY5" fmla="*/ 383302 h 387257"/>
                <a:gd name="connsiteX6" fmla="*/ 16669 w 265842"/>
                <a:gd name="connsiteY6" fmla="*/ 383302 h 387257"/>
                <a:gd name="connsiteX7" fmla="*/ 43815 w 265842"/>
                <a:gd name="connsiteY7" fmla="*/ 383207 h 387257"/>
                <a:gd name="connsiteX8" fmla="*/ 50673 w 265842"/>
                <a:gd name="connsiteY8" fmla="*/ 378826 h 387257"/>
                <a:gd name="connsiteX9" fmla="*/ 38957 w 265842"/>
                <a:gd name="connsiteY9" fmla="*/ 344155 h 387257"/>
                <a:gd name="connsiteX10" fmla="*/ 61722 w 265842"/>
                <a:gd name="connsiteY10" fmla="*/ 264335 h 387257"/>
                <a:gd name="connsiteX11" fmla="*/ 73247 w 265842"/>
                <a:gd name="connsiteY11" fmla="*/ 235665 h 387257"/>
                <a:gd name="connsiteX12" fmla="*/ 128778 w 265842"/>
                <a:gd name="connsiteY12" fmla="*/ 198994 h 387257"/>
                <a:gd name="connsiteX13" fmla="*/ 140589 w 265842"/>
                <a:gd name="connsiteY13" fmla="*/ 131842 h 387257"/>
                <a:gd name="connsiteX14" fmla="*/ 136017 w 265842"/>
                <a:gd name="connsiteY14" fmla="*/ 125746 h 387257"/>
                <a:gd name="connsiteX15" fmla="*/ 154496 w 265842"/>
                <a:gd name="connsiteY15" fmla="*/ 80884 h 387257"/>
                <a:gd name="connsiteX16" fmla="*/ 194024 w 265842"/>
                <a:gd name="connsiteY16" fmla="*/ 43069 h 387257"/>
                <a:gd name="connsiteX17" fmla="*/ 198596 w 265842"/>
                <a:gd name="connsiteY17" fmla="*/ 39164 h 387257"/>
                <a:gd name="connsiteX18" fmla="*/ 195644 w 265842"/>
                <a:gd name="connsiteY18" fmla="*/ 44784 h 387257"/>
                <a:gd name="connsiteX19" fmla="*/ 196596 w 265842"/>
                <a:gd name="connsiteY19" fmla="*/ 59548 h 387257"/>
                <a:gd name="connsiteX20" fmla="*/ 210122 w 265842"/>
                <a:gd name="connsiteY20" fmla="*/ 74216 h 387257"/>
                <a:gd name="connsiteX21" fmla="*/ 223457 w 265842"/>
                <a:gd name="connsiteY21" fmla="*/ 54690 h 387257"/>
                <a:gd name="connsiteX22" fmla="*/ 244697 w 265842"/>
                <a:gd name="connsiteY22" fmla="*/ 26496 h 387257"/>
                <a:gd name="connsiteX23" fmla="*/ 265652 w 265842"/>
                <a:gd name="connsiteY23" fmla="*/ 14113 h 387257"/>
                <a:gd name="connsiteX24" fmla="*/ 265843 w 265842"/>
                <a:gd name="connsiteY24" fmla="*/ 13828 h 387257"/>
                <a:gd name="connsiteX25" fmla="*/ 215741 w 265842"/>
                <a:gd name="connsiteY25" fmla="*/ 4398 h 387257"/>
                <a:gd name="connsiteX26" fmla="*/ 182023 w 265842"/>
                <a:gd name="connsiteY26" fmla="*/ 22495 h 387257"/>
                <a:gd name="connsiteX27" fmla="*/ 160973 w 265842"/>
                <a:gd name="connsiteY27" fmla="*/ 26496 h 387257"/>
                <a:gd name="connsiteX28" fmla="*/ 145066 w 265842"/>
                <a:gd name="connsiteY28" fmla="*/ 36211 h 387257"/>
                <a:gd name="connsiteX29" fmla="*/ 127540 w 265842"/>
                <a:gd name="connsiteY29" fmla="*/ 62596 h 387257"/>
                <a:gd name="connsiteX30" fmla="*/ 126206 w 265842"/>
                <a:gd name="connsiteY30" fmla="*/ 76597 h 387257"/>
                <a:gd name="connsiteX31" fmla="*/ 115538 w 265842"/>
                <a:gd name="connsiteY31" fmla="*/ 76597 h 387257"/>
                <a:gd name="connsiteX32" fmla="*/ 108395 w 265842"/>
                <a:gd name="connsiteY32" fmla="*/ 86980 h 387257"/>
                <a:gd name="connsiteX33" fmla="*/ 111728 w 265842"/>
                <a:gd name="connsiteY33" fmla="*/ 101648 h 387257"/>
                <a:gd name="connsiteX34" fmla="*/ 109157 w 265842"/>
                <a:gd name="connsiteY34" fmla="*/ 112411 h 387257"/>
                <a:gd name="connsiteX35" fmla="*/ 106775 w 265842"/>
                <a:gd name="connsiteY35" fmla="*/ 126318 h 387257"/>
                <a:gd name="connsiteX36" fmla="*/ 109442 w 265842"/>
                <a:gd name="connsiteY36" fmla="*/ 134795 h 387257"/>
                <a:gd name="connsiteX37" fmla="*/ 90583 w 265842"/>
                <a:gd name="connsiteY37" fmla="*/ 190897 h 387257"/>
                <a:gd name="connsiteX38" fmla="*/ 74771 w 265842"/>
                <a:gd name="connsiteY38" fmla="*/ 207566 h 387257"/>
                <a:gd name="connsiteX39" fmla="*/ 59150 w 265842"/>
                <a:gd name="connsiteY39" fmla="*/ 219568 h 387257"/>
                <a:gd name="connsiteX40" fmla="*/ 37624 w 265842"/>
                <a:gd name="connsiteY40" fmla="*/ 244142 h 387257"/>
                <a:gd name="connsiteX41" fmla="*/ 28003 w 265842"/>
                <a:gd name="connsiteY41" fmla="*/ 252524 h 387257"/>
                <a:gd name="connsiteX42" fmla="*/ 3524 w 265842"/>
                <a:gd name="connsiteY42" fmla="*/ 270241 h 387257"/>
                <a:gd name="connsiteX43" fmla="*/ 190 w 265842"/>
                <a:gd name="connsiteY43" fmla="*/ 274908 h 387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65842" h="387257">
                  <a:moveTo>
                    <a:pt x="190" y="274908"/>
                  </a:moveTo>
                  <a:cubicBezTo>
                    <a:pt x="95" y="278813"/>
                    <a:pt x="0" y="282718"/>
                    <a:pt x="0" y="286624"/>
                  </a:cubicBezTo>
                  <a:cubicBezTo>
                    <a:pt x="5715" y="308531"/>
                    <a:pt x="3524" y="331772"/>
                    <a:pt x="9906" y="353584"/>
                  </a:cubicBezTo>
                  <a:cubicBezTo>
                    <a:pt x="12002" y="360919"/>
                    <a:pt x="10859" y="369301"/>
                    <a:pt x="11144" y="377206"/>
                  </a:cubicBezTo>
                  <a:lnTo>
                    <a:pt x="11144" y="377206"/>
                  </a:lnTo>
                  <a:cubicBezTo>
                    <a:pt x="13144" y="379111"/>
                    <a:pt x="14764" y="381302"/>
                    <a:pt x="16669" y="383302"/>
                  </a:cubicBezTo>
                  <a:lnTo>
                    <a:pt x="16669" y="383302"/>
                  </a:lnTo>
                  <a:cubicBezTo>
                    <a:pt x="25718" y="391113"/>
                    <a:pt x="34766" y="385303"/>
                    <a:pt x="43815" y="383207"/>
                  </a:cubicBezTo>
                  <a:cubicBezTo>
                    <a:pt x="46292" y="381969"/>
                    <a:pt x="48577" y="380540"/>
                    <a:pt x="50673" y="378826"/>
                  </a:cubicBezTo>
                  <a:cubicBezTo>
                    <a:pt x="58198" y="363300"/>
                    <a:pt x="52483" y="352156"/>
                    <a:pt x="38957" y="344155"/>
                  </a:cubicBezTo>
                  <a:cubicBezTo>
                    <a:pt x="64675" y="329105"/>
                    <a:pt x="73057" y="301959"/>
                    <a:pt x="61722" y="264335"/>
                  </a:cubicBezTo>
                  <a:cubicBezTo>
                    <a:pt x="56864" y="248333"/>
                    <a:pt x="57817" y="239570"/>
                    <a:pt x="73247" y="235665"/>
                  </a:cubicBezTo>
                  <a:cubicBezTo>
                    <a:pt x="95441" y="230045"/>
                    <a:pt x="107632" y="206328"/>
                    <a:pt x="128778" y="198994"/>
                  </a:cubicBezTo>
                  <a:cubicBezTo>
                    <a:pt x="144780" y="179182"/>
                    <a:pt x="134969" y="153940"/>
                    <a:pt x="140589" y="131842"/>
                  </a:cubicBezTo>
                  <a:cubicBezTo>
                    <a:pt x="139351" y="129556"/>
                    <a:pt x="137732" y="127556"/>
                    <a:pt x="136017" y="125746"/>
                  </a:cubicBezTo>
                  <a:cubicBezTo>
                    <a:pt x="131064" y="104887"/>
                    <a:pt x="146971" y="95552"/>
                    <a:pt x="154496" y="80884"/>
                  </a:cubicBezTo>
                  <a:cubicBezTo>
                    <a:pt x="164306" y="61738"/>
                    <a:pt x="176879" y="50594"/>
                    <a:pt x="194024" y="43069"/>
                  </a:cubicBezTo>
                  <a:cubicBezTo>
                    <a:pt x="196310" y="42688"/>
                    <a:pt x="196786" y="37545"/>
                    <a:pt x="198596" y="39164"/>
                  </a:cubicBezTo>
                  <a:cubicBezTo>
                    <a:pt x="200216" y="40688"/>
                    <a:pt x="195548" y="42022"/>
                    <a:pt x="195644" y="44784"/>
                  </a:cubicBezTo>
                  <a:cubicBezTo>
                    <a:pt x="194977" y="49832"/>
                    <a:pt x="195072" y="54880"/>
                    <a:pt x="196596" y="59548"/>
                  </a:cubicBezTo>
                  <a:cubicBezTo>
                    <a:pt x="198977" y="66787"/>
                    <a:pt x="200406" y="76788"/>
                    <a:pt x="210122" y="74216"/>
                  </a:cubicBezTo>
                  <a:cubicBezTo>
                    <a:pt x="218408" y="72025"/>
                    <a:pt x="226123" y="64120"/>
                    <a:pt x="223457" y="54690"/>
                  </a:cubicBezTo>
                  <a:cubicBezTo>
                    <a:pt x="216789" y="31544"/>
                    <a:pt x="223266" y="24210"/>
                    <a:pt x="244697" y="26496"/>
                  </a:cubicBezTo>
                  <a:cubicBezTo>
                    <a:pt x="252413" y="27353"/>
                    <a:pt x="260128" y="21162"/>
                    <a:pt x="265652" y="14113"/>
                  </a:cubicBezTo>
                  <a:lnTo>
                    <a:pt x="265843" y="13828"/>
                  </a:lnTo>
                  <a:cubicBezTo>
                    <a:pt x="250889" y="-650"/>
                    <a:pt x="234696" y="-3698"/>
                    <a:pt x="215741" y="4398"/>
                  </a:cubicBezTo>
                  <a:cubicBezTo>
                    <a:pt x="203930" y="9732"/>
                    <a:pt x="191453" y="11637"/>
                    <a:pt x="182023" y="22495"/>
                  </a:cubicBezTo>
                  <a:cubicBezTo>
                    <a:pt x="176689" y="28591"/>
                    <a:pt x="168211" y="26210"/>
                    <a:pt x="160973" y="26496"/>
                  </a:cubicBezTo>
                  <a:cubicBezTo>
                    <a:pt x="154019" y="26782"/>
                    <a:pt x="149066" y="29925"/>
                    <a:pt x="145066" y="36211"/>
                  </a:cubicBezTo>
                  <a:cubicBezTo>
                    <a:pt x="139541" y="45260"/>
                    <a:pt x="133350" y="53833"/>
                    <a:pt x="127540" y="62596"/>
                  </a:cubicBezTo>
                  <a:cubicBezTo>
                    <a:pt x="133636" y="68025"/>
                    <a:pt x="132112" y="73264"/>
                    <a:pt x="126206" y="76597"/>
                  </a:cubicBezTo>
                  <a:cubicBezTo>
                    <a:pt x="123444" y="78217"/>
                    <a:pt x="119062" y="76026"/>
                    <a:pt x="115538" y="76597"/>
                  </a:cubicBezTo>
                  <a:cubicBezTo>
                    <a:pt x="110395" y="77455"/>
                    <a:pt x="107251" y="80788"/>
                    <a:pt x="108395" y="86980"/>
                  </a:cubicBezTo>
                  <a:cubicBezTo>
                    <a:pt x="109347" y="91933"/>
                    <a:pt x="110300" y="96790"/>
                    <a:pt x="111728" y="101648"/>
                  </a:cubicBezTo>
                  <a:cubicBezTo>
                    <a:pt x="112967" y="105934"/>
                    <a:pt x="112300" y="109363"/>
                    <a:pt x="109157" y="112411"/>
                  </a:cubicBezTo>
                  <a:cubicBezTo>
                    <a:pt x="105156" y="116317"/>
                    <a:pt x="105442" y="121270"/>
                    <a:pt x="106775" y="126318"/>
                  </a:cubicBezTo>
                  <a:cubicBezTo>
                    <a:pt x="107537" y="129175"/>
                    <a:pt x="109633" y="132033"/>
                    <a:pt x="109442" y="134795"/>
                  </a:cubicBezTo>
                  <a:cubicBezTo>
                    <a:pt x="108299" y="155464"/>
                    <a:pt x="116396" y="179467"/>
                    <a:pt x="90583" y="190897"/>
                  </a:cubicBezTo>
                  <a:cubicBezTo>
                    <a:pt x="84296" y="193660"/>
                    <a:pt x="80105" y="202042"/>
                    <a:pt x="74771" y="207566"/>
                  </a:cubicBezTo>
                  <a:cubicBezTo>
                    <a:pt x="70199" y="212424"/>
                    <a:pt x="65818" y="217758"/>
                    <a:pt x="59150" y="219568"/>
                  </a:cubicBezTo>
                  <a:cubicBezTo>
                    <a:pt x="47244" y="222806"/>
                    <a:pt x="40195" y="230807"/>
                    <a:pt x="37624" y="244142"/>
                  </a:cubicBezTo>
                  <a:cubicBezTo>
                    <a:pt x="36671" y="249000"/>
                    <a:pt x="33718" y="253762"/>
                    <a:pt x="28003" y="252524"/>
                  </a:cubicBezTo>
                  <a:cubicBezTo>
                    <a:pt x="14192" y="249381"/>
                    <a:pt x="7525" y="257382"/>
                    <a:pt x="3524" y="270241"/>
                  </a:cubicBezTo>
                  <a:cubicBezTo>
                    <a:pt x="3143" y="272146"/>
                    <a:pt x="1334" y="273384"/>
                    <a:pt x="190" y="274908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81AD64C-D845-4392-8ED0-93C34141A3E7}"/>
                </a:ext>
              </a:extLst>
            </p:cNvPr>
            <p:cNvSpPr/>
            <p:nvPr/>
          </p:nvSpPr>
          <p:spPr>
            <a:xfrm>
              <a:off x="1346789" y="679734"/>
              <a:ext cx="209993" cy="242598"/>
            </a:xfrm>
            <a:custGeom>
              <a:avLst/>
              <a:gdLst>
                <a:gd name="connsiteX0" fmla="*/ 98932 w 209993"/>
                <a:gd name="connsiteY0" fmla="*/ 893 h 242598"/>
                <a:gd name="connsiteX1" fmla="*/ 75024 w 209993"/>
                <a:gd name="connsiteY1" fmla="*/ 7370 h 242598"/>
                <a:gd name="connsiteX2" fmla="*/ 68452 w 209993"/>
                <a:gd name="connsiteY2" fmla="*/ 11751 h 242598"/>
                <a:gd name="connsiteX3" fmla="*/ 30447 w 209993"/>
                <a:gd name="connsiteY3" fmla="*/ 37469 h 242598"/>
                <a:gd name="connsiteX4" fmla="*/ 21303 w 209993"/>
                <a:gd name="connsiteY4" fmla="*/ 56804 h 242598"/>
                <a:gd name="connsiteX5" fmla="*/ 27018 w 209993"/>
                <a:gd name="connsiteY5" fmla="*/ 70235 h 242598"/>
                <a:gd name="connsiteX6" fmla="*/ 27209 w 209993"/>
                <a:gd name="connsiteY6" fmla="*/ 94619 h 242598"/>
                <a:gd name="connsiteX7" fmla="*/ 26542 w 209993"/>
                <a:gd name="connsiteY7" fmla="*/ 108525 h 242598"/>
                <a:gd name="connsiteX8" fmla="*/ 30923 w 209993"/>
                <a:gd name="connsiteY8" fmla="*/ 119574 h 242598"/>
                <a:gd name="connsiteX9" fmla="*/ 17493 w 209993"/>
                <a:gd name="connsiteY9" fmla="*/ 136243 h 242598"/>
                <a:gd name="connsiteX10" fmla="*/ 10254 w 209993"/>
                <a:gd name="connsiteY10" fmla="*/ 132242 h 242598"/>
                <a:gd name="connsiteX11" fmla="*/ 253 w 209993"/>
                <a:gd name="connsiteY11" fmla="*/ 139481 h 242598"/>
                <a:gd name="connsiteX12" fmla="*/ 7873 w 209993"/>
                <a:gd name="connsiteY12" fmla="*/ 161008 h 242598"/>
                <a:gd name="connsiteX13" fmla="*/ 21494 w 209993"/>
                <a:gd name="connsiteY13" fmla="*/ 182439 h 242598"/>
                <a:gd name="connsiteX14" fmla="*/ 19398 w 209993"/>
                <a:gd name="connsiteY14" fmla="*/ 185487 h 242598"/>
                <a:gd name="connsiteX15" fmla="*/ 21494 w 209993"/>
                <a:gd name="connsiteY15" fmla="*/ 188535 h 242598"/>
                <a:gd name="connsiteX16" fmla="*/ 43973 w 209993"/>
                <a:gd name="connsiteY16" fmla="*/ 195584 h 242598"/>
                <a:gd name="connsiteX17" fmla="*/ 82835 w 209993"/>
                <a:gd name="connsiteY17" fmla="*/ 211490 h 242598"/>
                <a:gd name="connsiteX18" fmla="*/ 94455 w 209993"/>
                <a:gd name="connsiteY18" fmla="*/ 219206 h 242598"/>
                <a:gd name="connsiteX19" fmla="*/ 99027 w 209993"/>
                <a:gd name="connsiteY19" fmla="*/ 226064 h 242598"/>
                <a:gd name="connsiteX20" fmla="*/ 134460 w 209993"/>
                <a:gd name="connsiteY20" fmla="*/ 233874 h 242598"/>
                <a:gd name="connsiteX21" fmla="*/ 162083 w 209993"/>
                <a:gd name="connsiteY21" fmla="*/ 240065 h 242598"/>
                <a:gd name="connsiteX22" fmla="*/ 175132 w 209993"/>
                <a:gd name="connsiteY22" fmla="*/ 242351 h 242598"/>
                <a:gd name="connsiteX23" fmla="*/ 198849 w 209993"/>
                <a:gd name="connsiteY23" fmla="*/ 236922 h 242598"/>
                <a:gd name="connsiteX24" fmla="*/ 202183 w 209993"/>
                <a:gd name="connsiteY24" fmla="*/ 190916 h 242598"/>
                <a:gd name="connsiteX25" fmla="*/ 209994 w 209993"/>
                <a:gd name="connsiteY25" fmla="*/ 146244 h 242598"/>
                <a:gd name="connsiteX26" fmla="*/ 206850 w 209993"/>
                <a:gd name="connsiteY26" fmla="*/ 138719 h 242598"/>
                <a:gd name="connsiteX27" fmla="*/ 187610 w 209993"/>
                <a:gd name="connsiteY27" fmla="*/ 130433 h 242598"/>
                <a:gd name="connsiteX28" fmla="*/ 167226 w 209993"/>
                <a:gd name="connsiteY28" fmla="*/ 120717 h 242598"/>
                <a:gd name="connsiteX29" fmla="*/ 160083 w 209993"/>
                <a:gd name="connsiteY29" fmla="*/ 109859 h 242598"/>
                <a:gd name="connsiteX30" fmla="*/ 155987 w 209993"/>
                <a:gd name="connsiteY30" fmla="*/ 93666 h 242598"/>
                <a:gd name="connsiteX31" fmla="*/ 138365 w 209993"/>
                <a:gd name="connsiteY31" fmla="*/ 42612 h 242598"/>
                <a:gd name="connsiteX32" fmla="*/ 119220 w 209993"/>
                <a:gd name="connsiteY32" fmla="*/ 20324 h 242598"/>
                <a:gd name="connsiteX33" fmla="*/ 114172 w 209993"/>
                <a:gd name="connsiteY33" fmla="*/ 9560 h 242598"/>
                <a:gd name="connsiteX34" fmla="*/ 98932 w 209993"/>
                <a:gd name="connsiteY34" fmla="*/ 893 h 242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09993" h="242598">
                  <a:moveTo>
                    <a:pt x="98932" y="893"/>
                  </a:moveTo>
                  <a:cubicBezTo>
                    <a:pt x="90931" y="2988"/>
                    <a:pt x="82930" y="4988"/>
                    <a:pt x="75024" y="7370"/>
                  </a:cubicBezTo>
                  <a:cubicBezTo>
                    <a:pt x="72643" y="8132"/>
                    <a:pt x="70071" y="9656"/>
                    <a:pt x="68452" y="11751"/>
                  </a:cubicBezTo>
                  <a:cubicBezTo>
                    <a:pt x="53402" y="30611"/>
                    <a:pt x="53498" y="30611"/>
                    <a:pt x="30447" y="37469"/>
                  </a:cubicBezTo>
                  <a:cubicBezTo>
                    <a:pt x="18827" y="40898"/>
                    <a:pt x="17303" y="43946"/>
                    <a:pt x="21303" y="56804"/>
                  </a:cubicBezTo>
                  <a:cubicBezTo>
                    <a:pt x="22732" y="61472"/>
                    <a:pt x="24256" y="66425"/>
                    <a:pt x="27018" y="70235"/>
                  </a:cubicBezTo>
                  <a:cubicBezTo>
                    <a:pt x="33114" y="78617"/>
                    <a:pt x="33590" y="86427"/>
                    <a:pt x="27209" y="94619"/>
                  </a:cubicBezTo>
                  <a:cubicBezTo>
                    <a:pt x="23684" y="99095"/>
                    <a:pt x="24542" y="103763"/>
                    <a:pt x="26542" y="108525"/>
                  </a:cubicBezTo>
                  <a:cubicBezTo>
                    <a:pt x="28066" y="112145"/>
                    <a:pt x="29876" y="115764"/>
                    <a:pt x="30923" y="119574"/>
                  </a:cubicBezTo>
                  <a:cubicBezTo>
                    <a:pt x="33590" y="128909"/>
                    <a:pt x="26637" y="137576"/>
                    <a:pt x="17493" y="136243"/>
                  </a:cubicBezTo>
                  <a:cubicBezTo>
                    <a:pt x="14921" y="135862"/>
                    <a:pt x="12826" y="133100"/>
                    <a:pt x="10254" y="132242"/>
                  </a:cubicBezTo>
                  <a:cubicBezTo>
                    <a:pt x="5873" y="130909"/>
                    <a:pt x="824" y="134909"/>
                    <a:pt x="253" y="139481"/>
                  </a:cubicBezTo>
                  <a:cubicBezTo>
                    <a:pt x="-985" y="148340"/>
                    <a:pt x="2444" y="155293"/>
                    <a:pt x="7873" y="161008"/>
                  </a:cubicBezTo>
                  <a:cubicBezTo>
                    <a:pt x="14636" y="168152"/>
                    <a:pt x="20636" y="176819"/>
                    <a:pt x="21494" y="182439"/>
                  </a:cubicBezTo>
                  <a:cubicBezTo>
                    <a:pt x="20732" y="183487"/>
                    <a:pt x="20065" y="184439"/>
                    <a:pt x="19398" y="185487"/>
                  </a:cubicBezTo>
                  <a:cubicBezTo>
                    <a:pt x="20065" y="186535"/>
                    <a:pt x="20827" y="187487"/>
                    <a:pt x="21494" y="188535"/>
                  </a:cubicBezTo>
                  <a:cubicBezTo>
                    <a:pt x="29399" y="189202"/>
                    <a:pt x="37686" y="186725"/>
                    <a:pt x="43973" y="195584"/>
                  </a:cubicBezTo>
                  <a:cubicBezTo>
                    <a:pt x="53784" y="209300"/>
                    <a:pt x="67880" y="213300"/>
                    <a:pt x="82835" y="211490"/>
                  </a:cubicBezTo>
                  <a:cubicBezTo>
                    <a:pt x="89788" y="210633"/>
                    <a:pt x="92741" y="212062"/>
                    <a:pt x="94455" y="219206"/>
                  </a:cubicBezTo>
                  <a:cubicBezTo>
                    <a:pt x="95027" y="221873"/>
                    <a:pt x="97884" y="226254"/>
                    <a:pt x="99027" y="226064"/>
                  </a:cubicBezTo>
                  <a:cubicBezTo>
                    <a:pt x="112267" y="223016"/>
                    <a:pt x="123316" y="234827"/>
                    <a:pt x="134460" y="233874"/>
                  </a:cubicBezTo>
                  <a:cubicBezTo>
                    <a:pt x="145224" y="232922"/>
                    <a:pt x="153320" y="233112"/>
                    <a:pt x="162083" y="240065"/>
                  </a:cubicBezTo>
                  <a:cubicBezTo>
                    <a:pt x="165226" y="242637"/>
                    <a:pt x="170846" y="242923"/>
                    <a:pt x="175132" y="242351"/>
                  </a:cubicBezTo>
                  <a:cubicBezTo>
                    <a:pt x="183133" y="241304"/>
                    <a:pt x="190944" y="238827"/>
                    <a:pt x="198849" y="236922"/>
                  </a:cubicBezTo>
                  <a:cubicBezTo>
                    <a:pt x="204469" y="221968"/>
                    <a:pt x="206184" y="205299"/>
                    <a:pt x="202183" y="190916"/>
                  </a:cubicBezTo>
                  <a:cubicBezTo>
                    <a:pt x="197230" y="173105"/>
                    <a:pt x="203612" y="160246"/>
                    <a:pt x="209994" y="146244"/>
                  </a:cubicBezTo>
                  <a:cubicBezTo>
                    <a:pt x="208946" y="143672"/>
                    <a:pt x="207898" y="138719"/>
                    <a:pt x="206850" y="138719"/>
                  </a:cubicBezTo>
                  <a:cubicBezTo>
                    <a:pt x="199230" y="138815"/>
                    <a:pt x="191801" y="138434"/>
                    <a:pt x="187610" y="130433"/>
                  </a:cubicBezTo>
                  <a:cubicBezTo>
                    <a:pt x="182847" y="121384"/>
                    <a:pt x="176561" y="119098"/>
                    <a:pt x="167226" y="120717"/>
                  </a:cubicBezTo>
                  <a:cubicBezTo>
                    <a:pt x="161797" y="121670"/>
                    <a:pt x="160654" y="114907"/>
                    <a:pt x="160083" y="109859"/>
                  </a:cubicBezTo>
                  <a:cubicBezTo>
                    <a:pt x="156558" y="104906"/>
                    <a:pt x="160940" y="94809"/>
                    <a:pt x="155987" y="93666"/>
                  </a:cubicBezTo>
                  <a:cubicBezTo>
                    <a:pt x="124554" y="86522"/>
                    <a:pt x="136746" y="62805"/>
                    <a:pt x="138365" y="42612"/>
                  </a:cubicBezTo>
                  <a:cubicBezTo>
                    <a:pt x="139509" y="28039"/>
                    <a:pt x="126174" y="27182"/>
                    <a:pt x="119220" y="20324"/>
                  </a:cubicBezTo>
                  <a:cubicBezTo>
                    <a:pt x="117411" y="16799"/>
                    <a:pt x="115887" y="13180"/>
                    <a:pt x="114172" y="9560"/>
                  </a:cubicBezTo>
                  <a:cubicBezTo>
                    <a:pt x="110267" y="3845"/>
                    <a:pt x="106838" y="-2346"/>
                    <a:pt x="98932" y="893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84DB56D-3A8A-4B82-8219-9867F56BE498}"/>
                </a:ext>
              </a:extLst>
            </p:cNvPr>
            <p:cNvSpPr/>
            <p:nvPr/>
          </p:nvSpPr>
          <p:spPr>
            <a:xfrm>
              <a:off x="1334945" y="861861"/>
              <a:ext cx="44291" cy="43049"/>
            </a:xfrm>
            <a:custGeom>
              <a:avLst/>
              <a:gdLst>
                <a:gd name="connsiteX0" fmla="*/ 27718 w 44291"/>
                <a:gd name="connsiteY0" fmla="*/ 312 h 43049"/>
                <a:gd name="connsiteX1" fmla="*/ 0 w 44291"/>
                <a:gd name="connsiteY1" fmla="*/ 6408 h 43049"/>
                <a:gd name="connsiteX2" fmla="*/ 23241 w 44291"/>
                <a:gd name="connsiteY2" fmla="*/ 38697 h 43049"/>
                <a:gd name="connsiteX3" fmla="*/ 44291 w 44291"/>
                <a:gd name="connsiteY3" fmla="*/ 42603 h 43049"/>
                <a:gd name="connsiteX4" fmla="*/ 40672 w 44291"/>
                <a:gd name="connsiteY4" fmla="*/ 38316 h 43049"/>
                <a:gd name="connsiteX5" fmla="*/ 32385 w 44291"/>
                <a:gd name="connsiteY5" fmla="*/ 12218 h 43049"/>
                <a:gd name="connsiteX6" fmla="*/ 33147 w 44291"/>
                <a:gd name="connsiteY6" fmla="*/ 6408 h 43049"/>
                <a:gd name="connsiteX7" fmla="*/ 33147 w 44291"/>
                <a:gd name="connsiteY7" fmla="*/ 6408 h 43049"/>
                <a:gd name="connsiteX8" fmla="*/ 27718 w 44291"/>
                <a:gd name="connsiteY8" fmla="*/ 312 h 43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291" h="43049">
                  <a:moveTo>
                    <a:pt x="27718" y="312"/>
                  </a:moveTo>
                  <a:cubicBezTo>
                    <a:pt x="17716" y="-1593"/>
                    <a:pt x="9525" y="5836"/>
                    <a:pt x="0" y="6408"/>
                  </a:cubicBezTo>
                  <a:cubicBezTo>
                    <a:pt x="3810" y="20505"/>
                    <a:pt x="15716" y="27744"/>
                    <a:pt x="23241" y="38697"/>
                  </a:cubicBezTo>
                  <a:cubicBezTo>
                    <a:pt x="27908" y="45460"/>
                    <a:pt x="37052" y="42222"/>
                    <a:pt x="44291" y="42603"/>
                  </a:cubicBezTo>
                  <a:cubicBezTo>
                    <a:pt x="43148" y="41174"/>
                    <a:pt x="42196" y="39078"/>
                    <a:pt x="40672" y="38316"/>
                  </a:cubicBezTo>
                  <a:cubicBezTo>
                    <a:pt x="29527" y="32697"/>
                    <a:pt x="26575" y="24219"/>
                    <a:pt x="32385" y="12218"/>
                  </a:cubicBezTo>
                  <a:cubicBezTo>
                    <a:pt x="33147" y="10599"/>
                    <a:pt x="32957" y="8313"/>
                    <a:pt x="33147" y="6408"/>
                  </a:cubicBezTo>
                  <a:lnTo>
                    <a:pt x="33147" y="6408"/>
                  </a:lnTo>
                  <a:cubicBezTo>
                    <a:pt x="31528" y="4217"/>
                    <a:pt x="29623" y="2217"/>
                    <a:pt x="27718" y="312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42EF1E5-40A9-4B27-ACA2-E792E501718C}"/>
                </a:ext>
              </a:extLst>
            </p:cNvPr>
            <p:cNvSpPr/>
            <p:nvPr/>
          </p:nvSpPr>
          <p:spPr>
            <a:xfrm>
              <a:off x="1534399" y="928657"/>
              <a:ext cx="29701" cy="6297"/>
            </a:xfrm>
            <a:custGeom>
              <a:avLst/>
              <a:gdLst>
                <a:gd name="connsiteX0" fmla="*/ 27622 w 29701"/>
                <a:gd name="connsiteY0" fmla="*/ 95 h 6297"/>
                <a:gd name="connsiteX1" fmla="*/ 16669 w 29701"/>
                <a:gd name="connsiteY1" fmla="*/ 0 h 6297"/>
                <a:gd name="connsiteX2" fmla="*/ 0 w 29701"/>
                <a:gd name="connsiteY2" fmla="*/ 95 h 6297"/>
                <a:gd name="connsiteX3" fmla="*/ 27622 w 29701"/>
                <a:gd name="connsiteY3" fmla="*/ 6191 h 6297"/>
                <a:gd name="connsiteX4" fmla="*/ 27718 w 29701"/>
                <a:gd name="connsiteY4" fmla="*/ 6001 h 6297"/>
                <a:gd name="connsiteX5" fmla="*/ 29432 w 29701"/>
                <a:gd name="connsiteY5" fmla="*/ 2000 h 6297"/>
                <a:gd name="connsiteX6" fmla="*/ 27622 w 29701"/>
                <a:gd name="connsiteY6" fmla="*/ 95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701" h="6297">
                  <a:moveTo>
                    <a:pt x="27622" y="95"/>
                  </a:moveTo>
                  <a:cubicBezTo>
                    <a:pt x="24003" y="95"/>
                    <a:pt x="20288" y="0"/>
                    <a:pt x="16669" y="0"/>
                  </a:cubicBezTo>
                  <a:cubicBezTo>
                    <a:pt x="11144" y="0"/>
                    <a:pt x="5524" y="95"/>
                    <a:pt x="0" y="95"/>
                  </a:cubicBezTo>
                  <a:cubicBezTo>
                    <a:pt x="7715" y="9906"/>
                    <a:pt x="18288" y="4763"/>
                    <a:pt x="27622" y="6191"/>
                  </a:cubicBezTo>
                  <a:lnTo>
                    <a:pt x="27718" y="6001"/>
                  </a:lnTo>
                  <a:cubicBezTo>
                    <a:pt x="29528" y="4667"/>
                    <a:pt x="30099" y="3334"/>
                    <a:pt x="29432" y="2000"/>
                  </a:cubicBezTo>
                  <a:cubicBezTo>
                    <a:pt x="28766" y="762"/>
                    <a:pt x="28194" y="95"/>
                    <a:pt x="27622" y="95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64F523B-A635-4491-899B-38298663865B}"/>
                </a:ext>
              </a:extLst>
            </p:cNvPr>
            <p:cNvSpPr/>
            <p:nvPr/>
          </p:nvSpPr>
          <p:spPr>
            <a:xfrm>
              <a:off x="1517635" y="928848"/>
              <a:ext cx="5715" cy="5810"/>
            </a:xfrm>
            <a:custGeom>
              <a:avLst/>
              <a:gdLst>
                <a:gd name="connsiteX0" fmla="*/ 0 w 5715"/>
                <a:gd name="connsiteY0" fmla="*/ 5810 h 5810"/>
                <a:gd name="connsiteX1" fmla="*/ 5715 w 5715"/>
                <a:gd name="connsiteY1" fmla="*/ 0 h 5810"/>
                <a:gd name="connsiteX2" fmla="*/ 0 w 5715"/>
                <a:gd name="connsiteY2" fmla="*/ 5810 h 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" h="5810">
                  <a:moveTo>
                    <a:pt x="0" y="5810"/>
                  </a:moveTo>
                  <a:cubicBezTo>
                    <a:pt x="1905" y="3905"/>
                    <a:pt x="3810" y="2000"/>
                    <a:pt x="5715" y="0"/>
                  </a:cubicBezTo>
                  <a:cubicBezTo>
                    <a:pt x="3810" y="2000"/>
                    <a:pt x="1905" y="3905"/>
                    <a:pt x="0" y="581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6A9680E-257A-45E6-9886-4D62C2C1271B}"/>
                </a:ext>
              </a:extLst>
            </p:cNvPr>
            <p:cNvSpPr/>
            <p:nvPr/>
          </p:nvSpPr>
          <p:spPr>
            <a:xfrm>
              <a:off x="1329421" y="862173"/>
              <a:ext cx="5524" cy="6095"/>
            </a:xfrm>
            <a:custGeom>
              <a:avLst/>
              <a:gdLst>
                <a:gd name="connsiteX0" fmla="*/ 5524 w 5524"/>
                <a:gd name="connsiteY0" fmla="*/ 6096 h 6095"/>
                <a:gd name="connsiteX1" fmla="*/ 0 w 5524"/>
                <a:gd name="connsiteY1" fmla="*/ 0 h 6095"/>
                <a:gd name="connsiteX2" fmla="*/ 5524 w 5524"/>
                <a:gd name="connsiteY2" fmla="*/ 6096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6095">
                  <a:moveTo>
                    <a:pt x="5524" y="6096"/>
                  </a:moveTo>
                  <a:cubicBezTo>
                    <a:pt x="3715" y="4096"/>
                    <a:pt x="1905" y="2000"/>
                    <a:pt x="0" y="0"/>
                  </a:cubicBezTo>
                  <a:cubicBezTo>
                    <a:pt x="1810" y="2000"/>
                    <a:pt x="3715" y="4000"/>
                    <a:pt x="5524" y="6096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029AEF0-3E88-48F2-B453-B4AAB1115DD0}"/>
                </a:ext>
              </a:extLst>
            </p:cNvPr>
            <p:cNvSpPr/>
            <p:nvPr/>
          </p:nvSpPr>
          <p:spPr>
            <a:xfrm>
              <a:off x="1578595" y="922734"/>
              <a:ext cx="16668" cy="5951"/>
            </a:xfrm>
            <a:custGeom>
              <a:avLst/>
              <a:gdLst>
                <a:gd name="connsiteX0" fmla="*/ 16669 w 16668"/>
                <a:gd name="connsiteY0" fmla="*/ 18 h 5951"/>
                <a:gd name="connsiteX1" fmla="*/ 0 w 16668"/>
                <a:gd name="connsiteY1" fmla="*/ 5923 h 5951"/>
                <a:gd name="connsiteX2" fmla="*/ 16669 w 16668"/>
                <a:gd name="connsiteY2" fmla="*/ 18 h 5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68" h="5951">
                  <a:moveTo>
                    <a:pt x="16669" y="18"/>
                  </a:moveTo>
                  <a:cubicBezTo>
                    <a:pt x="10573" y="113"/>
                    <a:pt x="4001" y="-1030"/>
                    <a:pt x="0" y="5923"/>
                  </a:cubicBezTo>
                  <a:cubicBezTo>
                    <a:pt x="6096" y="5828"/>
                    <a:pt x="12573" y="7066"/>
                    <a:pt x="16669" y="18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2852A42-EF28-4BB5-84CC-BF3A9A6F4F91}"/>
                </a:ext>
              </a:extLst>
            </p:cNvPr>
            <p:cNvSpPr/>
            <p:nvPr/>
          </p:nvSpPr>
          <p:spPr>
            <a:xfrm>
              <a:off x="1562021" y="928657"/>
              <a:ext cx="11144" cy="6000"/>
            </a:xfrm>
            <a:custGeom>
              <a:avLst/>
              <a:gdLst>
                <a:gd name="connsiteX0" fmla="*/ 0 w 11144"/>
                <a:gd name="connsiteY0" fmla="*/ 95 h 6000"/>
                <a:gd name="connsiteX1" fmla="*/ 95 w 11144"/>
                <a:gd name="connsiteY1" fmla="*/ 6001 h 6000"/>
                <a:gd name="connsiteX2" fmla="*/ 11144 w 11144"/>
                <a:gd name="connsiteY2" fmla="*/ 0 h 6000"/>
                <a:gd name="connsiteX3" fmla="*/ 0 w 11144"/>
                <a:gd name="connsiteY3" fmla="*/ 95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44" h="6000">
                  <a:moveTo>
                    <a:pt x="0" y="95"/>
                  </a:moveTo>
                  <a:cubicBezTo>
                    <a:pt x="0" y="2096"/>
                    <a:pt x="0" y="4096"/>
                    <a:pt x="95" y="6001"/>
                  </a:cubicBezTo>
                  <a:cubicBezTo>
                    <a:pt x="4667" y="5905"/>
                    <a:pt x="8763" y="4858"/>
                    <a:pt x="11144" y="0"/>
                  </a:cubicBezTo>
                  <a:cubicBezTo>
                    <a:pt x="7334" y="95"/>
                    <a:pt x="3620" y="95"/>
                    <a:pt x="0" y="95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8121923-2887-48DD-BBC1-1FFEC86E3DFA}"/>
                </a:ext>
              </a:extLst>
            </p:cNvPr>
            <p:cNvSpPr/>
            <p:nvPr/>
          </p:nvSpPr>
          <p:spPr>
            <a:xfrm>
              <a:off x="1777740" y="695602"/>
              <a:ext cx="10303" cy="15349"/>
            </a:xfrm>
            <a:custGeom>
              <a:avLst/>
              <a:gdLst>
                <a:gd name="connsiteX0" fmla="*/ 10215 w 10303"/>
                <a:gd name="connsiteY0" fmla="*/ 4741 h 15349"/>
                <a:gd name="connsiteX1" fmla="*/ 4976 w 10303"/>
                <a:gd name="connsiteY1" fmla="*/ 264 h 15349"/>
                <a:gd name="connsiteX2" fmla="*/ 213 w 10303"/>
                <a:gd name="connsiteY2" fmla="*/ 12361 h 15349"/>
                <a:gd name="connsiteX3" fmla="*/ 2880 w 10303"/>
                <a:gd name="connsiteY3" fmla="*/ 14933 h 15349"/>
                <a:gd name="connsiteX4" fmla="*/ 10215 w 10303"/>
                <a:gd name="connsiteY4" fmla="*/ 4741 h 1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3" h="15349">
                  <a:moveTo>
                    <a:pt x="10215" y="4741"/>
                  </a:moveTo>
                  <a:cubicBezTo>
                    <a:pt x="9643" y="1884"/>
                    <a:pt x="8119" y="-879"/>
                    <a:pt x="4976" y="264"/>
                  </a:cubicBezTo>
                  <a:cubicBezTo>
                    <a:pt x="-453" y="2169"/>
                    <a:pt x="975" y="7884"/>
                    <a:pt x="213" y="12361"/>
                  </a:cubicBezTo>
                  <a:cubicBezTo>
                    <a:pt x="-358" y="15504"/>
                    <a:pt x="118" y="15790"/>
                    <a:pt x="2880" y="14933"/>
                  </a:cubicBezTo>
                  <a:cubicBezTo>
                    <a:pt x="7738" y="13504"/>
                    <a:pt x="10881" y="11028"/>
                    <a:pt x="10215" y="4741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91A8F70-E454-4BE1-9C2B-432233C1DAEA}"/>
                </a:ext>
              </a:extLst>
            </p:cNvPr>
            <p:cNvSpPr/>
            <p:nvPr/>
          </p:nvSpPr>
          <p:spPr>
            <a:xfrm>
              <a:off x="1694895" y="553872"/>
              <a:ext cx="16668" cy="5786"/>
            </a:xfrm>
            <a:custGeom>
              <a:avLst/>
              <a:gdLst>
                <a:gd name="connsiteX0" fmla="*/ 16669 w 16668"/>
                <a:gd name="connsiteY0" fmla="*/ 5786 h 5786"/>
                <a:gd name="connsiteX1" fmla="*/ 0 w 16668"/>
                <a:gd name="connsiteY1" fmla="*/ 5786 h 5786"/>
                <a:gd name="connsiteX2" fmla="*/ 16669 w 16668"/>
                <a:gd name="connsiteY2" fmla="*/ 5786 h 5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68" h="5786">
                  <a:moveTo>
                    <a:pt x="16669" y="5786"/>
                  </a:moveTo>
                  <a:cubicBezTo>
                    <a:pt x="8382" y="-1929"/>
                    <a:pt x="8287" y="-1929"/>
                    <a:pt x="0" y="5786"/>
                  </a:cubicBezTo>
                  <a:cubicBezTo>
                    <a:pt x="5525" y="5786"/>
                    <a:pt x="11144" y="5786"/>
                    <a:pt x="16669" y="578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9BFCD11-959A-4CC7-AB18-120C95B5B290}"/>
                </a:ext>
              </a:extLst>
            </p:cNvPr>
            <p:cNvSpPr/>
            <p:nvPr/>
          </p:nvSpPr>
          <p:spPr>
            <a:xfrm>
              <a:off x="1917568" y="680626"/>
              <a:ext cx="4403" cy="7624"/>
            </a:xfrm>
            <a:custGeom>
              <a:avLst/>
              <a:gdLst>
                <a:gd name="connsiteX0" fmla="*/ 4403 w 4403"/>
                <a:gd name="connsiteY0" fmla="*/ 0 h 7624"/>
                <a:gd name="connsiteX1" fmla="*/ 593 w 4403"/>
                <a:gd name="connsiteY1" fmla="*/ 3619 h 7624"/>
                <a:gd name="connsiteX2" fmla="*/ 2308 w 4403"/>
                <a:gd name="connsiteY2" fmla="*/ 7620 h 7624"/>
                <a:gd name="connsiteX3" fmla="*/ 3736 w 4403"/>
                <a:gd name="connsiteY3" fmla="*/ 5429 h 7624"/>
                <a:gd name="connsiteX4" fmla="*/ 4403 w 4403"/>
                <a:gd name="connsiteY4" fmla="*/ 0 h 7624"/>
                <a:gd name="connsiteX5" fmla="*/ 4403 w 4403"/>
                <a:gd name="connsiteY5" fmla="*/ 0 h 7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03" h="7624">
                  <a:moveTo>
                    <a:pt x="4403" y="0"/>
                  </a:moveTo>
                  <a:cubicBezTo>
                    <a:pt x="3165" y="1238"/>
                    <a:pt x="1546" y="2191"/>
                    <a:pt x="593" y="3619"/>
                  </a:cubicBezTo>
                  <a:cubicBezTo>
                    <a:pt x="-645" y="5715"/>
                    <a:pt x="117" y="7334"/>
                    <a:pt x="2308" y="7620"/>
                  </a:cubicBezTo>
                  <a:cubicBezTo>
                    <a:pt x="2689" y="7715"/>
                    <a:pt x="3546" y="6286"/>
                    <a:pt x="3736" y="5429"/>
                  </a:cubicBezTo>
                  <a:cubicBezTo>
                    <a:pt x="4213" y="3810"/>
                    <a:pt x="4213" y="1905"/>
                    <a:pt x="4403" y="0"/>
                  </a:cubicBezTo>
                  <a:lnTo>
                    <a:pt x="4403" y="0"/>
                  </a:ln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369B15F-2AC5-4C33-BEE8-2B19B6541801}"/>
                </a:ext>
              </a:extLst>
            </p:cNvPr>
            <p:cNvSpPr/>
            <p:nvPr/>
          </p:nvSpPr>
          <p:spPr>
            <a:xfrm>
              <a:off x="1773857" y="679007"/>
              <a:ext cx="2667" cy="3333"/>
            </a:xfrm>
            <a:custGeom>
              <a:avLst/>
              <a:gdLst>
                <a:gd name="connsiteX0" fmla="*/ 762 w 2667"/>
                <a:gd name="connsiteY0" fmla="*/ 3334 h 3333"/>
                <a:gd name="connsiteX1" fmla="*/ 2667 w 2667"/>
                <a:gd name="connsiteY1" fmla="*/ 2572 h 3333"/>
                <a:gd name="connsiteX2" fmla="*/ 1905 w 2667"/>
                <a:gd name="connsiteY2" fmla="*/ 0 h 3333"/>
                <a:gd name="connsiteX3" fmla="*/ 0 w 2667"/>
                <a:gd name="connsiteY3" fmla="*/ 762 h 3333"/>
                <a:gd name="connsiteX4" fmla="*/ 762 w 2667"/>
                <a:gd name="connsiteY4" fmla="*/ 3334 h 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7" h="3333">
                  <a:moveTo>
                    <a:pt x="762" y="3334"/>
                  </a:moveTo>
                  <a:cubicBezTo>
                    <a:pt x="1429" y="3048"/>
                    <a:pt x="2667" y="2857"/>
                    <a:pt x="2667" y="2572"/>
                  </a:cubicBezTo>
                  <a:cubicBezTo>
                    <a:pt x="2667" y="1714"/>
                    <a:pt x="2191" y="857"/>
                    <a:pt x="1905" y="0"/>
                  </a:cubicBezTo>
                  <a:cubicBezTo>
                    <a:pt x="1238" y="286"/>
                    <a:pt x="0" y="476"/>
                    <a:pt x="0" y="762"/>
                  </a:cubicBezTo>
                  <a:cubicBezTo>
                    <a:pt x="0" y="1619"/>
                    <a:pt x="476" y="2476"/>
                    <a:pt x="762" y="3334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11C4CCC-67BC-4C37-99F3-2E363719EDD9}"/>
                </a:ext>
              </a:extLst>
            </p:cNvPr>
            <p:cNvSpPr/>
            <p:nvPr/>
          </p:nvSpPr>
          <p:spPr>
            <a:xfrm>
              <a:off x="1440729" y="499072"/>
              <a:ext cx="161582" cy="290425"/>
            </a:xfrm>
            <a:custGeom>
              <a:avLst/>
              <a:gdLst>
                <a:gd name="connsiteX0" fmla="*/ 4992 w 161582"/>
                <a:gd name="connsiteY0" fmla="*/ 181555 h 290425"/>
                <a:gd name="connsiteX1" fmla="*/ 16041 w 161582"/>
                <a:gd name="connsiteY1" fmla="*/ 193651 h 290425"/>
                <a:gd name="connsiteX2" fmla="*/ 16041 w 161582"/>
                <a:gd name="connsiteY2" fmla="*/ 205748 h 290425"/>
                <a:gd name="connsiteX3" fmla="*/ 25185 w 161582"/>
                <a:gd name="connsiteY3" fmla="*/ 211654 h 290425"/>
                <a:gd name="connsiteX4" fmla="*/ 39949 w 161582"/>
                <a:gd name="connsiteY4" fmla="*/ 221083 h 290425"/>
                <a:gd name="connsiteX5" fmla="*/ 27852 w 161582"/>
                <a:gd name="connsiteY5" fmla="*/ 230989 h 290425"/>
                <a:gd name="connsiteX6" fmla="*/ 27471 w 161582"/>
                <a:gd name="connsiteY6" fmla="*/ 241276 h 290425"/>
                <a:gd name="connsiteX7" fmla="*/ 36520 w 161582"/>
                <a:gd name="connsiteY7" fmla="*/ 246134 h 290425"/>
                <a:gd name="connsiteX8" fmla="*/ 41568 w 161582"/>
                <a:gd name="connsiteY8" fmla="*/ 250420 h 290425"/>
                <a:gd name="connsiteX9" fmla="*/ 36329 w 161582"/>
                <a:gd name="connsiteY9" fmla="*/ 256516 h 290425"/>
                <a:gd name="connsiteX10" fmla="*/ 31090 w 161582"/>
                <a:gd name="connsiteY10" fmla="*/ 256231 h 290425"/>
                <a:gd name="connsiteX11" fmla="*/ 26137 w 161582"/>
                <a:gd name="connsiteY11" fmla="*/ 256993 h 290425"/>
                <a:gd name="connsiteX12" fmla="*/ 27185 w 161582"/>
                <a:gd name="connsiteY12" fmla="*/ 262041 h 290425"/>
                <a:gd name="connsiteX13" fmla="*/ 43759 w 161582"/>
                <a:gd name="connsiteY13" fmla="*/ 277281 h 290425"/>
                <a:gd name="connsiteX14" fmla="*/ 50236 w 161582"/>
                <a:gd name="connsiteY14" fmla="*/ 277281 h 290425"/>
                <a:gd name="connsiteX15" fmla="*/ 60237 w 161582"/>
                <a:gd name="connsiteY15" fmla="*/ 280615 h 290425"/>
                <a:gd name="connsiteX16" fmla="*/ 65952 w 161582"/>
                <a:gd name="connsiteY16" fmla="*/ 290425 h 290425"/>
                <a:gd name="connsiteX17" fmla="*/ 77668 w 161582"/>
                <a:gd name="connsiteY17" fmla="*/ 272899 h 290425"/>
                <a:gd name="connsiteX18" fmla="*/ 65952 w 161582"/>
                <a:gd name="connsiteY18" fmla="*/ 254135 h 290425"/>
                <a:gd name="connsiteX19" fmla="*/ 65952 w 161582"/>
                <a:gd name="connsiteY19" fmla="*/ 242038 h 290425"/>
                <a:gd name="connsiteX20" fmla="*/ 54141 w 161582"/>
                <a:gd name="connsiteY20" fmla="*/ 226132 h 290425"/>
                <a:gd name="connsiteX21" fmla="*/ 58903 w 161582"/>
                <a:gd name="connsiteY21" fmla="*/ 223941 h 290425"/>
                <a:gd name="connsiteX22" fmla="*/ 69381 w 161582"/>
                <a:gd name="connsiteY22" fmla="*/ 216988 h 290425"/>
                <a:gd name="connsiteX23" fmla="*/ 62047 w 161582"/>
                <a:gd name="connsiteY23" fmla="*/ 204986 h 290425"/>
                <a:gd name="connsiteX24" fmla="*/ 41854 w 161582"/>
                <a:gd name="connsiteY24" fmla="*/ 195366 h 290425"/>
                <a:gd name="connsiteX25" fmla="*/ 62332 w 161582"/>
                <a:gd name="connsiteY25" fmla="*/ 165743 h 290425"/>
                <a:gd name="connsiteX26" fmla="*/ 43854 w 161582"/>
                <a:gd name="connsiteY26" fmla="*/ 156028 h 290425"/>
                <a:gd name="connsiteX27" fmla="*/ 35186 w 161582"/>
                <a:gd name="connsiteY27" fmla="*/ 162505 h 290425"/>
                <a:gd name="connsiteX28" fmla="*/ 35948 w 161582"/>
                <a:gd name="connsiteY28" fmla="*/ 165362 h 290425"/>
                <a:gd name="connsiteX29" fmla="*/ 31281 w 161582"/>
                <a:gd name="connsiteY29" fmla="*/ 174220 h 290425"/>
                <a:gd name="connsiteX30" fmla="*/ 22137 w 161582"/>
                <a:gd name="connsiteY30" fmla="*/ 165553 h 290425"/>
                <a:gd name="connsiteX31" fmla="*/ 23566 w 161582"/>
                <a:gd name="connsiteY31" fmla="*/ 141645 h 290425"/>
                <a:gd name="connsiteX32" fmla="*/ 27185 w 161582"/>
                <a:gd name="connsiteY32" fmla="*/ 127167 h 290425"/>
                <a:gd name="connsiteX33" fmla="*/ 43949 w 161582"/>
                <a:gd name="connsiteY33" fmla="*/ 113641 h 290425"/>
                <a:gd name="connsiteX34" fmla="*/ 65666 w 161582"/>
                <a:gd name="connsiteY34" fmla="*/ 93067 h 290425"/>
                <a:gd name="connsiteX35" fmla="*/ 90145 w 161582"/>
                <a:gd name="connsiteY35" fmla="*/ 80590 h 290425"/>
                <a:gd name="connsiteX36" fmla="*/ 105481 w 161582"/>
                <a:gd name="connsiteY36" fmla="*/ 61254 h 290425"/>
                <a:gd name="connsiteX37" fmla="*/ 132817 w 161582"/>
                <a:gd name="connsiteY37" fmla="*/ 39632 h 290425"/>
                <a:gd name="connsiteX38" fmla="*/ 136627 w 161582"/>
                <a:gd name="connsiteY38" fmla="*/ 42775 h 290425"/>
                <a:gd name="connsiteX39" fmla="*/ 137961 w 161582"/>
                <a:gd name="connsiteY39" fmla="*/ 54586 h 290425"/>
                <a:gd name="connsiteX40" fmla="*/ 150248 w 161582"/>
                <a:gd name="connsiteY40" fmla="*/ 43252 h 290425"/>
                <a:gd name="connsiteX41" fmla="*/ 152439 w 161582"/>
                <a:gd name="connsiteY41" fmla="*/ 35441 h 290425"/>
                <a:gd name="connsiteX42" fmla="*/ 161583 w 161582"/>
                <a:gd name="connsiteY42" fmla="*/ 17248 h 290425"/>
                <a:gd name="connsiteX43" fmla="*/ 143390 w 161582"/>
                <a:gd name="connsiteY43" fmla="*/ 294 h 290425"/>
                <a:gd name="connsiteX44" fmla="*/ 140628 w 161582"/>
                <a:gd name="connsiteY44" fmla="*/ 199 h 290425"/>
                <a:gd name="connsiteX45" fmla="*/ 120435 w 161582"/>
                <a:gd name="connsiteY45" fmla="*/ 7438 h 290425"/>
                <a:gd name="connsiteX46" fmla="*/ 102623 w 161582"/>
                <a:gd name="connsiteY46" fmla="*/ 5533 h 290425"/>
                <a:gd name="connsiteX47" fmla="*/ 91860 w 161582"/>
                <a:gd name="connsiteY47" fmla="*/ 17725 h 290425"/>
                <a:gd name="connsiteX48" fmla="*/ 95289 w 161582"/>
                <a:gd name="connsiteY48" fmla="*/ 39442 h 290425"/>
                <a:gd name="connsiteX49" fmla="*/ 86621 w 161582"/>
                <a:gd name="connsiteY49" fmla="*/ 55539 h 290425"/>
                <a:gd name="connsiteX50" fmla="*/ 81192 w 161582"/>
                <a:gd name="connsiteY50" fmla="*/ 50586 h 290425"/>
                <a:gd name="connsiteX51" fmla="*/ 77001 w 161582"/>
                <a:gd name="connsiteY51" fmla="*/ 24392 h 290425"/>
                <a:gd name="connsiteX52" fmla="*/ 77001 w 161582"/>
                <a:gd name="connsiteY52" fmla="*/ 24392 h 290425"/>
                <a:gd name="connsiteX53" fmla="*/ 66047 w 161582"/>
                <a:gd name="connsiteY53" fmla="*/ 24392 h 290425"/>
                <a:gd name="connsiteX54" fmla="*/ 43378 w 161582"/>
                <a:gd name="connsiteY54" fmla="*/ 40394 h 290425"/>
                <a:gd name="connsiteX55" fmla="*/ 33091 w 161582"/>
                <a:gd name="connsiteY55" fmla="*/ 47728 h 290425"/>
                <a:gd name="connsiteX56" fmla="*/ 28995 w 161582"/>
                <a:gd name="connsiteY56" fmla="*/ 57063 h 290425"/>
                <a:gd name="connsiteX57" fmla="*/ 25756 w 161582"/>
                <a:gd name="connsiteY57" fmla="*/ 68969 h 290425"/>
                <a:gd name="connsiteX58" fmla="*/ 15279 w 161582"/>
                <a:gd name="connsiteY58" fmla="*/ 70969 h 290425"/>
                <a:gd name="connsiteX59" fmla="*/ 8802 w 161582"/>
                <a:gd name="connsiteY59" fmla="*/ 78875 h 290425"/>
                <a:gd name="connsiteX60" fmla="*/ 706 w 161582"/>
                <a:gd name="connsiteY60" fmla="*/ 108784 h 290425"/>
                <a:gd name="connsiteX61" fmla="*/ 3944 w 161582"/>
                <a:gd name="connsiteY61" fmla="*/ 118690 h 290425"/>
                <a:gd name="connsiteX62" fmla="*/ 10612 w 161582"/>
                <a:gd name="connsiteY62" fmla="*/ 115261 h 290425"/>
                <a:gd name="connsiteX63" fmla="*/ 10612 w 161582"/>
                <a:gd name="connsiteY63" fmla="*/ 115261 h 290425"/>
                <a:gd name="connsiteX64" fmla="*/ 13945 w 161582"/>
                <a:gd name="connsiteY64" fmla="*/ 125357 h 290425"/>
                <a:gd name="connsiteX65" fmla="*/ 10040 w 161582"/>
                <a:gd name="connsiteY65" fmla="*/ 162124 h 290425"/>
                <a:gd name="connsiteX66" fmla="*/ 4992 w 161582"/>
                <a:gd name="connsiteY66" fmla="*/ 181555 h 29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1582" h="290425">
                  <a:moveTo>
                    <a:pt x="4992" y="181555"/>
                  </a:moveTo>
                  <a:cubicBezTo>
                    <a:pt x="10231" y="183841"/>
                    <a:pt x="13945" y="187936"/>
                    <a:pt x="16041" y="193651"/>
                  </a:cubicBezTo>
                  <a:cubicBezTo>
                    <a:pt x="21089" y="197652"/>
                    <a:pt x="20041" y="201748"/>
                    <a:pt x="16041" y="205748"/>
                  </a:cubicBezTo>
                  <a:cubicBezTo>
                    <a:pt x="18232" y="209177"/>
                    <a:pt x="21280" y="211177"/>
                    <a:pt x="25185" y="211654"/>
                  </a:cubicBezTo>
                  <a:cubicBezTo>
                    <a:pt x="31471" y="212416"/>
                    <a:pt x="39568" y="211939"/>
                    <a:pt x="39949" y="221083"/>
                  </a:cubicBezTo>
                  <a:cubicBezTo>
                    <a:pt x="40330" y="228418"/>
                    <a:pt x="32519" y="228322"/>
                    <a:pt x="27852" y="230989"/>
                  </a:cubicBezTo>
                  <a:cubicBezTo>
                    <a:pt x="23280" y="233561"/>
                    <a:pt x="25947" y="237847"/>
                    <a:pt x="27471" y="241276"/>
                  </a:cubicBezTo>
                  <a:cubicBezTo>
                    <a:pt x="29281" y="245277"/>
                    <a:pt x="32424" y="246801"/>
                    <a:pt x="36520" y="246134"/>
                  </a:cubicBezTo>
                  <a:cubicBezTo>
                    <a:pt x="39568" y="245563"/>
                    <a:pt x="42520" y="246515"/>
                    <a:pt x="41568" y="250420"/>
                  </a:cubicBezTo>
                  <a:cubicBezTo>
                    <a:pt x="40996" y="252802"/>
                    <a:pt x="38520" y="255088"/>
                    <a:pt x="36329" y="256516"/>
                  </a:cubicBezTo>
                  <a:cubicBezTo>
                    <a:pt x="35091" y="257374"/>
                    <a:pt x="32900" y="256135"/>
                    <a:pt x="31090" y="256231"/>
                  </a:cubicBezTo>
                  <a:cubicBezTo>
                    <a:pt x="29471" y="256231"/>
                    <a:pt x="27757" y="256707"/>
                    <a:pt x="26137" y="256993"/>
                  </a:cubicBezTo>
                  <a:cubicBezTo>
                    <a:pt x="26423" y="258707"/>
                    <a:pt x="26233" y="261088"/>
                    <a:pt x="27185" y="262041"/>
                  </a:cubicBezTo>
                  <a:cubicBezTo>
                    <a:pt x="32519" y="267280"/>
                    <a:pt x="40234" y="269375"/>
                    <a:pt x="43759" y="277281"/>
                  </a:cubicBezTo>
                  <a:cubicBezTo>
                    <a:pt x="45283" y="280710"/>
                    <a:pt x="48045" y="279376"/>
                    <a:pt x="50236" y="277281"/>
                  </a:cubicBezTo>
                  <a:cubicBezTo>
                    <a:pt x="55093" y="272804"/>
                    <a:pt x="58046" y="274423"/>
                    <a:pt x="60237" y="280615"/>
                  </a:cubicBezTo>
                  <a:cubicBezTo>
                    <a:pt x="61475" y="284139"/>
                    <a:pt x="64047" y="287187"/>
                    <a:pt x="65952" y="290425"/>
                  </a:cubicBezTo>
                  <a:cubicBezTo>
                    <a:pt x="70143" y="284615"/>
                    <a:pt x="77858" y="278614"/>
                    <a:pt x="77668" y="272899"/>
                  </a:cubicBezTo>
                  <a:cubicBezTo>
                    <a:pt x="77477" y="266518"/>
                    <a:pt x="70143" y="260422"/>
                    <a:pt x="65952" y="254135"/>
                  </a:cubicBezTo>
                  <a:cubicBezTo>
                    <a:pt x="60999" y="250135"/>
                    <a:pt x="62904" y="246039"/>
                    <a:pt x="65952" y="242038"/>
                  </a:cubicBezTo>
                  <a:cubicBezTo>
                    <a:pt x="62047" y="236800"/>
                    <a:pt x="58046" y="231466"/>
                    <a:pt x="54141" y="226132"/>
                  </a:cubicBezTo>
                  <a:cubicBezTo>
                    <a:pt x="55760" y="225370"/>
                    <a:pt x="57284" y="224417"/>
                    <a:pt x="58903" y="223941"/>
                  </a:cubicBezTo>
                  <a:cubicBezTo>
                    <a:pt x="63190" y="222798"/>
                    <a:pt x="69095" y="224036"/>
                    <a:pt x="69381" y="216988"/>
                  </a:cubicBezTo>
                  <a:cubicBezTo>
                    <a:pt x="69571" y="211558"/>
                    <a:pt x="65666" y="207939"/>
                    <a:pt x="62047" y="204986"/>
                  </a:cubicBezTo>
                  <a:cubicBezTo>
                    <a:pt x="56236" y="200414"/>
                    <a:pt x="46902" y="205462"/>
                    <a:pt x="41854" y="195366"/>
                  </a:cubicBezTo>
                  <a:cubicBezTo>
                    <a:pt x="48426" y="185936"/>
                    <a:pt x="55379" y="175840"/>
                    <a:pt x="62332" y="165743"/>
                  </a:cubicBezTo>
                  <a:cubicBezTo>
                    <a:pt x="59284" y="155742"/>
                    <a:pt x="49569" y="161552"/>
                    <a:pt x="43854" y="156028"/>
                  </a:cubicBezTo>
                  <a:cubicBezTo>
                    <a:pt x="37853" y="150122"/>
                    <a:pt x="34996" y="152980"/>
                    <a:pt x="35186" y="162505"/>
                  </a:cubicBezTo>
                  <a:cubicBezTo>
                    <a:pt x="35186" y="163457"/>
                    <a:pt x="35662" y="164410"/>
                    <a:pt x="35948" y="165362"/>
                  </a:cubicBezTo>
                  <a:cubicBezTo>
                    <a:pt x="37186" y="170125"/>
                    <a:pt x="35472" y="173173"/>
                    <a:pt x="31281" y="174220"/>
                  </a:cubicBezTo>
                  <a:cubicBezTo>
                    <a:pt x="26804" y="175363"/>
                    <a:pt x="22613" y="171363"/>
                    <a:pt x="22137" y="165553"/>
                  </a:cubicBezTo>
                  <a:cubicBezTo>
                    <a:pt x="21470" y="157552"/>
                    <a:pt x="21089" y="149551"/>
                    <a:pt x="23566" y="141645"/>
                  </a:cubicBezTo>
                  <a:cubicBezTo>
                    <a:pt x="25090" y="136882"/>
                    <a:pt x="26042" y="132025"/>
                    <a:pt x="27185" y="127167"/>
                  </a:cubicBezTo>
                  <a:cubicBezTo>
                    <a:pt x="36329" y="127643"/>
                    <a:pt x="37853" y="116594"/>
                    <a:pt x="43949" y="113641"/>
                  </a:cubicBezTo>
                  <a:cubicBezTo>
                    <a:pt x="53474" y="108974"/>
                    <a:pt x="58808" y="100687"/>
                    <a:pt x="65666" y="93067"/>
                  </a:cubicBezTo>
                  <a:cubicBezTo>
                    <a:pt x="71572" y="86495"/>
                    <a:pt x="81763" y="84400"/>
                    <a:pt x="90145" y="80590"/>
                  </a:cubicBezTo>
                  <a:cubicBezTo>
                    <a:pt x="98146" y="76875"/>
                    <a:pt x="103385" y="71065"/>
                    <a:pt x="105481" y="61254"/>
                  </a:cubicBezTo>
                  <a:cubicBezTo>
                    <a:pt x="108814" y="46109"/>
                    <a:pt x="124912" y="48776"/>
                    <a:pt x="132817" y="39632"/>
                  </a:cubicBezTo>
                  <a:cubicBezTo>
                    <a:pt x="133008" y="39442"/>
                    <a:pt x="136246" y="41347"/>
                    <a:pt x="136627" y="42775"/>
                  </a:cubicBezTo>
                  <a:cubicBezTo>
                    <a:pt x="137485" y="46585"/>
                    <a:pt x="137580" y="50586"/>
                    <a:pt x="137961" y="54586"/>
                  </a:cubicBezTo>
                  <a:cubicBezTo>
                    <a:pt x="142057" y="50872"/>
                    <a:pt x="146533" y="47443"/>
                    <a:pt x="150248" y="43252"/>
                  </a:cubicBezTo>
                  <a:cubicBezTo>
                    <a:pt x="151867" y="41442"/>
                    <a:pt x="153391" y="36584"/>
                    <a:pt x="152439" y="35441"/>
                  </a:cubicBezTo>
                  <a:cubicBezTo>
                    <a:pt x="141961" y="22201"/>
                    <a:pt x="151010" y="19344"/>
                    <a:pt x="161583" y="17248"/>
                  </a:cubicBezTo>
                  <a:cubicBezTo>
                    <a:pt x="157582" y="7533"/>
                    <a:pt x="147200" y="8104"/>
                    <a:pt x="143390" y="294"/>
                  </a:cubicBezTo>
                  <a:cubicBezTo>
                    <a:pt x="142438" y="294"/>
                    <a:pt x="141580" y="389"/>
                    <a:pt x="140628" y="199"/>
                  </a:cubicBezTo>
                  <a:cubicBezTo>
                    <a:pt x="132532" y="-1325"/>
                    <a:pt x="127102" y="6390"/>
                    <a:pt x="120435" y="7438"/>
                  </a:cubicBezTo>
                  <a:cubicBezTo>
                    <a:pt x="115101" y="8295"/>
                    <a:pt x="109386" y="3723"/>
                    <a:pt x="102623" y="5533"/>
                  </a:cubicBezTo>
                  <a:cubicBezTo>
                    <a:pt x="95956" y="7342"/>
                    <a:pt x="91003" y="7152"/>
                    <a:pt x="91860" y="17725"/>
                  </a:cubicBezTo>
                  <a:cubicBezTo>
                    <a:pt x="92431" y="25154"/>
                    <a:pt x="87955" y="32774"/>
                    <a:pt x="95289" y="39442"/>
                  </a:cubicBezTo>
                  <a:cubicBezTo>
                    <a:pt x="97575" y="41537"/>
                    <a:pt x="90431" y="54682"/>
                    <a:pt x="86621" y="55539"/>
                  </a:cubicBezTo>
                  <a:cubicBezTo>
                    <a:pt x="83478" y="56206"/>
                    <a:pt x="81668" y="53253"/>
                    <a:pt x="81192" y="50586"/>
                  </a:cubicBezTo>
                  <a:cubicBezTo>
                    <a:pt x="79573" y="41918"/>
                    <a:pt x="78430" y="33155"/>
                    <a:pt x="77001" y="24392"/>
                  </a:cubicBezTo>
                  <a:lnTo>
                    <a:pt x="77001" y="24392"/>
                  </a:lnTo>
                  <a:cubicBezTo>
                    <a:pt x="73381" y="24392"/>
                    <a:pt x="69667" y="24583"/>
                    <a:pt x="66047" y="24392"/>
                  </a:cubicBezTo>
                  <a:cubicBezTo>
                    <a:pt x="54998" y="23821"/>
                    <a:pt x="46235" y="26869"/>
                    <a:pt x="43378" y="40394"/>
                  </a:cubicBezTo>
                  <a:cubicBezTo>
                    <a:pt x="42139" y="46109"/>
                    <a:pt x="38044" y="48681"/>
                    <a:pt x="33091" y="47728"/>
                  </a:cubicBezTo>
                  <a:cubicBezTo>
                    <a:pt x="20041" y="45061"/>
                    <a:pt x="23089" y="49633"/>
                    <a:pt x="28995" y="57063"/>
                  </a:cubicBezTo>
                  <a:cubicBezTo>
                    <a:pt x="32900" y="62016"/>
                    <a:pt x="30424" y="66683"/>
                    <a:pt x="25756" y="68969"/>
                  </a:cubicBezTo>
                  <a:cubicBezTo>
                    <a:pt x="22613" y="70493"/>
                    <a:pt x="18613" y="69731"/>
                    <a:pt x="15279" y="70969"/>
                  </a:cubicBezTo>
                  <a:cubicBezTo>
                    <a:pt x="11850" y="72112"/>
                    <a:pt x="7183" y="74970"/>
                    <a:pt x="8802" y="78875"/>
                  </a:cubicBezTo>
                  <a:cubicBezTo>
                    <a:pt x="13850" y="91829"/>
                    <a:pt x="3944" y="99068"/>
                    <a:pt x="706" y="108784"/>
                  </a:cubicBezTo>
                  <a:cubicBezTo>
                    <a:pt x="-628" y="112594"/>
                    <a:pt x="-342" y="116975"/>
                    <a:pt x="3944" y="118690"/>
                  </a:cubicBezTo>
                  <a:cubicBezTo>
                    <a:pt x="6802" y="119833"/>
                    <a:pt x="8992" y="117832"/>
                    <a:pt x="10612" y="115261"/>
                  </a:cubicBezTo>
                  <a:lnTo>
                    <a:pt x="10612" y="115261"/>
                  </a:lnTo>
                  <a:cubicBezTo>
                    <a:pt x="13945" y="117737"/>
                    <a:pt x="16136" y="121642"/>
                    <a:pt x="13945" y="125357"/>
                  </a:cubicBezTo>
                  <a:cubicBezTo>
                    <a:pt x="7087" y="137073"/>
                    <a:pt x="5754" y="148789"/>
                    <a:pt x="10040" y="162124"/>
                  </a:cubicBezTo>
                  <a:cubicBezTo>
                    <a:pt x="12231" y="168791"/>
                    <a:pt x="7468" y="175268"/>
                    <a:pt x="4992" y="181555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006157E-66E1-46AE-A5C2-3766B4DE86F5}"/>
                </a:ext>
              </a:extLst>
            </p:cNvPr>
            <p:cNvSpPr/>
            <p:nvPr/>
          </p:nvSpPr>
          <p:spPr>
            <a:xfrm>
              <a:off x="1557545" y="566665"/>
              <a:ext cx="52650" cy="38601"/>
            </a:xfrm>
            <a:custGeom>
              <a:avLst/>
              <a:gdLst>
                <a:gd name="connsiteX0" fmla="*/ 0 w 52650"/>
                <a:gd name="connsiteY0" fmla="*/ 27284 h 38601"/>
                <a:gd name="connsiteX1" fmla="*/ 7430 w 52650"/>
                <a:gd name="connsiteY1" fmla="*/ 34332 h 38601"/>
                <a:gd name="connsiteX2" fmla="*/ 20383 w 52650"/>
                <a:gd name="connsiteY2" fmla="*/ 30332 h 38601"/>
                <a:gd name="connsiteX3" fmla="*/ 43529 w 52650"/>
                <a:gd name="connsiteY3" fmla="*/ 37285 h 38601"/>
                <a:gd name="connsiteX4" fmla="*/ 50673 w 52650"/>
                <a:gd name="connsiteY4" fmla="*/ 38047 h 38601"/>
                <a:gd name="connsiteX5" fmla="*/ 51625 w 52650"/>
                <a:gd name="connsiteY5" fmla="*/ 30141 h 38601"/>
                <a:gd name="connsiteX6" fmla="*/ 35814 w 52650"/>
                <a:gd name="connsiteY6" fmla="*/ 6329 h 38601"/>
                <a:gd name="connsiteX7" fmla="*/ 11240 w 52650"/>
                <a:gd name="connsiteY7" fmla="*/ 4995 h 38601"/>
                <a:gd name="connsiteX8" fmla="*/ 0 w 52650"/>
                <a:gd name="connsiteY8" fmla="*/ 27284 h 3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650" h="38601">
                  <a:moveTo>
                    <a:pt x="0" y="27284"/>
                  </a:moveTo>
                  <a:cubicBezTo>
                    <a:pt x="571" y="32046"/>
                    <a:pt x="3715" y="34618"/>
                    <a:pt x="7430" y="34332"/>
                  </a:cubicBezTo>
                  <a:cubicBezTo>
                    <a:pt x="11811" y="33951"/>
                    <a:pt x="16193" y="32046"/>
                    <a:pt x="20383" y="30332"/>
                  </a:cubicBezTo>
                  <a:cubicBezTo>
                    <a:pt x="29718" y="26426"/>
                    <a:pt x="37528" y="27379"/>
                    <a:pt x="43529" y="37285"/>
                  </a:cubicBezTo>
                  <a:cubicBezTo>
                    <a:pt x="44387" y="38714"/>
                    <a:pt x="48673" y="38999"/>
                    <a:pt x="50673" y="38047"/>
                  </a:cubicBezTo>
                  <a:cubicBezTo>
                    <a:pt x="53721" y="36523"/>
                    <a:pt x="52578" y="32999"/>
                    <a:pt x="51625" y="30141"/>
                  </a:cubicBezTo>
                  <a:cubicBezTo>
                    <a:pt x="48387" y="20616"/>
                    <a:pt x="42767" y="12901"/>
                    <a:pt x="35814" y="6329"/>
                  </a:cubicBezTo>
                  <a:cubicBezTo>
                    <a:pt x="27432" y="-1672"/>
                    <a:pt x="20574" y="-2053"/>
                    <a:pt x="11240" y="4995"/>
                  </a:cubicBezTo>
                  <a:cubicBezTo>
                    <a:pt x="4191" y="10234"/>
                    <a:pt x="95" y="18425"/>
                    <a:pt x="0" y="27284"/>
                  </a:cubicBezTo>
                  <a:close/>
                </a:path>
              </a:pathLst>
            </a:custGeom>
            <a:solidFill>
              <a:srgbClr val="96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1723CA4-DE2B-4AD4-B099-DFF85E78DFC1}"/>
                </a:ext>
              </a:extLst>
            </p:cNvPr>
            <p:cNvSpPr/>
            <p:nvPr/>
          </p:nvSpPr>
          <p:spPr>
            <a:xfrm>
              <a:off x="1639784" y="601188"/>
              <a:ext cx="10605" cy="20131"/>
            </a:xfrm>
            <a:custGeom>
              <a:avLst/>
              <a:gdLst>
                <a:gd name="connsiteX0" fmla="*/ 56 w 10605"/>
                <a:gd name="connsiteY0" fmla="*/ 14764 h 20131"/>
                <a:gd name="connsiteX1" fmla="*/ 2247 w 10605"/>
                <a:gd name="connsiteY1" fmla="*/ 19717 h 20131"/>
                <a:gd name="connsiteX2" fmla="*/ 8533 w 10605"/>
                <a:gd name="connsiteY2" fmla="*/ 16478 h 20131"/>
                <a:gd name="connsiteX3" fmla="*/ 10057 w 10605"/>
                <a:gd name="connsiteY3" fmla="*/ 2191 h 20131"/>
                <a:gd name="connsiteX4" fmla="*/ 8343 w 10605"/>
                <a:gd name="connsiteY4" fmla="*/ 0 h 20131"/>
                <a:gd name="connsiteX5" fmla="*/ 3676 w 10605"/>
                <a:gd name="connsiteY5" fmla="*/ 1143 h 20131"/>
                <a:gd name="connsiteX6" fmla="*/ 56 w 10605"/>
                <a:gd name="connsiteY6" fmla="*/ 14764 h 2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05" h="20131">
                  <a:moveTo>
                    <a:pt x="56" y="14764"/>
                  </a:moveTo>
                  <a:cubicBezTo>
                    <a:pt x="723" y="16478"/>
                    <a:pt x="1104" y="19145"/>
                    <a:pt x="2247" y="19717"/>
                  </a:cubicBezTo>
                  <a:cubicBezTo>
                    <a:pt x="4914" y="21050"/>
                    <a:pt x="7200" y="18955"/>
                    <a:pt x="8533" y="16478"/>
                  </a:cubicBezTo>
                  <a:cubicBezTo>
                    <a:pt x="11010" y="12002"/>
                    <a:pt x="10915" y="7049"/>
                    <a:pt x="10057" y="2191"/>
                  </a:cubicBezTo>
                  <a:cubicBezTo>
                    <a:pt x="9962" y="1334"/>
                    <a:pt x="8914" y="0"/>
                    <a:pt x="8343" y="0"/>
                  </a:cubicBezTo>
                  <a:cubicBezTo>
                    <a:pt x="6724" y="95"/>
                    <a:pt x="4819" y="191"/>
                    <a:pt x="3676" y="1143"/>
                  </a:cubicBezTo>
                  <a:cubicBezTo>
                    <a:pt x="-39" y="4763"/>
                    <a:pt x="-134" y="9811"/>
                    <a:pt x="56" y="14764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92C5872-014D-4B82-9019-388B7582458A}"/>
                </a:ext>
              </a:extLst>
            </p:cNvPr>
            <p:cNvSpPr/>
            <p:nvPr/>
          </p:nvSpPr>
          <p:spPr>
            <a:xfrm>
              <a:off x="1599429" y="543752"/>
              <a:ext cx="10050" cy="9168"/>
            </a:xfrm>
            <a:custGeom>
              <a:avLst/>
              <a:gdLst>
                <a:gd name="connsiteX0" fmla="*/ 6598 w 10050"/>
                <a:gd name="connsiteY0" fmla="*/ 0 h 9168"/>
                <a:gd name="connsiteX1" fmla="*/ 216 w 10050"/>
                <a:gd name="connsiteY1" fmla="*/ 4382 h 9168"/>
                <a:gd name="connsiteX2" fmla="*/ 4979 w 10050"/>
                <a:gd name="connsiteY2" fmla="*/ 9144 h 9168"/>
                <a:gd name="connsiteX3" fmla="*/ 10027 w 10050"/>
                <a:gd name="connsiteY3" fmla="*/ 3620 h 9168"/>
                <a:gd name="connsiteX4" fmla="*/ 6598 w 10050"/>
                <a:gd name="connsiteY4" fmla="*/ 0 h 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0" h="9168">
                  <a:moveTo>
                    <a:pt x="6598" y="0"/>
                  </a:moveTo>
                  <a:cubicBezTo>
                    <a:pt x="3550" y="0"/>
                    <a:pt x="1073" y="1429"/>
                    <a:pt x="216" y="4382"/>
                  </a:cubicBezTo>
                  <a:cubicBezTo>
                    <a:pt x="-832" y="8477"/>
                    <a:pt x="2121" y="9334"/>
                    <a:pt x="4979" y="9144"/>
                  </a:cubicBezTo>
                  <a:cubicBezTo>
                    <a:pt x="7931" y="8953"/>
                    <a:pt x="10313" y="7144"/>
                    <a:pt x="10027" y="3620"/>
                  </a:cubicBezTo>
                  <a:cubicBezTo>
                    <a:pt x="9836" y="2191"/>
                    <a:pt x="7741" y="1143"/>
                    <a:pt x="6598" y="0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4A41435-141E-4C89-91FC-60D3FBE10563}"/>
                </a:ext>
              </a:extLst>
            </p:cNvPr>
            <p:cNvSpPr/>
            <p:nvPr/>
          </p:nvSpPr>
          <p:spPr>
            <a:xfrm>
              <a:off x="1497229" y="741205"/>
              <a:ext cx="9357" cy="14594"/>
            </a:xfrm>
            <a:custGeom>
              <a:avLst/>
              <a:gdLst>
                <a:gd name="connsiteX0" fmla="*/ 9357 w 9357"/>
                <a:gd name="connsiteY0" fmla="*/ 0 h 14594"/>
                <a:gd name="connsiteX1" fmla="*/ 2785 w 9357"/>
                <a:gd name="connsiteY1" fmla="*/ 4953 h 14594"/>
                <a:gd name="connsiteX2" fmla="*/ 213 w 9357"/>
                <a:gd name="connsiteY2" fmla="*/ 12383 h 14594"/>
                <a:gd name="connsiteX3" fmla="*/ 9357 w 9357"/>
                <a:gd name="connsiteY3" fmla="*/ 12097 h 14594"/>
                <a:gd name="connsiteX4" fmla="*/ 9357 w 9357"/>
                <a:gd name="connsiteY4" fmla="*/ 0 h 14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57" h="14594">
                  <a:moveTo>
                    <a:pt x="9357" y="0"/>
                  </a:moveTo>
                  <a:cubicBezTo>
                    <a:pt x="7166" y="1619"/>
                    <a:pt x="4404" y="2858"/>
                    <a:pt x="2785" y="4953"/>
                  </a:cubicBezTo>
                  <a:cubicBezTo>
                    <a:pt x="1261" y="6953"/>
                    <a:pt x="-644" y="10859"/>
                    <a:pt x="213" y="12383"/>
                  </a:cubicBezTo>
                  <a:cubicBezTo>
                    <a:pt x="2880" y="17335"/>
                    <a:pt x="6214" y="12478"/>
                    <a:pt x="9357" y="12097"/>
                  </a:cubicBezTo>
                  <a:cubicBezTo>
                    <a:pt x="9357" y="8001"/>
                    <a:pt x="9357" y="4001"/>
                    <a:pt x="9357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EAE189B-A6D3-4DAB-AD48-CCC2B12D61B6}"/>
                </a:ext>
              </a:extLst>
            </p:cNvPr>
            <p:cNvSpPr/>
            <p:nvPr/>
          </p:nvSpPr>
          <p:spPr>
            <a:xfrm>
              <a:off x="1571451" y="553344"/>
              <a:ext cx="7290" cy="4695"/>
            </a:xfrm>
            <a:custGeom>
              <a:avLst/>
              <a:gdLst>
                <a:gd name="connsiteX0" fmla="*/ 0 w 7290"/>
                <a:gd name="connsiteY0" fmla="*/ 2505 h 4695"/>
                <a:gd name="connsiteX1" fmla="*/ 1334 w 7290"/>
                <a:gd name="connsiteY1" fmla="*/ 4695 h 4695"/>
                <a:gd name="connsiteX2" fmla="*/ 5810 w 7290"/>
                <a:gd name="connsiteY2" fmla="*/ 2600 h 4695"/>
                <a:gd name="connsiteX3" fmla="*/ 4667 w 7290"/>
                <a:gd name="connsiteY3" fmla="*/ 409 h 4695"/>
                <a:gd name="connsiteX4" fmla="*/ 0 w 7290"/>
                <a:gd name="connsiteY4" fmla="*/ 2505 h 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90" h="4695">
                  <a:moveTo>
                    <a:pt x="0" y="2505"/>
                  </a:moveTo>
                  <a:cubicBezTo>
                    <a:pt x="476" y="3267"/>
                    <a:pt x="1048" y="4695"/>
                    <a:pt x="1334" y="4695"/>
                  </a:cubicBezTo>
                  <a:cubicBezTo>
                    <a:pt x="2858" y="4219"/>
                    <a:pt x="4572" y="3743"/>
                    <a:pt x="5810" y="2600"/>
                  </a:cubicBezTo>
                  <a:cubicBezTo>
                    <a:pt x="8192" y="409"/>
                    <a:pt x="7620" y="-639"/>
                    <a:pt x="4667" y="409"/>
                  </a:cubicBezTo>
                  <a:cubicBezTo>
                    <a:pt x="3048" y="981"/>
                    <a:pt x="1524" y="1838"/>
                    <a:pt x="0" y="2505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7CFE56D-24EB-4774-A1EC-35C885B1F56E}"/>
                </a:ext>
              </a:extLst>
            </p:cNvPr>
            <p:cNvSpPr/>
            <p:nvPr/>
          </p:nvSpPr>
          <p:spPr>
            <a:xfrm>
              <a:off x="1616790" y="844075"/>
              <a:ext cx="11715" cy="11316"/>
            </a:xfrm>
            <a:custGeom>
              <a:avLst/>
              <a:gdLst>
                <a:gd name="connsiteX0" fmla="*/ 11716 w 11715"/>
                <a:gd name="connsiteY0" fmla="*/ 0 h 11316"/>
                <a:gd name="connsiteX1" fmla="*/ 2381 w 11715"/>
                <a:gd name="connsiteY1" fmla="*/ 5715 h 11316"/>
                <a:gd name="connsiteX2" fmla="*/ 0 w 11715"/>
                <a:gd name="connsiteY2" fmla="*/ 10097 h 11316"/>
                <a:gd name="connsiteX3" fmla="*/ 4953 w 11715"/>
                <a:gd name="connsiteY3" fmla="*/ 11240 h 11316"/>
                <a:gd name="connsiteX4" fmla="*/ 11716 w 11715"/>
                <a:gd name="connsiteY4" fmla="*/ 0 h 11316"/>
                <a:gd name="connsiteX5" fmla="*/ 11716 w 11715"/>
                <a:gd name="connsiteY5" fmla="*/ 0 h 11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15" h="11316">
                  <a:moveTo>
                    <a:pt x="11716" y="0"/>
                  </a:moveTo>
                  <a:cubicBezTo>
                    <a:pt x="8572" y="1810"/>
                    <a:pt x="5334" y="3524"/>
                    <a:pt x="2381" y="5715"/>
                  </a:cubicBezTo>
                  <a:cubicBezTo>
                    <a:pt x="1238" y="6572"/>
                    <a:pt x="762" y="8573"/>
                    <a:pt x="0" y="10097"/>
                  </a:cubicBezTo>
                  <a:cubicBezTo>
                    <a:pt x="1619" y="10478"/>
                    <a:pt x="3429" y="11621"/>
                    <a:pt x="4953" y="11240"/>
                  </a:cubicBezTo>
                  <a:cubicBezTo>
                    <a:pt x="10287" y="9811"/>
                    <a:pt x="11240" y="4953"/>
                    <a:pt x="11716" y="0"/>
                  </a:cubicBezTo>
                  <a:lnTo>
                    <a:pt x="11716" y="0"/>
                  </a:ln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49583D8-3013-43A4-8F50-A80124E1531A}"/>
                </a:ext>
              </a:extLst>
            </p:cNvPr>
            <p:cNvSpPr/>
            <p:nvPr/>
          </p:nvSpPr>
          <p:spPr>
            <a:xfrm>
              <a:off x="1330064" y="753475"/>
              <a:ext cx="33889" cy="39740"/>
            </a:xfrm>
            <a:custGeom>
              <a:avLst/>
              <a:gdLst>
                <a:gd name="connsiteX0" fmla="*/ 26408 w 33889"/>
                <a:gd name="connsiteY0" fmla="*/ 17 h 39740"/>
                <a:gd name="connsiteX1" fmla="*/ 10787 w 33889"/>
                <a:gd name="connsiteY1" fmla="*/ 3160 h 39740"/>
                <a:gd name="connsiteX2" fmla="*/ 309 w 33889"/>
                <a:gd name="connsiteY2" fmla="*/ 18781 h 39740"/>
                <a:gd name="connsiteX3" fmla="*/ 6596 w 33889"/>
                <a:gd name="connsiteY3" fmla="*/ 30688 h 39740"/>
                <a:gd name="connsiteX4" fmla="*/ 26503 w 33889"/>
                <a:gd name="connsiteY4" fmla="*/ 39736 h 39740"/>
                <a:gd name="connsiteX5" fmla="*/ 30789 w 33889"/>
                <a:gd name="connsiteY5" fmla="*/ 36784 h 39740"/>
                <a:gd name="connsiteX6" fmla="*/ 31170 w 33889"/>
                <a:gd name="connsiteY6" fmla="*/ 31069 h 39740"/>
                <a:gd name="connsiteX7" fmla="*/ 25931 w 33889"/>
                <a:gd name="connsiteY7" fmla="*/ 24973 h 39740"/>
                <a:gd name="connsiteX8" fmla="*/ 18311 w 33889"/>
                <a:gd name="connsiteY8" fmla="*/ 15067 h 39740"/>
                <a:gd name="connsiteX9" fmla="*/ 29360 w 33889"/>
                <a:gd name="connsiteY9" fmla="*/ 8971 h 39740"/>
                <a:gd name="connsiteX10" fmla="*/ 33551 w 33889"/>
                <a:gd name="connsiteY10" fmla="*/ 3160 h 39740"/>
                <a:gd name="connsiteX11" fmla="*/ 26408 w 33889"/>
                <a:gd name="connsiteY11" fmla="*/ 17 h 3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889" h="39740">
                  <a:moveTo>
                    <a:pt x="26408" y="17"/>
                  </a:moveTo>
                  <a:cubicBezTo>
                    <a:pt x="21455" y="208"/>
                    <a:pt x="16121" y="2113"/>
                    <a:pt x="10787" y="3160"/>
                  </a:cubicBezTo>
                  <a:cubicBezTo>
                    <a:pt x="2690" y="4684"/>
                    <a:pt x="1833" y="12209"/>
                    <a:pt x="309" y="18781"/>
                  </a:cubicBezTo>
                  <a:cubicBezTo>
                    <a:pt x="-1024" y="24306"/>
                    <a:pt x="2119" y="28211"/>
                    <a:pt x="6596" y="30688"/>
                  </a:cubicBezTo>
                  <a:cubicBezTo>
                    <a:pt x="12977" y="34307"/>
                    <a:pt x="18978" y="39451"/>
                    <a:pt x="26503" y="39736"/>
                  </a:cubicBezTo>
                  <a:cubicBezTo>
                    <a:pt x="27932" y="39832"/>
                    <a:pt x="30027" y="38212"/>
                    <a:pt x="30789" y="36784"/>
                  </a:cubicBezTo>
                  <a:cubicBezTo>
                    <a:pt x="31551" y="35260"/>
                    <a:pt x="31932" y="32593"/>
                    <a:pt x="31170" y="31069"/>
                  </a:cubicBezTo>
                  <a:cubicBezTo>
                    <a:pt x="29932" y="28687"/>
                    <a:pt x="28122" y="26211"/>
                    <a:pt x="25931" y="24973"/>
                  </a:cubicBezTo>
                  <a:cubicBezTo>
                    <a:pt x="22026" y="22687"/>
                    <a:pt x="16406" y="22020"/>
                    <a:pt x="18311" y="15067"/>
                  </a:cubicBezTo>
                  <a:cubicBezTo>
                    <a:pt x="19931" y="9256"/>
                    <a:pt x="24407" y="8875"/>
                    <a:pt x="29360" y="8971"/>
                  </a:cubicBezTo>
                  <a:cubicBezTo>
                    <a:pt x="32027" y="8971"/>
                    <a:pt x="34885" y="6304"/>
                    <a:pt x="33551" y="3160"/>
                  </a:cubicBezTo>
                  <a:cubicBezTo>
                    <a:pt x="32694" y="1255"/>
                    <a:pt x="29170" y="-173"/>
                    <a:pt x="26408" y="17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809948C-0C42-4CE5-AE78-FFAEC49BA346}"/>
                </a:ext>
              </a:extLst>
            </p:cNvPr>
            <p:cNvSpPr/>
            <p:nvPr/>
          </p:nvSpPr>
          <p:spPr>
            <a:xfrm>
              <a:off x="1517730" y="520817"/>
              <a:ext cx="2190" cy="2551"/>
            </a:xfrm>
            <a:custGeom>
              <a:avLst/>
              <a:gdLst>
                <a:gd name="connsiteX0" fmla="*/ 0 w 2190"/>
                <a:gd name="connsiteY0" fmla="*/ 2552 h 2551"/>
                <a:gd name="connsiteX1" fmla="*/ 2191 w 2190"/>
                <a:gd name="connsiteY1" fmla="*/ 1218 h 2551"/>
                <a:gd name="connsiteX2" fmla="*/ 0 w 2190"/>
                <a:gd name="connsiteY2" fmla="*/ 2552 h 2551"/>
                <a:gd name="connsiteX3" fmla="*/ 0 w 2190"/>
                <a:gd name="connsiteY3" fmla="*/ 2552 h 2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" h="2551">
                  <a:moveTo>
                    <a:pt x="0" y="2552"/>
                  </a:moveTo>
                  <a:cubicBezTo>
                    <a:pt x="762" y="2075"/>
                    <a:pt x="2191" y="1504"/>
                    <a:pt x="2191" y="1218"/>
                  </a:cubicBezTo>
                  <a:cubicBezTo>
                    <a:pt x="1715" y="-782"/>
                    <a:pt x="857" y="-306"/>
                    <a:pt x="0" y="2552"/>
                  </a:cubicBezTo>
                  <a:lnTo>
                    <a:pt x="0" y="2552"/>
                  </a:ln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7FA1F64-B964-481A-A358-2D58E624A5B5}"/>
                </a:ext>
              </a:extLst>
            </p:cNvPr>
            <p:cNvSpPr/>
            <p:nvPr/>
          </p:nvSpPr>
          <p:spPr>
            <a:xfrm>
              <a:off x="1362663" y="862173"/>
              <a:ext cx="5524" cy="6095"/>
            </a:xfrm>
            <a:custGeom>
              <a:avLst/>
              <a:gdLst>
                <a:gd name="connsiteX0" fmla="*/ 0 w 5524"/>
                <a:gd name="connsiteY0" fmla="*/ 0 h 6095"/>
                <a:gd name="connsiteX1" fmla="*/ 5524 w 5524"/>
                <a:gd name="connsiteY1" fmla="*/ 6096 h 6095"/>
                <a:gd name="connsiteX2" fmla="*/ 5524 w 5524"/>
                <a:gd name="connsiteY2" fmla="*/ 0 h 6095"/>
                <a:gd name="connsiteX3" fmla="*/ 0 w 5524"/>
                <a:gd name="connsiteY3" fmla="*/ 0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095">
                  <a:moveTo>
                    <a:pt x="0" y="0"/>
                  </a:moveTo>
                  <a:cubicBezTo>
                    <a:pt x="1810" y="2000"/>
                    <a:pt x="3715" y="4096"/>
                    <a:pt x="5524" y="6096"/>
                  </a:cubicBezTo>
                  <a:cubicBezTo>
                    <a:pt x="5524" y="4096"/>
                    <a:pt x="5524" y="2096"/>
                    <a:pt x="5524" y="0"/>
                  </a:cubicBezTo>
                  <a:cubicBezTo>
                    <a:pt x="3620" y="0"/>
                    <a:pt x="1810" y="0"/>
                    <a:pt x="0" y="0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D41D0D4-DEE7-4898-8E2E-83EB7F74BF57}"/>
                </a:ext>
              </a:extLst>
            </p:cNvPr>
            <p:cNvSpPr/>
            <p:nvPr/>
          </p:nvSpPr>
          <p:spPr>
            <a:xfrm>
              <a:off x="1456770" y="690443"/>
              <a:ext cx="10726" cy="14376"/>
            </a:xfrm>
            <a:custGeom>
              <a:avLst/>
              <a:gdLst>
                <a:gd name="connsiteX0" fmla="*/ 0 w 10726"/>
                <a:gd name="connsiteY0" fmla="*/ 14377 h 14376"/>
                <a:gd name="connsiteX1" fmla="*/ 5239 w 10726"/>
                <a:gd name="connsiteY1" fmla="*/ 13234 h 14376"/>
                <a:gd name="connsiteX2" fmla="*/ 9430 w 10726"/>
                <a:gd name="connsiteY2" fmla="*/ 1804 h 14376"/>
                <a:gd name="connsiteX3" fmla="*/ 0 w 10726"/>
                <a:gd name="connsiteY3" fmla="*/ 2280 h 14376"/>
                <a:gd name="connsiteX4" fmla="*/ 0 w 10726"/>
                <a:gd name="connsiteY4" fmla="*/ 14377 h 1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26" h="14376">
                  <a:moveTo>
                    <a:pt x="0" y="14377"/>
                  </a:moveTo>
                  <a:cubicBezTo>
                    <a:pt x="1715" y="13996"/>
                    <a:pt x="3619" y="13996"/>
                    <a:pt x="5239" y="13234"/>
                  </a:cubicBezTo>
                  <a:cubicBezTo>
                    <a:pt x="10001" y="11043"/>
                    <a:pt x="12382" y="6661"/>
                    <a:pt x="9430" y="1804"/>
                  </a:cubicBezTo>
                  <a:cubicBezTo>
                    <a:pt x="7048" y="-2102"/>
                    <a:pt x="3143" y="1423"/>
                    <a:pt x="0" y="2280"/>
                  </a:cubicBezTo>
                  <a:cubicBezTo>
                    <a:pt x="0" y="6376"/>
                    <a:pt x="0" y="10376"/>
                    <a:pt x="0" y="14377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AAD449F-BD91-4E5A-A930-1AB23C7FF563}"/>
                </a:ext>
              </a:extLst>
            </p:cNvPr>
            <p:cNvSpPr/>
            <p:nvPr/>
          </p:nvSpPr>
          <p:spPr>
            <a:xfrm>
              <a:off x="1481393" y="557373"/>
              <a:ext cx="12273" cy="23821"/>
            </a:xfrm>
            <a:custGeom>
              <a:avLst/>
              <a:gdLst>
                <a:gd name="connsiteX0" fmla="*/ 714 w 12273"/>
                <a:gd name="connsiteY0" fmla="*/ 0 h 23821"/>
                <a:gd name="connsiteX1" fmla="*/ 5286 w 12273"/>
                <a:gd name="connsiteY1" fmla="*/ 21812 h 23821"/>
                <a:gd name="connsiteX2" fmla="*/ 9762 w 12273"/>
                <a:gd name="connsiteY2" fmla="*/ 23717 h 23821"/>
                <a:gd name="connsiteX3" fmla="*/ 12239 w 12273"/>
                <a:gd name="connsiteY3" fmla="*/ 19240 h 23821"/>
                <a:gd name="connsiteX4" fmla="*/ 714 w 12273"/>
                <a:gd name="connsiteY4" fmla="*/ 0 h 2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73" h="23821">
                  <a:moveTo>
                    <a:pt x="714" y="0"/>
                  </a:moveTo>
                  <a:cubicBezTo>
                    <a:pt x="-1858" y="8572"/>
                    <a:pt x="3190" y="14954"/>
                    <a:pt x="5286" y="21812"/>
                  </a:cubicBezTo>
                  <a:cubicBezTo>
                    <a:pt x="5667" y="22955"/>
                    <a:pt x="8524" y="24194"/>
                    <a:pt x="9762" y="23717"/>
                  </a:cubicBezTo>
                  <a:cubicBezTo>
                    <a:pt x="11001" y="23336"/>
                    <a:pt x="12525" y="20479"/>
                    <a:pt x="12239" y="19240"/>
                  </a:cubicBezTo>
                  <a:cubicBezTo>
                    <a:pt x="10429" y="11811"/>
                    <a:pt x="8715" y="4001"/>
                    <a:pt x="714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50378D3-5BEF-4451-A94E-E2C355000DEC}"/>
                </a:ext>
              </a:extLst>
            </p:cNvPr>
            <p:cNvSpPr/>
            <p:nvPr/>
          </p:nvSpPr>
          <p:spPr>
            <a:xfrm>
              <a:off x="1448893" y="611756"/>
              <a:ext cx="2352" cy="2385"/>
            </a:xfrm>
            <a:custGeom>
              <a:avLst/>
              <a:gdLst>
                <a:gd name="connsiteX0" fmla="*/ 2353 w 2352"/>
                <a:gd name="connsiteY0" fmla="*/ 2385 h 2385"/>
                <a:gd name="connsiteX1" fmla="*/ 1115 w 2352"/>
                <a:gd name="connsiteY1" fmla="*/ 4 h 2385"/>
                <a:gd name="connsiteX2" fmla="*/ 2353 w 2352"/>
                <a:gd name="connsiteY2" fmla="*/ 2385 h 2385"/>
                <a:gd name="connsiteX3" fmla="*/ 2353 w 2352"/>
                <a:gd name="connsiteY3" fmla="*/ 2385 h 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2" h="2385">
                  <a:moveTo>
                    <a:pt x="2353" y="2385"/>
                  </a:moveTo>
                  <a:cubicBezTo>
                    <a:pt x="1972" y="1528"/>
                    <a:pt x="1400" y="-91"/>
                    <a:pt x="1115" y="4"/>
                  </a:cubicBezTo>
                  <a:cubicBezTo>
                    <a:pt x="-695" y="385"/>
                    <a:pt x="-314" y="1338"/>
                    <a:pt x="2353" y="2385"/>
                  </a:cubicBezTo>
                  <a:lnTo>
                    <a:pt x="2353" y="2385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8F89714-0E8E-4540-A2F6-D7E88A5976BD}"/>
                </a:ext>
              </a:extLst>
            </p:cNvPr>
            <p:cNvSpPr/>
            <p:nvPr/>
          </p:nvSpPr>
          <p:spPr>
            <a:xfrm>
              <a:off x="1465533" y="623762"/>
              <a:ext cx="2285" cy="2476"/>
            </a:xfrm>
            <a:custGeom>
              <a:avLst/>
              <a:gdLst>
                <a:gd name="connsiteX0" fmla="*/ 2286 w 2285"/>
                <a:gd name="connsiteY0" fmla="*/ 2477 h 2476"/>
                <a:gd name="connsiteX1" fmla="*/ 1048 w 2285"/>
                <a:gd name="connsiteY1" fmla="*/ 0 h 2476"/>
                <a:gd name="connsiteX2" fmla="*/ 0 w 2285"/>
                <a:gd name="connsiteY2" fmla="*/ 1048 h 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5" h="2476">
                  <a:moveTo>
                    <a:pt x="2286" y="2477"/>
                  </a:moveTo>
                  <a:lnTo>
                    <a:pt x="1048" y="0"/>
                  </a:lnTo>
                  <a:lnTo>
                    <a:pt x="0" y="1048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9" name="Graphic 83">
            <a:extLst>
              <a:ext uri="{FF2B5EF4-FFF2-40B4-BE49-F238E27FC236}">
                <a16:creationId xmlns:a16="http://schemas.microsoft.com/office/drawing/2014/main" id="{FE17F9D3-F18B-4FED-95FB-9D849A00DA4D}"/>
              </a:ext>
            </a:extLst>
          </p:cNvPr>
          <p:cNvGrpSpPr/>
          <p:nvPr/>
        </p:nvGrpSpPr>
        <p:grpSpPr>
          <a:xfrm>
            <a:off x="4162269" y="616666"/>
            <a:ext cx="934548" cy="572722"/>
            <a:chOff x="3164399" y="1033671"/>
            <a:chExt cx="934548" cy="572722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AD1B8B7-47B9-454A-AE56-F3122E3C7313}"/>
                </a:ext>
              </a:extLst>
            </p:cNvPr>
            <p:cNvSpPr/>
            <p:nvPr/>
          </p:nvSpPr>
          <p:spPr>
            <a:xfrm>
              <a:off x="3634968" y="1260008"/>
              <a:ext cx="309784" cy="306646"/>
            </a:xfrm>
            <a:custGeom>
              <a:avLst/>
              <a:gdLst>
                <a:gd name="connsiteX0" fmla="*/ 276161 w 309784"/>
                <a:gd name="connsiteY0" fmla="*/ 250888 h 306646"/>
                <a:gd name="connsiteX1" fmla="*/ 243871 w 309784"/>
                <a:gd name="connsiteY1" fmla="*/ 254889 h 306646"/>
                <a:gd name="connsiteX2" fmla="*/ 197104 w 309784"/>
                <a:gd name="connsiteY2" fmla="*/ 258318 h 306646"/>
                <a:gd name="connsiteX3" fmla="*/ 169291 w 309784"/>
                <a:gd name="connsiteY3" fmla="*/ 271844 h 306646"/>
                <a:gd name="connsiteX4" fmla="*/ 160051 w 309784"/>
                <a:gd name="connsiteY4" fmla="*/ 279178 h 306646"/>
                <a:gd name="connsiteX5" fmla="*/ 126142 w 309784"/>
                <a:gd name="connsiteY5" fmla="*/ 301943 h 306646"/>
                <a:gd name="connsiteX6" fmla="*/ 120046 w 309784"/>
                <a:gd name="connsiteY6" fmla="*/ 306610 h 306646"/>
                <a:gd name="connsiteX7" fmla="*/ 19081 w 309784"/>
                <a:gd name="connsiteY7" fmla="*/ 283464 h 306646"/>
                <a:gd name="connsiteX8" fmla="*/ 2032 w 309784"/>
                <a:gd name="connsiteY8" fmla="*/ 222123 h 306646"/>
                <a:gd name="connsiteX9" fmla="*/ 28035 w 309784"/>
                <a:gd name="connsiteY9" fmla="*/ 179356 h 306646"/>
                <a:gd name="connsiteX10" fmla="*/ 72040 w 309784"/>
                <a:gd name="connsiteY10" fmla="*/ 157734 h 306646"/>
                <a:gd name="connsiteX11" fmla="*/ 97091 w 309784"/>
                <a:gd name="connsiteY11" fmla="*/ 166116 h 306646"/>
                <a:gd name="connsiteX12" fmla="*/ 91567 w 309784"/>
                <a:gd name="connsiteY12" fmla="*/ 110966 h 306646"/>
                <a:gd name="connsiteX13" fmla="*/ 122332 w 309784"/>
                <a:gd name="connsiteY13" fmla="*/ 63151 h 306646"/>
                <a:gd name="connsiteX14" fmla="*/ 137953 w 309784"/>
                <a:gd name="connsiteY14" fmla="*/ 79343 h 306646"/>
                <a:gd name="connsiteX15" fmla="*/ 132238 w 309784"/>
                <a:gd name="connsiteY15" fmla="*/ 98965 h 306646"/>
                <a:gd name="connsiteX16" fmla="*/ 183007 w 309784"/>
                <a:gd name="connsiteY16" fmla="*/ 83344 h 306646"/>
                <a:gd name="connsiteX17" fmla="*/ 175863 w 309784"/>
                <a:gd name="connsiteY17" fmla="*/ 78010 h 306646"/>
                <a:gd name="connsiteX18" fmla="*/ 180911 w 309784"/>
                <a:gd name="connsiteY18" fmla="*/ 11811 h 306646"/>
                <a:gd name="connsiteX19" fmla="*/ 204819 w 309784"/>
                <a:gd name="connsiteY19" fmla="*/ 0 h 306646"/>
                <a:gd name="connsiteX20" fmla="*/ 224536 w 309784"/>
                <a:gd name="connsiteY20" fmla="*/ 12192 h 306646"/>
                <a:gd name="connsiteX21" fmla="*/ 226726 w 309784"/>
                <a:gd name="connsiteY21" fmla="*/ 54388 h 306646"/>
                <a:gd name="connsiteX22" fmla="*/ 216725 w 309784"/>
                <a:gd name="connsiteY22" fmla="*/ 74200 h 306646"/>
                <a:gd name="connsiteX23" fmla="*/ 214249 w 309784"/>
                <a:gd name="connsiteY23" fmla="*/ 79248 h 306646"/>
                <a:gd name="connsiteX24" fmla="*/ 217487 w 309784"/>
                <a:gd name="connsiteY24" fmla="*/ 74867 h 306646"/>
                <a:gd name="connsiteX25" fmla="*/ 228441 w 309784"/>
                <a:gd name="connsiteY25" fmla="*/ 79343 h 306646"/>
                <a:gd name="connsiteX26" fmla="*/ 256921 w 309784"/>
                <a:gd name="connsiteY26" fmla="*/ 156782 h 306646"/>
                <a:gd name="connsiteX27" fmla="*/ 233203 w 309784"/>
                <a:gd name="connsiteY27" fmla="*/ 181547 h 306646"/>
                <a:gd name="connsiteX28" fmla="*/ 262350 w 309784"/>
                <a:gd name="connsiteY28" fmla="*/ 183071 h 306646"/>
                <a:gd name="connsiteX29" fmla="*/ 284829 w 309784"/>
                <a:gd name="connsiteY29" fmla="*/ 187261 h 306646"/>
                <a:gd name="connsiteX30" fmla="*/ 277685 w 309784"/>
                <a:gd name="connsiteY30" fmla="*/ 208598 h 306646"/>
                <a:gd name="connsiteX31" fmla="*/ 306451 w 309784"/>
                <a:gd name="connsiteY31" fmla="*/ 202597 h 306646"/>
                <a:gd name="connsiteX32" fmla="*/ 309784 w 309784"/>
                <a:gd name="connsiteY32" fmla="*/ 209455 h 306646"/>
                <a:gd name="connsiteX33" fmla="*/ 289591 w 309784"/>
                <a:gd name="connsiteY33" fmla="*/ 237935 h 306646"/>
                <a:gd name="connsiteX34" fmla="*/ 276161 w 309784"/>
                <a:gd name="connsiteY34" fmla="*/ 250888 h 30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9784" h="306646">
                  <a:moveTo>
                    <a:pt x="276161" y="250888"/>
                  </a:moveTo>
                  <a:cubicBezTo>
                    <a:pt x="266065" y="258985"/>
                    <a:pt x="254635" y="253746"/>
                    <a:pt x="243871" y="254889"/>
                  </a:cubicBezTo>
                  <a:cubicBezTo>
                    <a:pt x="227203" y="237935"/>
                    <a:pt x="212439" y="253460"/>
                    <a:pt x="197104" y="258318"/>
                  </a:cubicBezTo>
                  <a:cubicBezTo>
                    <a:pt x="187293" y="261461"/>
                    <a:pt x="177482" y="264605"/>
                    <a:pt x="169291" y="271844"/>
                  </a:cubicBezTo>
                  <a:cubicBezTo>
                    <a:pt x="166338" y="274511"/>
                    <a:pt x="163290" y="276987"/>
                    <a:pt x="160051" y="279178"/>
                  </a:cubicBezTo>
                  <a:cubicBezTo>
                    <a:pt x="147955" y="285274"/>
                    <a:pt x="133858" y="287846"/>
                    <a:pt x="126142" y="301943"/>
                  </a:cubicBezTo>
                  <a:cubicBezTo>
                    <a:pt x="124809" y="304324"/>
                    <a:pt x="122047" y="306991"/>
                    <a:pt x="120046" y="306610"/>
                  </a:cubicBezTo>
                  <a:cubicBezTo>
                    <a:pt x="86518" y="298323"/>
                    <a:pt x="48228" y="314420"/>
                    <a:pt x="19081" y="283464"/>
                  </a:cubicBezTo>
                  <a:cubicBezTo>
                    <a:pt x="11271" y="263843"/>
                    <a:pt x="10223" y="242221"/>
                    <a:pt x="2032" y="222123"/>
                  </a:cubicBezTo>
                  <a:cubicBezTo>
                    <a:pt x="-7017" y="199835"/>
                    <a:pt x="16414" y="190119"/>
                    <a:pt x="28035" y="179356"/>
                  </a:cubicBezTo>
                  <a:cubicBezTo>
                    <a:pt x="39751" y="168497"/>
                    <a:pt x="57467" y="165544"/>
                    <a:pt x="72040" y="157734"/>
                  </a:cubicBezTo>
                  <a:cubicBezTo>
                    <a:pt x="81661" y="152590"/>
                    <a:pt x="86995" y="164687"/>
                    <a:pt x="97091" y="166116"/>
                  </a:cubicBezTo>
                  <a:cubicBezTo>
                    <a:pt x="91757" y="147637"/>
                    <a:pt x="96996" y="128968"/>
                    <a:pt x="91567" y="110966"/>
                  </a:cubicBezTo>
                  <a:cubicBezTo>
                    <a:pt x="90043" y="105823"/>
                    <a:pt x="118046" y="62675"/>
                    <a:pt x="122332" y="63151"/>
                  </a:cubicBezTo>
                  <a:cubicBezTo>
                    <a:pt x="130810" y="64198"/>
                    <a:pt x="135858" y="70390"/>
                    <a:pt x="137953" y="79343"/>
                  </a:cubicBezTo>
                  <a:cubicBezTo>
                    <a:pt x="139858" y="87439"/>
                    <a:pt x="132143" y="92392"/>
                    <a:pt x="132238" y="98965"/>
                  </a:cubicBezTo>
                  <a:cubicBezTo>
                    <a:pt x="148717" y="91631"/>
                    <a:pt x="163385" y="77724"/>
                    <a:pt x="183007" y="83344"/>
                  </a:cubicBezTo>
                  <a:cubicBezTo>
                    <a:pt x="180911" y="81629"/>
                    <a:pt x="175863" y="81534"/>
                    <a:pt x="175863" y="78010"/>
                  </a:cubicBezTo>
                  <a:cubicBezTo>
                    <a:pt x="175672" y="55817"/>
                    <a:pt x="173672" y="33528"/>
                    <a:pt x="180911" y="11811"/>
                  </a:cubicBezTo>
                  <a:cubicBezTo>
                    <a:pt x="185483" y="-1810"/>
                    <a:pt x="197008" y="4191"/>
                    <a:pt x="204819" y="0"/>
                  </a:cubicBezTo>
                  <a:cubicBezTo>
                    <a:pt x="213010" y="857"/>
                    <a:pt x="218059" y="8001"/>
                    <a:pt x="224536" y="12192"/>
                  </a:cubicBezTo>
                  <a:cubicBezTo>
                    <a:pt x="243776" y="24479"/>
                    <a:pt x="245586" y="41053"/>
                    <a:pt x="226726" y="54388"/>
                  </a:cubicBezTo>
                  <a:cubicBezTo>
                    <a:pt x="218059" y="60484"/>
                    <a:pt x="221011" y="68390"/>
                    <a:pt x="216725" y="74200"/>
                  </a:cubicBezTo>
                  <a:cubicBezTo>
                    <a:pt x="216916" y="76676"/>
                    <a:pt x="212820" y="77248"/>
                    <a:pt x="214249" y="79248"/>
                  </a:cubicBezTo>
                  <a:cubicBezTo>
                    <a:pt x="214820" y="80105"/>
                    <a:pt x="215201" y="75438"/>
                    <a:pt x="217487" y="74867"/>
                  </a:cubicBezTo>
                  <a:cubicBezTo>
                    <a:pt x="222535" y="72485"/>
                    <a:pt x="226155" y="75248"/>
                    <a:pt x="228441" y="79343"/>
                  </a:cubicBezTo>
                  <a:cubicBezTo>
                    <a:pt x="241871" y="103156"/>
                    <a:pt x="242252" y="132112"/>
                    <a:pt x="256921" y="156782"/>
                  </a:cubicBezTo>
                  <a:cubicBezTo>
                    <a:pt x="267208" y="174117"/>
                    <a:pt x="237871" y="168497"/>
                    <a:pt x="233203" y="181547"/>
                  </a:cubicBezTo>
                  <a:cubicBezTo>
                    <a:pt x="242443" y="185642"/>
                    <a:pt x="250158" y="200978"/>
                    <a:pt x="262350" y="183071"/>
                  </a:cubicBezTo>
                  <a:cubicBezTo>
                    <a:pt x="268541" y="174022"/>
                    <a:pt x="278828" y="180023"/>
                    <a:pt x="284829" y="187261"/>
                  </a:cubicBezTo>
                  <a:cubicBezTo>
                    <a:pt x="292639" y="196691"/>
                    <a:pt x="283495" y="201930"/>
                    <a:pt x="277685" y="208598"/>
                  </a:cubicBezTo>
                  <a:cubicBezTo>
                    <a:pt x="287686" y="204216"/>
                    <a:pt x="295878" y="195929"/>
                    <a:pt x="306451" y="202597"/>
                  </a:cubicBezTo>
                  <a:cubicBezTo>
                    <a:pt x="308165" y="204502"/>
                    <a:pt x="309308" y="206788"/>
                    <a:pt x="309784" y="209455"/>
                  </a:cubicBezTo>
                  <a:cubicBezTo>
                    <a:pt x="309403" y="224314"/>
                    <a:pt x="301974" y="233267"/>
                    <a:pt x="289591" y="237935"/>
                  </a:cubicBezTo>
                  <a:cubicBezTo>
                    <a:pt x="283210" y="240221"/>
                    <a:pt x="275018" y="239935"/>
                    <a:pt x="276161" y="250888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E4B56E0-6625-4CCB-874C-4282A05B0D9B}"/>
                </a:ext>
              </a:extLst>
            </p:cNvPr>
            <p:cNvSpPr/>
            <p:nvPr/>
          </p:nvSpPr>
          <p:spPr>
            <a:xfrm>
              <a:off x="3576827" y="1519094"/>
              <a:ext cx="222279" cy="65049"/>
            </a:xfrm>
            <a:custGeom>
              <a:avLst/>
              <a:gdLst>
                <a:gd name="connsiteX0" fmla="*/ 79795 w 222279"/>
                <a:gd name="connsiteY0" fmla="*/ 18948 h 65049"/>
                <a:gd name="connsiteX1" fmla="*/ 110465 w 222279"/>
                <a:gd name="connsiteY1" fmla="*/ 35426 h 65049"/>
                <a:gd name="connsiteX2" fmla="*/ 123133 w 222279"/>
                <a:gd name="connsiteY2" fmla="*/ 35807 h 65049"/>
                <a:gd name="connsiteX3" fmla="*/ 168282 w 222279"/>
                <a:gd name="connsiteY3" fmla="*/ 41999 h 65049"/>
                <a:gd name="connsiteX4" fmla="*/ 182665 w 222279"/>
                <a:gd name="connsiteY4" fmla="*/ 33331 h 65049"/>
                <a:gd name="connsiteX5" fmla="*/ 197619 w 222279"/>
                <a:gd name="connsiteY5" fmla="*/ 19043 h 65049"/>
                <a:gd name="connsiteX6" fmla="*/ 219526 w 222279"/>
                <a:gd name="connsiteY6" fmla="*/ 13233 h 65049"/>
                <a:gd name="connsiteX7" fmla="*/ 221622 w 222279"/>
                <a:gd name="connsiteY7" fmla="*/ 16091 h 65049"/>
                <a:gd name="connsiteX8" fmla="*/ 222193 w 222279"/>
                <a:gd name="connsiteY8" fmla="*/ 23234 h 65049"/>
                <a:gd name="connsiteX9" fmla="*/ 220479 w 222279"/>
                <a:gd name="connsiteY9" fmla="*/ 37046 h 65049"/>
                <a:gd name="connsiteX10" fmla="*/ 173616 w 222279"/>
                <a:gd name="connsiteY10" fmla="*/ 58953 h 65049"/>
                <a:gd name="connsiteX11" fmla="*/ 120752 w 222279"/>
                <a:gd name="connsiteY11" fmla="*/ 64859 h 65049"/>
                <a:gd name="connsiteX12" fmla="*/ 118561 w 222279"/>
                <a:gd name="connsiteY12" fmla="*/ 65049 h 65049"/>
                <a:gd name="connsiteX13" fmla="*/ 116466 w 222279"/>
                <a:gd name="connsiteY13" fmla="*/ 64573 h 65049"/>
                <a:gd name="connsiteX14" fmla="*/ 54363 w 222279"/>
                <a:gd name="connsiteY14" fmla="*/ 41237 h 65049"/>
                <a:gd name="connsiteX15" fmla="*/ 29122 w 222279"/>
                <a:gd name="connsiteY15" fmla="*/ 42570 h 65049"/>
                <a:gd name="connsiteX16" fmla="*/ 17692 w 222279"/>
                <a:gd name="connsiteY16" fmla="*/ 47142 h 65049"/>
                <a:gd name="connsiteX17" fmla="*/ 166 w 222279"/>
                <a:gd name="connsiteY17" fmla="*/ 30188 h 65049"/>
                <a:gd name="connsiteX18" fmla="*/ 928 w 222279"/>
                <a:gd name="connsiteY18" fmla="*/ 22568 h 65049"/>
                <a:gd name="connsiteX19" fmla="*/ 13691 w 222279"/>
                <a:gd name="connsiteY19" fmla="*/ 9233 h 65049"/>
                <a:gd name="connsiteX20" fmla="*/ 79795 w 222279"/>
                <a:gd name="connsiteY20" fmla="*/ 18948 h 6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2279" h="65049">
                  <a:moveTo>
                    <a:pt x="79795" y="18948"/>
                  </a:moveTo>
                  <a:cubicBezTo>
                    <a:pt x="86176" y="32759"/>
                    <a:pt x="99416" y="31807"/>
                    <a:pt x="110465" y="35426"/>
                  </a:cubicBezTo>
                  <a:cubicBezTo>
                    <a:pt x="114370" y="36760"/>
                    <a:pt x="118942" y="35998"/>
                    <a:pt x="123133" y="35807"/>
                  </a:cubicBezTo>
                  <a:cubicBezTo>
                    <a:pt x="138469" y="35045"/>
                    <a:pt x="153518" y="36379"/>
                    <a:pt x="168282" y="41999"/>
                  </a:cubicBezTo>
                  <a:cubicBezTo>
                    <a:pt x="177807" y="45618"/>
                    <a:pt x="180664" y="44189"/>
                    <a:pt x="182665" y="33331"/>
                  </a:cubicBezTo>
                  <a:cubicBezTo>
                    <a:pt x="184570" y="23425"/>
                    <a:pt x="188094" y="18186"/>
                    <a:pt x="197619" y="19043"/>
                  </a:cubicBezTo>
                  <a:cubicBezTo>
                    <a:pt x="205525" y="19710"/>
                    <a:pt x="212764" y="17329"/>
                    <a:pt x="219526" y="13233"/>
                  </a:cubicBezTo>
                  <a:cubicBezTo>
                    <a:pt x="220193" y="14186"/>
                    <a:pt x="220955" y="15138"/>
                    <a:pt x="221622" y="16091"/>
                  </a:cubicBezTo>
                  <a:cubicBezTo>
                    <a:pt x="222289" y="18472"/>
                    <a:pt x="222384" y="20853"/>
                    <a:pt x="222193" y="23234"/>
                  </a:cubicBezTo>
                  <a:cubicBezTo>
                    <a:pt x="221717" y="27806"/>
                    <a:pt x="219907" y="32188"/>
                    <a:pt x="220479" y="37046"/>
                  </a:cubicBezTo>
                  <a:cubicBezTo>
                    <a:pt x="206763" y="49333"/>
                    <a:pt x="191523" y="57429"/>
                    <a:pt x="173616" y="58953"/>
                  </a:cubicBezTo>
                  <a:cubicBezTo>
                    <a:pt x="155899" y="60096"/>
                    <a:pt x="137611" y="55429"/>
                    <a:pt x="120752" y="64859"/>
                  </a:cubicBezTo>
                  <a:lnTo>
                    <a:pt x="118561" y="65049"/>
                  </a:lnTo>
                  <a:lnTo>
                    <a:pt x="116466" y="64573"/>
                  </a:lnTo>
                  <a:cubicBezTo>
                    <a:pt x="94939" y="59429"/>
                    <a:pt x="76175" y="45523"/>
                    <a:pt x="54363" y="41237"/>
                  </a:cubicBezTo>
                  <a:cubicBezTo>
                    <a:pt x="45695" y="35998"/>
                    <a:pt x="37504" y="34474"/>
                    <a:pt x="29122" y="42570"/>
                  </a:cubicBezTo>
                  <a:cubicBezTo>
                    <a:pt x="26264" y="45332"/>
                    <a:pt x="21502" y="45618"/>
                    <a:pt x="17692" y="47142"/>
                  </a:cubicBezTo>
                  <a:cubicBezTo>
                    <a:pt x="9976" y="43808"/>
                    <a:pt x="3404" y="38951"/>
                    <a:pt x="166" y="30188"/>
                  </a:cubicBezTo>
                  <a:cubicBezTo>
                    <a:pt x="-215" y="27616"/>
                    <a:pt x="70" y="25044"/>
                    <a:pt x="928" y="22568"/>
                  </a:cubicBezTo>
                  <a:cubicBezTo>
                    <a:pt x="3976" y="16662"/>
                    <a:pt x="8262" y="12376"/>
                    <a:pt x="13691" y="9233"/>
                  </a:cubicBezTo>
                  <a:cubicBezTo>
                    <a:pt x="36742" y="4470"/>
                    <a:pt x="61411" y="-13437"/>
                    <a:pt x="79795" y="18948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129F7F7-C048-467D-A01C-21CBD5E18E8E}"/>
                </a:ext>
              </a:extLst>
            </p:cNvPr>
            <p:cNvSpPr/>
            <p:nvPr/>
          </p:nvSpPr>
          <p:spPr>
            <a:xfrm>
              <a:off x="3752370" y="1074059"/>
              <a:ext cx="205527" cy="111689"/>
            </a:xfrm>
            <a:custGeom>
              <a:avLst/>
              <a:gdLst>
                <a:gd name="connsiteX0" fmla="*/ 64081 w 205527"/>
                <a:gd name="connsiteY0" fmla="*/ 23166 h 111689"/>
                <a:gd name="connsiteX1" fmla="*/ 65319 w 205527"/>
                <a:gd name="connsiteY1" fmla="*/ 33358 h 111689"/>
                <a:gd name="connsiteX2" fmla="*/ 70177 w 205527"/>
                <a:gd name="connsiteY2" fmla="*/ 47265 h 111689"/>
                <a:gd name="connsiteX3" fmla="*/ 74654 w 205527"/>
                <a:gd name="connsiteY3" fmla="*/ 51360 h 111689"/>
                <a:gd name="connsiteX4" fmla="*/ 75702 w 205527"/>
                <a:gd name="connsiteY4" fmla="*/ 61457 h 111689"/>
                <a:gd name="connsiteX5" fmla="*/ 78559 w 205527"/>
                <a:gd name="connsiteY5" fmla="*/ 68029 h 111689"/>
                <a:gd name="connsiteX6" fmla="*/ 96657 w 205527"/>
                <a:gd name="connsiteY6" fmla="*/ 80507 h 111689"/>
                <a:gd name="connsiteX7" fmla="*/ 117707 w 205527"/>
                <a:gd name="connsiteY7" fmla="*/ 76316 h 111689"/>
                <a:gd name="connsiteX8" fmla="*/ 165141 w 205527"/>
                <a:gd name="connsiteY8" fmla="*/ 74697 h 111689"/>
                <a:gd name="connsiteX9" fmla="*/ 200479 w 205527"/>
                <a:gd name="connsiteY9" fmla="*/ 92127 h 111689"/>
                <a:gd name="connsiteX10" fmla="*/ 205527 w 205527"/>
                <a:gd name="connsiteY10" fmla="*/ 97557 h 111689"/>
                <a:gd name="connsiteX11" fmla="*/ 199241 w 205527"/>
                <a:gd name="connsiteY11" fmla="*/ 106415 h 111689"/>
                <a:gd name="connsiteX12" fmla="*/ 188573 w 205527"/>
                <a:gd name="connsiteY12" fmla="*/ 108510 h 111689"/>
                <a:gd name="connsiteX13" fmla="*/ 177810 w 205527"/>
                <a:gd name="connsiteY13" fmla="*/ 108129 h 111689"/>
                <a:gd name="connsiteX14" fmla="*/ 143424 w 205527"/>
                <a:gd name="connsiteY14" fmla="*/ 102033 h 111689"/>
                <a:gd name="connsiteX15" fmla="*/ 137519 w 205527"/>
                <a:gd name="connsiteY15" fmla="*/ 105367 h 111689"/>
                <a:gd name="connsiteX16" fmla="*/ 85798 w 205527"/>
                <a:gd name="connsiteY16" fmla="*/ 111558 h 111689"/>
                <a:gd name="connsiteX17" fmla="*/ 78654 w 205527"/>
                <a:gd name="connsiteY17" fmla="*/ 111082 h 111689"/>
                <a:gd name="connsiteX18" fmla="*/ 45412 w 205527"/>
                <a:gd name="connsiteY18" fmla="*/ 77649 h 111689"/>
                <a:gd name="connsiteX19" fmla="*/ 34554 w 205527"/>
                <a:gd name="connsiteY19" fmla="*/ 46598 h 111689"/>
                <a:gd name="connsiteX20" fmla="*/ 25029 w 205527"/>
                <a:gd name="connsiteY20" fmla="*/ 37644 h 111689"/>
                <a:gd name="connsiteX21" fmla="*/ 10170 w 205527"/>
                <a:gd name="connsiteY21" fmla="*/ 27072 h 111689"/>
                <a:gd name="connsiteX22" fmla="*/ 454 w 205527"/>
                <a:gd name="connsiteY22" fmla="*/ 15451 h 111689"/>
                <a:gd name="connsiteX23" fmla="*/ 2550 w 205527"/>
                <a:gd name="connsiteY23" fmla="*/ 4212 h 111689"/>
                <a:gd name="connsiteX24" fmla="*/ 33220 w 205527"/>
                <a:gd name="connsiteY24" fmla="*/ 6879 h 111689"/>
                <a:gd name="connsiteX25" fmla="*/ 57795 w 205527"/>
                <a:gd name="connsiteY25" fmla="*/ 20499 h 111689"/>
                <a:gd name="connsiteX26" fmla="*/ 64081 w 205527"/>
                <a:gd name="connsiteY26" fmla="*/ 23166 h 11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5527" h="111689">
                  <a:moveTo>
                    <a:pt x="64081" y="23166"/>
                  </a:moveTo>
                  <a:cubicBezTo>
                    <a:pt x="64462" y="26595"/>
                    <a:pt x="64938" y="29929"/>
                    <a:pt x="65319" y="33358"/>
                  </a:cubicBezTo>
                  <a:cubicBezTo>
                    <a:pt x="64748" y="38883"/>
                    <a:pt x="64653" y="44217"/>
                    <a:pt x="70177" y="47265"/>
                  </a:cubicBezTo>
                  <a:cubicBezTo>
                    <a:pt x="71892" y="48312"/>
                    <a:pt x="73416" y="49741"/>
                    <a:pt x="74654" y="51360"/>
                  </a:cubicBezTo>
                  <a:cubicBezTo>
                    <a:pt x="75035" y="54694"/>
                    <a:pt x="75416" y="58028"/>
                    <a:pt x="75702" y="61457"/>
                  </a:cubicBezTo>
                  <a:cubicBezTo>
                    <a:pt x="77035" y="63457"/>
                    <a:pt x="77988" y="65648"/>
                    <a:pt x="78559" y="68029"/>
                  </a:cubicBezTo>
                  <a:cubicBezTo>
                    <a:pt x="79988" y="80126"/>
                    <a:pt x="86179" y="84126"/>
                    <a:pt x="96657" y="80507"/>
                  </a:cubicBezTo>
                  <a:cubicBezTo>
                    <a:pt x="103610" y="78507"/>
                    <a:pt x="110468" y="76316"/>
                    <a:pt x="117707" y="76316"/>
                  </a:cubicBezTo>
                  <a:cubicBezTo>
                    <a:pt x="133518" y="76697"/>
                    <a:pt x="149235" y="68886"/>
                    <a:pt x="165141" y="74697"/>
                  </a:cubicBezTo>
                  <a:cubicBezTo>
                    <a:pt x="176762" y="80888"/>
                    <a:pt x="187620" y="88984"/>
                    <a:pt x="200479" y="92127"/>
                  </a:cubicBezTo>
                  <a:cubicBezTo>
                    <a:pt x="202670" y="93366"/>
                    <a:pt x="204384" y="95175"/>
                    <a:pt x="205527" y="97557"/>
                  </a:cubicBezTo>
                  <a:cubicBezTo>
                    <a:pt x="205337" y="102129"/>
                    <a:pt x="202765" y="104605"/>
                    <a:pt x="199241" y="106415"/>
                  </a:cubicBezTo>
                  <a:cubicBezTo>
                    <a:pt x="195812" y="107844"/>
                    <a:pt x="192192" y="108415"/>
                    <a:pt x="188573" y="108510"/>
                  </a:cubicBezTo>
                  <a:cubicBezTo>
                    <a:pt x="184953" y="108701"/>
                    <a:pt x="181429" y="108606"/>
                    <a:pt x="177810" y="108129"/>
                  </a:cubicBezTo>
                  <a:cubicBezTo>
                    <a:pt x="165522" y="111368"/>
                    <a:pt x="158093" y="82888"/>
                    <a:pt x="143424" y="102033"/>
                  </a:cubicBezTo>
                  <a:cubicBezTo>
                    <a:pt x="141805" y="103843"/>
                    <a:pt x="139805" y="104891"/>
                    <a:pt x="137519" y="105367"/>
                  </a:cubicBezTo>
                  <a:cubicBezTo>
                    <a:pt x="119993" y="104319"/>
                    <a:pt x="103134" y="109939"/>
                    <a:pt x="85798" y="111558"/>
                  </a:cubicBezTo>
                  <a:cubicBezTo>
                    <a:pt x="83417" y="111844"/>
                    <a:pt x="81036" y="111654"/>
                    <a:pt x="78654" y="111082"/>
                  </a:cubicBezTo>
                  <a:cubicBezTo>
                    <a:pt x="66939" y="100795"/>
                    <a:pt x="57890" y="87365"/>
                    <a:pt x="45412" y="77649"/>
                  </a:cubicBezTo>
                  <a:cubicBezTo>
                    <a:pt x="36554" y="70791"/>
                    <a:pt x="29791" y="60981"/>
                    <a:pt x="34554" y="46598"/>
                  </a:cubicBezTo>
                  <a:cubicBezTo>
                    <a:pt x="37411" y="37930"/>
                    <a:pt x="28839" y="39930"/>
                    <a:pt x="25029" y="37644"/>
                  </a:cubicBezTo>
                  <a:cubicBezTo>
                    <a:pt x="19314" y="35454"/>
                    <a:pt x="14742" y="31167"/>
                    <a:pt x="10170" y="27072"/>
                  </a:cubicBezTo>
                  <a:cubicBezTo>
                    <a:pt x="6360" y="23738"/>
                    <a:pt x="2550" y="20404"/>
                    <a:pt x="454" y="15451"/>
                  </a:cubicBezTo>
                  <a:cubicBezTo>
                    <a:pt x="-498" y="11260"/>
                    <a:pt x="-22" y="7545"/>
                    <a:pt x="2550" y="4212"/>
                  </a:cubicBezTo>
                  <a:cubicBezTo>
                    <a:pt x="13313" y="-2742"/>
                    <a:pt x="23695" y="-551"/>
                    <a:pt x="33220" y="6879"/>
                  </a:cubicBezTo>
                  <a:cubicBezTo>
                    <a:pt x="40840" y="12879"/>
                    <a:pt x="48746" y="17832"/>
                    <a:pt x="57795" y="20499"/>
                  </a:cubicBezTo>
                  <a:cubicBezTo>
                    <a:pt x="60081" y="20690"/>
                    <a:pt x="62271" y="21642"/>
                    <a:pt x="64081" y="23166"/>
                  </a:cubicBezTo>
                  <a:close/>
                </a:path>
              </a:pathLst>
            </a:custGeom>
            <a:solidFill>
              <a:srgbClr val="AD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240C7B1-EB9C-4235-A4AB-40FD758A8267}"/>
                </a:ext>
              </a:extLst>
            </p:cNvPr>
            <p:cNvSpPr/>
            <p:nvPr/>
          </p:nvSpPr>
          <p:spPr>
            <a:xfrm>
              <a:off x="3365459" y="1500609"/>
              <a:ext cx="164688" cy="104965"/>
            </a:xfrm>
            <a:custGeom>
              <a:avLst/>
              <a:gdLst>
                <a:gd name="connsiteX0" fmla="*/ 100472 w 164688"/>
                <a:gd name="connsiteY0" fmla="*/ 104013 h 104965"/>
                <a:gd name="connsiteX1" fmla="*/ 53990 w 164688"/>
                <a:gd name="connsiteY1" fmla="*/ 88773 h 104965"/>
                <a:gd name="connsiteX2" fmla="*/ 42941 w 164688"/>
                <a:gd name="connsiteY2" fmla="*/ 82677 h 104965"/>
                <a:gd name="connsiteX3" fmla="*/ 32177 w 164688"/>
                <a:gd name="connsiteY3" fmla="*/ 61817 h 104965"/>
                <a:gd name="connsiteX4" fmla="*/ 3317 w 164688"/>
                <a:gd name="connsiteY4" fmla="*/ 17812 h 104965"/>
                <a:gd name="connsiteX5" fmla="*/ 1031 w 164688"/>
                <a:gd name="connsiteY5" fmla="*/ 2572 h 104965"/>
                <a:gd name="connsiteX6" fmla="*/ 7889 w 164688"/>
                <a:gd name="connsiteY6" fmla="*/ 0 h 104965"/>
                <a:gd name="connsiteX7" fmla="*/ 21319 w 164688"/>
                <a:gd name="connsiteY7" fmla="*/ 6953 h 104965"/>
                <a:gd name="connsiteX8" fmla="*/ 96090 w 164688"/>
                <a:gd name="connsiteY8" fmla="*/ 62674 h 104965"/>
                <a:gd name="connsiteX9" fmla="*/ 132761 w 164688"/>
                <a:gd name="connsiteY9" fmla="*/ 64294 h 104965"/>
                <a:gd name="connsiteX10" fmla="*/ 160193 w 164688"/>
                <a:gd name="connsiteY10" fmla="*/ 58198 h 104965"/>
                <a:gd name="connsiteX11" fmla="*/ 164670 w 164688"/>
                <a:gd name="connsiteY11" fmla="*/ 64103 h 104965"/>
                <a:gd name="connsiteX12" fmla="*/ 154288 w 164688"/>
                <a:gd name="connsiteY12" fmla="*/ 97346 h 104965"/>
                <a:gd name="connsiteX13" fmla="*/ 146382 w 164688"/>
                <a:gd name="connsiteY13" fmla="*/ 104966 h 104965"/>
                <a:gd name="connsiteX14" fmla="*/ 135905 w 164688"/>
                <a:gd name="connsiteY14" fmla="*/ 104966 h 104965"/>
                <a:gd name="connsiteX15" fmla="*/ 100472 w 164688"/>
                <a:gd name="connsiteY15" fmla="*/ 104013 h 10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688" h="104965">
                  <a:moveTo>
                    <a:pt x="100472" y="104013"/>
                  </a:moveTo>
                  <a:cubicBezTo>
                    <a:pt x="85517" y="96869"/>
                    <a:pt x="69801" y="92488"/>
                    <a:pt x="53990" y="88773"/>
                  </a:cubicBezTo>
                  <a:cubicBezTo>
                    <a:pt x="49703" y="87725"/>
                    <a:pt x="45703" y="86677"/>
                    <a:pt x="42941" y="82677"/>
                  </a:cubicBezTo>
                  <a:cubicBezTo>
                    <a:pt x="42941" y="73438"/>
                    <a:pt x="39226" y="63341"/>
                    <a:pt x="32177" y="61817"/>
                  </a:cubicBezTo>
                  <a:cubicBezTo>
                    <a:pt x="8936" y="56769"/>
                    <a:pt x="9127" y="35338"/>
                    <a:pt x="3317" y="17812"/>
                  </a:cubicBezTo>
                  <a:cubicBezTo>
                    <a:pt x="1031" y="12954"/>
                    <a:pt x="-1446" y="8192"/>
                    <a:pt x="1031" y="2572"/>
                  </a:cubicBezTo>
                  <a:cubicBezTo>
                    <a:pt x="3126" y="1048"/>
                    <a:pt x="5412" y="191"/>
                    <a:pt x="7889" y="0"/>
                  </a:cubicBezTo>
                  <a:cubicBezTo>
                    <a:pt x="13223" y="381"/>
                    <a:pt x="19128" y="2191"/>
                    <a:pt x="21319" y="6953"/>
                  </a:cubicBezTo>
                  <a:cubicBezTo>
                    <a:pt x="36940" y="40767"/>
                    <a:pt x="64658" y="54578"/>
                    <a:pt x="96090" y="62674"/>
                  </a:cubicBezTo>
                  <a:cubicBezTo>
                    <a:pt x="107901" y="74390"/>
                    <a:pt x="120379" y="65532"/>
                    <a:pt x="132761" y="64294"/>
                  </a:cubicBezTo>
                  <a:cubicBezTo>
                    <a:pt x="142096" y="63341"/>
                    <a:pt x="150383" y="56674"/>
                    <a:pt x="160193" y="58198"/>
                  </a:cubicBezTo>
                  <a:cubicBezTo>
                    <a:pt x="162384" y="59531"/>
                    <a:pt x="163908" y="61436"/>
                    <a:pt x="164670" y="64103"/>
                  </a:cubicBezTo>
                  <a:cubicBezTo>
                    <a:pt x="165051" y="76676"/>
                    <a:pt x="159527" y="86963"/>
                    <a:pt x="154288" y="97346"/>
                  </a:cubicBezTo>
                  <a:cubicBezTo>
                    <a:pt x="152573" y="101060"/>
                    <a:pt x="149240" y="102775"/>
                    <a:pt x="146382" y="104966"/>
                  </a:cubicBezTo>
                  <a:cubicBezTo>
                    <a:pt x="142858" y="104966"/>
                    <a:pt x="139429" y="104966"/>
                    <a:pt x="135905" y="104966"/>
                  </a:cubicBezTo>
                  <a:cubicBezTo>
                    <a:pt x="124570" y="80391"/>
                    <a:pt x="112568" y="92393"/>
                    <a:pt x="100472" y="104013"/>
                  </a:cubicBezTo>
                  <a:close/>
                </a:path>
              </a:pathLst>
            </a:custGeom>
            <a:solidFill>
              <a:srgbClr val="A7D8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84CA74A-3814-4C2E-B805-7AF223AAF4C3}"/>
                </a:ext>
              </a:extLst>
            </p:cNvPr>
            <p:cNvSpPr/>
            <p:nvPr/>
          </p:nvSpPr>
          <p:spPr>
            <a:xfrm>
              <a:off x="3951486" y="1306013"/>
              <a:ext cx="130841" cy="164340"/>
            </a:xfrm>
            <a:custGeom>
              <a:avLst/>
              <a:gdLst>
                <a:gd name="connsiteX0" fmla="*/ 51941 w 130841"/>
                <a:gd name="connsiteY0" fmla="*/ 147638 h 164340"/>
                <a:gd name="connsiteX1" fmla="*/ 37177 w 130841"/>
                <a:gd name="connsiteY1" fmla="*/ 159163 h 164340"/>
                <a:gd name="connsiteX2" fmla="*/ 1077 w 130841"/>
                <a:gd name="connsiteY2" fmla="*/ 159639 h 164340"/>
                <a:gd name="connsiteX3" fmla="*/ 12222 w 130841"/>
                <a:gd name="connsiteY3" fmla="*/ 142018 h 164340"/>
                <a:gd name="connsiteX4" fmla="*/ 97947 w 130841"/>
                <a:gd name="connsiteY4" fmla="*/ 43910 h 164340"/>
                <a:gd name="connsiteX5" fmla="*/ 119664 w 130841"/>
                <a:gd name="connsiteY5" fmla="*/ 0 h 164340"/>
                <a:gd name="connsiteX6" fmla="*/ 113758 w 130841"/>
                <a:gd name="connsiteY6" fmla="*/ 80200 h 164340"/>
                <a:gd name="connsiteX7" fmla="*/ 105757 w 130841"/>
                <a:gd name="connsiteY7" fmla="*/ 93917 h 164340"/>
                <a:gd name="connsiteX8" fmla="*/ 103471 w 130841"/>
                <a:gd name="connsiteY8" fmla="*/ 113157 h 164340"/>
                <a:gd name="connsiteX9" fmla="*/ 87850 w 130841"/>
                <a:gd name="connsiteY9" fmla="*/ 124397 h 164340"/>
                <a:gd name="connsiteX10" fmla="*/ 51941 w 130841"/>
                <a:gd name="connsiteY10" fmla="*/ 147638 h 16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0841" h="164340">
                  <a:moveTo>
                    <a:pt x="51941" y="147638"/>
                  </a:moveTo>
                  <a:cubicBezTo>
                    <a:pt x="46988" y="151448"/>
                    <a:pt x="42035" y="155353"/>
                    <a:pt x="37177" y="159163"/>
                  </a:cubicBezTo>
                  <a:cubicBezTo>
                    <a:pt x="25176" y="158115"/>
                    <a:pt x="13269" y="170974"/>
                    <a:pt x="1077" y="159639"/>
                  </a:cubicBezTo>
                  <a:cubicBezTo>
                    <a:pt x="-2923" y="147923"/>
                    <a:pt x="4983" y="145161"/>
                    <a:pt x="12222" y="142018"/>
                  </a:cubicBezTo>
                  <a:cubicBezTo>
                    <a:pt x="54322" y="123444"/>
                    <a:pt x="86993" y="95917"/>
                    <a:pt x="97947" y="43910"/>
                  </a:cubicBezTo>
                  <a:cubicBezTo>
                    <a:pt x="101280" y="28099"/>
                    <a:pt x="101661" y="8192"/>
                    <a:pt x="119664" y="0"/>
                  </a:cubicBezTo>
                  <a:cubicBezTo>
                    <a:pt x="136428" y="27622"/>
                    <a:pt x="134237" y="59150"/>
                    <a:pt x="113758" y="80200"/>
                  </a:cubicBezTo>
                  <a:cubicBezTo>
                    <a:pt x="109853" y="84201"/>
                    <a:pt x="106329" y="87916"/>
                    <a:pt x="105757" y="93917"/>
                  </a:cubicBezTo>
                  <a:cubicBezTo>
                    <a:pt x="105471" y="100394"/>
                    <a:pt x="104043" y="106680"/>
                    <a:pt x="103471" y="113157"/>
                  </a:cubicBezTo>
                  <a:cubicBezTo>
                    <a:pt x="100042" y="119824"/>
                    <a:pt x="93565" y="121444"/>
                    <a:pt x="87850" y="124397"/>
                  </a:cubicBezTo>
                  <a:cubicBezTo>
                    <a:pt x="71753" y="124301"/>
                    <a:pt x="64419" y="140684"/>
                    <a:pt x="51941" y="147638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B070E5B-AA32-4E6C-9D4A-E8C5A5B2E621}"/>
                </a:ext>
              </a:extLst>
            </p:cNvPr>
            <p:cNvSpPr/>
            <p:nvPr/>
          </p:nvSpPr>
          <p:spPr>
            <a:xfrm>
              <a:off x="3371026" y="1141421"/>
              <a:ext cx="131125" cy="123675"/>
            </a:xfrm>
            <a:custGeom>
              <a:avLst/>
              <a:gdLst>
                <a:gd name="connsiteX0" fmla="*/ 63091 w 131125"/>
                <a:gd name="connsiteY0" fmla="*/ 80391 h 123675"/>
                <a:gd name="connsiteX1" fmla="*/ 72426 w 131125"/>
                <a:gd name="connsiteY1" fmla="*/ 72390 h 123675"/>
                <a:gd name="connsiteX2" fmla="*/ 84904 w 131125"/>
                <a:gd name="connsiteY2" fmla="*/ 39052 h 123675"/>
                <a:gd name="connsiteX3" fmla="*/ 98905 w 131125"/>
                <a:gd name="connsiteY3" fmla="*/ 23336 h 123675"/>
                <a:gd name="connsiteX4" fmla="*/ 125671 w 131125"/>
                <a:gd name="connsiteY4" fmla="*/ 0 h 123675"/>
                <a:gd name="connsiteX5" fmla="*/ 129862 w 131125"/>
                <a:gd name="connsiteY5" fmla="*/ 6858 h 123675"/>
                <a:gd name="connsiteX6" fmla="*/ 114622 w 131125"/>
                <a:gd name="connsiteY6" fmla="*/ 42767 h 123675"/>
                <a:gd name="connsiteX7" fmla="*/ 90047 w 131125"/>
                <a:gd name="connsiteY7" fmla="*/ 76867 h 123675"/>
                <a:gd name="connsiteX8" fmla="*/ 72140 w 131125"/>
                <a:gd name="connsiteY8" fmla="*/ 113633 h 123675"/>
                <a:gd name="connsiteX9" fmla="*/ 43089 w 131125"/>
                <a:gd name="connsiteY9" fmla="*/ 113157 h 123675"/>
                <a:gd name="connsiteX10" fmla="*/ 16133 w 131125"/>
                <a:gd name="connsiteY10" fmla="*/ 109442 h 123675"/>
                <a:gd name="connsiteX11" fmla="*/ 417 w 131125"/>
                <a:gd name="connsiteY11" fmla="*/ 107251 h 123675"/>
                <a:gd name="connsiteX12" fmla="*/ 4703 w 131125"/>
                <a:gd name="connsiteY12" fmla="*/ 93059 h 123675"/>
                <a:gd name="connsiteX13" fmla="*/ 21562 w 131125"/>
                <a:gd name="connsiteY13" fmla="*/ 74676 h 123675"/>
                <a:gd name="connsiteX14" fmla="*/ 32135 w 131125"/>
                <a:gd name="connsiteY14" fmla="*/ 74390 h 123675"/>
                <a:gd name="connsiteX15" fmla="*/ 63091 w 131125"/>
                <a:gd name="connsiteY15" fmla="*/ 80391 h 12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125" h="123675">
                  <a:moveTo>
                    <a:pt x="63091" y="80391"/>
                  </a:moveTo>
                  <a:cubicBezTo>
                    <a:pt x="67282" y="79153"/>
                    <a:pt x="71854" y="77914"/>
                    <a:pt x="72426" y="72390"/>
                  </a:cubicBezTo>
                  <a:cubicBezTo>
                    <a:pt x="73759" y="59912"/>
                    <a:pt x="80141" y="49911"/>
                    <a:pt x="84904" y="39052"/>
                  </a:cubicBezTo>
                  <a:cubicBezTo>
                    <a:pt x="88047" y="32099"/>
                    <a:pt x="92714" y="26956"/>
                    <a:pt x="98905" y="23336"/>
                  </a:cubicBezTo>
                  <a:cubicBezTo>
                    <a:pt x="109669" y="18097"/>
                    <a:pt x="112907" y="2572"/>
                    <a:pt x="125671" y="0"/>
                  </a:cubicBezTo>
                  <a:cubicBezTo>
                    <a:pt x="127576" y="1905"/>
                    <a:pt x="128909" y="4191"/>
                    <a:pt x="129862" y="6858"/>
                  </a:cubicBezTo>
                  <a:cubicBezTo>
                    <a:pt x="133195" y="23050"/>
                    <a:pt x="130528" y="35433"/>
                    <a:pt x="114622" y="42767"/>
                  </a:cubicBezTo>
                  <a:cubicBezTo>
                    <a:pt x="101191" y="48863"/>
                    <a:pt x="98810" y="66008"/>
                    <a:pt x="90047" y="76867"/>
                  </a:cubicBezTo>
                  <a:cubicBezTo>
                    <a:pt x="83475" y="88773"/>
                    <a:pt x="81379" y="103251"/>
                    <a:pt x="72140" y="113633"/>
                  </a:cubicBezTo>
                  <a:cubicBezTo>
                    <a:pt x="62234" y="124587"/>
                    <a:pt x="51566" y="129445"/>
                    <a:pt x="43089" y="113157"/>
                  </a:cubicBezTo>
                  <a:cubicBezTo>
                    <a:pt x="34802" y="97155"/>
                    <a:pt x="27373" y="96298"/>
                    <a:pt x="16133" y="109442"/>
                  </a:cubicBezTo>
                  <a:cubicBezTo>
                    <a:pt x="11847" y="114395"/>
                    <a:pt x="5084" y="113538"/>
                    <a:pt x="417" y="107251"/>
                  </a:cubicBezTo>
                  <a:cubicBezTo>
                    <a:pt x="-1298" y="101346"/>
                    <a:pt x="2703" y="97631"/>
                    <a:pt x="4703" y="93059"/>
                  </a:cubicBezTo>
                  <a:cubicBezTo>
                    <a:pt x="7942" y="84296"/>
                    <a:pt x="14323" y="78962"/>
                    <a:pt x="21562" y="74676"/>
                  </a:cubicBezTo>
                  <a:cubicBezTo>
                    <a:pt x="25087" y="74581"/>
                    <a:pt x="28611" y="74485"/>
                    <a:pt x="32135" y="74390"/>
                  </a:cubicBezTo>
                  <a:cubicBezTo>
                    <a:pt x="42803" y="74009"/>
                    <a:pt x="50233" y="93821"/>
                    <a:pt x="63091" y="80391"/>
                  </a:cubicBezTo>
                  <a:close/>
                </a:path>
              </a:pathLst>
            </a:custGeom>
            <a:solidFill>
              <a:srgbClr val="94D1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06847F4-7410-48D5-9FFD-E72A0860B596}"/>
                </a:ext>
              </a:extLst>
            </p:cNvPr>
            <p:cNvSpPr/>
            <p:nvPr/>
          </p:nvSpPr>
          <p:spPr>
            <a:xfrm>
              <a:off x="3682049" y="1033671"/>
              <a:ext cx="131327" cy="64828"/>
            </a:xfrm>
            <a:custGeom>
              <a:avLst/>
              <a:gdLst>
                <a:gd name="connsiteX0" fmla="*/ 129735 w 131327"/>
                <a:gd name="connsiteY0" fmla="*/ 63459 h 64828"/>
                <a:gd name="connsiteX1" fmla="*/ 104970 w 131327"/>
                <a:gd name="connsiteY1" fmla="*/ 57554 h 64828"/>
                <a:gd name="connsiteX2" fmla="*/ 80776 w 131327"/>
                <a:gd name="connsiteY2" fmla="*/ 46409 h 64828"/>
                <a:gd name="connsiteX3" fmla="*/ 73156 w 131327"/>
                <a:gd name="connsiteY3" fmla="*/ 46124 h 64828"/>
                <a:gd name="connsiteX4" fmla="*/ 55726 w 131327"/>
                <a:gd name="connsiteY4" fmla="*/ 28693 h 64828"/>
                <a:gd name="connsiteX5" fmla="*/ 18673 w 131327"/>
                <a:gd name="connsiteY5" fmla="*/ 27264 h 64828"/>
                <a:gd name="connsiteX6" fmla="*/ 290 w 131327"/>
                <a:gd name="connsiteY6" fmla="*/ 785 h 64828"/>
                <a:gd name="connsiteX7" fmla="*/ 59917 w 131327"/>
                <a:gd name="connsiteY7" fmla="*/ 9929 h 64828"/>
                <a:gd name="connsiteX8" fmla="*/ 88873 w 131327"/>
                <a:gd name="connsiteY8" fmla="*/ 26693 h 64828"/>
                <a:gd name="connsiteX9" fmla="*/ 124210 w 131327"/>
                <a:gd name="connsiteY9" fmla="*/ 52791 h 64828"/>
                <a:gd name="connsiteX10" fmla="*/ 129544 w 131327"/>
                <a:gd name="connsiteY10" fmla="*/ 57935 h 64828"/>
                <a:gd name="connsiteX11" fmla="*/ 129544 w 131327"/>
                <a:gd name="connsiteY11" fmla="*/ 58125 h 64828"/>
                <a:gd name="connsiteX12" fmla="*/ 131164 w 131327"/>
                <a:gd name="connsiteY12" fmla="*/ 61649 h 64828"/>
                <a:gd name="connsiteX13" fmla="*/ 129735 w 131327"/>
                <a:gd name="connsiteY13" fmla="*/ 63459 h 6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327" h="64828">
                  <a:moveTo>
                    <a:pt x="129735" y="63459"/>
                  </a:moveTo>
                  <a:cubicBezTo>
                    <a:pt x="120496" y="65936"/>
                    <a:pt x="110590" y="65650"/>
                    <a:pt x="104970" y="57554"/>
                  </a:cubicBezTo>
                  <a:cubicBezTo>
                    <a:pt x="98302" y="47933"/>
                    <a:pt x="90397" y="46124"/>
                    <a:pt x="80776" y="46409"/>
                  </a:cubicBezTo>
                  <a:cubicBezTo>
                    <a:pt x="78205" y="46505"/>
                    <a:pt x="75728" y="46219"/>
                    <a:pt x="73156" y="46124"/>
                  </a:cubicBezTo>
                  <a:cubicBezTo>
                    <a:pt x="66584" y="41171"/>
                    <a:pt x="64393" y="31074"/>
                    <a:pt x="55726" y="28693"/>
                  </a:cubicBezTo>
                  <a:cubicBezTo>
                    <a:pt x="43534" y="24121"/>
                    <a:pt x="30580" y="40409"/>
                    <a:pt x="18673" y="27264"/>
                  </a:cubicBezTo>
                  <a:cubicBezTo>
                    <a:pt x="11815" y="19073"/>
                    <a:pt x="-2186" y="16691"/>
                    <a:pt x="290" y="785"/>
                  </a:cubicBezTo>
                  <a:cubicBezTo>
                    <a:pt x="20959" y="-2454"/>
                    <a:pt x="40295" y="5071"/>
                    <a:pt x="59917" y="9929"/>
                  </a:cubicBezTo>
                  <a:cubicBezTo>
                    <a:pt x="71156" y="12786"/>
                    <a:pt x="78871" y="22216"/>
                    <a:pt x="88873" y="26693"/>
                  </a:cubicBezTo>
                  <a:cubicBezTo>
                    <a:pt x="102493" y="32789"/>
                    <a:pt x="113447" y="42409"/>
                    <a:pt x="124210" y="52791"/>
                  </a:cubicBezTo>
                  <a:cubicBezTo>
                    <a:pt x="126306" y="54029"/>
                    <a:pt x="128116" y="55744"/>
                    <a:pt x="129544" y="57935"/>
                  </a:cubicBezTo>
                  <a:lnTo>
                    <a:pt x="129544" y="58125"/>
                  </a:lnTo>
                  <a:cubicBezTo>
                    <a:pt x="131068" y="59268"/>
                    <a:pt x="131640" y="60411"/>
                    <a:pt x="131164" y="61649"/>
                  </a:cubicBezTo>
                  <a:cubicBezTo>
                    <a:pt x="130687" y="62888"/>
                    <a:pt x="130211" y="63459"/>
                    <a:pt x="129735" y="63459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BEA639B-D0A9-4ECD-AD90-3BF4F803BE5D}"/>
                </a:ext>
              </a:extLst>
            </p:cNvPr>
            <p:cNvSpPr/>
            <p:nvPr/>
          </p:nvSpPr>
          <p:spPr>
            <a:xfrm>
              <a:off x="3164399" y="1292583"/>
              <a:ext cx="41308" cy="121955"/>
            </a:xfrm>
            <a:custGeom>
              <a:avLst/>
              <a:gdLst>
                <a:gd name="connsiteX0" fmla="*/ 20354 w 41308"/>
                <a:gd name="connsiteY0" fmla="*/ 115919 h 121955"/>
                <a:gd name="connsiteX1" fmla="*/ 7209 w 41308"/>
                <a:gd name="connsiteY1" fmla="*/ 100203 h 121955"/>
                <a:gd name="connsiteX2" fmla="*/ 256 w 41308"/>
                <a:gd name="connsiteY2" fmla="*/ 39243 h 121955"/>
                <a:gd name="connsiteX3" fmla="*/ 11115 w 41308"/>
                <a:gd name="connsiteY3" fmla="*/ 8001 h 121955"/>
                <a:gd name="connsiteX4" fmla="*/ 15972 w 41308"/>
                <a:gd name="connsiteY4" fmla="*/ 1905 h 121955"/>
                <a:gd name="connsiteX5" fmla="*/ 15972 w 41308"/>
                <a:gd name="connsiteY5" fmla="*/ 2000 h 121955"/>
                <a:gd name="connsiteX6" fmla="*/ 19306 w 41308"/>
                <a:gd name="connsiteY6" fmla="*/ 0 h 121955"/>
                <a:gd name="connsiteX7" fmla="*/ 24831 w 41308"/>
                <a:gd name="connsiteY7" fmla="*/ 5048 h 121955"/>
                <a:gd name="connsiteX8" fmla="*/ 24735 w 41308"/>
                <a:gd name="connsiteY8" fmla="*/ 53721 h 121955"/>
                <a:gd name="connsiteX9" fmla="*/ 39785 w 41308"/>
                <a:gd name="connsiteY9" fmla="*/ 97536 h 121955"/>
                <a:gd name="connsiteX10" fmla="*/ 41309 w 41308"/>
                <a:gd name="connsiteY10" fmla="*/ 105727 h 121955"/>
                <a:gd name="connsiteX11" fmla="*/ 20354 w 41308"/>
                <a:gd name="connsiteY11" fmla="*/ 115919 h 121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8" h="121955">
                  <a:moveTo>
                    <a:pt x="20354" y="115919"/>
                  </a:moveTo>
                  <a:cubicBezTo>
                    <a:pt x="12353" y="114300"/>
                    <a:pt x="8448" y="107347"/>
                    <a:pt x="7209" y="100203"/>
                  </a:cubicBezTo>
                  <a:cubicBezTo>
                    <a:pt x="3685" y="80105"/>
                    <a:pt x="-1173" y="60293"/>
                    <a:pt x="256" y="39243"/>
                  </a:cubicBezTo>
                  <a:cubicBezTo>
                    <a:pt x="1018" y="27242"/>
                    <a:pt x="7495" y="18383"/>
                    <a:pt x="11115" y="8001"/>
                  </a:cubicBezTo>
                  <a:cubicBezTo>
                    <a:pt x="12924" y="6191"/>
                    <a:pt x="14829" y="4477"/>
                    <a:pt x="15972" y="1905"/>
                  </a:cubicBezTo>
                  <a:lnTo>
                    <a:pt x="15972" y="2000"/>
                  </a:lnTo>
                  <a:cubicBezTo>
                    <a:pt x="17115" y="1333"/>
                    <a:pt x="18163" y="667"/>
                    <a:pt x="19306" y="0"/>
                  </a:cubicBezTo>
                  <a:cubicBezTo>
                    <a:pt x="21687" y="953"/>
                    <a:pt x="23592" y="2572"/>
                    <a:pt x="24831" y="5048"/>
                  </a:cubicBezTo>
                  <a:cubicBezTo>
                    <a:pt x="29403" y="21241"/>
                    <a:pt x="32832" y="37338"/>
                    <a:pt x="24735" y="53721"/>
                  </a:cubicBezTo>
                  <a:cubicBezTo>
                    <a:pt x="14734" y="74104"/>
                    <a:pt x="34260" y="83058"/>
                    <a:pt x="39785" y="97536"/>
                  </a:cubicBezTo>
                  <a:cubicBezTo>
                    <a:pt x="40642" y="100203"/>
                    <a:pt x="41214" y="102965"/>
                    <a:pt x="41309" y="105727"/>
                  </a:cubicBezTo>
                  <a:cubicBezTo>
                    <a:pt x="38547" y="119634"/>
                    <a:pt x="33784" y="128492"/>
                    <a:pt x="20354" y="115919"/>
                  </a:cubicBezTo>
                  <a:close/>
                </a:path>
              </a:pathLst>
            </a:custGeom>
            <a:solidFill>
              <a:srgbClr val="6DC4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2C241EA-CB4C-4ADD-8B57-592460321BBA}"/>
                </a:ext>
              </a:extLst>
            </p:cNvPr>
            <p:cNvSpPr/>
            <p:nvPr/>
          </p:nvSpPr>
          <p:spPr>
            <a:xfrm>
              <a:off x="3262953" y="1457633"/>
              <a:ext cx="109156" cy="60423"/>
            </a:xfrm>
            <a:custGeom>
              <a:avLst/>
              <a:gdLst>
                <a:gd name="connsiteX0" fmla="*/ 103918 w 109156"/>
                <a:gd name="connsiteY0" fmla="*/ 46500 h 60423"/>
                <a:gd name="connsiteX1" fmla="*/ 109156 w 109156"/>
                <a:gd name="connsiteY1" fmla="*/ 57740 h 60423"/>
                <a:gd name="connsiteX2" fmla="*/ 93726 w 109156"/>
                <a:gd name="connsiteY2" fmla="*/ 52120 h 60423"/>
                <a:gd name="connsiteX3" fmla="*/ 88297 w 109156"/>
                <a:gd name="connsiteY3" fmla="*/ 40976 h 60423"/>
                <a:gd name="connsiteX4" fmla="*/ 57626 w 109156"/>
                <a:gd name="connsiteY4" fmla="*/ 40023 h 60423"/>
                <a:gd name="connsiteX5" fmla="*/ 20574 w 109156"/>
                <a:gd name="connsiteY5" fmla="*/ 26593 h 60423"/>
                <a:gd name="connsiteX6" fmla="*/ 0 w 109156"/>
                <a:gd name="connsiteY6" fmla="*/ 18497 h 60423"/>
                <a:gd name="connsiteX7" fmla="*/ 15049 w 109156"/>
                <a:gd name="connsiteY7" fmla="*/ 5733 h 60423"/>
                <a:gd name="connsiteX8" fmla="*/ 97536 w 109156"/>
                <a:gd name="connsiteY8" fmla="*/ 13068 h 60423"/>
                <a:gd name="connsiteX9" fmla="*/ 103918 w 109156"/>
                <a:gd name="connsiteY9" fmla="*/ 46500 h 60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156" h="60423">
                  <a:moveTo>
                    <a:pt x="103918" y="46500"/>
                  </a:moveTo>
                  <a:cubicBezTo>
                    <a:pt x="105632" y="50215"/>
                    <a:pt x="107442" y="54025"/>
                    <a:pt x="109156" y="57740"/>
                  </a:cubicBezTo>
                  <a:cubicBezTo>
                    <a:pt x="101632" y="63836"/>
                    <a:pt x="97441" y="58502"/>
                    <a:pt x="93726" y="52120"/>
                  </a:cubicBezTo>
                  <a:cubicBezTo>
                    <a:pt x="91916" y="48405"/>
                    <a:pt x="90106" y="44691"/>
                    <a:pt x="88297" y="40976"/>
                  </a:cubicBezTo>
                  <a:cubicBezTo>
                    <a:pt x="78486" y="24307"/>
                    <a:pt x="68199" y="27165"/>
                    <a:pt x="57626" y="40023"/>
                  </a:cubicBezTo>
                  <a:cubicBezTo>
                    <a:pt x="44958" y="36690"/>
                    <a:pt x="31623" y="35832"/>
                    <a:pt x="20574" y="26593"/>
                  </a:cubicBezTo>
                  <a:cubicBezTo>
                    <a:pt x="14669" y="21640"/>
                    <a:pt x="5334" y="25926"/>
                    <a:pt x="0" y="18497"/>
                  </a:cubicBezTo>
                  <a:cubicBezTo>
                    <a:pt x="3429" y="12020"/>
                    <a:pt x="10287" y="10305"/>
                    <a:pt x="15049" y="5733"/>
                  </a:cubicBezTo>
                  <a:cubicBezTo>
                    <a:pt x="32290" y="-4649"/>
                    <a:pt x="84011" y="-172"/>
                    <a:pt x="97536" y="13068"/>
                  </a:cubicBezTo>
                  <a:cubicBezTo>
                    <a:pt x="106966" y="22402"/>
                    <a:pt x="108299" y="33832"/>
                    <a:pt x="103918" y="4650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0DE72BD-7CAB-434A-AF97-34BDAE5C03C2}"/>
                </a:ext>
              </a:extLst>
            </p:cNvPr>
            <p:cNvSpPr/>
            <p:nvPr/>
          </p:nvSpPr>
          <p:spPr>
            <a:xfrm>
              <a:off x="3184753" y="1395601"/>
              <a:ext cx="94202" cy="80623"/>
            </a:xfrm>
            <a:custGeom>
              <a:avLst/>
              <a:gdLst>
                <a:gd name="connsiteX0" fmla="*/ 94202 w 94202"/>
                <a:gd name="connsiteY0" fmla="*/ 74623 h 80623"/>
                <a:gd name="connsiteX1" fmla="*/ 78105 w 94202"/>
                <a:gd name="connsiteY1" fmla="*/ 80624 h 80623"/>
                <a:gd name="connsiteX2" fmla="*/ 0 w 94202"/>
                <a:gd name="connsiteY2" fmla="*/ 12901 h 80623"/>
                <a:gd name="connsiteX3" fmla="*/ 16669 w 94202"/>
                <a:gd name="connsiteY3" fmla="*/ 995 h 80623"/>
                <a:gd name="connsiteX4" fmla="*/ 32290 w 94202"/>
                <a:gd name="connsiteY4" fmla="*/ 7377 h 80623"/>
                <a:gd name="connsiteX5" fmla="*/ 85058 w 94202"/>
                <a:gd name="connsiteY5" fmla="*/ 60145 h 80623"/>
                <a:gd name="connsiteX6" fmla="*/ 92869 w 94202"/>
                <a:gd name="connsiteY6" fmla="*/ 71385 h 80623"/>
                <a:gd name="connsiteX7" fmla="*/ 94202 w 94202"/>
                <a:gd name="connsiteY7" fmla="*/ 74623 h 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202" h="80623">
                  <a:moveTo>
                    <a:pt x="94202" y="74623"/>
                  </a:moveTo>
                  <a:cubicBezTo>
                    <a:pt x="90297" y="81386"/>
                    <a:pt x="83915" y="79957"/>
                    <a:pt x="78105" y="80624"/>
                  </a:cubicBezTo>
                  <a:cubicBezTo>
                    <a:pt x="47054" y="64908"/>
                    <a:pt x="20955" y="42524"/>
                    <a:pt x="0" y="12901"/>
                  </a:cubicBezTo>
                  <a:cubicBezTo>
                    <a:pt x="13049" y="15759"/>
                    <a:pt x="13049" y="15759"/>
                    <a:pt x="16669" y="995"/>
                  </a:cubicBezTo>
                  <a:cubicBezTo>
                    <a:pt x="23622" y="-2053"/>
                    <a:pt x="28861" y="2424"/>
                    <a:pt x="32290" y="7377"/>
                  </a:cubicBezTo>
                  <a:cubicBezTo>
                    <a:pt x="46863" y="28713"/>
                    <a:pt x="66770" y="43476"/>
                    <a:pt x="85058" y="60145"/>
                  </a:cubicBezTo>
                  <a:cubicBezTo>
                    <a:pt x="87725" y="63860"/>
                    <a:pt x="90297" y="67575"/>
                    <a:pt x="92869" y="71385"/>
                  </a:cubicBezTo>
                  <a:cubicBezTo>
                    <a:pt x="93345" y="72432"/>
                    <a:pt x="93821" y="73480"/>
                    <a:pt x="94202" y="74623"/>
                  </a:cubicBezTo>
                  <a:close/>
                </a:path>
              </a:pathLst>
            </a:custGeom>
            <a:solidFill>
              <a:srgbClr val="81CA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E856CDF-8B1E-431D-8048-F5A4A040FF1C}"/>
                </a:ext>
              </a:extLst>
            </p:cNvPr>
            <p:cNvSpPr/>
            <p:nvPr/>
          </p:nvSpPr>
          <p:spPr>
            <a:xfrm>
              <a:off x="4051046" y="1210097"/>
              <a:ext cx="47901" cy="140969"/>
            </a:xfrm>
            <a:custGeom>
              <a:avLst/>
              <a:gdLst>
                <a:gd name="connsiteX0" fmla="*/ 9340 w 47901"/>
                <a:gd name="connsiteY0" fmla="*/ 0 h 140969"/>
                <a:gd name="connsiteX1" fmla="*/ 26390 w 47901"/>
                <a:gd name="connsiteY1" fmla="*/ 20098 h 140969"/>
                <a:gd name="connsiteX2" fmla="*/ 47536 w 47901"/>
                <a:gd name="connsiteY2" fmla="*/ 97250 h 140969"/>
                <a:gd name="connsiteX3" fmla="*/ 44773 w 47901"/>
                <a:gd name="connsiteY3" fmla="*/ 130112 h 140969"/>
                <a:gd name="connsiteX4" fmla="*/ 40106 w 47901"/>
                <a:gd name="connsiteY4" fmla="*/ 140970 h 140969"/>
                <a:gd name="connsiteX5" fmla="*/ 40011 w 47901"/>
                <a:gd name="connsiteY5" fmla="*/ 140970 h 140969"/>
                <a:gd name="connsiteX6" fmla="*/ 24009 w 47901"/>
                <a:gd name="connsiteY6" fmla="*/ 79343 h 140969"/>
                <a:gd name="connsiteX7" fmla="*/ 5626 w 47901"/>
                <a:gd name="connsiteY7" fmla="*/ 47434 h 140969"/>
                <a:gd name="connsiteX8" fmla="*/ 9340 w 47901"/>
                <a:gd name="connsiteY8" fmla="*/ 0 h 140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901" h="140969">
                  <a:moveTo>
                    <a:pt x="9340" y="0"/>
                  </a:moveTo>
                  <a:cubicBezTo>
                    <a:pt x="17532" y="4096"/>
                    <a:pt x="22771" y="11430"/>
                    <a:pt x="26390" y="20098"/>
                  </a:cubicBezTo>
                  <a:cubicBezTo>
                    <a:pt x="36487" y="44767"/>
                    <a:pt x="44011" y="70580"/>
                    <a:pt x="47536" y="97250"/>
                  </a:cubicBezTo>
                  <a:cubicBezTo>
                    <a:pt x="48964" y="107823"/>
                    <a:pt x="45821" y="119158"/>
                    <a:pt x="44773" y="130112"/>
                  </a:cubicBezTo>
                  <a:cubicBezTo>
                    <a:pt x="42297" y="133255"/>
                    <a:pt x="43440" y="138303"/>
                    <a:pt x="40106" y="140970"/>
                  </a:cubicBezTo>
                  <a:lnTo>
                    <a:pt x="40011" y="140970"/>
                  </a:lnTo>
                  <a:cubicBezTo>
                    <a:pt x="20770" y="124968"/>
                    <a:pt x="27914" y="100013"/>
                    <a:pt x="24009" y="79343"/>
                  </a:cubicBezTo>
                  <a:cubicBezTo>
                    <a:pt x="21247" y="64675"/>
                    <a:pt x="19627" y="52864"/>
                    <a:pt x="5626" y="47434"/>
                  </a:cubicBezTo>
                  <a:cubicBezTo>
                    <a:pt x="2959" y="31242"/>
                    <a:pt x="-7424" y="14288"/>
                    <a:pt x="9340" y="0"/>
                  </a:cubicBezTo>
                  <a:close/>
                </a:path>
              </a:pathLst>
            </a:custGeom>
            <a:solidFill>
              <a:srgbClr val="81CA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FC71D14-CE5C-4F39-BE3C-F138BBD2732E}"/>
                </a:ext>
              </a:extLst>
            </p:cNvPr>
            <p:cNvSpPr/>
            <p:nvPr/>
          </p:nvSpPr>
          <p:spPr>
            <a:xfrm>
              <a:off x="3282174" y="1215281"/>
              <a:ext cx="110414" cy="37813"/>
            </a:xfrm>
            <a:custGeom>
              <a:avLst/>
              <a:gdLst>
                <a:gd name="connsiteX0" fmla="*/ 110414 w 110414"/>
                <a:gd name="connsiteY0" fmla="*/ 816 h 37813"/>
                <a:gd name="connsiteX1" fmla="*/ 100127 w 110414"/>
                <a:gd name="connsiteY1" fmla="*/ 22819 h 37813"/>
                <a:gd name="connsiteX2" fmla="*/ 36786 w 110414"/>
                <a:gd name="connsiteY2" fmla="*/ 35582 h 37813"/>
                <a:gd name="connsiteX3" fmla="*/ 12021 w 110414"/>
                <a:gd name="connsiteY3" fmla="*/ 36249 h 37813"/>
                <a:gd name="connsiteX4" fmla="*/ 7163 w 110414"/>
                <a:gd name="connsiteY4" fmla="*/ 12341 h 37813"/>
                <a:gd name="connsiteX5" fmla="*/ 64694 w 110414"/>
                <a:gd name="connsiteY5" fmla="*/ 1673 h 37813"/>
                <a:gd name="connsiteX6" fmla="*/ 110414 w 110414"/>
                <a:gd name="connsiteY6" fmla="*/ 816 h 3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414" h="37813">
                  <a:moveTo>
                    <a:pt x="110414" y="816"/>
                  </a:moveTo>
                  <a:cubicBezTo>
                    <a:pt x="107652" y="8531"/>
                    <a:pt x="99365" y="13199"/>
                    <a:pt x="100127" y="22819"/>
                  </a:cubicBezTo>
                  <a:cubicBezTo>
                    <a:pt x="78791" y="25486"/>
                    <a:pt x="58217" y="32725"/>
                    <a:pt x="36786" y="35582"/>
                  </a:cubicBezTo>
                  <a:cubicBezTo>
                    <a:pt x="28309" y="36725"/>
                    <a:pt x="19736" y="39583"/>
                    <a:pt x="12021" y="36249"/>
                  </a:cubicBezTo>
                  <a:cubicBezTo>
                    <a:pt x="1258" y="31582"/>
                    <a:pt x="-6172" y="23867"/>
                    <a:pt x="7163" y="12341"/>
                  </a:cubicBezTo>
                  <a:cubicBezTo>
                    <a:pt x="26309" y="8722"/>
                    <a:pt x="45549" y="6055"/>
                    <a:pt x="64694" y="1673"/>
                  </a:cubicBezTo>
                  <a:cubicBezTo>
                    <a:pt x="79268" y="-1565"/>
                    <a:pt x="95079" y="911"/>
                    <a:pt x="110414" y="816"/>
                  </a:cubicBezTo>
                  <a:close/>
                </a:path>
              </a:pathLst>
            </a:custGeom>
            <a:solidFill>
              <a:srgbClr val="6C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15E5559-BF9B-4B1D-BF2B-200F9270FC2A}"/>
                </a:ext>
              </a:extLst>
            </p:cNvPr>
            <p:cNvSpPr/>
            <p:nvPr/>
          </p:nvSpPr>
          <p:spPr>
            <a:xfrm>
              <a:off x="4050038" y="1255185"/>
              <a:ext cx="41575" cy="147957"/>
            </a:xfrm>
            <a:custGeom>
              <a:avLst/>
              <a:gdLst>
                <a:gd name="connsiteX0" fmla="*/ 5204 w 41575"/>
                <a:gd name="connsiteY0" fmla="*/ 155 h 147957"/>
                <a:gd name="connsiteX1" fmla="*/ 30731 w 41575"/>
                <a:gd name="connsiteY1" fmla="*/ 27968 h 147957"/>
                <a:gd name="connsiteX2" fmla="*/ 37780 w 41575"/>
                <a:gd name="connsiteY2" fmla="*/ 91691 h 147957"/>
                <a:gd name="connsiteX3" fmla="*/ 41018 w 41575"/>
                <a:gd name="connsiteY3" fmla="*/ 95882 h 147957"/>
                <a:gd name="connsiteX4" fmla="*/ 31589 w 41575"/>
                <a:gd name="connsiteY4" fmla="*/ 127314 h 147957"/>
                <a:gd name="connsiteX5" fmla="*/ 21587 w 41575"/>
                <a:gd name="connsiteY5" fmla="*/ 142364 h 147957"/>
                <a:gd name="connsiteX6" fmla="*/ 61 w 41575"/>
                <a:gd name="connsiteY6" fmla="*/ 147126 h 147957"/>
                <a:gd name="connsiteX7" fmla="*/ 11110 w 41575"/>
                <a:gd name="connsiteY7" fmla="*/ 125123 h 147957"/>
                <a:gd name="connsiteX8" fmla="*/ 25397 w 41575"/>
                <a:gd name="connsiteY8" fmla="*/ 104454 h 147957"/>
                <a:gd name="connsiteX9" fmla="*/ 25588 w 41575"/>
                <a:gd name="connsiteY9" fmla="*/ 90738 h 147957"/>
                <a:gd name="connsiteX10" fmla="*/ 20825 w 41575"/>
                <a:gd name="connsiteY10" fmla="*/ 50924 h 147957"/>
                <a:gd name="connsiteX11" fmla="*/ 20444 w 41575"/>
                <a:gd name="connsiteY11" fmla="*/ 47590 h 147957"/>
                <a:gd name="connsiteX12" fmla="*/ 17968 w 41575"/>
                <a:gd name="connsiteY12" fmla="*/ 31112 h 147957"/>
                <a:gd name="connsiteX13" fmla="*/ 15682 w 41575"/>
                <a:gd name="connsiteY13" fmla="*/ 24635 h 147957"/>
                <a:gd name="connsiteX14" fmla="*/ 4252 w 41575"/>
                <a:gd name="connsiteY14" fmla="*/ 3394 h 147957"/>
                <a:gd name="connsiteX15" fmla="*/ 5204 w 41575"/>
                <a:gd name="connsiteY15" fmla="*/ 155 h 14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575" h="147957">
                  <a:moveTo>
                    <a:pt x="5204" y="155"/>
                  </a:moveTo>
                  <a:cubicBezTo>
                    <a:pt x="32256" y="-892"/>
                    <a:pt x="31970" y="2822"/>
                    <a:pt x="30731" y="27968"/>
                  </a:cubicBezTo>
                  <a:cubicBezTo>
                    <a:pt x="29588" y="49876"/>
                    <a:pt x="36256" y="70355"/>
                    <a:pt x="37780" y="91691"/>
                  </a:cubicBezTo>
                  <a:cubicBezTo>
                    <a:pt x="37875" y="93215"/>
                    <a:pt x="39875" y="94453"/>
                    <a:pt x="41018" y="95882"/>
                  </a:cubicBezTo>
                  <a:cubicBezTo>
                    <a:pt x="42733" y="108074"/>
                    <a:pt x="40733" y="118646"/>
                    <a:pt x="31589" y="127314"/>
                  </a:cubicBezTo>
                  <a:cubicBezTo>
                    <a:pt x="27398" y="131219"/>
                    <a:pt x="24826" y="137315"/>
                    <a:pt x="21587" y="142364"/>
                  </a:cubicBezTo>
                  <a:cubicBezTo>
                    <a:pt x="13967" y="141792"/>
                    <a:pt x="8157" y="150650"/>
                    <a:pt x="61" y="147126"/>
                  </a:cubicBezTo>
                  <a:cubicBezTo>
                    <a:pt x="-320" y="137315"/>
                    <a:pt x="823" y="128171"/>
                    <a:pt x="11110" y="125123"/>
                  </a:cubicBezTo>
                  <a:cubicBezTo>
                    <a:pt x="21016" y="122171"/>
                    <a:pt x="23778" y="113693"/>
                    <a:pt x="25397" y="104454"/>
                  </a:cubicBezTo>
                  <a:cubicBezTo>
                    <a:pt x="26160" y="99977"/>
                    <a:pt x="27017" y="94643"/>
                    <a:pt x="25588" y="90738"/>
                  </a:cubicBezTo>
                  <a:cubicBezTo>
                    <a:pt x="20635" y="77784"/>
                    <a:pt x="27683" y="63401"/>
                    <a:pt x="20825" y="50924"/>
                  </a:cubicBezTo>
                  <a:cubicBezTo>
                    <a:pt x="20730" y="49781"/>
                    <a:pt x="20635" y="48733"/>
                    <a:pt x="20444" y="47590"/>
                  </a:cubicBezTo>
                  <a:cubicBezTo>
                    <a:pt x="19873" y="42065"/>
                    <a:pt x="19778" y="36446"/>
                    <a:pt x="17968" y="31112"/>
                  </a:cubicBezTo>
                  <a:cubicBezTo>
                    <a:pt x="17111" y="29016"/>
                    <a:pt x="16444" y="26825"/>
                    <a:pt x="15682" y="24635"/>
                  </a:cubicBezTo>
                  <a:cubicBezTo>
                    <a:pt x="13872" y="16253"/>
                    <a:pt x="6443" y="11490"/>
                    <a:pt x="4252" y="3394"/>
                  </a:cubicBezTo>
                  <a:cubicBezTo>
                    <a:pt x="4442" y="2441"/>
                    <a:pt x="4823" y="1298"/>
                    <a:pt x="5204" y="155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6E06120-B5FC-4462-9BD2-54854A91B4FE}"/>
                </a:ext>
              </a:extLst>
            </p:cNvPr>
            <p:cNvSpPr/>
            <p:nvPr/>
          </p:nvSpPr>
          <p:spPr>
            <a:xfrm>
              <a:off x="3254714" y="1227356"/>
              <a:ext cx="127682" cy="36778"/>
            </a:xfrm>
            <a:custGeom>
              <a:avLst/>
              <a:gdLst>
                <a:gd name="connsiteX0" fmla="*/ 34623 w 127682"/>
                <a:gd name="connsiteY0" fmla="*/ 266 h 36778"/>
                <a:gd name="connsiteX1" fmla="*/ 46053 w 127682"/>
                <a:gd name="connsiteY1" fmla="*/ 18364 h 36778"/>
                <a:gd name="connsiteX2" fmla="*/ 62436 w 127682"/>
                <a:gd name="connsiteY2" fmla="*/ 17125 h 36778"/>
                <a:gd name="connsiteX3" fmla="*/ 88630 w 127682"/>
                <a:gd name="connsiteY3" fmla="*/ 16173 h 36778"/>
                <a:gd name="connsiteX4" fmla="*/ 93774 w 127682"/>
                <a:gd name="connsiteY4" fmla="*/ 18745 h 36778"/>
                <a:gd name="connsiteX5" fmla="*/ 97298 w 127682"/>
                <a:gd name="connsiteY5" fmla="*/ 12363 h 36778"/>
                <a:gd name="connsiteX6" fmla="*/ 116157 w 127682"/>
                <a:gd name="connsiteY6" fmla="*/ 5029 h 36778"/>
                <a:gd name="connsiteX7" fmla="*/ 127683 w 127682"/>
                <a:gd name="connsiteY7" fmla="*/ 10934 h 36778"/>
                <a:gd name="connsiteX8" fmla="*/ 117396 w 127682"/>
                <a:gd name="connsiteY8" fmla="*/ 16840 h 36778"/>
                <a:gd name="connsiteX9" fmla="*/ 81963 w 127682"/>
                <a:gd name="connsiteY9" fmla="*/ 31699 h 36778"/>
                <a:gd name="connsiteX10" fmla="*/ 52054 w 127682"/>
                <a:gd name="connsiteY10" fmla="*/ 35509 h 36778"/>
                <a:gd name="connsiteX11" fmla="*/ 1857 w 127682"/>
                <a:gd name="connsiteY11" fmla="*/ 31603 h 36778"/>
                <a:gd name="connsiteX12" fmla="*/ 8620 w 127682"/>
                <a:gd name="connsiteY12" fmla="*/ 10458 h 36778"/>
                <a:gd name="connsiteX13" fmla="*/ 34623 w 127682"/>
                <a:gd name="connsiteY13" fmla="*/ 266 h 3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682" h="36778">
                  <a:moveTo>
                    <a:pt x="34623" y="266"/>
                  </a:moveTo>
                  <a:cubicBezTo>
                    <a:pt x="31575" y="16363"/>
                    <a:pt x="31671" y="16078"/>
                    <a:pt x="46053" y="18364"/>
                  </a:cubicBezTo>
                  <a:cubicBezTo>
                    <a:pt x="51768" y="19316"/>
                    <a:pt x="57769" y="23698"/>
                    <a:pt x="62436" y="17125"/>
                  </a:cubicBezTo>
                  <a:cubicBezTo>
                    <a:pt x="71104" y="4743"/>
                    <a:pt x="79581" y="8648"/>
                    <a:pt x="88630" y="16173"/>
                  </a:cubicBezTo>
                  <a:cubicBezTo>
                    <a:pt x="89868" y="17221"/>
                    <a:pt x="91678" y="17697"/>
                    <a:pt x="93774" y="18745"/>
                  </a:cubicBezTo>
                  <a:cubicBezTo>
                    <a:pt x="94917" y="16649"/>
                    <a:pt x="95869" y="14363"/>
                    <a:pt x="97298" y="12363"/>
                  </a:cubicBezTo>
                  <a:cubicBezTo>
                    <a:pt x="104156" y="2552"/>
                    <a:pt x="107109" y="1409"/>
                    <a:pt x="116157" y="5029"/>
                  </a:cubicBezTo>
                  <a:cubicBezTo>
                    <a:pt x="120158" y="6648"/>
                    <a:pt x="123873" y="8934"/>
                    <a:pt x="127683" y="10934"/>
                  </a:cubicBezTo>
                  <a:cubicBezTo>
                    <a:pt x="125682" y="15792"/>
                    <a:pt x="121682" y="16649"/>
                    <a:pt x="117396" y="16840"/>
                  </a:cubicBezTo>
                  <a:cubicBezTo>
                    <a:pt x="108633" y="30270"/>
                    <a:pt x="100441" y="42938"/>
                    <a:pt x="81963" y="31699"/>
                  </a:cubicBezTo>
                  <a:cubicBezTo>
                    <a:pt x="72533" y="25888"/>
                    <a:pt x="62341" y="36271"/>
                    <a:pt x="52054" y="35509"/>
                  </a:cubicBezTo>
                  <a:cubicBezTo>
                    <a:pt x="34909" y="40271"/>
                    <a:pt x="18812" y="29984"/>
                    <a:pt x="1857" y="31603"/>
                  </a:cubicBezTo>
                  <a:cubicBezTo>
                    <a:pt x="-3000" y="21793"/>
                    <a:pt x="2524" y="15982"/>
                    <a:pt x="8620" y="10458"/>
                  </a:cubicBezTo>
                  <a:cubicBezTo>
                    <a:pt x="16335" y="3981"/>
                    <a:pt x="24336" y="-1258"/>
                    <a:pt x="34623" y="266"/>
                  </a:cubicBezTo>
                  <a:close/>
                </a:path>
              </a:pathLst>
            </a:custGeom>
            <a:solidFill>
              <a:srgbClr val="86CC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4DDA4A0-B410-4FC6-83B0-86F7BF75DEF8}"/>
                </a:ext>
              </a:extLst>
            </p:cNvPr>
            <p:cNvSpPr/>
            <p:nvPr/>
          </p:nvSpPr>
          <p:spPr>
            <a:xfrm>
              <a:off x="3996220" y="1159138"/>
              <a:ext cx="64221" cy="96573"/>
            </a:xfrm>
            <a:custGeom>
              <a:avLst/>
              <a:gdLst>
                <a:gd name="connsiteX0" fmla="*/ 64167 w 64221"/>
                <a:gd name="connsiteY0" fmla="*/ 50959 h 96573"/>
                <a:gd name="connsiteX1" fmla="*/ 61500 w 64221"/>
                <a:gd name="connsiteY1" fmla="*/ 62675 h 96573"/>
                <a:gd name="connsiteX2" fmla="*/ 59023 w 64221"/>
                <a:gd name="connsiteY2" fmla="*/ 96203 h 96573"/>
                <a:gd name="connsiteX3" fmla="*/ 58833 w 64221"/>
                <a:gd name="connsiteY3" fmla="*/ 96393 h 96573"/>
                <a:gd name="connsiteX4" fmla="*/ 42450 w 64221"/>
                <a:gd name="connsiteY4" fmla="*/ 82106 h 96573"/>
                <a:gd name="connsiteX5" fmla="*/ 12541 w 64221"/>
                <a:gd name="connsiteY5" fmla="*/ 50102 h 96573"/>
                <a:gd name="connsiteX6" fmla="*/ 1492 w 64221"/>
                <a:gd name="connsiteY6" fmla="*/ 35814 h 96573"/>
                <a:gd name="connsiteX7" fmla="*/ 12446 w 64221"/>
                <a:gd name="connsiteY7" fmla="*/ 0 h 96573"/>
                <a:gd name="connsiteX8" fmla="*/ 18066 w 64221"/>
                <a:gd name="connsiteY8" fmla="*/ 5143 h 96573"/>
                <a:gd name="connsiteX9" fmla="*/ 48355 w 64221"/>
                <a:gd name="connsiteY9" fmla="*/ 28861 h 96573"/>
                <a:gd name="connsiteX10" fmla="*/ 64167 w 64221"/>
                <a:gd name="connsiteY10" fmla="*/ 50959 h 96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21" h="96573">
                  <a:moveTo>
                    <a:pt x="64167" y="50959"/>
                  </a:moveTo>
                  <a:cubicBezTo>
                    <a:pt x="60261" y="54007"/>
                    <a:pt x="59595" y="57912"/>
                    <a:pt x="61500" y="62675"/>
                  </a:cubicBezTo>
                  <a:cubicBezTo>
                    <a:pt x="66262" y="74295"/>
                    <a:pt x="64357" y="85439"/>
                    <a:pt x="59023" y="96203"/>
                  </a:cubicBezTo>
                  <a:lnTo>
                    <a:pt x="58833" y="96393"/>
                  </a:lnTo>
                  <a:cubicBezTo>
                    <a:pt x="48641" y="98107"/>
                    <a:pt x="47688" y="87154"/>
                    <a:pt x="42450" y="82106"/>
                  </a:cubicBezTo>
                  <a:cubicBezTo>
                    <a:pt x="35782" y="67818"/>
                    <a:pt x="27972" y="54959"/>
                    <a:pt x="12541" y="50102"/>
                  </a:cubicBezTo>
                  <a:cubicBezTo>
                    <a:pt x="6540" y="48196"/>
                    <a:pt x="3111" y="42481"/>
                    <a:pt x="1492" y="35814"/>
                  </a:cubicBezTo>
                  <a:cubicBezTo>
                    <a:pt x="1397" y="22479"/>
                    <a:pt x="-5842" y="6572"/>
                    <a:pt x="12446" y="0"/>
                  </a:cubicBezTo>
                  <a:cubicBezTo>
                    <a:pt x="14351" y="1715"/>
                    <a:pt x="16161" y="3429"/>
                    <a:pt x="18066" y="5143"/>
                  </a:cubicBezTo>
                  <a:cubicBezTo>
                    <a:pt x="23304" y="20479"/>
                    <a:pt x="26448" y="38957"/>
                    <a:pt x="48355" y="28861"/>
                  </a:cubicBezTo>
                  <a:cubicBezTo>
                    <a:pt x="57880" y="32576"/>
                    <a:pt x="60261" y="42386"/>
                    <a:pt x="64167" y="50959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5FB5765-3F50-4DC4-8CEA-62CA233963E7}"/>
                </a:ext>
              </a:extLst>
            </p:cNvPr>
            <p:cNvSpPr/>
            <p:nvPr/>
          </p:nvSpPr>
          <p:spPr>
            <a:xfrm>
              <a:off x="3610240" y="1034455"/>
              <a:ext cx="93053" cy="47657"/>
            </a:xfrm>
            <a:custGeom>
              <a:avLst/>
              <a:gdLst>
                <a:gd name="connsiteX0" fmla="*/ 72099 w 93053"/>
                <a:gd name="connsiteY0" fmla="*/ 0 h 47657"/>
                <a:gd name="connsiteX1" fmla="*/ 82481 w 93053"/>
                <a:gd name="connsiteY1" fmla="*/ 11621 h 47657"/>
                <a:gd name="connsiteX2" fmla="*/ 93054 w 93053"/>
                <a:gd name="connsiteY2" fmla="*/ 22955 h 47657"/>
                <a:gd name="connsiteX3" fmla="*/ 83719 w 93053"/>
                <a:gd name="connsiteY3" fmla="*/ 26384 h 47657"/>
                <a:gd name="connsiteX4" fmla="*/ 77338 w 93053"/>
                <a:gd name="connsiteY4" fmla="*/ 24003 h 47657"/>
                <a:gd name="connsiteX5" fmla="*/ 52858 w 93053"/>
                <a:gd name="connsiteY5" fmla="*/ 28194 h 47657"/>
                <a:gd name="connsiteX6" fmla="*/ 47334 w 93053"/>
                <a:gd name="connsiteY6" fmla="*/ 32099 h 47657"/>
                <a:gd name="connsiteX7" fmla="*/ 38476 w 93053"/>
                <a:gd name="connsiteY7" fmla="*/ 37052 h 47657"/>
                <a:gd name="connsiteX8" fmla="*/ 32475 w 93053"/>
                <a:gd name="connsiteY8" fmla="*/ 40481 h 47657"/>
                <a:gd name="connsiteX9" fmla="*/ 16187 w 93053"/>
                <a:gd name="connsiteY9" fmla="*/ 47625 h 47657"/>
                <a:gd name="connsiteX10" fmla="*/ 9043 w 93053"/>
                <a:gd name="connsiteY10" fmla="*/ 45815 h 47657"/>
                <a:gd name="connsiteX11" fmla="*/ 5043 w 93053"/>
                <a:gd name="connsiteY11" fmla="*/ 12192 h 47657"/>
                <a:gd name="connsiteX12" fmla="*/ 16663 w 93053"/>
                <a:gd name="connsiteY12" fmla="*/ 6953 h 47657"/>
                <a:gd name="connsiteX13" fmla="*/ 72099 w 93053"/>
                <a:gd name="connsiteY13" fmla="*/ 0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053" h="47657">
                  <a:moveTo>
                    <a:pt x="72099" y="0"/>
                  </a:moveTo>
                  <a:cubicBezTo>
                    <a:pt x="74194" y="5334"/>
                    <a:pt x="77623" y="9239"/>
                    <a:pt x="82481" y="11621"/>
                  </a:cubicBezTo>
                  <a:cubicBezTo>
                    <a:pt x="87339" y="14002"/>
                    <a:pt x="90958" y="17717"/>
                    <a:pt x="93054" y="22955"/>
                  </a:cubicBezTo>
                  <a:cubicBezTo>
                    <a:pt x="90577" y="26099"/>
                    <a:pt x="87339" y="26765"/>
                    <a:pt x="83719" y="26384"/>
                  </a:cubicBezTo>
                  <a:cubicBezTo>
                    <a:pt x="81529" y="25908"/>
                    <a:pt x="79338" y="25051"/>
                    <a:pt x="77338" y="24003"/>
                  </a:cubicBezTo>
                  <a:cubicBezTo>
                    <a:pt x="67908" y="16669"/>
                    <a:pt x="59812" y="18383"/>
                    <a:pt x="52858" y="28194"/>
                  </a:cubicBezTo>
                  <a:cubicBezTo>
                    <a:pt x="51144" y="29718"/>
                    <a:pt x="49239" y="30956"/>
                    <a:pt x="47334" y="32099"/>
                  </a:cubicBezTo>
                  <a:cubicBezTo>
                    <a:pt x="44381" y="33814"/>
                    <a:pt x="41428" y="35338"/>
                    <a:pt x="38476" y="37052"/>
                  </a:cubicBezTo>
                  <a:cubicBezTo>
                    <a:pt x="36571" y="38386"/>
                    <a:pt x="34570" y="39433"/>
                    <a:pt x="32475" y="40481"/>
                  </a:cubicBezTo>
                  <a:cubicBezTo>
                    <a:pt x="27141" y="43148"/>
                    <a:pt x="21997" y="46196"/>
                    <a:pt x="16187" y="47625"/>
                  </a:cubicBezTo>
                  <a:cubicBezTo>
                    <a:pt x="13615" y="47816"/>
                    <a:pt x="11234" y="47149"/>
                    <a:pt x="9043" y="45815"/>
                  </a:cubicBezTo>
                  <a:cubicBezTo>
                    <a:pt x="376" y="35624"/>
                    <a:pt x="-4101" y="24860"/>
                    <a:pt x="5043" y="12192"/>
                  </a:cubicBezTo>
                  <a:cubicBezTo>
                    <a:pt x="8948" y="10382"/>
                    <a:pt x="12663" y="7525"/>
                    <a:pt x="16663" y="6953"/>
                  </a:cubicBezTo>
                  <a:cubicBezTo>
                    <a:pt x="35237" y="4191"/>
                    <a:pt x="53620" y="2191"/>
                    <a:pt x="72099" y="0"/>
                  </a:cubicBezTo>
                  <a:close/>
                </a:path>
              </a:pathLst>
            </a:custGeom>
            <a:solidFill>
              <a:srgbClr val="8DCE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D9417B0-08CB-45A1-8B0A-4122CFE96722}"/>
                </a:ext>
              </a:extLst>
            </p:cNvPr>
            <p:cNvSpPr/>
            <p:nvPr/>
          </p:nvSpPr>
          <p:spPr>
            <a:xfrm>
              <a:off x="3355611" y="1509848"/>
              <a:ext cx="59632" cy="73437"/>
            </a:xfrm>
            <a:custGeom>
              <a:avLst/>
              <a:gdLst>
                <a:gd name="connsiteX0" fmla="*/ 1068 w 59632"/>
                <a:gd name="connsiteY0" fmla="*/ 0 h 73437"/>
                <a:gd name="connsiteX1" fmla="*/ 16499 w 59632"/>
                <a:gd name="connsiteY1" fmla="*/ 5620 h 73437"/>
                <a:gd name="connsiteX2" fmla="*/ 25167 w 59632"/>
                <a:gd name="connsiteY2" fmla="*/ 26003 h 73437"/>
                <a:gd name="connsiteX3" fmla="*/ 26119 w 59632"/>
                <a:gd name="connsiteY3" fmla="*/ 37814 h 73437"/>
                <a:gd name="connsiteX4" fmla="*/ 34311 w 59632"/>
                <a:gd name="connsiteY4" fmla="*/ 39719 h 73437"/>
                <a:gd name="connsiteX5" fmla="*/ 59457 w 59632"/>
                <a:gd name="connsiteY5" fmla="*/ 67723 h 73437"/>
                <a:gd name="connsiteX6" fmla="*/ 52694 w 59632"/>
                <a:gd name="connsiteY6" fmla="*/ 73438 h 73437"/>
                <a:gd name="connsiteX7" fmla="*/ 15165 w 59632"/>
                <a:gd name="connsiteY7" fmla="*/ 41148 h 73437"/>
                <a:gd name="connsiteX8" fmla="*/ 1068 w 59632"/>
                <a:gd name="connsiteY8" fmla="*/ 0 h 73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632" h="73437">
                  <a:moveTo>
                    <a:pt x="1068" y="0"/>
                  </a:moveTo>
                  <a:cubicBezTo>
                    <a:pt x="6117" y="2381"/>
                    <a:pt x="10689" y="5905"/>
                    <a:pt x="16499" y="5620"/>
                  </a:cubicBezTo>
                  <a:cubicBezTo>
                    <a:pt x="24214" y="9906"/>
                    <a:pt x="28215" y="16192"/>
                    <a:pt x="25167" y="26003"/>
                  </a:cubicBezTo>
                  <a:cubicBezTo>
                    <a:pt x="24119" y="29432"/>
                    <a:pt x="22500" y="32956"/>
                    <a:pt x="26119" y="37814"/>
                  </a:cubicBezTo>
                  <a:cubicBezTo>
                    <a:pt x="27929" y="38195"/>
                    <a:pt x="31072" y="39148"/>
                    <a:pt x="34311" y="39719"/>
                  </a:cubicBezTo>
                  <a:cubicBezTo>
                    <a:pt x="49074" y="42291"/>
                    <a:pt x="55742" y="53816"/>
                    <a:pt x="59457" y="67723"/>
                  </a:cubicBezTo>
                  <a:cubicBezTo>
                    <a:pt x="60600" y="72199"/>
                    <a:pt x="55932" y="72866"/>
                    <a:pt x="52694" y="73438"/>
                  </a:cubicBezTo>
                  <a:cubicBezTo>
                    <a:pt x="40216" y="62674"/>
                    <a:pt x="27834" y="51625"/>
                    <a:pt x="15165" y="41148"/>
                  </a:cubicBezTo>
                  <a:cubicBezTo>
                    <a:pt x="2497" y="30480"/>
                    <a:pt x="-2361" y="17050"/>
                    <a:pt x="1068" y="0"/>
                  </a:cubicBezTo>
                  <a:close/>
                </a:path>
              </a:pathLst>
            </a:custGeom>
            <a:solidFill>
              <a:srgbClr val="7C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B8E85D9-7618-4F20-8EBA-3EDBC4EEA2D6}"/>
                </a:ext>
              </a:extLst>
            </p:cNvPr>
            <p:cNvSpPr/>
            <p:nvPr/>
          </p:nvSpPr>
          <p:spPr>
            <a:xfrm>
              <a:off x="3902074" y="1460490"/>
              <a:ext cx="86589" cy="50405"/>
            </a:xfrm>
            <a:custGeom>
              <a:avLst/>
              <a:gdLst>
                <a:gd name="connsiteX0" fmla="*/ 49632 w 86589"/>
                <a:gd name="connsiteY0" fmla="*/ 4114 h 50405"/>
                <a:gd name="connsiteX1" fmla="*/ 78493 w 86589"/>
                <a:gd name="connsiteY1" fmla="*/ 399 h 50405"/>
                <a:gd name="connsiteX2" fmla="*/ 86589 w 86589"/>
                <a:gd name="connsiteY2" fmla="*/ 4686 h 50405"/>
                <a:gd name="connsiteX3" fmla="*/ 46203 w 86589"/>
                <a:gd name="connsiteY3" fmla="*/ 33261 h 50405"/>
                <a:gd name="connsiteX4" fmla="*/ 8960 w 86589"/>
                <a:gd name="connsiteY4" fmla="*/ 50406 h 50405"/>
                <a:gd name="connsiteX5" fmla="*/ 7 w 86589"/>
                <a:gd name="connsiteY5" fmla="*/ 42976 h 50405"/>
                <a:gd name="connsiteX6" fmla="*/ 7532 w 86589"/>
                <a:gd name="connsiteY6" fmla="*/ 33356 h 50405"/>
                <a:gd name="connsiteX7" fmla="*/ 9913 w 86589"/>
                <a:gd name="connsiteY7" fmla="*/ 32689 h 50405"/>
                <a:gd name="connsiteX8" fmla="*/ 39250 w 86589"/>
                <a:gd name="connsiteY8" fmla="*/ 9639 h 50405"/>
                <a:gd name="connsiteX9" fmla="*/ 46584 w 86589"/>
                <a:gd name="connsiteY9" fmla="*/ 4019 h 50405"/>
                <a:gd name="connsiteX10" fmla="*/ 49632 w 86589"/>
                <a:gd name="connsiteY10" fmla="*/ 4114 h 5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589" h="50405">
                  <a:moveTo>
                    <a:pt x="49632" y="4114"/>
                  </a:moveTo>
                  <a:cubicBezTo>
                    <a:pt x="59348" y="4114"/>
                    <a:pt x="69158" y="4495"/>
                    <a:pt x="78493" y="399"/>
                  </a:cubicBezTo>
                  <a:cubicBezTo>
                    <a:pt x="82017" y="-1125"/>
                    <a:pt x="84494" y="2019"/>
                    <a:pt x="86589" y="4686"/>
                  </a:cubicBezTo>
                  <a:cubicBezTo>
                    <a:pt x="73159" y="14306"/>
                    <a:pt x="60205" y="24879"/>
                    <a:pt x="46203" y="33261"/>
                  </a:cubicBezTo>
                  <a:cubicBezTo>
                    <a:pt x="34487" y="40309"/>
                    <a:pt x="21438" y="44786"/>
                    <a:pt x="8960" y="50406"/>
                  </a:cubicBezTo>
                  <a:cubicBezTo>
                    <a:pt x="5246" y="48977"/>
                    <a:pt x="197" y="48977"/>
                    <a:pt x="7" y="42976"/>
                  </a:cubicBezTo>
                  <a:cubicBezTo>
                    <a:pt x="-184" y="37642"/>
                    <a:pt x="3626" y="35356"/>
                    <a:pt x="7532" y="33356"/>
                  </a:cubicBezTo>
                  <a:cubicBezTo>
                    <a:pt x="8294" y="32975"/>
                    <a:pt x="9151" y="32594"/>
                    <a:pt x="9913" y="32689"/>
                  </a:cubicBezTo>
                  <a:cubicBezTo>
                    <a:pt x="26296" y="35070"/>
                    <a:pt x="33916" y="24117"/>
                    <a:pt x="39250" y="9639"/>
                  </a:cubicBezTo>
                  <a:cubicBezTo>
                    <a:pt x="41345" y="7257"/>
                    <a:pt x="43441" y="4781"/>
                    <a:pt x="46584" y="4019"/>
                  </a:cubicBezTo>
                  <a:cubicBezTo>
                    <a:pt x="47632" y="4114"/>
                    <a:pt x="48584" y="4114"/>
                    <a:pt x="49632" y="4114"/>
                  </a:cubicBezTo>
                  <a:close/>
                </a:path>
              </a:pathLst>
            </a:custGeom>
            <a:solidFill>
              <a:srgbClr val="88CD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1945997-D7D6-4C78-928D-335085F8EC5D}"/>
                </a:ext>
              </a:extLst>
            </p:cNvPr>
            <p:cNvSpPr/>
            <p:nvPr/>
          </p:nvSpPr>
          <p:spPr>
            <a:xfrm>
              <a:off x="3573271" y="1046317"/>
              <a:ext cx="54411" cy="50640"/>
            </a:xfrm>
            <a:custGeom>
              <a:avLst/>
              <a:gdLst>
                <a:gd name="connsiteX0" fmla="*/ 42203 w 54411"/>
                <a:gd name="connsiteY0" fmla="*/ 236 h 50640"/>
                <a:gd name="connsiteX1" fmla="*/ 52395 w 54411"/>
                <a:gd name="connsiteY1" fmla="*/ 33764 h 50640"/>
                <a:gd name="connsiteX2" fmla="*/ 43251 w 54411"/>
                <a:gd name="connsiteY2" fmla="*/ 50528 h 50640"/>
                <a:gd name="connsiteX3" fmla="*/ 293 w 54411"/>
                <a:gd name="connsiteY3" fmla="*/ 35097 h 50640"/>
                <a:gd name="connsiteX4" fmla="*/ 10961 w 54411"/>
                <a:gd name="connsiteY4" fmla="*/ 19476 h 50640"/>
                <a:gd name="connsiteX5" fmla="*/ 10485 w 54411"/>
                <a:gd name="connsiteY5" fmla="*/ 10332 h 50640"/>
                <a:gd name="connsiteX6" fmla="*/ 42203 w 54411"/>
                <a:gd name="connsiteY6" fmla="*/ 236 h 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411" h="50640">
                  <a:moveTo>
                    <a:pt x="42203" y="236"/>
                  </a:moveTo>
                  <a:cubicBezTo>
                    <a:pt x="41631" y="12809"/>
                    <a:pt x="42298" y="25001"/>
                    <a:pt x="52395" y="33764"/>
                  </a:cubicBezTo>
                  <a:cubicBezTo>
                    <a:pt x="58300" y="45289"/>
                    <a:pt x="50013" y="51575"/>
                    <a:pt x="43251" y="50528"/>
                  </a:cubicBezTo>
                  <a:cubicBezTo>
                    <a:pt x="28392" y="48242"/>
                    <a:pt x="10675" y="53004"/>
                    <a:pt x="293" y="35097"/>
                  </a:cubicBezTo>
                  <a:cubicBezTo>
                    <a:pt x="-1707" y="25286"/>
                    <a:pt x="7056" y="24334"/>
                    <a:pt x="10961" y="19476"/>
                  </a:cubicBezTo>
                  <a:cubicBezTo>
                    <a:pt x="12009" y="16333"/>
                    <a:pt x="10961" y="13380"/>
                    <a:pt x="10485" y="10332"/>
                  </a:cubicBezTo>
                  <a:cubicBezTo>
                    <a:pt x="19533" y="1474"/>
                    <a:pt x="30392" y="-812"/>
                    <a:pt x="42203" y="236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8DB1044-3295-4224-901D-73C6878CB879}"/>
                </a:ext>
              </a:extLst>
            </p:cNvPr>
            <p:cNvSpPr/>
            <p:nvPr/>
          </p:nvSpPr>
          <p:spPr>
            <a:xfrm>
              <a:off x="3918835" y="1132530"/>
              <a:ext cx="65256" cy="38057"/>
            </a:xfrm>
            <a:custGeom>
              <a:avLst/>
              <a:gdLst>
                <a:gd name="connsiteX0" fmla="*/ 37920 w 65256"/>
                <a:gd name="connsiteY0" fmla="*/ 37847 h 38057"/>
                <a:gd name="connsiteX1" fmla="*/ 1725 w 65256"/>
                <a:gd name="connsiteY1" fmla="*/ 21273 h 38057"/>
                <a:gd name="connsiteX2" fmla="*/ 10 w 65256"/>
                <a:gd name="connsiteY2" fmla="*/ 17082 h 38057"/>
                <a:gd name="connsiteX3" fmla="*/ 772 w 65256"/>
                <a:gd name="connsiteY3" fmla="*/ 14701 h 38057"/>
                <a:gd name="connsiteX4" fmla="*/ 16488 w 65256"/>
                <a:gd name="connsiteY4" fmla="*/ 3176 h 38057"/>
                <a:gd name="connsiteX5" fmla="*/ 28204 w 65256"/>
                <a:gd name="connsiteY5" fmla="*/ 1176 h 38057"/>
                <a:gd name="connsiteX6" fmla="*/ 38110 w 65256"/>
                <a:gd name="connsiteY6" fmla="*/ 4033 h 38057"/>
                <a:gd name="connsiteX7" fmla="*/ 47826 w 65256"/>
                <a:gd name="connsiteY7" fmla="*/ 10320 h 38057"/>
                <a:gd name="connsiteX8" fmla="*/ 48016 w 65256"/>
                <a:gd name="connsiteY8" fmla="*/ 10415 h 38057"/>
                <a:gd name="connsiteX9" fmla="*/ 53636 w 65256"/>
                <a:gd name="connsiteY9" fmla="*/ 15273 h 38057"/>
                <a:gd name="connsiteX10" fmla="*/ 53636 w 65256"/>
                <a:gd name="connsiteY10" fmla="*/ 15273 h 38057"/>
                <a:gd name="connsiteX11" fmla="*/ 65256 w 65256"/>
                <a:gd name="connsiteY11" fmla="*/ 21845 h 38057"/>
                <a:gd name="connsiteX12" fmla="*/ 37920 w 65256"/>
                <a:gd name="connsiteY12" fmla="*/ 37847 h 3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256" h="38057">
                  <a:moveTo>
                    <a:pt x="37920" y="37847"/>
                  </a:moveTo>
                  <a:cubicBezTo>
                    <a:pt x="23347" y="38990"/>
                    <a:pt x="10297" y="35751"/>
                    <a:pt x="1725" y="21273"/>
                  </a:cubicBezTo>
                  <a:cubicBezTo>
                    <a:pt x="486" y="20035"/>
                    <a:pt x="-85" y="18606"/>
                    <a:pt x="10" y="17082"/>
                  </a:cubicBezTo>
                  <a:cubicBezTo>
                    <a:pt x="201" y="15463"/>
                    <a:pt x="391" y="14701"/>
                    <a:pt x="772" y="14701"/>
                  </a:cubicBezTo>
                  <a:cubicBezTo>
                    <a:pt x="4582" y="8605"/>
                    <a:pt x="13822" y="11367"/>
                    <a:pt x="16488" y="3176"/>
                  </a:cubicBezTo>
                  <a:cubicBezTo>
                    <a:pt x="19917" y="-634"/>
                    <a:pt x="23823" y="-634"/>
                    <a:pt x="28204" y="1176"/>
                  </a:cubicBezTo>
                  <a:cubicBezTo>
                    <a:pt x="31347" y="2509"/>
                    <a:pt x="34776" y="3081"/>
                    <a:pt x="38110" y="4033"/>
                  </a:cubicBezTo>
                  <a:cubicBezTo>
                    <a:pt x="40587" y="7653"/>
                    <a:pt x="45730" y="6129"/>
                    <a:pt x="47826" y="10320"/>
                  </a:cubicBezTo>
                  <a:lnTo>
                    <a:pt x="48016" y="10415"/>
                  </a:lnTo>
                  <a:cubicBezTo>
                    <a:pt x="50016" y="11844"/>
                    <a:pt x="51922" y="13463"/>
                    <a:pt x="53636" y="15273"/>
                  </a:cubicBezTo>
                  <a:lnTo>
                    <a:pt x="53636" y="15273"/>
                  </a:lnTo>
                  <a:cubicBezTo>
                    <a:pt x="56493" y="19654"/>
                    <a:pt x="62685" y="16987"/>
                    <a:pt x="65256" y="21845"/>
                  </a:cubicBezTo>
                  <a:cubicBezTo>
                    <a:pt x="61923" y="39085"/>
                    <a:pt x="48778" y="36132"/>
                    <a:pt x="37920" y="37847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0FFB349-B232-43B0-9A76-A8EB04DF1505}"/>
                </a:ext>
              </a:extLst>
            </p:cNvPr>
            <p:cNvSpPr/>
            <p:nvPr/>
          </p:nvSpPr>
          <p:spPr>
            <a:xfrm>
              <a:off x="3527367" y="1548031"/>
              <a:ext cx="67056" cy="41922"/>
            </a:xfrm>
            <a:custGeom>
              <a:avLst/>
              <a:gdLst>
                <a:gd name="connsiteX0" fmla="*/ 191 w 67056"/>
                <a:gd name="connsiteY0" fmla="*/ 18586 h 41922"/>
                <a:gd name="connsiteX1" fmla="*/ 0 w 67056"/>
                <a:gd name="connsiteY1" fmla="*/ 12680 h 41922"/>
                <a:gd name="connsiteX2" fmla="*/ 7144 w 67056"/>
                <a:gd name="connsiteY2" fmla="*/ 5060 h 41922"/>
                <a:gd name="connsiteX3" fmla="*/ 13430 w 67056"/>
                <a:gd name="connsiteY3" fmla="*/ 2393 h 41922"/>
                <a:gd name="connsiteX4" fmla="*/ 26670 w 67056"/>
                <a:gd name="connsiteY4" fmla="*/ 1917 h 41922"/>
                <a:gd name="connsiteX5" fmla="*/ 33052 w 67056"/>
                <a:gd name="connsiteY5" fmla="*/ 2679 h 41922"/>
                <a:gd name="connsiteX6" fmla="*/ 51625 w 67056"/>
                <a:gd name="connsiteY6" fmla="*/ 1441 h 41922"/>
                <a:gd name="connsiteX7" fmla="*/ 67056 w 67056"/>
                <a:gd name="connsiteY7" fmla="*/ 18205 h 41922"/>
                <a:gd name="connsiteX8" fmla="*/ 31528 w 67056"/>
                <a:gd name="connsiteY8" fmla="*/ 41922 h 41922"/>
                <a:gd name="connsiteX9" fmla="*/ 191 w 67056"/>
                <a:gd name="connsiteY9" fmla="*/ 18586 h 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056" h="41922">
                  <a:moveTo>
                    <a:pt x="191" y="18586"/>
                  </a:moveTo>
                  <a:cubicBezTo>
                    <a:pt x="191" y="16586"/>
                    <a:pt x="95" y="14681"/>
                    <a:pt x="0" y="12680"/>
                  </a:cubicBezTo>
                  <a:cubicBezTo>
                    <a:pt x="1524" y="9251"/>
                    <a:pt x="4096" y="6965"/>
                    <a:pt x="7144" y="5060"/>
                  </a:cubicBezTo>
                  <a:cubicBezTo>
                    <a:pt x="9144" y="3917"/>
                    <a:pt x="11240" y="3060"/>
                    <a:pt x="13430" y="2393"/>
                  </a:cubicBezTo>
                  <a:cubicBezTo>
                    <a:pt x="17812" y="1346"/>
                    <a:pt x="22193" y="1346"/>
                    <a:pt x="26670" y="1917"/>
                  </a:cubicBezTo>
                  <a:cubicBezTo>
                    <a:pt x="28766" y="2108"/>
                    <a:pt x="30956" y="2393"/>
                    <a:pt x="33052" y="2679"/>
                  </a:cubicBezTo>
                  <a:cubicBezTo>
                    <a:pt x="39338" y="3917"/>
                    <a:pt x="45244" y="-2845"/>
                    <a:pt x="51625" y="1441"/>
                  </a:cubicBezTo>
                  <a:cubicBezTo>
                    <a:pt x="58579" y="5060"/>
                    <a:pt x="63722" y="10680"/>
                    <a:pt x="67056" y="18205"/>
                  </a:cubicBezTo>
                  <a:cubicBezTo>
                    <a:pt x="58579" y="32207"/>
                    <a:pt x="46958" y="40493"/>
                    <a:pt x="31528" y="41922"/>
                  </a:cubicBezTo>
                  <a:cubicBezTo>
                    <a:pt x="22574" y="31730"/>
                    <a:pt x="14002" y="21062"/>
                    <a:pt x="191" y="18586"/>
                  </a:cubicBezTo>
                  <a:close/>
                </a:path>
              </a:pathLst>
            </a:custGeom>
            <a:solidFill>
              <a:srgbClr val="8ECF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D96831F-2D79-40F7-9D03-A953F3B02959}"/>
                </a:ext>
              </a:extLst>
            </p:cNvPr>
            <p:cNvSpPr/>
            <p:nvPr/>
          </p:nvSpPr>
          <p:spPr>
            <a:xfrm>
              <a:off x="3956754" y="1151230"/>
              <a:ext cx="52006" cy="47730"/>
            </a:xfrm>
            <a:custGeom>
              <a:avLst/>
              <a:gdLst>
                <a:gd name="connsiteX0" fmla="*/ 0 w 52006"/>
                <a:gd name="connsiteY0" fmla="*/ 19147 h 47730"/>
                <a:gd name="connsiteX1" fmla="*/ 14573 w 52006"/>
                <a:gd name="connsiteY1" fmla="*/ 10956 h 47730"/>
                <a:gd name="connsiteX2" fmla="*/ 25527 w 52006"/>
                <a:gd name="connsiteY2" fmla="*/ 2669 h 47730"/>
                <a:gd name="connsiteX3" fmla="*/ 36671 w 52006"/>
                <a:gd name="connsiteY3" fmla="*/ 2193 h 47730"/>
                <a:gd name="connsiteX4" fmla="*/ 52006 w 52006"/>
                <a:gd name="connsiteY4" fmla="*/ 7908 h 47730"/>
                <a:gd name="connsiteX5" fmla="*/ 46672 w 52006"/>
                <a:gd name="connsiteY5" fmla="*/ 22672 h 47730"/>
                <a:gd name="connsiteX6" fmla="*/ 46577 w 52006"/>
                <a:gd name="connsiteY6" fmla="*/ 47722 h 47730"/>
                <a:gd name="connsiteX7" fmla="*/ 190 w 52006"/>
                <a:gd name="connsiteY7" fmla="*/ 19814 h 47730"/>
                <a:gd name="connsiteX8" fmla="*/ 0 w 52006"/>
                <a:gd name="connsiteY8" fmla="*/ 19147 h 47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006" h="47730">
                  <a:moveTo>
                    <a:pt x="0" y="19147"/>
                  </a:moveTo>
                  <a:cubicBezTo>
                    <a:pt x="3619" y="13718"/>
                    <a:pt x="8477" y="10384"/>
                    <a:pt x="14573" y="10956"/>
                  </a:cubicBezTo>
                  <a:cubicBezTo>
                    <a:pt x="20765" y="11527"/>
                    <a:pt x="23527" y="8098"/>
                    <a:pt x="25527" y="2669"/>
                  </a:cubicBezTo>
                  <a:cubicBezTo>
                    <a:pt x="29146" y="-855"/>
                    <a:pt x="32861" y="-760"/>
                    <a:pt x="36671" y="2193"/>
                  </a:cubicBezTo>
                  <a:cubicBezTo>
                    <a:pt x="42291" y="2479"/>
                    <a:pt x="48101" y="2002"/>
                    <a:pt x="52006" y="7908"/>
                  </a:cubicBezTo>
                  <a:cubicBezTo>
                    <a:pt x="47244" y="11527"/>
                    <a:pt x="46672" y="16957"/>
                    <a:pt x="46672" y="22672"/>
                  </a:cubicBezTo>
                  <a:cubicBezTo>
                    <a:pt x="46672" y="31054"/>
                    <a:pt x="46577" y="39340"/>
                    <a:pt x="46577" y="47722"/>
                  </a:cubicBezTo>
                  <a:cubicBezTo>
                    <a:pt x="26289" y="48008"/>
                    <a:pt x="10001" y="40388"/>
                    <a:pt x="190" y="19814"/>
                  </a:cubicBezTo>
                  <a:lnTo>
                    <a:pt x="0" y="19147"/>
                  </a:lnTo>
                  <a:close/>
                </a:path>
              </a:pathLst>
            </a:custGeom>
            <a:solidFill>
              <a:srgbClr val="AD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3F80C53-A042-407E-BEFA-A88E2CEF03D5}"/>
                </a:ext>
              </a:extLst>
            </p:cNvPr>
            <p:cNvSpPr/>
            <p:nvPr/>
          </p:nvSpPr>
          <p:spPr>
            <a:xfrm>
              <a:off x="3469932" y="1098178"/>
              <a:ext cx="68960" cy="67242"/>
            </a:xfrm>
            <a:custGeom>
              <a:avLst/>
              <a:gdLst>
                <a:gd name="connsiteX0" fmla="*/ 26289 w 68960"/>
                <a:gd name="connsiteY0" fmla="*/ 44006 h 67242"/>
                <a:gd name="connsiteX1" fmla="*/ 23146 w 68960"/>
                <a:gd name="connsiteY1" fmla="*/ 47911 h 67242"/>
                <a:gd name="connsiteX2" fmla="*/ 0 w 68960"/>
                <a:gd name="connsiteY2" fmla="*/ 66580 h 67242"/>
                <a:gd name="connsiteX3" fmla="*/ 16288 w 68960"/>
                <a:gd name="connsiteY3" fmla="*/ 34481 h 67242"/>
                <a:gd name="connsiteX4" fmla="*/ 32956 w 68960"/>
                <a:gd name="connsiteY4" fmla="*/ 14192 h 67242"/>
                <a:gd name="connsiteX5" fmla="*/ 47720 w 68960"/>
                <a:gd name="connsiteY5" fmla="*/ 0 h 67242"/>
                <a:gd name="connsiteX6" fmla="*/ 68961 w 68960"/>
                <a:gd name="connsiteY6" fmla="*/ 10477 h 67242"/>
                <a:gd name="connsiteX7" fmla="*/ 47530 w 68960"/>
                <a:gd name="connsiteY7" fmla="*/ 29432 h 67242"/>
                <a:gd name="connsiteX8" fmla="*/ 43243 w 68960"/>
                <a:gd name="connsiteY8" fmla="*/ 34671 h 67242"/>
                <a:gd name="connsiteX9" fmla="*/ 26289 w 68960"/>
                <a:gd name="connsiteY9" fmla="*/ 44006 h 6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960" h="67242">
                  <a:moveTo>
                    <a:pt x="26289" y="44006"/>
                  </a:moveTo>
                  <a:cubicBezTo>
                    <a:pt x="25146" y="45339"/>
                    <a:pt x="23241" y="46482"/>
                    <a:pt x="23146" y="47911"/>
                  </a:cubicBezTo>
                  <a:cubicBezTo>
                    <a:pt x="21717" y="63532"/>
                    <a:pt x="13811" y="69342"/>
                    <a:pt x="0" y="66580"/>
                  </a:cubicBezTo>
                  <a:cubicBezTo>
                    <a:pt x="476" y="52959"/>
                    <a:pt x="5239" y="42291"/>
                    <a:pt x="16288" y="34481"/>
                  </a:cubicBezTo>
                  <a:cubicBezTo>
                    <a:pt x="23241" y="29623"/>
                    <a:pt x="28765" y="22479"/>
                    <a:pt x="32956" y="14192"/>
                  </a:cubicBezTo>
                  <a:cubicBezTo>
                    <a:pt x="36195" y="7811"/>
                    <a:pt x="40862" y="2286"/>
                    <a:pt x="47720" y="0"/>
                  </a:cubicBezTo>
                  <a:cubicBezTo>
                    <a:pt x="55912" y="762"/>
                    <a:pt x="63437" y="3239"/>
                    <a:pt x="68961" y="10477"/>
                  </a:cubicBezTo>
                  <a:cubicBezTo>
                    <a:pt x="67818" y="24860"/>
                    <a:pt x="51911" y="19336"/>
                    <a:pt x="47530" y="29432"/>
                  </a:cubicBezTo>
                  <a:cubicBezTo>
                    <a:pt x="46291" y="31337"/>
                    <a:pt x="44863" y="33052"/>
                    <a:pt x="43243" y="34671"/>
                  </a:cubicBezTo>
                  <a:cubicBezTo>
                    <a:pt x="38005" y="38767"/>
                    <a:pt x="32956" y="43244"/>
                    <a:pt x="26289" y="44006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0321C05-EA7D-461A-84B5-F2D111EC0231}"/>
                </a:ext>
              </a:extLst>
            </p:cNvPr>
            <p:cNvSpPr/>
            <p:nvPr/>
          </p:nvSpPr>
          <p:spPr>
            <a:xfrm>
              <a:off x="3198945" y="1237517"/>
              <a:ext cx="64389" cy="48009"/>
            </a:xfrm>
            <a:custGeom>
              <a:avLst/>
              <a:gdLst>
                <a:gd name="connsiteX0" fmla="*/ 64389 w 64389"/>
                <a:gd name="connsiteY0" fmla="*/ 202 h 48009"/>
                <a:gd name="connsiteX1" fmla="*/ 59341 w 64389"/>
                <a:gd name="connsiteY1" fmla="*/ 23538 h 48009"/>
                <a:gd name="connsiteX2" fmla="*/ 58388 w 64389"/>
                <a:gd name="connsiteY2" fmla="*/ 27348 h 48009"/>
                <a:gd name="connsiteX3" fmla="*/ 53435 w 64389"/>
                <a:gd name="connsiteY3" fmla="*/ 33063 h 48009"/>
                <a:gd name="connsiteX4" fmla="*/ 17716 w 64389"/>
                <a:gd name="connsiteY4" fmla="*/ 47922 h 48009"/>
                <a:gd name="connsiteX5" fmla="*/ 0 w 64389"/>
                <a:gd name="connsiteY5" fmla="*/ 36492 h 48009"/>
                <a:gd name="connsiteX6" fmla="*/ 2000 w 64389"/>
                <a:gd name="connsiteY6" fmla="*/ 28777 h 48009"/>
                <a:gd name="connsiteX7" fmla="*/ 1810 w 64389"/>
                <a:gd name="connsiteY7" fmla="*/ 28681 h 48009"/>
                <a:gd name="connsiteX8" fmla="*/ 7525 w 64389"/>
                <a:gd name="connsiteY8" fmla="*/ 24014 h 48009"/>
                <a:gd name="connsiteX9" fmla="*/ 42958 w 64389"/>
                <a:gd name="connsiteY9" fmla="*/ 4869 h 48009"/>
                <a:gd name="connsiteX10" fmla="*/ 64389 w 64389"/>
                <a:gd name="connsiteY10" fmla="*/ 202 h 48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389" h="48009">
                  <a:moveTo>
                    <a:pt x="64389" y="202"/>
                  </a:moveTo>
                  <a:cubicBezTo>
                    <a:pt x="61436" y="7631"/>
                    <a:pt x="58293" y="15060"/>
                    <a:pt x="59341" y="23538"/>
                  </a:cubicBezTo>
                  <a:cubicBezTo>
                    <a:pt x="59055" y="24871"/>
                    <a:pt x="58674" y="26109"/>
                    <a:pt x="58388" y="27348"/>
                  </a:cubicBezTo>
                  <a:cubicBezTo>
                    <a:pt x="57150" y="29634"/>
                    <a:pt x="55435" y="31444"/>
                    <a:pt x="53435" y="33063"/>
                  </a:cubicBezTo>
                  <a:cubicBezTo>
                    <a:pt x="41910" y="39159"/>
                    <a:pt x="27813" y="37825"/>
                    <a:pt x="17716" y="47922"/>
                  </a:cubicBezTo>
                  <a:cubicBezTo>
                    <a:pt x="9430" y="48589"/>
                    <a:pt x="3048" y="45541"/>
                    <a:pt x="0" y="36492"/>
                  </a:cubicBezTo>
                  <a:cubicBezTo>
                    <a:pt x="0" y="33730"/>
                    <a:pt x="667" y="31158"/>
                    <a:pt x="2000" y="28777"/>
                  </a:cubicBezTo>
                  <a:lnTo>
                    <a:pt x="1810" y="28681"/>
                  </a:lnTo>
                  <a:cubicBezTo>
                    <a:pt x="3810" y="27253"/>
                    <a:pt x="5715" y="25729"/>
                    <a:pt x="7525" y="24014"/>
                  </a:cubicBezTo>
                  <a:cubicBezTo>
                    <a:pt x="19431" y="17728"/>
                    <a:pt x="31813" y="12394"/>
                    <a:pt x="42958" y="4869"/>
                  </a:cubicBezTo>
                  <a:cubicBezTo>
                    <a:pt x="50102" y="11"/>
                    <a:pt x="56864" y="-370"/>
                    <a:pt x="64389" y="202"/>
                  </a:cubicBezTo>
                  <a:close/>
                </a:path>
              </a:pathLst>
            </a:custGeom>
            <a:solidFill>
              <a:srgbClr val="73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D2CEF28-4BC9-4FE9-BA6C-2D9D14A102DB}"/>
                </a:ext>
              </a:extLst>
            </p:cNvPr>
            <p:cNvSpPr/>
            <p:nvPr/>
          </p:nvSpPr>
          <p:spPr>
            <a:xfrm>
              <a:off x="3517076" y="1563883"/>
              <a:ext cx="41914" cy="37901"/>
            </a:xfrm>
            <a:custGeom>
              <a:avLst/>
              <a:gdLst>
                <a:gd name="connsiteX0" fmla="*/ 10482 w 41914"/>
                <a:gd name="connsiteY0" fmla="*/ 2734 h 37901"/>
                <a:gd name="connsiteX1" fmla="*/ 22674 w 41914"/>
                <a:gd name="connsiteY1" fmla="*/ 924 h 37901"/>
                <a:gd name="connsiteX2" fmla="*/ 36200 w 41914"/>
                <a:gd name="connsiteY2" fmla="*/ 8259 h 37901"/>
                <a:gd name="connsiteX3" fmla="*/ 41914 w 41914"/>
                <a:gd name="connsiteY3" fmla="*/ 25975 h 37901"/>
                <a:gd name="connsiteX4" fmla="*/ 36295 w 41914"/>
                <a:gd name="connsiteY4" fmla="*/ 30928 h 37901"/>
                <a:gd name="connsiteX5" fmla="*/ 5338 w 41914"/>
                <a:gd name="connsiteY5" fmla="*/ 36548 h 37901"/>
                <a:gd name="connsiteX6" fmla="*/ 5243 w 41914"/>
                <a:gd name="connsiteY6" fmla="*/ 36643 h 37901"/>
                <a:gd name="connsiteX7" fmla="*/ 290 w 41914"/>
                <a:gd name="connsiteY7" fmla="*/ 35976 h 37901"/>
                <a:gd name="connsiteX8" fmla="*/ 10482 w 41914"/>
                <a:gd name="connsiteY8" fmla="*/ 2734 h 3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914" h="37901">
                  <a:moveTo>
                    <a:pt x="10482" y="2734"/>
                  </a:moveTo>
                  <a:cubicBezTo>
                    <a:pt x="14578" y="2163"/>
                    <a:pt x="18864" y="2353"/>
                    <a:pt x="22674" y="924"/>
                  </a:cubicBezTo>
                  <a:cubicBezTo>
                    <a:pt x="29913" y="-1838"/>
                    <a:pt x="33723" y="1877"/>
                    <a:pt x="36200" y="8259"/>
                  </a:cubicBezTo>
                  <a:cubicBezTo>
                    <a:pt x="38390" y="14069"/>
                    <a:pt x="40009" y="20070"/>
                    <a:pt x="41914" y="25975"/>
                  </a:cubicBezTo>
                  <a:cubicBezTo>
                    <a:pt x="40009" y="27690"/>
                    <a:pt x="38200" y="29309"/>
                    <a:pt x="36295" y="30928"/>
                  </a:cubicBezTo>
                  <a:cubicBezTo>
                    <a:pt x="26675" y="37500"/>
                    <a:pt x="14768" y="28737"/>
                    <a:pt x="5338" y="36548"/>
                  </a:cubicBezTo>
                  <a:lnTo>
                    <a:pt x="5243" y="36643"/>
                  </a:lnTo>
                  <a:cubicBezTo>
                    <a:pt x="3338" y="38548"/>
                    <a:pt x="1719" y="38262"/>
                    <a:pt x="290" y="35976"/>
                  </a:cubicBezTo>
                  <a:cubicBezTo>
                    <a:pt x="-1520" y="23022"/>
                    <a:pt x="5529" y="13212"/>
                    <a:pt x="10482" y="2734"/>
                  </a:cubicBezTo>
                  <a:close/>
                </a:path>
              </a:pathLst>
            </a:custGeom>
            <a:solidFill>
              <a:srgbClr val="6E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E62D57F-F0F4-4758-BCAB-274A63CAAA6A}"/>
                </a:ext>
              </a:extLst>
            </p:cNvPr>
            <p:cNvSpPr/>
            <p:nvPr/>
          </p:nvSpPr>
          <p:spPr>
            <a:xfrm>
              <a:off x="3800512" y="1494286"/>
              <a:ext cx="78327" cy="39755"/>
            </a:xfrm>
            <a:custGeom>
              <a:avLst/>
              <a:gdLst>
                <a:gd name="connsiteX0" fmla="*/ 1080 w 78327"/>
                <a:gd name="connsiteY0" fmla="*/ 32421 h 39755"/>
                <a:gd name="connsiteX1" fmla="*/ 33084 w 78327"/>
                <a:gd name="connsiteY1" fmla="*/ 16514 h 39755"/>
                <a:gd name="connsiteX2" fmla="*/ 50133 w 78327"/>
                <a:gd name="connsiteY2" fmla="*/ 6037 h 39755"/>
                <a:gd name="connsiteX3" fmla="*/ 66993 w 78327"/>
                <a:gd name="connsiteY3" fmla="*/ 5751 h 39755"/>
                <a:gd name="connsiteX4" fmla="*/ 78327 w 78327"/>
                <a:gd name="connsiteY4" fmla="*/ 20610 h 39755"/>
                <a:gd name="connsiteX5" fmla="*/ 51562 w 78327"/>
                <a:gd name="connsiteY5" fmla="*/ 23753 h 39755"/>
                <a:gd name="connsiteX6" fmla="*/ 42037 w 78327"/>
                <a:gd name="connsiteY6" fmla="*/ 26325 h 39755"/>
                <a:gd name="connsiteX7" fmla="*/ 1937 w 78327"/>
                <a:gd name="connsiteY7" fmla="*/ 38993 h 39755"/>
                <a:gd name="connsiteX8" fmla="*/ 32 w 78327"/>
                <a:gd name="connsiteY8" fmla="*/ 34802 h 39755"/>
                <a:gd name="connsiteX9" fmla="*/ 1080 w 78327"/>
                <a:gd name="connsiteY9" fmla="*/ 32421 h 3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327" h="39755">
                  <a:moveTo>
                    <a:pt x="1080" y="32421"/>
                  </a:moveTo>
                  <a:cubicBezTo>
                    <a:pt x="9271" y="21277"/>
                    <a:pt x="21939" y="20420"/>
                    <a:pt x="33084" y="16514"/>
                  </a:cubicBezTo>
                  <a:cubicBezTo>
                    <a:pt x="39751" y="14228"/>
                    <a:pt x="45276" y="12514"/>
                    <a:pt x="50133" y="6037"/>
                  </a:cubicBezTo>
                  <a:cubicBezTo>
                    <a:pt x="56229" y="-2250"/>
                    <a:pt x="59849" y="-1678"/>
                    <a:pt x="66993" y="5751"/>
                  </a:cubicBezTo>
                  <a:cubicBezTo>
                    <a:pt x="71184" y="10228"/>
                    <a:pt x="74613" y="15657"/>
                    <a:pt x="78327" y="20610"/>
                  </a:cubicBezTo>
                  <a:cubicBezTo>
                    <a:pt x="69564" y="22610"/>
                    <a:pt x="61373" y="28897"/>
                    <a:pt x="51562" y="23753"/>
                  </a:cubicBezTo>
                  <a:cubicBezTo>
                    <a:pt x="49276" y="22610"/>
                    <a:pt x="45276" y="25373"/>
                    <a:pt x="42037" y="26325"/>
                  </a:cubicBezTo>
                  <a:cubicBezTo>
                    <a:pt x="28607" y="30135"/>
                    <a:pt x="17558" y="42994"/>
                    <a:pt x="1937" y="38993"/>
                  </a:cubicBezTo>
                  <a:cubicBezTo>
                    <a:pt x="508" y="37755"/>
                    <a:pt x="-159" y="36326"/>
                    <a:pt x="32" y="34802"/>
                  </a:cubicBezTo>
                  <a:cubicBezTo>
                    <a:pt x="318" y="33183"/>
                    <a:pt x="603" y="32421"/>
                    <a:pt x="1080" y="32421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F38E908-AE9D-4755-969A-EC92DE01BE2A}"/>
                </a:ext>
              </a:extLst>
            </p:cNvPr>
            <p:cNvSpPr/>
            <p:nvPr/>
          </p:nvSpPr>
          <p:spPr>
            <a:xfrm>
              <a:off x="3789938" y="1516974"/>
              <a:ext cx="52611" cy="39070"/>
            </a:xfrm>
            <a:custGeom>
              <a:avLst/>
              <a:gdLst>
                <a:gd name="connsiteX0" fmla="*/ 11749 w 52611"/>
                <a:gd name="connsiteY0" fmla="*/ 15544 h 39070"/>
                <a:gd name="connsiteX1" fmla="*/ 43943 w 52611"/>
                <a:gd name="connsiteY1" fmla="*/ 685 h 39070"/>
                <a:gd name="connsiteX2" fmla="*/ 52611 w 52611"/>
                <a:gd name="connsiteY2" fmla="*/ 3542 h 39070"/>
                <a:gd name="connsiteX3" fmla="*/ 52516 w 52611"/>
                <a:gd name="connsiteY3" fmla="*/ 3828 h 39070"/>
                <a:gd name="connsiteX4" fmla="*/ 48325 w 52611"/>
                <a:gd name="connsiteY4" fmla="*/ 10496 h 39070"/>
                <a:gd name="connsiteX5" fmla="*/ 7367 w 52611"/>
                <a:gd name="connsiteY5" fmla="*/ 39071 h 39070"/>
                <a:gd name="connsiteX6" fmla="*/ 2795 w 52611"/>
                <a:gd name="connsiteY6" fmla="*/ 27831 h 39070"/>
                <a:gd name="connsiteX7" fmla="*/ 6701 w 52611"/>
                <a:gd name="connsiteY7" fmla="*/ 21354 h 39070"/>
                <a:gd name="connsiteX8" fmla="*/ 9368 w 52611"/>
                <a:gd name="connsiteY8" fmla="*/ 16496 h 39070"/>
                <a:gd name="connsiteX9" fmla="*/ 11749 w 52611"/>
                <a:gd name="connsiteY9" fmla="*/ 15544 h 3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11" h="39070">
                  <a:moveTo>
                    <a:pt x="11749" y="15544"/>
                  </a:moveTo>
                  <a:cubicBezTo>
                    <a:pt x="22512" y="10591"/>
                    <a:pt x="33180" y="5543"/>
                    <a:pt x="43943" y="685"/>
                  </a:cubicBezTo>
                  <a:cubicBezTo>
                    <a:pt x="47372" y="-839"/>
                    <a:pt x="50420" y="209"/>
                    <a:pt x="52611" y="3542"/>
                  </a:cubicBezTo>
                  <a:lnTo>
                    <a:pt x="52516" y="3828"/>
                  </a:lnTo>
                  <a:cubicBezTo>
                    <a:pt x="50897" y="5924"/>
                    <a:pt x="49468" y="8019"/>
                    <a:pt x="48325" y="10496"/>
                  </a:cubicBezTo>
                  <a:cubicBezTo>
                    <a:pt x="38419" y="26402"/>
                    <a:pt x="23084" y="33070"/>
                    <a:pt x="7367" y="39071"/>
                  </a:cubicBezTo>
                  <a:cubicBezTo>
                    <a:pt x="-1491" y="34975"/>
                    <a:pt x="-1491" y="34975"/>
                    <a:pt x="2795" y="27831"/>
                  </a:cubicBezTo>
                  <a:cubicBezTo>
                    <a:pt x="4129" y="25640"/>
                    <a:pt x="5367" y="23450"/>
                    <a:pt x="6701" y="21354"/>
                  </a:cubicBezTo>
                  <a:cubicBezTo>
                    <a:pt x="7748" y="19830"/>
                    <a:pt x="8701" y="18211"/>
                    <a:pt x="9368" y="16496"/>
                  </a:cubicBezTo>
                  <a:cubicBezTo>
                    <a:pt x="10130" y="16115"/>
                    <a:pt x="10987" y="15830"/>
                    <a:pt x="11749" y="15544"/>
                  </a:cubicBezTo>
                  <a:close/>
                </a:path>
              </a:pathLst>
            </a:custGeom>
            <a:solidFill>
              <a:srgbClr val="6E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D9DCFFD-4C69-4324-B51C-81DE55AE495B}"/>
                </a:ext>
              </a:extLst>
            </p:cNvPr>
            <p:cNvSpPr/>
            <p:nvPr/>
          </p:nvSpPr>
          <p:spPr>
            <a:xfrm>
              <a:off x="3517557" y="1066577"/>
              <a:ext cx="48767" cy="41794"/>
            </a:xfrm>
            <a:custGeom>
              <a:avLst/>
              <a:gdLst>
                <a:gd name="connsiteX0" fmla="*/ 19907 w 48767"/>
                <a:gd name="connsiteY0" fmla="*/ 41602 h 41794"/>
                <a:gd name="connsiteX1" fmla="*/ 0 w 48767"/>
                <a:gd name="connsiteY1" fmla="*/ 31791 h 41794"/>
                <a:gd name="connsiteX2" fmla="*/ 667 w 48767"/>
                <a:gd name="connsiteY2" fmla="*/ 30934 h 41794"/>
                <a:gd name="connsiteX3" fmla="*/ 4953 w 48767"/>
                <a:gd name="connsiteY3" fmla="*/ 25885 h 41794"/>
                <a:gd name="connsiteX4" fmla="*/ 5524 w 48767"/>
                <a:gd name="connsiteY4" fmla="*/ 25219 h 41794"/>
                <a:gd name="connsiteX5" fmla="*/ 9906 w 48767"/>
                <a:gd name="connsiteY5" fmla="*/ 20456 h 41794"/>
                <a:gd name="connsiteX6" fmla="*/ 35052 w 48767"/>
                <a:gd name="connsiteY6" fmla="*/ 1406 h 41794"/>
                <a:gd name="connsiteX7" fmla="*/ 48768 w 48767"/>
                <a:gd name="connsiteY7" fmla="*/ 10074 h 41794"/>
                <a:gd name="connsiteX8" fmla="*/ 19907 w 48767"/>
                <a:gd name="connsiteY8" fmla="*/ 41602 h 4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767" h="41794">
                  <a:moveTo>
                    <a:pt x="19907" y="41602"/>
                  </a:moveTo>
                  <a:cubicBezTo>
                    <a:pt x="11620" y="42364"/>
                    <a:pt x="4096" y="41221"/>
                    <a:pt x="0" y="31791"/>
                  </a:cubicBezTo>
                  <a:lnTo>
                    <a:pt x="667" y="30934"/>
                  </a:lnTo>
                  <a:cubicBezTo>
                    <a:pt x="1524" y="28648"/>
                    <a:pt x="2857" y="26933"/>
                    <a:pt x="4953" y="25885"/>
                  </a:cubicBezTo>
                  <a:lnTo>
                    <a:pt x="5524" y="25219"/>
                  </a:lnTo>
                  <a:cubicBezTo>
                    <a:pt x="6477" y="23123"/>
                    <a:pt x="8001" y="21504"/>
                    <a:pt x="9906" y="20456"/>
                  </a:cubicBezTo>
                  <a:cubicBezTo>
                    <a:pt x="18955" y="15217"/>
                    <a:pt x="24479" y="4264"/>
                    <a:pt x="35052" y="1406"/>
                  </a:cubicBezTo>
                  <a:cubicBezTo>
                    <a:pt x="42767" y="-1737"/>
                    <a:pt x="48006" y="73"/>
                    <a:pt x="48768" y="10074"/>
                  </a:cubicBezTo>
                  <a:cubicBezTo>
                    <a:pt x="44387" y="26266"/>
                    <a:pt x="30766" y="32458"/>
                    <a:pt x="19907" y="41602"/>
                  </a:cubicBezTo>
                  <a:close/>
                </a:path>
              </a:pathLst>
            </a:custGeom>
            <a:solidFill>
              <a:srgbClr val="63C1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7FC2169-0594-4D20-87C0-7AE8819D3C02}"/>
                </a:ext>
              </a:extLst>
            </p:cNvPr>
            <p:cNvSpPr/>
            <p:nvPr/>
          </p:nvSpPr>
          <p:spPr>
            <a:xfrm>
              <a:off x="3631190" y="1556895"/>
              <a:ext cx="62103" cy="31966"/>
            </a:xfrm>
            <a:custGeom>
              <a:avLst/>
              <a:gdLst>
                <a:gd name="connsiteX0" fmla="*/ 0 w 62103"/>
                <a:gd name="connsiteY0" fmla="*/ 3436 h 31966"/>
                <a:gd name="connsiteX1" fmla="*/ 6382 w 62103"/>
                <a:gd name="connsiteY1" fmla="*/ 102 h 31966"/>
                <a:gd name="connsiteX2" fmla="*/ 28956 w 62103"/>
                <a:gd name="connsiteY2" fmla="*/ 3912 h 31966"/>
                <a:gd name="connsiteX3" fmla="*/ 38195 w 62103"/>
                <a:gd name="connsiteY3" fmla="*/ 7056 h 31966"/>
                <a:gd name="connsiteX4" fmla="*/ 62103 w 62103"/>
                <a:gd name="connsiteY4" fmla="*/ 26677 h 31966"/>
                <a:gd name="connsiteX5" fmla="*/ 46292 w 62103"/>
                <a:gd name="connsiteY5" fmla="*/ 31725 h 31966"/>
                <a:gd name="connsiteX6" fmla="*/ 30099 w 62103"/>
                <a:gd name="connsiteY6" fmla="*/ 27153 h 31966"/>
                <a:gd name="connsiteX7" fmla="*/ 15050 w 62103"/>
                <a:gd name="connsiteY7" fmla="*/ 15247 h 31966"/>
                <a:gd name="connsiteX8" fmla="*/ 5048 w 62103"/>
                <a:gd name="connsiteY8" fmla="*/ 9151 h 31966"/>
                <a:gd name="connsiteX9" fmla="*/ 4953 w 62103"/>
                <a:gd name="connsiteY9" fmla="*/ 9056 h 31966"/>
                <a:gd name="connsiteX10" fmla="*/ 0 w 62103"/>
                <a:gd name="connsiteY10" fmla="*/ 3436 h 31966"/>
                <a:gd name="connsiteX11" fmla="*/ 0 w 62103"/>
                <a:gd name="connsiteY11" fmla="*/ 3436 h 31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" h="31966">
                  <a:moveTo>
                    <a:pt x="0" y="3436"/>
                  </a:moveTo>
                  <a:cubicBezTo>
                    <a:pt x="2191" y="2198"/>
                    <a:pt x="4858" y="-564"/>
                    <a:pt x="6382" y="102"/>
                  </a:cubicBezTo>
                  <a:cubicBezTo>
                    <a:pt x="13716" y="3246"/>
                    <a:pt x="21241" y="3627"/>
                    <a:pt x="28956" y="3912"/>
                  </a:cubicBezTo>
                  <a:cubicBezTo>
                    <a:pt x="32195" y="4008"/>
                    <a:pt x="37338" y="4865"/>
                    <a:pt x="38195" y="7056"/>
                  </a:cubicBezTo>
                  <a:cubicBezTo>
                    <a:pt x="43053" y="18581"/>
                    <a:pt x="55340" y="18581"/>
                    <a:pt x="62103" y="26677"/>
                  </a:cubicBezTo>
                  <a:cubicBezTo>
                    <a:pt x="57055" y="29154"/>
                    <a:pt x="52292" y="32964"/>
                    <a:pt x="46292" y="31725"/>
                  </a:cubicBezTo>
                  <a:cubicBezTo>
                    <a:pt x="41624" y="26963"/>
                    <a:pt x="34957" y="30773"/>
                    <a:pt x="30099" y="27153"/>
                  </a:cubicBezTo>
                  <a:cubicBezTo>
                    <a:pt x="25051" y="23153"/>
                    <a:pt x="20098" y="19248"/>
                    <a:pt x="15050" y="15247"/>
                  </a:cubicBezTo>
                  <a:cubicBezTo>
                    <a:pt x="12573" y="11628"/>
                    <a:pt x="7620" y="12771"/>
                    <a:pt x="5048" y="9151"/>
                  </a:cubicBezTo>
                  <a:lnTo>
                    <a:pt x="4953" y="9056"/>
                  </a:lnTo>
                  <a:cubicBezTo>
                    <a:pt x="3143" y="7341"/>
                    <a:pt x="1524" y="5532"/>
                    <a:pt x="0" y="3436"/>
                  </a:cubicBezTo>
                  <a:lnTo>
                    <a:pt x="0" y="3436"/>
                  </a:lnTo>
                  <a:close/>
                </a:path>
              </a:pathLst>
            </a:custGeom>
            <a:solidFill>
              <a:srgbClr val="6BC3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6080C99-44B8-438D-A952-E78B8772B916}"/>
                </a:ext>
              </a:extLst>
            </p:cNvPr>
            <p:cNvSpPr/>
            <p:nvPr/>
          </p:nvSpPr>
          <p:spPr>
            <a:xfrm>
              <a:off x="3465931" y="1582734"/>
              <a:ext cx="37838" cy="23658"/>
            </a:xfrm>
            <a:custGeom>
              <a:avLst/>
              <a:gdLst>
                <a:gd name="connsiteX0" fmla="*/ 0 w 37838"/>
                <a:gd name="connsiteY0" fmla="*/ 21888 h 23658"/>
                <a:gd name="connsiteX1" fmla="*/ 25241 w 37838"/>
                <a:gd name="connsiteY1" fmla="*/ 456 h 23658"/>
                <a:gd name="connsiteX2" fmla="*/ 35433 w 37838"/>
                <a:gd name="connsiteY2" fmla="*/ 22840 h 23658"/>
                <a:gd name="connsiteX3" fmla="*/ 0 w 37838"/>
                <a:gd name="connsiteY3" fmla="*/ 21888 h 23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38" h="23658">
                  <a:moveTo>
                    <a:pt x="0" y="21888"/>
                  </a:moveTo>
                  <a:cubicBezTo>
                    <a:pt x="6096" y="1028"/>
                    <a:pt x="8763" y="-1258"/>
                    <a:pt x="25241" y="456"/>
                  </a:cubicBezTo>
                  <a:cubicBezTo>
                    <a:pt x="37814" y="1790"/>
                    <a:pt x="40481" y="7505"/>
                    <a:pt x="35433" y="22840"/>
                  </a:cubicBezTo>
                  <a:cubicBezTo>
                    <a:pt x="23527" y="23888"/>
                    <a:pt x="11716" y="24269"/>
                    <a:pt x="0" y="21888"/>
                  </a:cubicBezTo>
                  <a:close/>
                </a:path>
              </a:pathLst>
            </a:custGeom>
            <a:solidFill>
              <a:srgbClr val="6BC3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A090550-BB79-4C4D-81E4-189E8B0A51B2}"/>
                </a:ext>
              </a:extLst>
            </p:cNvPr>
            <p:cNvSpPr/>
            <p:nvPr/>
          </p:nvSpPr>
          <p:spPr>
            <a:xfrm>
              <a:off x="3697579" y="1569846"/>
              <a:ext cx="52959" cy="18606"/>
            </a:xfrm>
            <a:custGeom>
              <a:avLst/>
              <a:gdLst>
                <a:gd name="connsiteX0" fmla="*/ 0 w 52959"/>
                <a:gd name="connsiteY0" fmla="*/ 14012 h 18606"/>
                <a:gd name="connsiteX1" fmla="*/ 12668 w 52959"/>
                <a:gd name="connsiteY1" fmla="*/ 10 h 18606"/>
                <a:gd name="connsiteX2" fmla="*/ 49244 w 52959"/>
                <a:gd name="connsiteY2" fmla="*/ 4582 h 18606"/>
                <a:gd name="connsiteX3" fmla="*/ 52959 w 52959"/>
                <a:gd name="connsiteY3" fmla="*/ 8011 h 18606"/>
                <a:gd name="connsiteX4" fmla="*/ 52769 w 52959"/>
                <a:gd name="connsiteY4" fmla="*/ 8011 h 18606"/>
                <a:gd name="connsiteX5" fmla="*/ 47434 w 52959"/>
                <a:gd name="connsiteY5" fmla="*/ 13631 h 18606"/>
                <a:gd name="connsiteX6" fmla="*/ 14478 w 52959"/>
                <a:gd name="connsiteY6" fmla="*/ 18393 h 18606"/>
                <a:gd name="connsiteX7" fmla="*/ 0 w 52959"/>
                <a:gd name="connsiteY7" fmla="*/ 14012 h 1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59" h="18606">
                  <a:moveTo>
                    <a:pt x="0" y="14012"/>
                  </a:moveTo>
                  <a:cubicBezTo>
                    <a:pt x="762" y="5630"/>
                    <a:pt x="5334" y="-276"/>
                    <a:pt x="12668" y="10"/>
                  </a:cubicBezTo>
                  <a:cubicBezTo>
                    <a:pt x="24860" y="486"/>
                    <a:pt x="37052" y="2772"/>
                    <a:pt x="49244" y="4582"/>
                  </a:cubicBezTo>
                  <a:cubicBezTo>
                    <a:pt x="50578" y="4772"/>
                    <a:pt x="51721" y="6868"/>
                    <a:pt x="52959" y="8011"/>
                  </a:cubicBezTo>
                  <a:lnTo>
                    <a:pt x="52769" y="8011"/>
                  </a:lnTo>
                  <a:cubicBezTo>
                    <a:pt x="50292" y="9059"/>
                    <a:pt x="48768" y="11249"/>
                    <a:pt x="47434" y="13631"/>
                  </a:cubicBezTo>
                  <a:cubicBezTo>
                    <a:pt x="36481" y="15250"/>
                    <a:pt x="25432" y="17060"/>
                    <a:pt x="14478" y="18393"/>
                  </a:cubicBezTo>
                  <a:cubicBezTo>
                    <a:pt x="9144" y="19155"/>
                    <a:pt x="4096" y="17917"/>
                    <a:pt x="0" y="14012"/>
                  </a:cubicBezTo>
                  <a:close/>
                </a:path>
              </a:pathLst>
            </a:custGeom>
            <a:solidFill>
              <a:srgbClr val="66C2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F01FBC2-71B0-46C5-A8F3-835595C5D36E}"/>
                </a:ext>
              </a:extLst>
            </p:cNvPr>
            <p:cNvSpPr/>
            <p:nvPr/>
          </p:nvSpPr>
          <p:spPr>
            <a:xfrm>
              <a:off x="4011690" y="1164281"/>
              <a:ext cx="32980" cy="34629"/>
            </a:xfrm>
            <a:custGeom>
              <a:avLst/>
              <a:gdLst>
                <a:gd name="connsiteX0" fmla="*/ 32980 w 32980"/>
                <a:gd name="connsiteY0" fmla="*/ 23622 h 34629"/>
                <a:gd name="connsiteX1" fmla="*/ 26218 w 32980"/>
                <a:gd name="connsiteY1" fmla="*/ 33814 h 34629"/>
                <a:gd name="connsiteX2" fmla="*/ 2119 w 32980"/>
                <a:gd name="connsiteY2" fmla="*/ 15145 h 34629"/>
                <a:gd name="connsiteX3" fmla="*/ 2786 w 32980"/>
                <a:gd name="connsiteY3" fmla="*/ 0 h 34629"/>
                <a:gd name="connsiteX4" fmla="*/ 32980 w 32980"/>
                <a:gd name="connsiteY4" fmla="*/ 23622 h 34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80" h="34629">
                  <a:moveTo>
                    <a:pt x="32980" y="23622"/>
                  </a:moveTo>
                  <a:cubicBezTo>
                    <a:pt x="32409" y="28385"/>
                    <a:pt x="31266" y="32861"/>
                    <a:pt x="26218" y="33814"/>
                  </a:cubicBezTo>
                  <a:cubicBezTo>
                    <a:pt x="10692" y="36671"/>
                    <a:pt x="4977" y="32385"/>
                    <a:pt x="2119" y="15145"/>
                  </a:cubicBezTo>
                  <a:cubicBezTo>
                    <a:pt x="1262" y="10192"/>
                    <a:pt x="-2548" y="4763"/>
                    <a:pt x="2786" y="0"/>
                  </a:cubicBezTo>
                  <a:cubicBezTo>
                    <a:pt x="12788" y="7906"/>
                    <a:pt x="22884" y="15716"/>
                    <a:pt x="32980" y="23622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31F3BE9-CE7C-421B-9E4A-F20CBE0395AB}"/>
                </a:ext>
              </a:extLst>
            </p:cNvPr>
            <p:cNvSpPr/>
            <p:nvPr/>
          </p:nvSpPr>
          <p:spPr>
            <a:xfrm>
              <a:off x="3868648" y="1130952"/>
              <a:ext cx="51911" cy="27788"/>
            </a:xfrm>
            <a:custGeom>
              <a:avLst/>
              <a:gdLst>
                <a:gd name="connsiteX0" fmla="*/ 51911 w 51911"/>
                <a:gd name="connsiteY0" fmla="*/ 17137 h 27788"/>
                <a:gd name="connsiteX1" fmla="*/ 51911 w 51911"/>
                <a:gd name="connsiteY1" fmla="*/ 22852 h 27788"/>
                <a:gd name="connsiteX2" fmla="*/ 8763 w 51911"/>
                <a:gd name="connsiteY2" fmla="*/ 27424 h 27788"/>
                <a:gd name="connsiteX3" fmla="*/ 0 w 51911"/>
                <a:gd name="connsiteY3" fmla="*/ 22947 h 27788"/>
                <a:gd name="connsiteX4" fmla="*/ 381 w 51911"/>
                <a:gd name="connsiteY4" fmla="*/ 19328 h 27788"/>
                <a:gd name="connsiteX5" fmla="*/ 10382 w 51911"/>
                <a:gd name="connsiteY5" fmla="*/ 5326 h 27788"/>
                <a:gd name="connsiteX6" fmla="*/ 42577 w 51911"/>
                <a:gd name="connsiteY6" fmla="*/ 4850 h 27788"/>
                <a:gd name="connsiteX7" fmla="*/ 34290 w 51911"/>
                <a:gd name="connsiteY7" fmla="*/ 8660 h 27788"/>
                <a:gd name="connsiteX8" fmla="*/ 33147 w 51911"/>
                <a:gd name="connsiteY8" fmla="*/ 7707 h 27788"/>
                <a:gd name="connsiteX9" fmla="*/ 34195 w 51911"/>
                <a:gd name="connsiteY9" fmla="*/ 9136 h 27788"/>
                <a:gd name="connsiteX10" fmla="*/ 40672 w 51911"/>
                <a:gd name="connsiteY10" fmla="*/ 9041 h 27788"/>
                <a:gd name="connsiteX11" fmla="*/ 48292 w 51911"/>
                <a:gd name="connsiteY11" fmla="*/ 12375 h 27788"/>
                <a:gd name="connsiteX12" fmla="*/ 51911 w 51911"/>
                <a:gd name="connsiteY12" fmla="*/ 17137 h 2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911" h="27788">
                  <a:moveTo>
                    <a:pt x="51911" y="17137"/>
                  </a:moveTo>
                  <a:cubicBezTo>
                    <a:pt x="51911" y="19042"/>
                    <a:pt x="51911" y="20947"/>
                    <a:pt x="51911" y="22852"/>
                  </a:cubicBezTo>
                  <a:cubicBezTo>
                    <a:pt x="37338" y="22281"/>
                    <a:pt x="22860" y="21900"/>
                    <a:pt x="8763" y="27424"/>
                  </a:cubicBezTo>
                  <a:cubicBezTo>
                    <a:pt x="5239" y="28853"/>
                    <a:pt x="2381" y="25805"/>
                    <a:pt x="0" y="22947"/>
                  </a:cubicBezTo>
                  <a:cubicBezTo>
                    <a:pt x="95" y="21804"/>
                    <a:pt x="286" y="20566"/>
                    <a:pt x="381" y="19328"/>
                  </a:cubicBezTo>
                  <a:cubicBezTo>
                    <a:pt x="2000" y="13232"/>
                    <a:pt x="7048" y="9993"/>
                    <a:pt x="10382" y="5326"/>
                  </a:cubicBezTo>
                  <a:cubicBezTo>
                    <a:pt x="21050" y="-1151"/>
                    <a:pt x="31718" y="-2199"/>
                    <a:pt x="42577" y="4850"/>
                  </a:cubicBezTo>
                  <a:cubicBezTo>
                    <a:pt x="40862" y="9041"/>
                    <a:pt x="37147" y="7898"/>
                    <a:pt x="34290" y="8660"/>
                  </a:cubicBezTo>
                  <a:cubicBezTo>
                    <a:pt x="34480" y="8660"/>
                    <a:pt x="33147" y="7707"/>
                    <a:pt x="33147" y="7707"/>
                  </a:cubicBezTo>
                  <a:cubicBezTo>
                    <a:pt x="33147" y="7707"/>
                    <a:pt x="34099" y="9136"/>
                    <a:pt x="34195" y="9136"/>
                  </a:cubicBezTo>
                  <a:cubicBezTo>
                    <a:pt x="36385" y="8279"/>
                    <a:pt x="38481" y="8755"/>
                    <a:pt x="40672" y="9041"/>
                  </a:cubicBezTo>
                  <a:cubicBezTo>
                    <a:pt x="43339" y="9898"/>
                    <a:pt x="46006" y="10660"/>
                    <a:pt x="48292" y="12375"/>
                  </a:cubicBezTo>
                  <a:cubicBezTo>
                    <a:pt x="49816" y="13613"/>
                    <a:pt x="51054" y="15137"/>
                    <a:pt x="51911" y="17137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59BDEF1-2DEA-4D47-B22F-EA3C2D045BAB}"/>
                </a:ext>
              </a:extLst>
            </p:cNvPr>
            <p:cNvSpPr/>
            <p:nvPr/>
          </p:nvSpPr>
          <p:spPr>
            <a:xfrm>
              <a:off x="3184146" y="1270815"/>
              <a:ext cx="34389" cy="33347"/>
            </a:xfrm>
            <a:custGeom>
              <a:avLst/>
              <a:gdLst>
                <a:gd name="connsiteX0" fmla="*/ 17181 w 34389"/>
                <a:gd name="connsiteY0" fmla="*/ 1575 h 33347"/>
                <a:gd name="connsiteX1" fmla="*/ 32707 w 34389"/>
                <a:gd name="connsiteY1" fmla="*/ 12815 h 33347"/>
                <a:gd name="connsiteX2" fmla="*/ 21658 w 34389"/>
                <a:gd name="connsiteY2" fmla="*/ 33293 h 33347"/>
                <a:gd name="connsiteX3" fmla="*/ 1560 w 34389"/>
                <a:gd name="connsiteY3" fmla="*/ 24054 h 33347"/>
                <a:gd name="connsiteX4" fmla="*/ 1655 w 34389"/>
                <a:gd name="connsiteY4" fmla="*/ 24149 h 33347"/>
                <a:gd name="connsiteX5" fmla="*/ 36 w 34389"/>
                <a:gd name="connsiteY5" fmla="*/ 19768 h 33347"/>
                <a:gd name="connsiteX6" fmla="*/ 988 w 34389"/>
                <a:gd name="connsiteY6" fmla="*/ 17387 h 33347"/>
                <a:gd name="connsiteX7" fmla="*/ 11656 w 34389"/>
                <a:gd name="connsiteY7" fmla="*/ 1289 h 33347"/>
                <a:gd name="connsiteX8" fmla="*/ 17181 w 34389"/>
                <a:gd name="connsiteY8" fmla="*/ 1575 h 3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389" h="33347">
                  <a:moveTo>
                    <a:pt x="17181" y="1575"/>
                  </a:moveTo>
                  <a:cubicBezTo>
                    <a:pt x="20800" y="7957"/>
                    <a:pt x="27277" y="9576"/>
                    <a:pt x="32707" y="12815"/>
                  </a:cubicBezTo>
                  <a:cubicBezTo>
                    <a:pt x="36898" y="25673"/>
                    <a:pt x="33278" y="32436"/>
                    <a:pt x="21658" y="33293"/>
                  </a:cubicBezTo>
                  <a:cubicBezTo>
                    <a:pt x="13657" y="33865"/>
                    <a:pt x="7275" y="29864"/>
                    <a:pt x="1560" y="24054"/>
                  </a:cubicBezTo>
                  <a:lnTo>
                    <a:pt x="1655" y="24149"/>
                  </a:lnTo>
                  <a:cubicBezTo>
                    <a:pt x="417" y="22816"/>
                    <a:pt x="-155" y="21292"/>
                    <a:pt x="36" y="19768"/>
                  </a:cubicBezTo>
                  <a:cubicBezTo>
                    <a:pt x="226" y="18149"/>
                    <a:pt x="607" y="17387"/>
                    <a:pt x="988" y="17387"/>
                  </a:cubicBezTo>
                  <a:cubicBezTo>
                    <a:pt x="1655" y="9767"/>
                    <a:pt x="6227" y="5195"/>
                    <a:pt x="11656" y="1289"/>
                  </a:cubicBezTo>
                  <a:cubicBezTo>
                    <a:pt x="13561" y="-520"/>
                    <a:pt x="15371" y="-425"/>
                    <a:pt x="17181" y="1575"/>
                  </a:cubicBezTo>
                  <a:close/>
                </a:path>
              </a:pathLst>
            </a:custGeom>
            <a:solidFill>
              <a:srgbClr val="72C5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B1FCCB1-8DBB-4E73-B34F-3C93C3054407}"/>
                </a:ext>
              </a:extLst>
            </p:cNvPr>
            <p:cNvSpPr/>
            <p:nvPr/>
          </p:nvSpPr>
          <p:spPr>
            <a:xfrm>
              <a:off x="3318647" y="1477219"/>
              <a:ext cx="34951" cy="21485"/>
            </a:xfrm>
            <a:custGeom>
              <a:avLst/>
              <a:gdLst>
                <a:gd name="connsiteX0" fmla="*/ 1838 w 34951"/>
                <a:gd name="connsiteY0" fmla="*/ 20533 h 21485"/>
                <a:gd name="connsiteX1" fmla="*/ 218 w 34951"/>
                <a:gd name="connsiteY1" fmla="*/ 12817 h 21485"/>
                <a:gd name="connsiteX2" fmla="*/ 14220 w 34951"/>
                <a:gd name="connsiteY2" fmla="*/ 1197 h 21485"/>
                <a:gd name="connsiteX3" fmla="*/ 28317 w 34951"/>
                <a:gd name="connsiteY3" fmla="*/ 5293 h 21485"/>
                <a:gd name="connsiteX4" fmla="*/ 32508 w 34951"/>
                <a:gd name="connsiteY4" fmla="*/ 21485 h 21485"/>
                <a:gd name="connsiteX5" fmla="*/ 27650 w 34951"/>
                <a:gd name="connsiteY5" fmla="*/ 20437 h 21485"/>
                <a:gd name="connsiteX6" fmla="*/ 17078 w 34951"/>
                <a:gd name="connsiteY6" fmla="*/ 20723 h 21485"/>
                <a:gd name="connsiteX7" fmla="*/ 1838 w 34951"/>
                <a:gd name="connsiteY7" fmla="*/ 20533 h 2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51" h="21485">
                  <a:moveTo>
                    <a:pt x="1838" y="20533"/>
                  </a:moveTo>
                  <a:cubicBezTo>
                    <a:pt x="1266" y="17866"/>
                    <a:pt x="-639" y="13770"/>
                    <a:pt x="218" y="12817"/>
                  </a:cubicBezTo>
                  <a:cubicBezTo>
                    <a:pt x="4409" y="8436"/>
                    <a:pt x="9172" y="4340"/>
                    <a:pt x="14220" y="1197"/>
                  </a:cubicBezTo>
                  <a:cubicBezTo>
                    <a:pt x="19554" y="-2042"/>
                    <a:pt x="24507" y="1959"/>
                    <a:pt x="28317" y="5293"/>
                  </a:cubicBezTo>
                  <a:cubicBezTo>
                    <a:pt x="32699" y="9103"/>
                    <a:pt x="38223" y="13960"/>
                    <a:pt x="32508" y="21485"/>
                  </a:cubicBezTo>
                  <a:cubicBezTo>
                    <a:pt x="30889" y="21390"/>
                    <a:pt x="29270" y="21009"/>
                    <a:pt x="27650" y="20437"/>
                  </a:cubicBezTo>
                  <a:cubicBezTo>
                    <a:pt x="24031" y="17961"/>
                    <a:pt x="20507" y="17866"/>
                    <a:pt x="17078" y="20723"/>
                  </a:cubicBezTo>
                  <a:cubicBezTo>
                    <a:pt x="12029" y="20628"/>
                    <a:pt x="6981" y="20533"/>
                    <a:pt x="1838" y="20533"/>
                  </a:cubicBezTo>
                  <a:close/>
                </a:path>
              </a:pathLst>
            </a:custGeom>
            <a:solidFill>
              <a:srgbClr val="64C1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D8723C12-478E-4196-B2D2-B50C2A0967B9}"/>
                </a:ext>
              </a:extLst>
            </p:cNvPr>
            <p:cNvSpPr/>
            <p:nvPr/>
          </p:nvSpPr>
          <p:spPr>
            <a:xfrm>
              <a:off x="4003427" y="1423901"/>
              <a:ext cx="36004" cy="29815"/>
            </a:xfrm>
            <a:custGeom>
              <a:avLst/>
              <a:gdLst>
                <a:gd name="connsiteX0" fmla="*/ 0 w 36004"/>
                <a:gd name="connsiteY0" fmla="*/ 29750 h 29815"/>
                <a:gd name="connsiteX1" fmla="*/ 3620 w 36004"/>
                <a:gd name="connsiteY1" fmla="*/ 19939 h 29815"/>
                <a:gd name="connsiteX2" fmla="*/ 18383 w 36004"/>
                <a:gd name="connsiteY2" fmla="*/ 5270 h 29815"/>
                <a:gd name="connsiteX3" fmla="*/ 36005 w 36004"/>
                <a:gd name="connsiteY3" fmla="*/ 6604 h 29815"/>
                <a:gd name="connsiteX4" fmla="*/ 36005 w 36004"/>
                <a:gd name="connsiteY4" fmla="*/ 6699 h 29815"/>
                <a:gd name="connsiteX5" fmla="*/ 31433 w 36004"/>
                <a:gd name="connsiteY5" fmla="*/ 13081 h 29815"/>
                <a:gd name="connsiteX6" fmla="*/ 0 w 36004"/>
                <a:gd name="connsiteY6" fmla="*/ 29750 h 29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004" h="29815">
                  <a:moveTo>
                    <a:pt x="0" y="29750"/>
                  </a:moveTo>
                  <a:cubicBezTo>
                    <a:pt x="1143" y="26416"/>
                    <a:pt x="1524" y="22320"/>
                    <a:pt x="3620" y="19939"/>
                  </a:cubicBezTo>
                  <a:cubicBezTo>
                    <a:pt x="8096" y="14605"/>
                    <a:pt x="13621" y="10319"/>
                    <a:pt x="18383" y="5270"/>
                  </a:cubicBezTo>
                  <a:cubicBezTo>
                    <a:pt x="24956" y="-1873"/>
                    <a:pt x="24860" y="-2064"/>
                    <a:pt x="36005" y="6604"/>
                  </a:cubicBezTo>
                  <a:lnTo>
                    <a:pt x="36005" y="6699"/>
                  </a:lnTo>
                  <a:cubicBezTo>
                    <a:pt x="34004" y="8414"/>
                    <a:pt x="32671" y="10795"/>
                    <a:pt x="31433" y="13081"/>
                  </a:cubicBezTo>
                  <a:cubicBezTo>
                    <a:pt x="22098" y="21177"/>
                    <a:pt x="13430" y="30702"/>
                    <a:pt x="0" y="29750"/>
                  </a:cubicBezTo>
                  <a:close/>
                </a:path>
              </a:pathLst>
            </a:custGeom>
            <a:solidFill>
              <a:srgbClr val="8FCF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70BB17E-EF1D-4E5C-B451-1C081A4D071D}"/>
                </a:ext>
              </a:extLst>
            </p:cNvPr>
            <p:cNvSpPr/>
            <p:nvPr/>
          </p:nvSpPr>
          <p:spPr>
            <a:xfrm>
              <a:off x="3894440" y="1132515"/>
              <a:ext cx="43944" cy="15573"/>
            </a:xfrm>
            <a:custGeom>
              <a:avLst/>
              <a:gdLst>
                <a:gd name="connsiteX0" fmla="*/ 15832 w 43944"/>
                <a:gd name="connsiteY0" fmla="*/ 9954 h 15573"/>
                <a:gd name="connsiteX1" fmla="*/ 5450 w 43944"/>
                <a:gd name="connsiteY1" fmla="*/ 9954 h 15573"/>
                <a:gd name="connsiteX2" fmla="*/ 783 w 43944"/>
                <a:gd name="connsiteY2" fmla="*/ 4430 h 15573"/>
                <a:gd name="connsiteX3" fmla="*/ 16880 w 43944"/>
                <a:gd name="connsiteY3" fmla="*/ 3287 h 15573"/>
                <a:gd name="connsiteX4" fmla="*/ 40883 w 43944"/>
                <a:gd name="connsiteY4" fmla="*/ 3287 h 15573"/>
                <a:gd name="connsiteX5" fmla="*/ 38121 w 43944"/>
                <a:gd name="connsiteY5" fmla="*/ 15193 h 15573"/>
                <a:gd name="connsiteX6" fmla="*/ 26214 w 43944"/>
                <a:gd name="connsiteY6" fmla="*/ 15574 h 15573"/>
                <a:gd name="connsiteX7" fmla="*/ 21166 w 43944"/>
                <a:gd name="connsiteY7" fmla="*/ 15479 h 15573"/>
                <a:gd name="connsiteX8" fmla="*/ 15832 w 43944"/>
                <a:gd name="connsiteY8" fmla="*/ 9954 h 1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44" h="15573">
                  <a:moveTo>
                    <a:pt x="15832" y="9954"/>
                  </a:moveTo>
                  <a:cubicBezTo>
                    <a:pt x="12403" y="9954"/>
                    <a:pt x="8879" y="9954"/>
                    <a:pt x="5450" y="9954"/>
                  </a:cubicBezTo>
                  <a:cubicBezTo>
                    <a:pt x="211" y="11764"/>
                    <a:pt x="-1027" y="9573"/>
                    <a:pt x="783" y="4430"/>
                  </a:cubicBezTo>
                  <a:cubicBezTo>
                    <a:pt x="6117" y="4049"/>
                    <a:pt x="11451" y="3668"/>
                    <a:pt x="16880" y="3287"/>
                  </a:cubicBezTo>
                  <a:cubicBezTo>
                    <a:pt x="24881" y="-1000"/>
                    <a:pt x="32882" y="-1190"/>
                    <a:pt x="40883" y="3287"/>
                  </a:cubicBezTo>
                  <a:cubicBezTo>
                    <a:pt x="45550" y="11669"/>
                    <a:pt x="45074" y="14145"/>
                    <a:pt x="38121" y="15193"/>
                  </a:cubicBezTo>
                  <a:cubicBezTo>
                    <a:pt x="34215" y="15764"/>
                    <a:pt x="30215" y="15479"/>
                    <a:pt x="26214" y="15574"/>
                  </a:cubicBezTo>
                  <a:cubicBezTo>
                    <a:pt x="24500" y="15479"/>
                    <a:pt x="22881" y="15479"/>
                    <a:pt x="21166" y="15479"/>
                  </a:cubicBezTo>
                  <a:cubicBezTo>
                    <a:pt x="19547" y="13383"/>
                    <a:pt x="17451" y="11859"/>
                    <a:pt x="15832" y="9954"/>
                  </a:cubicBezTo>
                  <a:close/>
                </a:path>
              </a:pathLst>
            </a:custGeom>
            <a:solidFill>
              <a:srgbClr val="59BE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C1E5ED28-1795-4F8C-8213-8D62FA9C244A}"/>
                </a:ext>
              </a:extLst>
            </p:cNvPr>
            <p:cNvSpPr/>
            <p:nvPr/>
          </p:nvSpPr>
          <p:spPr>
            <a:xfrm>
              <a:off x="3403161" y="1215072"/>
              <a:ext cx="33345" cy="25254"/>
            </a:xfrm>
            <a:custGeom>
              <a:avLst/>
              <a:gdLst>
                <a:gd name="connsiteX0" fmla="*/ 30956 w 33345"/>
                <a:gd name="connsiteY0" fmla="*/ 6740 h 25254"/>
                <a:gd name="connsiteX1" fmla="*/ 28289 w 33345"/>
                <a:gd name="connsiteY1" fmla="*/ 23409 h 25254"/>
                <a:gd name="connsiteX2" fmla="*/ 21717 w 33345"/>
                <a:gd name="connsiteY2" fmla="*/ 23695 h 25254"/>
                <a:gd name="connsiteX3" fmla="*/ 0 w 33345"/>
                <a:gd name="connsiteY3" fmla="*/ 739 h 25254"/>
                <a:gd name="connsiteX4" fmla="*/ 30956 w 33345"/>
                <a:gd name="connsiteY4" fmla="*/ 6740 h 2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45" h="25254">
                  <a:moveTo>
                    <a:pt x="30956" y="6740"/>
                  </a:moveTo>
                  <a:cubicBezTo>
                    <a:pt x="34576" y="13217"/>
                    <a:pt x="34385" y="18837"/>
                    <a:pt x="28289" y="23409"/>
                  </a:cubicBezTo>
                  <a:cubicBezTo>
                    <a:pt x="26098" y="25028"/>
                    <a:pt x="23146" y="26457"/>
                    <a:pt x="21717" y="23695"/>
                  </a:cubicBezTo>
                  <a:cubicBezTo>
                    <a:pt x="16478" y="13693"/>
                    <a:pt x="7239" y="8359"/>
                    <a:pt x="0" y="739"/>
                  </a:cubicBezTo>
                  <a:cubicBezTo>
                    <a:pt x="10763" y="-118"/>
                    <a:pt x="21717" y="-1832"/>
                    <a:pt x="30956" y="6740"/>
                  </a:cubicBezTo>
                  <a:close/>
                </a:path>
              </a:pathLst>
            </a:custGeom>
            <a:solidFill>
              <a:srgbClr val="60C0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4808D09-DC80-4D72-833B-8BCCB03FC362}"/>
                </a:ext>
              </a:extLst>
            </p:cNvPr>
            <p:cNvSpPr/>
            <p:nvPr/>
          </p:nvSpPr>
          <p:spPr>
            <a:xfrm>
              <a:off x="4049962" y="1391734"/>
              <a:ext cx="21568" cy="27435"/>
            </a:xfrm>
            <a:custGeom>
              <a:avLst/>
              <a:gdLst>
                <a:gd name="connsiteX0" fmla="*/ 42 w 21568"/>
                <a:gd name="connsiteY0" fmla="*/ 10672 h 27435"/>
                <a:gd name="connsiteX1" fmla="*/ 5376 w 21568"/>
                <a:gd name="connsiteY1" fmla="*/ 5052 h 27435"/>
                <a:gd name="connsiteX2" fmla="*/ 21569 w 21568"/>
                <a:gd name="connsiteY2" fmla="*/ 5814 h 27435"/>
                <a:gd name="connsiteX3" fmla="*/ 5090 w 21568"/>
                <a:gd name="connsiteY3" fmla="*/ 27436 h 27435"/>
                <a:gd name="connsiteX4" fmla="*/ 42 w 21568"/>
                <a:gd name="connsiteY4" fmla="*/ 10672 h 2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8" h="27435">
                  <a:moveTo>
                    <a:pt x="42" y="10672"/>
                  </a:moveTo>
                  <a:cubicBezTo>
                    <a:pt x="1852" y="8767"/>
                    <a:pt x="3566" y="6862"/>
                    <a:pt x="5376" y="5052"/>
                  </a:cubicBezTo>
                  <a:cubicBezTo>
                    <a:pt x="12139" y="-1806"/>
                    <a:pt x="12520" y="-1806"/>
                    <a:pt x="21569" y="5814"/>
                  </a:cubicBezTo>
                  <a:cubicBezTo>
                    <a:pt x="19473" y="16101"/>
                    <a:pt x="13282" y="22673"/>
                    <a:pt x="5090" y="27436"/>
                  </a:cubicBezTo>
                  <a:cubicBezTo>
                    <a:pt x="-1101" y="23435"/>
                    <a:pt x="137" y="16768"/>
                    <a:pt x="42" y="10672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2D74BC1-1906-4787-ADFE-BA23E99E7EA3}"/>
                </a:ext>
              </a:extLst>
            </p:cNvPr>
            <p:cNvSpPr/>
            <p:nvPr/>
          </p:nvSpPr>
          <p:spPr>
            <a:xfrm>
              <a:off x="3552513" y="1058173"/>
              <a:ext cx="41910" cy="24777"/>
            </a:xfrm>
            <a:custGeom>
              <a:avLst/>
              <a:gdLst>
                <a:gd name="connsiteX0" fmla="*/ 10858 w 41910"/>
                <a:gd name="connsiteY0" fmla="*/ 21812 h 24777"/>
                <a:gd name="connsiteX1" fmla="*/ 0 w 41910"/>
                <a:gd name="connsiteY1" fmla="*/ 9716 h 24777"/>
                <a:gd name="connsiteX2" fmla="*/ 26670 w 41910"/>
                <a:gd name="connsiteY2" fmla="*/ 0 h 24777"/>
                <a:gd name="connsiteX3" fmla="*/ 41910 w 41910"/>
                <a:gd name="connsiteY3" fmla="*/ 10573 h 24777"/>
                <a:gd name="connsiteX4" fmla="*/ 31718 w 41910"/>
                <a:gd name="connsiteY4" fmla="*/ 16478 h 24777"/>
                <a:gd name="connsiteX5" fmla="*/ 21336 w 41910"/>
                <a:gd name="connsiteY5" fmla="*/ 22003 h 24777"/>
                <a:gd name="connsiteX6" fmla="*/ 19050 w 41910"/>
                <a:gd name="connsiteY6" fmla="*/ 24289 h 24777"/>
                <a:gd name="connsiteX7" fmla="*/ 13049 w 41910"/>
                <a:gd name="connsiteY7" fmla="*/ 24194 h 24777"/>
                <a:gd name="connsiteX8" fmla="*/ 10858 w 41910"/>
                <a:gd name="connsiteY8" fmla="*/ 21812 h 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910" h="24777">
                  <a:moveTo>
                    <a:pt x="10858" y="21812"/>
                  </a:moveTo>
                  <a:cubicBezTo>
                    <a:pt x="11144" y="13621"/>
                    <a:pt x="6286" y="10859"/>
                    <a:pt x="0" y="9716"/>
                  </a:cubicBezTo>
                  <a:cubicBezTo>
                    <a:pt x="8192" y="4191"/>
                    <a:pt x="17240" y="1334"/>
                    <a:pt x="26670" y="0"/>
                  </a:cubicBezTo>
                  <a:cubicBezTo>
                    <a:pt x="30194" y="6287"/>
                    <a:pt x="38100" y="4953"/>
                    <a:pt x="41910" y="10573"/>
                  </a:cubicBezTo>
                  <a:cubicBezTo>
                    <a:pt x="39624" y="14859"/>
                    <a:pt x="36004" y="16383"/>
                    <a:pt x="31718" y="16478"/>
                  </a:cubicBezTo>
                  <a:cubicBezTo>
                    <a:pt x="27432" y="16574"/>
                    <a:pt x="23813" y="18002"/>
                    <a:pt x="21336" y="22003"/>
                  </a:cubicBezTo>
                  <a:cubicBezTo>
                    <a:pt x="20574" y="22765"/>
                    <a:pt x="19812" y="23527"/>
                    <a:pt x="19050" y="24289"/>
                  </a:cubicBezTo>
                  <a:cubicBezTo>
                    <a:pt x="17050" y="24956"/>
                    <a:pt x="15050" y="24956"/>
                    <a:pt x="13049" y="24194"/>
                  </a:cubicBezTo>
                  <a:cubicBezTo>
                    <a:pt x="12287" y="23336"/>
                    <a:pt x="11525" y="22574"/>
                    <a:pt x="10858" y="21812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D5B71C5-695A-4BF1-8189-276F2E46E8E8}"/>
                </a:ext>
              </a:extLst>
            </p:cNvPr>
            <p:cNvSpPr/>
            <p:nvPr/>
          </p:nvSpPr>
          <p:spPr>
            <a:xfrm>
              <a:off x="3846727" y="1136754"/>
              <a:ext cx="28187" cy="22731"/>
            </a:xfrm>
            <a:custGeom>
              <a:avLst/>
              <a:gdLst>
                <a:gd name="connsiteX0" fmla="*/ 22016 w 28187"/>
                <a:gd name="connsiteY0" fmla="*/ 17050 h 22731"/>
                <a:gd name="connsiteX1" fmla="*/ 1538 w 28187"/>
                <a:gd name="connsiteY1" fmla="*/ 22574 h 22731"/>
                <a:gd name="connsiteX2" fmla="*/ 14 w 28187"/>
                <a:gd name="connsiteY2" fmla="*/ 19622 h 22731"/>
                <a:gd name="connsiteX3" fmla="*/ 5729 w 28187"/>
                <a:gd name="connsiteY3" fmla="*/ 4286 h 22731"/>
                <a:gd name="connsiteX4" fmla="*/ 17254 w 28187"/>
                <a:gd name="connsiteY4" fmla="*/ 286 h 22731"/>
                <a:gd name="connsiteX5" fmla="*/ 27350 w 28187"/>
                <a:gd name="connsiteY5" fmla="*/ 0 h 22731"/>
                <a:gd name="connsiteX6" fmla="*/ 22302 w 28187"/>
                <a:gd name="connsiteY6" fmla="*/ 16669 h 22731"/>
                <a:gd name="connsiteX7" fmla="*/ 22016 w 28187"/>
                <a:gd name="connsiteY7" fmla="*/ 17050 h 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187" h="22731">
                  <a:moveTo>
                    <a:pt x="22016" y="17050"/>
                  </a:moveTo>
                  <a:cubicBezTo>
                    <a:pt x="15635" y="20669"/>
                    <a:pt x="8967" y="23432"/>
                    <a:pt x="1538" y="22574"/>
                  </a:cubicBezTo>
                  <a:cubicBezTo>
                    <a:pt x="1061" y="21622"/>
                    <a:pt x="490" y="20574"/>
                    <a:pt x="14" y="19622"/>
                  </a:cubicBezTo>
                  <a:cubicBezTo>
                    <a:pt x="-177" y="13526"/>
                    <a:pt x="1633" y="8382"/>
                    <a:pt x="5729" y="4286"/>
                  </a:cubicBezTo>
                  <a:cubicBezTo>
                    <a:pt x="9348" y="2191"/>
                    <a:pt x="13920" y="3524"/>
                    <a:pt x="17254" y="286"/>
                  </a:cubicBezTo>
                  <a:cubicBezTo>
                    <a:pt x="20683" y="191"/>
                    <a:pt x="24017" y="95"/>
                    <a:pt x="27350" y="0"/>
                  </a:cubicBezTo>
                  <a:cubicBezTo>
                    <a:pt x="30303" y="7239"/>
                    <a:pt x="24683" y="11335"/>
                    <a:pt x="22302" y="16669"/>
                  </a:cubicBezTo>
                  <a:lnTo>
                    <a:pt x="22016" y="17050"/>
                  </a:ln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39C94961-A8DE-4DEF-B4F1-815B9E997513}"/>
                </a:ext>
              </a:extLst>
            </p:cNvPr>
            <p:cNvSpPr/>
            <p:nvPr/>
          </p:nvSpPr>
          <p:spPr>
            <a:xfrm>
              <a:off x="3811858" y="1107322"/>
              <a:ext cx="12689" cy="21586"/>
            </a:xfrm>
            <a:custGeom>
              <a:avLst/>
              <a:gdLst>
                <a:gd name="connsiteX0" fmla="*/ 10403 w 12689"/>
                <a:gd name="connsiteY0" fmla="*/ 18002 h 21586"/>
                <a:gd name="connsiteX1" fmla="*/ 973 w 12689"/>
                <a:gd name="connsiteY1" fmla="*/ 17240 h 21586"/>
                <a:gd name="connsiteX2" fmla="*/ 5831 w 12689"/>
                <a:gd name="connsiteY2" fmla="*/ 0 h 21586"/>
                <a:gd name="connsiteX3" fmla="*/ 10689 w 12689"/>
                <a:gd name="connsiteY3" fmla="*/ 6477 h 21586"/>
                <a:gd name="connsiteX4" fmla="*/ 10403 w 12689"/>
                <a:gd name="connsiteY4" fmla="*/ 18002 h 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9" h="21586">
                  <a:moveTo>
                    <a:pt x="10403" y="18002"/>
                  </a:moveTo>
                  <a:cubicBezTo>
                    <a:pt x="6974" y="22384"/>
                    <a:pt x="2973" y="23431"/>
                    <a:pt x="973" y="17240"/>
                  </a:cubicBezTo>
                  <a:cubicBezTo>
                    <a:pt x="-1122" y="10858"/>
                    <a:pt x="21" y="4381"/>
                    <a:pt x="5831" y="0"/>
                  </a:cubicBezTo>
                  <a:cubicBezTo>
                    <a:pt x="7450" y="2191"/>
                    <a:pt x="9069" y="4286"/>
                    <a:pt x="10689" y="6477"/>
                  </a:cubicBezTo>
                  <a:cubicBezTo>
                    <a:pt x="13165" y="10477"/>
                    <a:pt x="13641" y="14287"/>
                    <a:pt x="10403" y="18002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18496E8-FE88-4BC3-80E2-8F64435C3D0C}"/>
                </a:ext>
              </a:extLst>
            </p:cNvPr>
            <p:cNvSpPr/>
            <p:nvPr/>
          </p:nvSpPr>
          <p:spPr>
            <a:xfrm>
              <a:off x="3827500" y="1135516"/>
              <a:ext cx="36385" cy="12589"/>
            </a:xfrm>
            <a:custGeom>
              <a:avLst/>
              <a:gdLst>
                <a:gd name="connsiteX0" fmla="*/ 36385 w 36385"/>
                <a:gd name="connsiteY0" fmla="*/ 1524 h 12589"/>
                <a:gd name="connsiteX1" fmla="*/ 25813 w 36385"/>
                <a:gd name="connsiteY1" fmla="*/ 7049 h 12589"/>
                <a:gd name="connsiteX2" fmla="*/ 6477 w 36385"/>
                <a:gd name="connsiteY2" fmla="*/ 11621 h 12589"/>
                <a:gd name="connsiteX3" fmla="*/ 0 w 36385"/>
                <a:gd name="connsiteY3" fmla="*/ 6287 h 12589"/>
                <a:gd name="connsiteX4" fmla="*/ 571 w 36385"/>
                <a:gd name="connsiteY4" fmla="*/ 0 h 12589"/>
                <a:gd name="connsiteX5" fmla="*/ 36385 w 36385"/>
                <a:gd name="connsiteY5" fmla="*/ 1524 h 1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85" h="12589">
                  <a:moveTo>
                    <a:pt x="36385" y="1524"/>
                  </a:moveTo>
                  <a:cubicBezTo>
                    <a:pt x="33909" y="5810"/>
                    <a:pt x="30004" y="6668"/>
                    <a:pt x="25813" y="7049"/>
                  </a:cubicBezTo>
                  <a:cubicBezTo>
                    <a:pt x="20098" y="12287"/>
                    <a:pt x="13716" y="13811"/>
                    <a:pt x="6477" y="11621"/>
                  </a:cubicBezTo>
                  <a:cubicBezTo>
                    <a:pt x="3810" y="10573"/>
                    <a:pt x="1619" y="8763"/>
                    <a:pt x="0" y="6287"/>
                  </a:cubicBezTo>
                  <a:cubicBezTo>
                    <a:pt x="190" y="4191"/>
                    <a:pt x="381" y="2096"/>
                    <a:pt x="571" y="0"/>
                  </a:cubicBezTo>
                  <a:cubicBezTo>
                    <a:pt x="12478" y="476"/>
                    <a:pt x="24479" y="1048"/>
                    <a:pt x="36385" y="1524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3E801B6-CB3B-4B69-AAA5-1AF3661D0FE9}"/>
                </a:ext>
              </a:extLst>
            </p:cNvPr>
            <p:cNvSpPr/>
            <p:nvPr/>
          </p:nvSpPr>
          <p:spPr>
            <a:xfrm>
              <a:off x="3578160" y="1056744"/>
              <a:ext cx="16379" cy="12244"/>
            </a:xfrm>
            <a:custGeom>
              <a:avLst/>
              <a:gdLst>
                <a:gd name="connsiteX0" fmla="*/ 16359 w 16379"/>
                <a:gd name="connsiteY0" fmla="*/ 11906 h 12244"/>
                <a:gd name="connsiteX1" fmla="*/ 5977 w 16379"/>
                <a:gd name="connsiteY1" fmla="*/ 12192 h 12244"/>
                <a:gd name="connsiteX2" fmla="*/ 1024 w 16379"/>
                <a:gd name="connsiteY2" fmla="*/ 1333 h 12244"/>
                <a:gd name="connsiteX3" fmla="*/ 5500 w 16379"/>
                <a:gd name="connsiteY3" fmla="*/ 0 h 12244"/>
                <a:gd name="connsiteX4" fmla="*/ 16359 w 16379"/>
                <a:gd name="connsiteY4" fmla="*/ 11906 h 12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79" h="12244">
                  <a:moveTo>
                    <a:pt x="16359" y="11906"/>
                  </a:moveTo>
                  <a:cubicBezTo>
                    <a:pt x="12930" y="12002"/>
                    <a:pt x="9501" y="12383"/>
                    <a:pt x="5977" y="12192"/>
                  </a:cubicBezTo>
                  <a:cubicBezTo>
                    <a:pt x="-786" y="11811"/>
                    <a:pt x="-786" y="11621"/>
                    <a:pt x="1024" y="1333"/>
                  </a:cubicBezTo>
                  <a:cubicBezTo>
                    <a:pt x="2452" y="762"/>
                    <a:pt x="3976" y="286"/>
                    <a:pt x="5500" y="0"/>
                  </a:cubicBezTo>
                  <a:cubicBezTo>
                    <a:pt x="11882" y="952"/>
                    <a:pt x="16740" y="3619"/>
                    <a:pt x="16359" y="11906"/>
                  </a:cubicBezTo>
                  <a:close/>
                </a:path>
              </a:pathLst>
            </a:custGeom>
            <a:solidFill>
              <a:srgbClr val="66C2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38959F07-BC5C-4A7A-AF4E-24233EEFD759}"/>
                </a:ext>
              </a:extLst>
            </p:cNvPr>
            <p:cNvSpPr/>
            <p:nvPr/>
          </p:nvSpPr>
          <p:spPr>
            <a:xfrm>
              <a:off x="3522319" y="1594772"/>
              <a:ext cx="30956" cy="5804"/>
            </a:xfrm>
            <a:custGeom>
              <a:avLst/>
              <a:gdLst>
                <a:gd name="connsiteX0" fmla="*/ 0 w 30956"/>
                <a:gd name="connsiteY0" fmla="*/ 5659 h 5804"/>
                <a:gd name="connsiteX1" fmla="*/ 10858 w 30956"/>
                <a:gd name="connsiteY1" fmla="*/ 39 h 5804"/>
                <a:gd name="connsiteX2" fmla="*/ 30956 w 30956"/>
                <a:gd name="connsiteY2" fmla="*/ 135 h 5804"/>
                <a:gd name="connsiteX3" fmla="*/ 0 w 30956"/>
                <a:gd name="connsiteY3" fmla="*/ 5659 h 5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956" h="5804">
                  <a:moveTo>
                    <a:pt x="0" y="5659"/>
                  </a:moveTo>
                  <a:cubicBezTo>
                    <a:pt x="2667" y="1563"/>
                    <a:pt x="6477" y="39"/>
                    <a:pt x="10858" y="39"/>
                  </a:cubicBezTo>
                  <a:cubicBezTo>
                    <a:pt x="17526" y="-56"/>
                    <a:pt x="24289" y="39"/>
                    <a:pt x="30956" y="135"/>
                  </a:cubicBezTo>
                  <a:cubicBezTo>
                    <a:pt x="21717" y="8993"/>
                    <a:pt x="10477" y="4516"/>
                    <a:pt x="0" y="565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21D3B98C-2219-4143-84C8-84F4F94ABF0B}"/>
                </a:ext>
              </a:extLst>
            </p:cNvPr>
            <p:cNvSpPr/>
            <p:nvPr/>
          </p:nvSpPr>
          <p:spPr>
            <a:xfrm>
              <a:off x="3972470" y="1147751"/>
              <a:ext cx="20955" cy="6148"/>
            </a:xfrm>
            <a:custGeom>
              <a:avLst/>
              <a:gdLst>
                <a:gd name="connsiteX0" fmla="*/ 20955 w 20955"/>
                <a:gd name="connsiteY0" fmla="*/ 5672 h 6148"/>
                <a:gd name="connsiteX1" fmla="*/ 9811 w 20955"/>
                <a:gd name="connsiteY1" fmla="*/ 6148 h 6148"/>
                <a:gd name="connsiteX2" fmla="*/ 0 w 20955"/>
                <a:gd name="connsiteY2" fmla="*/ 52 h 6148"/>
                <a:gd name="connsiteX3" fmla="*/ 20955 w 20955"/>
                <a:gd name="connsiteY3" fmla="*/ 5672 h 6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" h="6148">
                  <a:moveTo>
                    <a:pt x="20955" y="5672"/>
                  </a:moveTo>
                  <a:cubicBezTo>
                    <a:pt x="17240" y="5863"/>
                    <a:pt x="13526" y="5958"/>
                    <a:pt x="9811" y="6148"/>
                  </a:cubicBezTo>
                  <a:cubicBezTo>
                    <a:pt x="5715" y="5767"/>
                    <a:pt x="2000" y="4624"/>
                    <a:pt x="0" y="52"/>
                  </a:cubicBezTo>
                  <a:cubicBezTo>
                    <a:pt x="7334" y="243"/>
                    <a:pt x="15145" y="-1472"/>
                    <a:pt x="20955" y="5672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B74DC27-5781-4AC6-82C7-ABDCAFD496EF}"/>
                </a:ext>
              </a:extLst>
            </p:cNvPr>
            <p:cNvSpPr/>
            <p:nvPr/>
          </p:nvSpPr>
          <p:spPr>
            <a:xfrm>
              <a:off x="3868904" y="1136149"/>
              <a:ext cx="10143" cy="17368"/>
            </a:xfrm>
            <a:custGeom>
              <a:avLst/>
              <a:gdLst>
                <a:gd name="connsiteX0" fmla="*/ 30 w 10143"/>
                <a:gd name="connsiteY0" fmla="*/ 17369 h 17368"/>
                <a:gd name="connsiteX1" fmla="*/ 5078 w 10143"/>
                <a:gd name="connsiteY1" fmla="*/ 700 h 17368"/>
                <a:gd name="connsiteX2" fmla="*/ 10126 w 10143"/>
                <a:gd name="connsiteY2" fmla="*/ 129 h 17368"/>
                <a:gd name="connsiteX3" fmla="*/ 30 w 10143"/>
                <a:gd name="connsiteY3" fmla="*/ 17369 h 1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3" h="17368">
                  <a:moveTo>
                    <a:pt x="30" y="17369"/>
                  </a:moveTo>
                  <a:cubicBezTo>
                    <a:pt x="-351" y="11082"/>
                    <a:pt x="2983" y="6129"/>
                    <a:pt x="5078" y="700"/>
                  </a:cubicBezTo>
                  <a:cubicBezTo>
                    <a:pt x="6697" y="33"/>
                    <a:pt x="8412" y="-157"/>
                    <a:pt x="10126" y="129"/>
                  </a:cubicBezTo>
                  <a:cubicBezTo>
                    <a:pt x="10412" y="8415"/>
                    <a:pt x="7078" y="14130"/>
                    <a:pt x="30" y="17369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DAAAE7C-981F-43AF-B6BF-5A403F4335F3}"/>
                </a:ext>
              </a:extLst>
            </p:cNvPr>
            <p:cNvSpPr/>
            <p:nvPr/>
          </p:nvSpPr>
          <p:spPr>
            <a:xfrm>
              <a:off x="3661193" y="1583516"/>
              <a:ext cx="16192" cy="5444"/>
            </a:xfrm>
            <a:custGeom>
              <a:avLst/>
              <a:gdLst>
                <a:gd name="connsiteX0" fmla="*/ 0 w 16192"/>
                <a:gd name="connsiteY0" fmla="*/ 532 h 5444"/>
                <a:gd name="connsiteX1" fmla="*/ 16193 w 16192"/>
                <a:gd name="connsiteY1" fmla="*/ 5104 h 5444"/>
                <a:gd name="connsiteX2" fmla="*/ 0 w 16192"/>
                <a:gd name="connsiteY2" fmla="*/ 532 h 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" h="5444">
                  <a:moveTo>
                    <a:pt x="0" y="532"/>
                  </a:moveTo>
                  <a:cubicBezTo>
                    <a:pt x="5905" y="-135"/>
                    <a:pt x="11906" y="-1278"/>
                    <a:pt x="16193" y="5104"/>
                  </a:cubicBezTo>
                  <a:cubicBezTo>
                    <a:pt x="10382" y="5580"/>
                    <a:pt x="4381" y="6438"/>
                    <a:pt x="0" y="532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42809DE-39BE-4D70-9755-D30177C43138}"/>
                </a:ext>
              </a:extLst>
            </p:cNvPr>
            <p:cNvSpPr/>
            <p:nvPr/>
          </p:nvSpPr>
          <p:spPr>
            <a:xfrm>
              <a:off x="3511841" y="1599859"/>
              <a:ext cx="10477" cy="5795"/>
            </a:xfrm>
            <a:custGeom>
              <a:avLst/>
              <a:gdLst>
                <a:gd name="connsiteX0" fmla="*/ 5525 w 10477"/>
                <a:gd name="connsiteY0" fmla="*/ 0 h 5795"/>
                <a:gd name="connsiteX1" fmla="*/ 10478 w 10477"/>
                <a:gd name="connsiteY1" fmla="*/ 667 h 5795"/>
                <a:gd name="connsiteX2" fmla="*/ 0 w 10477"/>
                <a:gd name="connsiteY2" fmla="*/ 5715 h 5795"/>
                <a:gd name="connsiteX3" fmla="*/ 5525 w 10477"/>
                <a:gd name="connsiteY3" fmla="*/ 0 h 5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" h="5795">
                  <a:moveTo>
                    <a:pt x="5525" y="0"/>
                  </a:moveTo>
                  <a:cubicBezTo>
                    <a:pt x="7144" y="0"/>
                    <a:pt x="8858" y="191"/>
                    <a:pt x="10478" y="667"/>
                  </a:cubicBezTo>
                  <a:cubicBezTo>
                    <a:pt x="8192" y="5239"/>
                    <a:pt x="4286" y="6096"/>
                    <a:pt x="0" y="5715"/>
                  </a:cubicBezTo>
                  <a:cubicBezTo>
                    <a:pt x="1810" y="3810"/>
                    <a:pt x="3715" y="1905"/>
                    <a:pt x="5525" y="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02FAAB9D-48A2-4311-81AA-68FACAC932D4}"/>
                </a:ext>
              </a:extLst>
            </p:cNvPr>
            <p:cNvSpPr/>
            <p:nvPr/>
          </p:nvSpPr>
          <p:spPr>
            <a:xfrm>
              <a:off x="4091152" y="1340208"/>
              <a:ext cx="4811" cy="10858"/>
            </a:xfrm>
            <a:custGeom>
              <a:avLst/>
              <a:gdLst>
                <a:gd name="connsiteX0" fmla="*/ 0 w 4811"/>
                <a:gd name="connsiteY0" fmla="*/ 10858 h 10858"/>
                <a:gd name="connsiteX1" fmla="*/ 4667 w 4811"/>
                <a:gd name="connsiteY1" fmla="*/ 0 h 10858"/>
                <a:gd name="connsiteX2" fmla="*/ 0 w 4811"/>
                <a:gd name="connsiteY2" fmla="*/ 10858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11" h="10858">
                  <a:moveTo>
                    <a:pt x="0" y="10858"/>
                  </a:moveTo>
                  <a:cubicBezTo>
                    <a:pt x="190" y="6477"/>
                    <a:pt x="1143" y="2572"/>
                    <a:pt x="4667" y="0"/>
                  </a:cubicBezTo>
                  <a:cubicBezTo>
                    <a:pt x="5239" y="4763"/>
                    <a:pt x="4191" y="8668"/>
                    <a:pt x="0" y="10858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9563090-2BDE-4393-A517-7AE8A884013F}"/>
                </a:ext>
              </a:extLst>
            </p:cNvPr>
            <p:cNvSpPr/>
            <p:nvPr/>
          </p:nvSpPr>
          <p:spPr>
            <a:xfrm>
              <a:off x="3636238" y="1566141"/>
              <a:ext cx="10001" cy="6095"/>
            </a:xfrm>
            <a:custGeom>
              <a:avLst/>
              <a:gdLst>
                <a:gd name="connsiteX0" fmla="*/ 0 w 10001"/>
                <a:gd name="connsiteY0" fmla="*/ 0 h 6095"/>
                <a:gd name="connsiteX1" fmla="*/ 10001 w 10001"/>
                <a:gd name="connsiteY1" fmla="*/ 6096 h 6095"/>
                <a:gd name="connsiteX2" fmla="*/ 0 w 10001"/>
                <a:gd name="connsiteY2" fmla="*/ 0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1" h="6095">
                  <a:moveTo>
                    <a:pt x="0" y="0"/>
                  </a:moveTo>
                  <a:cubicBezTo>
                    <a:pt x="4381" y="0"/>
                    <a:pt x="8001" y="1333"/>
                    <a:pt x="10001" y="6096"/>
                  </a:cubicBezTo>
                  <a:cubicBezTo>
                    <a:pt x="5810" y="5715"/>
                    <a:pt x="2000" y="4477"/>
                    <a:pt x="0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3D87964-853D-4E70-ADC1-FB100C4E952F}"/>
                </a:ext>
              </a:extLst>
            </p:cNvPr>
            <p:cNvSpPr/>
            <p:nvPr/>
          </p:nvSpPr>
          <p:spPr>
            <a:xfrm>
              <a:off x="3956849" y="1136642"/>
              <a:ext cx="9715" cy="6302"/>
            </a:xfrm>
            <a:custGeom>
              <a:avLst/>
              <a:gdLst>
                <a:gd name="connsiteX0" fmla="*/ 9716 w 9715"/>
                <a:gd name="connsiteY0" fmla="*/ 6303 h 6302"/>
                <a:gd name="connsiteX1" fmla="*/ 0 w 9715"/>
                <a:gd name="connsiteY1" fmla="*/ 16 h 6302"/>
                <a:gd name="connsiteX2" fmla="*/ 9716 w 9715"/>
                <a:gd name="connsiteY2" fmla="*/ 6303 h 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15" h="6302">
                  <a:moveTo>
                    <a:pt x="9716" y="6303"/>
                  </a:moveTo>
                  <a:cubicBezTo>
                    <a:pt x="5525" y="6017"/>
                    <a:pt x="2000" y="4303"/>
                    <a:pt x="0" y="16"/>
                  </a:cubicBezTo>
                  <a:cubicBezTo>
                    <a:pt x="4477" y="-174"/>
                    <a:pt x="8096" y="1255"/>
                    <a:pt x="9716" y="630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0C64F24-B682-46C6-8680-95EEF5935BB5}"/>
                </a:ext>
              </a:extLst>
            </p:cNvPr>
            <p:cNvSpPr/>
            <p:nvPr/>
          </p:nvSpPr>
          <p:spPr>
            <a:xfrm>
              <a:off x="3822261" y="1113894"/>
              <a:ext cx="4717" cy="11525"/>
            </a:xfrm>
            <a:custGeom>
              <a:avLst/>
              <a:gdLst>
                <a:gd name="connsiteX0" fmla="*/ 0 w 4717"/>
                <a:gd name="connsiteY0" fmla="*/ 11430 h 11525"/>
                <a:gd name="connsiteX1" fmla="*/ 190 w 4717"/>
                <a:gd name="connsiteY1" fmla="*/ 0 h 11525"/>
                <a:gd name="connsiteX2" fmla="*/ 4667 w 4717"/>
                <a:gd name="connsiteY2" fmla="*/ 11525 h 11525"/>
                <a:gd name="connsiteX3" fmla="*/ 0 w 4717"/>
                <a:gd name="connsiteY3" fmla="*/ 1143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7" h="11525">
                  <a:moveTo>
                    <a:pt x="0" y="11430"/>
                  </a:moveTo>
                  <a:cubicBezTo>
                    <a:pt x="95" y="7620"/>
                    <a:pt x="190" y="3810"/>
                    <a:pt x="190" y="0"/>
                  </a:cubicBezTo>
                  <a:cubicBezTo>
                    <a:pt x="4096" y="2762"/>
                    <a:pt x="4953" y="6858"/>
                    <a:pt x="4667" y="11525"/>
                  </a:cubicBezTo>
                  <a:cubicBezTo>
                    <a:pt x="3143" y="11525"/>
                    <a:pt x="1619" y="11430"/>
                    <a:pt x="0" y="1143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E498A52-3E5B-41E6-94C2-BB53EAC4A2F8}"/>
                </a:ext>
              </a:extLst>
            </p:cNvPr>
            <p:cNvSpPr/>
            <p:nvPr/>
          </p:nvSpPr>
          <p:spPr>
            <a:xfrm>
              <a:off x="3335820" y="1494047"/>
              <a:ext cx="10572" cy="3895"/>
            </a:xfrm>
            <a:custGeom>
              <a:avLst/>
              <a:gdLst>
                <a:gd name="connsiteX0" fmla="*/ 0 w 10572"/>
                <a:gd name="connsiteY0" fmla="*/ 3895 h 3895"/>
                <a:gd name="connsiteX1" fmla="*/ 10573 w 10572"/>
                <a:gd name="connsiteY1" fmla="*/ 3610 h 3895"/>
                <a:gd name="connsiteX2" fmla="*/ 0 w 10572"/>
                <a:gd name="connsiteY2" fmla="*/ 3895 h 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72" h="3895">
                  <a:moveTo>
                    <a:pt x="0" y="3895"/>
                  </a:moveTo>
                  <a:cubicBezTo>
                    <a:pt x="3429" y="-1153"/>
                    <a:pt x="6953" y="-1343"/>
                    <a:pt x="10573" y="3610"/>
                  </a:cubicBezTo>
                  <a:cubicBezTo>
                    <a:pt x="6953" y="3705"/>
                    <a:pt x="3429" y="3800"/>
                    <a:pt x="0" y="3895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33FB038E-9E0A-4C71-8F73-BD54E82E8956}"/>
                </a:ext>
              </a:extLst>
            </p:cNvPr>
            <p:cNvSpPr/>
            <p:nvPr/>
          </p:nvSpPr>
          <p:spPr>
            <a:xfrm>
              <a:off x="3522986" y="1086938"/>
              <a:ext cx="4381" cy="4762"/>
            </a:xfrm>
            <a:custGeom>
              <a:avLst/>
              <a:gdLst>
                <a:gd name="connsiteX0" fmla="*/ 4381 w 4381"/>
                <a:gd name="connsiteY0" fmla="*/ 0 h 4762"/>
                <a:gd name="connsiteX1" fmla="*/ 0 w 4381"/>
                <a:gd name="connsiteY1" fmla="*/ 4763 h 4762"/>
                <a:gd name="connsiteX2" fmla="*/ 4381 w 4381"/>
                <a:gd name="connsiteY2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81" h="4762">
                  <a:moveTo>
                    <a:pt x="4381" y="0"/>
                  </a:moveTo>
                  <a:cubicBezTo>
                    <a:pt x="2953" y="1619"/>
                    <a:pt x="1429" y="3238"/>
                    <a:pt x="0" y="4763"/>
                  </a:cubicBezTo>
                  <a:cubicBezTo>
                    <a:pt x="286" y="1905"/>
                    <a:pt x="1619" y="190"/>
                    <a:pt x="4381" y="0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3FE169E5-3FA6-4673-B04F-DD4D710270F1}"/>
                </a:ext>
              </a:extLst>
            </p:cNvPr>
            <p:cNvSpPr/>
            <p:nvPr/>
          </p:nvSpPr>
          <p:spPr>
            <a:xfrm>
              <a:off x="3806259" y="1086557"/>
              <a:ext cx="5333" cy="5143"/>
            </a:xfrm>
            <a:custGeom>
              <a:avLst/>
              <a:gdLst>
                <a:gd name="connsiteX0" fmla="*/ 5334 w 5333"/>
                <a:gd name="connsiteY0" fmla="*/ 5143 h 5143"/>
                <a:gd name="connsiteX1" fmla="*/ 0 w 5333"/>
                <a:gd name="connsiteY1" fmla="*/ 0 h 5143"/>
                <a:gd name="connsiteX2" fmla="*/ 5334 w 5333"/>
                <a:gd name="connsiteY2" fmla="*/ 5143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143">
                  <a:moveTo>
                    <a:pt x="5334" y="5143"/>
                  </a:moveTo>
                  <a:cubicBezTo>
                    <a:pt x="3524" y="3429"/>
                    <a:pt x="1810" y="1714"/>
                    <a:pt x="0" y="0"/>
                  </a:cubicBezTo>
                  <a:cubicBezTo>
                    <a:pt x="2953" y="286"/>
                    <a:pt x="4667" y="2095"/>
                    <a:pt x="5334" y="514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88250BB-4497-45E1-8D20-8205AFECC0D6}"/>
                </a:ext>
              </a:extLst>
            </p:cNvPr>
            <p:cNvSpPr/>
            <p:nvPr/>
          </p:nvSpPr>
          <p:spPr>
            <a:xfrm>
              <a:off x="3518128" y="1092463"/>
              <a:ext cx="4286" cy="5048"/>
            </a:xfrm>
            <a:custGeom>
              <a:avLst/>
              <a:gdLst>
                <a:gd name="connsiteX0" fmla="*/ 4286 w 4286"/>
                <a:gd name="connsiteY0" fmla="*/ 0 h 5048"/>
                <a:gd name="connsiteX1" fmla="*/ 0 w 4286"/>
                <a:gd name="connsiteY1" fmla="*/ 5048 h 5048"/>
                <a:gd name="connsiteX2" fmla="*/ 4286 w 4286"/>
                <a:gd name="connsiteY2" fmla="*/ 0 h 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5048">
                  <a:moveTo>
                    <a:pt x="4286" y="0"/>
                  </a:moveTo>
                  <a:cubicBezTo>
                    <a:pt x="2857" y="1714"/>
                    <a:pt x="1429" y="3334"/>
                    <a:pt x="0" y="5048"/>
                  </a:cubicBezTo>
                  <a:cubicBezTo>
                    <a:pt x="381" y="2191"/>
                    <a:pt x="1810" y="571"/>
                    <a:pt x="4286" y="0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3AB0E98-EDFC-4C94-9CE7-63EAAA55D1AF}"/>
                </a:ext>
              </a:extLst>
            </p:cNvPr>
            <p:cNvSpPr/>
            <p:nvPr/>
          </p:nvSpPr>
          <p:spPr>
            <a:xfrm>
              <a:off x="3811626" y="1091796"/>
              <a:ext cx="4920" cy="5429"/>
            </a:xfrm>
            <a:custGeom>
              <a:avLst/>
              <a:gdLst>
                <a:gd name="connsiteX0" fmla="*/ 158 w 4920"/>
                <a:gd name="connsiteY0" fmla="*/ 5334 h 5429"/>
                <a:gd name="connsiteX1" fmla="*/ 63 w 4920"/>
                <a:gd name="connsiteY1" fmla="*/ 0 h 5429"/>
                <a:gd name="connsiteX2" fmla="*/ 4920 w 4920"/>
                <a:gd name="connsiteY2" fmla="*/ 5429 h 5429"/>
                <a:gd name="connsiteX3" fmla="*/ 158 w 4920"/>
                <a:gd name="connsiteY3" fmla="*/ 5334 h 5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20" h="5429">
                  <a:moveTo>
                    <a:pt x="158" y="5334"/>
                  </a:moveTo>
                  <a:cubicBezTo>
                    <a:pt x="-33" y="3524"/>
                    <a:pt x="-33" y="1715"/>
                    <a:pt x="63" y="0"/>
                  </a:cubicBezTo>
                  <a:cubicBezTo>
                    <a:pt x="2730" y="667"/>
                    <a:pt x="4444" y="2477"/>
                    <a:pt x="4920" y="5429"/>
                  </a:cubicBezTo>
                  <a:cubicBezTo>
                    <a:pt x="3301" y="5334"/>
                    <a:pt x="1682" y="5334"/>
                    <a:pt x="158" y="5334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874D3C0C-ACE4-402D-870B-9219DC8AD113}"/>
                </a:ext>
              </a:extLst>
            </p:cNvPr>
            <p:cNvSpPr/>
            <p:nvPr/>
          </p:nvSpPr>
          <p:spPr>
            <a:xfrm>
              <a:off x="3966851" y="1142945"/>
              <a:ext cx="5619" cy="4857"/>
            </a:xfrm>
            <a:custGeom>
              <a:avLst/>
              <a:gdLst>
                <a:gd name="connsiteX0" fmla="*/ 5620 w 5619"/>
                <a:gd name="connsiteY0" fmla="*/ 4858 h 4857"/>
                <a:gd name="connsiteX1" fmla="*/ 0 w 5619"/>
                <a:gd name="connsiteY1" fmla="*/ 0 h 4857"/>
                <a:gd name="connsiteX2" fmla="*/ 5620 w 5619"/>
                <a:gd name="connsiteY2" fmla="*/ 4858 h 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9" h="4857">
                  <a:moveTo>
                    <a:pt x="5620" y="4858"/>
                  </a:moveTo>
                  <a:cubicBezTo>
                    <a:pt x="2858" y="4572"/>
                    <a:pt x="1048" y="2858"/>
                    <a:pt x="0" y="0"/>
                  </a:cubicBezTo>
                  <a:cubicBezTo>
                    <a:pt x="2762" y="286"/>
                    <a:pt x="4572" y="2000"/>
                    <a:pt x="5620" y="4858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AE1D8D7-1B65-4C38-A4BC-07C52BF0B15A}"/>
                </a:ext>
              </a:extLst>
            </p:cNvPr>
            <p:cNvSpPr/>
            <p:nvPr/>
          </p:nvSpPr>
          <p:spPr>
            <a:xfrm>
              <a:off x="3200755" y="1261532"/>
              <a:ext cx="5715" cy="4667"/>
            </a:xfrm>
            <a:custGeom>
              <a:avLst/>
              <a:gdLst>
                <a:gd name="connsiteX0" fmla="*/ 5715 w 5715"/>
                <a:gd name="connsiteY0" fmla="*/ 0 h 4667"/>
                <a:gd name="connsiteX1" fmla="*/ 0 w 5715"/>
                <a:gd name="connsiteY1" fmla="*/ 4667 h 4667"/>
                <a:gd name="connsiteX2" fmla="*/ 5715 w 5715"/>
                <a:gd name="connsiteY2" fmla="*/ 0 h 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" h="4667">
                  <a:moveTo>
                    <a:pt x="5715" y="0"/>
                  </a:moveTo>
                  <a:cubicBezTo>
                    <a:pt x="3810" y="1524"/>
                    <a:pt x="1905" y="3143"/>
                    <a:pt x="0" y="4667"/>
                  </a:cubicBezTo>
                  <a:cubicBezTo>
                    <a:pt x="953" y="1715"/>
                    <a:pt x="2857" y="95"/>
                    <a:pt x="5715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DE252BE-FFEF-499C-B8B5-B1E13847F3AD}"/>
                </a:ext>
              </a:extLst>
            </p:cNvPr>
            <p:cNvSpPr/>
            <p:nvPr/>
          </p:nvSpPr>
          <p:spPr>
            <a:xfrm>
              <a:off x="3195802" y="1266389"/>
              <a:ext cx="5524" cy="6000"/>
            </a:xfrm>
            <a:custGeom>
              <a:avLst/>
              <a:gdLst>
                <a:gd name="connsiteX0" fmla="*/ 5525 w 5524"/>
                <a:gd name="connsiteY0" fmla="*/ 6001 h 6000"/>
                <a:gd name="connsiteX1" fmla="*/ 0 w 5524"/>
                <a:gd name="connsiteY1" fmla="*/ 5810 h 6000"/>
                <a:gd name="connsiteX2" fmla="*/ 5143 w 5524"/>
                <a:gd name="connsiteY2" fmla="*/ 0 h 6000"/>
                <a:gd name="connsiteX3" fmla="*/ 5525 w 5524"/>
                <a:gd name="connsiteY3" fmla="*/ 6001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000">
                  <a:moveTo>
                    <a:pt x="5525" y="6001"/>
                  </a:moveTo>
                  <a:cubicBezTo>
                    <a:pt x="3715" y="5905"/>
                    <a:pt x="1810" y="5810"/>
                    <a:pt x="0" y="5810"/>
                  </a:cubicBezTo>
                  <a:cubicBezTo>
                    <a:pt x="571" y="2667"/>
                    <a:pt x="2191" y="667"/>
                    <a:pt x="5143" y="0"/>
                  </a:cubicBezTo>
                  <a:cubicBezTo>
                    <a:pt x="5239" y="1905"/>
                    <a:pt x="5429" y="3905"/>
                    <a:pt x="5525" y="6001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F4EC2A7-BBFF-4432-B94F-C7427571A042}"/>
                </a:ext>
              </a:extLst>
            </p:cNvPr>
            <p:cNvSpPr/>
            <p:nvPr/>
          </p:nvSpPr>
          <p:spPr>
            <a:xfrm>
              <a:off x="3180276" y="1288297"/>
              <a:ext cx="5524" cy="6762"/>
            </a:xfrm>
            <a:custGeom>
              <a:avLst/>
              <a:gdLst>
                <a:gd name="connsiteX0" fmla="*/ 4858 w 5524"/>
                <a:gd name="connsiteY0" fmla="*/ 0 h 6762"/>
                <a:gd name="connsiteX1" fmla="*/ 5525 w 5524"/>
                <a:gd name="connsiteY1" fmla="*/ 6763 h 6762"/>
                <a:gd name="connsiteX2" fmla="*/ 0 w 5524"/>
                <a:gd name="connsiteY2" fmla="*/ 6382 h 6762"/>
                <a:gd name="connsiteX3" fmla="*/ 4858 w 5524"/>
                <a:gd name="connsiteY3" fmla="*/ 0 h 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762">
                  <a:moveTo>
                    <a:pt x="4858" y="0"/>
                  </a:moveTo>
                  <a:cubicBezTo>
                    <a:pt x="5048" y="2286"/>
                    <a:pt x="5334" y="4477"/>
                    <a:pt x="5525" y="6763"/>
                  </a:cubicBezTo>
                  <a:cubicBezTo>
                    <a:pt x="3715" y="6668"/>
                    <a:pt x="1905" y="6477"/>
                    <a:pt x="0" y="6382"/>
                  </a:cubicBezTo>
                  <a:cubicBezTo>
                    <a:pt x="1619" y="4191"/>
                    <a:pt x="3239" y="2096"/>
                    <a:pt x="4858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EC31DE3-CED5-4095-8F95-D294AD39EE44}"/>
                </a:ext>
              </a:extLst>
            </p:cNvPr>
            <p:cNvSpPr/>
            <p:nvPr/>
          </p:nvSpPr>
          <p:spPr>
            <a:xfrm>
              <a:off x="3175514" y="1294583"/>
              <a:ext cx="4857" cy="6096"/>
            </a:xfrm>
            <a:custGeom>
              <a:avLst/>
              <a:gdLst>
                <a:gd name="connsiteX0" fmla="*/ 4858 w 4857"/>
                <a:gd name="connsiteY0" fmla="*/ 0 h 6096"/>
                <a:gd name="connsiteX1" fmla="*/ 0 w 4857"/>
                <a:gd name="connsiteY1" fmla="*/ 6096 h 6096"/>
                <a:gd name="connsiteX2" fmla="*/ 4858 w 4857"/>
                <a:gd name="connsiteY2" fmla="*/ 0 h 6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57" h="6096">
                  <a:moveTo>
                    <a:pt x="4858" y="0"/>
                  </a:moveTo>
                  <a:cubicBezTo>
                    <a:pt x="3239" y="2000"/>
                    <a:pt x="1619" y="4001"/>
                    <a:pt x="0" y="6096"/>
                  </a:cubicBezTo>
                  <a:cubicBezTo>
                    <a:pt x="381" y="2858"/>
                    <a:pt x="2000" y="762"/>
                    <a:pt x="4858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1EB01E3-7050-4460-BD88-EFE957967089}"/>
                </a:ext>
              </a:extLst>
            </p:cNvPr>
            <p:cNvSpPr/>
            <p:nvPr/>
          </p:nvSpPr>
          <p:spPr>
            <a:xfrm>
              <a:off x="4034859" y="1430600"/>
              <a:ext cx="4572" cy="6381"/>
            </a:xfrm>
            <a:custGeom>
              <a:avLst/>
              <a:gdLst>
                <a:gd name="connsiteX0" fmla="*/ 0 w 4572"/>
                <a:gd name="connsiteY0" fmla="*/ 6382 h 6381"/>
                <a:gd name="connsiteX1" fmla="*/ 4572 w 4572"/>
                <a:gd name="connsiteY1" fmla="*/ 0 h 6381"/>
                <a:gd name="connsiteX2" fmla="*/ 0 w 4572"/>
                <a:gd name="connsiteY2" fmla="*/ 6382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2" h="6381">
                  <a:moveTo>
                    <a:pt x="0" y="6382"/>
                  </a:moveTo>
                  <a:cubicBezTo>
                    <a:pt x="1524" y="4286"/>
                    <a:pt x="3048" y="2096"/>
                    <a:pt x="4572" y="0"/>
                  </a:cubicBezTo>
                  <a:cubicBezTo>
                    <a:pt x="3048" y="2096"/>
                    <a:pt x="1524" y="4191"/>
                    <a:pt x="0" y="6382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8CB202B-6ABE-437D-9FA5-7C3EB8DFA8C8}"/>
                </a:ext>
              </a:extLst>
            </p:cNvPr>
            <p:cNvSpPr/>
            <p:nvPr/>
          </p:nvSpPr>
          <p:spPr>
            <a:xfrm>
              <a:off x="3744918" y="1577952"/>
              <a:ext cx="5333" cy="5619"/>
            </a:xfrm>
            <a:custGeom>
              <a:avLst/>
              <a:gdLst>
                <a:gd name="connsiteX0" fmla="*/ 0 w 5333"/>
                <a:gd name="connsiteY0" fmla="*/ 5620 h 5619"/>
                <a:gd name="connsiteX1" fmla="*/ 5334 w 5333"/>
                <a:gd name="connsiteY1" fmla="*/ 0 h 5619"/>
                <a:gd name="connsiteX2" fmla="*/ 0 w 5333"/>
                <a:gd name="connsiteY2" fmla="*/ 562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619">
                  <a:moveTo>
                    <a:pt x="0" y="5620"/>
                  </a:moveTo>
                  <a:cubicBezTo>
                    <a:pt x="1715" y="3715"/>
                    <a:pt x="3524" y="1905"/>
                    <a:pt x="5334" y="0"/>
                  </a:cubicBezTo>
                  <a:cubicBezTo>
                    <a:pt x="4667" y="3143"/>
                    <a:pt x="2857" y="5048"/>
                    <a:pt x="0" y="562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5F2C0A56-AB9B-4D7E-B8CF-44F013B53DEC}"/>
                </a:ext>
              </a:extLst>
            </p:cNvPr>
            <p:cNvSpPr/>
            <p:nvPr/>
          </p:nvSpPr>
          <p:spPr>
            <a:xfrm>
              <a:off x="3631190" y="1560426"/>
              <a:ext cx="4953" cy="5619"/>
            </a:xfrm>
            <a:custGeom>
              <a:avLst/>
              <a:gdLst>
                <a:gd name="connsiteX0" fmla="*/ 0 w 4953"/>
                <a:gd name="connsiteY0" fmla="*/ 0 h 5619"/>
                <a:gd name="connsiteX1" fmla="*/ 4953 w 4953"/>
                <a:gd name="connsiteY1" fmla="*/ 5620 h 5619"/>
                <a:gd name="connsiteX2" fmla="*/ 0 w 4953"/>
                <a:gd name="connsiteY2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3" h="5619">
                  <a:moveTo>
                    <a:pt x="0" y="0"/>
                  </a:moveTo>
                  <a:cubicBezTo>
                    <a:pt x="1619" y="1905"/>
                    <a:pt x="3334" y="3715"/>
                    <a:pt x="4953" y="5620"/>
                  </a:cubicBezTo>
                  <a:cubicBezTo>
                    <a:pt x="2000" y="5048"/>
                    <a:pt x="381" y="3143"/>
                    <a:pt x="0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BDF05B9-6F32-4EFE-936B-1EB8FF7CDB5E}"/>
                </a:ext>
              </a:extLst>
            </p:cNvPr>
            <p:cNvSpPr/>
            <p:nvPr/>
          </p:nvSpPr>
          <p:spPr>
            <a:xfrm>
              <a:off x="3838263" y="1520802"/>
              <a:ext cx="4191" cy="6667"/>
            </a:xfrm>
            <a:custGeom>
              <a:avLst/>
              <a:gdLst>
                <a:gd name="connsiteX0" fmla="*/ 0 w 4191"/>
                <a:gd name="connsiteY0" fmla="*/ 6668 h 6667"/>
                <a:gd name="connsiteX1" fmla="*/ 4191 w 4191"/>
                <a:gd name="connsiteY1" fmla="*/ 0 h 6667"/>
                <a:gd name="connsiteX2" fmla="*/ 0 w 4191"/>
                <a:gd name="connsiteY2" fmla="*/ 6668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" h="6667">
                  <a:moveTo>
                    <a:pt x="0" y="6668"/>
                  </a:moveTo>
                  <a:cubicBezTo>
                    <a:pt x="1429" y="4477"/>
                    <a:pt x="2858" y="2286"/>
                    <a:pt x="4191" y="0"/>
                  </a:cubicBezTo>
                  <a:cubicBezTo>
                    <a:pt x="2762" y="2286"/>
                    <a:pt x="1429" y="4477"/>
                    <a:pt x="0" y="6668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B41446BA-01AE-4AC7-B9B9-0DE59F88ED46}"/>
                </a:ext>
              </a:extLst>
            </p:cNvPr>
            <p:cNvSpPr/>
            <p:nvPr/>
          </p:nvSpPr>
          <p:spPr>
            <a:xfrm>
              <a:off x="3352051" y="1163965"/>
              <a:ext cx="485545" cy="374077"/>
            </a:xfrm>
            <a:custGeom>
              <a:avLst/>
              <a:gdLst>
                <a:gd name="connsiteX0" fmla="*/ 304570 w 485545"/>
                <a:gd name="connsiteY0" fmla="*/ 374077 h 374077"/>
                <a:gd name="connsiteX1" fmla="*/ 262374 w 485545"/>
                <a:gd name="connsiteY1" fmla="*/ 364362 h 374077"/>
                <a:gd name="connsiteX2" fmla="*/ 237324 w 485545"/>
                <a:gd name="connsiteY2" fmla="*/ 368458 h 374077"/>
                <a:gd name="connsiteX3" fmla="*/ 284758 w 485545"/>
                <a:gd name="connsiteY3" fmla="*/ 346455 h 374077"/>
                <a:gd name="connsiteX4" fmla="*/ 289235 w 485545"/>
                <a:gd name="connsiteY4" fmla="*/ 351408 h 374077"/>
                <a:gd name="connsiteX5" fmla="*/ 289902 w 485545"/>
                <a:gd name="connsiteY5" fmla="*/ 350741 h 374077"/>
                <a:gd name="connsiteX6" fmla="*/ 286949 w 485545"/>
                <a:gd name="connsiteY6" fmla="*/ 348265 h 374077"/>
                <a:gd name="connsiteX7" fmla="*/ 272566 w 485545"/>
                <a:gd name="connsiteY7" fmla="*/ 323976 h 374077"/>
                <a:gd name="connsiteX8" fmla="*/ 273138 w 485545"/>
                <a:gd name="connsiteY8" fmla="*/ 318166 h 374077"/>
                <a:gd name="connsiteX9" fmla="*/ 267613 w 485545"/>
                <a:gd name="connsiteY9" fmla="*/ 321023 h 374077"/>
                <a:gd name="connsiteX10" fmla="*/ 196176 w 485545"/>
                <a:gd name="connsiteY10" fmla="*/ 320833 h 374077"/>
                <a:gd name="connsiteX11" fmla="*/ 186841 w 485545"/>
                <a:gd name="connsiteY11" fmla="*/ 320166 h 374077"/>
                <a:gd name="connsiteX12" fmla="*/ 142455 w 485545"/>
                <a:gd name="connsiteY12" fmla="*/ 331596 h 374077"/>
                <a:gd name="connsiteX13" fmla="*/ 112451 w 485545"/>
                <a:gd name="connsiteY13" fmla="*/ 339406 h 374077"/>
                <a:gd name="connsiteX14" fmla="*/ 89972 w 485545"/>
                <a:gd name="connsiteY14" fmla="*/ 340073 h 374077"/>
                <a:gd name="connsiteX15" fmla="*/ 61778 w 485545"/>
                <a:gd name="connsiteY15" fmla="*/ 323023 h 374077"/>
                <a:gd name="connsiteX16" fmla="*/ 29202 w 485545"/>
                <a:gd name="connsiteY16" fmla="*/ 321499 h 374077"/>
                <a:gd name="connsiteX17" fmla="*/ 10724 w 485545"/>
                <a:gd name="connsiteY17" fmla="*/ 311212 h 374077"/>
                <a:gd name="connsiteX18" fmla="*/ 14343 w 485545"/>
                <a:gd name="connsiteY18" fmla="*/ 291115 h 374077"/>
                <a:gd name="connsiteX19" fmla="*/ 35203 w 485545"/>
                <a:gd name="connsiteY19" fmla="*/ 245966 h 374077"/>
                <a:gd name="connsiteX20" fmla="*/ 41585 w 485545"/>
                <a:gd name="connsiteY20" fmla="*/ 238156 h 374077"/>
                <a:gd name="connsiteX21" fmla="*/ 61016 w 485545"/>
                <a:gd name="connsiteY21" fmla="*/ 240823 h 374077"/>
                <a:gd name="connsiteX22" fmla="*/ 92353 w 485545"/>
                <a:gd name="connsiteY22" fmla="*/ 237298 h 374077"/>
                <a:gd name="connsiteX23" fmla="*/ 57206 w 485545"/>
                <a:gd name="connsiteY23" fmla="*/ 189292 h 374077"/>
                <a:gd name="connsiteX24" fmla="*/ 20535 w 485545"/>
                <a:gd name="connsiteY24" fmla="*/ 177196 h 374077"/>
                <a:gd name="connsiteX25" fmla="*/ 9486 w 485545"/>
                <a:gd name="connsiteY25" fmla="*/ 94900 h 374077"/>
                <a:gd name="connsiteX26" fmla="*/ 43680 w 485545"/>
                <a:gd name="connsiteY26" fmla="*/ 98614 h 374077"/>
                <a:gd name="connsiteX27" fmla="*/ 47776 w 485545"/>
                <a:gd name="connsiteY27" fmla="*/ 120331 h 374077"/>
                <a:gd name="connsiteX28" fmla="*/ 45966 w 485545"/>
                <a:gd name="connsiteY28" fmla="*/ 124808 h 374077"/>
                <a:gd name="connsiteX29" fmla="*/ 50443 w 485545"/>
                <a:gd name="connsiteY29" fmla="*/ 124332 h 374077"/>
                <a:gd name="connsiteX30" fmla="*/ 77780 w 485545"/>
                <a:gd name="connsiteY30" fmla="*/ 118236 h 374077"/>
                <a:gd name="connsiteX31" fmla="*/ 111879 w 485545"/>
                <a:gd name="connsiteY31" fmla="*/ 77564 h 374077"/>
                <a:gd name="connsiteX32" fmla="*/ 122452 w 485545"/>
                <a:gd name="connsiteY32" fmla="*/ 73945 h 374077"/>
                <a:gd name="connsiteX33" fmla="*/ 129786 w 485545"/>
                <a:gd name="connsiteY33" fmla="*/ 73278 h 374077"/>
                <a:gd name="connsiteX34" fmla="*/ 168172 w 485545"/>
                <a:gd name="connsiteY34" fmla="*/ 53561 h 374077"/>
                <a:gd name="connsiteX35" fmla="*/ 265041 w 485545"/>
                <a:gd name="connsiteY35" fmla="*/ 126 h 374077"/>
                <a:gd name="connsiteX36" fmla="*/ 313905 w 485545"/>
                <a:gd name="connsiteY36" fmla="*/ 412 h 374077"/>
                <a:gd name="connsiteX37" fmla="*/ 332859 w 485545"/>
                <a:gd name="connsiteY37" fmla="*/ 9746 h 374077"/>
                <a:gd name="connsiteX38" fmla="*/ 323525 w 485545"/>
                <a:gd name="connsiteY38" fmla="*/ 46513 h 374077"/>
                <a:gd name="connsiteX39" fmla="*/ 305237 w 485545"/>
                <a:gd name="connsiteY39" fmla="*/ 48322 h 374077"/>
                <a:gd name="connsiteX40" fmla="*/ 289330 w 485545"/>
                <a:gd name="connsiteY40" fmla="*/ 50608 h 374077"/>
                <a:gd name="connsiteX41" fmla="*/ 270375 w 485545"/>
                <a:gd name="connsiteY41" fmla="*/ 41941 h 374077"/>
                <a:gd name="connsiteX42" fmla="*/ 288378 w 485545"/>
                <a:gd name="connsiteY42" fmla="*/ 80422 h 374077"/>
                <a:gd name="connsiteX43" fmla="*/ 312762 w 485545"/>
                <a:gd name="connsiteY43" fmla="*/ 89375 h 374077"/>
                <a:gd name="connsiteX44" fmla="*/ 319810 w 485545"/>
                <a:gd name="connsiteY44" fmla="*/ 113092 h 374077"/>
                <a:gd name="connsiteX45" fmla="*/ 300474 w 485545"/>
                <a:gd name="connsiteY45" fmla="*/ 122903 h 374077"/>
                <a:gd name="connsiteX46" fmla="*/ 284568 w 485545"/>
                <a:gd name="connsiteY46" fmla="*/ 141953 h 374077"/>
                <a:gd name="connsiteX47" fmla="*/ 289997 w 485545"/>
                <a:gd name="connsiteY47" fmla="*/ 146716 h 374077"/>
                <a:gd name="connsiteX48" fmla="*/ 312666 w 485545"/>
                <a:gd name="connsiteY48" fmla="*/ 201865 h 374077"/>
                <a:gd name="connsiteX49" fmla="*/ 332764 w 485545"/>
                <a:gd name="connsiteY49" fmla="*/ 185482 h 374077"/>
                <a:gd name="connsiteX50" fmla="*/ 353910 w 485545"/>
                <a:gd name="connsiteY50" fmla="*/ 153955 h 374077"/>
                <a:gd name="connsiteX51" fmla="*/ 356577 w 485545"/>
                <a:gd name="connsiteY51" fmla="*/ 128428 h 374077"/>
                <a:gd name="connsiteX52" fmla="*/ 354291 w 485545"/>
                <a:gd name="connsiteY52" fmla="*/ 102424 h 374077"/>
                <a:gd name="connsiteX53" fmla="*/ 396772 w 485545"/>
                <a:gd name="connsiteY53" fmla="*/ 96138 h 374077"/>
                <a:gd name="connsiteX54" fmla="*/ 433634 w 485545"/>
                <a:gd name="connsiteY54" fmla="*/ 133476 h 374077"/>
                <a:gd name="connsiteX55" fmla="*/ 441159 w 485545"/>
                <a:gd name="connsiteY55" fmla="*/ 139667 h 374077"/>
                <a:gd name="connsiteX56" fmla="*/ 448588 w 485545"/>
                <a:gd name="connsiteY56" fmla="*/ 129856 h 374077"/>
                <a:gd name="connsiteX57" fmla="*/ 445159 w 485545"/>
                <a:gd name="connsiteY57" fmla="*/ 82327 h 374077"/>
                <a:gd name="connsiteX58" fmla="*/ 428586 w 485545"/>
                <a:gd name="connsiteY58" fmla="*/ 77469 h 374077"/>
                <a:gd name="connsiteX59" fmla="*/ 412965 w 485545"/>
                <a:gd name="connsiteY59" fmla="*/ 81565 h 374077"/>
                <a:gd name="connsiteX60" fmla="*/ 411631 w 485545"/>
                <a:gd name="connsiteY60" fmla="*/ 54323 h 374077"/>
                <a:gd name="connsiteX61" fmla="*/ 441921 w 485545"/>
                <a:gd name="connsiteY61" fmla="*/ 30225 h 374077"/>
                <a:gd name="connsiteX62" fmla="*/ 448493 w 485545"/>
                <a:gd name="connsiteY62" fmla="*/ 31654 h 374077"/>
                <a:gd name="connsiteX63" fmla="*/ 463161 w 485545"/>
                <a:gd name="connsiteY63" fmla="*/ 38797 h 374077"/>
                <a:gd name="connsiteX64" fmla="*/ 469829 w 485545"/>
                <a:gd name="connsiteY64" fmla="*/ 46894 h 374077"/>
                <a:gd name="connsiteX65" fmla="*/ 483926 w 485545"/>
                <a:gd name="connsiteY65" fmla="*/ 93566 h 374077"/>
                <a:gd name="connsiteX66" fmla="*/ 485545 w 485545"/>
                <a:gd name="connsiteY66" fmla="*/ 96995 h 374077"/>
                <a:gd name="connsiteX67" fmla="*/ 477830 w 485545"/>
                <a:gd name="connsiteY67" fmla="*/ 104044 h 374077"/>
                <a:gd name="connsiteX68" fmla="*/ 468686 w 485545"/>
                <a:gd name="connsiteY68" fmla="*/ 104996 h 374077"/>
                <a:gd name="connsiteX69" fmla="*/ 463161 w 485545"/>
                <a:gd name="connsiteY69" fmla="*/ 133952 h 374077"/>
                <a:gd name="connsiteX70" fmla="*/ 461733 w 485545"/>
                <a:gd name="connsiteY70" fmla="*/ 168528 h 374077"/>
                <a:gd name="connsiteX71" fmla="*/ 464971 w 485545"/>
                <a:gd name="connsiteY71" fmla="*/ 175100 h 374077"/>
                <a:gd name="connsiteX72" fmla="*/ 477830 w 485545"/>
                <a:gd name="connsiteY72" fmla="*/ 183482 h 374077"/>
                <a:gd name="connsiteX73" fmla="*/ 475830 w 485545"/>
                <a:gd name="connsiteY73" fmla="*/ 193483 h 374077"/>
                <a:gd name="connsiteX74" fmla="*/ 470019 w 485545"/>
                <a:gd name="connsiteY74" fmla="*/ 191007 h 374077"/>
                <a:gd name="connsiteX75" fmla="*/ 453636 w 485545"/>
                <a:gd name="connsiteY75" fmla="*/ 183006 h 374077"/>
                <a:gd name="connsiteX76" fmla="*/ 437634 w 485545"/>
                <a:gd name="connsiteY76" fmla="*/ 191864 h 374077"/>
                <a:gd name="connsiteX77" fmla="*/ 428300 w 485545"/>
                <a:gd name="connsiteY77" fmla="*/ 195388 h 374077"/>
                <a:gd name="connsiteX78" fmla="*/ 421347 w 485545"/>
                <a:gd name="connsiteY78" fmla="*/ 206628 h 374077"/>
                <a:gd name="connsiteX79" fmla="*/ 420013 w 485545"/>
                <a:gd name="connsiteY79" fmla="*/ 211105 h 374077"/>
                <a:gd name="connsiteX80" fmla="*/ 415822 w 485545"/>
                <a:gd name="connsiteY80" fmla="*/ 209866 h 374077"/>
                <a:gd name="connsiteX81" fmla="*/ 410679 w 485545"/>
                <a:gd name="connsiteY81" fmla="*/ 187864 h 374077"/>
                <a:gd name="connsiteX82" fmla="*/ 403821 w 485545"/>
                <a:gd name="connsiteY82" fmla="*/ 163003 h 374077"/>
                <a:gd name="connsiteX83" fmla="*/ 382580 w 485545"/>
                <a:gd name="connsiteY83" fmla="*/ 194150 h 374077"/>
                <a:gd name="connsiteX84" fmla="*/ 378294 w 485545"/>
                <a:gd name="connsiteY84" fmla="*/ 205485 h 374077"/>
                <a:gd name="connsiteX85" fmla="*/ 382770 w 485545"/>
                <a:gd name="connsiteY85" fmla="*/ 242251 h 374077"/>
                <a:gd name="connsiteX86" fmla="*/ 389628 w 485545"/>
                <a:gd name="connsiteY86" fmla="*/ 259968 h 374077"/>
                <a:gd name="connsiteX87" fmla="*/ 388295 w 485545"/>
                <a:gd name="connsiteY87" fmla="*/ 267112 h 374077"/>
                <a:gd name="connsiteX88" fmla="*/ 364482 w 485545"/>
                <a:gd name="connsiteY88" fmla="*/ 262540 h 374077"/>
                <a:gd name="connsiteX89" fmla="*/ 355243 w 485545"/>
                <a:gd name="connsiteY89" fmla="*/ 259206 h 374077"/>
                <a:gd name="connsiteX90" fmla="*/ 318667 w 485545"/>
                <a:gd name="connsiteY90" fmla="*/ 275303 h 374077"/>
                <a:gd name="connsiteX91" fmla="*/ 310666 w 485545"/>
                <a:gd name="connsiteY91" fmla="*/ 281113 h 374077"/>
                <a:gd name="connsiteX92" fmla="*/ 290949 w 485545"/>
                <a:gd name="connsiteY92" fmla="*/ 302545 h 374077"/>
                <a:gd name="connsiteX93" fmla="*/ 288473 w 485545"/>
                <a:gd name="connsiteY93" fmla="*/ 317023 h 374077"/>
                <a:gd name="connsiteX94" fmla="*/ 290949 w 485545"/>
                <a:gd name="connsiteY94" fmla="*/ 321976 h 374077"/>
                <a:gd name="connsiteX95" fmla="*/ 301332 w 485545"/>
                <a:gd name="connsiteY95" fmla="*/ 355218 h 374077"/>
                <a:gd name="connsiteX96" fmla="*/ 304570 w 485545"/>
                <a:gd name="connsiteY96" fmla="*/ 374077 h 37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85545" h="374077">
                  <a:moveTo>
                    <a:pt x="304570" y="374077"/>
                  </a:moveTo>
                  <a:cubicBezTo>
                    <a:pt x="291997" y="363314"/>
                    <a:pt x="278662" y="358075"/>
                    <a:pt x="262374" y="364362"/>
                  </a:cubicBezTo>
                  <a:cubicBezTo>
                    <a:pt x="254564" y="367315"/>
                    <a:pt x="245706" y="367124"/>
                    <a:pt x="237324" y="368458"/>
                  </a:cubicBezTo>
                  <a:cubicBezTo>
                    <a:pt x="242372" y="330739"/>
                    <a:pt x="250849" y="326833"/>
                    <a:pt x="284758" y="346455"/>
                  </a:cubicBezTo>
                  <a:cubicBezTo>
                    <a:pt x="286377" y="348074"/>
                    <a:pt x="287806" y="351694"/>
                    <a:pt x="289235" y="351408"/>
                  </a:cubicBezTo>
                  <a:cubicBezTo>
                    <a:pt x="291711" y="350932"/>
                    <a:pt x="291807" y="349789"/>
                    <a:pt x="289902" y="350741"/>
                  </a:cubicBezTo>
                  <a:cubicBezTo>
                    <a:pt x="288568" y="351313"/>
                    <a:pt x="287616" y="350455"/>
                    <a:pt x="286949" y="348265"/>
                  </a:cubicBezTo>
                  <a:cubicBezTo>
                    <a:pt x="283615" y="339121"/>
                    <a:pt x="276852" y="332358"/>
                    <a:pt x="272566" y="323976"/>
                  </a:cubicBezTo>
                  <a:cubicBezTo>
                    <a:pt x="270947" y="321785"/>
                    <a:pt x="274852" y="319309"/>
                    <a:pt x="273138" y="318166"/>
                  </a:cubicBezTo>
                  <a:cubicBezTo>
                    <a:pt x="271137" y="316832"/>
                    <a:pt x="269899" y="320833"/>
                    <a:pt x="267613" y="321023"/>
                  </a:cubicBezTo>
                  <a:cubicBezTo>
                    <a:pt x="243705" y="321880"/>
                    <a:pt x="219988" y="324738"/>
                    <a:pt x="196176" y="320833"/>
                  </a:cubicBezTo>
                  <a:cubicBezTo>
                    <a:pt x="193032" y="320261"/>
                    <a:pt x="188556" y="317308"/>
                    <a:pt x="186841" y="320166"/>
                  </a:cubicBezTo>
                  <a:cubicBezTo>
                    <a:pt x="175125" y="339502"/>
                    <a:pt x="157790" y="330643"/>
                    <a:pt x="142455" y="331596"/>
                  </a:cubicBezTo>
                  <a:cubicBezTo>
                    <a:pt x="131596" y="329596"/>
                    <a:pt x="119595" y="315594"/>
                    <a:pt x="112451" y="339406"/>
                  </a:cubicBezTo>
                  <a:cubicBezTo>
                    <a:pt x="109022" y="350932"/>
                    <a:pt x="97306" y="349979"/>
                    <a:pt x="89972" y="340073"/>
                  </a:cubicBezTo>
                  <a:cubicBezTo>
                    <a:pt x="82542" y="329977"/>
                    <a:pt x="72636" y="325881"/>
                    <a:pt x="61778" y="323023"/>
                  </a:cubicBezTo>
                  <a:cubicBezTo>
                    <a:pt x="51015" y="321023"/>
                    <a:pt x="40823" y="315975"/>
                    <a:pt x="29202" y="321499"/>
                  </a:cubicBezTo>
                  <a:cubicBezTo>
                    <a:pt x="21106" y="325309"/>
                    <a:pt x="14820" y="320261"/>
                    <a:pt x="10724" y="311212"/>
                  </a:cubicBezTo>
                  <a:cubicBezTo>
                    <a:pt x="7009" y="302926"/>
                    <a:pt x="8533" y="296163"/>
                    <a:pt x="14343" y="291115"/>
                  </a:cubicBezTo>
                  <a:cubicBezTo>
                    <a:pt x="27583" y="279304"/>
                    <a:pt x="36060" y="265492"/>
                    <a:pt x="35203" y="245966"/>
                  </a:cubicBezTo>
                  <a:cubicBezTo>
                    <a:pt x="35013" y="242061"/>
                    <a:pt x="39299" y="240727"/>
                    <a:pt x="41585" y="238156"/>
                  </a:cubicBezTo>
                  <a:cubicBezTo>
                    <a:pt x="49205" y="230059"/>
                    <a:pt x="50824" y="257301"/>
                    <a:pt x="61016" y="240823"/>
                  </a:cubicBezTo>
                  <a:cubicBezTo>
                    <a:pt x="67969" y="229583"/>
                    <a:pt x="81685" y="238251"/>
                    <a:pt x="92353" y="237298"/>
                  </a:cubicBezTo>
                  <a:cubicBezTo>
                    <a:pt x="91782" y="205390"/>
                    <a:pt x="83304" y="195198"/>
                    <a:pt x="57206" y="189292"/>
                  </a:cubicBezTo>
                  <a:cubicBezTo>
                    <a:pt x="44823" y="186530"/>
                    <a:pt x="31298" y="186054"/>
                    <a:pt x="20535" y="177196"/>
                  </a:cubicBezTo>
                  <a:cubicBezTo>
                    <a:pt x="-1468" y="159098"/>
                    <a:pt x="-6802" y="119379"/>
                    <a:pt x="9486" y="94900"/>
                  </a:cubicBezTo>
                  <a:cubicBezTo>
                    <a:pt x="16725" y="83946"/>
                    <a:pt x="38727" y="86041"/>
                    <a:pt x="43680" y="98614"/>
                  </a:cubicBezTo>
                  <a:cubicBezTo>
                    <a:pt x="46347" y="105472"/>
                    <a:pt x="47871" y="112902"/>
                    <a:pt x="47776" y="120331"/>
                  </a:cubicBezTo>
                  <a:cubicBezTo>
                    <a:pt x="47871" y="122046"/>
                    <a:pt x="45966" y="122998"/>
                    <a:pt x="45966" y="124808"/>
                  </a:cubicBezTo>
                  <a:cubicBezTo>
                    <a:pt x="47395" y="124427"/>
                    <a:pt x="48824" y="124332"/>
                    <a:pt x="50443" y="124332"/>
                  </a:cubicBezTo>
                  <a:cubicBezTo>
                    <a:pt x="61683" y="133285"/>
                    <a:pt x="70922" y="131952"/>
                    <a:pt x="77780" y="118236"/>
                  </a:cubicBezTo>
                  <a:cubicBezTo>
                    <a:pt x="85971" y="101567"/>
                    <a:pt x="97878" y="88518"/>
                    <a:pt x="111879" y="77564"/>
                  </a:cubicBezTo>
                  <a:cubicBezTo>
                    <a:pt x="115213" y="75564"/>
                    <a:pt x="118737" y="74516"/>
                    <a:pt x="122452" y="73945"/>
                  </a:cubicBezTo>
                  <a:cubicBezTo>
                    <a:pt x="124929" y="73564"/>
                    <a:pt x="127310" y="73373"/>
                    <a:pt x="129786" y="73278"/>
                  </a:cubicBezTo>
                  <a:cubicBezTo>
                    <a:pt x="146360" y="75278"/>
                    <a:pt x="156933" y="69373"/>
                    <a:pt x="168172" y="53561"/>
                  </a:cubicBezTo>
                  <a:cubicBezTo>
                    <a:pt x="191889" y="20128"/>
                    <a:pt x="223608" y="-1874"/>
                    <a:pt x="265041" y="126"/>
                  </a:cubicBezTo>
                  <a:cubicBezTo>
                    <a:pt x="281329" y="888"/>
                    <a:pt x="297617" y="1745"/>
                    <a:pt x="313905" y="412"/>
                  </a:cubicBezTo>
                  <a:cubicBezTo>
                    <a:pt x="322287" y="-255"/>
                    <a:pt x="329907" y="-350"/>
                    <a:pt x="332859" y="9746"/>
                  </a:cubicBezTo>
                  <a:cubicBezTo>
                    <a:pt x="336955" y="23748"/>
                    <a:pt x="327621" y="34797"/>
                    <a:pt x="323525" y="46513"/>
                  </a:cubicBezTo>
                  <a:cubicBezTo>
                    <a:pt x="321048" y="53752"/>
                    <a:pt x="310571" y="53275"/>
                    <a:pt x="305237" y="48322"/>
                  </a:cubicBezTo>
                  <a:cubicBezTo>
                    <a:pt x="297807" y="41464"/>
                    <a:pt x="295807" y="42512"/>
                    <a:pt x="289330" y="50608"/>
                  </a:cubicBezTo>
                  <a:cubicBezTo>
                    <a:pt x="280758" y="61276"/>
                    <a:pt x="275805" y="47846"/>
                    <a:pt x="270375" y="41941"/>
                  </a:cubicBezTo>
                  <a:cubicBezTo>
                    <a:pt x="260565" y="63943"/>
                    <a:pt x="268661" y="75564"/>
                    <a:pt x="288378" y="80422"/>
                  </a:cubicBezTo>
                  <a:cubicBezTo>
                    <a:pt x="296855" y="82517"/>
                    <a:pt x="304951" y="85470"/>
                    <a:pt x="312762" y="89375"/>
                  </a:cubicBezTo>
                  <a:cubicBezTo>
                    <a:pt x="322668" y="94328"/>
                    <a:pt x="323525" y="103472"/>
                    <a:pt x="319810" y="113092"/>
                  </a:cubicBezTo>
                  <a:cubicBezTo>
                    <a:pt x="316286" y="122141"/>
                    <a:pt x="312571" y="128428"/>
                    <a:pt x="300474" y="122903"/>
                  </a:cubicBezTo>
                  <a:cubicBezTo>
                    <a:pt x="284187" y="115474"/>
                    <a:pt x="278853" y="124618"/>
                    <a:pt x="284568" y="141953"/>
                  </a:cubicBezTo>
                  <a:cubicBezTo>
                    <a:pt x="286377" y="143572"/>
                    <a:pt x="288187" y="145192"/>
                    <a:pt x="289997" y="146716"/>
                  </a:cubicBezTo>
                  <a:cubicBezTo>
                    <a:pt x="307047" y="159860"/>
                    <a:pt x="320382" y="175100"/>
                    <a:pt x="312666" y="201865"/>
                  </a:cubicBezTo>
                  <a:cubicBezTo>
                    <a:pt x="325620" y="202437"/>
                    <a:pt x="328668" y="192912"/>
                    <a:pt x="332764" y="185482"/>
                  </a:cubicBezTo>
                  <a:cubicBezTo>
                    <a:pt x="338955" y="174243"/>
                    <a:pt x="343527" y="161860"/>
                    <a:pt x="353910" y="153955"/>
                  </a:cubicBezTo>
                  <a:cubicBezTo>
                    <a:pt x="363625" y="146620"/>
                    <a:pt x="358672" y="137191"/>
                    <a:pt x="356577" y="128428"/>
                  </a:cubicBezTo>
                  <a:cubicBezTo>
                    <a:pt x="354386" y="119569"/>
                    <a:pt x="341146" y="108901"/>
                    <a:pt x="354291" y="102424"/>
                  </a:cubicBezTo>
                  <a:cubicBezTo>
                    <a:pt x="366959" y="96233"/>
                    <a:pt x="381532" y="80136"/>
                    <a:pt x="396772" y="96138"/>
                  </a:cubicBezTo>
                  <a:cubicBezTo>
                    <a:pt x="408869" y="108806"/>
                    <a:pt x="428967" y="112045"/>
                    <a:pt x="433634" y="133476"/>
                  </a:cubicBezTo>
                  <a:cubicBezTo>
                    <a:pt x="434491" y="137191"/>
                    <a:pt x="437253" y="140143"/>
                    <a:pt x="441159" y="139667"/>
                  </a:cubicBezTo>
                  <a:cubicBezTo>
                    <a:pt x="446302" y="139096"/>
                    <a:pt x="448683" y="134619"/>
                    <a:pt x="448588" y="129856"/>
                  </a:cubicBezTo>
                  <a:cubicBezTo>
                    <a:pt x="448493" y="113950"/>
                    <a:pt x="446778" y="98043"/>
                    <a:pt x="445159" y="82327"/>
                  </a:cubicBezTo>
                  <a:cubicBezTo>
                    <a:pt x="444207" y="73087"/>
                    <a:pt x="436015" y="67277"/>
                    <a:pt x="428586" y="77469"/>
                  </a:cubicBezTo>
                  <a:cubicBezTo>
                    <a:pt x="423633" y="84327"/>
                    <a:pt x="419918" y="90232"/>
                    <a:pt x="412965" y="81565"/>
                  </a:cubicBezTo>
                  <a:cubicBezTo>
                    <a:pt x="406011" y="72802"/>
                    <a:pt x="406773" y="54037"/>
                    <a:pt x="411631" y="54323"/>
                  </a:cubicBezTo>
                  <a:cubicBezTo>
                    <a:pt x="429824" y="55561"/>
                    <a:pt x="427157" y="30225"/>
                    <a:pt x="441921" y="30225"/>
                  </a:cubicBezTo>
                  <a:cubicBezTo>
                    <a:pt x="444207" y="30320"/>
                    <a:pt x="446397" y="30796"/>
                    <a:pt x="448493" y="31654"/>
                  </a:cubicBezTo>
                  <a:cubicBezTo>
                    <a:pt x="453065" y="34702"/>
                    <a:pt x="457827" y="37369"/>
                    <a:pt x="463161" y="38797"/>
                  </a:cubicBezTo>
                  <a:cubicBezTo>
                    <a:pt x="466209" y="40607"/>
                    <a:pt x="468305" y="43465"/>
                    <a:pt x="469829" y="46894"/>
                  </a:cubicBezTo>
                  <a:cubicBezTo>
                    <a:pt x="477068" y="61562"/>
                    <a:pt x="465638" y="82898"/>
                    <a:pt x="483926" y="93566"/>
                  </a:cubicBezTo>
                  <a:cubicBezTo>
                    <a:pt x="484497" y="94709"/>
                    <a:pt x="484974" y="95852"/>
                    <a:pt x="485545" y="96995"/>
                  </a:cubicBezTo>
                  <a:cubicBezTo>
                    <a:pt x="485259" y="102329"/>
                    <a:pt x="483831" y="106139"/>
                    <a:pt x="477830" y="104044"/>
                  </a:cubicBezTo>
                  <a:cubicBezTo>
                    <a:pt x="474496" y="102901"/>
                    <a:pt x="468400" y="104615"/>
                    <a:pt x="468686" y="104996"/>
                  </a:cubicBezTo>
                  <a:cubicBezTo>
                    <a:pt x="478211" y="117283"/>
                    <a:pt x="460113" y="122713"/>
                    <a:pt x="463161" y="133952"/>
                  </a:cubicBezTo>
                  <a:cubicBezTo>
                    <a:pt x="466114" y="145096"/>
                    <a:pt x="469734" y="157193"/>
                    <a:pt x="461733" y="168528"/>
                  </a:cubicBezTo>
                  <a:cubicBezTo>
                    <a:pt x="460304" y="170528"/>
                    <a:pt x="462495" y="174052"/>
                    <a:pt x="464971" y="175100"/>
                  </a:cubicBezTo>
                  <a:cubicBezTo>
                    <a:pt x="469734" y="177100"/>
                    <a:pt x="474877" y="178053"/>
                    <a:pt x="477830" y="183482"/>
                  </a:cubicBezTo>
                  <a:cubicBezTo>
                    <a:pt x="479354" y="186340"/>
                    <a:pt x="478401" y="192150"/>
                    <a:pt x="475830" y="193483"/>
                  </a:cubicBezTo>
                  <a:cubicBezTo>
                    <a:pt x="473067" y="194912"/>
                    <a:pt x="470781" y="193960"/>
                    <a:pt x="470019" y="191007"/>
                  </a:cubicBezTo>
                  <a:cubicBezTo>
                    <a:pt x="467448" y="181006"/>
                    <a:pt x="460590" y="180720"/>
                    <a:pt x="453636" y="183006"/>
                  </a:cubicBezTo>
                  <a:cubicBezTo>
                    <a:pt x="448017" y="184911"/>
                    <a:pt x="442778" y="188626"/>
                    <a:pt x="437634" y="191864"/>
                  </a:cubicBezTo>
                  <a:cubicBezTo>
                    <a:pt x="434682" y="193769"/>
                    <a:pt x="432110" y="196246"/>
                    <a:pt x="428300" y="195388"/>
                  </a:cubicBezTo>
                  <a:cubicBezTo>
                    <a:pt x="418013" y="193198"/>
                    <a:pt x="418775" y="199008"/>
                    <a:pt x="421347" y="206628"/>
                  </a:cubicBezTo>
                  <a:cubicBezTo>
                    <a:pt x="421728" y="207866"/>
                    <a:pt x="420966" y="210533"/>
                    <a:pt x="420013" y="211105"/>
                  </a:cubicBezTo>
                  <a:cubicBezTo>
                    <a:pt x="419061" y="211676"/>
                    <a:pt x="416775" y="210914"/>
                    <a:pt x="415822" y="209866"/>
                  </a:cubicBezTo>
                  <a:cubicBezTo>
                    <a:pt x="407440" y="200913"/>
                    <a:pt x="406773" y="197579"/>
                    <a:pt x="410679" y="187864"/>
                  </a:cubicBezTo>
                  <a:cubicBezTo>
                    <a:pt x="416013" y="174719"/>
                    <a:pt x="416013" y="174719"/>
                    <a:pt x="403821" y="163003"/>
                  </a:cubicBezTo>
                  <a:cubicBezTo>
                    <a:pt x="403059" y="179101"/>
                    <a:pt x="396677" y="189864"/>
                    <a:pt x="382580" y="194150"/>
                  </a:cubicBezTo>
                  <a:cubicBezTo>
                    <a:pt x="377722" y="195579"/>
                    <a:pt x="376674" y="200341"/>
                    <a:pt x="378294" y="205485"/>
                  </a:cubicBezTo>
                  <a:cubicBezTo>
                    <a:pt x="382294" y="218248"/>
                    <a:pt x="384104" y="230250"/>
                    <a:pt x="382770" y="242251"/>
                  </a:cubicBezTo>
                  <a:cubicBezTo>
                    <a:pt x="381913" y="249967"/>
                    <a:pt x="380961" y="256634"/>
                    <a:pt x="389628" y="259968"/>
                  </a:cubicBezTo>
                  <a:cubicBezTo>
                    <a:pt x="391819" y="260825"/>
                    <a:pt x="390390" y="265207"/>
                    <a:pt x="388295" y="267112"/>
                  </a:cubicBezTo>
                  <a:cubicBezTo>
                    <a:pt x="380389" y="274351"/>
                    <a:pt x="372864" y="273684"/>
                    <a:pt x="364482" y="262540"/>
                  </a:cubicBezTo>
                  <a:cubicBezTo>
                    <a:pt x="361149" y="258063"/>
                    <a:pt x="360196" y="255967"/>
                    <a:pt x="355243" y="259206"/>
                  </a:cubicBezTo>
                  <a:cubicBezTo>
                    <a:pt x="343813" y="266540"/>
                    <a:pt x="333431" y="276922"/>
                    <a:pt x="318667" y="275303"/>
                  </a:cubicBezTo>
                  <a:cubicBezTo>
                    <a:pt x="314667" y="274827"/>
                    <a:pt x="312095" y="277780"/>
                    <a:pt x="310666" y="281113"/>
                  </a:cubicBezTo>
                  <a:cubicBezTo>
                    <a:pt x="306380" y="290924"/>
                    <a:pt x="299617" y="297592"/>
                    <a:pt x="290949" y="302545"/>
                  </a:cubicBezTo>
                  <a:cubicBezTo>
                    <a:pt x="284949" y="305974"/>
                    <a:pt x="285901" y="311498"/>
                    <a:pt x="288473" y="317023"/>
                  </a:cubicBezTo>
                  <a:cubicBezTo>
                    <a:pt x="289235" y="318642"/>
                    <a:pt x="289806" y="320547"/>
                    <a:pt x="290949" y="321976"/>
                  </a:cubicBezTo>
                  <a:cubicBezTo>
                    <a:pt x="298569" y="331501"/>
                    <a:pt x="302570" y="341692"/>
                    <a:pt x="301332" y="355218"/>
                  </a:cubicBezTo>
                  <a:cubicBezTo>
                    <a:pt x="301332" y="360742"/>
                    <a:pt x="304856" y="367505"/>
                    <a:pt x="304570" y="374077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20A14D4-8516-4B2F-A7B2-7985D99E993B}"/>
                </a:ext>
              </a:extLst>
            </p:cNvPr>
            <p:cNvSpPr/>
            <p:nvPr/>
          </p:nvSpPr>
          <p:spPr>
            <a:xfrm>
              <a:off x="3801361" y="1171044"/>
              <a:ext cx="270157" cy="306304"/>
            </a:xfrm>
            <a:custGeom>
              <a:avLst/>
              <a:gdLst>
                <a:gd name="connsiteX0" fmla="*/ 15757 w 270157"/>
                <a:gd name="connsiteY0" fmla="*/ 39148 h 306304"/>
                <a:gd name="connsiteX1" fmla="*/ 10518 w 270157"/>
                <a:gd name="connsiteY1" fmla="*/ 33528 h 306304"/>
                <a:gd name="connsiteX2" fmla="*/ 136 w 270157"/>
                <a:gd name="connsiteY2" fmla="*/ 27908 h 306304"/>
                <a:gd name="connsiteX3" fmla="*/ 136 w 270157"/>
                <a:gd name="connsiteY3" fmla="*/ 27908 h 306304"/>
                <a:gd name="connsiteX4" fmla="*/ 31187 w 270157"/>
                <a:gd name="connsiteY4" fmla="*/ 10954 h 306304"/>
                <a:gd name="connsiteX5" fmla="*/ 36331 w 270157"/>
                <a:gd name="connsiteY5" fmla="*/ 10954 h 306304"/>
                <a:gd name="connsiteX6" fmla="*/ 70906 w 270157"/>
                <a:gd name="connsiteY6" fmla="*/ 33052 h 306304"/>
                <a:gd name="connsiteX7" fmla="*/ 88623 w 270157"/>
                <a:gd name="connsiteY7" fmla="*/ 40195 h 306304"/>
                <a:gd name="connsiteX8" fmla="*/ 102815 w 270157"/>
                <a:gd name="connsiteY8" fmla="*/ 39815 h 306304"/>
                <a:gd name="connsiteX9" fmla="*/ 93290 w 270157"/>
                <a:gd name="connsiteY9" fmla="*/ 5239 h 306304"/>
                <a:gd name="connsiteX10" fmla="*/ 129485 w 270157"/>
                <a:gd name="connsiteY10" fmla="*/ 5334 h 306304"/>
                <a:gd name="connsiteX11" fmla="*/ 139867 w 270157"/>
                <a:gd name="connsiteY11" fmla="*/ 5429 h 306304"/>
                <a:gd name="connsiteX12" fmla="*/ 150250 w 270157"/>
                <a:gd name="connsiteY12" fmla="*/ 5429 h 306304"/>
                <a:gd name="connsiteX13" fmla="*/ 155584 w 270157"/>
                <a:gd name="connsiteY13" fmla="*/ 0 h 306304"/>
                <a:gd name="connsiteX14" fmla="*/ 170252 w 270157"/>
                <a:gd name="connsiteY14" fmla="*/ 10382 h 306304"/>
                <a:gd name="connsiteX15" fmla="*/ 192255 w 270157"/>
                <a:gd name="connsiteY15" fmla="*/ 20479 h 306304"/>
                <a:gd name="connsiteX16" fmla="*/ 201971 w 270157"/>
                <a:gd name="connsiteY16" fmla="*/ 28004 h 306304"/>
                <a:gd name="connsiteX17" fmla="*/ 208066 w 270157"/>
                <a:gd name="connsiteY17" fmla="*/ 32766 h 306304"/>
                <a:gd name="connsiteX18" fmla="*/ 239975 w 270157"/>
                <a:gd name="connsiteY18" fmla="*/ 63532 h 306304"/>
                <a:gd name="connsiteX19" fmla="*/ 243404 w 270157"/>
                <a:gd name="connsiteY19" fmla="*/ 67532 h 306304"/>
                <a:gd name="connsiteX20" fmla="*/ 269312 w 270157"/>
                <a:gd name="connsiteY20" fmla="*/ 112776 h 306304"/>
                <a:gd name="connsiteX21" fmla="*/ 269312 w 270157"/>
                <a:gd name="connsiteY21" fmla="*/ 112776 h 306304"/>
                <a:gd name="connsiteX22" fmla="*/ 269312 w 270157"/>
                <a:gd name="connsiteY22" fmla="*/ 135446 h 306304"/>
                <a:gd name="connsiteX23" fmla="*/ 269312 w 270157"/>
                <a:gd name="connsiteY23" fmla="*/ 135446 h 306304"/>
                <a:gd name="connsiteX24" fmla="*/ 267407 w 270157"/>
                <a:gd name="connsiteY24" fmla="*/ 137255 h 306304"/>
                <a:gd name="connsiteX25" fmla="*/ 238832 w 270157"/>
                <a:gd name="connsiteY25" fmla="*/ 227266 h 306304"/>
                <a:gd name="connsiteX26" fmla="*/ 237499 w 270157"/>
                <a:gd name="connsiteY26" fmla="*/ 235458 h 306304"/>
                <a:gd name="connsiteX27" fmla="*/ 233975 w 270157"/>
                <a:gd name="connsiteY27" fmla="*/ 238601 h 306304"/>
                <a:gd name="connsiteX28" fmla="*/ 213305 w 270157"/>
                <a:gd name="connsiteY28" fmla="*/ 251841 h 306304"/>
                <a:gd name="connsiteX29" fmla="*/ 194636 w 270157"/>
                <a:gd name="connsiteY29" fmla="*/ 268605 h 306304"/>
                <a:gd name="connsiteX30" fmla="*/ 171490 w 270157"/>
                <a:gd name="connsiteY30" fmla="*/ 282512 h 306304"/>
                <a:gd name="connsiteX31" fmla="*/ 150250 w 270157"/>
                <a:gd name="connsiteY31" fmla="*/ 293846 h 306304"/>
                <a:gd name="connsiteX32" fmla="*/ 150250 w 270157"/>
                <a:gd name="connsiteY32" fmla="*/ 293846 h 306304"/>
                <a:gd name="connsiteX33" fmla="*/ 139867 w 270157"/>
                <a:gd name="connsiteY33" fmla="*/ 293751 h 306304"/>
                <a:gd name="connsiteX34" fmla="*/ 124913 w 270157"/>
                <a:gd name="connsiteY34" fmla="*/ 296894 h 306304"/>
                <a:gd name="connsiteX35" fmla="*/ 116341 w 270157"/>
                <a:gd name="connsiteY35" fmla="*/ 303086 h 306304"/>
                <a:gd name="connsiteX36" fmla="*/ 95576 w 270157"/>
                <a:gd name="connsiteY36" fmla="*/ 303657 h 306304"/>
                <a:gd name="connsiteX37" fmla="*/ 110435 w 270157"/>
                <a:gd name="connsiteY37" fmla="*/ 289846 h 306304"/>
                <a:gd name="connsiteX38" fmla="*/ 116627 w 270157"/>
                <a:gd name="connsiteY38" fmla="*/ 285464 h 306304"/>
                <a:gd name="connsiteX39" fmla="*/ 106720 w 270157"/>
                <a:gd name="connsiteY39" fmla="*/ 275368 h 306304"/>
                <a:gd name="connsiteX40" fmla="*/ 96338 w 270157"/>
                <a:gd name="connsiteY40" fmla="*/ 277463 h 306304"/>
                <a:gd name="connsiteX41" fmla="*/ 81670 w 270157"/>
                <a:gd name="connsiteY41" fmla="*/ 301562 h 306304"/>
                <a:gd name="connsiteX42" fmla="*/ 76145 w 270157"/>
                <a:gd name="connsiteY42" fmla="*/ 281750 h 306304"/>
                <a:gd name="connsiteX43" fmla="*/ 61286 w 270157"/>
                <a:gd name="connsiteY43" fmla="*/ 279559 h 306304"/>
                <a:gd name="connsiteX44" fmla="*/ 52904 w 270157"/>
                <a:gd name="connsiteY44" fmla="*/ 275463 h 306304"/>
                <a:gd name="connsiteX45" fmla="*/ 59762 w 270157"/>
                <a:gd name="connsiteY45" fmla="*/ 265367 h 306304"/>
                <a:gd name="connsiteX46" fmla="*/ 81384 w 270157"/>
                <a:gd name="connsiteY46" fmla="*/ 253556 h 306304"/>
                <a:gd name="connsiteX47" fmla="*/ 87385 w 270157"/>
                <a:gd name="connsiteY47" fmla="*/ 248126 h 306304"/>
                <a:gd name="connsiteX48" fmla="*/ 83098 w 270157"/>
                <a:gd name="connsiteY48" fmla="*/ 234887 h 306304"/>
                <a:gd name="connsiteX49" fmla="*/ 73859 w 270157"/>
                <a:gd name="connsiteY49" fmla="*/ 227648 h 306304"/>
                <a:gd name="connsiteX50" fmla="*/ 59000 w 270157"/>
                <a:gd name="connsiteY50" fmla="*/ 210598 h 306304"/>
                <a:gd name="connsiteX51" fmla="*/ 61096 w 270157"/>
                <a:gd name="connsiteY51" fmla="*/ 206407 h 306304"/>
                <a:gd name="connsiteX52" fmla="*/ 66334 w 270157"/>
                <a:gd name="connsiteY52" fmla="*/ 188119 h 306304"/>
                <a:gd name="connsiteX53" fmla="*/ 53952 w 270157"/>
                <a:gd name="connsiteY53" fmla="*/ 168021 h 306304"/>
                <a:gd name="connsiteX54" fmla="*/ 46808 w 270157"/>
                <a:gd name="connsiteY54" fmla="*/ 169450 h 306304"/>
                <a:gd name="connsiteX55" fmla="*/ 42331 w 270157"/>
                <a:gd name="connsiteY55" fmla="*/ 151352 h 306304"/>
                <a:gd name="connsiteX56" fmla="*/ 42141 w 270157"/>
                <a:gd name="connsiteY56" fmla="*/ 147352 h 306304"/>
                <a:gd name="connsiteX57" fmla="*/ 58524 w 270157"/>
                <a:gd name="connsiteY57" fmla="*/ 139827 h 306304"/>
                <a:gd name="connsiteX58" fmla="*/ 66239 w 270157"/>
                <a:gd name="connsiteY58" fmla="*/ 113348 h 306304"/>
                <a:gd name="connsiteX59" fmla="*/ 62715 w 270157"/>
                <a:gd name="connsiteY59" fmla="*/ 109823 h 306304"/>
                <a:gd name="connsiteX60" fmla="*/ 36426 w 270157"/>
                <a:gd name="connsiteY60" fmla="*/ 90488 h 306304"/>
                <a:gd name="connsiteX61" fmla="*/ 15757 w 270157"/>
                <a:gd name="connsiteY61" fmla="*/ 39148 h 30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0157" h="306304">
                  <a:moveTo>
                    <a:pt x="15757" y="39148"/>
                  </a:moveTo>
                  <a:cubicBezTo>
                    <a:pt x="14042" y="37243"/>
                    <a:pt x="12328" y="35433"/>
                    <a:pt x="10518" y="33528"/>
                  </a:cubicBezTo>
                  <a:cubicBezTo>
                    <a:pt x="4422" y="37529"/>
                    <a:pt x="3184" y="30766"/>
                    <a:pt x="136" y="27908"/>
                  </a:cubicBezTo>
                  <a:lnTo>
                    <a:pt x="136" y="27908"/>
                  </a:lnTo>
                  <a:cubicBezTo>
                    <a:pt x="-1865" y="-4763"/>
                    <a:pt x="18709" y="11906"/>
                    <a:pt x="31187" y="10954"/>
                  </a:cubicBezTo>
                  <a:cubicBezTo>
                    <a:pt x="32902" y="10954"/>
                    <a:pt x="34616" y="10954"/>
                    <a:pt x="36331" y="10954"/>
                  </a:cubicBezTo>
                  <a:cubicBezTo>
                    <a:pt x="52428" y="9525"/>
                    <a:pt x="74050" y="-3715"/>
                    <a:pt x="70906" y="33052"/>
                  </a:cubicBezTo>
                  <a:cubicBezTo>
                    <a:pt x="70335" y="40386"/>
                    <a:pt x="76240" y="55150"/>
                    <a:pt x="88623" y="40195"/>
                  </a:cubicBezTo>
                  <a:cubicBezTo>
                    <a:pt x="92052" y="36100"/>
                    <a:pt x="98243" y="42101"/>
                    <a:pt x="102815" y="39815"/>
                  </a:cubicBezTo>
                  <a:cubicBezTo>
                    <a:pt x="106054" y="25622"/>
                    <a:pt x="83956" y="20765"/>
                    <a:pt x="93290" y="5239"/>
                  </a:cubicBezTo>
                  <a:cubicBezTo>
                    <a:pt x="105387" y="-5429"/>
                    <a:pt x="117388" y="13430"/>
                    <a:pt x="129485" y="5334"/>
                  </a:cubicBezTo>
                  <a:cubicBezTo>
                    <a:pt x="132914" y="5334"/>
                    <a:pt x="136343" y="5334"/>
                    <a:pt x="139867" y="5429"/>
                  </a:cubicBezTo>
                  <a:cubicBezTo>
                    <a:pt x="143296" y="8858"/>
                    <a:pt x="146725" y="8858"/>
                    <a:pt x="150250" y="5429"/>
                  </a:cubicBezTo>
                  <a:cubicBezTo>
                    <a:pt x="152059" y="3620"/>
                    <a:pt x="153774" y="1810"/>
                    <a:pt x="155584" y="0"/>
                  </a:cubicBezTo>
                  <a:cubicBezTo>
                    <a:pt x="160537" y="3429"/>
                    <a:pt x="166061" y="6001"/>
                    <a:pt x="170252" y="10382"/>
                  </a:cubicBezTo>
                  <a:cubicBezTo>
                    <a:pt x="176634" y="16955"/>
                    <a:pt x="182539" y="22003"/>
                    <a:pt x="192255" y="20479"/>
                  </a:cubicBezTo>
                  <a:cubicBezTo>
                    <a:pt x="195112" y="20003"/>
                    <a:pt x="198732" y="25336"/>
                    <a:pt x="201971" y="28004"/>
                  </a:cubicBezTo>
                  <a:cubicBezTo>
                    <a:pt x="203971" y="29623"/>
                    <a:pt x="205971" y="32671"/>
                    <a:pt x="208066" y="32766"/>
                  </a:cubicBezTo>
                  <a:cubicBezTo>
                    <a:pt x="226450" y="33718"/>
                    <a:pt x="235879" y="45148"/>
                    <a:pt x="239975" y="63532"/>
                  </a:cubicBezTo>
                  <a:cubicBezTo>
                    <a:pt x="240356" y="65056"/>
                    <a:pt x="242261" y="66199"/>
                    <a:pt x="243404" y="67532"/>
                  </a:cubicBezTo>
                  <a:cubicBezTo>
                    <a:pt x="242261" y="89249"/>
                    <a:pt x="265693" y="94202"/>
                    <a:pt x="269312" y="112776"/>
                  </a:cubicBezTo>
                  <a:lnTo>
                    <a:pt x="269312" y="112776"/>
                  </a:lnTo>
                  <a:cubicBezTo>
                    <a:pt x="259692" y="120301"/>
                    <a:pt x="273598" y="127921"/>
                    <a:pt x="269312" y="135446"/>
                  </a:cubicBezTo>
                  <a:lnTo>
                    <a:pt x="269312" y="135446"/>
                  </a:lnTo>
                  <a:cubicBezTo>
                    <a:pt x="268646" y="136017"/>
                    <a:pt x="267693" y="136493"/>
                    <a:pt x="267407" y="137255"/>
                  </a:cubicBezTo>
                  <a:cubicBezTo>
                    <a:pt x="258073" y="167354"/>
                    <a:pt x="249310" y="197644"/>
                    <a:pt x="238832" y="227266"/>
                  </a:cubicBezTo>
                  <a:cubicBezTo>
                    <a:pt x="237880" y="229838"/>
                    <a:pt x="238356" y="232886"/>
                    <a:pt x="237499" y="235458"/>
                  </a:cubicBezTo>
                  <a:cubicBezTo>
                    <a:pt x="237023" y="236791"/>
                    <a:pt x="235117" y="238697"/>
                    <a:pt x="233975" y="238601"/>
                  </a:cubicBezTo>
                  <a:cubicBezTo>
                    <a:pt x="223783" y="237077"/>
                    <a:pt x="218258" y="243840"/>
                    <a:pt x="213305" y="251841"/>
                  </a:cubicBezTo>
                  <a:cubicBezTo>
                    <a:pt x="208638" y="259271"/>
                    <a:pt x="198351" y="258032"/>
                    <a:pt x="194636" y="268605"/>
                  </a:cubicBezTo>
                  <a:cubicBezTo>
                    <a:pt x="191207" y="278702"/>
                    <a:pt x="182063" y="283274"/>
                    <a:pt x="171490" y="282512"/>
                  </a:cubicBezTo>
                  <a:cubicBezTo>
                    <a:pt x="162537" y="281845"/>
                    <a:pt x="154250" y="283274"/>
                    <a:pt x="150250" y="293846"/>
                  </a:cubicBezTo>
                  <a:lnTo>
                    <a:pt x="150250" y="293846"/>
                  </a:lnTo>
                  <a:cubicBezTo>
                    <a:pt x="146725" y="296799"/>
                    <a:pt x="143296" y="297371"/>
                    <a:pt x="139867" y="293751"/>
                  </a:cubicBezTo>
                  <a:cubicBezTo>
                    <a:pt x="134724" y="293846"/>
                    <a:pt x="129485" y="293561"/>
                    <a:pt x="124913" y="296894"/>
                  </a:cubicBezTo>
                  <a:cubicBezTo>
                    <a:pt x="122056" y="298990"/>
                    <a:pt x="119484" y="301657"/>
                    <a:pt x="116341" y="303086"/>
                  </a:cubicBezTo>
                  <a:cubicBezTo>
                    <a:pt x="107387" y="307277"/>
                    <a:pt x="95100" y="307277"/>
                    <a:pt x="95576" y="303657"/>
                  </a:cubicBezTo>
                  <a:cubicBezTo>
                    <a:pt x="96719" y="294323"/>
                    <a:pt x="105292" y="294132"/>
                    <a:pt x="110435" y="289846"/>
                  </a:cubicBezTo>
                  <a:cubicBezTo>
                    <a:pt x="112435" y="288227"/>
                    <a:pt x="114626" y="286798"/>
                    <a:pt x="116627" y="285464"/>
                  </a:cubicBezTo>
                  <a:cubicBezTo>
                    <a:pt x="118912" y="275654"/>
                    <a:pt x="108911" y="281178"/>
                    <a:pt x="106720" y="275368"/>
                  </a:cubicBezTo>
                  <a:cubicBezTo>
                    <a:pt x="104815" y="270510"/>
                    <a:pt x="99386" y="273463"/>
                    <a:pt x="96338" y="277463"/>
                  </a:cubicBezTo>
                  <a:cubicBezTo>
                    <a:pt x="90814" y="284512"/>
                    <a:pt x="90052" y="294989"/>
                    <a:pt x="81670" y="301562"/>
                  </a:cubicBezTo>
                  <a:cubicBezTo>
                    <a:pt x="74621" y="296609"/>
                    <a:pt x="80336" y="287179"/>
                    <a:pt x="76145" y="281750"/>
                  </a:cubicBezTo>
                  <a:cubicBezTo>
                    <a:pt x="71192" y="281083"/>
                    <a:pt x="66144" y="280511"/>
                    <a:pt x="61286" y="279559"/>
                  </a:cubicBezTo>
                  <a:cubicBezTo>
                    <a:pt x="58143" y="278987"/>
                    <a:pt x="53666" y="280416"/>
                    <a:pt x="52904" y="275463"/>
                  </a:cubicBezTo>
                  <a:cubicBezTo>
                    <a:pt x="51952" y="269938"/>
                    <a:pt x="55476" y="267557"/>
                    <a:pt x="59762" y="265367"/>
                  </a:cubicBezTo>
                  <a:cubicBezTo>
                    <a:pt x="67192" y="261557"/>
                    <a:pt x="73954" y="254127"/>
                    <a:pt x="81384" y="253556"/>
                  </a:cubicBezTo>
                  <a:cubicBezTo>
                    <a:pt x="86718" y="253079"/>
                    <a:pt x="88909" y="254699"/>
                    <a:pt x="87385" y="248126"/>
                  </a:cubicBezTo>
                  <a:cubicBezTo>
                    <a:pt x="86432" y="243554"/>
                    <a:pt x="84241" y="239363"/>
                    <a:pt x="83098" y="234887"/>
                  </a:cubicBezTo>
                  <a:cubicBezTo>
                    <a:pt x="81765" y="229457"/>
                    <a:pt x="78812" y="228124"/>
                    <a:pt x="73859" y="227648"/>
                  </a:cubicBezTo>
                  <a:cubicBezTo>
                    <a:pt x="64810" y="226886"/>
                    <a:pt x="63001" y="217265"/>
                    <a:pt x="59000" y="210598"/>
                  </a:cubicBezTo>
                  <a:cubicBezTo>
                    <a:pt x="58619" y="209931"/>
                    <a:pt x="60048" y="206692"/>
                    <a:pt x="61096" y="206407"/>
                  </a:cubicBezTo>
                  <a:cubicBezTo>
                    <a:pt x="71287" y="203168"/>
                    <a:pt x="68239" y="194024"/>
                    <a:pt x="66334" y="188119"/>
                  </a:cubicBezTo>
                  <a:cubicBezTo>
                    <a:pt x="63953" y="180689"/>
                    <a:pt x="58619" y="174308"/>
                    <a:pt x="53952" y="168021"/>
                  </a:cubicBezTo>
                  <a:cubicBezTo>
                    <a:pt x="53190" y="167068"/>
                    <a:pt x="49285" y="168878"/>
                    <a:pt x="46808" y="169450"/>
                  </a:cubicBezTo>
                  <a:cubicBezTo>
                    <a:pt x="45475" y="163449"/>
                    <a:pt x="54047" y="154400"/>
                    <a:pt x="42331" y="151352"/>
                  </a:cubicBezTo>
                  <a:cubicBezTo>
                    <a:pt x="41950" y="151257"/>
                    <a:pt x="41665" y="147542"/>
                    <a:pt x="42141" y="147352"/>
                  </a:cubicBezTo>
                  <a:cubicBezTo>
                    <a:pt x="47570" y="144685"/>
                    <a:pt x="53190" y="142589"/>
                    <a:pt x="58524" y="139827"/>
                  </a:cubicBezTo>
                  <a:cubicBezTo>
                    <a:pt x="66430" y="135731"/>
                    <a:pt x="70240" y="122301"/>
                    <a:pt x="66239" y="113348"/>
                  </a:cubicBezTo>
                  <a:cubicBezTo>
                    <a:pt x="65573" y="111824"/>
                    <a:pt x="63858" y="109728"/>
                    <a:pt x="62715" y="109823"/>
                  </a:cubicBezTo>
                  <a:cubicBezTo>
                    <a:pt x="49285" y="110681"/>
                    <a:pt x="44903" y="97345"/>
                    <a:pt x="36426" y="90488"/>
                  </a:cubicBezTo>
                  <a:cubicBezTo>
                    <a:pt x="35188" y="70294"/>
                    <a:pt x="34807" y="50197"/>
                    <a:pt x="15757" y="39148"/>
                  </a:cubicBez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C441893-42AC-40E4-9C22-2CBC4557124F}"/>
                </a:ext>
              </a:extLst>
            </p:cNvPr>
            <p:cNvSpPr/>
            <p:nvPr/>
          </p:nvSpPr>
          <p:spPr>
            <a:xfrm>
              <a:off x="3851884" y="1364211"/>
              <a:ext cx="2857" cy="2762"/>
            </a:xfrm>
            <a:custGeom>
              <a:avLst/>
              <a:gdLst>
                <a:gd name="connsiteX0" fmla="*/ 0 w 2857"/>
                <a:gd name="connsiteY0" fmla="*/ 2000 h 2762"/>
                <a:gd name="connsiteX1" fmla="*/ 667 w 2857"/>
                <a:gd name="connsiteY1" fmla="*/ 0 h 2762"/>
                <a:gd name="connsiteX2" fmla="*/ 2858 w 2857"/>
                <a:gd name="connsiteY2" fmla="*/ 762 h 2762"/>
                <a:gd name="connsiteX3" fmla="*/ 2191 w 2857"/>
                <a:gd name="connsiteY3" fmla="*/ 2762 h 2762"/>
                <a:gd name="connsiteX4" fmla="*/ 0 w 2857"/>
                <a:gd name="connsiteY4" fmla="*/ 2000 h 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2762">
                  <a:moveTo>
                    <a:pt x="0" y="2000"/>
                  </a:moveTo>
                  <a:cubicBezTo>
                    <a:pt x="190" y="1333"/>
                    <a:pt x="381" y="95"/>
                    <a:pt x="667" y="0"/>
                  </a:cubicBezTo>
                  <a:cubicBezTo>
                    <a:pt x="1429" y="0"/>
                    <a:pt x="2096" y="476"/>
                    <a:pt x="2858" y="762"/>
                  </a:cubicBezTo>
                  <a:cubicBezTo>
                    <a:pt x="2667" y="1429"/>
                    <a:pt x="2381" y="2667"/>
                    <a:pt x="2191" y="2762"/>
                  </a:cubicBezTo>
                  <a:cubicBezTo>
                    <a:pt x="1429" y="2762"/>
                    <a:pt x="762" y="2286"/>
                    <a:pt x="0" y="2000"/>
                  </a:cubicBez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EB5B8A4-795D-4263-B580-09EEFD60B49D}"/>
                </a:ext>
              </a:extLst>
            </p:cNvPr>
            <p:cNvSpPr/>
            <p:nvPr/>
          </p:nvSpPr>
          <p:spPr>
            <a:xfrm>
              <a:off x="3941324" y="1464509"/>
              <a:ext cx="10382" cy="5715"/>
            </a:xfrm>
            <a:custGeom>
              <a:avLst/>
              <a:gdLst>
                <a:gd name="connsiteX0" fmla="*/ 0 w 10382"/>
                <a:gd name="connsiteY0" fmla="*/ 0 h 5715"/>
                <a:gd name="connsiteX1" fmla="*/ 10382 w 10382"/>
                <a:gd name="connsiteY1" fmla="*/ 95 h 5715"/>
                <a:gd name="connsiteX2" fmla="*/ 0 w 10382"/>
                <a:gd name="connsiteY2" fmla="*/ 5715 h 5715"/>
                <a:gd name="connsiteX3" fmla="*/ 0 w 10382"/>
                <a:gd name="connsiteY3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2" h="5715">
                  <a:moveTo>
                    <a:pt x="0" y="0"/>
                  </a:moveTo>
                  <a:cubicBezTo>
                    <a:pt x="3524" y="0"/>
                    <a:pt x="6953" y="95"/>
                    <a:pt x="10382" y="95"/>
                  </a:cubicBezTo>
                  <a:cubicBezTo>
                    <a:pt x="8096" y="4572"/>
                    <a:pt x="4191" y="5525"/>
                    <a:pt x="0" y="5715"/>
                  </a:cubicBezTo>
                  <a:cubicBezTo>
                    <a:pt x="0" y="3810"/>
                    <a:pt x="0" y="1905"/>
                    <a:pt x="0" y="0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92A7ECAD-093A-4014-9822-E1E36D8F71F0}"/>
                </a:ext>
              </a:extLst>
            </p:cNvPr>
            <p:cNvSpPr/>
            <p:nvPr/>
          </p:nvSpPr>
          <p:spPr>
            <a:xfrm>
              <a:off x="3845978" y="1340208"/>
              <a:ext cx="2190" cy="2285"/>
            </a:xfrm>
            <a:custGeom>
              <a:avLst/>
              <a:gdLst>
                <a:gd name="connsiteX0" fmla="*/ 2191 w 2190"/>
                <a:gd name="connsiteY0" fmla="*/ 0 h 2285"/>
                <a:gd name="connsiteX1" fmla="*/ 953 w 2190"/>
                <a:gd name="connsiteY1" fmla="*/ 2286 h 2285"/>
                <a:gd name="connsiteX2" fmla="*/ 0 w 2190"/>
                <a:gd name="connsiteY2" fmla="*/ 123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2285">
                  <a:moveTo>
                    <a:pt x="2191" y="0"/>
                  </a:moveTo>
                  <a:lnTo>
                    <a:pt x="953" y="2286"/>
                  </a:lnTo>
                  <a:lnTo>
                    <a:pt x="0" y="1238"/>
                  </a:ln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C68DF34D-24BD-4B95-A86C-9B47AE34733A}"/>
                </a:ext>
              </a:extLst>
            </p:cNvPr>
            <p:cNvSpPr/>
            <p:nvPr/>
          </p:nvSpPr>
          <p:spPr>
            <a:xfrm>
              <a:off x="3796449" y="1526707"/>
              <a:ext cx="5333" cy="7013"/>
            </a:xfrm>
            <a:custGeom>
              <a:avLst/>
              <a:gdLst>
                <a:gd name="connsiteX0" fmla="*/ 5144 w 5333"/>
                <a:gd name="connsiteY0" fmla="*/ 0 h 7013"/>
                <a:gd name="connsiteX1" fmla="*/ 5334 w 5333"/>
                <a:gd name="connsiteY1" fmla="*/ 5810 h 7013"/>
                <a:gd name="connsiteX2" fmla="*/ 5334 w 5333"/>
                <a:gd name="connsiteY2" fmla="*/ 5810 h 7013"/>
                <a:gd name="connsiteX3" fmla="*/ 95 w 5333"/>
                <a:gd name="connsiteY3" fmla="*/ 5715 h 7013"/>
                <a:gd name="connsiteX4" fmla="*/ 0 w 5333"/>
                <a:gd name="connsiteY4" fmla="*/ 5620 h 7013"/>
                <a:gd name="connsiteX5" fmla="*/ 5144 w 5333"/>
                <a:gd name="connsiteY5" fmla="*/ 0 h 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3" h="7013">
                  <a:moveTo>
                    <a:pt x="5144" y="0"/>
                  </a:moveTo>
                  <a:cubicBezTo>
                    <a:pt x="5239" y="1905"/>
                    <a:pt x="5239" y="3905"/>
                    <a:pt x="5334" y="5810"/>
                  </a:cubicBezTo>
                  <a:lnTo>
                    <a:pt x="5334" y="5810"/>
                  </a:lnTo>
                  <a:cubicBezTo>
                    <a:pt x="3619" y="7430"/>
                    <a:pt x="1810" y="7430"/>
                    <a:pt x="95" y="5715"/>
                  </a:cubicBezTo>
                  <a:lnTo>
                    <a:pt x="0" y="5620"/>
                  </a:lnTo>
                  <a:cubicBezTo>
                    <a:pt x="1619" y="3715"/>
                    <a:pt x="3334" y="1905"/>
                    <a:pt x="5144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804667F-AB71-4B14-BF3A-BF633866EE7C}"/>
                </a:ext>
              </a:extLst>
            </p:cNvPr>
            <p:cNvSpPr/>
            <p:nvPr/>
          </p:nvSpPr>
          <p:spPr>
            <a:xfrm>
              <a:off x="3487689" y="1475981"/>
              <a:ext cx="155754" cy="90236"/>
            </a:xfrm>
            <a:custGeom>
              <a:avLst/>
              <a:gdLst>
                <a:gd name="connsiteX0" fmla="*/ 137976 w 155754"/>
                <a:gd name="connsiteY0" fmla="*/ 5483 h 90236"/>
                <a:gd name="connsiteX1" fmla="*/ 150549 w 155754"/>
                <a:gd name="connsiteY1" fmla="*/ 19103 h 90236"/>
                <a:gd name="connsiteX2" fmla="*/ 153502 w 155754"/>
                <a:gd name="connsiteY2" fmla="*/ 39392 h 90236"/>
                <a:gd name="connsiteX3" fmla="*/ 134547 w 155754"/>
                <a:gd name="connsiteY3" fmla="*/ 33105 h 90236"/>
                <a:gd name="connsiteX4" fmla="*/ 117878 w 155754"/>
                <a:gd name="connsiteY4" fmla="*/ 28819 h 90236"/>
                <a:gd name="connsiteX5" fmla="*/ 110258 w 155754"/>
                <a:gd name="connsiteY5" fmla="*/ 37963 h 90236"/>
                <a:gd name="connsiteX6" fmla="*/ 101781 w 155754"/>
                <a:gd name="connsiteY6" fmla="*/ 56346 h 90236"/>
                <a:gd name="connsiteX7" fmla="*/ 91399 w 155754"/>
                <a:gd name="connsiteY7" fmla="*/ 67586 h 90236"/>
                <a:gd name="connsiteX8" fmla="*/ 70634 w 155754"/>
                <a:gd name="connsiteY8" fmla="*/ 78920 h 90236"/>
                <a:gd name="connsiteX9" fmla="*/ 70634 w 155754"/>
                <a:gd name="connsiteY9" fmla="*/ 78920 h 90236"/>
                <a:gd name="connsiteX10" fmla="*/ 49965 w 155754"/>
                <a:gd name="connsiteY10" fmla="*/ 78920 h 90236"/>
                <a:gd name="connsiteX11" fmla="*/ 49965 w 155754"/>
                <a:gd name="connsiteY11" fmla="*/ 78920 h 90236"/>
                <a:gd name="connsiteX12" fmla="*/ 1483 w 155754"/>
                <a:gd name="connsiteY12" fmla="*/ 89112 h 90236"/>
                <a:gd name="connsiteX13" fmla="*/ 5769 w 155754"/>
                <a:gd name="connsiteY13" fmla="*/ 57489 h 90236"/>
                <a:gd name="connsiteX14" fmla="*/ 32439 w 155754"/>
                <a:gd name="connsiteY14" fmla="*/ 59966 h 90236"/>
                <a:gd name="connsiteX15" fmla="*/ 23486 w 155754"/>
                <a:gd name="connsiteY15" fmla="*/ 56346 h 90236"/>
                <a:gd name="connsiteX16" fmla="*/ 16628 w 155754"/>
                <a:gd name="connsiteY16" fmla="*/ 37487 h 90236"/>
                <a:gd name="connsiteX17" fmla="*/ 10627 w 155754"/>
                <a:gd name="connsiteY17" fmla="*/ 29486 h 90236"/>
                <a:gd name="connsiteX18" fmla="*/ 8531 w 155754"/>
                <a:gd name="connsiteY18" fmla="*/ 16627 h 90236"/>
                <a:gd name="connsiteX19" fmla="*/ 21866 w 155754"/>
                <a:gd name="connsiteY19" fmla="*/ 12912 h 90236"/>
                <a:gd name="connsiteX20" fmla="*/ 43869 w 155754"/>
                <a:gd name="connsiteY20" fmla="*/ 10340 h 90236"/>
                <a:gd name="connsiteX21" fmla="*/ 48917 w 155754"/>
                <a:gd name="connsiteY21" fmla="*/ 149 h 90236"/>
                <a:gd name="connsiteX22" fmla="*/ 61300 w 155754"/>
                <a:gd name="connsiteY22" fmla="*/ 2530 h 90236"/>
                <a:gd name="connsiteX23" fmla="*/ 105972 w 155754"/>
                <a:gd name="connsiteY23" fmla="*/ 2339 h 90236"/>
                <a:gd name="connsiteX24" fmla="*/ 137976 w 155754"/>
                <a:gd name="connsiteY24" fmla="*/ 5483 h 9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5754" h="90236">
                  <a:moveTo>
                    <a:pt x="137976" y="5483"/>
                  </a:moveTo>
                  <a:cubicBezTo>
                    <a:pt x="140167" y="12245"/>
                    <a:pt x="146072" y="14817"/>
                    <a:pt x="150549" y="19103"/>
                  </a:cubicBezTo>
                  <a:cubicBezTo>
                    <a:pt x="156264" y="24723"/>
                    <a:pt x="157312" y="31772"/>
                    <a:pt x="153502" y="39392"/>
                  </a:cubicBezTo>
                  <a:cubicBezTo>
                    <a:pt x="146549" y="39677"/>
                    <a:pt x="140072" y="38534"/>
                    <a:pt x="134547" y="33105"/>
                  </a:cubicBezTo>
                  <a:cubicBezTo>
                    <a:pt x="129785" y="28343"/>
                    <a:pt x="123879" y="27295"/>
                    <a:pt x="117878" y="28819"/>
                  </a:cubicBezTo>
                  <a:cubicBezTo>
                    <a:pt x="113783" y="29867"/>
                    <a:pt x="108639" y="32534"/>
                    <a:pt x="110258" y="37963"/>
                  </a:cubicBezTo>
                  <a:cubicBezTo>
                    <a:pt x="113211" y="47964"/>
                    <a:pt x="104829" y="50441"/>
                    <a:pt x="101781" y="56346"/>
                  </a:cubicBezTo>
                  <a:cubicBezTo>
                    <a:pt x="99781" y="61680"/>
                    <a:pt x="96352" y="65490"/>
                    <a:pt x="91399" y="67586"/>
                  </a:cubicBezTo>
                  <a:cubicBezTo>
                    <a:pt x="84160" y="70729"/>
                    <a:pt x="80540" y="81683"/>
                    <a:pt x="70634" y="78920"/>
                  </a:cubicBezTo>
                  <a:lnTo>
                    <a:pt x="70634" y="78920"/>
                  </a:lnTo>
                  <a:cubicBezTo>
                    <a:pt x="63776" y="72539"/>
                    <a:pt x="56823" y="72539"/>
                    <a:pt x="49965" y="78920"/>
                  </a:cubicBezTo>
                  <a:lnTo>
                    <a:pt x="49965" y="78920"/>
                  </a:lnTo>
                  <a:cubicBezTo>
                    <a:pt x="33677" y="81683"/>
                    <a:pt x="19104" y="93970"/>
                    <a:pt x="1483" y="89112"/>
                  </a:cubicBezTo>
                  <a:cubicBezTo>
                    <a:pt x="-2137" y="77777"/>
                    <a:pt x="1483" y="67586"/>
                    <a:pt x="5769" y="57489"/>
                  </a:cubicBezTo>
                  <a:cubicBezTo>
                    <a:pt x="15961" y="45011"/>
                    <a:pt x="23105" y="64728"/>
                    <a:pt x="32439" y="59966"/>
                  </a:cubicBezTo>
                  <a:cubicBezTo>
                    <a:pt x="29582" y="59013"/>
                    <a:pt x="25772" y="59489"/>
                    <a:pt x="23486" y="56346"/>
                  </a:cubicBezTo>
                  <a:cubicBezTo>
                    <a:pt x="20533" y="50345"/>
                    <a:pt x="21200" y="42725"/>
                    <a:pt x="16628" y="37487"/>
                  </a:cubicBezTo>
                  <a:cubicBezTo>
                    <a:pt x="14532" y="34820"/>
                    <a:pt x="12532" y="32248"/>
                    <a:pt x="10627" y="29486"/>
                  </a:cubicBezTo>
                  <a:cubicBezTo>
                    <a:pt x="8436" y="25485"/>
                    <a:pt x="5483" y="21580"/>
                    <a:pt x="8531" y="16627"/>
                  </a:cubicBezTo>
                  <a:cubicBezTo>
                    <a:pt x="12056" y="11198"/>
                    <a:pt x="17009" y="9959"/>
                    <a:pt x="21866" y="12912"/>
                  </a:cubicBezTo>
                  <a:cubicBezTo>
                    <a:pt x="29963" y="17865"/>
                    <a:pt x="36630" y="11864"/>
                    <a:pt x="43869" y="10340"/>
                  </a:cubicBezTo>
                  <a:cubicBezTo>
                    <a:pt x="48727" y="9293"/>
                    <a:pt x="38821" y="-1375"/>
                    <a:pt x="48917" y="149"/>
                  </a:cubicBezTo>
                  <a:cubicBezTo>
                    <a:pt x="53108" y="815"/>
                    <a:pt x="57395" y="1101"/>
                    <a:pt x="61300" y="2530"/>
                  </a:cubicBezTo>
                  <a:cubicBezTo>
                    <a:pt x="76254" y="7959"/>
                    <a:pt x="91018" y="911"/>
                    <a:pt x="105972" y="2339"/>
                  </a:cubicBezTo>
                  <a:cubicBezTo>
                    <a:pt x="116735" y="3578"/>
                    <a:pt x="127499" y="1577"/>
                    <a:pt x="137976" y="548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BB2D643-4AFE-4208-8893-4FC7341C5955}"/>
                </a:ext>
              </a:extLst>
            </p:cNvPr>
            <p:cNvSpPr/>
            <p:nvPr/>
          </p:nvSpPr>
          <p:spPr>
            <a:xfrm>
              <a:off x="3558324" y="1543580"/>
              <a:ext cx="20764" cy="15556"/>
            </a:xfrm>
            <a:custGeom>
              <a:avLst/>
              <a:gdLst>
                <a:gd name="connsiteX0" fmla="*/ 0 w 20764"/>
                <a:gd name="connsiteY0" fmla="*/ 11417 h 15556"/>
                <a:gd name="connsiteX1" fmla="*/ 20765 w 20764"/>
                <a:gd name="connsiteY1" fmla="*/ 82 h 15556"/>
                <a:gd name="connsiteX2" fmla="*/ 20765 w 20764"/>
                <a:gd name="connsiteY2" fmla="*/ 5702 h 15556"/>
                <a:gd name="connsiteX3" fmla="*/ 10573 w 20764"/>
                <a:gd name="connsiteY3" fmla="*/ 13608 h 15556"/>
                <a:gd name="connsiteX4" fmla="*/ 0 w 20764"/>
                <a:gd name="connsiteY4" fmla="*/ 11417 h 1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64" h="15556">
                  <a:moveTo>
                    <a:pt x="0" y="11417"/>
                  </a:moveTo>
                  <a:cubicBezTo>
                    <a:pt x="7239" y="8274"/>
                    <a:pt x="11621" y="-965"/>
                    <a:pt x="20765" y="82"/>
                  </a:cubicBezTo>
                  <a:cubicBezTo>
                    <a:pt x="20765" y="1987"/>
                    <a:pt x="20765" y="3797"/>
                    <a:pt x="20765" y="5702"/>
                  </a:cubicBezTo>
                  <a:cubicBezTo>
                    <a:pt x="17335" y="8369"/>
                    <a:pt x="14002" y="11036"/>
                    <a:pt x="10573" y="13608"/>
                  </a:cubicBezTo>
                  <a:cubicBezTo>
                    <a:pt x="6382" y="16656"/>
                    <a:pt x="2857" y="16275"/>
                    <a:pt x="0" y="11417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85040CD-657E-4793-8AC8-81E92600ABDB}"/>
                </a:ext>
              </a:extLst>
            </p:cNvPr>
            <p:cNvSpPr/>
            <p:nvPr/>
          </p:nvSpPr>
          <p:spPr>
            <a:xfrm>
              <a:off x="3796449" y="1532423"/>
              <a:ext cx="5238" cy="5810"/>
            </a:xfrm>
            <a:custGeom>
              <a:avLst/>
              <a:gdLst>
                <a:gd name="connsiteX0" fmla="*/ 0 w 5238"/>
                <a:gd name="connsiteY0" fmla="*/ 0 h 5810"/>
                <a:gd name="connsiteX1" fmla="*/ 5239 w 5238"/>
                <a:gd name="connsiteY1" fmla="*/ 95 h 5810"/>
                <a:gd name="connsiteX2" fmla="*/ 95 w 5238"/>
                <a:gd name="connsiteY2" fmla="*/ 5810 h 5810"/>
                <a:gd name="connsiteX3" fmla="*/ 0 w 5238"/>
                <a:gd name="connsiteY3" fmla="*/ 0 h 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" h="5810">
                  <a:moveTo>
                    <a:pt x="0" y="0"/>
                  </a:moveTo>
                  <a:cubicBezTo>
                    <a:pt x="1715" y="0"/>
                    <a:pt x="3524" y="0"/>
                    <a:pt x="5239" y="95"/>
                  </a:cubicBezTo>
                  <a:cubicBezTo>
                    <a:pt x="3524" y="2000"/>
                    <a:pt x="1810" y="3905"/>
                    <a:pt x="95" y="5810"/>
                  </a:cubicBezTo>
                  <a:cubicBezTo>
                    <a:pt x="95" y="3905"/>
                    <a:pt x="95" y="2000"/>
                    <a:pt x="0" y="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160F53A-74D7-4F93-A7DC-7906D0C7194D}"/>
                </a:ext>
              </a:extLst>
            </p:cNvPr>
            <p:cNvSpPr/>
            <p:nvPr/>
          </p:nvSpPr>
          <p:spPr>
            <a:xfrm>
              <a:off x="3452391" y="1056254"/>
              <a:ext cx="380252" cy="322884"/>
            </a:xfrm>
            <a:custGeom>
              <a:avLst/>
              <a:gdLst>
                <a:gd name="connsiteX0" fmla="*/ 380253 w 380252"/>
                <a:gd name="connsiteY0" fmla="*/ 125649 h 322884"/>
                <a:gd name="connsiteX1" fmla="*/ 375205 w 380252"/>
                <a:gd name="connsiteY1" fmla="*/ 132602 h 322884"/>
                <a:gd name="connsiteX2" fmla="*/ 359203 w 380252"/>
                <a:gd name="connsiteY2" fmla="*/ 127078 h 322884"/>
                <a:gd name="connsiteX3" fmla="*/ 349297 w 380252"/>
                <a:gd name="connsiteY3" fmla="*/ 142603 h 322884"/>
                <a:gd name="connsiteX4" fmla="*/ 339010 w 380252"/>
                <a:gd name="connsiteY4" fmla="*/ 143461 h 322884"/>
                <a:gd name="connsiteX5" fmla="*/ 332723 w 380252"/>
                <a:gd name="connsiteY5" fmla="*/ 150604 h 322884"/>
                <a:gd name="connsiteX6" fmla="*/ 338724 w 380252"/>
                <a:gd name="connsiteY6" fmla="*/ 154986 h 322884"/>
                <a:gd name="connsiteX7" fmla="*/ 341486 w 380252"/>
                <a:gd name="connsiteY7" fmla="*/ 158986 h 322884"/>
                <a:gd name="connsiteX8" fmla="*/ 337962 w 380252"/>
                <a:gd name="connsiteY8" fmla="*/ 161463 h 322884"/>
                <a:gd name="connsiteX9" fmla="*/ 330437 w 380252"/>
                <a:gd name="connsiteY9" fmla="*/ 159939 h 322884"/>
                <a:gd name="connsiteX10" fmla="*/ 313578 w 380252"/>
                <a:gd name="connsiteY10" fmla="*/ 179656 h 322884"/>
                <a:gd name="connsiteX11" fmla="*/ 318531 w 380252"/>
                <a:gd name="connsiteY11" fmla="*/ 188609 h 322884"/>
                <a:gd name="connsiteX12" fmla="*/ 322246 w 380252"/>
                <a:gd name="connsiteY12" fmla="*/ 178608 h 322884"/>
                <a:gd name="connsiteX13" fmla="*/ 327484 w 380252"/>
                <a:gd name="connsiteY13" fmla="*/ 171274 h 322884"/>
                <a:gd name="connsiteX14" fmla="*/ 345010 w 380252"/>
                <a:gd name="connsiteY14" fmla="*/ 174417 h 322884"/>
                <a:gd name="connsiteX15" fmla="*/ 354726 w 380252"/>
                <a:gd name="connsiteY15" fmla="*/ 189657 h 322884"/>
                <a:gd name="connsiteX16" fmla="*/ 353297 w 380252"/>
                <a:gd name="connsiteY16" fmla="*/ 216613 h 322884"/>
                <a:gd name="connsiteX17" fmla="*/ 355583 w 380252"/>
                <a:gd name="connsiteY17" fmla="*/ 240711 h 322884"/>
                <a:gd name="connsiteX18" fmla="*/ 353297 w 380252"/>
                <a:gd name="connsiteY18" fmla="*/ 250522 h 322884"/>
                <a:gd name="connsiteX19" fmla="*/ 335485 w 380252"/>
                <a:gd name="connsiteY19" fmla="*/ 260237 h 322884"/>
                <a:gd name="connsiteX20" fmla="*/ 329961 w 380252"/>
                <a:gd name="connsiteY20" fmla="*/ 255189 h 322884"/>
                <a:gd name="connsiteX21" fmla="*/ 327865 w 380252"/>
                <a:gd name="connsiteY21" fmla="*/ 244235 h 322884"/>
                <a:gd name="connsiteX22" fmla="*/ 302624 w 380252"/>
                <a:gd name="connsiteY22" fmla="*/ 221566 h 322884"/>
                <a:gd name="connsiteX23" fmla="*/ 294052 w 380252"/>
                <a:gd name="connsiteY23" fmla="*/ 213660 h 322884"/>
                <a:gd name="connsiteX24" fmla="*/ 276811 w 380252"/>
                <a:gd name="connsiteY24" fmla="*/ 207278 h 322884"/>
                <a:gd name="connsiteX25" fmla="*/ 254047 w 380252"/>
                <a:gd name="connsiteY25" fmla="*/ 218041 h 322884"/>
                <a:gd name="connsiteX26" fmla="*/ 264524 w 380252"/>
                <a:gd name="connsiteY26" fmla="*/ 240425 h 322884"/>
                <a:gd name="connsiteX27" fmla="*/ 266143 w 380252"/>
                <a:gd name="connsiteY27" fmla="*/ 248426 h 322884"/>
                <a:gd name="connsiteX28" fmla="*/ 269668 w 380252"/>
                <a:gd name="connsiteY28" fmla="*/ 261571 h 322884"/>
                <a:gd name="connsiteX29" fmla="*/ 258904 w 380252"/>
                <a:gd name="connsiteY29" fmla="*/ 265762 h 322884"/>
                <a:gd name="connsiteX30" fmla="*/ 246522 w 380252"/>
                <a:gd name="connsiteY30" fmla="*/ 279668 h 322884"/>
                <a:gd name="connsiteX31" fmla="*/ 236235 w 380252"/>
                <a:gd name="connsiteY31" fmla="*/ 302147 h 322884"/>
                <a:gd name="connsiteX32" fmla="*/ 215756 w 380252"/>
                <a:gd name="connsiteY32" fmla="*/ 322150 h 322884"/>
                <a:gd name="connsiteX33" fmla="*/ 205183 w 380252"/>
                <a:gd name="connsiteY33" fmla="*/ 313863 h 322884"/>
                <a:gd name="connsiteX34" fmla="*/ 208993 w 380252"/>
                <a:gd name="connsiteY34" fmla="*/ 294813 h 322884"/>
                <a:gd name="connsiteX35" fmla="*/ 202707 w 380252"/>
                <a:gd name="connsiteY35" fmla="*/ 274715 h 322884"/>
                <a:gd name="connsiteX36" fmla="*/ 183847 w 380252"/>
                <a:gd name="connsiteY36" fmla="*/ 255760 h 322884"/>
                <a:gd name="connsiteX37" fmla="*/ 197659 w 380252"/>
                <a:gd name="connsiteY37" fmla="*/ 248426 h 322884"/>
                <a:gd name="connsiteX38" fmla="*/ 200135 w 380252"/>
                <a:gd name="connsiteY38" fmla="*/ 250712 h 322884"/>
                <a:gd name="connsiteX39" fmla="*/ 198230 w 380252"/>
                <a:gd name="connsiteY39" fmla="*/ 248712 h 322884"/>
                <a:gd name="connsiteX40" fmla="*/ 183847 w 380252"/>
                <a:gd name="connsiteY40" fmla="*/ 255665 h 322884"/>
                <a:gd name="connsiteX41" fmla="*/ 174418 w 380252"/>
                <a:gd name="connsiteY41" fmla="*/ 240425 h 322884"/>
                <a:gd name="connsiteX42" fmla="*/ 175180 w 380252"/>
                <a:gd name="connsiteY42" fmla="*/ 229662 h 322884"/>
                <a:gd name="connsiteX43" fmla="*/ 181657 w 380252"/>
                <a:gd name="connsiteY43" fmla="*/ 223566 h 322884"/>
                <a:gd name="connsiteX44" fmla="*/ 184228 w 380252"/>
                <a:gd name="connsiteY44" fmla="*/ 223756 h 322884"/>
                <a:gd name="connsiteX45" fmla="*/ 195944 w 380252"/>
                <a:gd name="connsiteY45" fmla="*/ 214612 h 322884"/>
                <a:gd name="connsiteX46" fmla="*/ 204993 w 380252"/>
                <a:gd name="connsiteY46" fmla="*/ 227281 h 322884"/>
                <a:gd name="connsiteX47" fmla="*/ 211279 w 380252"/>
                <a:gd name="connsiteY47" fmla="*/ 227090 h 322884"/>
                <a:gd name="connsiteX48" fmla="*/ 217090 w 380252"/>
                <a:gd name="connsiteY48" fmla="*/ 208707 h 322884"/>
                <a:gd name="connsiteX49" fmla="*/ 212899 w 380252"/>
                <a:gd name="connsiteY49" fmla="*/ 202801 h 322884"/>
                <a:gd name="connsiteX50" fmla="*/ 184705 w 380252"/>
                <a:gd name="connsiteY50" fmla="*/ 197277 h 322884"/>
                <a:gd name="connsiteX51" fmla="*/ 160416 w 380252"/>
                <a:gd name="connsiteY51" fmla="*/ 183466 h 322884"/>
                <a:gd name="connsiteX52" fmla="*/ 159654 w 380252"/>
                <a:gd name="connsiteY52" fmla="*/ 178608 h 322884"/>
                <a:gd name="connsiteX53" fmla="*/ 156796 w 380252"/>
                <a:gd name="connsiteY53" fmla="*/ 163654 h 322884"/>
                <a:gd name="connsiteX54" fmla="*/ 160987 w 380252"/>
                <a:gd name="connsiteY54" fmla="*/ 153938 h 322884"/>
                <a:gd name="connsiteX55" fmla="*/ 162416 w 380252"/>
                <a:gd name="connsiteY55" fmla="*/ 147747 h 322884"/>
                <a:gd name="connsiteX56" fmla="*/ 164702 w 380252"/>
                <a:gd name="connsiteY56" fmla="*/ 138222 h 322884"/>
                <a:gd name="connsiteX57" fmla="*/ 172894 w 380252"/>
                <a:gd name="connsiteY57" fmla="*/ 138222 h 322884"/>
                <a:gd name="connsiteX58" fmla="*/ 176418 w 380252"/>
                <a:gd name="connsiteY58" fmla="*/ 148795 h 322884"/>
                <a:gd name="connsiteX59" fmla="*/ 182990 w 380252"/>
                <a:gd name="connsiteY59" fmla="*/ 156605 h 322884"/>
                <a:gd name="connsiteX60" fmla="*/ 189181 w 380252"/>
                <a:gd name="connsiteY60" fmla="*/ 149271 h 322884"/>
                <a:gd name="connsiteX61" fmla="*/ 194420 w 380252"/>
                <a:gd name="connsiteY61" fmla="*/ 136793 h 322884"/>
                <a:gd name="connsiteX62" fmla="*/ 203183 w 380252"/>
                <a:gd name="connsiteY62" fmla="*/ 149271 h 322884"/>
                <a:gd name="connsiteX63" fmla="*/ 215089 w 380252"/>
                <a:gd name="connsiteY63" fmla="*/ 153748 h 322884"/>
                <a:gd name="connsiteX64" fmla="*/ 219947 w 380252"/>
                <a:gd name="connsiteY64" fmla="*/ 150223 h 322884"/>
                <a:gd name="connsiteX65" fmla="*/ 225567 w 380252"/>
                <a:gd name="connsiteY65" fmla="*/ 132697 h 322884"/>
                <a:gd name="connsiteX66" fmla="*/ 229377 w 380252"/>
                <a:gd name="connsiteY66" fmla="*/ 119934 h 322884"/>
                <a:gd name="connsiteX67" fmla="*/ 220328 w 380252"/>
                <a:gd name="connsiteY67" fmla="*/ 113076 h 322884"/>
                <a:gd name="connsiteX68" fmla="*/ 198706 w 380252"/>
                <a:gd name="connsiteY68" fmla="*/ 115648 h 322884"/>
                <a:gd name="connsiteX69" fmla="*/ 178323 w 380252"/>
                <a:gd name="connsiteY69" fmla="*/ 115743 h 322884"/>
                <a:gd name="connsiteX70" fmla="*/ 161749 w 380252"/>
                <a:gd name="connsiteY70" fmla="*/ 114028 h 322884"/>
                <a:gd name="connsiteX71" fmla="*/ 152129 w 380252"/>
                <a:gd name="connsiteY71" fmla="*/ 114981 h 322884"/>
                <a:gd name="connsiteX72" fmla="*/ 137461 w 380252"/>
                <a:gd name="connsiteY72" fmla="*/ 117553 h 322884"/>
                <a:gd name="connsiteX73" fmla="*/ 123554 w 380252"/>
                <a:gd name="connsiteY73" fmla="*/ 121077 h 322884"/>
                <a:gd name="connsiteX74" fmla="*/ 106790 w 380252"/>
                <a:gd name="connsiteY74" fmla="*/ 134031 h 322884"/>
                <a:gd name="connsiteX75" fmla="*/ 64213 w 380252"/>
                <a:gd name="connsiteY75" fmla="*/ 180418 h 322884"/>
                <a:gd name="connsiteX76" fmla="*/ 54307 w 380252"/>
                <a:gd name="connsiteY76" fmla="*/ 187847 h 322884"/>
                <a:gd name="connsiteX77" fmla="*/ 28495 w 380252"/>
                <a:gd name="connsiteY77" fmla="*/ 188038 h 322884"/>
                <a:gd name="connsiteX78" fmla="*/ 43258 w 380252"/>
                <a:gd name="connsiteY78" fmla="*/ 172702 h 322884"/>
                <a:gd name="connsiteX79" fmla="*/ 49450 w 380252"/>
                <a:gd name="connsiteY79" fmla="*/ 169464 h 322884"/>
                <a:gd name="connsiteX80" fmla="*/ 57260 w 380252"/>
                <a:gd name="connsiteY80" fmla="*/ 158415 h 322884"/>
                <a:gd name="connsiteX81" fmla="*/ 60689 w 380252"/>
                <a:gd name="connsiteY81" fmla="*/ 137841 h 322884"/>
                <a:gd name="connsiteX82" fmla="*/ 49545 w 380252"/>
                <a:gd name="connsiteY82" fmla="*/ 135460 h 322884"/>
                <a:gd name="connsiteX83" fmla="*/ 32209 w 380252"/>
                <a:gd name="connsiteY83" fmla="*/ 152033 h 322884"/>
                <a:gd name="connsiteX84" fmla="*/ 23161 w 380252"/>
                <a:gd name="connsiteY84" fmla="*/ 187847 h 322884"/>
                <a:gd name="connsiteX85" fmla="*/ 12778 w 380252"/>
                <a:gd name="connsiteY85" fmla="*/ 187847 h 322884"/>
                <a:gd name="connsiteX86" fmla="*/ 2396 w 380252"/>
                <a:gd name="connsiteY86" fmla="*/ 159558 h 322884"/>
                <a:gd name="connsiteX87" fmla="*/ 16874 w 380252"/>
                <a:gd name="connsiteY87" fmla="*/ 133459 h 322884"/>
                <a:gd name="connsiteX88" fmla="*/ 31924 w 380252"/>
                <a:gd name="connsiteY88" fmla="*/ 120124 h 322884"/>
                <a:gd name="connsiteX89" fmla="*/ 43830 w 380252"/>
                <a:gd name="connsiteY89" fmla="*/ 102884 h 322884"/>
                <a:gd name="connsiteX90" fmla="*/ 43925 w 380252"/>
                <a:gd name="connsiteY90" fmla="*/ 91740 h 322884"/>
                <a:gd name="connsiteX91" fmla="*/ 59260 w 380252"/>
                <a:gd name="connsiteY91" fmla="*/ 74500 h 322884"/>
                <a:gd name="connsiteX92" fmla="*/ 59260 w 380252"/>
                <a:gd name="connsiteY92" fmla="*/ 74500 h 322884"/>
                <a:gd name="connsiteX93" fmla="*/ 93741 w 380252"/>
                <a:gd name="connsiteY93" fmla="*/ 48115 h 322884"/>
                <a:gd name="connsiteX94" fmla="*/ 121459 w 380252"/>
                <a:gd name="connsiteY94" fmla="*/ 23731 h 322884"/>
                <a:gd name="connsiteX95" fmla="*/ 121459 w 380252"/>
                <a:gd name="connsiteY95" fmla="*/ 23731 h 322884"/>
                <a:gd name="connsiteX96" fmla="*/ 143080 w 380252"/>
                <a:gd name="connsiteY96" fmla="*/ 26970 h 322884"/>
                <a:gd name="connsiteX97" fmla="*/ 151367 w 380252"/>
                <a:gd name="connsiteY97" fmla="*/ 29256 h 322884"/>
                <a:gd name="connsiteX98" fmla="*/ 159654 w 380252"/>
                <a:gd name="connsiteY98" fmla="*/ 36685 h 322884"/>
                <a:gd name="connsiteX99" fmla="*/ 173179 w 380252"/>
                <a:gd name="connsiteY99" fmla="*/ 23827 h 322884"/>
                <a:gd name="connsiteX100" fmla="*/ 173179 w 380252"/>
                <a:gd name="connsiteY100" fmla="*/ 23827 h 322884"/>
                <a:gd name="connsiteX101" fmla="*/ 193944 w 380252"/>
                <a:gd name="connsiteY101" fmla="*/ 12587 h 322884"/>
                <a:gd name="connsiteX102" fmla="*/ 193944 w 380252"/>
                <a:gd name="connsiteY102" fmla="*/ 12587 h 322884"/>
                <a:gd name="connsiteX103" fmla="*/ 204231 w 380252"/>
                <a:gd name="connsiteY103" fmla="*/ 6872 h 322884"/>
                <a:gd name="connsiteX104" fmla="*/ 204231 w 380252"/>
                <a:gd name="connsiteY104" fmla="*/ 6872 h 322884"/>
                <a:gd name="connsiteX105" fmla="*/ 240521 w 380252"/>
                <a:gd name="connsiteY105" fmla="*/ 1252 h 322884"/>
                <a:gd name="connsiteX106" fmla="*/ 240521 w 380252"/>
                <a:gd name="connsiteY106" fmla="*/ 1252 h 322884"/>
                <a:gd name="connsiteX107" fmla="*/ 252999 w 380252"/>
                <a:gd name="connsiteY107" fmla="*/ 12587 h 322884"/>
                <a:gd name="connsiteX108" fmla="*/ 248046 w 380252"/>
                <a:gd name="connsiteY108" fmla="*/ 48020 h 322884"/>
                <a:gd name="connsiteX109" fmla="*/ 219566 w 380252"/>
                <a:gd name="connsiteY109" fmla="*/ 57164 h 322884"/>
                <a:gd name="connsiteX110" fmla="*/ 216899 w 380252"/>
                <a:gd name="connsiteY110" fmla="*/ 80977 h 322884"/>
                <a:gd name="connsiteX111" fmla="*/ 242236 w 380252"/>
                <a:gd name="connsiteY111" fmla="*/ 80024 h 322884"/>
                <a:gd name="connsiteX112" fmla="*/ 263191 w 380252"/>
                <a:gd name="connsiteY112" fmla="*/ 89644 h 322884"/>
                <a:gd name="connsiteX113" fmla="*/ 283479 w 380252"/>
                <a:gd name="connsiteY113" fmla="*/ 105075 h 322884"/>
                <a:gd name="connsiteX114" fmla="*/ 305767 w 380252"/>
                <a:gd name="connsiteY114" fmla="*/ 124030 h 322884"/>
                <a:gd name="connsiteX115" fmla="*/ 314435 w 380252"/>
                <a:gd name="connsiteY115" fmla="*/ 134412 h 322884"/>
                <a:gd name="connsiteX116" fmla="*/ 322436 w 380252"/>
                <a:gd name="connsiteY116" fmla="*/ 116791 h 322884"/>
                <a:gd name="connsiteX117" fmla="*/ 286813 w 380252"/>
                <a:gd name="connsiteY117" fmla="*/ 89454 h 322884"/>
                <a:gd name="connsiteX118" fmla="*/ 279764 w 380252"/>
                <a:gd name="connsiteY118" fmla="*/ 87930 h 322884"/>
                <a:gd name="connsiteX119" fmla="*/ 273573 w 380252"/>
                <a:gd name="connsiteY119" fmla="*/ 84025 h 322884"/>
                <a:gd name="connsiteX120" fmla="*/ 259381 w 380252"/>
                <a:gd name="connsiteY120" fmla="*/ 50592 h 322884"/>
                <a:gd name="connsiteX121" fmla="*/ 275383 w 380252"/>
                <a:gd name="connsiteY121" fmla="*/ 40781 h 322884"/>
                <a:gd name="connsiteX122" fmla="*/ 304910 w 380252"/>
                <a:gd name="connsiteY122" fmla="*/ 61450 h 322884"/>
                <a:gd name="connsiteX123" fmla="*/ 320722 w 380252"/>
                <a:gd name="connsiteY123" fmla="*/ 54592 h 322884"/>
                <a:gd name="connsiteX124" fmla="*/ 323389 w 380252"/>
                <a:gd name="connsiteY124" fmla="*/ 52116 h 322884"/>
                <a:gd name="connsiteX125" fmla="*/ 338057 w 380252"/>
                <a:gd name="connsiteY125" fmla="*/ 48211 h 322884"/>
                <a:gd name="connsiteX126" fmla="*/ 346344 w 380252"/>
                <a:gd name="connsiteY126" fmla="*/ 53354 h 322884"/>
                <a:gd name="connsiteX127" fmla="*/ 345487 w 380252"/>
                <a:gd name="connsiteY127" fmla="*/ 63451 h 322884"/>
                <a:gd name="connsiteX128" fmla="*/ 341867 w 380252"/>
                <a:gd name="connsiteY128" fmla="*/ 67261 h 322884"/>
                <a:gd name="connsiteX129" fmla="*/ 339772 w 380252"/>
                <a:gd name="connsiteY129" fmla="*/ 78500 h 322884"/>
                <a:gd name="connsiteX130" fmla="*/ 355583 w 380252"/>
                <a:gd name="connsiteY130" fmla="*/ 96121 h 322884"/>
                <a:gd name="connsiteX131" fmla="*/ 380253 w 380252"/>
                <a:gd name="connsiteY131" fmla="*/ 125649 h 32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380252" h="322884">
                  <a:moveTo>
                    <a:pt x="380253" y="125649"/>
                  </a:moveTo>
                  <a:cubicBezTo>
                    <a:pt x="379777" y="129078"/>
                    <a:pt x="379681" y="134126"/>
                    <a:pt x="375205" y="132602"/>
                  </a:cubicBezTo>
                  <a:cubicBezTo>
                    <a:pt x="369871" y="130792"/>
                    <a:pt x="365680" y="123744"/>
                    <a:pt x="359203" y="127078"/>
                  </a:cubicBezTo>
                  <a:cubicBezTo>
                    <a:pt x="353488" y="130030"/>
                    <a:pt x="351964" y="136984"/>
                    <a:pt x="349297" y="142603"/>
                  </a:cubicBezTo>
                  <a:cubicBezTo>
                    <a:pt x="345868" y="142794"/>
                    <a:pt x="342343" y="142603"/>
                    <a:pt x="339010" y="143461"/>
                  </a:cubicBezTo>
                  <a:cubicBezTo>
                    <a:pt x="335676" y="144223"/>
                    <a:pt x="332152" y="146318"/>
                    <a:pt x="332723" y="150604"/>
                  </a:cubicBezTo>
                  <a:cubicBezTo>
                    <a:pt x="332914" y="152319"/>
                    <a:pt x="336724" y="153271"/>
                    <a:pt x="338724" y="154986"/>
                  </a:cubicBezTo>
                  <a:cubicBezTo>
                    <a:pt x="339867" y="155938"/>
                    <a:pt x="340534" y="157653"/>
                    <a:pt x="341486" y="158986"/>
                  </a:cubicBezTo>
                  <a:cubicBezTo>
                    <a:pt x="340343" y="159844"/>
                    <a:pt x="339105" y="161463"/>
                    <a:pt x="337962" y="161463"/>
                  </a:cubicBezTo>
                  <a:cubicBezTo>
                    <a:pt x="335390" y="161368"/>
                    <a:pt x="332914" y="160034"/>
                    <a:pt x="330437" y="159939"/>
                  </a:cubicBezTo>
                  <a:cubicBezTo>
                    <a:pt x="315483" y="159463"/>
                    <a:pt x="311863" y="163654"/>
                    <a:pt x="313578" y="179656"/>
                  </a:cubicBezTo>
                  <a:cubicBezTo>
                    <a:pt x="313959" y="183466"/>
                    <a:pt x="315102" y="188514"/>
                    <a:pt x="318531" y="188609"/>
                  </a:cubicBezTo>
                  <a:cubicBezTo>
                    <a:pt x="325579" y="188800"/>
                    <a:pt x="322627" y="182608"/>
                    <a:pt x="322246" y="178608"/>
                  </a:cubicBezTo>
                  <a:cubicBezTo>
                    <a:pt x="321769" y="173941"/>
                    <a:pt x="323198" y="171559"/>
                    <a:pt x="327484" y="171274"/>
                  </a:cubicBezTo>
                  <a:cubicBezTo>
                    <a:pt x="333580" y="170797"/>
                    <a:pt x="339391" y="171274"/>
                    <a:pt x="345010" y="174417"/>
                  </a:cubicBezTo>
                  <a:cubicBezTo>
                    <a:pt x="350821" y="177655"/>
                    <a:pt x="353583" y="182227"/>
                    <a:pt x="354726" y="189657"/>
                  </a:cubicBezTo>
                  <a:cubicBezTo>
                    <a:pt x="356155" y="199087"/>
                    <a:pt x="346249" y="207945"/>
                    <a:pt x="353297" y="216613"/>
                  </a:cubicBezTo>
                  <a:cubicBezTo>
                    <a:pt x="359869" y="224614"/>
                    <a:pt x="353297" y="232900"/>
                    <a:pt x="355583" y="240711"/>
                  </a:cubicBezTo>
                  <a:cubicBezTo>
                    <a:pt x="356726" y="244521"/>
                    <a:pt x="356917" y="248236"/>
                    <a:pt x="353297" y="250522"/>
                  </a:cubicBezTo>
                  <a:cubicBezTo>
                    <a:pt x="347487" y="254141"/>
                    <a:pt x="343391" y="261761"/>
                    <a:pt x="335485" y="260237"/>
                  </a:cubicBezTo>
                  <a:cubicBezTo>
                    <a:pt x="333390" y="259856"/>
                    <a:pt x="330818" y="257380"/>
                    <a:pt x="329961" y="255189"/>
                  </a:cubicBezTo>
                  <a:cubicBezTo>
                    <a:pt x="328627" y="251855"/>
                    <a:pt x="328818" y="247759"/>
                    <a:pt x="327865" y="244235"/>
                  </a:cubicBezTo>
                  <a:cubicBezTo>
                    <a:pt x="323960" y="230710"/>
                    <a:pt x="317864" y="220232"/>
                    <a:pt x="302624" y="221566"/>
                  </a:cubicBezTo>
                  <a:cubicBezTo>
                    <a:pt x="298243" y="221947"/>
                    <a:pt x="295480" y="219565"/>
                    <a:pt x="294052" y="213660"/>
                  </a:cubicBezTo>
                  <a:cubicBezTo>
                    <a:pt x="291670" y="203278"/>
                    <a:pt x="280812" y="199277"/>
                    <a:pt x="276811" y="207278"/>
                  </a:cubicBezTo>
                  <a:cubicBezTo>
                    <a:pt x="270811" y="219184"/>
                    <a:pt x="257190" y="210136"/>
                    <a:pt x="254047" y="218041"/>
                  </a:cubicBezTo>
                  <a:cubicBezTo>
                    <a:pt x="250999" y="225757"/>
                    <a:pt x="269477" y="227471"/>
                    <a:pt x="264524" y="240425"/>
                  </a:cubicBezTo>
                  <a:cubicBezTo>
                    <a:pt x="263762" y="242521"/>
                    <a:pt x="265477" y="245759"/>
                    <a:pt x="266143" y="248426"/>
                  </a:cubicBezTo>
                  <a:cubicBezTo>
                    <a:pt x="267382" y="252903"/>
                    <a:pt x="270334" y="257570"/>
                    <a:pt x="269668" y="261571"/>
                  </a:cubicBezTo>
                  <a:cubicBezTo>
                    <a:pt x="268620" y="267476"/>
                    <a:pt x="261952" y="263476"/>
                    <a:pt x="258904" y="265762"/>
                  </a:cubicBezTo>
                  <a:cubicBezTo>
                    <a:pt x="254142" y="269476"/>
                    <a:pt x="249189" y="273382"/>
                    <a:pt x="246522" y="279668"/>
                  </a:cubicBezTo>
                  <a:cubicBezTo>
                    <a:pt x="243283" y="287288"/>
                    <a:pt x="238711" y="294241"/>
                    <a:pt x="236235" y="302147"/>
                  </a:cubicBezTo>
                  <a:cubicBezTo>
                    <a:pt x="232711" y="313291"/>
                    <a:pt x="223662" y="316911"/>
                    <a:pt x="215756" y="322150"/>
                  </a:cubicBezTo>
                  <a:cubicBezTo>
                    <a:pt x="211565" y="324912"/>
                    <a:pt x="204517" y="319387"/>
                    <a:pt x="205183" y="313863"/>
                  </a:cubicBezTo>
                  <a:cubicBezTo>
                    <a:pt x="205945" y="307481"/>
                    <a:pt x="207850" y="301195"/>
                    <a:pt x="208993" y="294813"/>
                  </a:cubicBezTo>
                  <a:cubicBezTo>
                    <a:pt x="210517" y="286812"/>
                    <a:pt x="208708" y="280240"/>
                    <a:pt x="202707" y="274715"/>
                  </a:cubicBezTo>
                  <a:cubicBezTo>
                    <a:pt x="196135" y="268714"/>
                    <a:pt x="190134" y="262142"/>
                    <a:pt x="183847" y="255760"/>
                  </a:cubicBezTo>
                  <a:cubicBezTo>
                    <a:pt x="187372" y="250807"/>
                    <a:pt x="190420" y="244616"/>
                    <a:pt x="197659" y="248426"/>
                  </a:cubicBezTo>
                  <a:cubicBezTo>
                    <a:pt x="199183" y="249855"/>
                    <a:pt x="200040" y="250617"/>
                    <a:pt x="200135" y="250712"/>
                  </a:cubicBezTo>
                  <a:cubicBezTo>
                    <a:pt x="199564" y="250045"/>
                    <a:pt x="198897" y="249474"/>
                    <a:pt x="198230" y="248712"/>
                  </a:cubicBezTo>
                  <a:cubicBezTo>
                    <a:pt x="188515" y="239282"/>
                    <a:pt x="188324" y="252617"/>
                    <a:pt x="183847" y="255665"/>
                  </a:cubicBezTo>
                  <a:cubicBezTo>
                    <a:pt x="171370" y="251284"/>
                    <a:pt x="170989" y="251188"/>
                    <a:pt x="174418" y="240425"/>
                  </a:cubicBezTo>
                  <a:cubicBezTo>
                    <a:pt x="175656" y="236615"/>
                    <a:pt x="175561" y="233377"/>
                    <a:pt x="175180" y="229662"/>
                  </a:cubicBezTo>
                  <a:cubicBezTo>
                    <a:pt x="174703" y="224899"/>
                    <a:pt x="177656" y="223280"/>
                    <a:pt x="181657" y="223566"/>
                  </a:cubicBezTo>
                  <a:cubicBezTo>
                    <a:pt x="182514" y="223661"/>
                    <a:pt x="183371" y="223756"/>
                    <a:pt x="184228" y="223756"/>
                  </a:cubicBezTo>
                  <a:cubicBezTo>
                    <a:pt x="190324" y="223756"/>
                    <a:pt x="190324" y="213469"/>
                    <a:pt x="195944" y="214612"/>
                  </a:cubicBezTo>
                  <a:cubicBezTo>
                    <a:pt x="201373" y="215660"/>
                    <a:pt x="201754" y="223185"/>
                    <a:pt x="204993" y="227281"/>
                  </a:cubicBezTo>
                  <a:cubicBezTo>
                    <a:pt x="207088" y="229852"/>
                    <a:pt x="210232" y="229567"/>
                    <a:pt x="211279" y="227090"/>
                  </a:cubicBezTo>
                  <a:cubicBezTo>
                    <a:pt x="213756" y="221185"/>
                    <a:pt x="215661" y="214993"/>
                    <a:pt x="217090" y="208707"/>
                  </a:cubicBezTo>
                  <a:cubicBezTo>
                    <a:pt x="217756" y="205754"/>
                    <a:pt x="214708" y="202039"/>
                    <a:pt x="212899" y="202801"/>
                  </a:cubicBezTo>
                  <a:cubicBezTo>
                    <a:pt x="202231" y="207659"/>
                    <a:pt x="195658" y="188895"/>
                    <a:pt x="184705" y="197277"/>
                  </a:cubicBezTo>
                  <a:cubicBezTo>
                    <a:pt x="176418" y="193181"/>
                    <a:pt x="170703" y="183561"/>
                    <a:pt x="160416" y="183466"/>
                  </a:cubicBezTo>
                  <a:cubicBezTo>
                    <a:pt x="160130" y="183466"/>
                    <a:pt x="159082" y="179846"/>
                    <a:pt x="159654" y="178608"/>
                  </a:cubicBezTo>
                  <a:cubicBezTo>
                    <a:pt x="162416" y="172607"/>
                    <a:pt x="160892" y="168416"/>
                    <a:pt x="156796" y="163654"/>
                  </a:cubicBezTo>
                  <a:cubicBezTo>
                    <a:pt x="152129" y="158320"/>
                    <a:pt x="156415" y="155653"/>
                    <a:pt x="160987" y="153938"/>
                  </a:cubicBezTo>
                  <a:cubicBezTo>
                    <a:pt x="164131" y="152700"/>
                    <a:pt x="164226" y="150604"/>
                    <a:pt x="162416" y="147747"/>
                  </a:cubicBezTo>
                  <a:cubicBezTo>
                    <a:pt x="159749" y="143651"/>
                    <a:pt x="162416" y="140984"/>
                    <a:pt x="164702" y="138222"/>
                  </a:cubicBezTo>
                  <a:cubicBezTo>
                    <a:pt x="167560" y="134793"/>
                    <a:pt x="171465" y="134698"/>
                    <a:pt x="172894" y="138222"/>
                  </a:cubicBezTo>
                  <a:cubicBezTo>
                    <a:pt x="174227" y="141651"/>
                    <a:pt x="174989" y="145366"/>
                    <a:pt x="176418" y="148795"/>
                  </a:cubicBezTo>
                  <a:cubicBezTo>
                    <a:pt x="177847" y="152033"/>
                    <a:pt x="179180" y="156034"/>
                    <a:pt x="182990" y="156605"/>
                  </a:cubicBezTo>
                  <a:cubicBezTo>
                    <a:pt x="187848" y="157272"/>
                    <a:pt x="187848" y="152509"/>
                    <a:pt x="189181" y="149271"/>
                  </a:cubicBezTo>
                  <a:cubicBezTo>
                    <a:pt x="190896" y="145080"/>
                    <a:pt x="192706" y="140889"/>
                    <a:pt x="194420" y="136793"/>
                  </a:cubicBezTo>
                  <a:cubicBezTo>
                    <a:pt x="202040" y="137746"/>
                    <a:pt x="198992" y="146128"/>
                    <a:pt x="203183" y="149271"/>
                  </a:cubicBezTo>
                  <a:cubicBezTo>
                    <a:pt x="206993" y="152033"/>
                    <a:pt x="210613" y="153843"/>
                    <a:pt x="215089" y="153748"/>
                  </a:cubicBezTo>
                  <a:cubicBezTo>
                    <a:pt x="217375" y="153748"/>
                    <a:pt x="221852" y="153081"/>
                    <a:pt x="219947" y="150223"/>
                  </a:cubicBezTo>
                  <a:cubicBezTo>
                    <a:pt x="213280" y="140508"/>
                    <a:pt x="220519" y="137365"/>
                    <a:pt x="225567" y="132697"/>
                  </a:cubicBezTo>
                  <a:cubicBezTo>
                    <a:pt x="229091" y="129459"/>
                    <a:pt x="230044" y="124887"/>
                    <a:pt x="229377" y="119934"/>
                  </a:cubicBezTo>
                  <a:cubicBezTo>
                    <a:pt x="228805" y="115362"/>
                    <a:pt x="223281" y="110695"/>
                    <a:pt x="220328" y="113076"/>
                  </a:cubicBezTo>
                  <a:cubicBezTo>
                    <a:pt x="213280" y="118696"/>
                    <a:pt x="206803" y="118505"/>
                    <a:pt x="198706" y="115648"/>
                  </a:cubicBezTo>
                  <a:cubicBezTo>
                    <a:pt x="192515" y="113457"/>
                    <a:pt x="184990" y="114409"/>
                    <a:pt x="178323" y="115743"/>
                  </a:cubicBezTo>
                  <a:cubicBezTo>
                    <a:pt x="172417" y="116886"/>
                    <a:pt x="167179" y="120029"/>
                    <a:pt x="161749" y="114028"/>
                  </a:cubicBezTo>
                  <a:cubicBezTo>
                    <a:pt x="158987" y="110885"/>
                    <a:pt x="155272" y="113647"/>
                    <a:pt x="152129" y="114981"/>
                  </a:cubicBezTo>
                  <a:cubicBezTo>
                    <a:pt x="147367" y="116981"/>
                    <a:pt x="142890" y="120410"/>
                    <a:pt x="137461" y="117553"/>
                  </a:cubicBezTo>
                  <a:cubicBezTo>
                    <a:pt x="131936" y="114600"/>
                    <a:pt x="127459" y="116695"/>
                    <a:pt x="123554" y="121077"/>
                  </a:cubicBezTo>
                  <a:cubicBezTo>
                    <a:pt x="118696" y="126601"/>
                    <a:pt x="112981" y="130602"/>
                    <a:pt x="106790" y="134031"/>
                  </a:cubicBezTo>
                  <a:cubicBezTo>
                    <a:pt x="87931" y="144318"/>
                    <a:pt x="71452" y="157367"/>
                    <a:pt x="64213" y="180418"/>
                  </a:cubicBezTo>
                  <a:cubicBezTo>
                    <a:pt x="62594" y="185466"/>
                    <a:pt x="58975" y="187752"/>
                    <a:pt x="54307" y="187847"/>
                  </a:cubicBezTo>
                  <a:cubicBezTo>
                    <a:pt x="45735" y="188038"/>
                    <a:pt x="37067" y="188038"/>
                    <a:pt x="28495" y="188038"/>
                  </a:cubicBezTo>
                  <a:cubicBezTo>
                    <a:pt x="27161" y="175655"/>
                    <a:pt x="34210" y="173083"/>
                    <a:pt x="43258" y="172702"/>
                  </a:cubicBezTo>
                  <a:cubicBezTo>
                    <a:pt x="47259" y="176322"/>
                    <a:pt x="50021" y="176893"/>
                    <a:pt x="49450" y="169464"/>
                  </a:cubicBezTo>
                  <a:cubicBezTo>
                    <a:pt x="51545" y="165273"/>
                    <a:pt x="54879" y="162225"/>
                    <a:pt x="57260" y="158415"/>
                  </a:cubicBezTo>
                  <a:cubicBezTo>
                    <a:pt x="61261" y="152128"/>
                    <a:pt x="64404" y="145366"/>
                    <a:pt x="60689" y="137841"/>
                  </a:cubicBezTo>
                  <a:cubicBezTo>
                    <a:pt x="58213" y="132888"/>
                    <a:pt x="53545" y="133650"/>
                    <a:pt x="49545" y="135460"/>
                  </a:cubicBezTo>
                  <a:cubicBezTo>
                    <a:pt x="42020" y="138793"/>
                    <a:pt x="30685" y="140127"/>
                    <a:pt x="32209" y="152033"/>
                  </a:cubicBezTo>
                  <a:cubicBezTo>
                    <a:pt x="34019" y="166130"/>
                    <a:pt x="31257" y="177465"/>
                    <a:pt x="23161" y="187847"/>
                  </a:cubicBezTo>
                  <a:cubicBezTo>
                    <a:pt x="19732" y="187847"/>
                    <a:pt x="16207" y="187847"/>
                    <a:pt x="12778" y="187847"/>
                  </a:cubicBezTo>
                  <a:cubicBezTo>
                    <a:pt x="-176" y="182608"/>
                    <a:pt x="-2557" y="172702"/>
                    <a:pt x="2396" y="159558"/>
                  </a:cubicBezTo>
                  <a:cubicBezTo>
                    <a:pt x="7254" y="150890"/>
                    <a:pt x="12397" y="142413"/>
                    <a:pt x="16874" y="133459"/>
                  </a:cubicBezTo>
                  <a:cubicBezTo>
                    <a:pt x="20303" y="126601"/>
                    <a:pt x="24208" y="120601"/>
                    <a:pt x="31924" y="120124"/>
                  </a:cubicBezTo>
                  <a:cubicBezTo>
                    <a:pt x="42496" y="119553"/>
                    <a:pt x="44020" y="112028"/>
                    <a:pt x="43830" y="102884"/>
                  </a:cubicBezTo>
                  <a:cubicBezTo>
                    <a:pt x="43735" y="99169"/>
                    <a:pt x="43830" y="95455"/>
                    <a:pt x="43925" y="91740"/>
                  </a:cubicBezTo>
                  <a:cubicBezTo>
                    <a:pt x="47735" y="84596"/>
                    <a:pt x="53069" y="79167"/>
                    <a:pt x="59260" y="74500"/>
                  </a:cubicBezTo>
                  <a:lnTo>
                    <a:pt x="59260" y="74500"/>
                  </a:lnTo>
                  <a:cubicBezTo>
                    <a:pt x="66976" y="59736"/>
                    <a:pt x="87740" y="65451"/>
                    <a:pt x="93741" y="48115"/>
                  </a:cubicBezTo>
                  <a:cubicBezTo>
                    <a:pt x="108219" y="47068"/>
                    <a:pt x="111172" y="30494"/>
                    <a:pt x="121459" y="23731"/>
                  </a:cubicBezTo>
                  <a:lnTo>
                    <a:pt x="121459" y="23731"/>
                  </a:lnTo>
                  <a:cubicBezTo>
                    <a:pt x="128317" y="27351"/>
                    <a:pt x="134222" y="36971"/>
                    <a:pt x="143080" y="26970"/>
                  </a:cubicBezTo>
                  <a:cubicBezTo>
                    <a:pt x="145557" y="24112"/>
                    <a:pt x="149557" y="25351"/>
                    <a:pt x="151367" y="29256"/>
                  </a:cubicBezTo>
                  <a:cubicBezTo>
                    <a:pt x="153272" y="33161"/>
                    <a:pt x="153748" y="38400"/>
                    <a:pt x="159654" y="36685"/>
                  </a:cubicBezTo>
                  <a:cubicBezTo>
                    <a:pt x="166131" y="34876"/>
                    <a:pt x="173370" y="34018"/>
                    <a:pt x="173179" y="23827"/>
                  </a:cubicBezTo>
                  <a:lnTo>
                    <a:pt x="173179" y="23827"/>
                  </a:lnTo>
                  <a:cubicBezTo>
                    <a:pt x="180037" y="20017"/>
                    <a:pt x="188134" y="18874"/>
                    <a:pt x="193944" y="12587"/>
                  </a:cubicBezTo>
                  <a:lnTo>
                    <a:pt x="193944" y="12587"/>
                  </a:lnTo>
                  <a:cubicBezTo>
                    <a:pt x="196706" y="9349"/>
                    <a:pt x="201564" y="10396"/>
                    <a:pt x="204231" y="6872"/>
                  </a:cubicBezTo>
                  <a:lnTo>
                    <a:pt x="204231" y="6872"/>
                  </a:lnTo>
                  <a:cubicBezTo>
                    <a:pt x="215756" y="967"/>
                    <a:pt x="227758" y="-1796"/>
                    <a:pt x="240521" y="1252"/>
                  </a:cubicBezTo>
                  <a:lnTo>
                    <a:pt x="240521" y="1252"/>
                  </a:lnTo>
                  <a:cubicBezTo>
                    <a:pt x="244236" y="5539"/>
                    <a:pt x="252808" y="3538"/>
                    <a:pt x="252999" y="12587"/>
                  </a:cubicBezTo>
                  <a:cubicBezTo>
                    <a:pt x="250903" y="24303"/>
                    <a:pt x="261667" y="38209"/>
                    <a:pt x="248046" y="48020"/>
                  </a:cubicBezTo>
                  <a:cubicBezTo>
                    <a:pt x="237949" y="48973"/>
                    <a:pt x="227186" y="46972"/>
                    <a:pt x="219566" y="57164"/>
                  </a:cubicBezTo>
                  <a:cubicBezTo>
                    <a:pt x="219280" y="65260"/>
                    <a:pt x="195468" y="69928"/>
                    <a:pt x="216899" y="80977"/>
                  </a:cubicBezTo>
                  <a:cubicBezTo>
                    <a:pt x="225472" y="84215"/>
                    <a:pt x="233758" y="82786"/>
                    <a:pt x="242236" y="80024"/>
                  </a:cubicBezTo>
                  <a:cubicBezTo>
                    <a:pt x="251475" y="76976"/>
                    <a:pt x="262143" y="79167"/>
                    <a:pt x="263191" y="89644"/>
                  </a:cubicBezTo>
                  <a:cubicBezTo>
                    <a:pt x="264715" y="106027"/>
                    <a:pt x="269287" y="109075"/>
                    <a:pt x="283479" y="105075"/>
                  </a:cubicBezTo>
                  <a:cubicBezTo>
                    <a:pt x="295957" y="101646"/>
                    <a:pt x="306053" y="108028"/>
                    <a:pt x="305767" y="124030"/>
                  </a:cubicBezTo>
                  <a:cubicBezTo>
                    <a:pt x="305672" y="131840"/>
                    <a:pt x="304815" y="137746"/>
                    <a:pt x="314435" y="134412"/>
                  </a:cubicBezTo>
                  <a:cubicBezTo>
                    <a:pt x="322531" y="131650"/>
                    <a:pt x="325294" y="125077"/>
                    <a:pt x="322436" y="116791"/>
                  </a:cubicBezTo>
                  <a:cubicBezTo>
                    <a:pt x="316340" y="99169"/>
                    <a:pt x="303958" y="90406"/>
                    <a:pt x="286813" y="89454"/>
                  </a:cubicBezTo>
                  <a:cubicBezTo>
                    <a:pt x="284336" y="89359"/>
                    <a:pt x="282050" y="88787"/>
                    <a:pt x="279764" y="87930"/>
                  </a:cubicBezTo>
                  <a:cubicBezTo>
                    <a:pt x="277573" y="86977"/>
                    <a:pt x="275478" y="85644"/>
                    <a:pt x="273573" y="84025"/>
                  </a:cubicBezTo>
                  <a:cubicBezTo>
                    <a:pt x="265572" y="74595"/>
                    <a:pt x="269096" y="59260"/>
                    <a:pt x="259381" y="50592"/>
                  </a:cubicBezTo>
                  <a:cubicBezTo>
                    <a:pt x="258428" y="35257"/>
                    <a:pt x="266905" y="35923"/>
                    <a:pt x="275383" y="40781"/>
                  </a:cubicBezTo>
                  <a:cubicBezTo>
                    <a:pt x="285670" y="46687"/>
                    <a:pt x="296338" y="52402"/>
                    <a:pt x="304910" y="61450"/>
                  </a:cubicBezTo>
                  <a:cubicBezTo>
                    <a:pt x="314816" y="71833"/>
                    <a:pt x="317102" y="61355"/>
                    <a:pt x="320722" y="54592"/>
                  </a:cubicBezTo>
                  <a:cubicBezTo>
                    <a:pt x="321579" y="53735"/>
                    <a:pt x="322531" y="52878"/>
                    <a:pt x="323389" y="52116"/>
                  </a:cubicBezTo>
                  <a:cubicBezTo>
                    <a:pt x="328246" y="50782"/>
                    <a:pt x="333104" y="49258"/>
                    <a:pt x="338057" y="48211"/>
                  </a:cubicBezTo>
                  <a:cubicBezTo>
                    <a:pt x="341867" y="47449"/>
                    <a:pt x="344439" y="50211"/>
                    <a:pt x="346344" y="53354"/>
                  </a:cubicBezTo>
                  <a:cubicBezTo>
                    <a:pt x="348535" y="56878"/>
                    <a:pt x="347773" y="60403"/>
                    <a:pt x="345487" y="63451"/>
                  </a:cubicBezTo>
                  <a:cubicBezTo>
                    <a:pt x="344439" y="64879"/>
                    <a:pt x="343201" y="66308"/>
                    <a:pt x="341867" y="67261"/>
                  </a:cubicBezTo>
                  <a:cubicBezTo>
                    <a:pt x="337486" y="70309"/>
                    <a:pt x="336724" y="73547"/>
                    <a:pt x="339772" y="78500"/>
                  </a:cubicBezTo>
                  <a:cubicBezTo>
                    <a:pt x="344058" y="85453"/>
                    <a:pt x="349201" y="91168"/>
                    <a:pt x="355583" y="96121"/>
                  </a:cubicBezTo>
                  <a:cubicBezTo>
                    <a:pt x="371680" y="108694"/>
                    <a:pt x="371490" y="108980"/>
                    <a:pt x="380253" y="12564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98373646-0408-4EA5-914A-B9E449EDE519}"/>
                </a:ext>
              </a:extLst>
            </p:cNvPr>
            <p:cNvSpPr/>
            <p:nvPr/>
          </p:nvSpPr>
          <p:spPr>
            <a:xfrm>
              <a:off x="3837692" y="1169016"/>
              <a:ext cx="77252" cy="60015"/>
            </a:xfrm>
            <a:custGeom>
              <a:avLst/>
              <a:gdLst>
                <a:gd name="connsiteX0" fmla="*/ 57055 w 77252"/>
                <a:gd name="connsiteY0" fmla="*/ 7171 h 60015"/>
                <a:gd name="connsiteX1" fmla="*/ 71723 w 77252"/>
                <a:gd name="connsiteY1" fmla="*/ 28984 h 60015"/>
                <a:gd name="connsiteX2" fmla="*/ 77248 w 77252"/>
                <a:gd name="connsiteY2" fmla="*/ 40985 h 60015"/>
                <a:gd name="connsiteX3" fmla="*/ 70675 w 77252"/>
                <a:gd name="connsiteY3" fmla="*/ 54987 h 60015"/>
                <a:gd name="connsiteX4" fmla="*/ 60579 w 77252"/>
                <a:gd name="connsiteY4" fmla="*/ 49462 h 60015"/>
                <a:gd name="connsiteX5" fmla="*/ 51816 w 77252"/>
                <a:gd name="connsiteY5" fmla="*/ 52606 h 60015"/>
                <a:gd name="connsiteX6" fmla="*/ 40196 w 77252"/>
                <a:gd name="connsiteY6" fmla="*/ 55844 h 60015"/>
                <a:gd name="connsiteX7" fmla="*/ 29623 w 77252"/>
                <a:gd name="connsiteY7" fmla="*/ 48796 h 60015"/>
                <a:gd name="connsiteX8" fmla="*/ 22955 w 77252"/>
                <a:gd name="connsiteY8" fmla="*/ 37461 h 60015"/>
                <a:gd name="connsiteX9" fmla="*/ 29527 w 77252"/>
                <a:gd name="connsiteY9" fmla="*/ 25650 h 60015"/>
                <a:gd name="connsiteX10" fmla="*/ 22955 w 77252"/>
                <a:gd name="connsiteY10" fmla="*/ 13553 h 60015"/>
                <a:gd name="connsiteX11" fmla="*/ 0 w 77252"/>
                <a:gd name="connsiteY11" fmla="*/ 12791 h 60015"/>
                <a:gd name="connsiteX12" fmla="*/ 13335 w 77252"/>
                <a:gd name="connsiteY12" fmla="*/ 7171 h 60015"/>
                <a:gd name="connsiteX13" fmla="*/ 39433 w 77252"/>
                <a:gd name="connsiteY13" fmla="*/ 1266 h 60015"/>
                <a:gd name="connsiteX14" fmla="*/ 48006 w 77252"/>
                <a:gd name="connsiteY14" fmla="*/ 3171 h 60015"/>
                <a:gd name="connsiteX15" fmla="*/ 57055 w 77252"/>
                <a:gd name="connsiteY15" fmla="*/ 7171 h 6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252" h="60015">
                  <a:moveTo>
                    <a:pt x="57055" y="7171"/>
                  </a:moveTo>
                  <a:cubicBezTo>
                    <a:pt x="57531" y="17935"/>
                    <a:pt x="66675" y="21840"/>
                    <a:pt x="71723" y="28984"/>
                  </a:cubicBezTo>
                  <a:cubicBezTo>
                    <a:pt x="74390" y="32698"/>
                    <a:pt x="77152" y="36032"/>
                    <a:pt x="77248" y="40985"/>
                  </a:cubicBezTo>
                  <a:cubicBezTo>
                    <a:pt x="77343" y="46891"/>
                    <a:pt x="75914" y="52320"/>
                    <a:pt x="70675" y="54987"/>
                  </a:cubicBezTo>
                  <a:cubicBezTo>
                    <a:pt x="65722" y="57559"/>
                    <a:pt x="63532" y="52701"/>
                    <a:pt x="60579" y="49462"/>
                  </a:cubicBezTo>
                  <a:cubicBezTo>
                    <a:pt x="54864" y="43176"/>
                    <a:pt x="54578" y="43366"/>
                    <a:pt x="51816" y="52606"/>
                  </a:cubicBezTo>
                  <a:cubicBezTo>
                    <a:pt x="49435" y="60607"/>
                    <a:pt x="43339" y="62797"/>
                    <a:pt x="40196" y="55844"/>
                  </a:cubicBezTo>
                  <a:cubicBezTo>
                    <a:pt x="37433" y="49748"/>
                    <a:pt x="35909" y="48129"/>
                    <a:pt x="29623" y="48796"/>
                  </a:cubicBezTo>
                  <a:cubicBezTo>
                    <a:pt x="23813" y="49462"/>
                    <a:pt x="20574" y="42795"/>
                    <a:pt x="22955" y="37461"/>
                  </a:cubicBezTo>
                  <a:cubicBezTo>
                    <a:pt x="24765" y="33365"/>
                    <a:pt x="27813" y="29746"/>
                    <a:pt x="29527" y="25650"/>
                  </a:cubicBezTo>
                  <a:cubicBezTo>
                    <a:pt x="31909" y="20030"/>
                    <a:pt x="28670" y="13934"/>
                    <a:pt x="22955" y="13553"/>
                  </a:cubicBezTo>
                  <a:cubicBezTo>
                    <a:pt x="15335" y="12982"/>
                    <a:pt x="7715" y="13077"/>
                    <a:pt x="0" y="12791"/>
                  </a:cubicBezTo>
                  <a:cubicBezTo>
                    <a:pt x="3334" y="7743"/>
                    <a:pt x="8192" y="7267"/>
                    <a:pt x="13335" y="7171"/>
                  </a:cubicBezTo>
                  <a:cubicBezTo>
                    <a:pt x="22384" y="6981"/>
                    <a:pt x="31623" y="8695"/>
                    <a:pt x="39433" y="1266"/>
                  </a:cubicBezTo>
                  <a:cubicBezTo>
                    <a:pt x="42481" y="-1592"/>
                    <a:pt x="45148" y="980"/>
                    <a:pt x="48006" y="3171"/>
                  </a:cubicBezTo>
                  <a:cubicBezTo>
                    <a:pt x="50578" y="5362"/>
                    <a:pt x="54007" y="5933"/>
                    <a:pt x="57055" y="7171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321D1EEA-0E36-42F8-A2FC-1A3C3DC2287B}"/>
                </a:ext>
              </a:extLst>
            </p:cNvPr>
            <p:cNvSpPr/>
            <p:nvPr/>
          </p:nvSpPr>
          <p:spPr>
            <a:xfrm>
              <a:off x="3892782" y="1161944"/>
              <a:ext cx="38159" cy="19827"/>
            </a:xfrm>
            <a:custGeom>
              <a:avLst/>
              <a:gdLst>
                <a:gd name="connsiteX0" fmla="*/ 38159 w 38159"/>
                <a:gd name="connsiteY0" fmla="*/ 14339 h 19827"/>
                <a:gd name="connsiteX1" fmla="*/ 27777 w 38159"/>
                <a:gd name="connsiteY1" fmla="*/ 19673 h 19827"/>
                <a:gd name="connsiteX2" fmla="*/ 1964 w 38159"/>
                <a:gd name="connsiteY2" fmla="*/ 14244 h 19827"/>
                <a:gd name="connsiteX3" fmla="*/ 5488 w 38159"/>
                <a:gd name="connsiteY3" fmla="*/ 1480 h 19827"/>
                <a:gd name="connsiteX4" fmla="*/ 25110 w 38159"/>
                <a:gd name="connsiteY4" fmla="*/ 7290 h 19827"/>
                <a:gd name="connsiteX5" fmla="*/ 38159 w 38159"/>
                <a:gd name="connsiteY5" fmla="*/ 14339 h 1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59" h="19827">
                  <a:moveTo>
                    <a:pt x="38159" y="14339"/>
                  </a:moveTo>
                  <a:cubicBezTo>
                    <a:pt x="35683" y="18339"/>
                    <a:pt x="31968" y="20435"/>
                    <a:pt x="27777" y="19673"/>
                  </a:cubicBezTo>
                  <a:cubicBezTo>
                    <a:pt x="19109" y="18149"/>
                    <a:pt x="10537" y="16149"/>
                    <a:pt x="1964" y="14244"/>
                  </a:cubicBezTo>
                  <a:cubicBezTo>
                    <a:pt x="-512" y="8814"/>
                    <a:pt x="-1846" y="3290"/>
                    <a:pt x="5488" y="1480"/>
                  </a:cubicBezTo>
                  <a:cubicBezTo>
                    <a:pt x="12727" y="-330"/>
                    <a:pt x="20252" y="-2235"/>
                    <a:pt x="25110" y="7290"/>
                  </a:cubicBezTo>
                  <a:cubicBezTo>
                    <a:pt x="27777" y="12624"/>
                    <a:pt x="32920" y="14053"/>
                    <a:pt x="38159" y="1433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F04F533F-FAA5-42AA-9A48-B4D0CD5E0851}"/>
                </a:ext>
              </a:extLst>
            </p:cNvPr>
            <p:cNvSpPr/>
            <p:nvPr/>
          </p:nvSpPr>
          <p:spPr>
            <a:xfrm>
              <a:off x="3728535" y="1055063"/>
              <a:ext cx="26635" cy="37304"/>
            </a:xfrm>
            <a:custGeom>
              <a:avLst/>
              <a:gdLst>
                <a:gd name="connsiteX0" fmla="*/ 11240 w 26635"/>
                <a:gd name="connsiteY0" fmla="*/ 2252 h 37304"/>
                <a:gd name="connsiteX1" fmla="*/ 26575 w 26635"/>
                <a:gd name="connsiteY1" fmla="*/ 24826 h 37304"/>
                <a:gd name="connsiteX2" fmla="*/ 26479 w 26635"/>
                <a:gd name="connsiteY2" fmla="*/ 36447 h 37304"/>
                <a:gd name="connsiteX3" fmla="*/ 23146 w 26635"/>
                <a:gd name="connsiteY3" fmla="*/ 37304 h 37304"/>
                <a:gd name="connsiteX4" fmla="*/ 0 w 26635"/>
                <a:gd name="connsiteY4" fmla="*/ 5776 h 37304"/>
                <a:gd name="connsiteX5" fmla="*/ 11240 w 26635"/>
                <a:gd name="connsiteY5" fmla="*/ 2252 h 3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35" h="37304">
                  <a:moveTo>
                    <a:pt x="11240" y="2252"/>
                  </a:moveTo>
                  <a:cubicBezTo>
                    <a:pt x="23813" y="3681"/>
                    <a:pt x="27146" y="12634"/>
                    <a:pt x="26575" y="24826"/>
                  </a:cubicBezTo>
                  <a:cubicBezTo>
                    <a:pt x="26575" y="28732"/>
                    <a:pt x="26479" y="32542"/>
                    <a:pt x="26479" y="36447"/>
                  </a:cubicBezTo>
                  <a:cubicBezTo>
                    <a:pt x="25336" y="36733"/>
                    <a:pt x="24194" y="37018"/>
                    <a:pt x="23146" y="37304"/>
                  </a:cubicBezTo>
                  <a:cubicBezTo>
                    <a:pt x="14859" y="27303"/>
                    <a:pt x="9144" y="15016"/>
                    <a:pt x="0" y="5776"/>
                  </a:cubicBezTo>
                  <a:cubicBezTo>
                    <a:pt x="2191" y="-1463"/>
                    <a:pt x="6382" y="-986"/>
                    <a:pt x="11240" y="2252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1A6EE21-60AB-4B2A-9DC2-9B40C474A207}"/>
                </a:ext>
              </a:extLst>
            </p:cNvPr>
            <p:cNvSpPr/>
            <p:nvPr/>
          </p:nvSpPr>
          <p:spPr>
            <a:xfrm>
              <a:off x="3823682" y="1141802"/>
              <a:ext cx="24487" cy="22079"/>
            </a:xfrm>
            <a:custGeom>
              <a:avLst/>
              <a:gdLst>
                <a:gd name="connsiteX0" fmla="*/ 3818 w 24487"/>
                <a:gd name="connsiteY0" fmla="*/ 0 h 22079"/>
                <a:gd name="connsiteX1" fmla="*/ 8962 w 24487"/>
                <a:gd name="connsiteY1" fmla="*/ 1048 h 22079"/>
                <a:gd name="connsiteX2" fmla="*/ 24297 w 24487"/>
                <a:gd name="connsiteY2" fmla="*/ 17335 h 22079"/>
                <a:gd name="connsiteX3" fmla="*/ 24487 w 24487"/>
                <a:gd name="connsiteY3" fmla="*/ 17621 h 22079"/>
                <a:gd name="connsiteX4" fmla="*/ 5247 w 24487"/>
                <a:gd name="connsiteY4" fmla="*/ 16002 h 22079"/>
                <a:gd name="connsiteX5" fmla="*/ 3818 w 24487"/>
                <a:gd name="connsiteY5" fmla="*/ 0 h 2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487" h="22079">
                  <a:moveTo>
                    <a:pt x="3818" y="0"/>
                  </a:moveTo>
                  <a:cubicBezTo>
                    <a:pt x="5533" y="381"/>
                    <a:pt x="7247" y="667"/>
                    <a:pt x="8962" y="1048"/>
                  </a:cubicBezTo>
                  <a:cubicBezTo>
                    <a:pt x="14105" y="6382"/>
                    <a:pt x="20677" y="10287"/>
                    <a:pt x="24297" y="17335"/>
                  </a:cubicBezTo>
                  <a:lnTo>
                    <a:pt x="24487" y="17621"/>
                  </a:lnTo>
                  <a:cubicBezTo>
                    <a:pt x="13533" y="23813"/>
                    <a:pt x="12771" y="23813"/>
                    <a:pt x="5247" y="16002"/>
                  </a:cubicBezTo>
                  <a:cubicBezTo>
                    <a:pt x="675" y="11144"/>
                    <a:pt x="-3135" y="6096"/>
                    <a:pt x="3818" y="0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A4AD5A2A-EF17-43DB-9A1C-88E779C7C19B}"/>
                </a:ext>
              </a:extLst>
            </p:cNvPr>
            <p:cNvSpPr/>
            <p:nvPr/>
          </p:nvSpPr>
          <p:spPr>
            <a:xfrm>
              <a:off x="3763397" y="1097130"/>
              <a:ext cx="12382" cy="13769"/>
            </a:xfrm>
            <a:custGeom>
              <a:avLst/>
              <a:gdLst>
                <a:gd name="connsiteX0" fmla="*/ 2000 w 12382"/>
                <a:gd name="connsiteY0" fmla="*/ 0 h 13769"/>
                <a:gd name="connsiteX1" fmla="*/ 12383 w 12382"/>
                <a:gd name="connsiteY1" fmla="*/ 11335 h 13769"/>
                <a:gd name="connsiteX2" fmla="*/ 12383 w 12382"/>
                <a:gd name="connsiteY2" fmla="*/ 11335 h 13769"/>
                <a:gd name="connsiteX3" fmla="*/ 0 w 12382"/>
                <a:gd name="connsiteY3" fmla="*/ 3620 h 13769"/>
                <a:gd name="connsiteX4" fmla="*/ 2000 w 12382"/>
                <a:gd name="connsiteY4" fmla="*/ 0 h 13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" h="13769">
                  <a:moveTo>
                    <a:pt x="2000" y="0"/>
                  </a:moveTo>
                  <a:cubicBezTo>
                    <a:pt x="6953" y="2191"/>
                    <a:pt x="10382" y="5906"/>
                    <a:pt x="12383" y="11335"/>
                  </a:cubicBezTo>
                  <a:lnTo>
                    <a:pt x="12383" y="11335"/>
                  </a:lnTo>
                  <a:cubicBezTo>
                    <a:pt x="4096" y="16669"/>
                    <a:pt x="667" y="12859"/>
                    <a:pt x="0" y="3620"/>
                  </a:cubicBezTo>
                  <a:cubicBezTo>
                    <a:pt x="667" y="2381"/>
                    <a:pt x="1333" y="1143"/>
                    <a:pt x="2000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BCECF88-D053-4ABA-B18F-D44575F87438}"/>
                </a:ext>
              </a:extLst>
            </p:cNvPr>
            <p:cNvSpPr/>
            <p:nvPr/>
          </p:nvSpPr>
          <p:spPr>
            <a:xfrm>
              <a:off x="3941228" y="1176378"/>
              <a:ext cx="10382" cy="4214"/>
            </a:xfrm>
            <a:custGeom>
              <a:avLst/>
              <a:gdLst>
                <a:gd name="connsiteX0" fmla="*/ 10382 w 10382"/>
                <a:gd name="connsiteY0" fmla="*/ 0 h 4214"/>
                <a:gd name="connsiteX1" fmla="*/ 0 w 10382"/>
                <a:gd name="connsiteY1" fmla="*/ 0 h 4214"/>
                <a:gd name="connsiteX2" fmla="*/ 10382 w 10382"/>
                <a:gd name="connsiteY2" fmla="*/ 0 h 4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82" h="4214">
                  <a:moveTo>
                    <a:pt x="10382" y="0"/>
                  </a:moveTo>
                  <a:cubicBezTo>
                    <a:pt x="6953" y="5620"/>
                    <a:pt x="3429" y="5620"/>
                    <a:pt x="0" y="0"/>
                  </a:cubicBezTo>
                  <a:cubicBezTo>
                    <a:pt x="3524" y="0"/>
                    <a:pt x="6953" y="0"/>
                    <a:pt x="10382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FEB946B-3BE8-4ECF-B7E2-4ED27964427A}"/>
                </a:ext>
              </a:extLst>
            </p:cNvPr>
            <p:cNvSpPr/>
            <p:nvPr/>
          </p:nvSpPr>
          <p:spPr>
            <a:xfrm>
              <a:off x="3755015" y="1091415"/>
              <a:ext cx="10382" cy="8043"/>
            </a:xfrm>
            <a:custGeom>
              <a:avLst/>
              <a:gdLst>
                <a:gd name="connsiteX0" fmla="*/ 0 w 10382"/>
                <a:gd name="connsiteY0" fmla="*/ 0 h 8043"/>
                <a:gd name="connsiteX1" fmla="*/ 10382 w 10382"/>
                <a:gd name="connsiteY1" fmla="*/ 5620 h 8043"/>
                <a:gd name="connsiteX2" fmla="*/ 10382 w 10382"/>
                <a:gd name="connsiteY2" fmla="*/ 5715 h 8043"/>
                <a:gd name="connsiteX3" fmla="*/ 0 w 10382"/>
                <a:gd name="connsiteY3" fmla="*/ 0 h 8043"/>
                <a:gd name="connsiteX4" fmla="*/ 0 w 10382"/>
                <a:gd name="connsiteY4" fmla="*/ 0 h 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82" h="8043">
                  <a:moveTo>
                    <a:pt x="0" y="0"/>
                  </a:moveTo>
                  <a:cubicBezTo>
                    <a:pt x="4286" y="95"/>
                    <a:pt x="8096" y="1143"/>
                    <a:pt x="10382" y="5620"/>
                  </a:cubicBezTo>
                  <a:lnTo>
                    <a:pt x="10382" y="5715"/>
                  </a:lnTo>
                  <a:cubicBezTo>
                    <a:pt x="4286" y="9525"/>
                    <a:pt x="0" y="9335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A6F95810-3BDA-4063-B440-09838AA32BF0}"/>
                </a:ext>
              </a:extLst>
            </p:cNvPr>
            <p:cNvSpPr/>
            <p:nvPr/>
          </p:nvSpPr>
          <p:spPr>
            <a:xfrm>
              <a:off x="3190908" y="1215812"/>
              <a:ext cx="274356" cy="288512"/>
            </a:xfrm>
            <a:custGeom>
              <a:avLst/>
              <a:gdLst>
                <a:gd name="connsiteX0" fmla="*/ 263974 w 274356"/>
                <a:gd name="connsiteY0" fmla="*/ 0 h 288512"/>
                <a:gd name="connsiteX1" fmla="*/ 274356 w 274356"/>
                <a:gd name="connsiteY1" fmla="*/ 28289 h 288512"/>
                <a:gd name="connsiteX2" fmla="*/ 266355 w 274356"/>
                <a:gd name="connsiteY2" fmla="*/ 42005 h 288512"/>
                <a:gd name="connsiteX3" fmla="*/ 238923 w 274356"/>
                <a:gd name="connsiteY3" fmla="*/ 79438 h 288512"/>
                <a:gd name="connsiteX4" fmla="*/ 231398 w 274356"/>
                <a:gd name="connsiteY4" fmla="*/ 88392 h 288512"/>
                <a:gd name="connsiteX5" fmla="*/ 213301 w 274356"/>
                <a:gd name="connsiteY5" fmla="*/ 81915 h 288512"/>
                <a:gd name="connsiteX6" fmla="*/ 207014 w 274356"/>
                <a:gd name="connsiteY6" fmla="*/ 73628 h 288512"/>
                <a:gd name="connsiteX7" fmla="*/ 197775 w 274356"/>
                <a:gd name="connsiteY7" fmla="*/ 41624 h 288512"/>
                <a:gd name="connsiteX8" fmla="*/ 180154 w 274356"/>
                <a:gd name="connsiteY8" fmla="*/ 40957 h 288512"/>
                <a:gd name="connsiteX9" fmla="*/ 173772 w 274356"/>
                <a:gd name="connsiteY9" fmla="*/ 48673 h 288512"/>
                <a:gd name="connsiteX10" fmla="*/ 163580 w 274356"/>
                <a:gd name="connsiteY10" fmla="*/ 90202 h 288512"/>
                <a:gd name="connsiteX11" fmla="*/ 166724 w 274356"/>
                <a:gd name="connsiteY11" fmla="*/ 101917 h 288512"/>
                <a:gd name="connsiteX12" fmla="*/ 178439 w 274356"/>
                <a:gd name="connsiteY12" fmla="*/ 107728 h 288512"/>
                <a:gd name="connsiteX13" fmla="*/ 183964 w 274356"/>
                <a:gd name="connsiteY13" fmla="*/ 112490 h 288512"/>
                <a:gd name="connsiteX14" fmla="*/ 199013 w 274356"/>
                <a:gd name="connsiteY14" fmla="*/ 125825 h 288512"/>
                <a:gd name="connsiteX15" fmla="*/ 220445 w 274356"/>
                <a:gd name="connsiteY15" fmla="*/ 132112 h 288512"/>
                <a:gd name="connsiteX16" fmla="*/ 225112 w 274356"/>
                <a:gd name="connsiteY16" fmla="*/ 132016 h 288512"/>
                <a:gd name="connsiteX17" fmla="*/ 244924 w 274356"/>
                <a:gd name="connsiteY17" fmla="*/ 133350 h 288512"/>
                <a:gd name="connsiteX18" fmla="*/ 250544 w 274356"/>
                <a:gd name="connsiteY18" fmla="*/ 149447 h 288512"/>
                <a:gd name="connsiteX19" fmla="*/ 255687 w 274356"/>
                <a:gd name="connsiteY19" fmla="*/ 156686 h 288512"/>
                <a:gd name="connsiteX20" fmla="*/ 262640 w 274356"/>
                <a:gd name="connsiteY20" fmla="*/ 166592 h 288512"/>
                <a:gd name="connsiteX21" fmla="*/ 261307 w 274356"/>
                <a:gd name="connsiteY21" fmla="*/ 185452 h 288512"/>
                <a:gd name="connsiteX22" fmla="*/ 262926 w 274356"/>
                <a:gd name="connsiteY22" fmla="*/ 196786 h 288512"/>
                <a:gd name="connsiteX23" fmla="*/ 253211 w 274356"/>
                <a:gd name="connsiteY23" fmla="*/ 196215 h 288512"/>
                <a:gd name="connsiteX24" fmla="*/ 224921 w 274356"/>
                <a:gd name="connsiteY24" fmla="*/ 190881 h 288512"/>
                <a:gd name="connsiteX25" fmla="*/ 229589 w 274356"/>
                <a:gd name="connsiteY25" fmla="*/ 207550 h 288512"/>
                <a:gd name="connsiteX26" fmla="*/ 228636 w 274356"/>
                <a:gd name="connsiteY26" fmla="*/ 216503 h 288512"/>
                <a:gd name="connsiteX27" fmla="*/ 220064 w 274356"/>
                <a:gd name="connsiteY27" fmla="*/ 211646 h 288512"/>
                <a:gd name="connsiteX28" fmla="*/ 208253 w 274356"/>
                <a:gd name="connsiteY28" fmla="*/ 193738 h 288512"/>
                <a:gd name="connsiteX29" fmla="*/ 201871 w 274356"/>
                <a:gd name="connsiteY29" fmla="*/ 191833 h 288512"/>
                <a:gd name="connsiteX30" fmla="*/ 202919 w 274356"/>
                <a:gd name="connsiteY30" fmla="*/ 201073 h 288512"/>
                <a:gd name="connsiteX31" fmla="*/ 203681 w 274356"/>
                <a:gd name="connsiteY31" fmla="*/ 210122 h 288512"/>
                <a:gd name="connsiteX32" fmla="*/ 198061 w 274356"/>
                <a:gd name="connsiteY32" fmla="*/ 215265 h 288512"/>
                <a:gd name="connsiteX33" fmla="*/ 180535 w 274356"/>
                <a:gd name="connsiteY33" fmla="*/ 241840 h 288512"/>
                <a:gd name="connsiteX34" fmla="*/ 175772 w 274356"/>
                <a:gd name="connsiteY34" fmla="*/ 258508 h 288512"/>
                <a:gd name="connsiteX35" fmla="*/ 191203 w 274356"/>
                <a:gd name="connsiteY35" fmla="*/ 264795 h 288512"/>
                <a:gd name="connsiteX36" fmla="*/ 201680 w 274356"/>
                <a:gd name="connsiteY36" fmla="*/ 259271 h 288512"/>
                <a:gd name="connsiteX37" fmla="*/ 222635 w 274356"/>
                <a:gd name="connsiteY37" fmla="*/ 265843 h 288512"/>
                <a:gd name="connsiteX38" fmla="*/ 213110 w 274356"/>
                <a:gd name="connsiteY38" fmla="*/ 276034 h 288512"/>
                <a:gd name="connsiteX39" fmla="*/ 194346 w 274356"/>
                <a:gd name="connsiteY39" fmla="*/ 280702 h 288512"/>
                <a:gd name="connsiteX40" fmla="*/ 181202 w 274356"/>
                <a:gd name="connsiteY40" fmla="*/ 288417 h 288512"/>
                <a:gd name="connsiteX41" fmla="*/ 175963 w 274356"/>
                <a:gd name="connsiteY41" fmla="*/ 288512 h 288512"/>
                <a:gd name="connsiteX42" fmla="*/ 172248 w 274356"/>
                <a:gd name="connsiteY42" fmla="*/ 279178 h 288512"/>
                <a:gd name="connsiteX43" fmla="*/ 152150 w 274356"/>
                <a:gd name="connsiteY43" fmla="*/ 254889 h 288512"/>
                <a:gd name="connsiteX44" fmla="*/ 125195 w 274356"/>
                <a:gd name="connsiteY44" fmla="*/ 248126 h 288512"/>
                <a:gd name="connsiteX45" fmla="*/ 88047 w 274356"/>
                <a:gd name="connsiteY45" fmla="*/ 254603 h 288512"/>
                <a:gd name="connsiteX46" fmla="*/ 88047 w 274356"/>
                <a:gd name="connsiteY46" fmla="*/ 254603 h 288512"/>
                <a:gd name="connsiteX47" fmla="*/ 77760 w 274356"/>
                <a:gd name="connsiteY47" fmla="*/ 248888 h 288512"/>
                <a:gd name="connsiteX48" fmla="*/ 66044 w 274356"/>
                <a:gd name="connsiteY48" fmla="*/ 234791 h 288512"/>
                <a:gd name="connsiteX49" fmla="*/ 28992 w 274356"/>
                <a:gd name="connsiteY49" fmla="*/ 199644 h 288512"/>
                <a:gd name="connsiteX50" fmla="*/ 10609 w 274356"/>
                <a:gd name="connsiteY50" fmla="*/ 180975 h 288512"/>
                <a:gd name="connsiteX51" fmla="*/ 10323 w 274356"/>
                <a:gd name="connsiteY51" fmla="*/ 175641 h 288512"/>
                <a:gd name="connsiteX52" fmla="*/ 22420 w 274356"/>
                <a:gd name="connsiteY52" fmla="*/ 85249 h 288512"/>
                <a:gd name="connsiteX53" fmla="*/ 98429 w 274356"/>
                <a:gd name="connsiteY53" fmla="*/ 48768 h 288512"/>
                <a:gd name="connsiteX54" fmla="*/ 114146 w 274356"/>
                <a:gd name="connsiteY54" fmla="*/ 39910 h 288512"/>
                <a:gd name="connsiteX55" fmla="*/ 131195 w 274356"/>
                <a:gd name="connsiteY55" fmla="*/ 37814 h 288512"/>
                <a:gd name="connsiteX56" fmla="*/ 154627 w 274356"/>
                <a:gd name="connsiteY56" fmla="*/ 40957 h 288512"/>
                <a:gd name="connsiteX57" fmla="*/ 165200 w 274356"/>
                <a:gd name="connsiteY57" fmla="*/ 39910 h 288512"/>
                <a:gd name="connsiteX58" fmla="*/ 181202 w 274356"/>
                <a:gd name="connsiteY58" fmla="*/ 28670 h 288512"/>
                <a:gd name="connsiteX59" fmla="*/ 195680 w 274356"/>
                <a:gd name="connsiteY59" fmla="*/ 28575 h 288512"/>
                <a:gd name="connsiteX60" fmla="*/ 199680 w 274356"/>
                <a:gd name="connsiteY60" fmla="*/ 18288 h 288512"/>
                <a:gd name="connsiteX61" fmla="*/ 210920 w 274356"/>
                <a:gd name="connsiteY61" fmla="*/ 14192 h 288512"/>
                <a:gd name="connsiteX62" fmla="*/ 228160 w 274356"/>
                <a:gd name="connsiteY62" fmla="*/ 36100 h 288512"/>
                <a:gd name="connsiteX63" fmla="*/ 233970 w 274356"/>
                <a:gd name="connsiteY63" fmla="*/ 44387 h 288512"/>
                <a:gd name="connsiteX64" fmla="*/ 245210 w 274356"/>
                <a:gd name="connsiteY64" fmla="*/ 39529 h 288512"/>
                <a:gd name="connsiteX65" fmla="*/ 259592 w 274356"/>
                <a:gd name="connsiteY65" fmla="*/ 7144 h 288512"/>
                <a:gd name="connsiteX66" fmla="*/ 263974 w 274356"/>
                <a:gd name="connsiteY66" fmla="*/ 0 h 28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74356" h="288512">
                  <a:moveTo>
                    <a:pt x="263974" y="0"/>
                  </a:moveTo>
                  <a:cubicBezTo>
                    <a:pt x="261593" y="12001"/>
                    <a:pt x="269784" y="19336"/>
                    <a:pt x="274356" y="28289"/>
                  </a:cubicBezTo>
                  <a:cubicBezTo>
                    <a:pt x="271784" y="32956"/>
                    <a:pt x="270165" y="39910"/>
                    <a:pt x="266355" y="42005"/>
                  </a:cubicBezTo>
                  <a:cubicBezTo>
                    <a:pt x="251782" y="50101"/>
                    <a:pt x="248067" y="67056"/>
                    <a:pt x="238923" y="79438"/>
                  </a:cubicBezTo>
                  <a:cubicBezTo>
                    <a:pt x="236542" y="82677"/>
                    <a:pt x="236828" y="89535"/>
                    <a:pt x="231398" y="88392"/>
                  </a:cubicBezTo>
                  <a:cubicBezTo>
                    <a:pt x="225302" y="87058"/>
                    <a:pt x="217492" y="90488"/>
                    <a:pt x="213301" y="81915"/>
                  </a:cubicBezTo>
                  <a:cubicBezTo>
                    <a:pt x="211777" y="78772"/>
                    <a:pt x="209110" y="76390"/>
                    <a:pt x="207014" y="73628"/>
                  </a:cubicBezTo>
                  <a:cubicBezTo>
                    <a:pt x="201776" y="63722"/>
                    <a:pt x="200252" y="52483"/>
                    <a:pt x="197775" y="41624"/>
                  </a:cubicBezTo>
                  <a:cubicBezTo>
                    <a:pt x="191965" y="38576"/>
                    <a:pt x="185964" y="39148"/>
                    <a:pt x="180154" y="40957"/>
                  </a:cubicBezTo>
                  <a:cubicBezTo>
                    <a:pt x="176820" y="42005"/>
                    <a:pt x="173296" y="44291"/>
                    <a:pt x="173772" y="48673"/>
                  </a:cubicBezTo>
                  <a:cubicBezTo>
                    <a:pt x="175582" y="64103"/>
                    <a:pt x="171200" y="77533"/>
                    <a:pt x="163580" y="90202"/>
                  </a:cubicBezTo>
                  <a:cubicBezTo>
                    <a:pt x="160913" y="94583"/>
                    <a:pt x="161961" y="99346"/>
                    <a:pt x="166724" y="101917"/>
                  </a:cubicBezTo>
                  <a:cubicBezTo>
                    <a:pt x="170534" y="104013"/>
                    <a:pt x="174629" y="105537"/>
                    <a:pt x="178439" y="107728"/>
                  </a:cubicBezTo>
                  <a:cubicBezTo>
                    <a:pt x="180535" y="108966"/>
                    <a:pt x="184154" y="111252"/>
                    <a:pt x="183964" y="112490"/>
                  </a:cubicBezTo>
                  <a:cubicBezTo>
                    <a:pt x="181773" y="127063"/>
                    <a:pt x="192822" y="122968"/>
                    <a:pt x="199013" y="125825"/>
                  </a:cubicBezTo>
                  <a:cubicBezTo>
                    <a:pt x="205871" y="128968"/>
                    <a:pt x="214920" y="122968"/>
                    <a:pt x="220445" y="132112"/>
                  </a:cubicBezTo>
                  <a:cubicBezTo>
                    <a:pt x="220921" y="132874"/>
                    <a:pt x="224350" y="132874"/>
                    <a:pt x="225112" y="132016"/>
                  </a:cubicBezTo>
                  <a:cubicBezTo>
                    <a:pt x="232446" y="122587"/>
                    <a:pt x="238161" y="128207"/>
                    <a:pt x="244924" y="133350"/>
                  </a:cubicBezTo>
                  <a:cubicBezTo>
                    <a:pt x="250734" y="137732"/>
                    <a:pt x="253496" y="141637"/>
                    <a:pt x="250544" y="149447"/>
                  </a:cubicBezTo>
                  <a:cubicBezTo>
                    <a:pt x="249020" y="153448"/>
                    <a:pt x="251496" y="157162"/>
                    <a:pt x="255687" y="156686"/>
                  </a:cubicBezTo>
                  <a:cubicBezTo>
                    <a:pt x="263688" y="155734"/>
                    <a:pt x="264641" y="160306"/>
                    <a:pt x="262640" y="166592"/>
                  </a:cubicBezTo>
                  <a:cubicBezTo>
                    <a:pt x="260640" y="172879"/>
                    <a:pt x="257878" y="178689"/>
                    <a:pt x="261307" y="185452"/>
                  </a:cubicBezTo>
                  <a:cubicBezTo>
                    <a:pt x="263117" y="188976"/>
                    <a:pt x="268546" y="192881"/>
                    <a:pt x="262926" y="196786"/>
                  </a:cubicBezTo>
                  <a:cubicBezTo>
                    <a:pt x="260640" y="198406"/>
                    <a:pt x="255020" y="198120"/>
                    <a:pt x="253211" y="196215"/>
                  </a:cubicBezTo>
                  <a:cubicBezTo>
                    <a:pt x="244448" y="186881"/>
                    <a:pt x="234256" y="193262"/>
                    <a:pt x="224921" y="190881"/>
                  </a:cubicBezTo>
                  <a:cubicBezTo>
                    <a:pt x="223874" y="198120"/>
                    <a:pt x="227969" y="202311"/>
                    <a:pt x="229589" y="207550"/>
                  </a:cubicBezTo>
                  <a:cubicBezTo>
                    <a:pt x="230636" y="210883"/>
                    <a:pt x="233399" y="215265"/>
                    <a:pt x="228636" y="216503"/>
                  </a:cubicBezTo>
                  <a:cubicBezTo>
                    <a:pt x="226160" y="217170"/>
                    <a:pt x="221302" y="214312"/>
                    <a:pt x="220064" y="211646"/>
                  </a:cubicBezTo>
                  <a:cubicBezTo>
                    <a:pt x="216920" y="204883"/>
                    <a:pt x="213777" y="198501"/>
                    <a:pt x="208253" y="193738"/>
                  </a:cubicBezTo>
                  <a:cubicBezTo>
                    <a:pt x="206157" y="191929"/>
                    <a:pt x="204157" y="189833"/>
                    <a:pt x="201871" y="191833"/>
                  </a:cubicBezTo>
                  <a:cubicBezTo>
                    <a:pt x="198251" y="195072"/>
                    <a:pt x="200252" y="198215"/>
                    <a:pt x="202919" y="201073"/>
                  </a:cubicBezTo>
                  <a:cubicBezTo>
                    <a:pt x="205490" y="203740"/>
                    <a:pt x="211682" y="206026"/>
                    <a:pt x="203681" y="210122"/>
                  </a:cubicBezTo>
                  <a:cubicBezTo>
                    <a:pt x="201490" y="211264"/>
                    <a:pt x="198918" y="213074"/>
                    <a:pt x="198061" y="215265"/>
                  </a:cubicBezTo>
                  <a:cubicBezTo>
                    <a:pt x="191298" y="233267"/>
                    <a:pt x="191298" y="233362"/>
                    <a:pt x="180535" y="241840"/>
                  </a:cubicBezTo>
                  <a:cubicBezTo>
                    <a:pt x="173867" y="247079"/>
                    <a:pt x="172439" y="252222"/>
                    <a:pt x="175772" y="258508"/>
                  </a:cubicBezTo>
                  <a:cubicBezTo>
                    <a:pt x="179106" y="264700"/>
                    <a:pt x="184345" y="266891"/>
                    <a:pt x="191203" y="264795"/>
                  </a:cubicBezTo>
                  <a:cubicBezTo>
                    <a:pt x="195203" y="263557"/>
                    <a:pt x="199013" y="255556"/>
                    <a:pt x="201680" y="259271"/>
                  </a:cubicBezTo>
                  <a:cubicBezTo>
                    <a:pt x="207776" y="267843"/>
                    <a:pt x="217968" y="255746"/>
                    <a:pt x="222635" y="265843"/>
                  </a:cubicBezTo>
                  <a:cubicBezTo>
                    <a:pt x="221302" y="271272"/>
                    <a:pt x="217682" y="274130"/>
                    <a:pt x="213110" y="276034"/>
                  </a:cubicBezTo>
                  <a:cubicBezTo>
                    <a:pt x="207014" y="278035"/>
                    <a:pt x="200442" y="278035"/>
                    <a:pt x="194346" y="280702"/>
                  </a:cubicBezTo>
                  <a:cubicBezTo>
                    <a:pt x="189965" y="283274"/>
                    <a:pt x="185012" y="284702"/>
                    <a:pt x="181202" y="288417"/>
                  </a:cubicBezTo>
                  <a:cubicBezTo>
                    <a:pt x="179487" y="288417"/>
                    <a:pt x="177677" y="288417"/>
                    <a:pt x="175963" y="288512"/>
                  </a:cubicBezTo>
                  <a:cubicBezTo>
                    <a:pt x="172724" y="286322"/>
                    <a:pt x="172439" y="283083"/>
                    <a:pt x="172248" y="279178"/>
                  </a:cubicBezTo>
                  <a:cubicBezTo>
                    <a:pt x="171200" y="260223"/>
                    <a:pt x="167771" y="255460"/>
                    <a:pt x="152150" y="254889"/>
                  </a:cubicBezTo>
                  <a:cubicBezTo>
                    <a:pt x="142530" y="254508"/>
                    <a:pt x="133386" y="252508"/>
                    <a:pt x="125195" y="248126"/>
                  </a:cubicBezTo>
                  <a:cubicBezTo>
                    <a:pt x="110907" y="240602"/>
                    <a:pt x="99191" y="243840"/>
                    <a:pt x="88047" y="254603"/>
                  </a:cubicBezTo>
                  <a:lnTo>
                    <a:pt x="88047" y="254603"/>
                  </a:lnTo>
                  <a:cubicBezTo>
                    <a:pt x="85380" y="251079"/>
                    <a:pt x="80522" y="252222"/>
                    <a:pt x="77760" y="248888"/>
                  </a:cubicBezTo>
                  <a:cubicBezTo>
                    <a:pt x="75093" y="242887"/>
                    <a:pt x="71474" y="236791"/>
                    <a:pt x="66044" y="234791"/>
                  </a:cubicBezTo>
                  <a:cubicBezTo>
                    <a:pt x="48995" y="228600"/>
                    <a:pt x="38898" y="214408"/>
                    <a:pt x="28992" y="199644"/>
                  </a:cubicBezTo>
                  <a:cubicBezTo>
                    <a:pt x="24039" y="192214"/>
                    <a:pt x="18324" y="185261"/>
                    <a:pt x="10609" y="180975"/>
                  </a:cubicBezTo>
                  <a:cubicBezTo>
                    <a:pt x="10514" y="179165"/>
                    <a:pt x="10418" y="177356"/>
                    <a:pt x="10323" y="175641"/>
                  </a:cubicBezTo>
                  <a:cubicBezTo>
                    <a:pt x="-7298" y="139922"/>
                    <a:pt x="-1774" y="112014"/>
                    <a:pt x="22420" y="85249"/>
                  </a:cubicBezTo>
                  <a:cubicBezTo>
                    <a:pt x="44042" y="61341"/>
                    <a:pt x="67187" y="46863"/>
                    <a:pt x="98429" y="48768"/>
                  </a:cubicBezTo>
                  <a:cubicBezTo>
                    <a:pt x="104335" y="49149"/>
                    <a:pt x="109193" y="43529"/>
                    <a:pt x="114146" y="39910"/>
                  </a:cubicBezTo>
                  <a:cubicBezTo>
                    <a:pt x="119956" y="39338"/>
                    <a:pt x="127195" y="40957"/>
                    <a:pt x="131195" y="37814"/>
                  </a:cubicBezTo>
                  <a:cubicBezTo>
                    <a:pt x="140816" y="30289"/>
                    <a:pt x="147483" y="32099"/>
                    <a:pt x="154627" y="40957"/>
                  </a:cubicBezTo>
                  <a:cubicBezTo>
                    <a:pt x="157865" y="44958"/>
                    <a:pt x="162342" y="44482"/>
                    <a:pt x="165200" y="39910"/>
                  </a:cubicBezTo>
                  <a:cubicBezTo>
                    <a:pt x="169105" y="33528"/>
                    <a:pt x="173582" y="28480"/>
                    <a:pt x="181202" y="28670"/>
                  </a:cubicBezTo>
                  <a:cubicBezTo>
                    <a:pt x="190727" y="34290"/>
                    <a:pt x="192632" y="34385"/>
                    <a:pt x="195680" y="28575"/>
                  </a:cubicBezTo>
                  <a:cubicBezTo>
                    <a:pt x="197394" y="25336"/>
                    <a:pt x="197775" y="21241"/>
                    <a:pt x="199680" y="18288"/>
                  </a:cubicBezTo>
                  <a:cubicBezTo>
                    <a:pt x="202252" y="14192"/>
                    <a:pt x="206062" y="12192"/>
                    <a:pt x="210920" y="14192"/>
                  </a:cubicBezTo>
                  <a:cubicBezTo>
                    <a:pt x="220254" y="18097"/>
                    <a:pt x="227874" y="23431"/>
                    <a:pt x="228160" y="36100"/>
                  </a:cubicBezTo>
                  <a:cubicBezTo>
                    <a:pt x="228255" y="39814"/>
                    <a:pt x="229874" y="43339"/>
                    <a:pt x="233970" y="44387"/>
                  </a:cubicBezTo>
                  <a:cubicBezTo>
                    <a:pt x="238733" y="45529"/>
                    <a:pt x="242924" y="43529"/>
                    <a:pt x="245210" y="39529"/>
                  </a:cubicBezTo>
                  <a:cubicBezTo>
                    <a:pt x="251020" y="29337"/>
                    <a:pt x="259497" y="20574"/>
                    <a:pt x="259592" y="7144"/>
                  </a:cubicBezTo>
                  <a:cubicBezTo>
                    <a:pt x="259592" y="4381"/>
                    <a:pt x="262450" y="2191"/>
                    <a:pt x="263974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FD12C60A-B135-4820-B4EC-D51028375B30}"/>
                </a:ext>
              </a:extLst>
            </p:cNvPr>
            <p:cNvSpPr/>
            <p:nvPr/>
          </p:nvSpPr>
          <p:spPr>
            <a:xfrm>
              <a:off x="3372014" y="1481330"/>
              <a:ext cx="143399" cy="93683"/>
            </a:xfrm>
            <a:custGeom>
              <a:avLst/>
              <a:gdLst>
                <a:gd name="connsiteX0" fmla="*/ 31147 w 143399"/>
                <a:gd name="connsiteY0" fmla="*/ 5849 h 93683"/>
                <a:gd name="connsiteX1" fmla="*/ 41529 w 143399"/>
                <a:gd name="connsiteY1" fmla="*/ 229 h 93683"/>
                <a:gd name="connsiteX2" fmla="*/ 56388 w 143399"/>
                <a:gd name="connsiteY2" fmla="*/ 2896 h 93683"/>
                <a:gd name="connsiteX3" fmla="*/ 74200 w 143399"/>
                <a:gd name="connsiteY3" fmla="*/ 19565 h 93683"/>
                <a:gd name="connsiteX4" fmla="*/ 77248 w 143399"/>
                <a:gd name="connsiteY4" fmla="*/ 23756 h 93683"/>
                <a:gd name="connsiteX5" fmla="*/ 86582 w 143399"/>
                <a:gd name="connsiteY5" fmla="*/ 22899 h 93683"/>
                <a:gd name="connsiteX6" fmla="*/ 89059 w 143399"/>
                <a:gd name="connsiteY6" fmla="*/ 16231 h 93683"/>
                <a:gd name="connsiteX7" fmla="*/ 97536 w 143399"/>
                <a:gd name="connsiteY7" fmla="*/ 134 h 93683"/>
                <a:gd name="connsiteX8" fmla="*/ 124301 w 143399"/>
                <a:gd name="connsiteY8" fmla="*/ 11564 h 93683"/>
                <a:gd name="connsiteX9" fmla="*/ 129445 w 143399"/>
                <a:gd name="connsiteY9" fmla="*/ 22899 h 93683"/>
                <a:gd name="connsiteX10" fmla="*/ 134588 w 143399"/>
                <a:gd name="connsiteY10" fmla="*/ 28519 h 93683"/>
                <a:gd name="connsiteX11" fmla="*/ 139732 w 143399"/>
                <a:gd name="connsiteY11" fmla="*/ 45473 h 93683"/>
                <a:gd name="connsiteX12" fmla="*/ 124206 w 143399"/>
                <a:gd name="connsiteY12" fmla="*/ 51093 h 93683"/>
                <a:gd name="connsiteX13" fmla="*/ 118967 w 143399"/>
                <a:gd name="connsiteY13" fmla="*/ 85002 h 93683"/>
                <a:gd name="connsiteX14" fmla="*/ 87916 w 143399"/>
                <a:gd name="connsiteY14" fmla="*/ 85002 h 93683"/>
                <a:gd name="connsiteX15" fmla="*/ 64770 w 143399"/>
                <a:gd name="connsiteY15" fmla="*/ 86907 h 93683"/>
                <a:gd name="connsiteX16" fmla="*/ 58484 w 143399"/>
                <a:gd name="connsiteY16" fmla="*/ 85573 h 93683"/>
                <a:gd name="connsiteX17" fmla="*/ 25718 w 143399"/>
                <a:gd name="connsiteY17" fmla="*/ 56998 h 93683"/>
                <a:gd name="connsiteX18" fmla="*/ 15811 w 143399"/>
                <a:gd name="connsiteY18" fmla="*/ 42044 h 93683"/>
                <a:gd name="connsiteX19" fmla="*/ 0 w 143399"/>
                <a:gd name="connsiteY19" fmla="*/ 22803 h 93683"/>
                <a:gd name="connsiteX20" fmla="*/ 10287 w 143399"/>
                <a:gd name="connsiteY20" fmla="*/ 11564 h 93683"/>
                <a:gd name="connsiteX21" fmla="*/ 31147 w 143399"/>
                <a:gd name="connsiteY21" fmla="*/ 5849 h 93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3399" h="93683">
                  <a:moveTo>
                    <a:pt x="31147" y="5849"/>
                  </a:moveTo>
                  <a:cubicBezTo>
                    <a:pt x="34576" y="3944"/>
                    <a:pt x="38005" y="2039"/>
                    <a:pt x="41529" y="229"/>
                  </a:cubicBezTo>
                  <a:cubicBezTo>
                    <a:pt x="46482" y="1087"/>
                    <a:pt x="51626" y="1468"/>
                    <a:pt x="56388" y="2896"/>
                  </a:cubicBezTo>
                  <a:cubicBezTo>
                    <a:pt x="64580" y="5373"/>
                    <a:pt x="72771" y="8230"/>
                    <a:pt x="74200" y="19565"/>
                  </a:cubicBezTo>
                  <a:cubicBezTo>
                    <a:pt x="74390" y="21089"/>
                    <a:pt x="76010" y="22613"/>
                    <a:pt x="77248" y="23756"/>
                  </a:cubicBezTo>
                  <a:cubicBezTo>
                    <a:pt x="80486" y="26614"/>
                    <a:pt x="83630" y="24708"/>
                    <a:pt x="86582" y="22899"/>
                  </a:cubicBezTo>
                  <a:cubicBezTo>
                    <a:pt x="88868" y="21470"/>
                    <a:pt x="89916" y="19660"/>
                    <a:pt x="89059" y="16231"/>
                  </a:cubicBezTo>
                  <a:cubicBezTo>
                    <a:pt x="85154" y="515"/>
                    <a:pt x="85344" y="801"/>
                    <a:pt x="97536" y="134"/>
                  </a:cubicBezTo>
                  <a:cubicBezTo>
                    <a:pt x="108204" y="-533"/>
                    <a:pt x="117729" y="991"/>
                    <a:pt x="124301" y="11564"/>
                  </a:cubicBezTo>
                  <a:cubicBezTo>
                    <a:pt x="126016" y="15374"/>
                    <a:pt x="127730" y="19089"/>
                    <a:pt x="129445" y="22899"/>
                  </a:cubicBezTo>
                  <a:cubicBezTo>
                    <a:pt x="131159" y="24708"/>
                    <a:pt x="132969" y="26614"/>
                    <a:pt x="134588" y="28519"/>
                  </a:cubicBezTo>
                  <a:cubicBezTo>
                    <a:pt x="145161" y="36139"/>
                    <a:pt x="145352" y="36900"/>
                    <a:pt x="139732" y="45473"/>
                  </a:cubicBezTo>
                  <a:cubicBezTo>
                    <a:pt x="135827" y="51569"/>
                    <a:pt x="128206" y="45473"/>
                    <a:pt x="124206" y="51093"/>
                  </a:cubicBezTo>
                  <a:cubicBezTo>
                    <a:pt x="125921" y="62999"/>
                    <a:pt x="120491" y="73667"/>
                    <a:pt x="118967" y="85002"/>
                  </a:cubicBezTo>
                  <a:cubicBezTo>
                    <a:pt x="108585" y="92241"/>
                    <a:pt x="98298" y="100242"/>
                    <a:pt x="87916" y="85002"/>
                  </a:cubicBezTo>
                  <a:cubicBezTo>
                    <a:pt x="80201" y="85097"/>
                    <a:pt x="72009" y="76334"/>
                    <a:pt x="64770" y="86907"/>
                  </a:cubicBezTo>
                  <a:cubicBezTo>
                    <a:pt x="63246" y="89097"/>
                    <a:pt x="59436" y="88621"/>
                    <a:pt x="58484" y="85573"/>
                  </a:cubicBezTo>
                  <a:cubicBezTo>
                    <a:pt x="53054" y="68428"/>
                    <a:pt x="36005" y="67476"/>
                    <a:pt x="25718" y="56998"/>
                  </a:cubicBezTo>
                  <a:cubicBezTo>
                    <a:pt x="21241" y="52521"/>
                    <a:pt x="15907" y="49093"/>
                    <a:pt x="15811" y="42044"/>
                  </a:cubicBezTo>
                  <a:cubicBezTo>
                    <a:pt x="15621" y="30328"/>
                    <a:pt x="7525" y="26995"/>
                    <a:pt x="0" y="22803"/>
                  </a:cubicBezTo>
                  <a:cubicBezTo>
                    <a:pt x="95" y="15469"/>
                    <a:pt x="3620" y="11754"/>
                    <a:pt x="10287" y="11564"/>
                  </a:cubicBezTo>
                  <a:cubicBezTo>
                    <a:pt x="16383" y="5468"/>
                    <a:pt x="25241" y="12231"/>
                    <a:pt x="31147" y="5849"/>
                  </a:cubicBezTo>
                  <a:close/>
                </a:path>
              </a:pathLst>
            </a:custGeom>
            <a:solidFill>
              <a:srgbClr val="BBE1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14532659-321B-4FD2-9D97-D4AB0122B568}"/>
                </a:ext>
              </a:extLst>
            </p:cNvPr>
            <p:cNvSpPr/>
            <p:nvPr/>
          </p:nvSpPr>
          <p:spPr>
            <a:xfrm>
              <a:off x="3460026" y="1555092"/>
              <a:ext cx="77628" cy="22703"/>
            </a:xfrm>
            <a:custGeom>
              <a:avLst/>
              <a:gdLst>
                <a:gd name="connsiteX0" fmla="*/ 0 w 77628"/>
                <a:gd name="connsiteY0" fmla="*/ 11239 h 22703"/>
                <a:gd name="connsiteX1" fmla="*/ 31051 w 77628"/>
                <a:gd name="connsiteY1" fmla="*/ 11239 h 22703"/>
                <a:gd name="connsiteX2" fmla="*/ 77629 w 77628"/>
                <a:gd name="connsiteY2" fmla="*/ 0 h 22703"/>
                <a:gd name="connsiteX3" fmla="*/ 67342 w 77628"/>
                <a:gd name="connsiteY3" fmla="*/ 5715 h 22703"/>
                <a:gd name="connsiteX4" fmla="*/ 14288 w 77628"/>
                <a:gd name="connsiteY4" fmla="*/ 22193 h 22703"/>
                <a:gd name="connsiteX5" fmla="*/ 0 w 77628"/>
                <a:gd name="connsiteY5" fmla="*/ 11239 h 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28" h="22703">
                  <a:moveTo>
                    <a:pt x="0" y="11239"/>
                  </a:moveTo>
                  <a:cubicBezTo>
                    <a:pt x="10382" y="20764"/>
                    <a:pt x="20765" y="12668"/>
                    <a:pt x="31051" y="11239"/>
                  </a:cubicBezTo>
                  <a:cubicBezTo>
                    <a:pt x="44101" y="2762"/>
                    <a:pt x="49530" y="1429"/>
                    <a:pt x="77629" y="0"/>
                  </a:cubicBezTo>
                  <a:cubicBezTo>
                    <a:pt x="75438" y="4572"/>
                    <a:pt x="71533" y="5524"/>
                    <a:pt x="67342" y="5715"/>
                  </a:cubicBezTo>
                  <a:cubicBezTo>
                    <a:pt x="51244" y="17240"/>
                    <a:pt x="32194" y="17621"/>
                    <a:pt x="14288" y="22193"/>
                  </a:cubicBezTo>
                  <a:cubicBezTo>
                    <a:pt x="7144" y="24003"/>
                    <a:pt x="857" y="21145"/>
                    <a:pt x="0" y="1123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8662EA16-90DE-4CCF-9AD4-4096EBF41C65}"/>
                </a:ext>
              </a:extLst>
            </p:cNvPr>
            <p:cNvSpPr/>
            <p:nvPr/>
          </p:nvSpPr>
          <p:spPr>
            <a:xfrm>
              <a:off x="3496221" y="1130848"/>
              <a:ext cx="15430" cy="17240"/>
            </a:xfrm>
            <a:custGeom>
              <a:avLst/>
              <a:gdLst>
                <a:gd name="connsiteX0" fmla="*/ 15430 w 15430"/>
                <a:gd name="connsiteY0" fmla="*/ 0 h 17240"/>
                <a:gd name="connsiteX1" fmla="*/ 95 w 15430"/>
                <a:gd name="connsiteY1" fmla="*/ 17240 h 17240"/>
                <a:gd name="connsiteX2" fmla="*/ 0 w 15430"/>
                <a:gd name="connsiteY2" fmla="*/ 11335 h 17240"/>
                <a:gd name="connsiteX3" fmla="*/ 15430 w 15430"/>
                <a:gd name="connsiteY3" fmla="*/ 0 h 1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30" h="17240">
                  <a:moveTo>
                    <a:pt x="15430" y="0"/>
                  </a:moveTo>
                  <a:cubicBezTo>
                    <a:pt x="12382" y="7906"/>
                    <a:pt x="6858" y="13240"/>
                    <a:pt x="95" y="17240"/>
                  </a:cubicBezTo>
                  <a:cubicBezTo>
                    <a:pt x="95" y="15240"/>
                    <a:pt x="0" y="13335"/>
                    <a:pt x="0" y="11335"/>
                  </a:cubicBezTo>
                  <a:cubicBezTo>
                    <a:pt x="2953" y="4096"/>
                    <a:pt x="8096" y="191"/>
                    <a:pt x="15430" y="0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81623E5D-E153-43DF-8155-64E580635070}"/>
                </a:ext>
              </a:extLst>
            </p:cNvPr>
            <p:cNvSpPr/>
            <p:nvPr/>
          </p:nvSpPr>
          <p:spPr>
            <a:xfrm>
              <a:off x="3692816" y="1052219"/>
              <a:ext cx="46958" cy="21720"/>
            </a:xfrm>
            <a:custGeom>
              <a:avLst/>
              <a:gdLst>
                <a:gd name="connsiteX0" fmla="*/ 46958 w 46958"/>
                <a:gd name="connsiteY0" fmla="*/ 5097 h 21720"/>
                <a:gd name="connsiteX1" fmla="*/ 36290 w 46958"/>
                <a:gd name="connsiteY1" fmla="*/ 11002 h 21720"/>
                <a:gd name="connsiteX2" fmla="*/ 35052 w 46958"/>
                <a:gd name="connsiteY2" fmla="*/ 14622 h 21720"/>
                <a:gd name="connsiteX3" fmla="*/ 12764 w 46958"/>
                <a:gd name="connsiteY3" fmla="*/ 19384 h 21720"/>
                <a:gd name="connsiteX4" fmla="*/ 10382 w 46958"/>
                <a:gd name="connsiteY4" fmla="*/ 16622 h 21720"/>
                <a:gd name="connsiteX5" fmla="*/ 0 w 46958"/>
                <a:gd name="connsiteY5" fmla="*/ 5287 h 21720"/>
                <a:gd name="connsiteX6" fmla="*/ 10382 w 46958"/>
                <a:gd name="connsiteY6" fmla="*/ 5192 h 21720"/>
                <a:gd name="connsiteX7" fmla="*/ 29051 w 46958"/>
                <a:gd name="connsiteY7" fmla="*/ 5097 h 21720"/>
                <a:gd name="connsiteX8" fmla="*/ 46958 w 46958"/>
                <a:gd name="connsiteY8" fmla="*/ 5097 h 2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8" h="21720">
                  <a:moveTo>
                    <a:pt x="46958" y="5097"/>
                  </a:moveTo>
                  <a:cubicBezTo>
                    <a:pt x="42672" y="5478"/>
                    <a:pt x="38672" y="6335"/>
                    <a:pt x="36290" y="11002"/>
                  </a:cubicBezTo>
                  <a:cubicBezTo>
                    <a:pt x="35909" y="12241"/>
                    <a:pt x="35528" y="13384"/>
                    <a:pt x="35052" y="14622"/>
                  </a:cubicBezTo>
                  <a:cubicBezTo>
                    <a:pt x="28766" y="22528"/>
                    <a:pt x="21241" y="23385"/>
                    <a:pt x="12764" y="19384"/>
                  </a:cubicBezTo>
                  <a:cubicBezTo>
                    <a:pt x="12002" y="18432"/>
                    <a:pt x="11144" y="17575"/>
                    <a:pt x="10382" y="16622"/>
                  </a:cubicBezTo>
                  <a:cubicBezTo>
                    <a:pt x="6953" y="12812"/>
                    <a:pt x="3524" y="9097"/>
                    <a:pt x="0" y="5287"/>
                  </a:cubicBezTo>
                  <a:cubicBezTo>
                    <a:pt x="3429" y="5287"/>
                    <a:pt x="6953" y="5287"/>
                    <a:pt x="10382" y="5192"/>
                  </a:cubicBezTo>
                  <a:cubicBezTo>
                    <a:pt x="16574" y="8907"/>
                    <a:pt x="22479" y="12050"/>
                    <a:pt x="29051" y="5097"/>
                  </a:cubicBezTo>
                  <a:cubicBezTo>
                    <a:pt x="34576" y="-713"/>
                    <a:pt x="41053" y="-2618"/>
                    <a:pt x="46958" y="5097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38BBC09-8595-474C-87D7-EAEFCF98934F}"/>
                </a:ext>
              </a:extLst>
            </p:cNvPr>
            <p:cNvSpPr/>
            <p:nvPr/>
          </p:nvSpPr>
          <p:spPr>
            <a:xfrm>
              <a:off x="3177588" y="1245990"/>
              <a:ext cx="127274" cy="145272"/>
            </a:xfrm>
            <a:custGeom>
              <a:avLst/>
              <a:gdLst>
                <a:gd name="connsiteX0" fmla="*/ 127275 w 127274"/>
                <a:gd name="connsiteY0" fmla="*/ 9446 h 145272"/>
                <a:gd name="connsiteX1" fmla="*/ 102034 w 127274"/>
                <a:gd name="connsiteY1" fmla="*/ 24400 h 145272"/>
                <a:gd name="connsiteX2" fmla="*/ 39835 w 127274"/>
                <a:gd name="connsiteY2" fmla="*/ 57071 h 145272"/>
                <a:gd name="connsiteX3" fmla="*/ 29929 w 127274"/>
                <a:gd name="connsiteY3" fmla="*/ 69453 h 145272"/>
                <a:gd name="connsiteX4" fmla="*/ 21547 w 127274"/>
                <a:gd name="connsiteY4" fmla="*/ 90884 h 145272"/>
                <a:gd name="connsiteX5" fmla="*/ 21928 w 127274"/>
                <a:gd name="connsiteY5" fmla="*/ 96314 h 145272"/>
                <a:gd name="connsiteX6" fmla="*/ 23548 w 127274"/>
                <a:gd name="connsiteY6" fmla="*/ 145272 h 145272"/>
                <a:gd name="connsiteX7" fmla="*/ 2021 w 127274"/>
                <a:gd name="connsiteY7" fmla="*/ 126127 h 145272"/>
                <a:gd name="connsiteX8" fmla="*/ 21 w 127274"/>
                <a:gd name="connsiteY8" fmla="*/ 118888 h 145272"/>
                <a:gd name="connsiteX9" fmla="*/ 2783 w 127274"/>
                <a:gd name="connsiteY9" fmla="*/ 105267 h 145272"/>
                <a:gd name="connsiteX10" fmla="*/ 11165 w 127274"/>
                <a:gd name="connsiteY10" fmla="*/ 79645 h 145272"/>
                <a:gd name="connsiteX11" fmla="*/ 8117 w 127274"/>
                <a:gd name="connsiteY11" fmla="*/ 54689 h 145272"/>
                <a:gd name="connsiteX12" fmla="*/ 8117 w 127274"/>
                <a:gd name="connsiteY12" fmla="*/ 49070 h 145272"/>
                <a:gd name="connsiteX13" fmla="*/ 25357 w 127274"/>
                <a:gd name="connsiteY13" fmla="*/ 52403 h 145272"/>
                <a:gd name="connsiteX14" fmla="*/ 40883 w 127274"/>
                <a:gd name="connsiteY14" fmla="*/ 39735 h 145272"/>
                <a:gd name="connsiteX15" fmla="*/ 39264 w 127274"/>
                <a:gd name="connsiteY15" fmla="*/ 37735 h 145272"/>
                <a:gd name="connsiteX16" fmla="*/ 56123 w 127274"/>
                <a:gd name="connsiteY16" fmla="*/ 22781 h 145272"/>
                <a:gd name="connsiteX17" fmla="*/ 75364 w 127274"/>
                <a:gd name="connsiteY17" fmla="*/ 20590 h 145272"/>
                <a:gd name="connsiteX18" fmla="*/ 80698 w 127274"/>
                <a:gd name="connsiteY18" fmla="*/ 14970 h 145272"/>
                <a:gd name="connsiteX19" fmla="*/ 80698 w 127274"/>
                <a:gd name="connsiteY19" fmla="*/ 14970 h 145272"/>
                <a:gd name="connsiteX20" fmla="*/ 87175 w 127274"/>
                <a:gd name="connsiteY20" fmla="*/ 6683 h 145272"/>
                <a:gd name="connsiteX21" fmla="*/ 102415 w 127274"/>
                <a:gd name="connsiteY21" fmla="*/ 6398 h 145272"/>
                <a:gd name="connsiteX22" fmla="*/ 119941 w 127274"/>
                <a:gd name="connsiteY22" fmla="*/ 10779 h 145272"/>
                <a:gd name="connsiteX23" fmla="*/ 127275 w 127274"/>
                <a:gd name="connsiteY23" fmla="*/ 9446 h 145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74" h="145272">
                  <a:moveTo>
                    <a:pt x="127275" y="9446"/>
                  </a:moveTo>
                  <a:cubicBezTo>
                    <a:pt x="121846" y="20399"/>
                    <a:pt x="113273" y="24400"/>
                    <a:pt x="102034" y="24400"/>
                  </a:cubicBezTo>
                  <a:cubicBezTo>
                    <a:pt x="76697" y="24400"/>
                    <a:pt x="56314" y="36497"/>
                    <a:pt x="39835" y="57071"/>
                  </a:cubicBezTo>
                  <a:cubicBezTo>
                    <a:pt x="36502" y="61262"/>
                    <a:pt x="34025" y="67834"/>
                    <a:pt x="29929" y="69453"/>
                  </a:cubicBezTo>
                  <a:cubicBezTo>
                    <a:pt x="19166" y="73644"/>
                    <a:pt x="17356" y="80407"/>
                    <a:pt x="21547" y="90884"/>
                  </a:cubicBezTo>
                  <a:cubicBezTo>
                    <a:pt x="22214" y="92504"/>
                    <a:pt x="22500" y="94790"/>
                    <a:pt x="21928" y="96314"/>
                  </a:cubicBezTo>
                  <a:cubicBezTo>
                    <a:pt x="15166" y="112982"/>
                    <a:pt x="19738" y="129080"/>
                    <a:pt x="23548" y="145272"/>
                  </a:cubicBezTo>
                  <a:cubicBezTo>
                    <a:pt x="14594" y="141462"/>
                    <a:pt x="12784" y="127937"/>
                    <a:pt x="2021" y="126127"/>
                  </a:cubicBezTo>
                  <a:cubicBezTo>
                    <a:pt x="973" y="125936"/>
                    <a:pt x="-170" y="121269"/>
                    <a:pt x="21" y="118888"/>
                  </a:cubicBezTo>
                  <a:cubicBezTo>
                    <a:pt x="497" y="114316"/>
                    <a:pt x="2974" y="109744"/>
                    <a:pt x="2783" y="105267"/>
                  </a:cubicBezTo>
                  <a:cubicBezTo>
                    <a:pt x="2497" y="95266"/>
                    <a:pt x="14118" y="89741"/>
                    <a:pt x="11165" y="79645"/>
                  </a:cubicBezTo>
                  <a:cubicBezTo>
                    <a:pt x="8689" y="71358"/>
                    <a:pt x="8022" y="63167"/>
                    <a:pt x="8117" y="54689"/>
                  </a:cubicBezTo>
                  <a:cubicBezTo>
                    <a:pt x="8117" y="52784"/>
                    <a:pt x="8117" y="50975"/>
                    <a:pt x="8117" y="49070"/>
                  </a:cubicBezTo>
                  <a:cubicBezTo>
                    <a:pt x="14118" y="48879"/>
                    <a:pt x="19642" y="50594"/>
                    <a:pt x="25357" y="52403"/>
                  </a:cubicBezTo>
                  <a:cubicBezTo>
                    <a:pt x="32977" y="54785"/>
                    <a:pt x="36787" y="51070"/>
                    <a:pt x="40883" y="39735"/>
                  </a:cubicBezTo>
                  <a:cubicBezTo>
                    <a:pt x="40978" y="39354"/>
                    <a:pt x="39835" y="38402"/>
                    <a:pt x="39264" y="37735"/>
                  </a:cubicBezTo>
                  <a:cubicBezTo>
                    <a:pt x="40121" y="26305"/>
                    <a:pt x="47836" y="21923"/>
                    <a:pt x="56123" y="22781"/>
                  </a:cubicBezTo>
                  <a:cubicBezTo>
                    <a:pt x="62981" y="23352"/>
                    <a:pt x="68982" y="20685"/>
                    <a:pt x="75364" y="20590"/>
                  </a:cubicBezTo>
                  <a:cubicBezTo>
                    <a:pt x="77173" y="18780"/>
                    <a:pt x="79078" y="17066"/>
                    <a:pt x="80698" y="14970"/>
                  </a:cubicBezTo>
                  <a:lnTo>
                    <a:pt x="80698" y="14970"/>
                  </a:lnTo>
                  <a:cubicBezTo>
                    <a:pt x="82888" y="12208"/>
                    <a:pt x="84984" y="9446"/>
                    <a:pt x="87175" y="6683"/>
                  </a:cubicBezTo>
                  <a:cubicBezTo>
                    <a:pt x="94033" y="-1889"/>
                    <a:pt x="95176" y="-2461"/>
                    <a:pt x="102415" y="6398"/>
                  </a:cubicBezTo>
                  <a:cubicBezTo>
                    <a:pt x="107844" y="13065"/>
                    <a:pt x="112797" y="14780"/>
                    <a:pt x="119941" y="10779"/>
                  </a:cubicBezTo>
                  <a:cubicBezTo>
                    <a:pt x="122036" y="9731"/>
                    <a:pt x="124798" y="9922"/>
                    <a:pt x="127275" y="9446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074EB7D4-ED38-484A-A2AA-E399DBBCAD16}"/>
                </a:ext>
              </a:extLst>
            </p:cNvPr>
            <p:cNvSpPr/>
            <p:nvPr/>
          </p:nvSpPr>
          <p:spPr>
            <a:xfrm>
              <a:off x="3268668" y="1464509"/>
              <a:ext cx="10286" cy="5715"/>
            </a:xfrm>
            <a:custGeom>
              <a:avLst/>
              <a:gdLst>
                <a:gd name="connsiteX0" fmla="*/ 0 w 10286"/>
                <a:gd name="connsiteY0" fmla="*/ 0 h 5715"/>
                <a:gd name="connsiteX1" fmla="*/ 10287 w 10286"/>
                <a:gd name="connsiteY1" fmla="*/ 5715 h 5715"/>
                <a:gd name="connsiteX2" fmla="*/ 0 w 10286"/>
                <a:gd name="connsiteY2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6" h="5715">
                  <a:moveTo>
                    <a:pt x="0" y="0"/>
                  </a:moveTo>
                  <a:cubicBezTo>
                    <a:pt x="4286" y="191"/>
                    <a:pt x="8096" y="1143"/>
                    <a:pt x="10287" y="5715"/>
                  </a:cubicBezTo>
                  <a:cubicBezTo>
                    <a:pt x="6001" y="5620"/>
                    <a:pt x="2096" y="4572"/>
                    <a:pt x="0" y="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062C4CCD-9FEB-4974-B3CF-28B6BCB57815}"/>
                </a:ext>
              </a:extLst>
            </p:cNvPr>
            <p:cNvSpPr/>
            <p:nvPr/>
          </p:nvSpPr>
          <p:spPr>
            <a:xfrm>
              <a:off x="4044626" y="1238386"/>
              <a:ext cx="26446" cy="45243"/>
            </a:xfrm>
            <a:custGeom>
              <a:avLst/>
              <a:gdLst>
                <a:gd name="connsiteX0" fmla="*/ 26047 w 26446"/>
                <a:gd name="connsiteY0" fmla="*/ 45244 h 45243"/>
                <a:gd name="connsiteX1" fmla="*/ 12426 w 26446"/>
                <a:gd name="connsiteY1" fmla="*/ 29908 h 45243"/>
                <a:gd name="connsiteX2" fmla="*/ 139 w 26446"/>
                <a:gd name="connsiteY2" fmla="*/ 0 h 45243"/>
                <a:gd name="connsiteX3" fmla="*/ 10426 w 26446"/>
                <a:gd name="connsiteY3" fmla="*/ 17050 h 45243"/>
                <a:gd name="connsiteX4" fmla="*/ 26047 w 26446"/>
                <a:gd name="connsiteY4" fmla="*/ 45244 h 45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46" h="45243">
                  <a:moveTo>
                    <a:pt x="26047" y="45244"/>
                  </a:moveTo>
                  <a:cubicBezTo>
                    <a:pt x="21570" y="40005"/>
                    <a:pt x="17951" y="32957"/>
                    <a:pt x="12426" y="29908"/>
                  </a:cubicBezTo>
                  <a:cubicBezTo>
                    <a:pt x="234" y="23146"/>
                    <a:pt x="-432" y="12192"/>
                    <a:pt x="139" y="0"/>
                  </a:cubicBezTo>
                  <a:cubicBezTo>
                    <a:pt x="6807" y="3334"/>
                    <a:pt x="3854" y="13621"/>
                    <a:pt x="10426" y="17050"/>
                  </a:cubicBezTo>
                  <a:cubicBezTo>
                    <a:pt x="18237" y="24765"/>
                    <a:pt x="28619" y="30670"/>
                    <a:pt x="26047" y="45244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A26DD863-54B7-4C0A-AC5C-647B3D762623}"/>
                </a:ext>
              </a:extLst>
            </p:cNvPr>
            <p:cNvSpPr/>
            <p:nvPr/>
          </p:nvSpPr>
          <p:spPr>
            <a:xfrm>
              <a:off x="4063696" y="1283725"/>
              <a:ext cx="12049" cy="22574"/>
            </a:xfrm>
            <a:custGeom>
              <a:avLst/>
              <a:gdLst>
                <a:gd name="connsiteX0" fmla="*/ 6977 w 12049"/>
                <a:gd name="connsiteY0" fmla="*/ 22574 h 22574"/>
                <a:gd name="connsiteX1" fmla="*/ 3263 w 12049"/>
                <a:gd name="connsiteY1" fmla="*/ 16097 h 22574"/>
                <a:gd name="connsiteX2" fmla="*/ 4025 w 12049"/>
                <a:gd name="connsiteY2" fmla="*/ 3905 h 22574"/>
                <a:gd name="connsiteX3" fmla="*/ 6977 w 12049"/>
                <a:gd name="connsiteY3" fmla="*/ 0 h 22574"/>
                <a:gd name="connsiteX4" fmla="*/ 6977 w 12049"/>
                <a:gd name="connsiteY4" fmla="*/ 22574 h 2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49" h="22574">
                  <a:moveTo>
                    <a:pt x="6977" y="22574"/>
                  </a:moveTo>
                  <a:cubicBezTo>
                    <a:pt x="5739" y="20383"/>
                    <a:pt x="4882" y="17812"/>
                    <a:pt x="3263" y="16097"/>
                  </a:cubicBezTo>
                  <a:cubicBezTo>
                    <a:pt x="-738" y="11525"/>
                    <a:pt x="-1690" y="7620"/>
                    <a:pt x="4025" y="3905"/>
                  </a:cubicBezTo>
                  <a:cubicBezTo>
                    <a:pt x="5263" y="3048"/>
                    <a:pt x="6025" y="1333"/>
                    <a:pt x="6977" y="0"/>
                  </a:cubicBezTo>
                  <a:cubicBezTo>
                    <a:pt x="13740" y="10763"/>
                    <a:pt x="13740" y="11620"/>
                    <a:pt x="6977" y="22574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7BE99B56-E6E1-4629-A987-50A968A2E99C}"/>
                </a:ext>
              </a:extLst>
            </p:cNvPr>
            <p:cNvSpPr/>
            <p:nvPr/>
          </p:nvSpPr>
          <p:spPr>
            <a:xfrm>
              <a:off x="3656622" y="1044497"/>
              <a:ext cx="36290" cy="18809"/>
            </a:xfrm>
            <a:custGeom>
              <a:avLst/>
              <a:gdLst>
                <a:gd name="connsiteX0" fmla="*/ 36290 w 36290"/>
                <a:gd name="connsiteY0" fmla="*/ 13009 h 18809"/>
                <a:gd name="connsiteX1" fmla="*/ 0 w 36290"/>
                <a:gd name="connsiteY1" fmla="*/ 18628 h 18809"/>
                <a:gd name="connsiteX2" fmla="*/ 3143 w 36290"/>
                <a:gd name="connsiteY2" fmla="*/ 14342 h 18809"/>
                <a:gd name="connsiteX3" fmla="*/ 32956 w 36290"/>
                <a:gd name="connsiteY3" fmla="*/ 8913 h 18809"/>
                <a:gd name="connsiteX4" fmla="*/ 36290 w 36290"/>
                <a:gd name="connsiteY4" fmla="*/ 13009 h 1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90" h="18809">
                  <a:moveTo>
                    <a:pt x="36290" y="13009"/>
                  </a:moveTo>
                  <a:cubicBezTo>
                    <a:pt x="24955" y="20914"/>
                    <a:pt x="12287" y="18343"/>
                    <a:pt x="0" y="18628"/>
                  </a:cubicBezTo>
                  <a:cubicBezTo>
                    <a:pt x="1048" y="17200"/>
                    <a:pt x="2096" y="15771"/>
                    <a:pt x="3143" y="14342"/>
                  </a:cubicBezTo>
                  <a:cubicBezTo>
                    <a:pt x="16193" y="-3755"/>
                    <a:pt x="16193" y="-3755"/>
                    <a:pt x="32956" y="8913"/>
                  </a:cubicBezTo>
                  <a:cubicBezTo>
                    <a:pt x="34290" y="9961"/>
                    <a:pt x="35243" y="11675"/>
                    <a:pt x="36290" y="13009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E6449CF-12E5-4B8B-9D51-84899193B033}"/>
                </a:ext>
              </a:extLst>
            </p:cNvPr>
            <p:cNvSpPr/>
            <p:nvPr/>
          </p:nvSpPr>
          <p:spPr>
            <a:xfrm>
              <a:off x="3625570" y="1068841"/>
              <a:ext cx="20764" cy="11369"/>
            </a:xfrm>
            <a:custGeom>
              <a:avLst/>
              <a:gdLst>
                <a:gd name="connsiteX0" fmla="*/ 20765 w 20764"/>
                <a:gd name="connsiteY0" fmla="*/ 0 h 11369"/>
                <a:gd name="connsiteX1" fmla="*/ 0 w 20764"/>
                <a:gd name="connsiteY1" fmla="*/ 11239 h 11369"/>
                <a:gd name="connsiteX2" fmla="*/ 20765 w 20764"/>
                <a:gd name="connsiteY2" fmla="*/ 0 h 11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64" h="11369">
                  <a:moveTo>
                    <a:pt x="20765" y="0"/>
                  </a:moveTo>
                  <a:cubicBezTo>
                    <a:pt x="16764" y="10287"/>
                    <a:pt x="8954" y="11906"/>
                    <a:pt x="0" y="11239"/>
                  </a:cubicBezTo>
                  <a:cubicBezTo>
                    <a:pt x="5334" y="4001"/>
                    <a:pt x="12573" y="857"/>
                    <a:pt x="20765" y="0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DE5103D7-C995-4C47-AF26-F1FB8E89AE06}"/>
                </a:ext>
              </a:extLst>
            </p:cNvPr>
            <p:cNvSpPr/>
            <p:nvPr/>
          </p:nvSpPr>
          <p:spPr>
            <a:xfrm>
              <a:off x="3646430" y="1063126"/>
              <a:ext cx="10286" cy="5715"/>
            </a:xfrm>
            <a:custGeom>
              <a:avLst/>
              <a:gdLst>
                <a:gd name="connsiteX0" fmla="*/ 10287 w 10286"/>
                <a:gd name="connsiteY0" fmla="*/ 0 h 5715"/>
                <a:gd name="connsiteX1" fmla="*/ 0 w 10286"/>
                <a:gd name="connsiteY1" fmla="*/ 5715 h 5715"/>
                <a:gd name="connsiteX2" fmla="*/ 10287 w 10286"/>
                <a:gd name="connsiteY2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6" h="5715">
                  <a:moveTo>
                    <a:pt x="10287" y="0"/>
                  </a:moveTo>
                  <a:cubicBezTo>
                    <a:pt x="8096" y="4572"/>
                    <a:pt x="4191" y="5620"/>
                    <a:pt x="0" y="5715"/>
                  </a:cubicBezTo>
                  <a:cubicBezTo>
                    <a:pt x="2191" y="1238"/>
                    <a:pt x="6001" y="95"/>
                    <a:pt x="10287" y="0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7274D586-6540-4118-BCCB-2CDE89AAA23A}"/>
                </a:ext>
              </a:extLst>
            </p:cNvPr>
            <p:cNvSpPr/>
            <p:nvPr/>
          </p:nvSpPr>
          <p:spPr>
            <a:xfrm>
              <a:off x="3537750" y="1544734"/>
              <a:ext cx="20669" cy="10358"/>
            </a:xfrm>
            <a:custGeom>
              <a:avLst/>
              <a:gdLst>
                <a:gd name="connsiteX0" fmla="*/ 0 w 20669"/>
                <a:gd name="connsiteY0" fmla="*/ 10358 h 10358"/>
                <a:gd name="connsiteX1" fmla="*/ 20669 w 20669"/>
                <a:gd name="connsiteY1" fmla="*/ 10358 h 10358"/>
                <a:gd name="connsiteX2" fmla="*/ 0 w 20669"/>
                <a:gd name="connsiteY2" fmla="*/ 10358 h 1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69" h="10358">
                  <a:moveTo>
                    <a:pt x="0" y="10358"/>
                  </a:moveTo>
                  <a:cubicBezTo>
                    <a:pt x="10001" y="-3453"/>
                    <a:pt x="10573" y="-3453"/>
                    <a:pt x="20669" y="10358"/>
                  </a:cubicBezTo>
                  <a:cubicBezTo>
                    <a:pt x="13716" y="10263"/>
                    <a:pt x="6858" y="10358"/>
                    <a:pt x="0" y="1035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288451C1-EEB0-4489-83F1-9BD49F2E3FF9}"/>
                </a:ext>
              </a:extLst>
            </p:cNvPr>
            <p:cNvSpPr/>
            <p:nvPr/>
          </p:nvSpPr>
          <p:spPr>
            <a:xfrm>
              <a:off x="3511746" y="1079890"/>
              <a:ext cx="53661" cy="50958"/>
            </a:xfrm>
            <a:custGeom>
              <a:avLst/>
              <a:gdLst>
                <a:gd name="connsiteX0" fmla="*/ 36290 w 53661"/>
                <a:gd name="connsiteY0" fmla="*/ 28480 h 50958"/>
                <a:gd name="connsiteX1" fmla="*/ 9430 w 53661"/>
                <a:gd name="connsiteY1" fmla="*/ 46768 h 50958"/>
                <a:gd name="connsiteX2" fmla="*/ 0 w 53661"/>
                <a:gd name="connsiteY2" fmla="*/ 50959 h 50958"/>
                <a:gd name="connsiteX3" fmla="*/ 14859 w 53661"/>
                <a:gd name="connsiteY3" fmla="*/ 34195 h 50958"/>
                <a:gd name="connsiteX4" fmla="*/ 25717 w 53661"/>
                <a:gd name="connsiteY4" fmla="*/ 28194 h 50958"/>
                <a:gd name="connsiteX5" fmla="*/ 34766 w 53661"/>
                <a:gd name="connsiteY5" fmla="*/ 12383 h 50958"/>
                <a:gd name="connsiteX6" fmla="*/ 51625 w 53661"/>
                <a:gd name="connsiteY6" fmla="*/ 0 h 50958"/>
                <a:gd name="connsiteX7" fmla="*/ 52102 w 53661"/>
                <a:gd name="connsiteY7" fmla="*/ 476 h 50958"/>
                <a:gd name="connsiteX8" fmla="*/ 36290 w 53661"/>
                <a:gd name="connsiteY8" fmla="*/ 28480 h 5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661" h="50958">
                  <a:moveTo>
                    <a:pt x="36290" y="28480"/>
                  </a:moveTo>
                  <a:cubicBezTo>
                    <a:pt x="29337" y="38100"/>
                    <a:pt x="22289" y="47149"/>
                    <a:pt x="9430" y="46768"/>
                  </a:cubicBezTo>
                  <a:cubicBezTo>
                    <a:pt x="6286" y="46673"/>
                    <a:pt x="3143" y="49530"/>
                    <a:pt x="0" y="50959"/>
                  </a:cubicBezTo>
                  <a:cubicBezTo>
                    <a:pt x="2476" y="36481"/>
                    <a:pt x="2381" y="36290"/>
                    <a:pt x="14859" y="34195"/>
                  </a:cubicBezTo>
                  <a:cubicBezTo>
                    <a:pt x="19241" y="33433"/>
                    <a:pt x="23241" y="32576"/>
                    <a:pt x="25717" y="28194"/>
                  </a:cubicBezTo>
                  <a:cubicBezTo>
                    <a:pt x="26289" y="21241"/>
                    <a:pt x="29146" y="16097"/>
                    <a:pt x="34766" y="12383"/>
                  </a:cubicBezTo>
                  <a:cubicBezTo>
                    <a:pt x="40576" y="8573"/>
                    <a:pt x="46006" y="4191"/>
                    <a:pt x="51625" y="0"/>
                  </a:cubicBezTo>
                  <a:cubicBezTo>
                    <a:pt x="51625" y="0"/>
                    <a:pt x="52102" y="476"/>
                    <a:pt x="52102" y="476"/>
                  </a:cubicBezTo>
                  <a:cubicBezTo>
                    <a:pt x="58198" y="17526"/>
                    <a:pt x="45053" y="21622"/>
                    <a:pt x="36290" y="28480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71D4BB9-1E8E-41C8-B7FA-688ABA06D795}"/>
                </a:ext>
              </a:extLst>
            </p:cNvPr>
            <p:cNvSpPr/>
            <p:nvPr/>
          </p:nvSpPr>
          <p:spPr>
            <a:xfrm>
              <a:off x="3252952" y="1261055"/>
              <a:ext cx="5333" cy="5619"/>
            </a:xfrm>
            <a:custGeom>
              <a:avLst/>
              <a:gdLst>
                <a:gd name="connsiteX0" fmla="*/ 5334 w 5333"/>
                <a:gd name="connsiteY0" fmla="*/ 0 h 5619"/>
                <a:gd name="connsiteX1" fmla="*/ 0 w 5333"/>
                <a:gd name="connsiteY1" fmla="*/ 5620 h 5619"/>
                <a:gd name="connsiteX2" fmla="*/ 5334 w 5333"/>
                <a:gd name="connsiteY2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619">
                  <a:moveTo>
                    <a:pt x="5334" y="0"/>
                  </a:moveTo>
                  <a:cubicBezTo>
                    <a:pt x="3524" y="1810"/>
                    <a:pt x="1810" y="3715"/>
                    <a:pt x="0" y="5620"/>
                  </a:cubicBezTo>
                  <a:cubicBezTo>
                    <a:pt x="1714" y="3715"/>
                    <a:pt x="3524" y="1810"/>
                    <a:pt x="5334" y="0"/>
                  </a:cubicBezTo>
                  <a:close/>
                </a:path>
              </a:pathLst>
            </a:custGeom>
            <a:solidFill>
              <a:srgbClr val="86CC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3133087-2042-463C-BAC9-3D4DB0C15672}"/>
                </a:ext>
              </a:extLst>
            </p:cNvPr>
            <p:cNvSpPr/>
            <p:nvPr/>
          </p:nvSpPr>
          <p:spPr>
            <a:xfrm>
              <a:off x="3888216" y="1136945"/>
              <a:ext cx="11674" cy="9559"/>
            </a:xfrm>
            <a:custGeom>
              <a:avLst/>
              <a:gdLst>
                <a:gd name="connsiteX0" fmla="*/ 7007 w 11674"/>
                <a:gd name="connsiteY0" fmla="*/ 0 h 9559"/>
                <a:gd name="connsiteX1" fmla="*/ 11674 w 11674"/>
                <a:gd name="connsiteY1" fmla="*/ 5524 h 9559"/>
                <a:gd name="connsiteX2" fmla="*/ 5578 w 11674"/>
                <a:gd name="connsiteY2" fmla="*/ 9430 h 9559"/>
                <a:gd name="connsiteX3" fmla="*/ 340 w 11674"/>
                <a:gd name="connsiteY3" fmla="*/ 2286 h 9559"/>
                <a:gd name="connsiteX4" fmla="*/ 7007 w 11674"/>
                <a:gd name="connsiteY4" fmla="*/ 0 h 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4" h="9559">
                  <a:moveTo>
                    <a:pt x="7007" y="0"/>
                  </a:moveTo>
                  <a:cubicBezTo>
                    <a:pt x="8531" y="1810"/>
                    <a:pt x="10150" y="3715"/>
                    <a:pt x="11674" y="5524"/>
                  </a:cubicBezTo>
                  <a:cubicBezTo>
                    <a:pt x="10246" y="8096"/>
                    <a:pt x="8341" y="10096"/>
                    <a:pt x="5578" y="9430"/>
                  </a:cubicBezTo>
                  <a:cubicBezTo>
                    <a:pt x="2245" y="8668"/>
                    <a:pt x="-1089" y="6667"/>
                    <a:pt x="340" y="2286"/>
                  </a:cubicBezTo>
                  <a:cubicBezTo>
                    <a:pt x="816" y="952"/>
                    <a:pt x="4626" y="762"/>
                    <a:pt x="7007" y="0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5238D642-09E8-446A-A64F-E03B3DA08A6C}"/>
                </a:ext>
              </a:extLst>
            </p:cNvPr>
            <p:cNvSpPr/>
            <p:nvPr/>
          </p:nvSpPr>
          <p:spPr>
            <a:xfrm>
              <a:off x="3910272" y="1142469"/>
              <a:ext cx="5238" cy="5429"/>
            </a:xfrm>
            <a:custGeom>
              <a:avLst/>
              <a:gdLst>
                <a:gd name="connsiteX0" fmla="*/ 0 w 5238"/>
                <a:gd name="connsiteY0" fmla="*/ 0 h 5429"/>
                <a:gd name="connsiteX1" fmla="*/ 5239 w 5238"/>
                <a:gd name="connsiteY1" fmla="*/ 5429 h 5429"/>
                <a:gd name="connsiteX2" fmla="*/ 0 w 5238"/>
                <a:gd name="connsiteY2" fmla="*/ 0 h 5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8" h="5429">
                  <a:moveTo>
                    <a:pt x="0" y="0"/>
                  </a:moveTo>
                  <a:cubicBezTo>
                    <a:pt x="1715" y="1810"/>
                    <a:pt x="3524" y="3620"/>
                    <a:pt x="5239" y="5429"/>
                  </a:cubicBezTo>
                  <a:cubicBezTo>
                    <a:pt x="3524" y="3620"/>
                    <a:pt x="1715" y="1810"/>
                    <a:pt x="0" y="0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805CFE3-C32E-4138-B121-18588F8C83CE}"/>
                </a:ext>
              </a:extLst>
            </p:cNvPr>
            <p:cNvSpPr/>
            <p:nvPr/>
          </p:nvSpPr>
          <p:spPr>
            <a:xfrm>
              <a:off x="3548036" y="1080176"/>
              <a:ext cx="25908" cy="28194"/>
            </a:xfrm>
            <a:custGeom>
              <a:avLst/>
              <a:gdLst>
                <a:gd name="connsiteX0" fmla="*/ 0 w 25908"/>
                <a:gd name="connsiteY0" fmla="*/ 28194 h 28194"/>
                <a:gd name="connsiteX1" fmla="*/ 9430 w 25908"/>
                <a:gd name="connsiteY1" fmla="*/ 15145 h 28194"/>
                <a:gd name="connsiteX2" fmla="*/ 15811 w 25908"/>
                <a:gd name="connsiteY2" fmla="*/ 286 h 28194"/>
                <a:gd name="connsiteX3" fmla="*/ 25908 w 25908"/>
                <a:gd name="connsiteY3" fmla="*/ 0 h 28194"/>
                <a:gd name="connsiteX4" fmla="*/ 21908 w 25908"/>
                <a:gd name="connsiteY4" fmla="*/ 10096 h 28194"/>
                <a:gd name="connsiteX5" fmla="*/ 0 w 25908"/>
                <a:gd name="connsiteY5" fmla="*/ 28194 h 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8" h="28194">
                  <a:moveTo>
                    <a:pt x="0" y="28194"/>
                  </a:moveTo>
                  <a:cubicBezTo>
                    <a:pt x="3143" y="23813"/>
                    <a:pt x="6001" y="19145"/>
                    <a:pt x="9430" y="15145"/>
                  </a:cubicBezTo>
                  <a:cubicBezTo>
                    <a:pt x="13145" y="10858"/>
                    <a:pt x="15335" y="6096"/>
                    <a:pt x="15811" y="286"/>
                  </a:cubicBezTo>
                  <a:cubicBezTo>
                    <a:pt x="19145" y="190"/>
                    <a:pt x="22479" y="95"/>
                    <a:pt x="25908" y="0"/>
                  </a:cubicBezTo>
                  <a:cubicBezTo>
                    <a:pt x="24575" y="3334"/>
                    <a:pt x="22860" y="6667"/>
                    <a:pt x="21908" y="10096"/>
                  </a:cubicBezTo>
                  <a:cubicBezTo>
                    <a:pt x="16955" y="26956"/>
                    <a:pt x="17050" y="27051"/>
                    <a:pt x="0" y="28194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9B0512C0-3CE4-412A-ACE8-FC5A696D68B9}"/>
                </a:ext>
              </a:extLst>
            </p:cNvPr>
            <p:cNvSpPr/>
            <p:nvPr/>
          </p:nvSpPr>
          <p:spPr>
            <a:xfrm>
              <a:off x="3832739" y="1142659"/>
              <a:ext cx="20591" cy="16478"/>
            </a:xfrm>
            <a:custGeom>
              <a:avLst/>
              <a:gdLst>
                <a:gd name="connsiteX0" fmla="*/ 15335 w 20591"/>
                <a:gd name="connsiteY0" fmla="*/ 16478 h 16478"/>
                <a:gd name="connsiteX1" fmla="*/ 0 w 20591"/>
                <a:gd name="connsiteY1" fmla="*/ 191 h 16478"/>
                <a:gd name="connsiteX2" fmla="*/ 20574 w 20591"/>
                <a:gd name="connsiteY2" fmla="*/ 0 h 16478"/>
                <a:gd name="connsiteX3" fmla="*/ 15335 w 20591"/>
                <a:gd name="connsiteY3" fmla="*/ 16478 h 1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91" h="16478">
                  <a:moveTo>
                    <a:pt x="15335" y="16478"/>
                  </a:moveTo>
                  <a:cubicBezTo>
                    <a:pt x="5620" y="16193"/>
                    <a:pt x="476" y="10763"/>
                    <a:pt x="0" y="191"/>
                  </a:cubicBezTo>
                  <a:cubicBezTo>
                    <a:pt x="6858" y="95"/>
                    <a:pt x="13716" y="95"/>
                    <a:pt x="20574" y="0"/>
                  </a:cubicBezTo>
                  <a:cubicBezTo>
                    <a:pt x="20860" y="6191"/>
                    <a:pt x="17526" y="11144"/>
                    <a:pt x="15335" y="16478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BC5DD70F-B9FA-46C7-8F44-B39D10334214}"/>
                </a:ext>
              </a:extLst>
            </p:cNvPr>
            <p:cNvSpPr/>
            <p:nvPr/>
          </p:nvSpPr>
          <p:spPr>
            <a:xfrm>
              <a:off x="3474315" y="1179785"/>
              <a:ext cx="48109" cy="64411"/>
            </a:xfrm>
            <a:custGeom>
              <a:avLst/>
              <a:gdLst>
                <a:gd name="connsiteX0" fmla="*/ 1331 w 48109"/>
                <a:gd name="connsiteY0" fmla="*/ 64316 h 64411"/>
                <a:gd name="connsiteX1" fmla="*/ 4760 w 48109"/>
                <a:gd name="connsiteY1" fmla="*/ 50886 h 64411"/>
                <a:gd name="connsiteX2" fmla="*/ 2855 w 48109"/>
                <a:gd name="connsiteY2" fmla="*/ 29455 h 64411"/>
                <a:gd name="connsiteX3" fmla="*/ 7999 w 48109"/>
                <a:gd name="connsiteY3" fmla="*/ 12881 h 64411"/>
                <a:gd name="connsiteX4" fmla="*/ 36574 w 48109"/>
                <a:gd name="connsiteY4" fmla="*/ 594 h 64411"/>
                <a:gd name="connsiteX5" fmla="*/ 46385 w 48109"/>
                <a:gd name="connsiteY5" fmla="*/ 6595 h 64411"/>
                <a:gd name="connsiteX6" fmla="*/ 34859 w 48109"/>
                <a:gd name="connsiteY6" fmla="*/ 46028 h 64411"/>
                <a:gd name="connsiteX7" fmla="*/ 27049 w 48109"/>
                <a:gd name="connsiteY7" fmla="*/ 53077 h 64411"/>
                <a:gd name="connsiteX8" fmla="*/ 27049 w 48109"/>
                <a:gd name="connsiteY8" fmla="*/ 53077 h 64411"/>
                <a:gd name="connsiteX9" fmla="*/ 6380 w 48109"/>
                <a:gd name="connsiteY9" fmla="*/ 64411 h 64411"/>
                <a:gd name="connsiteX10" fmla="*/ 1331 w 48109"/>
                <a:gd name="connsiteY10" fmla="*/ 64316 h 6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109" h="64411">
                  <a:moveTo>
                    <a:pt x="1331" y="64316"/>
                  </a:moveTo>
                  <a:cubicBezTo>
                    <a:pt x="2474" y="59839"/>
                    <a:pt x="3332" y="55267"/>
                    <a:pt x="4760" y="50886"/>
                  </a:cubicBezTo>
                  <a:cubicBezTo>
                    <a:pt x="7046" y="43361"/>
                    <a:pt x="6284" y="36694"/>
                    <a:pt x="2855" y="29455"/>
                  </a:cubicBezTo>
                  <a:cubicBezTo>
                    <a:pt x="-1907" y="19263"/>
                    <a:pt x="-1050" y="17167"/>
                    <a:pt x="7999" y="12881"/>
                  </a:cubicBezTo>
                  <a:cubicBezTo>
                    <a:pt x="17333" y="8404"/>
                    <a:pt x="26954" y="4309"/>
                    <a:pt x="36574" y="594"/>
                  </a:cubicBezTo>
                  <a:cubicBezTo>
                    <a:pt x="41432" y="-1311"/>
                    <a:pt x="45337" y="1546"/>
                    <a:pt x="46385" y="6595"/>
                  </a:cubicBezTo>
                  <a:cubicBezTo>
                    <a:pt x="49814" y="22025"/>
                    <a:pt x="49147" y="36408"/>
                    <a:pt x="34859" y="46028"/>
                  </a:cubicBezTo>
                  <a:cubicBezTo>
                    <a:pt x="32002" y="47933"/>
                    <a:pt x="29621" y="50695"/>
                    <a:pt x="27049" y="53077"/>
                  </a:cubicBezTo>
                  <a:lnTo>
                    <a:pt x="27049" y="53077"/>
                  </a:lnTo>
                  <a:cubicBezTo>
                    <a:pt x="18191" y="52600"/>
                    <a:pt x="10285" y="54124"/>
                    <a:pt x="6380" y="64411"/>
                  </a:cubicBezTo>
                  <a:cubicBezTo>
                    <a:pt x="4760" y="64316"/>
                    <a:pt x="3046" y="64316"/>
                    <a:pt x="1331" y="64316"/>
                  </a:cubicBezTo>
                  <a:close/>
                </a:path>
              </a:pathLst>
            </a:custGeom>
            <a:solidFill>
              <a:srgbClr val="C6E5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45FD1B2C-8CCD-47F8-90AE-2904AEADA347}"/>
                </a:ext>
              </a:extLst>
            </p:cNvPr>
            <p:cNvSpPr/>
            <p:nvPr/>
          </p:nvSpPr>
          <p:spPr>
            <a:xfrm>
              <a:off x="3813497" y="1208413"/>
              <a:ext cx="32409" cy="52645"/>
            </a:xfrm>
            <a:custGeom>
              <a:avLst/>
              <a:gdLst>
                <a:gd name="connsiteX0" fmla="*/ 3621 w 32409"/>
                <a:gd name="connsiteY0" fmla="*/ 1779 h 52645"/>
                <a:gd name="connsiteX1" fmla="*/ 26767 w 32409"/>
                <a:gd name="connsiteY1" fmla="*/ 64 h 52645"/>
                <a:gd name="connsiteX2" fmla="*/ 24100 w 32409"/>
                <a:gd name="connsiteY2" fmla="*/ 10542 h 52645"/>
                <a:gd name="connsiteX3" fmla="*/ 23909 w 32409"/>
                <a:gd name="connsiteY3" fmla="*/ 20352 h 52645"/>
                <a:gd name="connsiteX4" fmla="*/ 24290 w 32409"/>
                <a:gd name="connsiteY4" fmla="*/ 52642 h 52645"/>
                <a:gd name="connsiteX5" fmla="*/ 2383 w 32409"/>
                <a:gd name="connsiteY5" fmla="*/ 39783 h 52645"/>
                <a:gd name="connsiteX6" fmla="*/ 858 w 32409"/>
                <a:gd name="connsiteY6" fmla="*/ 32544 h 52645"/>
                <a:gd name="connsiteX7" fmla="*/ 3621 w 32409"/>
                <a:gd name="connsiteY7" fmla="*/ 1779 h 52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409" h="52645">
                  <a:moveTo>
                    <a:pt x="3621" y="1779"/>
                  </a:moveTo>
                  <a:cubicBezTo>
                    <a:pt x="11622" y="9208"/>
                    <a:pt x="19242" y="-888"/>
                    <a:pt x="26767" y="64"/>
                  </a:cubicBezTo>
                  <a:cubicBezTo>
                    <a:pt x="28767" y="5208"/>
                    <a:pt x="26100" y="7875"/>
                    <a:pt x="24100" y="10542"/>
                  </a:cubicBezTo>
                  <a:cubicBezTo>
                    <a:pt x="21718" y="13875"/>
                    <a:pt x="20861" y="17971"/>
                    <a:pt x="23909" y="20352"/>
                  </a:cubicBezTo>
                  <a:cubicBezTo>
                    <a:pt x="37625" y="31116"/>
                    <a:pt x="32481" y="41784"/>
                    <a:pt x="24290" y="52642"/>
                  </a:cubicBezTo>
                  <a:cubicBezTo>
                    <a:pt x="14765" y="52833"/>
                    <a:pt x="9526" y="44451"/>
                    <a:pt x="2383" y="39783"/>
                  </a:cubicBezTo>
                  <a:cubicBezTo>
                    <a:pt x="1" y="38164"/>
                    <a:pt x="-761" y="34164"/>
                    <a:pt x="858" y="32544"/>
                  </a:cubicBezTo>
                  <a:cubicBezTo>
                    <a:pt x="10479" y="22924"/>
                    <a:pt x="5431" y="12256"/>
                    <a:pt x="3621" y="177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9392996C-E6C0-4082-B971-625D8FF6639C}"/>
                </a:ext>
              </a:extLst>
            </p:cNvPr>
            <p:cNvSpPr/>
            <p:nvPr/>
          </p:nvSpPr>
          <p:spPr>
            <a:xfrm>
              <a:off x="3448258" y="1272266"/>
              <a:ext cx="41087" cy="39059"/>
            </a:xfrm>
            <a:custGeom>
              <a:avLst/>
              <a:gdLst>
                <a:gd name="connsiteX0" fmla="*/ 6910 w 41087"/>
                <a:gd name="connsiteY0" fmla="*/ 14316 h 39059"/>
                <a:gd name="connsiteX1" fmla="*/ 15387 w 41087"/>
                <a:gd name="connsiteY1" fmla="*/ 7172 h 39059"/>
                <a:gd name="connsiteX2" fmla="*/ 21198 w 41087"/>
                <a:gd name="connsiteY2" fmla="*/ 124 h 39059"/>
                <a:gd name="connsiteX3" fmla="*/ 39867 w 41087"/>
                <a:gd name="connsiteY3" fmla="*/ 10887 h 39059"/>
                <a:gd name="connsiteX4" fmla="*/ 36247 w 41087"/>
                <a:gd name="connsiteY4" fmla="*/ 22031 h 39059"/>
                <a:gd name="connsiteX5" fmla="*/ 33866 w 41087"/>
                <a:gd name="connsiteY5" fmla="*/ 22984 h 39059"/>
                <a:gd name="connsiteX6" fmla="*/ 34437 w 41087"/>
                <a:gd name="connsiteY6" fmla="*/ 28985 h 39059"/>
                <a:gd name="connsiteX7" fmla="*/ 38057 w 41087"/>
                <a:gd name="connsiteY7" fmla="*/ 37557 h 39059"/>
                <a:gd name="connsiteX8" fmla="*/ 28341 w 41087"/>
                <a:gd name="connsiteY8" fmla="*/ 38795 h 39059"/>
                <a:gd name="connsiteX9" fmla="*/ 18340 w 41087"/>
                <a:gd name="connsiteY9" fmla="*/ 30794 h 39059"/>
                <a:gd name="connsiteX10" fmla="*/ 4815 w 41087"/>
                <a:gd name="connsiteY10" fmla="*/ 25556 h 39059"/>
                <a:gd name="connsiteX11" fmla="*/ 147 w 41087"/>
                <a:gd name="connsiteY11" fmla="*/ 16126 h 39059"/>
                <a:gd name="connsiteX12" fmla="*/ 6910 w 41087"/>
                <a:gd name="connsiteY12" fmla="*/ 14316 h 39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87" h="39059">
                  <a:moveTo>
                    <a:pt x="6910" y="14316"/>
                  </a:moveTo>
                  <a:cubicBezTo>
                    <a:pt x="14244" y="16507"/>
                    <a:pt x="15768" y="12792"/>
                    <a:pt x="15387" y="7172"/>
                  </a:cubicBezTo>
                  <a:cubicBezTo>
                    <a:pt x="15102" y="2505"/>
                    <a:pt x="17007" y="410"/>
                    <a:pt x="21198" y="124"/>
                  </a:cubicBezTo>
                  <a:cubicBezTo>
                    <a:pt x="32247" y="-543"/>
                    <a:pt x="35485" y="1267"/>
                    <a:pt x="39867" y="10887"/>
                  </a:cubicBezTo>
                  <a:cubicBezTo>
                    <a:pt x="42248" y="16031"/>
                    <a:pt x="41200" y="19745"/>
                    <a:pt x="36247" y="22031"/>
                  </a:cubicBezTo>
                  <a:cubicBezTo>
                    <a:pt x="35485" y="22412"/>
                    <a:pt x="34533" y="22508"/>
                    <a:pt x="33866" y="22984"/>
                  </a:cubicBezTo>
                  <a:cubicBezTo>
                    <a:pt x="29865" y="25460"/>
                    <a:pt x="32628" y="27270"/>
                    <a:pt x="34437" y="28985"/>
                  </a:cubicBezTo>
                  <a:cubicBezTo>
                    <a:pt x="36914" y="31366"/>
                    <a:pt x="40819" y="34033"/>
                    <a:pt x="38057" y="37557"/>
                  </a:cubicBezTo>
                  <a:cubicBezTo>
                    <a:pt x="36438" y="39557"/>
                    <a:pt x="31675" y="39081"/>
                    <a:pt x="28341" y="38795"/>
                  </a:cubicBezTo>
                  <a:cubicBezTo>
                    <a:pt x="23769" y="38414"/>
                    <a:pt x="20150" y="35081"/>
                    <a:pt x="18340" y="30794"/>
                  </a:cubicBezTo>
                  <a:cubicBezTo>
                    <a:pt x="15292" y="23555"/>
                    <a:pt x="8910" y="28223"/>
                    <a:pt x="4815" y="25556"/>
                  </a:cubicBezTo>
                  <a:cubicBezTo>
                    <a:pt x="1671" y="23460"/>
                    <a:pt x="-615" y="19745"/>
                    <a:pt x="147" y="16126"/>
                  </a:cubicBezTo>
                  <a:cubicBezTo>
                    <a:pt x="1195" y="10792"/>
                    <a:pt x="5100" y="13935"/>
                    <a:pt x="6910" y="14316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447919FE-57FE-4EF0-87C8-1EF3304DD30A}"/>
                </a:ext>
              </a:extLst>
            </p:cNvPr>
            <p:cNvSpPr/>
            <p:nvPr/>
          </p:nvSpPr>
          <p:spPr>
            <a:xfrm>
              <a:off x="3389055" y="1289345"/>
              <a:ext cx="8867" cy="13143"/>
            </a:xfrm>
            <a:custGeom>
              <a:avLst/>
              <a:gdLst>
                <a:gd name="connsiteX0" fmla="*/ 8867 w 8867"/>
                <a:gd name="connsiteY0" fmla="*/ 0 h 13143"/>
                <a:gd name="connsiteX1" fmla="*/ 8677 w 8867"/>
                <a:gd name="connsiteY1" fmla="*/ 2762 h 13143"/>
                <a:gd name="connsiteX2" fmla="*/ 2581 w 8867"/>
                <a:gd name="connsiteY2" fmla="*/ 12859 h 13143"/>
                <a:gd name="connsiteX3" fmla="*/ 6581 w 8867"/>
                <a:gd name="connsiteY3" fmla="*/ 1238 h 13143"/>
                <a:gd name="connsiteX4" fmla="*/ 8867 w 8867"/>
                <a:gd name="connsiteY4" fmla="*/ 0 h 1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7" h="13143">
                  <a:moveTo>
                    <a:pt x="8867" y="0"/>
                  </a:moveTo>
                  <a:cubicBezTo>
                    <a:pt x="8772" y="953"/>
                    <a:pt x="8772" y="1810"/>
                    <a:pt x="8677" y="2762"/>
                  </a:cubicBezTo>
                  <a:cubicBezTo>
                    <a:pt x="8105" y="7430"/>
                    <a:pt x="4676" y="14668"/>
                    <a:pt x="2581" y="12859"/>
                  </a:cubicBezTo>
                  <a:cubicBezTo>
                    <a:pt x="-3991" y="7239"/>
                    <a:pt x="3724" y="4667"/>
                    <a:pt x="6581" y="1238"/>
                  </a:cubicBezTo>
                  <a:cubicBezTo>
                    <a:pt x="7248" y="571"/>
                    <a:pt x="8105" y="381"/>
                    <a:pt x="8867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6A85676E-C553-47AD-B883-7A70170DBCA2}"/>
                </a:ext>
              </a:extLst>
            </p:cNvPr>
            <p:cNvSpPr/>
            <p:nvPr/>
          </p:nvSpPr>
          <p:spPr>
            <a:xfrm>
              <a:off x="3801592" y="1198857"/>
              <a:ext cx="10382" cy="9210"/>
            </a:xfrm>
            <a:custGeom>
              <a:avLst/>
              <a:gdLst>
                <a:gd name="connsiteX0" fmla="*/ 0 w 10382"/>
                <a:gd name="connsiteY0" fmla="*/ 0 h 9210"/>
                <a:gd name="connsiteX1" fmla="*/ 10382 w 10382"/>
                <a:gd name="connsiteY1" fmla="*/ 5620 h 9210"/>
                <a:gd name="connsiteX2" fmla="*/ 0 w 10382"/>
                <a:gd name="connsiteY2" fmla="*/ 0 h 9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82" h="9210">
                  <a:moveTo>
                    <a:pt x="0" y="0"/>
                  </a:moveTo>
                  <a:cubicBezTo>
                    <a:pt x="3429" y="1905"/>
                    <a:pt x="6858" y="3810"/>
                    <a:pt x="10382" y="5620"/>
                  </a:cubicBezTo>
                  <a:cubicBezTo>
                    <a:pt x="3334" y="11335"/>
                    <a:pt x="2286" y="10763"/>
                    <a:pt x="0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574A067C-D9AA-4919-9606-E99C505D5757}"/>
                </a:ext>
              </a:extLst>
            </p:cNvPr>
            <p:cNvSpPr/>
            <p:nvPr/>
          </p:nvSpPr>
          <p:spPr>
            <a:xfrm>
              <a:off x="3378682" y="1281629"/>
              <a:ext cx="2476" cy="4095"/>
            </a:xfrm>
            <a:custGeom>
              <a:avLst/>
              <a:gdLst>
                <a:gd name="connsiteX0" fmla="*/ 2477 w 2476"/>
                <a:gd name="connsiteY0" fmla="*/ 2191 h 4095"/>
                <a:gd name="connsiteX1" fmla="*/ 1048 w 2476"/>
                <a:gd name="connsiteY1" fmla="*/ 4096 h 4095"/>
                <a:gd name="connsiteX2" fmla="*/ 0 w 2476"/>
                <a:gd name="connsiteY2" fmla="*/ 1905 h 4095"/>
                <a:gd name="connsiteX3" fmla="*/ 1333 w 2476"/>
                <a:gd name="connsiteY3" fmla="*/ 0 h 4095"/>
                <a:gd name="connsiteX4" fmla="*/ 2477 w 2476"/>
                <a:gd name="connsiteY4" fmla="*/ 2191 h 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" h="4095">
                  <a:moveTo>
                    <a:pt x="2477" y="2191"/>
                  </a:moveTo>
                  <a:cubicBezTo>
                    <a:pt x="2000" y="2857"/>
                    <a:pt x="1524" y="3524"/>
                    <a:pt x="1048" y="4096"/>
                  </a:cubicBezTo>
                  <a:cubicBezTo>
                    <a:pt x="667" y="3334"/>
                    <a:pt x="0" y="2572"/>
                    <a:pt x="0" y="1905"/>
                  </a:cubicBezTo>
                  <a:cubicBezTo>
                    <a:pt x="95" y="1238"/>
                    <a:pt x="857" y="571"/>
                    <a:pt x="1333" y="0"/>
                  </a:cubicBezTo>
                  <a:cubicBezTo>
                    <a:pt x="1715" y="667"/>
                    <a:pt x="2095" y="1429"/>
                    <a:pt x="2477" y="2191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31EAA5F3-A3B3-450C-ADB5-ECFA6C0702D9}"/>
                </a:ext>
              </a:extLst>
            </p:cNvPr>
            <p:cNvSpPr/>
            <p:nvPr/>
          </p:nvSpPr>
          <p:spPr>
            <a:xfrm>
              <a:off x="3625665" y="1479178"/>
              <a:ext cx="2095" cy="2285"/>
            </a:xfrm>
            <a:custGeom>
              <a:avLst/>
              <a:gdLst>
                <a:gd name="connsiteX0" fmla="*/ 0 w 2095"/>
                <a:gd name="connsiteY0" fmla="*/ 2286 h 2285"/>
                <a:gd name="connsiteX1" fmla="*/ 1143 w 2095"/>
                <a:gd name="connsiteY1" fmla="*/ 0 h 2285"/>
                <a:gd name="connsiteX2" fmla="*/ 2096 w 2095"/>
                <a:gd name="connsiteY2" fmla="*/ 104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2286"/>
                  </a:moveTo>
                  <a:lnTo>
                    <a:pt x="1143" y="0"/>
                  </a:lnTo>
                  <a:lnTo>
                    <a:pt x="2096" y="1048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CDBBA16F-B90C-4398-A960-67B66CEE955F}"/>
                </a:ext>
              </a:extLst>
            </p:cNvPr>
            <p:cNvSpPr/>
            <p:nvPr/>
          </p:nvSpPr>
          <p:spPr>
            <a:xfrm>
              <a:off x="3641191" y="1515468"/>
              <a:ext cx="2095" cy="2285"/>
            </a:xfrm>
            <a:custGeom>
              <a:avLst/>
              <a:gdLst>
                <a:gd name="connsiteX0" fmla="*/ 0 w 2095"/>
                <a:gd name="connsiteY0" fmla="*/ 0 h 2285"/>
                <a:gd name="connsiteX1" fmla="*/ 2095 w 2095"/>
                <a:gd name="connsiteY1" fmla="*/ 1238 h 2285"/>
                <a:gd name="connsiteX2" fmla="*/ 1143 w 2095"/>
                <a:gd name="connsiteY2" fmla="*/ 2286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0"/>
                  </a:moveTo>
                  <a:lnTo>
                    <a:pt x="2095" y="1238"/>
                  </a:lnTo>
                  <a:lnTo>
                    <a:pt x="1143" y="2286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B9B6FEB6-A116-4CCA-B294-281C1DFE216A}"/>
                </a:ext>
              </a:extLst>
            </p:cNvPr>
            <p:cNvSpPr/>
            <p:nvPr/>
          </p:nvSpPr>
          <p:spPr>
            <a:xfrm>
              <a:off x="3879221" y="1225571"/>
              <a:ext cx="107670" cy="67265"/>
            </a:xfrm>
            <a:custGeom>
              <a:avLst/>
              <a:gdLst>
                <a:gd name="connsiteX0" fmla="*/ 0 w 107670"/>
                <a:gd name="connsiteY0" fmla="*/ 35485 h 67265"/>
                <a:gd name="connsiteX1" fmla="*/ 14764 w 107670"/>
                <a:gd name="connsiteY1" fmla="*/ 21292 h 67265"/>
                <a:gd name="connsiteX2" fmla="*/ 29337 w 107670"/>
                <a:gd name="connsiteY2" fmla="*/ 9481 h 67265"/>
                <a:gd name="connsiteX3" fmla="*/ 47911 w 107670"/>
                <a:gd name="connsiteY3" fmla="*/ 7957 h 67265"/>
                <a:gd name="connsiteX4" fmla="*/ 64579 w 107670"/>
                <a:gd name="connsiteY4" fmla="*/ 2909 h 67265"/>
                <a:gd name="connsiteX5" fmla="*/ 68580 w 107670"/>
                <a:gd name="connsiteY5" fmla="*/ 52 h 67265"/>
                <a:gd name="connsiteX6" fmla="*/ 70009 w 107670"/>
                <a:gd name="connsiteY6" fmla="*/ 6719 h 67265"/>
                <a:gd name="connsiteX7" fmla="*/ 65913 w 107670"/>
                <a:gd name="connsiteY7" fmla="*/ 17006 h 67265"/>
                <a:gd name="connsiteX8" fmla="*/ 68294 w 107670"/>
                <a:gd name="connsiteY8" fmla="*/ 26817 h 67265"/>
                <a:gd name="connsiteX9" fmla="*/ 78010 w 107670"/>
                <a:gd name="connsiteY9" fmla="*/ 47962 h 67265"/>
                <a:gd name="connsiteX10" fmla="*/ 81629 w 107670"/>
                <a:gd name="connsiteY10" fmla="*/ 54344 h 67265"/>
                <a:gd name="connsiteX11" fmla="*/ 87725 w 107670"/>
                <a:gd name="connsiteY11" fmla="*/ 47772 h 67265"/>
                <a:gd name="connsiteX12" fmla="*/ 90297 w 107670"/>
                <a:gd name="connsiteY12" fmla="*/ 40057 h 67265"/>
                <a:gd name="connsiteX13" fmla="*/ 97060 w 107670"/>
                <a:gd name="connsiteY13" fmla="*/ 39009 h 67265"/>
                <a:gd name="connsiteX14" fmla="*/ 107632 w 107670"/>
                <a:gd name="connsiteY14" fmla="*/ 60535 h 67265"/>
                <a:gd name="connsiteX15" fmla="*/ 101346 w 107670"/>
                <a:gd name="connsiteY15" fmla="*/ 67012 h 67265"/>
                <a:gd name="connsiteX16" fmla="*/ 68580 w 107670"/>
                <a:gd name="connsiteY16" fmla="*/ 65679 h 67265"/>
                <a:gd name="connsiteX17" fmla="*/ 59055 w 107670"/>
                <a:gd name="connsiteY17" fmla="*/ 63107 h 67265"/>
                <a:gd name="connsiteX18" fmla="*/ 37243 w 107670"/>
                <a:gd name="connsiteY18" fmla="*/ 67108 h 67265"/>
                <a:gd name="connsiteX19" fmla="*/ 36195 w 107670"/>
                <a:gd name="connsiteY19" fmla="*/ 51201 h 67265"/>
                <a:gd name="connsiteX20" fmla="*/ 23908 w 107670"/>
                <a:gd name="connsiteY20" fmla="*/ 43676 h 67265"/>
                <a:gd name="connsiteX21" fmla="*/ 14478 w 107670"/>
                <a:gd name="connsiteY21" fmla="*/ 47677 h 67265"/>
                <a:gd name="connsiteX22" fmla="*/ 0 w 107670"/>
                <a:gd name="connsiteY22" fmla="*/ 35485 h 67265"/>
                <a:gd name="connsiteX23" fmla="*/ 0 w 107670"/>
                <a:gd name="connsiteY23" fmla="*/ 35485 h 6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670" h="67265">
                  <a:moveTo>
                    <a:pt x="0" y="35485"/>
                  </a:moveTo>
                  <a:cubicBezTo>
                    <a:pt x="7239" y="33294"/>
                    <a:pt x="8763" y="21388"/>
                    <a:pt x="14764" y="21292"/>
                  </a:cubicBezTo>
                  <a:cubicBezTo>
                    <a:pt x="23622" y="21102"/>
                    <a:pt x="25241" y="15196"/>
                    <a:pt x="29337" y="9481"/>
                  </a:cubicBezTo>
                  <a:cubicBezTo>
                    <a:pt x="34195" y="2719"/>
                    <a:pt x="41529" y="3481"/>
                    <a:pt x="47911" y="7957"/>
                  </a:cubicBezTo>
                  <a:cubicBezTo>
                    <a:pt x="55435" y="13291"/>
                    <a:pt x="60579" y="11291"/>
                    <a:pt x="64579" y="2909"/>
                  </a:cubicBezTo>
                  <a:cubicBezTo>
                    <a:pt x="65246" y="1480"/>
                    <a:pt x="67627" y="-329"/>
                    <a:pt x="68580" y="52"/>
                  </a:cubicBezTo>
                  <a:cubicBezTo>
                    <a:pt x="71628" y="1195"/>
                    <a:pt x="70961" y="4147"/>
                    <a:pt x="70009" y="6719"/>
                  </a:cubicBezTo>
                  <a:cubicBezTo>
                    <a:pt x="68675" y="10148"/>
                    <a:pt x="67151" y="13482"/>
                    <a:pt x="65913" y="17006"/>
                  </a:cubicBezTo>
                  <a:cubicBezTo>
                    <a:pt x="64579" y="20816"/>
                    <a:pt x="64865" y="24912"/>
                    <a:pt x="68294" y="26817"/>
                  </a:cubicBezTo>
                  <a:cubicBezTo>
                    <a:pt x="76390" y="31389"/>
                    <a:pt x="77915" y="39104"/>
                    <a:pt x="78010" y="47962"/>
                  </a:cubicBezTo>
                  <a:cubicBezTo>
                    <a:pt x="78105" y="50248"/>
                    <a:pt x="79915" y="53773"/>
                    <a:pt x="81629" y="54344"/>
                  </a:cubicBezTo>
                  <a:cubicBezTo>
                    <a:pt x="86487" y="56154"/>
                    <a:pt x="86582" y="51010"/>
                    <a:pt x="87725" y="47772"/>
                  </a:cubicBezTo>
                  <a:cubicBezTo>
                    <a:pt x="88582" y="45200"/>
                    <a:pt x="88963" y="42247"/>
                    <a:pt x="90297" y="40057"/>
                  </a:cubicBezTo>
                  <a:cubicBezTo>
                    <a:pt x="91821" y="37580"/>
                    <a:pt x="94678" y="37104"/>
                    <a:pt x="97060" y="39009"/>
                  </a:cubicBezTo>
                  <a:cubicBezTo>
                    <a:pt x="103727" y="44248"/>
                    <a:pt x="106775" y="52058"/>
                    <a:pt x="107632" y="60535"/>
                  </a:cubicBezTo>
                  <a:cubicBezTo>
                    <a:pt x="108013" y="64155"/>
                    <a:pt x="105537" y="68346"/>
                    <a:pt x="101346" y="67012"/>
                  </a:cubicBezTo>
                  <a:cubicBezTo>
                    <a:pt x="90488" y="63583"/>
                    <a:pt x="79629" y="62155"/>
                    <a:pt x="68580" y="65679"/>
                  </a:cubicBezTo>
                  <a:cubicBezTo>
                    <a:pt x="64770" y="66917"/>
                    <a:pt x="61627" y="65584"/>
                    <a:pt x="59055" y="63107"/>
                  </a:cubicBezTo>
                  <a:cubicBezTo>
                    <a:pt x="50292" y="54535"/>
                    <a:pt x="43624" y="60726"/>
                    <a:pt x="37243" y="67108"/>
                  </a:cubicBezTo>
                  <a:cubicBezTo>
                    <a:pt x="31909" y="61678"/>
                    <a:pt x="36957" y="56344"/>
                    <a:pt x="36195" y="51201"/>
                  </a:cubicBezTo>
                  <a:cubicBezTo>
                    <a:pt x="34766" y="41200"/>
                    <a:pt x="32480" y="39390"/>
                    <a:pt x="23908" y="43676"/>
                  </a:cubicBezTo>
                  <a:cubicBezTo>
                    <a:pt x="20860" y="45200"/>
                    <a:pt x="17621" y="46534"/>
                    <a:pt x="14478" y="47677"/>
                  </a:cubicBezTo>
                  <a:cubicBezTo>
                    <a:pt x="4953" y="50820"/>
                    <a:pt x="4572" y="50439"/>
                    <a:pt x="0" y="35485"/>
                  </a:cubicBezTo>
                  <a:lnTo>
                    <a:pt x="0" y="35485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86207A6-EAFB-44EA-9F47-5BBAE173B5DB}"/>
                </a:ext>
              </a:extLst>
            </p:cNvPr>
            <p:cNvSpPr/>
            <p:nvPr/>
          </p:nvSpPr>
          <p:spPr>
            <a:xfrm>
              <a:off x="3855368" y="1235072"/>
              <a:ext cx="23852" cy="35805"/>
            </a:xfrm>
            <a:custGeom>
              <a:avLst/>
              <a:gdLst>
                <a:gd name="connsiteX0" fmla="*/ 23853 w 23852"/>
                <a:gd name="connsiteY0" fmla="*/ 25983 h 35805"/>
                <a:gd name="connsiteX1" fmla="*/ 19376 w 23852"/>
                <a:gd name="connsiteY1" fmla="*/ 28745 h 35805"/>
                <a:gd name="connsiteX2" fmla="*/ 3850 w 23852"/>
                <a:gd name="connsiteY2" fmla="*/ 33889 h 35805"/>
                <a:gd name="connsiteX3" fmla="*/ 2421 w 23852"/>
                <a:gd name="connsiteY3" fmla="*/ 18458 h 35805"/>
                <a:gd name="connsiteX4" fmla="*/ 40 w 23852"/>
                <a:gd name="connsiteY4" fmla="*/ 4933 h 35805"/>
                <a:gd name="connsiteX5" fmla="*/ 4803 w 23852"/>
                <a:gd name="connsiteY5" fmla="*/ 75 h 35805"/>
                <a:gd name="connsiteX6" fmla="*/ 23853 w 23852"/>
                <a:gd name="connsiteY6" fmla="*/ 23221 h 35805"/>
                <a:gd name="connsiteX7" fmla="*/ 23853 w 23852"/>
                <a:gd name="connsiteY7" fmla="*/ 25983 h 35805"/>
                <a:gd name="connsiteX8" fmla="*/ 23853 w 23852"/>
                <a:gd name="connsiteY8" fmla="*/ 25983 h 3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52" h="35805">
                  <a:moveTo>
                    <a:pt x="23853" y="25983"/>
                  </a:moveTo>
                  <a:cubicBezTo>
                    <a:pt x="22329" y="26936"/>
                    <a:pt x="20805" y="27698"/>
                    <a:pt x="19376" y="28745"/>
                  </a:cubicBezTo>
                  <a:cubicBezTo>
                    <a:pt x="14613" y="32079"/>
                    <a:pt x="10708" y="39223"/>
                    <a:pt x="3850" y="33889"/>
                  </a:cubicBezTo>
                  <a:cubicBezTo>
                    <a:pt x="-1770" y="29603"/>
                    <a:pt x="2802" y="23602"/>
                    <a:pt x="2421" y="18458"/>
                  </a:cubicBezTo>
                  <a:cubicBezTo>
                    <a:pt x="2136" y="13886"/>
                    <a:pt x="612" y="9410"/>
                    <a:pt x="40" y="4933"/>
                  </a:cubicBezTo>
                  <a:cubicBezTo>
                    <a:pt x="-341" y="1409"/>
                    <a:pt x="2040" y="-401"/>
                    <a:pt x="4803" y="75"/>
                  </a:cubicBezTo>
                  <a:cubicBezTo>
                    <a:pt x="20043" y="2552"/>
                    <a:pt x="22519" y="5600"/>
                    <a:pt x="23853" y="23221"/>
                  </a:cubicBezTo>
                  <a:cubicBezTo>
                    <a:pt x="23853" y="24078"/>
                    <a:pt x="23853" y="25031"/>
                    <a:pt x="23853" y="25983"/>
                  </a:cubicBezTo>
                  <a:lnTo>
                    <a:pt x="23853" y="25983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E3875AA-6FF7-4E61-92FA-90650FA04AA5}"/>
                </a:ext>
              </a:extLst>
            </p:cNvPr>
            <p:cNvSpPr/>
            <p:nvPr/>
          </p:nvSpPr>
          <p:spPr>
            <a:xfrm>
              <a:off x="3496316" y="1526707"/>
              <a:ext cx="36983" cy="16306"/>
            </a:xfrm>
            <a:custGeom>
              <a:avLst/>
              <a:gdLst>
                <a:gd name="connsiteX0" fmla="*/ 0 w 36983"/>
                <a:gd name="connsiteY0" fmla="*/ 5620 h 16306"/>
                <a:gd name="connsiteX1" fmla="*/ 15526 w 36983"/>
                <a:gd name="connsiteY1" fmla="*/ 0 h 16306"/>
                <a:gd name="connsiteX2" fmla="*/ 26575 w 36983"/>
                <a:gd name="connsiteY2" fmla="*/ 5810 h 16306"/>
                <a:gd name="connsiteX3" fmla="*/ 36671 w 36983"/>
                <a:gd name="connsiteY3" fmla="*/ 14097 h 16306"/>
                <a:gd name="connsiteX4" fmla="*/ 25432 w 36983"/>
                <a:gd name="connsiteY4" fmla="*/ 14859 h 16306"/>
                <a:gd name="connsiteX5" fmla="*/ 0 w 36983"/>
                <a:gd name="connsiteY5" fmla="*/ 5620 h 16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983" h="16306">
                  <a:moveTo>
                    <a:pt x="0" y="5620"/>
                  </a:moveTo>
                  <a:cubicBezTo>
                    <a:pt x="3715" y="-1048"/>
                    <a:pt x="9811" y="191"/>
                    <a:pt x="15526" y="0"/>
                  </a:cubicBezTo>
                  <a:cubicBezTo>
                    <a:pt x="18193" y="4286"/>
                    <a:pt x="22193" y="5239"/>
                    <a:pt x="26575" y="5810"/>
                  </a:cubicBezTo>
                  <a:cubicBezTo>
                    <a:pt x="31337" y="6477"/>
                    <a:pt x="38576" y="6572"/>
                    <a:pt x="36671" y="14097"/>
                  </a:cubicBezTo>
                  <a:cubicBezTo>
                    <a:pt x="35338" y="19241"/>
                    <a:pt x="28766" y="13621"/>
                    <a:pt x="25432" y="14859"/>
                  </a:cubicBezTo>
                  <a:cubicBezTo>
                    <a:pt x="14288" y="19050"/>
                    <a:pt x="9239" y="5810"/>
                    <a:pt x="0" y="562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3D8D94CB-7D83-4548-B27F-E06186A40E79}"/>
                </a:ext>
              </a:extLst>
            </p:cNvPr>
            <p:cNvSpPr/>
            <p:nvPr/>
          </p:nvSpPr>
          <p:spPr>
            <a:xfrm>
              <a:off x="3528701" y="1513373"/>
              <a:ext cx="2476" cy="4095"/>
            </a:xfrm>
            <a:custGeom>
              <a:avLst/>
              <a:gdLst>
                <a:gd name="connsiteX0" fmla="*/ 2476 w 2476"/>
                <a:gd name="connsiteY0" fmla="*/ 2191 h 4095"/>
                <a:gd name="connsiteX1" fmla="*/ 1048 w 2476"/>
                <a:gd name="connsiteY1" fmla="*/ 4096 h 4095"/>
                <a:gd name="connsiteX2" fmla="*/ 0 w 2476"/>
                <a:gd name="connsiteY2" fmla="*/ 1905 h 4095"/>
                <a:gd name="connsiteX3" fmla="*/ 1333 w 2476"/>
                <a:gd name="connsiteY3" fmla="*/ 0 h 4095"/>
                <a:gd name="connsiteX4" fmla="*/ 2476 w 2476"/>
                <a:gd name="connsiteY4" fmla="*/ 2191 h 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" h="4095">
                  <a:moveTo>
                    <a:pt x="2476" y="2191"/>
                  </a:moveTo>
                  <a:cubicBezTo>
                    <a:pt x="2000" y="2857"/>
                    <a:pt x="1524" y="3429"/>
                    <a:pt x="1048" y="4096"/>
                  </a:cubicBezTo>
                  <a:cubicBezTo>
                    <a:pt x="667" y="3334"/>
                    <a:pt x="0" y="2572"/>
                    <a:pt x="0" y="1905"/>
                  </a:cubicBezTo>
                  <a:cubicBezTo>
                    <a:pt x="95" y="1238"/>
                    <a:pt x="857" y="571"/>
                    <a:pt x="1333" y="0"/>
                  </a:cubicBezTo>
                  <a:cubicBezTo>
                    <a:pt x="1715" y="762"/>
                    <a:pt x="2096" y="1524"/>
                    <a:pt x="2476" y="219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8A691406-DB74-4086-9B92-41278ED85CB6}"/>
                </a:ext>
              </a:extLst>
            </p:cNvPr>
            <p:cNvSpPr/>
            <p:nvPr/>
          </p:nvSpPr>
          <p:spPr>
            <a:xfrm>
              <a:off x="3501459" y="1504133"/>
              <a:ext cx="5143" cy="5619"/>
            </a:xfrm>
            <a:custGeom>
              <a:avLst/>
              <a:gdLst>
                <a:gd name="connsiteX0" fmla="*/ 5144 w 5143"/>
                <a:gd name="connsiteY0" fmla="*/ 5620 h 5619"/>
                <a:gd name="connsiteX1" fmla="*/ 0 w 5143"/>
                <a:gd name="connsiteY1" fmla="*/ 0 h 5619"/>
                <a:gd name="connsiteX2" fmla="*/ 5144 w 5143"/>
                <a:gd name="connsiteY2" fmla="*/ 562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5619">
                  <a:moveTo>
                    <a:pt x="5144" y="5620"/>
                  </a:moveTo>
                  <a:cubicBezTo>
                    <a:pt x="3429" y="3715"/>
                    <a:pt x="1715" y="1810"/>
                    <a:pt x="0" y="0"/>
                  </a:cubicBezTo>
                  <a:cubicBezTo>
                    <a:pt x="1715" y="1905"/>
                    <a:pt x="3429" y="3715"/>
                    <a:pt x="5144" y="562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A8BF200B-3BA1-42AD-AAB0-686A32DBBB88}"/>
                </a:ext>
              </a:extLst>
            </p:cNvPr>
            <p:cNvSpPr/>
            <p:nvPr/>
          </p:nvSpPr>
          <p:spPr>
            <a:xfrm>
              <a:off x="3666457" y="1097146"/>
              <a:ext cx="118318" cy="104427"/>
            </a:xfrm>
            <a:custGeom>
              <a:avLst/>
              <a:gdLst>
                <a:gd name="connsiteX0" fmla="*/ 67793 w 118318"/>
                <a:gd name="connsiteY0" fmla="*/ 45228 h 104427"/>
                <a:gd name="connsiteX1" fmla="*/ 93511 w 118318"/>
                <a:gd name="connsiteY1" fmla="*/ 46562 h 104427"/>
                <a:gd name="connsiteX2" fmla="*/ 117609 w 118318"/>
                <a:gd name="connsiteY2" fmla="*/ 80756 h 104427"/>
                <a:gd name="connsiteX3" fmla="*/ 109799 w 118318"/>
                <a:gd name="connsiteY3" fmla="*/ 98378 h 104427"/>
                <a:gd name="connsiteX4" fmla="*/ 92749 w 118318"/>
                <a:gd name="connsiteY4" fmla="*/ 104283 h 104427"/>
                <a:gd name="connsiteX5" fmla="*/ 84272 w 118318"/>
                <a:gd name="connsiteY5" fmla="*/ 89996 h 104427"/>
                <a:gd name="connsiteX6" fmla="*/ 85700 w 118318"/>
                <a:gd name="connsiteY6" fmla="*/ 74946 h 104427"/>
                <a:gd name="connsiteX7" fmla="*/ 69889 w 118318"/>
                <a:gd name="connsiteY7" fmla="*/ 69707 h 104427"/>
                <a:gd name="connsiteX8" fmla="*/ 52553 w 118318"/>
                <a:gd name="connsiteY8" fmla="*/ 74184 h 104427"/>
                <a:gd name="connsiteX9" fmla="*/ 40647 w 118318"/>
                <a:gd name="connsiteY9" fmla="*/ 75899 h 104427"/>
                <a:gd name="connsiteX10" fmla="*/ 44171 w 118318"/>
                <a:gd name="connsiteY10" fmla="*/ 61802 h 104427"/>
                <a:gd name="connsiteX11" fmla="*/ 42838 w 118318"/>
                <a:gd name="connsiteY11" fmla="*/ 46752 h 104427"/>
                <a:gd name="connsiteX12" fmla="*/ 28931 w 118318"/>
                <a:gd name="connsiteY12" fmla="*/ 45419 h 104427"/>
                <a:gd name="connsiteX13" fmla="*/ 356 w 118318"/>
                <a:gd name="connsiteY13" fmla="*/ 45228 h 104427"/>
                <a:gd name="connsiteX14" fmla="*/ 547 w 118318"/>
                <a:gd name="connsiteY14" fmla="*/ 11510 h 104427"/>
                <a:gd name="connsiteX15" fmla="*/ 15406 w 118318"/>
                <a:gd name="connsiteY15" fmla="*/ 1127 h 104427"/>
                <a:gd name="connsiteX16" fmla="*/ 31598 w 118318"/>
                <a:gd name="connsiteY16" fmla="*/ 5699 h 104427"/>
                <a:gd name="connsiteX17" fmla="*/ 31027 w 118318"/>
                <a:gd name="connsiteY17" fmla="*/ 8938 h 104427"/>
                <a:gd name="connsiteX18" fmla="*/ 33789 w 118318"/>
                <a:gd name="connsiteY18" fmla="*/ 15320 h 104427"/>
                <a:gd name="connsiteX19" fmla="*/ 45219 w 118318"/>
                <a:gd name="connsiteY19" fmla="*/ 14081 h 104427"/>
                <a:gd name="connsiteX20" fmla="*/ 50267 w 118318"/>
                <a:gd name="connsiteY20" fmla="*/ 18653 h 104427"/>
                <a:gd name="connsiteX21" fmla="*/ 59888 w 118318"/>
                <a:gd name="connsiteY21" fmla="*/ 48562 h 104427"/>
                <a:gd name="connsiteX22" fmla="*/ 67793 w 118318"/>
                <a:gd name="connsiteY22" fmla="*/ 45228 h 10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318" h="104427">
                  <a:moveTo>
                    <a:pt x="67793" y="45228"/>
                  </a:moveTo>
                  <a:cubicBezTo>
                    <a:pt x="76652" y="39323"/>
                    <a:pt x="84081" y="39704"/>
                    <a:pt x="93511" y="46562"/>
                  </a:cubicBezTo>
                  <a:cubicBezTo>
                    <a:pt x="105608" y="55325"/>
                    <a:pt x="114752" y="64659"/>
                    <a:pt x="117609" y="80756"/>
                  </a:cubicBezTo>
                  <a:cubicBezTo>
                    <a:pt x="119324" y="90377"/>
                    <a:pt x="118371" y="94377"/>
                    <a:pt x="109799" y="98378"/>
                  </a:cubicBezTo>
                  <a:cubicBezTo>
                    <a:pt x="104274" y="100854"/>
                    <a:pt x="98559" y="103045"/>
                    <a:pt x="92749" y="104283"/>
                  </a:cubicBezTo>
                  <a:cubicBezTo>
                    <a:pt x="86272" y="105712"/>
                    <a:pt x="80366" y="96187"/>
                    <a:pt x="84272" y="89996"/>
                  </a:cubicBezTo>
                  <a:cubicBezTo>
                    <a:pt x="87605" y="84662"/>
                    <a:pt x="89034" y="80280"/>
                    <a:pt x="85700" y="74946"/>
                  </a:cubicBezTo>
                  <a:cubicBezTo>
                    <a:pt x="81795" y="68660"/>
                    <a:pt x="76366" y="67612"/>
                    <a:pt x="69889" y="69707"/>
                  </a:cubicBezTo>
                  <a:cubicBezTo>
                    <a:pt x="64174" y="71517"/>
                    <a:pt x="58364" y="72851"/>
                    <a:pt x="52553" y="74184"/>
                  </a:cubicBezTo>
                  <a:cubicBezTo>
                    <a:pt x="48553" y="75137"/>
                    <a:pt x="44267" y="79709"/>
                    <a:pt x="40647" y="75899"/>
                  </a:cubicBezTo>
                  <a:cubicBezTo>
                    <a:pt x="35313" y="70088"/>
                    <a:pt x="42076" y="66278"/>
                    <a:pt x="44171" y="61802"/>
                  </a:cubicBezTo>
                  <a:cubicBezTo>
                    <a:pt x="46743" y="56372"/>
                    <a:pt x="47886" y="51038"/>
                    <a:pt x="42838" y="46752"/>
                  </a:cubicBezTo>
                  <a:cubicBezTo>
                    <a:pt x="38647" y="43228"/>
                    <a:pt x="33980" y="40847"/>
                    <a:pt x="28931" y="45419"/>
                  </a:cubicBezTo>
                  <a:cubicBezTo>
                    <a:pt x="19311" y="54182"/>
                    <a:pt x="9786" y="50753"/>
                    <a:pt x="356" y="45228"/>
                  </a:cubicBezTo>
                  <a:cubicBezTo>
                    <a:pt x="-2406" y="33989"/>
                    <a:pt x="12167" y="22844"/>
                    <a:pt x="547" y="11510"/>
                  </a:cubicBezTo>
                  <a:cubicBezTo>
                    <a:pt x="3881" y="5414"/>
                    <a:pt x="9786" y="3032"/>
                    <a:pt x="15406" y="1127"/>
                  </a:cubicBezTo>
                  <a:cubicBezTo>
                    <a:pt x="21216" y="-778"/>
                    <a:pt x="27407" y="-873"/>
                    <a:pt x="31598" y="5699"/>
                  </a:cubicBezTo>
                  <a:cubicBezTo>
                    <a:pt x="31408" y="6747"/>
                    <a:pt x="31217" y="7890"/>
                    <a:pt x="31027" y="8938"/>
                  </a:cubicBezTo>
                  <a:cubicBezTo>
                    <a:pt x="30455" y="11795"/>
                    <a:pt x="30265" y="14462"/>
                    <a:pt x="33789" y="15320"/>
                  </a:cubicBezTo>
                  <a:cubicBezTo>
                    <a:pt x="37599" y="14462"/>
                    <a:pt x="41314" y="13034"/>
                    <a:pt x="45219" y="14081"/>
                  </a:cubicBezTo>
                  <a:cubicBezTo>
                    <a:pt x="47315" y="15034"/>
                    <a:pt x="48934" y="16653"/>
                    <a:pt x="50267" y="18653"/>
                  </a:cubicBezTo>
                  <a:cubicBezTo>
                    <a:pt x="53411" y="28655"/>
                    <a:pt x="52839" y="39989"/>
                    <a:pt x="59888" y="48562"/>
                  </a:cubicBezTo>
                  <a:cubicBezTo>
                    <a:pt x="65793" y="55610"/>
                    <a:pt x="65031" y="45800"/>
                    <a:pt x="67793" y="4522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4382FA9-42EF-4E07-BDF9-21321ED8CEF4}"/>
                </a:ext>
              </a:extLst>
            </p:cNvPr>
            <p:cNvSpPr/>
            <p:nvPr/>
          </p:nvSpPr>
          <p:spPr>
            <a:xfrm>
              <a:off x="3694898" y="1063113"/>
              <a:ext cx="80905" cy="72567"/>
            </a:xfrm>
            <a:custGeom>
              <a:avLst/>
              <a:gdLst>
                <a:gd name="connsiteX0" fmla="*/ 13540 w 80905"/>
                <a:gd name="connsiteY0" fmla="*/ 50877 h 72567"/>
                <a:gd name="connsiteX1" fmla="*/ 3253 w 80905"/>
                <a:gd name="connsiteY1" fmla="*/ 56592 h 72567"/>
                <a:gd name="connsiteX2" fmla="*/ 3253 w 80905"/>
                <a:gd name="connsiteY2" fmla="*/ 39637 h 72567"/>
                <a:gd name="connsiteX3" fmla="*/ 3253 w 80905"/>
                <a:gd name="connsiteY3" fmla="*/ 39637 h 72567"/>
                <a:gd name="connsiteX4" fmla="*/ 5825 w 80905"/>
                <a:gd name="connsiteY4" fmla="*/ 22683 h 72567"/>
                <a:gd name="connsiteX5" fmla="*/ 8396 w 80905"/>
                <a:gd name="connsiteY5" fmla="*/ 5728 h 72567"/>
                <a:gd name="connsiteX6" fmla="*/ 8396 w 80905"/>
                <a:gd name="connsiteY6" fmla="*/ 5728 h 72567"/>
                <a:gd name="connsiteX7" fmla="*/ 17826 w 80905"/>
                <a:gd name="connsiteY7" fmla="*/ 8586 h 72567"/>
                <a:gd name="connsiteX8" fmla="*/ 34304 w 80905"/>
                <a:gd name="connsiteY8" fmla="*/ 108 h 72567"/>
                <a:gd name="connsiteX9" fmla="*/ 34304 w 80905"/>
                <a:gd name="connsiteY9" fmla="*/ 108 h 72567"/>
                <a:gd name="connsiteX10" fmla="*/ 55259 w 80905"/>
                <a:gd name="connsiteY10" fmla="*/ 19539 h 72567"/>
                <a:gd name="connsiteX11" fmla="*/ 60117 w 80905"/>
                <a:gd name="connsiteY11" fmla="*/ 28398 h 72567"/>
                <a:gd name="connsiteX12" fmla="*/ 70499 w 80905"/>
                <a:gd name="connsiteY12" fmla="*/ 34017 h 72567"/>
                <a:gd name="connsiteX13" fmla="*/ 80882 w 80905"/>
                <a:gd name="connsiteY13" fmla="*/ 45257 h 72567"/>
                <a:gd name="connsiteX14" fmla="*/ 80786 w 80905"/>
                <a:gd name="connsiteY14" fmla="*/ 59163 h 72567"/>
                <a:gd name="connsiteX15" fmla="*/ 74024 w 80905"/>
                <a:gd name="connsiteY15" fmla="*/ 72308 h 72567"/>
                <a:gd name="connsiteX16" fmla="*/ 63165 w 80905"/>
                <a:gd name="connsiteY16" fmla="*/ 66974 h 72567"/>
                <a:gd name="connsiteX17" fmla="*/ 42115 w 80905"/>
                <a:gd name="connsiteY17" fmla="*/ 48686 h 72567"/>
                <a:gd name="connsiteX18" fmla="*/ 30209 w 80905"/>
                <a:gd name="connsiteY18" fmla="*/ 38589 h 72567"/>
                <a:gd name="connsiteX19" fmla="*/ 18683 w 80905"/>
                <a:gd name="connsiteY19" fmla="*/ 45257 h 72567"/>
                <a:gd name="connsiteX20" fmla="*/ 17826 w 80905"/>
                <a:gd name="connsiteY20" fmla="*/ 47924 h 72567"/>
                <a:gd name="connsiteX21" fmla="*/ 13540 w 80905"/>
                <a:gd name="connsiteY21" fmla="*/ 50877 h 7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905" h="72567">
                  <a:moveTo>
                    <a:pt x="13540" y="50877"/>
                  </a:moveTo>
                  <a:cubicBezTo>
                    <a:pt x="10111" y="52782"/>
                    <a:pt x="6682" y="54687"/>
                    <a:pt x="3253" y="56592"/>
                  </a:cubicBezTo>
                  <a:cubicBezTo>
                    <a:pt x="-1319" y="50972"/>
                    <a:pt x="-843" y="45257"/>
                    <a:pt x="3253" y="39637"/>
                  </a:cubicBezTo>
                  <a:lnTo>
                    <a:pt x="3253" y="39637"/>
                  </a:lnTo>
                  <a:cubicBezTo>
                    <a:pt x="9444" y="34970"/>
                    <a:pt x="8492" y="28969"/>
                    <a:pt x="5825" y="22683"/>
                  </a:cubicBezTo>
                  <a:cubicBezTo>
                    <a:pt x="3158" y="16396"/>
                    <a:pt x="2300" y="10395"/>
                    <a:pt x="8396" y="5728"/>
                  </a:cubicBezTo>
                  <a:lnTo>
                    <a:pt x="8396" y="5728"/>
                  </a:lnTo>
                  <a:cubicBezTo>
                    <a:pt x="10968" y="8871"/>
                    <a:pt x="14492" y="9062"/>
                    <a:pt x="17826" y="8586"/>
                  </a:cubicBezTo>
                  <a:cubicBezTo>
                    <a:pt x="24113" y="7824"/>
                    <a:pt x="37829" y="23540"/>
                    <a:pt x="34304" y="108"/>
                  </a:cubicBezTo>
                  <a:lnTo>
                    <a:pt x="34304" y="108"/>
                  </a:lnTo>
                  <a:cubicBezTo>
                    <a:pt x="47068" y="-844"/>
                    <a:pt x="54878" y="4395"/>
                    <a:pt x="55259" y="19539"/>
                  </a:cubicBezTo>
                  <a:cubicBezTo>
                    <a:pt x="55355" y="23445"/>
                    <a:pt x="57545" y="26112"/>
                    <a:pt x="60117" y="28398"/>
                  </a:cubicBezTo>
                  <a:cubicBezTo>
                    <a:pt x="62403" y="32874"/>
                    <a:pt x="66213" y="33922"/>
                    <a:pt x="70499" y="34017"/>
                  </a:cubicBezTo>
                  <a:cubicBezTo>
                    <a:pt x="70690" y="41352"/>
                    <a:pt x="74214" y="45066"/>
                    <a:pt x="80882" y="45257"/>
                  </a:cubicBezTo>
                  <a:cubicBezTo>
                    <a:pt x="80882" y="49924"/>
                    <a:pt x="80977" y="54496"/>
                    <a:pt x="80786" y="59163"/>
                  </a:cubicBezTo>
                  <a:cubicBezTo>
                    <a:pt x="80596" y="64783"/>
                    <a:pt x="80501" y="70784"/>
                    <a:pt x="74024" y="72308"/>
                  </a:cubicBezTo>
                  <a:cubicBezTo>
                    <a:pt x="69547" y="73356"/>
                    <a:pt x="65165" y="71165"/>
                    <a:pt x="63165" y="66974"/>
                  </a:cubicBezTo>
                  <a:cubicBezTo>
                    <a:pt x="58498" y="57354"/>
                    <a:pt x="51735" y="51829"/>
                    <a:pt x="42115" y="48686"/>
                  </a:cubicBezTo>
                  <a:cubicBezTo>
                    <a:pt x="37638" y="47162"/>
                    <a:pt x="34209" y="41923"/>
                    <a:pt x="30209" y="38589"/>
                  </a:cubicBezTo>
                  <a:cubicBezTo>
                    <a:pt x="24589" y="34017"/>
                    <a:pt x="22779" y="35160"/>
                    <a:pt x="18683" y="45257"/>
                  </a:cubicBezTo>
                  <a:cubicBezTo>
                    <a:pt x="18398" y="46114"/>
                    <a:pt x="18112" y="47067"/>
                    <a:pt x="17826" y="47924"/>
                  </a:cubicBezTo>
                  <a:cubicBezTo>
                    <a:pt x="16302" y="48686"/>
                    <a:pt x="14778" y="49638"/>
                    <a:pt x="13540" y="50877"/>
                  </a:cubicBezTo>
                  <a:close/>
                </a:path>
              </a:pathLst>
            </a:custGeom>
            <a:solidFill>
              <a:srgbClr val="C3E4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20A76D0-526C-43D7-9D1D-67F371822C5E}"/>
                </a:ext>
              </a:extLst>
            </p:cNvPr>
            <p:cNvSpPr/>
            <p:nvPr/>
          </p:nvSpPr>
          <p:spPr>
            <a:xfrm>
              <a:off x="3648727" y="1108560"/>
              <a:ext cx="32028" cy="33638"/>
            </a:xfrm>
            <a:custGeom>
              <a:avLst/>
              <a:gdLst>
                <a:gd name="connsiteX0" fmla="*/ 18372 w 32028"/>
                <a:gd name="connsiteY0" fmla="*/ 0 h 33638"/>
                <a:gd name="connsiteX1" fmla="*/ 26088 w 32028"/>
                <a:gd name="connsiteY1" fmla="*/ 286 h 33638"/>
                <a:gd name="connsiteX2" fmla="*/ 31898 w 32028"/>
                <a:gd name="connsiteY2" fmla="*/ 7715 h 33638"/>
                <a:gd name="connsiteX3" fmla="*/ 18182 w 32028"/>
                <a:gd name="connsiteY3" fmla="*/ 33623 h 33638"/>
                <a:gd name="connsiteX4" fmla="*/ 7990 w 32028"/>
                <a:gd name="connsiteY4" fmla="*/ 33433 h 33638"/>
                <a:gd name="connsiteX5" fmla="*/ 84 w 32028"/>
                <a:gd name="connsiteY5" fmla="*/ 28480 h 33638"/>
                <a:gd name="connsiteX6" fmla="*/ 2085 w 32028"/>
                <a:gd name="connsiteY6" fmla="*/ 21050 h 33638"/>
                <a:gd name="connsiteX7" fmla="*/ 18372 w 32028"/>
                <a:gd name="connsiteY7" fmla="*/ 0 h 33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28" h="33638">
                  <a:moveTo>
                    <a:pt x="18372" y="0"/>
                  </a:moveTo>
                  <a:cubicBezTo>
                    <a:pt x="20944" y="95"/>
                    <a:pt x="23516" y="0"/>
                    <a:pt x="26088" y="286"/>
                  </a:cubicBezTo>
                  <a:cubicBezTo>
                    <a:pt x="29993" y="857"/>
                    <a:pt x="32660" y="3619"/>
                    <a:pt x="31898" y="7715"/>
                  </a:cubicBezTo>
                  <a:cubicBezTo>
                    <a:pt x="30088" y="18002"/>
                    <a:pt x="25992" y="27051"/>
                    <a:pt x="18182" y="33623"/>
                  </a:cubicBezTo>
                  <a:cubicBezTo>
                    <a:pt x="14753" y="33623"/>
                    <a:pt x="11419" y="33718"/>
                    <a:pt x="7990" y="33433"/>
                  </a:cubicBezTo>
                  <a:cubicBezTo>
                    <a:pt x="4656" y="33147"/>
                    <a:pt x="751" y="32956"/>
                    <a:pt x="84" y="28480"/>
                  </a:cubicBezTo>
                  <a:cubicBezTo>
                    <a:pt x="-297" y="26194"/>
                    <a:pt x="656" y="22955"/>
                    <a:pt x="2085" y="21050"/>
                  </a:cubicBezTo>
                  <a:cubicBezTo>
                    <a:pt x="7323" y="13906"/>
                    <a:pt x="12943" y="7049"/>
                    <a:pt x="18372" y="0"/>
                  </a:cubicBezTo>
                  <a:close/>
                </a:path>
              </a:pathLst>
            </a:custGeom>
            <a:solidFill>
              <a:srgbClr val="96D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3560C3FF-5C29-455E-8A8C-CD8FCE0C4743}"/>
                </a:ext>
              </a:extLst>
            </p:cNvPr>
            <p:cNvSpPr/>
            <p:nvPr/>
          </p:nvSpPr>
          <p:spPr>
            <a:xfrm>
              <a:off x="3712066" y="1108370"/>
              <a:ext cx="23845" cy="52763"/>
            </a:xfrm>
            <a:custGeom>
              <a:avLst/>
              <a:gdLst>
                <a:gd name="connsiteX0" fmla="*/ 22184 w 23845"/>
                <a:gd name="connsiteY0" fmla="*/ 34004 h 52763"/>
                <a:gd name="connsiteX1" fmla="*/ 23804 w 23845"/>
                <a:gd name="connsiteY1" fmla="*/ 47434 h 52763"/>
                <a:gd name="connsiteX2" fmla="*/ 18374 w 23845"/>
                <a:gd name="connsiteY2" fmla="*/ 52102 h 52763"/>
                <a:gd name="connsiteX3" fmla="*/ 12374 w 23845"/>
                <a:gd name="connsiteY3" fmla="*/ 49721 h 52763"/>
                <a:gd name="connsiteX4" fmla="*/ 1420 w 23845"/>
                <a:gd name="connsiteY4" fmla="*/ 5715 h 52763"/>
                <a:gd name="connsiteX5" fmla="*/ 182 w 23845"/>
                <a:gd name="connsiteY5" fmla="*/ 1905 h 52763"/>
                <a:gd name="connsiteX6" fmla="*/ 1515 w 23845"/>
                <a:gd name="connsiteY6" fmla="*/ 0 h 52763"/>
                <a:gd name="connsiteX7" fmla="*/ 1515 w 23845"/>
                <a:gd name="connsiteY7" fmla="*/ 0 h 52763"/>
                <a:gd name="connsiteX8" fmla="*/ 13517 w 23845"/>
                <a:gd name="connsiteY8" fmla="*/ 19240 h 52763"/>
                <a:gd name="connsiteX9" fmla="*/ 17041 w 23845"/>
                <a:gd name="connsiteY9" fmla="*/ 28289 h 52763"/>
                <a:gd name="connsiteX10" fmla="*/ 22184 w 23845"/>
                <a:gd name="connsiteY10" fmla="*/ 34004 h 52763"/>
                <a:gd name="connsiteX11" fmla="*/ 22184 w 23845"/>
                <a:gd name="connsiteY11" fmla="*/ 34004 h 5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845" h="52763">
                  <a:moveTo>
                    <a:pt x="22184" y="34004"/>
                  </a:moveTo>
                  <a:cubicBezTo>
                    <a:pt x="22851" y="38481"/>
                    <a:pt x="24089" y="42958"/>
                    <a:pt x="23804" y="47434"/>
                  </a:cubicBezTo>
                  <a:cubicBezTo>
                    <a:pt x="23708" y="49149"/>
                    <a:pt x="20470" y="51149"/>
                    <a:pt x="18374" y="52102"/>
                  </a:cubicBezTo>
                  <a:cubicBezTo>
                    <a:pt x="16088" y="53150"/>
                    <a:pt x="13326" y="53340"/>
                    <a:pt x="12374" y="49721"/>
                  </a:cubicBezTo>
                  <a:cubicBezTo>
                    <a:pt x="8564" y="35147"/>
                    <a:pt x="-1342" y="22289"/>
                    <a:pt x="1420" y="5715"/>
                  </a:cubicBezTo>
                  <a:cubicBezTo>
                    <a:pt x="182" y="4477"/>
                    <a:pt x="-295" y="3239"/>
                    <a:pt x="182" y="1905"/>
                  </a:cubicBezTo>
                  <a:cubicBezTo>
                    <a:pt x="658" y="667"/>
                    <a:pt x="1039" y="0"/>
                    <a:pt x="1515" y="0"/>
                  </a:cubicBezTo>
                  <a:lnTo>
                    <a:pt x="1515" y="0"/>
                  </a:lnTo>
                  <a:cubicBezTo>
                    <a:pt x="14850" y="4858"/>
                    <a:pt x="14945" y="4953"/>
                    <a:pt x="13517" y="19240"/>
                  </a:cubicBezTo>
                  <a:cubicBezTo>
                    <a:pt x="13136" y="23241"/>
                    <a:pt x="14088" y="26098"/>
                    <a:pt x="17041" y="28289"/>
                  </a:cubicBezTo>
                  <a:cubicBezTo>
                    <a:pt x="18660" y="30290"/>
                    <a:pt x="20375" y="32195"/>
                    <a:pt x="22184" y="34004"/>
                  </a:cubicBezTo>
                  <a:lnTo>
                    <a:pt x="22184" y="34004"/>
                  </a:lnTo>
                  <a:close/>
                </a:path>
              </a:pathLst>
            </a:custGeom>
            <a:solidFill>
              <a:srgbClr val="9F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B6AFFB1D-8066-4F20-A185-B28BBDA328D2}"/>
                </a:ext>
              </a:extLst>
            </p:cNvPr>
            <p:cNvSpPr/>
            <p:nvPr/>
          </p:nvSpPr>
          <p:spPr>
            <a:xfrm>
              <a:off x="3664689" y="1285527"/>
              <a:ext cx="36833" cy="22537"/>
            </a:xfrm>
            <a:custGeom>
              <a:avLst/>
              <a:gdLst>
                <a:gd name="connsiteX0" fmla="*/ 27365 w 36833"/>
                <a:gd name="connsiteY0" fmla="*/ 17248 h 22537"/>
                <a:gd name="connsiteX1" fmla="*/ 9934 w 36833"/>
                <a:gd name="connsiteY1" fmla="*/ 20772 h 22537"/>
                <a:gd name="connsiteX2" fmla="*/ 3362 w 36833"/>
                <a:gd name="connsiteY2" fmla="*/ 20963 h 22537"/>
                <a:gd name="connsiteX3" fmla="*/ 600 w 36833"/>
                <a:gd name="connsiteY3" fmla="*/ 10962 h 22537"/>
                <a:gd name="connsiteX4" fmla="*/ 6315 w 36833"/>
                <a:gd name="connsiteY4" fmla="*/ 7056 h 22537"/>
                <a:gd name="connsiteX5" fmla="*/ 19269 w 36833"/>
                <a:gd name="connsiteY5" fmla="*/ 1722 h 22537"/>
                <a:gd name="connsiteX6" fmla="*/ 23079 w 36833"/>
                <a:gd name="connsiteY6" fmla="*/ 960 h 22537"/>
                <a:gd name="connsiteX7" fmla="*/ 33271 w 36833"/>
                <a:gd name="connsiteY7" fmla="*/ 5723 h 22537"/>
                <a:gd name="connsiteX8" fmla="*/ 36604 w 36833"/>
                <a:gd name="connsiteY8" fmla="*/ 11914 h 22537"/>
                <a:gd name="connsiteX9" fmla="*/ 33556 w 36833"/>
                <a:gd name="connsiteY9" fmla="*/ 16105 h 22537"/>
                <a:gd name="connsiteX10" fmla="*/ 27365 w 36833"/>
                <a:gd name="connsiteY10" fmla="*/ 17248 h 2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33" h="22537">
                  <a:moveTo>
                    <a:pt x="27365" y="17248"/>
                  </a:moveTo>
                  <a:cubicBezTo>
                    <a:pt x="20031" y="14105"/>
                    <a:pt x="14792" y="16295"/>
                    <a:pt x="9934" y="20772"/>
                  </a:cubicBezTo>
                  <a:cubicBezTo>
                    <a:pt x="7934" y="22582"/>
                    <a:pt x="5362" y="23535"/>
                    <a:pt x="3362" y="20963"/>
                  </a:cubicBezTo>
                  <a:cubicBezTo>
                    <a:pt x="1172" y="18201"/>
                    <a:pt x="-1115" y="14676"/>
                    <a:pt x="600" y="10962"/>
                  </a:cubicBezTo>
                  <a:cubicBezTo>
                    <a:pt x="1552" y="8961"/>
                    <a:pt x="4791" y="6580"/>
                    <a:pt x="6315" y="7056"/>
                  </a:cubicBezTo>
                  <a:cubicBezTo>
                    <a:pt x="12125" y="8771"/>
                    <a:pt x="16030" y="7247"/>
                    <a:pt x="19269" y="1722"/>
                  </a:cubicBezTo>
                  <a:cubicBezTo>
                    <a:pt x="20507" y="-373"/>
                    <a:pt x="22698" y="-469"/>
                    <a:pt x="23079" y="960"/>
                  </a:cubicBezTo>
                  <a:cubicBezTo>
                    <a:pt x="24794" y="7818"/>
                    <a:pt x="29556" y="4961"/>
                    <a:pt x="33271" y="5723"/>
                  </a:cubicBezTo>
                  <a:cubicBezTo>
                    <a:pt x="36224" y="6390"/>
                    <a:pt x="37367" y="8866"/>
                    <a:pt x="36604" y="11914"/>
                  </a:cubicBezTo>
                  <a:cubicBezTo>
                    <a:pt x="36128" y="13533"/>
                    <a:pt x="34890" y="15438"/>
                    <a:pt x="33556" y="16105"/>
                  </a:cubicBezTo>
                  <a:cubicBezTo>
                    <a:pt x="31271" y="17057"/>
                    <a:pt x="28794" y="16962"/>
                    <a:pt x="27365" y="1724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1F463B13-C7EB-49C5-ACA9-D2FF1FCD84EB}"/>
                </a:ext>
              </a:extLst>
            </p:cNvPr>
            <p:cNvSpPr/>
            <p:nvPr/>
          </p:nvSpPr>
          <p:spPr>
            <a:xfrm>
              <a:off x="3686721" y="1184587"/>
              <a:ext cx="19244" cy="14841"/>
            </a:xfrm>
            <a:custGeom>
              <a:avLst/>
              <a:gdLst>
                <a:gd name="connsiteX0" fmla="*/ 0 w 19244"/>
                <a:gd name="connsiteY0" fmla="*/ 14841 h 14841"/>
                <a:gd name="connsiteX1" fmla="*/ 9620 w 19244"/>
                <a:gd name="connsiteY1" fmla="*/ 554 h 14841"/>
                <a:gd name="connsiteX2" fmla="*/ 16383 w 19244"/>
                <a:gd name="connsiteY2" fmla="*/ 1602 h 14841"/>
                <a:gd name="connsiteX3" fmla="*/ 19241 w 19244"/>
                <a:gd name="connsiteY3" fmla="*/ 8745 h 14841"/>
                <a:gd name="connsiteX4" fmla="*/ 16383 w 19244"/>
                <a:gd name="connsiteY4" fmla="*/ 12746 h 14841"/>
                <a:gd name="connsiteX5" fmla="*/ 0 w 19244"/>
                <a:gd name="connsiteY5" fmla="*/ 14841 h 14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44" h="14841">
                  <a:moveTo>
                    <a:pt x="0" y="14841"/>
                  </a:moveTo>
                  <a:cubicBezTo>
                    <a:pt x="3524" y="9412"/>
                    <a:pt x="6096" y="4554"/>
                    <a:pt x="9620" y="554"/>
                  </a:cubicBezTo>
                  <a:cubicBezTo>
                    <a:pt x="10573" y="-589"/>
                    <a:pt x="14764" y="173"/>
                    <a:pt x="16383" y="1602"/>
                  </a:cubicBezTo>
                  <a:cubicBezTo>
                    <a:pt x="18098" y="3030"/>
                    <a:pt x="18955" y="6174"/>
                    <a:pt x="19241" y="8745"/>
                  </a:cubicBezTo>
                  <a:cubicBezTo>
                    <a:pt x="19336" y="9984"/>
                    <a:pt x="17621" y="12460"/>
                    <a:pt x="16383" y="12746"/>
                  </a:cubicBezTo>
                  <a:cubicBezTo>
                    <a:pt x="11240" y="13698"/>
                    <a:pt x="6191" y="14079"/>
                    <a:pt x="0" y="1484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84E88C9E-E068-4E67-8550-E3906428BEFC}"/>
                </a:ext>
              </a:extLst>
            </p:cNvPr>
            <p:cNvSpPr/>
            <p:nvPr/>
          </p:nvSpPr>
          <p:spPr>
            <a:xfrm>
              <a:off x="3635952" y="1293280"/>
              <a:ext cx="15568" cy="18638"/>
            </a:xfrm>
            <a:custGeom>
              <a:avLst/>
              <a:gdLst>
                <a:gd name="connsiteX0" fmla="*/ 15526 w 15568"/>
                <a:gd name="connsiteY0" fmla="*/ 13019 h 18638"/>
                <a:gd name="connsiteX1" fmla="*/ 0 w 15568"/>
                <a:gd name="connsiteY1" fmla="*/ 18639 h 18638"/>
                <a:gd name="connsiteX2" fmla="*/ 4382 w 15568"/>
                <a:gd name="connsiteY2" fmla="*/ 5780 h 18638"/>
                <a:gd name="connsiteX3" fmla="*/ 12668 w 15568"/>
                <a:gd name="connsiteY3" fmla="*/ 256 h 18638"/>
                <a:gd name="connsiteX4" fmla="*/ 15526 w 15568"/>
                <a:gd name="connsiteY4" fmla="*/ 10257 h 18638"/>
                <a:gd name="connsiteX5" fmla="*/ 15526 w 15568"/>
                <a:gd name="connsiteY5" fmla="*/ 13019 h 1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68" h="18638">
                  <a:moveTo>
                    <a:pt x="15526" y="13019"/>
                  </a:moveTo>
                  <a:cubicBezTo>
                    <a:pt x="9716" y="12733"/>
                    <a:pt x="5048" y="16353"/>
                    <a:pt x="0" y="18639"/>
                  </a:cubicBezTo>
                  <a:cubicBezTo>
                    <a:pt x="286" y="13876"/>
                    <a:pt x="1238" y="9399"/>
                    <a:pt x="4382" y="5780"/>
                  </a:cubicBezTo>
                  <a:cubicBezTo>
                    <a:pt x="6763" y="3113"/>
                    <a:pt x="9335" y="-1078"/>
                    <a:pt x="12668" y="256"/>
                  </a:cubicBezTo>
                  <a:cubicBezTo>
                    <a:pt x="16193" y="1589"/>
                    <a:pt x="15335" y="6542"/>
                    <a:pt x="15526" y="10257"/>
                  </a:cubicBezTo>
                  <a:cubicBezTo>
                    <a:pt x="15621" y="11114"/>
                    <a:pt x="15526" y="12067"/>
                    <a:pt x="15526" y="1301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44246B4F-DF37-46E9-AFB4-A707E2C131D5}"/>
                </a:ext>
              </a:extLst>
            </p:cNvPr>
            <p:cNvSpPr/>
            <p:nvPr/>
          </p:nvSpPr>
          <p:spPr>
            <a:xfrm>
              <a:off x="3651001" y="1306453"/>
              <a:ext cx="9144" cy="12326"/>
            </a:xfrm>
            <a:custGeom>
              <a:avLst/>
              <a:gdLst>
                <a:gd name="connsiteX0" fmla="*/ 9145 w 9144"/>
                <a:gd name="connsiteY0" fmla="*/ 7561 h 12326"/>
                <a:gd name="connsiteX1" fmla="*/ 4954 w 9144"/>
                <a:gd name="connsiteY1" fmla="*/ 12228 h 12326"/>
                <a:gd name="connsiteX2" fmla="*/ 858 w 9144"/>
                <a:gd name="connsiteY2" fmla="*/ 5085 h 12326"/>
                <a:gd name="connsiteX3" fmla="*/ 2954 w 9144"/>
                <a:gd name="connsiteY3" fmla="*/ 132 h 12326"/>
                <a:gd name="connsiteX4" fmla="*/ 9145 w 9144"/>
                <a:gd name="connsiteY4" fmla="*/ 7561 h 1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" h="12326">
                  <a:moveTo>
                    <a:pt x="9145" y="7561"/>
                  </a:moveTo>
                  <a:cubicBezTo>
                    <a:pt x="8002" y="8895"/>
                    <a:pt x="6669" y="11943"/>
                    <a:pt x="4954" y="12228"/>
                  </a:cubicBezTo>
                  <a:cubicBezTo>
                    <a:pt x="-94" y="13086"/>
                    <a:pt x="858" y="8133"/>
                    <a:pt x="858" y="5085"/>
                  </a:cubicBezTo>
                  <a:cubicBezTo>
                    <a:pt x="858" y="3656"/>
                    <a:pt x="-2095" y="-821"/>
                    <a:pt x="2954" y="132"/>
                  </a:cubicBezTo>
                  <a:cubicBezTo>
                    <a:pt x="6192" y="798"/>
                    <a:pt x="9145" y="2132"/>
                    <a:pt x="9145" y="756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7DBC705C-8673-4530-8477-B87098ABE037}"/>
                </a:ext>
              </a:extLst>
            </p:cNvPr>
            <p:cNvSpPr/>
            <p:nvPr/>
          </p:nvSpPr>
          <p:spPr>
            <a:xfrm>
              <a:off x="3688335" y="1259626"/>
              <a:ext cx="4010" cy="8382"/>
            </a:xfrm>
            <a:custGeom>
              <a:avLst/>
              <a:gdLst>
                <a:gd name="connsiteX0" fmla="*/ 2196 w 4010"/>
                <a:gd name="connsiteY0" fmla="*/ 0 h 8382"/>
                <a:gd name="connsiteX1" fmla="*/ 4006 w 4010"/>
                <a:gd name="connsiteY1" fmla="*/ 4286 h 8382"/>
                <a:gd name="connsiteX2" fmla="*/ 1815 w 4010"/>
                <a:gd name="connsiteY2" fmla="*/ 8382 h 8382"/>
                <a:gd name="connsiteX3" fmla="*/ 5 w 4010"/>
                <a:gd name="connsiteY3" fmla="*/ 4096 h 8382"/>
                <a:gd name="connsiteX4" fmla="*/ 2196 w 4010"/>
                <a:gd name="connsiteY4" fmla="*/ 0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0" h="8382">
                  <a:moveTo>
                    <a:pt x="2196" y="0"/>
                  </a:moveTo>
                  <a:cubicBezTo>
                    <a:pt x="2863" y="1429"/>
                    <a:pt x="4101" y="2858"/>
                    <a:pt x="4006" y="4286"/>
                  </a:cubicBezTo>
                  <a:cubicBezTo>
                    <a:pt x="4006" y="5715"/>
                    <a:pt x="2577" y="6953"/>
                    <a:pt x="1815" y="8382"/>
                  </a:cubicBezTo>
                  <a:cubicBezTo>
                    <a:pt x="1148" y="6953"/>
                    <a:pt x="-90" y="5524"/>
                    <a:pt x="5" y="4096"/>
                  </a:cubicBezTo>
                  <a:cubicBezTo>
                    <a:pt x="100" y="2667"/>
                    <a:pt x="1434" y="1334"/>
                    <a:pt x="2196" y="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D80FF29B-029A-4BCD-82A8-AD721E2B3A51}"/>
                </a:ext>
              </a:extLst>
            </p:cNvPr>
            <p:cNvSpPr/>
            <p:nvPr/>
          </p:nvSpPr>
          <p:spPr>
            <a:xfrm>
              <a:off x="3729107" y="1136659"/>
              <a:ext cx="5143" cy="5714"/>
            </a:xfrm>
            <a:custGeom>
              <a:avLst/>
              <a:gdLst>
                <a:gd name="connsiteX0" fmla="*/ 5144 w 5143"/>
                <a:gd name="connsiteY0" fmla="*/ 5715 h 5714"/>
                <a:gd name="connsiteX1" fmla="*/ 0 w 5143"/>
                <a:gd name="connsiteY1" fmla="*/ 0 h 5714"/>
                <a:gd name="connsiteX2" fmla="*/ 5144 w 5143"/>
                <a:gd name="connsiteY2" fmla="*/ 5715 h 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5714">
                  <a:moveTo>
                    <a:pt x="5144" y="5715"/>
                  </a:moveTo>
                  <a:cubicBezTo>
                    <a:pt x="3429" y="3810"/>
                    <a:pt x="1715" y="1905"/>
                    <a:pt x="0" y="0"/>
                  </a:cubicBezTo>
                  <a:cubicBezTo>
                    <a:pt x="1715" y="1905"/>
                    <a:pt x="3429" y="3810"/>
                    <a:pt x="5144" y="5715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DD604C9F-DF61-40AC-B1FC-AA792045E119}"/>
                </a:ext>
              </a:extLst>
            </p:cNvPr>
            <p:cNvSpPr/>
            <p:nvPr/>
          </p:nvSpPr>
          <p:spPr>
            <a:xfrm>
              <a:off x="3685578" y="1198857"/>
              <a:ext cx="2190" cy="2285"/>
            </a:xfrm>
            <a:custGeom>
              <a:avLst/>
              <a:gdLst>
                <a:gd name="connsiteX0" fmla="*/ 2191 w 2190"/>
                <a:gd name="connsiteY0" fmla="*/ 0 h 2285"/>
                <a:gd name="connsiteX1" fmla="*/ 952 w 2190"/>
                <a:gd name="connsiteY1" fmla="*/ 2286 h 2285"/>
                <a:gd name="connsiteX2" fmla="*/ 0 w 2190"/>
                <a:gd name="connsiteY2" fmla="*/ 1333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2285">
                  <a:moveTo>
                    <a:pt x="2191" y="0"/>
                  </a:moveTo>
                  <a:lnTo>
                    <a:pt x="952" y="2286"/>
                  </a:lnTo>
                  <a:lnTo>
                    <a:pt x="0" y="1333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4CB404C9-6F56-4876-880C-69CC2AAD45B8}"/>
                </a:ext>
              </a:extLst>
            </p:cNvPr>
            <p:cNvSpPr/>
            <p:nvPr/>
          </p:nvSpPr>
          <p:spPr>
            <a:xfrm>
              <a:off x="3501459" y="1232766"/>
              <a:ext cx="2004" cy="2393"/>
            </a:xfrm>
            <a:custGeom>
              <a:avLst/>
              <a:gdLst>
                <a:gd name="connsiteX0" fmla="*/ 0 w 2004"/>
                <a:gd name="connsiteY0" fmla="*/ 0 h 2393"/>
                <a:gd name="connsiteX1" fmla="*/ 2000 w 2004"/>
                <a:gd name="connsiteY1" fmla="*/ 1238 h 2393"/>
                <a:gd name="connsiteX2" fmla="*/ 0 w 2004"/>
                <a:gd name="connsiteY2" fmla="*/ 0 h 2393"/>
                <a:gd name="connsiteX3" fmla="*/ 0 w 2004"/>
                <a:gd name="connsiteY3" fmla="*/ 0 h 2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4" h="2393">
                  <a:moveTo>
                    <a:pt x="0" y="0"/>
                  </a:moveTo>
                  <a:cubicBezTo>
                    <a:pt x="667" y="476"/>
                    <a:pt x="2096" y="1048"/>
                    <a:pt x="2000" y="1238"/>
                  </a:cubicBezTo>
                  <a:cubicBezTo>
                    <a:pt x="1619" y="3143"/>
                    <a:pt x="857" y="266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15DD0E2C-92DB-4CE0-8E93-EAA5847FA465}"/>
                </a:ext>
              </a:extLst>
            </p:cNvPr>
            <p:cNvSpPr/>
            <p:nvPr/>
          </p:nvSpPr>
          <p:spPr>
            <a:xfrm>
              <a:off x="3687768" y="1281344"/>
              <a:ext cx="2095" cy="2285"/>
            </a:xfrm>
            <a:custGeom>
              <a:avLst/>
              <a:gdLst>
                <a:gd name="connsiteX0" fmla="*/ 0 w 2095"/>
                <a:gd name="connsiteY0" fmla="*/ 2286 h 2285"/>
                <a:gd name="connsiteX1" fmla="*/ 1143 w 2095"/>
                <a:gd name="connsiteY1" fmla="*/ 0 h 2285"/>
                <a:gd name="connsiteX2" fmla="*/ 2095 w 2095"/>
                <a:gd name="connsiteY2" fmla="*/ 104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2286"/>
                  </a:moveTo>
                  <a:lnTo>
                    <a:pt x="1143" y="0"/>
                  </a:lnTo>
                  <a:lnTo>
                    <a:pt x="2095" y="1048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4601B9E5-60FE-4606-A3C5-C318C0754856}"/>
                </a:ext>
              </a:extLst>
            </p:cNvPr>
            <p:cNvSpPr/>
            <p:nvPr/>
          </p:nvSpPr>
          <p:spPr>
            <a:xfrm>
              <a:off x="3249938" y="1392813"/>
              <a:ext cx="126514" cy="65710"/>
            </a:xfrm>
            <a:custGeom>
              <a:avLst/>
              <a:gdLst>
                <a:gd name="connsiteX0" fmla="*/ 84643 w 126514"/>
                <a:gd name="connsiteY0" fmla="*/ 50360 h 65710"/>
                <a:gd name="connsiteX1" fmla="*/ 87691 w 126514"/>
                <a:gd name="connsiteY1" fmla="*/ 17309 h 65710"/>
                <a:gd name="connsiteX2" fmla="*/ 91406 w 126514"/>
                <a:gd name="connsiteY2" fmla="*/ 4355 h 65710"/>
                <a:gd name="connsiteX3" fmla="*/ 98264 w 126514"/>
                <a:gd name="connsiteY3" fmla="*/ 2926 h 65710"/>
                <a:gd name="connsiteX4" fmla="*/ 104646 w 126514"/>
                <a:gd name="connsiteY4" fmla="*/ 10546 h 65710"/>
                <a:gd name="connsiteX5" fmla="*/ 104169 w 126514"/>
                <a:gd name="connsiteY5" fmla="*/ 13213 h 65710"/>
                <a:gd name="connsiteX6" fmla="*/ 97978 w 126514"/>
                <a:gd name="connsiteY6" fmla="*/ 28072 h 65710"/>
                <a:gd name="connsiteX7" fmla="*/ 112361 w 126514"/>
                <a:gd name="connsiteY7" fmla="*/ 43598 h 65710"/>
                <a:gd name="connsiteX8" fmla="*/ 116933 w 126514"/>
                <a:gd name="connsiteY8" fmla="*/ 44741 h 65710"/>
                <a:gd name="connsiteX9" fmla="*/ 126363 w 126514"/>
                <a:gd name="connsiteY9" fmla="*/ 46074 h 65710"/>
                <a:gd name="connsiteX10" fmla="*/ 118933 w 126514"/>
                <a:gd name="connsiteY10" fmla="*/ 56266 h 65710"/>
                <a:gd name="connsiteX11" fmla="*/ 114266 w 126514"/>
                <a:gd name="connsiteY11" fmla="*/ 58742 h 65710"/>
                <a:gd name="connsiteX12" fmla="*/ 95978 w 126514"/>
                <a:gd name="connsiteY12" fmla="*/ 54075 h 65710"/>
                <a:gd name="connsiteX13" fmla="*/ 82262 w 126514"/>
                <a:gd name="connsiteY13" fmla="*/ 65696 h 65710"/>
                <a:gd name="connsiteX14" fmla="*/ 70165 w 126514"/>
                <a:gd name="connsiteY14" fmla="*/ 62171 h 65710"/>
                <a:gd name="connsiteX15" fmla="*/ 55211 w 126514"/>
                <a:gd name="connsiteY15" fmla="*/ 46646 h 65710"/>
                <a:gd name="connsiteX16" fmla="*/ 42447 w 126514"/>
                <a:gd name="connsiteY16" fmla="*/ 49694 h 65710"/>
                <a:gd name="connsiteX17" fmla="*/ 19206 w 126514"/>
                <a:gd name="connsiteY17" fmla="*/ 51503 h 65710"/>
                <a:gd name="connsiteX18" fmla="*/ 61 w 126514"/>
                <a:gd name="connsiteY18" fmla="*/ 16451 h 65710"/>
                <a:gd name="connsiteX19" fmla="*/ 4538 w 126514"/>
                <a:gd name="connsiteY19" fmla="*/ 10736 h 65710"/>
                <a:gd name="connsiteX20" fmla="*/ 14634 w 126514"/>
                <a:gd name="connsiteY20" fmla="*/ 11022 h 65710"/>
                <a:gd name="connsiteX21" fmla="*/ 28255 w 126514"/>
                <a:gd name="connsiteY21" fmla="*/ 6164 h 65710"/>
                <a:gd name="connsiteX22" fmla="*/ 39685 w 126514"/>
                <a:gd name="connsiteY22" fmla="*/ 926 h 65710"/>
                <a:gd name="connsiteX23" fmla="*/ 48258 w 126514"/>
                <a:gd name="connsiteY23" fmla="*/ 6736 h 65710"/>
                <a:gd name="connsiteX24" fmla="*/ 57021 w 126514"/>
                <a:gd name="connsiteY24" fmla="*/ 4545 h 65710"/>
                <a:gd name="connsiteX25" fmla="*/ 66165 w 126514"/>
                <a:gd name="connsiteY25" fmla="*/ 3402 h 65710"/>
                <a:gd name="connsiteX26" fmla="*/ 66831 w 126514"/>
                <a:gd name="connsiteY26" fmla="*/ 15880 h 65710"/>
                <a:gd name="connsiteX27" fmla="*/ 69879 w 126514"/>
                <a:gd name="connsiteY27" fmla="*/ 27691 h 65710"/>
                <a:gd name="connsiteX28" fmla="*/ 71880 w 126514"/>
                <a:gd name="connsiteY28" fmla="*/ 36263 h 65710"/>
                <a:gd name="connsiteX29" fmla="*/ 75690 w 126514"/>
                <a:gd name="connsiteY29" fmla="*/ 46741 h 65710"/>
                <a:gd name="connsiteX30" fmla="*/ 84643 w 126514"/>
                <a:gd name="connsiteY30" fmla="*/ 50360 h 6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6514" h="65710">
                  <a:moveTo>
                    <a:pt x="84643" y="50360"/>
                  </a:moveTo>
                  <a:cubicBezTo>
                    <a:pt x="87691" y="39026"/>
                    <a:pt x="93406" y="29024"/>
                    <a:pt x="87691" y="17309"/>
                  </a:cubicBezTo>
                  <a:cubicBezTo>
                    <a:pt x="85596" y="12927"/>
                    <a:pt x="89215" y="8355"/>
                    <a:pt x="91406" y="4355"/>
                  </a:cubicBezTo>
                  <a:cubicBezTo>
                    <a:pt x="92930" y="1592"/>
                    <a:pt x="95787" y="1878"/>
                    <a:pt x="98264" y="2926"/>
                  </a:cubicBezTo>
                  <a:cubicBezTo>
                    <a:pt x="101502" y="4259"/>
                    <a:pt x="104646" y="5974"/>
                    <a:pt x="104646" y="10546"/>
                  </a:cubicBezTo>
                  <a:cubicBezTo>
                    <a:pt x="104646" y="11403"/>
                    <a:pt x="104455" y="12451"/>
                    <a:pt x="104169" y="13213"/>
                  </a:cubicBezTo>
                  <a:cubicBezTo>
                    <a:pt x="102169" y="18261"/>
                    <a:pt x="96549" y="21785"/>
                    <a:pt x="97978" y="28072"/>
                  </a:cubicBezTo>
                  <a:cubicBezTo>
                    <a:pt x="99788" y="36168"/>
                    <a:pt x="108170" y="37692"/>
                    <a:pt x="112361" y="43598"/>
                  </a:cubicBezTo>
                  <a:cubicBezTo>
                    <a:pt x="113123" y="44645"/>
                    <a:pt x="115504" y="45026"/>
                    <a:pt x="116933" y="44741"/>
                  </a:cubicBezTo>
                  <a:cubicBezTo>
                    <a:pt x="120362" y="44169"/>
                    <a:pt x="124743" y="37692"/>
                    <a:pt x="126363" y="46074"/>
                  </a:cubicBezTo>
                  <a:cubicBezTo>
                    <a:pt x="127410" y="51503"/>
                    <a:pt x="122838" y="54075"/>
                    <a:pt x="118933" y="56266"/>
                  </a:cubicBezTo>
                  <a:cubicBezTo>
                    <a:pt x="117409" y="57123"/>
                    <a:pt x="115695" y="57695"/>
                    <a:pt x="114266" y="58742"/>
                  </a:cubicBezTo>
                  <a:cubicBezTo>
                    <a:pt x="106360" y="64648"/>
                    <a:pt x="102455" y="51313"/>
                    <a:pt x="95978" y="54075"/>
                  </a:cubicBezTo>
                  <a:cubicBezTo>
                    <a:pt x="90644" y="56361"/>
                    <a:pt x="89596" y="65410"/>
                    <a:pt x="82262" y="65696"/>
                  </a:cubicBezTo>
                  <a:cubicBezTo>
                    <a:pt x="77880" y="65791"/>
                    <a:pt x="73499" y="65505"/>
                    <a:pt x="70165" y="62171"/>
                  </a:cubicBezTo>
                  <a:cubicBezTo>
                    <a:pt x="65022" y="57123"/>
                    <a:pt x="59973" y="52075"/>
                    <a:pt x="55211" y="46646"/>
                  </a:cubicBezTo>
                  <a:cubicBezTo>
                    <a:pt x="49210" y="39883"/>
                    <a:pt x="46638" y="41883"/>
                    <a:pt x="42447" y="49694"/>
                  </a:cubicBezTo>
                  <a:cubicBezTo>
                    <a:pt x="38637" y="56837"/>
                    <a:pt x="26445" y="56647"/>
                    <a:pt x="19206" y="51503"/>
                  </a:cubicBezTo>
                  <a:cubicBezTo>
                    <a:pt x="7681" y="43217"/>
                    <a:pt x="1966" y="31025"/>
                    <a:pt x="61" y="16451"/>
                  </a:cubicBezTo>
                  <a:cubicBezTo>
                    <a:pt x="-415" y="13118"/>
                    <a:pt x="1966" y="11117"/>
                    <a:pt x="4538" y="10736"/>
                  </a:cubicBezTo>
                  <a:cubicBezTo>
                    <a:pt x="7872" y="10260"/>
                    <a:pt x="11682" y="9689"/>
                    <a:pt x="14634" y="11022"/>
                  </a:cubicBezTo>
                  <a:cubicBezTo>
                    <a:pt x="20826" y="13784"/>
                    <a:pt x="25112" y="15118"/>
                    <a:pt x="28255" y="6164"/>
                  </a:cubicBezTo>
                  <a:cubicBezTo>
                    <a:pt x="29303" y="3212"/>
                    <a:pt x="35875" y="2831"/>
                    <a:pt x="39685" y="926"/>
                  </a:cubicBezTo>
                  <a:cubicBezTo>
                    <a:pt x="45686" y="-2122"/>
                    <a:pt x="45876" y="3021"/>
                    <a:pt x="48258" y="6736"/>
                  </a:cubicBezTo>
                  <a:cubicBezTo>
                    <a:pt x="50829" y="10641"/>
                    <a:pt x="54354" y="6641"/>
                    <a:pt x="57021" y="4545"/>
                  </a:cubicBezTo>
                  <a:cubicBezTo>
                    <a:pt x="59878" y="2259"/>
                    <a:pt x="62926" y="354"/>
                    <a:pt x="66165" y="3402"/>
                  </a:cubicBezTo>
                  <a:cubicBezTo>
                    <a:pt x="70165" y="7212"/>
                    <a:pt x="69879" y="11784"/>
                    <a:pt x="66831" y="15880"/>
                  </a:cubicBezTo>
                  <a:cubicBezTo>
                    <a:pt x="62545" y="21690"/>
                    <a:pt x="62164" y="25405"/>
                    <a:pt x="69879" y="27691"/>
                  </a:cubicBezTo>
                  <a:cubicBezTo>
                    <a:pt x="73785" y="28834"/>
                    <a:pt x="74832" y="32739"/>
                    <a:pt x="71880" y="36263"/>
                  </a:cubicBezTo>
                  <a:cubicBezTo>
                    <a:pt x="66641" y="42836"/>
                    <a:pt x="68260" y="45788"/>
                    <a:pt x="75690" y="46741"/>
                  </a:cubicBezTo>
                  <a:cubicBezTo>
                    <a:pt x="78071" y="46931"/>
                    <a:pt x="80357" y="48455"/>
                    <a:pt x="84643" y="5036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B8462FFE-AF06-4B15-9C4C-597A344F1476}"/>
                </a:ext>
              </a:extLst>
            </p:cNvPr>
            <p:cNvSpPr/>
            <p:nvPr/>
          </p:nvSpPr>
          <p:spPr>
            <a:xfrm>
              <a:off x="3382492" y="1487127"/>
              <a:ext cx="20669" cy="5723"/>
            </a:xfrm>
            <a:custGeom>
              <a:avLst/>
              <a:gdLst>
                <a:gd name="connsiteX0" fmla="*/ 20669 w 20669"/>
                <a:gd name="connsiteY0" fmla="*/ 52 h 5723"/>
                <a:gd name="connsiteX1" fmla="*/ 0 w 20669"/>
                <a:gd name="connsiteY1" fmla="*/ 5672 h 5723"/>
                <a:gd name="connsiteX2" fmla="*/ 20669 w 20669"/>
                <a:gd name="connsiteY2" fmla="*/ 52 h 5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69" h="5723">
                  <a:moveTo>
                    <a:pt x="20669" y="52"/>
                  </a:moveTo>
                  <a:cubicBezTo>
                    <a:pt x="15240" y="8243"/>
                    <a:pt x="7144" y="4910"/>
                    <a:pt x="0" y="5672"/>
                  </a:cubicBezTo>
                  <a:cubicBezTo>
                    <a:pt x="5429" y="-2520"/>
                    <a:pt x="13526" y="814"/>
                    <a:pt x="20669" y="52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068F363-3D97-4A41-A67A-B16AE4E099D4}"/>
                </a:ext>
              </a:extLst>
            </p:cNvPr>
            <p:cNvSpPr/>
            <p:nvPr/>
          </p:nvSpPr>
          <p:spPr>
            <a:xfrm>
              <a:off x="3703294" y="1063221"/>
              <a:ext cx="25812" cy="19240"/>
            </a:xfrm>
            <a:custGeom>
              <a:avLst/>
              <a:gdLst>
                <a:gd name="connsiteX0" fmla="*/ 25813 w 25812"/>
                <a:gd name="connsiteY0" fmla="*/ 0 h 19240"/>
                <a:gd name="connsiteX1" fmla="*/ 22955 w 25812"/>
                <a:gd name="connsiteY1" fmla="*/ 19241 h 19240"/>
                <a:gd name="connsiteX2" fmla="*/ 0 w 25812"/>
                <a:gd name="connsiteY2" fmla="*/ 5620 h 19240"/>
                <a:gd name="connsiteX3" fmla="*/ 25813 w 25812"/>
                <a:gd name="connsiteY3" fmla="*/ 0 h 1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12" h="19240">
                  <a:moveTo>
                    <a:pt x="25813" y="0"/>
                  </a:moveTo>
                  <a:cubicBezTo>
                    <a:pt x="25241" y="6096"/>
                    <a:pt x="27241" y="12573"/>
                    <a:pt x="22955" y="19241"/>
                  </a:cubicBezTo>
                  <a:cubicBezTo>
                    <a:pt x="15430" y="14764"/>
                    <a:pt x="7715" y="10192"/>
                    <a:pt x="0" y="5620"/>
                  </a:cubicBezTo>
                  <a:cubicBezTo>
                    <a:pt x="9049" y="6287"/>
                    <a:pt x="17907" y="5334"/>
                    <a:pt x="25813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0E110C88-FF46-4290-8309-673087CDA02A}"/>
                </a:ext>
              </a:extLst>
            </p:cNvPr>
            <p:cNvSpPr/>
            <p:nvPr/>
          </p:nvSpPr>
          <p:spPr>
            <a:xfrm>
              <a:off x="3688090" y="1102750"/>
              <a:ext cx="9965" cy="19213"/>
            </a:xfrm>
            <a:custGeom>
              <a:avLst/>
              <a:gdLst>
                <a:gd name="connsiteX0" fmla="*/ 9966 w 9965"/>
                <a:gd name="connsiteY0" fmla="*/ 0 h 19213"/>
                <a:gd name="connsiteX1" fmla="*/ 9966 w 9965"/>
                <a:gd name="connsiteY1" fmla="*/ 16954 h 19213"/>
                <a:gd name="connsiteX2" fmla="*/ 1965 w 9965"/>
                <a:gd name="connsiteY2" fmla="*/ 15335 h 19213"/>
                <a:gd name="connsiteX3" fmla="*/ 2822 w 9965"/>
                <a:gd name="connsiteY3" fmla="*/ 2667 h 19213"/>
                <a:gd name="connsiteX4" fmla="*/ 9966 w 9965"/>
                <a:gd name="connsiteY4" fmla="*/ 0 h 1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65" h="19213">
                  <a:moveTo>
                    <a:pt x="9966" y="0"/>
                  </a:moveTo>
                  <a:cubicBezTo>
                    <a:pt x="9966" y="5620"/>
                    <a:pt x="9966" y="11335"/>
                    <a:pt x="9966" y="16954"/>
                  </a:cubicBezTo>
                  <a:cubicBezTo>
                    <a:pt x="6537" y="21146"/>
                    <a:pt x="3870" y="18859"/>
                    <a:pt x="1965" y="15335"/>
                  </a:cubicBezTo>
                  <a:cubicBezTo>
                    <a:pt x="-417" y="11049"/>
                    <a:pt x="-1179" y="6286"/>
                    <a:pt x="2822" y="2667"/>
                  </a:cubicBezTo>
                  <a:cubicBezTo>
                    <a:pt x="4727" y="1048"/>
                    <a:pt x="7584" y="857"/>
                    <a:pt x="9966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8784FF25-4643-4CEA-B7EC-DF8542D3658A}"/>
                </a:ext>
              </a:extLst>
            </p:cNvPr>
            <p:cNvSpPr/>
            <p:nvPr/>
          </p:nvSpPr>
          <p:spPr>
            <a:xfrm>
              <a:off x="3708437" y="1108370"/>
              <a:ext cx="5143" cy="5619"/>
            </a:xfrm>
            <a:custGeom>
              <a:avLst/>
              <a:gdLst>
                <a:gd name="connsiteX0" fmla="*/ 5144 w 5143"/>
                <a:gd name="connsiteY0" fmla="*/ 0 h 5619"/>
                <a:gd name="connsiteX1" fmla="*/ 5144 w 5143"/>
                <a:gd name="connsiteY1" fmla="*/ 5620 h 5619"/>
                <a:gd name="connsiteX2" fmla="*/ 0 w 5143"/>
                <a:gd name="connsiteY2" fmla="*/ 5620 h 5619"/>
                <a:gd name="connsiteX3" fmla="*/ 5144 w 5143"/>
                <a:gd name="connsiteY3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" h="5619">
                  <a:moveTo>
                    <a:pt x="5144" y="0"/>
                  </a:moveTo>
                  <a:cubicBezTo>
                    <a:pt x="5144" y="1905"/>
                    <a:pt x="5144" y="3810"/>
                    <a:pt x="5144" y="5620"/>
                  </a:cubicBezTo>
                  <a:cubicBezTo>
                    <a:pt x="3429" y="5620"/>
                    <a:pt x="1715" y="5620"/>
                    <a:pt x="0" y="5620"/>
                  </a:cubicBezTo>
                  <a:cubicBezTo>
                    <a:pt x="1715" y="3810"/>
                    <a:pt x="3429" y="1905"/>
                    <a:pt x="5144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409DE508-292B-4882-AC56-FE5C90EC728D}"/>
                </a:ext>
              </a:extLst>
            </p:cNvPr>
            <p:cNvSpPr/>
            <p:nvPr/>
          </p:nvSpPr>
          <p:spPr>
            <a:xfrm>
              <a:off x="3282415" y="1415497"/>
              <a:ext cx="5403" cy="6054"/>
            </a:xfrm>
            <a:custGeom>
              <a:avLst/>
              <a:gdLst>
                <a:gd name="connsiteX0" fmla="*/ 3684 w 5403"/>
                <a:gd name="connsiteY0" fmla="*/ 6055 h 6054"/>
                <a:gd name="connsiteX1" fmla="*/ 159 w 5403"/>
                <a:gd name="connsiteY1" fmla="*/ 2816 h 6054"/>
                <a:gd name="connsiteX2" fmla="*/ 2922 w 5403"/>
                <a:gd name="connsiteY2" fmla="*/ 245 h 6054"/>
                <a:gd name="connsiteX3" fmla="*/ 5398 w 5403"/>
                <a:gd name="connsiteY3" fmla="*/ 4340 h 6054"/>
                <a:gd name="connsiteX4" fmla="*/ 3684 w 5403"/>
                <a:gd name="connsiteY4" fmla="*/ 6055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3" h="6054">
                  <a:moveTo>
                    <a:pt x="3684" y="6055"/>
                  </a:moveTo>
                  <a:cubicBezTo>
                    <a:pt x="2445" y="5007"/>
                    <a:pt x="636" y="4150"/>
                    <a:pt x="159" y="2816"/>
                  </a:cubicBezTo>
                  <a:cubicBezTo>
                    <a:pt x="-507" y="911"/>
                    <a:pt x="1017" y="-613"/>
                    <a:pt x="2922" y="245"/>
                  </a:cubicBezTo>
                  <a:cubicBezTo>
                    <a:pt x="4065" y="816"/>
                    <a:pt x="4731" y="2816"/>
                    <a:pt x="5398" y="4340"/>
                  </a:cubicBezTo>
                  <a:cubicBezTo>
                    <a:pt x="5493" y="4531"/>
                    <a:pt x="4255" y="5388"/>
                    <a:pt x="3684" y="6055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5" name="Graphic 221">
            <a:extLst>
              <a:ext uri="{FF2B5EF4-FFF2-40B4-BE49-F238E27FC236}">
                <a16:creationId xmlns:a16="http://schemas.microsoft.com/office/drawing/2014/main" id="{2D68B7A9-25DA-462B-88D2-A2C7CA1760F5}"/>
              </a:ext>
            </a:extLst>
          </p:cNvPr>
          <p:cNvGrpSpPr/>
          <p:nvPr/>
        </p:nvGrpSpPr>
        <p:grpSpPr>
          <a:xfrm>
            <a:off x="7038093" y="491775"/>
            <a:ext cx="1645013" cy="870006"/>
            <a:chOff x="5416533" y="933423"/>
            <a:chExt cx="1645013" cy="870006"/>
          </a:xfrm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873661C2-B528-485A-A00C-D40A87352789}"/>
                </a:ext>
              </a:extLst>
            </p:cNvPr>
            <p:cNvSpPr/>
            <p:nvPr/>
          </p:nvSpPr>
          <p:spPr>
            <a:xfrm>
              <a:off x="5894111" y="1076084"/>
              <a:ext cx="1106363" cy="669465"/>
            </a:xfrm>
            <a:custGeom>
              <a:avLst/>
              <a:gdLst>
                <a:gd name="connsiteX0" fmla="*/ 884326 w 1106363"/>
                <a:gd name="connsiteY0" fmla="*/ 24433 h 669465"/>
                <a:gd name="connsiteX1" fmla="*/ 899089 w 1106363"/>
                <a:gd name="connsiteY1" fmla="*/ 33828 h 669465"/>
                <a:gd name="connsiteX2" fmla="*/ 904045 w 1106363"/>
                <a:gd name="connsiteY2" fmla="*/ 43222 h 669465"/>
                <a:gd name="connsiteX3" fmla="*/ 975278 w 1106363"/>
                <a:gd name="connsiteY3" fmla="*/ 80491 h 669465"/>
                <a:gd name="connsiteX4" fmla="*/ 1035259 w 1106363"/>
                <a:gd name="connsiteY4" fmla="*/ 136652 h 669465"/>
                <a:gd name="connsiteX5" fmla="*/ 1066849 w 1106363"/>
                <a:gd name="connsiteY5" fmla="*/ 197252 h 669465"/>
                <a:gd name="connsiteX6" fmla="*/ 1095239 w 1106363"/>
                <a:gd name="connsiteY6" fmla="*/ 248664 h 669465"/>
                <a:gd name="connsiteX7" fmla="*/ 1098233 w 1106363"/>
                <a:gd name="connsiteY7" fmla="*/ 260020 h 669465"/>
                <a:gd name="connsiteX8" fmla="*/ 1098027 w 1106363"/>
                <a:gd name="connsiteY8" fmla="*/ 283661 h 669465"/>
                <a:gd name="connsiteX9" fmla="*/ 1100504 w 1106363"/>
                <a:gd name="connsiteY9" fmla="*/ 323923 h 669465"/>
                <a:gd name="connsiteX10" fmla="*/ 1088013 w 1106363"/>
                <a:gd name="connsiteY10" fmla="*/ 395466 h 669465"/>
                <a:gd name="connsiteX11" fmla="*/ 1077586 w 1106363"/>
                <a:gd name="connsiteY11" fmla="*/ 398357 h 669465"/>
                <a:gd name="connsiteX12" fmla="*/ 1053738 w 1106363"/>
                <a:gd name="connsiteY12" fmla="*/ 371515 h 669465"/>
                <a:gd name="connsiteX13" fmla="*/ 1025554 w 1106363"/>
                <a:gd name="connsiteY13" fmla="*/ 323820 h 669465"/>
                <a:gd name="connsiteX14" fmla="*/ 1014611 w 1106363"/>
                <a:gd name="connsiteY14" fmla="*/ 439032 h 669465"/>
                <a:gd name="connsiteX15" fmla="*/ 986840 w 1106363"/>
                <a:gd name="connsiteY15" fmla="*/ 461228 h 669465"/>
                <a:gd name="connsiteX16" fmla="*/ 916433 w 1106363"/>
                <a:gd name="connsiteY16" fmla="*/ 364495 h 669465"/>
                <a:gd name="connsiteX17" fmla="*/ 869460 w 1106363"/>
                <a:gd name="connsiteY17" fmla="*/ 383388 h 669465"/>
                <a:gd name="connsiteX18" fmla="*/ 873899 w 1106363"/>
                <a:gd name="connsiteY18" fmla="*/ 419624 h 669465"/>
                <a:gd name="connsiteX19" fmla="*/ 894237 w 1106363"/>
                <a:gd name="connsiteY19" fmla="*/ 441097 h 669465"/>
                <a:gd name="connsiteX20" fmla="*/ 873280 w 1106363"/>
                <a:gd name="connsiteY20" fmla="*/ 460919 h 669465"/>
                <a:gd name="connsiteX21" fmla="*/ 861098 w 1106363"/>
                <a:gd name="connsiteY21" fmla="*/ 512124 h 669465"/>
                <a:gd name="connsiteX22" fmla="*/ 861511 w 1106363"/>
                <a:gd name="connsiteY22" fmla="*/ 550115 h 669465"/>
                <a:gd name="connsiteX23" fmla="*/ 838283 w 1106363"/>
                <a:gd name="connsiteY23" fmla="*/ 541134 h 669465"/>
                <a:gd name="connsiteX24" fmla="*/ 833327 w 1106363"/>
                <a:gd name="connsiteY24" fmla="*/ 536591 h 669465"/>
                <a:gd name="connsiteX25" fmla="*/ 764675 w 1106363"/>
                <a:gd name="connsiteY25" fmla="*/ 557342 h 669465"/>
                <a:gd name="connsiteX26" fmla="*/ 671246 w 1106363"/>
                <a:gd name="connsiteY26" fmla="*/ 583667 h 669465"/>
                <a:gd name="connsiteX27" fmla="*/ 598257 w 1106363"/>
                <a:gd name="connsiteY27" fmla="*/ 584183 h 669465"/>
                <a:gd name="connsiteX28" fmla="*/ 679505 w 1106363"/>
                <a:gd name="connsiteY28" fmla="*/ 588519 h 669465"/>
                <a:gd name="connsiteX29" fmla="*/ 709340 w 1106363"/>
                <a:gd name="connsiteY29" fmla="*/ 608444 h 669465"/>
                <a:gd name="connsiteX30" fmla="*/ 709856 w 1106363"/>
                <a:gd name="connsiteY30" fmla="*/ 620110 h 669465"/>
                <a:gd name="connsiteX31" fmla="*/ 718115 w 1106363"/>
                <a:gd name="connsiteY31" fmla="*/ 623000 h 669465"/>
                <a:gd name="connsiteX32" fmla="*/ 708617 w 1106363"/>
                <a:gd name="connsiteY32" fmla="*/ 660475 h 669465"/>
                <a:gd name="connsiteX33" fmla="*/ 588553 w 1106363"/>
                <a:gd name="connsiteY33" fmla="*/ 632911 h 669465"/>
                <a:gd name="connsiteX34" fmla="*/ 556446 w 1106363"/>
                <a:gd name="connsiteY34" fmla="*/ 641893 h 669465"/>
                <a:gd name="connsiteX35" fmla="*/ 528985 w 1106363"/>
                <a:gd name="connsiteY35" fmla="*/ 637350 h 669465"/>
                <a:gd name="connsiteX36" fmla="*/ 441234 w 1106363"/>
                <a:gd name="connsiteY36" fmla="*/ 578299 h 669465"/>
                <a:gd name="connsiteX37" fmla="*/ 440821 w 1106363"/>
                <a:gd name="connsiteY37" fmla="*/ 549805 h 669465"/>
                <a:gd name="connsiteX38" fmla="*/ 436175 w 1106363"/>
                <a:gd name="connsiteY38" fmla="*/ 556000 h 669465"/>
                <a:gd name="connsiteX39" fmla="*/ 403346 w 1106363"/>
                <a:gd name="connsiteY39" fmla="*/ 563742 h 669465"/>
                <a:gd name="connsiteX40" fmla="*/ 390132 w 1106363"/>
                <a:gd name="connsiteY40" fmla="*/ 599772 h 669465"/>
                <a:gd name="connsiteX41" fmla="*/ 376195 w 1106363"/>
                <a:gd name="connsiteY41" fmla="*/ 599462 h 669465"/>
                <a:gd name="connsiteX42" fmla="*/ 357716 w 1106363"/>
                <a:gd name="connsiteY42" fmla="*/ 609373 h 669465"/>
                <a:gd name="connsiteX43" fmla="*/ 326125 w 1106363"/>
                <a:gd name="connsiteY43" fmla="*/ 639312 h 669465"/>
                <a:gd name="connsiteX44" fmla="*/ 287411 w 1106363"/>
                <a:gd name="connsiteY44" fmla="*/ 609167 h 669465"/>
                <a:gd name="connsiteX45" fmla="*/ 322512 w 1106363"/>
                <a:gd name="connsiteY45" fmla="*/ 561471 h 669465"/>
                <a:gd name="connsiteX46" fmla="*/ 226502 w 1106363"/>
                <a:gd name="connsiteY46" fmla="*/ 528745 h 669465"/>
                <a:gd name="connsiteX47" fmla="*/ 231354 w 1106363"/>
                <a:gd name="connsiteY47" fmla="*/ 493645 h 669465"/>
                <a:gd name="connsiteX48" fmla="*/ 211945 w 1106363"/>
                <a:gd name="connsiteY48" fmla="*/ 438619 h 669465"/>
                <a:gd name="connsiteX49" fmla="*/ 220824 w 1106363"/>
                <a:gd name="connsiteY49" fmla="*/ 389892 h 669465"/>
                <a:gd name="connsiteX50" fmla="*/ 274507 w 1106363"/>
                <a:gd name="connsiteY50" fmla="*/ 293056 h 669465"/>
                <a:gd name="connsiteX51" fmla="*/ 259847 w 1106363"/>
                <a:gd name="connsiteY51" fmla="*/ 208608 h 669465"/>
                <a:gd name="connsiteX52" fmla="*/ 255511 w 1106363"/>
                <a:gd name="connsiteY52" fmla="*/ 199213 h 669465"/>
                <a:gd name="connsiteX53" fmla="*/ 272132 w 1106363"/>
                <a:gd name="connsiteY53" fmla="*/ 117450 h 669465"/>
                <a:gd name="connsiteX54" fmla="*/ 200383 w 1106363"/>
                <a:gd name="connsiteY54" fmla="*/ 110533 h 669465"/>
                <a:gd name="connsiteX55" fmla="*/ 195118 w 1106363"/>
                <a:gd name="connsiteY55" fmla="*/ 114766 h 669465"/>
                <a:gd name="connsiteX56" fmla="*/ 205338 w 1106363"/>
                <a:gd name="connsiteY56" fmla="*/ 110017 h 669465"/>
                <a:gd name="connsiteX57" fmla="*/ 227844 w 1106363"/>
                <a:gd name="connsiteY57" fmla="*/ 120650 h 669465"/>
                <a:gd name="connsiteX58" fmla="*/ 215145 w 1106363"/>
                <a:gd name="connsiteY58" fmla="*/ 142640 h 669465"/>
                <a:gd name="connsiteX59" fmla="*/ 174573 w 1106363"/>
                <a:gd name="connsiteY59" fmla="*/ 162977 h 669465"/>
                <a:gd name="connsiteX60" fmla="*/ 129046 w 1106363"/>
                <a:gd name="connsiteY60" fmla="*/ 212531 h 669465"/>
                <a:gd name="connsiteX61" fmla="*/ 100036 w 1106363"/>
                <a:gd name="connsiteY61" fmla="*/ 213357 h 669465"/>
                <a:gd name="connsiteX62" fmla="*/ 58948 w 1106363"/>
                <a:gd name="connsiteY62" fmla="*/ 185999 h 669465"/>
                <a:gd name="connsiteX63" fmla="*/ 39127 w 1106363"/>
                <a:gd name="connsiteY63" fmla="*/ 145117 h 669465"/>
                <a:gd name="connsiteX64" fmla="*/ 48934 w 1106363"/>
                <a:gd name="connsiteY64" fmla="*/ 118276 h 669465"/>
                <a:gd name="connsiteX65" fmla="*/ 59258 w 1106363"/>
                <a:gd name="connsiteY65" fmla="*/ 102480 h 669465"/>
                <a:gd name="connsiteX66" fmla="*/ 49347 w 1106363"/>
                <a:gd name="connsiteY66" fmla="*/ 118379 h 669465"/>
                <a:gd name="connsiteX67" fmla="*/ 13111 w 1106363"/>
                <a:gd name="connsiteY67" fmla="*/ 153686 h 669465"/>
                <a:gd name="connsiteX68" fmla="*/ 723 w 1106363"/>
                <a:gd name="connsiteY68" fmla="*/ 129012 h 669465"/>
                <a:gd name="connsiteX69" fmla="*/ 0 w 1106363"/>
                <a:gd name="connsiteY69" fmla="*/ 108262 h 669465"/>
                <a:gd name="connsiteX70" fmla="*/ 63181 w 1106363"/>
                <a:gd name="connsiteY70" fmla="*/ 60979 h 669465"/>
                <a:gd name="connsiteX71" fmla="*/ 89197 w 1106363"/>
                <a:gd name="connsiteY71" fmla="*/ 84207 h 669465"/>
                <a:gd name="connsiteX72" fmla="*/ 125329 w 1106363"/>
                <a:gd name="connsiteY72" fmla="*/ 81833 h 669465"/>
                <a:gd name="connsiteX73" fmla="*/ 149797 w 1106363"/>
                <a:gd name="connsiteY73" fmla="*/ 30834 h 669465"/>
                <a:gd name="connsiteX74" fmla="*/ 175296 w 1106363"/>
                <a:gd name="connsiteY74" fmla="*/ 379 h 669465"/>
                <a:gd name="connsiteX75" fmla="*/ 185620 w 1106363"/>
                <a:gd name="connsiteY75" fmla="*/ 39403 h 669465"/>
                <a:gd name="connsiteX76" fmla="*/ 186755 w 1106363"/>
                <a:gd name="connsiteY76" fmla="*/ 56540 h 669465"/>
                <a:gd name="connsiteX77" fmla="*/ 209364 w 1106363"/>
                <a:gd name="connsiteY77" fmla="*/ 31041 h 669465"/>
                <a:gd name="connsiteX78" fmla="*/ 249730 w 1106363"/>
                <a:gd name="connsiteY78" fmla="*/ 6573 h 669465"/>
                <a:gd name="connsiteX79" fmla="*/ 255098 w 1106363"/>
                <a:gd name="connsiteY79" fmla="*/ 16381 h 669465"/>
                <a:gd name="connsiteX80" fmla="*/ 321273 w 1106363"/>
                <a:gd name="connsiteY80" fmla="*/ 48694 h 669465"/>
                <a:gd name="connsiteX81" fmla="*/ 358748 w 1106363"/>
                <a:gd name="connsiteY81" fmla="*/ 80697 h 669465"/>
                <a:gd name="connsiteX82" fmla="*/ 332629 w 1106363"/>
                <a:gd name="connsiteY82" fmla="*/ 107539 h 669465"/>
                <a:gd name="connsiteX83" fmla="*/ 364632 w 1106363"/>
                <a:gd name="connsiteY83" fmla="*/ 90402 h 669465"/>
                <a:gd name="connsiteX84" fmla="*/ 393022 w 1106363"/>
                <a:gd name="connsiteY84" fmla="*/ 102997 h 669465"/>
                <a:gd name="connsiteX85" fmla="*/ 421206 w 1106363"/>
                <a:gd name="connsiteY85" fmla="*/ 120444 h 669465"/>
                <a:gd name="connsiteX86" fmla="*/ 435866 w 1106363"/>
                <a:gd name="connsiteY86" fmla="*/ 116417 h 669465"/>
                <a:gd name="connsiteX87" fmla="*/ 462604 w 1106363"/>
                <a:gd name="connsiteY87" fmla="*/ 148627 h 669465"/>
                <a:gd name="connsiteX88" fmla="*/ 447325 w 1106363"/>
                <a:gd name="connsiteY88" fmla="*/ 177946 h 669465"/>
                <a:gd name="connsiteX89" fmla="*/ 433285 w 1106363"/>
                <a:gd name="connsiteY89" fmla="*/ 182179 h 669465"/>
                <a:gd name="connsiteX90" fmla="*/ 415631 w 1106363"/>
                <a:gd name="connsiteY90" fmla="*/ 267040 h 669465"/>
                <a:gd name="connsiteX91" fmla="*/ 444228 w 1106363"/>
                <a:gd name="connsiteY91" fmla="*/ 306063 h 669465"/>
                <a:gd name="connsiteX92" fmla="*/ 452797 w 1106363"/>
                <a:gd name="connsiteY92" fmla="*/ 312154 h 669465"/>
                <a:gd name="connsiteX93" fmla="*/ 467663 w 1106363"/>
                <a:gd name="connsiteY93" fmla="*/ 330118 h 669465"/>
                <a:gd name="connsiteX94" fmla="*/ 483871 w 1106363"/>
                <a:gd name="connsiteY94" fmla="*/ 378226 h 669465"/>
                <a:gd name="connsiteX95" fmla="*/ 426678 w 1106363"/>
                <a:gd name="connsiteY95" fmla="*/ 383181 h 669465"/>
                <a:gd name="connsiteX96" fmla="*/ 398391 w 1106363"/>
                <a:gd name="connsiteY96" fmla="*/ 361605 h 669465"/>
                <a:gd name="connsiteX97" fmla="*/ 405721 w 1106363"/>
                <a:gd name="connsiteY97" fmla="*/ 363360 h 669465"/>
                <a:gd name="connsiteX98" fmla="*/ 419554 w 1106363"/>
                <a:gd name="connsiteY98" fmla="*/ 388033 h 669465"/>
                <a:gd name="connsiteX99" fmla="*/ 376401 w 1106363"/>
                <a:gd name="connsiteY99" fmla="*/ 399699 h 669465"/>
                <a:gd name="connsiteX100" fmla="*/ 394468 w 1106363"/>
                <a:gd name="connsiteY100" fmla="*/ 422618 h 669465"/>
                <a:gd name="connsiteX101" fmla="*/ 407785 w 1106363"/>
                <a:gd name="connsiteY101" fmla="*/ 438619 h 669465"/>
                <a:gd name="connsiteX102" fmla="*/ 422961 w 1106363"/>
                <a:gd name="connsiteY102" fmla="*/ 419417 h 669465"/>
                <a:gd name="connsiteX103" fmla="*/ 475922 w 1106363"/>
                <a:gd name="connsiteY103" fmla="*/ 405377 h 669465"/>
                <a:gd name="connsiteX104" fmla="*/ 487174 w 1106363"/>
                <a:gd name="connsiteY104" fmla="*/ 428812 h 669465"/>
                <a:gd name="connsiteX105" fmla="*/ 458784 w 1106363"/>
                <a:gd name="connsiteY105" fmla="*/ 470313 h 669465"/>
                <a:gd name="connsiteX106" fmla="*/ 542613 w 1106363"/>
                <a:gd name="connsiteY106" fmla="*/ 516047 h 669465"/>
                <a:gd name="connsiteX107" fmla="*/ 561299 w 1106363"/>
                <a:gd name="connsiteY107" fmla="*/ 482082 h 669465"/>
                <a:gd name="connsiteX108" fmla="*/ 543851 w 1106363"/>
                <a:gd name="connsiteY108" fmla="*/ 454931 h 669465"/>
                <a:gd name="connsiteX109" fmla="*/ 546639 w 1106363"/>
                <a:gd name="connsiteY109" fmla="*/ 412088 h 669465"/>
                <a:gd name="connsiteX110" fmla="*/ 573997 w 1106363"/>
                <a:gd name="connsiteY110" fmla="*/ 367799 h 669465"/>
                <a:gd name="connsiteX111" fmla="*/ 660716 w 1106363"/>
                <a:gd name="connsiteY111" fmla="*/ 395157 h 669465"/>
                <a:gd name="connsiteX112" fmla="*/ 693235 w 1106363"/>
                <a:gd name="connsiteY112" fmla="*/ 377606 h 669465"/>
                <a:gd name="connsiteX113" fmla="*/ 667323 w 1106363"/>
                <a:gd name="connsiteY113" fmla="*/ 232662 h 669465"/>
                <a:gd name="connsiteX114" fmla="*/ 663916 w 1106363"/>
                <a:gd name="connsiteY114" fmla="*/ 213976 h 669465"/>
                <a:gd name="connsiteX115" fmla="*/ 683531 w 1106363"/>
                <a:gd name="connsiteY115" fmla="*/ 205201 h 669465"/>
                <a:gd name="connsiteX116" fmla="*/ 731742 w 1106363"/>
                <a:gd name="connsiteY116" fmla="*/ 231423 h 669465"/>
                <a:gd name="connsiteX117" fmla="*/ 715534 w 1106363"/>
                <a:gd name="connsiteY117" fmla="*/ 194464 h 669465"/>
                <a:gd name="connsiteX118" fmla="*/ 761475 w 1106363"/>
                <a:gd name="connsiteY118" fmla="*/ 191574 h 669465"/>
                <a:gd name="connsiteX119" fmla="*/ 770043 w 1106363"/>
                <a:gd name="connsiteY119" fmla="*/ 206853 h 669465"/>
                <a:gd name="connsiteX120" fmla="*/ 761475 w 1106363"/>
                <a:gd name="connsiteY120" fmla="*/ 190954 h 669465"/>
                <a:gd name="connsiteX121" fmla="*/ 796369 w 1106363"/>
                <a:gd name="connsiteY121" fmla="*/ 157093 h 669465"/>
                <a:gd name="connsiteX122" fmla="*/ 814538 w 1106363"/>
                <a:gd name="connsiteY122" fmla="*/ 191367 h 669465"/>
                <a:gd name="connsiteX123" fmla="*/ 828062 w 1106363"/>
                <a:gd name="connsiteY123" fmla="*/ 255890 h 669465"/>
                <a:gd name="connsiteX124" fmla="*/ 849123 w 1106363"/>
                <a:gd name="connsiteY124" fmla="*/ 256303 h 669465"/>
                <a:gd name="connsiteX125" fmla="*/ 846232 w 1106363"/>
                <a:gd name="connsiteY125" fmla="*/ 235553 h 669465"/>
                <a:gd name="connsiteX126" fmla="*/ 845406 w 1106363"/>
                <a:gd name="connsiteY126" fmla="*/ 194671 h 669465"/>
                <a:gd name="connsiteX127" fmla="*/ 854491 w 1106363"/>
                <a:gd name="connsiteY127" fmla="*/ 188683 h 669465"/>
                <a:gd name="connsiteX128" fmla="*/ 868118 w 1106363"/>
                <a:gd name="connsiteY128" fmla="*/ 174127 h 669465"/>
                <a:gd name="connsiteX129" fmla="*/ 919324 w 1106363"/>
                <a:gd name="connsiteY129" fmla="*/ 162151 h 669465"/>
                <a:gd name="connsiteX130" fmla="*/ 930267 w 1106363"/>
                <a:gd name="connsiteY130" fmla="*/ 218931 h 669465"/>
                <a:gd name="connsiteX131" fmla="*/ 937493 w 1106363"/>
                <a:gd name="connsiteY131" fmla="*/ 200452 h 669465"/>
                <a:gd name="connsiteX132" fmla="*/ 954321 w 1106363"/>
                <a:gd name="connsiteY132" fmla="*/ 142743 h 669465"/>
                <a:gd name="connsiteX133" fmla="*/ 955560 w 1106363"/>
                <a:gd name="connsiteY133" fmla="*/ 108675 h 669465"/>
                <a:gd name="connsiteX134" fmla="*/ 775515 w 1106363"/>
                <a:gd name="connsiteY134" fmla="*/ 67070 h 669465"/>
                <a:gd name="connsiteX135" fmla="*/ 798640 w 1106363"/>
                <a:gd name="connsiteY135" fmla="*/ 102377 h 669465"/>
                <a:gd name="connsiteX136" fmla="*/ 752080 w 1106363"/>
                <a:gd name="connsiteY136" fmla="*/ 158744 h 669465"/>
                <a:gd name="connsiteX137" fmla="*/ 720799 w 1106363"/>
                <a:gd name="connsiteY137" fmla="*/ 153066 h 669465"/>
                <a:gd name="connsiteX138" fmla="*/ 714089 w 1106363"/>
                <a:gd name="connsiteY138" fmla="*/ 126741 h 669465"/>
                <a:gd name="connsiteX139" fmla="*/ 740208 w 1106363"/>
                <a:gd name="connsiteY139" fmla="*/ 119308 h 669465"/>
                <a:gd name="connsiteX140" fmla="*/ 755693 w 1106363"/>
                <a:gd name="connsiteY140" fmla="*/ 104339 h 669465"/>
                <a:gd name="connsiteX141" fmla="*/ 719457 w 1106363"/>
                <a:gd name="connsiteY141" fmla="*/ 72438 h 669465"/>
                <a:gd name="connsiteX142" fmla="*/ 705211 w 1106363"/>
                <a:gd name="connsiteY142" fmla="*/ 69858 h 669465"/>
                <a:gd name="connsiteX143" fmla="*/ 683634 w 1106363"/>
                <a:gd name="connsiteY143" fmla="*/ 48694 h 669465"/>
                <a:gd name="connsiteX144" fmla="*/ 749499 w 1106363"/>
                <a:gd name="connsiteY144" fmla="*/ 23917 h 669465"/>
                <a:gd name="connsiteX145" fmla="*/ 805247 w 1106363"/>
                <a:gd name="connsiteY145" fmla="*/ 16278 h 669465"/>
                <a:gd name="connsiteX146" fmla="*/ 815467 w 1106363"/>
                <a:gd name="connsiteY146" fmla="*/ 18446 h 669465"/>
                <a:gd name="connsiteX147" fmla="*/ 835186 w 1106363"/>
                <a:gd name="connsiteY147" fmla="*/ 22575 h 669465"/>
                <a:gd name="connsiteX148" fmla="*/ 884326 w 1106363"/>
                <a:gd name="connsiteY148" fmla="*/ 24433 h 66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106363" h="669465">
                  <a:moveTo>
                    <a:pt x="884326" y="24433"/>
                  </a:moveTo>
                  <a:cubicBezTo>
                    <a:pt x="889282" y="27530"/>
                    <a:pt x="894134" y="30628"/>
                    <a:pt x="899089" y="33828"/>
                  </a:cubicBezTo>
                  <a:cubicBezTo>
                    <a:pt x="901464" y="36512"/>
                    <a:pt x="903115" y="39609"/>
                    <a:pt x="904045" y="43222"/>
                  </a:cubicBezTo>
                  <a:cubicBezTo>
                    <a:pt x="922731" y="67173"/>
                    <a:pt x="955250" y="59534"/>
                    <a:pt x="975278" y="80491"/>
                  </a:cubicBezTo>
                  <a:cubicBezTo>
                    <a:pt x="996958" y="97112"/>
                    <a:pt x="1017708" y="114972"/>
                    <a:pt x="1035259" y="136652"/>
                  </a:cubicBezTo>
                  <a:cubicBezTo>
                    <a:pt x="1052189" y="152757"/>
                    <a:pt x="1068707" y="167313"/>
                    <a:pt x="1066849" y="197252"/>
                  </a:cubicBezTo>
                  <a:cubicBezTo>
                    <a:pt x="1065507" y="218415"/>
                    <a:pt x="1089871" y="228533"/>
                    <a:pt x="1095239" y="248664"/>
                  </a:cubicBezTo>
                  <a:cubicBezTo>
                    <a:pt x="1096581" y="252380"/>
                    <a:pt x="1097510" y="256200"/>
                    <a:pt x="1098233" y="260020"/>
                  </a:cubicBezTo>
                  <a:cubicBezTo>
                    <a:pt x="1099369" y="267866"/>
                    <a:pt x="1099059" y="275815"/>
                    <a:pt x="1098027" y="283661"/>
                  </a:cubicBezTo>
                  <a:cubicBezTo>
                    <a:pt x="1094104" y="297495"/>
                    <a:pt x="1097304" y="310090"/>
                    <a:pt x="1100504" y="323923"/>
                  </a:cubicBezTo>
                  <a:cubicBezTo>
                    <a:pt x="1106389" y="348803"/>
                    <a:pt x="1114235" y="376264"/>
                    <a:pt x="1088013" y="395466"/>
                  </a:cubicBezTo>
                  <a:cubicBezTo>
                    <a:pt x="1084709" y="397118"/>
                    <a:pt x="1081199" y="398047"/>
                    <a:pt x="1077586" y="398357"/>
                  </a:cubicBezTo>
                  <a:cubicBezTo>
                    <a:pt x="1062513" y="396808"/>
                    <a:pt x="1052293" y="386278"/>
                    <a:pt x="1053738" y="371515"/>
                  </a:cubicBezTo>
                  <a:cubicBezTo>
                    <a:pt x="1056112" y="347977"/>
                    <a:pt x="1043621" y="336621"/>
                    <a:pt x="1025554" y="323820"/>
                  </a:cubicBezTo>
                  <a:cubicBezTo>
                    <a:pt x="1035155" y="364289"/>
                    <a:pt x="1009553" y="398667"/>
                    <a:pt x="1014611" y="439032"/>
                  </a:cubicBezTo>
                  <a:cubicBezTo>
                    <a:pt x="1016676" y="455344"/>
                    <a:pt x="1006146" y="463396"/>
                    <a:pt x="986840" y="461228"/>
                  </a:cubicBezTo>
                  <a:cubicBezTo>
                    <a:pt x="936048" y="455447"/>
                    <a:pt x="910549" y="422927"/>
                    <a:pt x="916433" y="364495"/>
                  </a:cubicBezTo>
                  <a:cubicBezTo>
                    <a:pt x="895889" y="356236"/>
                    <a:pt x="882571" y="370896"/>
                    <a:pt x="869460" y="383388"/>
                  </a:cubicBezTo>
                  <a:cubicBezTo>
                    <a:pt x="855627" y="396705"/>
                    <a:pt x="850052" y="410849"/>
                    <a:pt x="873899" y="419624"/>
                  </a:cubicBezTo>
                  <a:cubicBezTo>
                    <a:pt x="883913" y="423237"/>
                    <a:pt x="893721" y="427780"/>
                    <a:pt x="894237" y="441097"/>
                  </a:cubicBezTo>
                  <a:cubicBezTo>
                    <a:pt x="894753" y="456170"/>
                    <a:pt x="882365" y="457305"/>
                    <a:pt x="873280" y="460919"/>
                  </a:cubicBezTo>
                  <a:cubicBezTo>
                    <a:pt x="846232" y="471655"/>
                    <a:pt x="834153" y="484766"/>
                    <a:pt x="861098" y="512124"/>
                  </a:cubicBezTo>
                  <a:cubicBezTo>
                    <a:pt x="870286" y="521518"/>
                    <a:pt x="872144" y="538656"/>
                    <a:pt x="861511" y="550115"/>
                  </a:cubicBezTo>
                  <a:cubicBezTo>
                    <a:pt x="850774" y="561781"/>
                    <a:pt x="843651" y="551664"/>
                    <a:pt x="838283" y="541134"/>
                  </a:cubicBezTo>
                  <a:cubicBezTo>
                    <a:pt x="836837" y="538346"/>
                    <a:pt x="833637" y="535765"/>
                    <a:pt x="833327" y="536591"/>
                  </a:cubicBezTo>
                  <a:cubicBezTo>
                    <a:pt x="818152" y="574479"/>
                    <a:pt x="786148" y="544953"/>
                    <a:pt x="764675" y="557342"/>
                  </a:cubicBezTo>
                  <a:cubicBezTo>
                    <a:pt x="738040" y="583874"/>
                    <a:pt x="701804" y="579847"/>
                    <a:pt x="671246" y="583667"/>
                  </a:cubicBezTo>
                  <a:cubicBezTo>
                    <a:pt x="646159" y="586764"/>
                    <a:pt x="617356" y="587900"/>
                    <a:pt x="598257" y="584183"/>
                  </a:cubicBezTo>
                  <a:cubicBezTo>
                    <a:pt x="619937" y="586867"/>
                    <a:pt x="648740" y="598636"/>
                    <a:pt x="679505" y="588519"/>
                  </a:cubicBezTo>
                  <a:cubicBezTo>
                    <a:pt x="693235" y="583977"/>
                    <a:pt x="703043" y="595126"/>
                    <a:pt x="709340" y="608444"/>
                  </a:cubicBezTo>
                  <a:cubicBezTo>
                    <a:pt x="710476" y="612264"/>
                    <a:pt x="710579" y="616187"/>
                    <a:pt x="709856" y="620110"/>
                  </a:cubicBezTo>
                  <a:cubicBezTo>
                    <a:pt x="710682" y="627749"/>
                    <a:pt x="715844" y="620110"/>
                    <a:pt x="718115" y="623000"/>
                  </a:cubicBezTo>
                  <a:cubicBezTo>
                    <a:pt x="738143" y="642512"/>
                    <a:pt x="728026" y="655520"/>
                    <a:pt x="708617" y="660475"/>
                  </a:cubicBezTo>
                  <a:cubicBezTo>
                    <a:pt x="665155" y="671625"/>
                    <a:pt x="620969" y="681019"/>
                    <a:pt x="588553" y="632911"/>
                  </a:cubicBezTo>
                  <a:cubicBezTo>
                    <a:pt x="576268" y="628988"/>
                    <a:pt x="566564" y="636731"/>
                    <a:pt x="556446" y="641893"/>
                  </a:cubicBezTo>
                  <a:cubicBezTo>
                    <a:pt x="546123" y="647158"/>
                    <a:pt x="536935" y="647054"/>
                    <a:pt x="528985" y="637350"/>
                  </a:cubicBezTo>
                  <a:cubicBezTo>
                    <a:pt x="492027" y="592649"/>
                    <a:pt x="492027" y="592649"/>
                    <a:pt x="441234" y="578299"/>
                  </a:cubicBezTo>
                  <a:cubicBezTo>
                    <a:pt x="434317" y="569111"/>
                    <a:pt x="442163" y="559716"/>
                    <a:pt x="440821" y="549805"/>
                  </a:cubicBezTo>
                  <a:cubicBezTo>
                    <a:pt x="436279" y="549289"/>
                    <a:pt x="437105" y="553728"/>
                    <a:pt x="436175" y="556000"/>
                  </a:cubicBezTo>
                  <a:cubicBezTo>
                    <a:pt x="428020" y="578299"/>
                    <a:pt x="410263" y="557858"/>
                    <a:pt x="403346" y="563742"/>
                  </a:cubicBezTo>
                  <a:cubicBezTo>
                    <a:pt x="395707" y="570246"/>
                    <a:pt x="403036" y="590687"/>
                    <a:pt x="390132" y="599772"/>
                  </a:cubicBezTo>
                  <a:cubicBezTo>
                    <a:pt x="385280" y="603179"/>
                    <a:pt x="380118" y="603489"/>
                    <a:pt x="376195" y="599462"/>
                  </a:cubicBezTo>
                  <a:cubicBezTo>
                    <a:pt x="361019" y="583667"/>
                    <a:pt x="360813" y="595746"/>
                    <a:pt x="357716" y="609373"/>
                  </a:cubicBezTo>
                  <a:cubicBezTo>
                    <a:pt x="353792" y="626097"/>
                    <a:pt x="345017" y="640447"/>
                    <a:pt x="326125" y="639312"/>
                  </a:cubicBezTo>
                  <a:cubicBezTo>
                    <a:pt x="307749" y="638176"/>
                    <a:pt x="289889" y="635182"/>
                    <a:pt x="287411" y="609167"/>
                  </a:cubicBezTo>
                  <a:cubicBezTo>
                    <a:pt x="295464" y="567769"/>
                    <a:pt x="295464" y="567769"/>
                    <a:pt x="322512" y="561471"/>
                  </a:cubicBezTo>
                  <a:cubicBezTo>
                    <a:pt x="297425" y="532668"/>
                    <a:pt x="259641" y="539379"/>
                    <a:pt x="226502" y="528745"/>
                  </a:cubicBezTo>
                  <a:cubicBezTo>
                    <a:pt x="218965" y="515531"/>
                    <a:pt x="229599" y="505310"/>
                    <a:pt x="231354" y="493645"/>
                  </a:cubicBezTo>
                  <a:cubicBezTo>
                    <a:pt x="234657" y="471242"/>
                    <a:pt x="225572" y="453692"/>
                    <a:pt x="211945" y="438619"/>
                  </a:cubicBezTo>
                  <a:cubicBezTo>
                    <a:pt x="189543" y="413843"/>
                    <a:pt x="191917" y="400525"/>
                    <a:pt x="220824" y="389892"/>
                  </a:cubicBezTo>
                  <a:cubicBezTo>
                    <a:pt x="259641" y="375645"/>
                    <a:pt x="281011" y="337860"/>
                    <a:pt x="274507" y="293056"/>
                  </a:cubicBezTo>
                  <a:cubicBezTo>
                    <a:pt x="270377" y="264769"/>
                    <a:pt x="270893" y="235346"/>
                    <a:pt x="259847" y="208608"/>
                  </a:cubicBezTo>
                  <a:cubicBezTo>
                    <a:pt x="264080" y="202517"/>
                    <a:pt x="260983" y="200246"/>
                    <a:pt x="255511" y="199213"/>
                  </a:cubicBezTo>
                  <a:cubicBezTo>
                    <a:pt x="240026" y="168758"/>
                    <a:pt x="243639" y="141710"/>
                    <a:pt x="272132" y="117450"/>
                  </a:cubicBezTo>
                  <a:cubicBezTo>
                    <a:pt x="244568" y="119514"/>
                    <a:pt x="224643" y="91847"/>
                    <a:pt x="200383" y="110533"/>
                  </a:cubicBezTo>
                  <a:cubicBezTo>
                    <a:pt x="199247" y="112907"/>
                    <a:pt x="197492" y="114353"/>
                    <a:pt x="195118" y="114766"/>
                  </a:cubicBezTo>
                  <a:cubicBezTo>
                    <a:pt x="199247" y="115179"/>
                    <a:pt x="201518" y="110636"/>
                    <a:pt x="205338" y="110017"/>
                  </a:cubicBezTo>
                  <a:cubicBezTo>
                    <a:pt x="214836" y="108778"/>
                    <a:pt x="224127" y="109913"/>
                    <a:pt x="227844" y="120650"/>
                  </a:cubicBezTo>
                  <a:cubicBezTo>
                    <a:pt x="231973" y="132626"/>
                    <a:pt x="223404" y="138613"/>
                    <a:pt x="215145" y="142640"/>
                  </a:cubicBezTo>
                  <a:cubicBezTo>
                    <a:pt x="201725" y="149247"/>
                    <a:pt x="191401" y="160499"/>
                    <a:pt x="174573" y="162977"/>
                  </a:cubicBezTo>
                  <a:cubicBezTo>
                    <a:pt x="151035" y="166384"/>
                    <a:pt x="143499" y="195084"/>
                    <a:pt x="129046" y="212531"/>
                  </a:cubicBezTo>
                  <a:cubicBezTo>
                    <a:pt x="117071" y="226984"/>
                    <a:pt x="110670" y="228223"/>
                    <a:pt x="100036" y="213357"/>
                  </a:cubicBezTo>
                  <a:cubicBezTo>
                    <a:pt x="89610" y="198800"/>
                    <a:pt x="75982" y="185380"/>
                    <a:pt x="58948" y="185999"/>
                  </a:cubicBezTo>
                  <a:cubicBezTo>
                    <a:pt x="23435" y="187341"/>
                    <a:pt x="28184" y="168655"/>
                    <a:pt x="39127" y="145117"/>
                  </a:cubicBezTo>
                  <a:cubicBezTo>
                    <a:pt x="43153" y="136445"/>
                    <a:pt x="48315" y="128393"/>
                    <a:pt x="48934" y="118276"/>
                  </a:cubicBezTo>
                  <a:cubicBezTo>
                    <a:pt x="50896" y="111978"/>
                    <a:pt x="57296" y="109088"/>
                    <a:pt x="59258" y="102480"/>
                  </a:cubicBezTo>
                  <a:cubicBezTo>
                    <a:pt x="51928" y="104958"/>
                    <a:pt x="52341" y="113011"/>
                    <a:pt x="49347" y="118379"/>
                  </a:cubicBezTo>
                  <a:cubicBezTo>
                    <a:pt x="40675" y="134381"/>
                    <a:pt x="38301" y="157919"/>
                    <a:pt x="13111" y="153686"/>
                  </a:cubicBezTo>
                  <a:cubicBezTo>
                    <a:pt x="4542" y="148111"/>
                    <a:pt x="1549" y="139233"/>
                    <a:pt x="723" y="129012"/>
                  </a:cubicBezTo>
                  <a:cubicBezTo>
                    <a:pt x="2787" y="121992"/>
                    <a:pt x="2478" y="115075"/>
                    <a:pt x="0" y="108262"/>
                  </a:cubicBezTo>
                  <a:cubicBezTo>
                    <a:pt x="24674" y="98351"/>
                    <a:pt x="28080" y="54372"/>
                    <a:pt x="63181" y="60979"/>
                  </a:cubicBezTo>
                  <a:cubicBezTo>
                    <a:pt x="74227" y="65522"/>
                    <a:pt x="82589" y="73264"/>
                    <a:pt x="89197" y="84207"/>
                  </a:cubicBezTo>
                  <a:cubicBezTo>
                    <a:pt x="104166" y="108984"/>
                    <a:pt x="115419" y="109191"/>
                    <a:pt x="125329" y="81833"/>
                  </a:cubicBezTo>
                  <a:cubicBezTo>
                    <a:pt x="131833" y="63663"/>
                    <a:pt x="148145" y="52101"/>
                    <a:pt x="149797" y="30834"/>
                  </a:cubicBezTo>
                  <a:cubicBezTo>
                    <a:pt x="151035" y="14832"/>
                    <a:pt x="159914" y="-2821"/>
                    <a:pt x="175296" y="379"/>
                  </a:cubicBezTo>
                  <a:cubicBezTo>
                    <a:pt x="193569" y="4199"/>
                    <a:pt x="185723" y="24950"/>
                    <a:pt x="185620" y="39403"/>
                  </a:cubicBezTo>
                  <a:cubicBezTo>
                    <a:pt x="185620" y="44874"/>
                    <a:pt x="184071" y="50346"/>
                    <a:pt x="186755" y="56540"/>
                  </a:cubicBezTo>
                  <a:cubicBezTo>
                    <a:pt x="202654" y="57056"/>
                    <a:pt x="206164" y="46010"/>
                    <a:pt x="209364" y="31041"/>
                  </a:cubicBezTo>
                  <a:cubicBezTo>
                    <a:pt x="214216" y="8638"/>
                    <a:pt x="228360" y="-756"/>
                    <a:pt x="249730" y="6573"/>
                  </a:cubicBezTo>
                  <a:cubicBezTo>
                    <a:pt x="252104" y="9464"/>
                    <a:pt x="253859" y="12768"/>
                    <a:pt x="255098" y="16381"/>
                  </a:cubicBezTo>
                  <a:cubicBezTo>
                    <a:pt x="269035" y="46836"/>
                    <a:pt x="299490" y="37132"/>
                    <a:pt x="321273" y="48694"/>
                  </a:cubicBezTo>
                  <a:cubicBezTo>
                    <a:pt x="335829" y="56437"/>
                    <a:pt x="359161" y="51894"/>
                    <a:pt x="358748" y="80697"/>
                  </a:cubicBezTo>
                  <a:cubicBezTo>
                    <a:pt x="353586" y="92363"/>
                    <a:pt x="339959" y="94428"/>
                    <a:pt x="332629" y="107539"/>
                  </a:cubicBezTo>
                  <a:cubicBezTo>
                    <a:pt x="349353" y="111772"/>
                    <a:pt x="355754" y="98248"/>
                    <a:pt x="364632" y="90402"/>
                  </a:cubicBezTo>
                  <a:cubicBezTo>
                    <a:pt x="378156" y="83691"/>
                    <a:pt x="386002" y="93086"/>
                    <a:pt x="393022" y="102997"/>
                  </a:cubicBezTo>
                  <a:cubicBezTo>
                    <a:pt x="400352" y="113217"/>
                    <a:pt x="408611" y="120753"/>
                    <a:pt x="421206" y="120444"/>
                  </a:cubicBezTo>
                  <a:cubicBezTo>
                    <a:pt x="426161" y="119618"/>
                    <a:pt x="431014" y="118069"/>
                    <a:pt x="435866" y="116417"/>
                  </a:cubicBezTo>
                  <a:cubicBezTo>
                    <a:pt x="458681" y="113011"/>
                    <a:pt x="457545" y="135103"/>
                    <a:pt x="462604" y="148627"/>
                  </a:cubicBezTo>
                  <a:cubicBezTo>
                    <a:pt x="467869" y="162874"/>
                    <a:pt x="456616" y="170823"/>
                    <a:pt x="447325" y="177946"/>
                  </a:cubicBezTo>
                  <a:cubicBezTo>
                    <a:pt x="443299" y="181044"/>
                    <a:pt x="438034" y="180940"/>
                    <a:pt x="433285" y="182179"/>
                  </a:cubicBezTo>
                  <a:cubicBezTo>
                    <a:pt x="453313" y="217486"/>
                    <a:pt x="428226" y="239269"/>
                    <a:pt x="415631" y="267040"/>
                  </a:cubicBezTo>
                  <a:cubicBezTo>
                    <a:pt x="409231" y="281183"/>
                    <a:pt x="420896" y="304721"/>
                    <a:pt x="444228" y="306063"/>
                  </a:cubicBezTo>
                  <a:cubicBezTo>
                    <a:pt x="447738" y="306992"/>
                    <a:pt x="450629" y="309057"/>
                    <a:pt x="452797" y="312154"/>
                  </a:cubicBezTo>
                  <a:cubicBezTo>
                    <a:pt x="457133" y="318658"/>
                    <a:pt x="459817" y="326917"/>
                    <a:pt x="467663" y="330118"/>
                  </a:cubicBezTo>
                  <a:cubicBezTo>
                    <a:pt x="490065" y="339306"/>
                    <a:pt x="496775" y="355411"/>
                    <a:pt x="483871" y="378226"/>
                  </a:cubicBezTo>
                  <a:cubicBezTo>
                    <a:pt x="473547" y="396705"/>
                    <a:pt x="445260" y="398460"/>
                    <a:pt x="426678" y="383181"/>
                  </a:cubicBezTo>
                  <a:cubicBezTo>
                    <a:pt x="417490" y="375645"/>
                    <a:pt x="415115" y="357166"/>
                    <a:pt x="398391" y="361605"/>
                  </a:cubicBezTo>
                  <a:cubicBezTo>
                    <a:pt x="399526" y="368935"/>
                    <a:pt x="403759" y="360159"/>
                    <a:pt x="405721" y="363360"/>
                  </a:cubicBezTo>
                  <a:cubicBezTo>
                    <a:pt x="415218" y="368522"/>
                    <a:pt x="424510" y="376368"/>
                    <a:pt x="419554" y="388033"/>
                  </a:cubicBezTo>
                  <a:cubicBezTo>
                    <a:pt x="410573" y="409094"/>
                    <a:pt x="391680" y="397841"/>
                    <a:pt x="376401" y="399699"/>
                  </a:cubicBezTo>
                  <a:cubicBezTo>
                    <a:pt x="377021" y="412913"/>
                    <a:pt x="389719" y="414049"/>
                    <a:pt x="394468" y="422618"/>
                  </a:cubicBezTo>
                  <a:cubicBezTo>
                    <a:pt x="402314" y="424682"/>
                    <a:pt x="393229" y="443162"/>
                    <a:pt x="407785" y="438619"/>
                  </a:cubicBezTo>
                  <a:cubicBezTo>
                    <a:pt x="413980" y="433148"/>
                    <a:pt x="418625" y="426437"/>
                    <a:pt x="422961" y="419417"/>
                  </a:cubicBezTo>
                  <a:cubicBezTo>
                    <a:pt x="436898" y="398357"/>
                    <a:pt x="457855" y="406409"/>
                    <a:pt x="475922" y="405377"/>
                  </a:cubicBezTo>
                  <a:cubicBezTo>
                    <a:pt x="489446" y="404654"/>
                    <a:pt x="492543" y="416320"/>
                    <a:pt x="487174" y="428812"/>
                  </a:cubicBezTo>
                  <a:cubicBezTo>
                    <a:pt x="480154" y="445020"/>
                    <a:pt x="471895" y="460402"/>
                    <a:pt x="458784" y="470313"/>
                  </a:cubicBezTo>
                  <a:cubicBezTo>
                    <a:pt x="482735" y="493645"/>
                    <a:pt x="501834" y="522138"/>
                    <a:pt x="542613" y="516047"/>
                  </a:cubicBezTo>
                  <a:cubicBezTo>
                    <a:pt x="570693" y="511918"/>
                    <a:pt x="566564" y="500355"/>
                    <a:pt x="561299" y="482082"/>
                  </a:cubicBezTo>
                  <a:cubicBezTo>
                    <a:pt x="558201" y="471345"/>
                    <a:pt x="550149" y="463603"/>
                    <a:pt x="543851" y="454931"/>
                  </a:cubicBezTo>
                  <a:cubicBezTo>
                    <a:pt x="532495" y="439549"/>
                    <a:pt x="522791" y="424063"/>
                    <a:pt x="546639" y="412088"/>
                  </a:cubicBezTo>
                  <a:cubicBezTo>
                    <a:pt x="564912" y="402899"/>
                    <a:pt x="552214" y="365425"/>
                    <a:pt x="573997" y="367799"/>
                  </a:cubicBezTo>
                  <a:cubicBezTo>
                    <a:pt x="603522" y="371103"/>
                    <a:pt x="634287" y="379465"/>
                    <a:pt x="660716" y="395157"/>
                  </a:cubicBezTo>
                  <a:cubicBezTo>
                    <a:pt x="684047" y="409094"/>
                    <a:pt x="691170" y="400628"/>
                    <a:pt x="693235" y="377606"/>
                  </a:cubicBezTo>
                  <a:cubicBezTo>
                    <a:pt x="697881" y="326607"/>
                    <a:pt x="706759" y="274473"/>
                    <a:pt x="667323" y="232662"/>
                  </a:cubicBezTo>
                  <a:cubicBezTo>
                    <a:pt x="662677" y="227810"/>
                    <a:pt x="659683" y="221306"/>
                    <a:pt x="663916" y="213976"/>
                  </a:cubicBezTo>
                  <a:cubicBezTo>
                    <a:pt x="668562" y="206027"/>
                    <a:pt x="675891" y="202001"/>
                    <a:pt x="683531" y="205201"/>
                  </a:cubicBezTo>
                  <a:cubicBezTo>
                    <a:pt x="700565" y="212428"/>
                    <a:pt x="720903" y="213770"/>
                    <a:pt x="731742" y="231423"/>
                  </a:cubicBezTo>
                  <a:cubicBezTo>
                    <a:pt x="733601" y="216970"/>
                    <a:pt x="702423" y="212634"/>
                    <a:pt x="715534" y="194464"/>
                  </a:cubicBezTo>
                  <a:cubicBezTo>
                    <a:pt x="726994" y="178463"/>
                    <a:pt x="745679" y="186825"/>
                    <a:pt x="761475" y="191574"/>
                  </a:cubicBezTo>
                  <a:cubicBezTo>
                    <a:pt x="765707" y="195497"/>
                    <a:pt x="767772" y="200865"/>
                    <a:pt x="770043" y="206853"/>
                  </a:cubicBezTo>
                  <a:cubicBezTo>
                    <a:pt x="770766" y="198697"/>
                    <a:pt x="764675" y="195806"/>
                    <a:pt x="761475" y="190954"/>
                  </a:cubicBezTo>
                  <a:cubicBezTo>
                    <a:pt x="762610" y="166797"/>
                    <a:pt x="776754" y="157299"/>
                    <a:pt x="796369" y="157093"/>
                  </a:cubicBezTo>
                  <a:cubicBezTo>
                    <a:pt x="821249" y="156783"/>
                    <a:pt x="828992" y="169894"/>
                    <a:pt x="814538" y="191367"/>
                  </a:cubicBezTo>
                  <a:cubicBezTo>
                    <a:pt x="794820" y="220687"/>
                    <a:pt x="814022" y="237411"/>
                    <a:pt x="828062" y="255890"/>
                  </a:cubicBezTo>
                  <a:cubicBezTo>
                    <a:pt x="833121" y="262497"/>
                    <a:pt x="842825" y="261981"/>
                    <a:pt x="849123" y="256303"/>
                  </a:cubicBezTo>
                  <a:cubicBezTo>
                    <a:pt x="857382" y="248767"/>
                    <a:pt x="850052" y="242779"/>
                    <a:pt x="846232" y="235553"/>
                  </a:cubicBezTo>
                  <a:cubicBezTo>
                    <a:pt x="839315" y="222648"/>
                    <a:pt x="809480" y="208814"/>
                    <a:pt x="845406" y="194671"/>
                  </a:cubicBezTo>
                  <a:cubicBezTo>
                    <a:pt x="851807" y="199110"/>
                    <a:pt x="853459" y="194568"/>
                    <a:pt x="854491" y="188683"/>
                  </a:cubicBezTo>
                  <a:cubicBezTo>
                    <a:pt x="858311" y="183005"/>
                    <a:pt x="863060" y="178256"/>
                    <a:pt x="868118" y="174127"/>
                  </a:cubicBezTo>
                  <a:cubicBezTo>
                    <a:pt x="883501" y="161325"/>
                    <a:pt x="899709" y="146253"/>
                    <a:pt x="919324" y="162151"/>
                  </a:cubicBezTo>
                  <a:cubicBezTo>
                    <a:pt x="936564" y="176191"/>
                    <a:pt x="938526" y="196839"/>
                    <a:pt x="930267" y="218931"/>
                  </a:cubicBezTo>
                  <a:cubicBezTo>
                    <a:pt x="938010" y="214802"/>
                    <a:pt x="939868" y="206233"/>
                    <a:pt x="937493" y="200452"/>
                  </a:cubicBezTo>
                  <a:cubicBezTo>
                    <a:pt x="927170" y="175056"/>
                    <a:pt x="936874" y="158228"/>
                    <a:pt x="954321" y="142743"/>
                  </a:cubicBezTo>
                  <a:cubicBezTo>
                    <a:pt x="965987" y="132419"/>
                    <a:pt x="970736" y="116830"/>
                    <a:pt x="955560" y="108675"/>
                  </a:cubicBezTo>
                  <a:cubicBezTo>
                    <a:pt x="899193" y="78220"/>
                    <a:pt x="838386" y="68206"/>
                    <a:pt x="775515" y="67070"/>
                  </a:cubicBezTo>
                  <a:cubicBezTo>
                    <a:pt x="792033" y="72645"/>
                    <a:pt x="804008" y="77807"/>
                    <a:pt x="798640" y="102377"/>
                  </a:cubicBezTo>
                  <a:cubicBezTo>
                    <a:pt x="792136" y="131800"/>
                    <a:pt x="774070" y="146356"/>
                    <a:pt x="752080" y="158744"/>
                  </a:cubicBezTo>
                  <a:cubicBezTo>
                    <a:pt x="740311" y="165455"/>
                    <a:pt x="729884" y="162977"/>
                    <a:pt x="720799" y="153066"/>
                  </a:cubicBezTo>
                  <a:cubicBezTo>
                    <a:pt x="714192" y="145840"/>
                    <a:pt x="709856" y="137065"/>
                    <a:pt x="714089" y="126741"/>
                  </a:cubicBezTo>
                  <a:cubicBezTo>
                    <a:pt x="719767" y="112907"/>
                    <a:pt x="729987" y="117037"/>
                    <a:pt x="740208" y="119308"/>
                  </a:cubicBezTo>
                  <a:cubicBezTo>
                    <a:pt x="747125" y="120857"/>
                    <a:pt x="752183" y="116108"/>
                    <a:pt x="755693" y="104339"/>
                  </a:cubicBezTo>
                  <a:cubicBezTo>
                    <a:pt x="740208" y="99693"/>
                    <a:pt x="717289" y="102480"/>
                    <a:pt x="719457" y="72438"/>
                  </a:cubicBezTo>
                  <a:cubicBezTo>
                    <a:pt x="720283" y="60566"/>
                    <a:pt x="710166" y="69651"/>
                    <a:pt x="705211" y="69858"/>
                  </a:cubicBezTo>
                  <a:cubicBezTo>
                    <a:pt x="691377" y="70580"/>
                    <a:pt x="683118" y="65109"/>
                    <a:pt x="683634" y="48694"/>
                  </a:cubicBezTo>
                  <a:cubicBezTo>
                    <a:pt x="700875" y="25775"/>
                    <a:pt x="719870" y="11735"/>
                    <a:pt x="749499" y="23917"/>
                  </a:cubicBezTo>
                  <a:cubicBezTo>
                    <a:pt x="767875" y="31453"/>
                    <a:pt x="785942" y="13181"/>
                    <a:pt x="805247" y="16278"/>
                  </a:cubicBezTo>
                  <a:cubicBezTo>
                    <a:pt x="808757" y="16587"/>
                    <a:pt x="812164" y="17413"/>
                    <a:pt x="815467" y="18446"/>
                  </a:cubicBezTo>
                  <a:cubicBezTo>
                    <a:pt x="821868" y="20510"/>
                    <a:pt x="828372" y="22265"/>
                    <a:pt x="835186" y="22575"/>
                  </a:cubicBezTo>
                  <a:cubicBezTo>
                    <a:pt x="851291" y="22369"/>
                    <a:pt x="867705" y="27530"/>
                    <a:pt x="884326" y="24433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6BCD64FB-0F09-436C-AC93-ABBE64337E83}"/>
                </a:ext>
              </a:extLst>
            </p:cNvPr>
            <p:cNvSpPr/>
            <p:nvPr/>
          </p:nvSpPr>
          <p:spPr>
            <a:xfrm>
              <a:off x="5438423" y="1162130"/>
              <a:ext cx="908138" cy="615228"/>
            </a:xfrm>
            <a:custGeom>
              <a:avLst/>
              <a:gdLst>
                <a:gd name="connsiteX0" fmla="*/ 750325 w 908138"/>
                <a:gd name="connsiteY0" fmla="*/ 523947 h 615228"/>
                <a:gd name="connsiteX1" fmla="*/ 756622 w 908138"/>
                <a:gd name="connsiteY1" fmla="*/ 538194 h 615228"/>
                <a:gd name="connsiteX2" fmla="*/ 778509 w 908138"/>
                <a:gd name="connsiteY2" fmla="*/ 544801 h 615228"/>
                <a:gd name="connsiteX3" fmla="*/ 803595 w 908138"/>
                <a:gd name="connsiteY3" fmla="*/ 507223 h 615228"/>
                <a:gd name="connsiteX4" fmla="*/ 811854 w 908138"/>
                <a:gd name="connsiteY4" fmla="*/ 487711 h 615228"/>
                <a:gd name="connsiteX5" fmla="*/ 827340 w 908138"/>
                <a:gd name="connsiteY5" fmla="*/ 492460 h 615228"/>
                <a:gd name="connsiteX6" fmla="*/ 835289 w 908138"/>
                <a:gd name="connsiteY6" fmla="*/ 506707 h 615228"/>
                <a:gd name="connsiteX7" fmla="*/ 841586 w 908138"/>
                <a:gd name="connsiteY7" fmla="*/ 508771 h 615228"/>
                <a:gd name="connsiteX8" fmla="*/ 846955 w 908138"/>
                <a:gd name="connsiteY8" fmla="*/ 503506 h 615228"/>
                <a:gd name="connsiteX9" fmla="*/ 845509 w 908138"/>
                <a:gd name="connsiteY9" fmla="*/ 479452 h 615228"/>
                <a:gd name="connsiteX10" fmla="*/ 846438 w 908138"/>
                <a:gd name="connsiteY10" fmla="*/ 467786 h 615228"/>
                <a:gd name="connsiteX11" fmla="*/ 858311 w 908138"/>
                <a:gd name="connsiteY11" fmla="*/ 458392 h 615228"/>
                <a:gd name="connsiteX12" fmla="*/ 869151 w 908138"/>
                <a:gd name="connsiteY12" fmla="*/ 470161 h 615228"/>
                <a:gd name="connsiteX13" fmla="*/ 877306 w 908138"/>
                <a:gd name="connsiteY13" fmla="*/ 476974 h 615228"/>
                <a:gd name="connsiteX14" fmla="*/ 885462 w 908138"/>
                <a:gd name="connsiteY14" fmla="*/ 469438 h 615228"/>
                <a:gd name="connsiteX15" fmla="*/ 887423 w 908138"/>
                <a:gd name="connsiteY15" fmla="*/ 461592 h 615228"/>
                <a:gd name="connsiteX16" fmla="*/ 887320 w 908138"/>
                <a:gd name="connsiteY16" fmla="*/ 446313 h 615228"/>
                <a:gd name="connsiteX17" fmla="*/ 901464 w 908138"/>
                <a:gd name="connsiteY17" fmla="*/ 455604 h 615228"/>
                <a:gd name="connsiteX18" fmla="*/ 906316 w 908138"/>
                <a:gd name="connsiteY18" fmla="*/ 473155 h 615228"/>
                <a:gd name="connsiteX19" fmla="*/ 895786 w 908138"/>
                <a:gd name="connsiteY19" fmla="*/ 490498 h 615228"/>
                <a:gd name="connsiteX20" fmla="*/ 894031 w 908138"/>
                <a:gd name="connsiteY20" fmla="*/ 495867 h 615228"/>
                <a:gd name="connsiteX21" fmla="*/ 824656 w 908138"/>
                <a:gd name="connsiteY21" fmla="*/ 581760 h 615228"/>
                <a:gd name="connsiteX22" fmla="*/ 773140 w 908138"/>
                <a:gd name="connsiteY22" fmla="*/ 614899 h 615228"/>
                <a:gd name="connsiteX23" fmla="*/ 674033 w 908138"/>
                <a:gd name="connsiteY23" fmla="*/ 596832 h 615228"/>
                <a:gd name="connsiteX24" fmla="*/ 619421 w 908138"/>
                <a:gd name="connsiteY24" fmla="*/ 605917 h 615228"/>
                <a:gd name="connsiteX25" fmla="*/ 503279 w 908138"/>
                <a:gd name="connsiteY25" fmla="*/ 562764 h 615228"/>
                <a:gd name="connsiteX26" fmla="*/ 489033 w 908138"/>
                <a:gd name="connsiteY26" fmla="*/ 543562 h 615228"/>
                <a:gd name="connsiteX27" fmla="*/ 484903 w 908138"/>
                <a:gd name="connsiteY27" fmla="*/ 532516 h 615228"/>
                <a:gd name="connsiteX28" fmla="*/ 519797 w 908138"/>
                <a:gd name="connsiteY28" fmla="*/ 490911 h 615228"/>
                <a:gd name="connsiteX29" fmla="*/ 485523 w 908138"/>
                <a:gd name="connsiteY29" fmla="*/ 504022 h 615228"/>
                <a:gd name="connsiteX30" fmla="*/ 477573 w 908138"/>
                <a:gd name="connsiteY30" fmla="*/ 461282 h 615228"/>
                <a:gd name="connsiteX31" fmla="*/ 567183 w 908138"/>
                <a:gd name="connsiteY31" fmla="*/ 369608 h 615228"/>
                <a:gd name="connsiteX32" fmla="*/ 583081 w 908138"/>
                <a:gd name="connsiteY32" fmla="*/ 381480 h 615228"/>
                <a:gd name="connsiteX33" fmla="*/ 610749 w 908138"/>
                <a:gd name="connsiteY33" fmla="*/ 337811 h 615228"/>
                <a:gd name="connsiteX34" fmla="*/ 621073 w 908138"/>
                <a:gd name="connsiteY34" fmla="*/ 344315 h 615228"/>
                <a:gd name="connsiteX35" fmla="*/ 624996 w 908138"/>
                <a:gd name="connsiteY35" fmla="*/ 345244 h 615228"/>
                <a:gd name="connsiteX36" fmla="*/ 630674 w 908138"/>
                <a:gd name="connsiteY36" fmla="*/ 345554 h 615228"/>
                <a:gd name="connsiteX37" fmla="*/ 603006 w 908138"/>
                <a:gd name="connsiteY37" fmla="*/ 324390 h 615228"/>
                <a:gd name="connsiteX38" fmla="*/ 587004 w 908138"/>
                <a:gd name="connsiteY38" fmla="*/ 308905 h 615228"/>
                <a:gd name="connsiteX39" fmla="*/ 569144 w 908138"/>
                <a:gd name="connsiteY39" fmla="*/ 222083 h 615228"/>
                <a:gd name="connsiteX40" fmla="*/ 529295 w 908138"/>
                <a:gd name="connsiteY40" fmla="*/ 166748 h 615228"/>
                <a:gd name="connsiteX41" fmla="*/ 501731 w 908138"/>
                <a:gd name="connsiteY41" fmla="*/ 150849 h 615228"/>
                <a:gd name="connsiteX42" fmla="*/ 479328 w 908138"/>
                <a:gd name="connsiteY42" fmla="*/ 198029 h 615228"/>
                <a:gd name="connsiteX43" fmla="*/ 439789 w 908138"/>
                <a:gd name="connsiteY43" fmla="*/ 131028 h 615228"/>
                <a:gd name="connsiteX44" fmla="*/ 379189 w 908138"/>
                <a:gd name="connsiteY44" fmla="*/ 185434 h 615228"/>
                <a:gd name="connsiteX45" fmla="*/ 321583 w 908138"/>
                <a:gd name="connsiteY45" fmla="*/ 187602 h 615228"/>
                <a:gd name="connsiteX46" fmla="*/ 275333 w 908138"/>
                <a:gd name="connsiteY46" fmla="*/ 188118 h 615228"/>
                <a:gd name="connsiteX47" fmla="*/ 227018 w 908138"/>
                <a:gd name="connsiteY47" fmla="*/ 178723 h 615228"/>
                <a:gd name="connsiteX48" fmla="*/ 220204 w 908138"/>
                <a:gd name="connsiteY48" fmla="*/ 170051 h 615228"/>
                <a:gd name="connsiteX49" fmla="*/ 219481 w 908138"/>
                <a:gd name="connsiteY49" fmla="*/ 156424 h 615228"/>
                <a:gd name="connsiteX50" fmla="*/ 193259 w 908138"/>
                <a:gd name="connsiteY50" fmla="*/ 160450 h 615228"/>
                <a:gd name="connsiteX51" fmla="*/ 134827 w 908138"/>
                <a:gd name="connsiteY51" fmla="*/ 169019 h 615228"/>
                <a:gd name="connsiteX52" fmla="*/ 119858 w 908138"/>
                <a:gd name="connsiteY52" fmla="*/ 261726 h 615228"/>
                <a:gd name="connsiteX53" fmla="*/ 131937 w 908138"/>
                <a:gd name="connsiteY53" fmla="*/ 322532 h 615228"/>
                <a:gd name="connsiteX54" fmla="*/ 114180 w 908138"/>
                <a:gd name="connsiteY54" fmla="*/ 348548 h 615228"/>
                <a:gd name="connsiteX55" fmla="*/ 49760 w 908138"/>
                <a:gd name="connsiteY55" fmla="*/ 335540 h 615228"/>
                <a:gd name="connsiteX56" fmla="*/ 36443 w 908138"/>
                <a:gd name="connsiteY56" fmla="*/ 327488 h 615228"/>
                <a:gd name="connsiteX57" fmla="*/ 21576 w 908138"/>
                <a:gd name="connsiteY57" fmla="*/ 302711 h 615228"/>
                <a:gd name="connsiteX58" fmla="*/ 0 w 908138"/>
                <a:gd name="connsiteY58" fmla="*/ 205771 h 615228"/>
                <a:gd name="connsiteX59" fmla="*/ 7123 w 908138"/>
                <a:gd name="connsiteY59" fmla="*/ 188428 h 615228"/>
                <a:gd name="connsiteX60" fmla="*/ 32623 w 908138"/>
                <a:gd name="connsiteY60" fmla="*/ 172013 h 615228"/>
                <a:gd name="connsiteX61" fmla="*/ 122542 w 908138"/>
                <a:gd name="connsiteY61" fmla="*/ 108213 h 615228"/>
                <a:gd name="connsiteX62" fmla="*/ 219172 w 908138"/>
                <a:gd name="connsiteY62" fmla="*/ 53704 h 615228"/>
                <a:gd name="connsiteX63" fmla="*/ 353586 w 908138"/>
                <a:gd name="connsiteY63" fmla="*/ 21494 h 615228"/>
                <a:gd name="connsiteX64" fmla="*/ 392197 w 908138"/>
                <a:gd name="connsiteY64" fmla="*/ 17984 h 615228"/>
                <a:gd name="connsiteX65" fmla="*/ 413670 w 908138"/>
                <a:gd name="connsiteY65" fmla="*/ 22733 h 615228"/>
                <a:gd name="connsiteX66" fmla="*/ 397771 w 908138"/>
                <a:gd name="connsiteY66" fmla="*/ 39663 h 615228"/>
                <a:gd name="connsiteX67" fmla="*/ 394055 w 908138"/>
                <a:gd name="connsiteY67" fmla="*/ 44515 h 615228"/>
                <a:gd name="connsiteX68" fmla="*/ 401798 w 908138"/>
                <a:gd name="connsiteY68" fmla="*/ 36360 h 615228"/>
                <a:gd name="connsiteX69" fmla="*/ 467147 w 908138"/>
                <a:gd name="connsiteY69" fmla="*/ 63821 h 615228"/>
                <a:gd name="connsiteX70" fmla="*/ 488413 w 908138"/>
                <a:gd name="connsiteY70" fmla="*/ 50606 h 615228"/>
                <a:gd name="connsiteX71" fmla="*/ 505551 w 908138"/>
                <a:gd name="connsiteY71" fmla="*/ 30475 h 615228"/>
                <a:gd name="connsiteX72" fmla="*/ 516184 w 908138"/>
                <a:gd name="connsiteY72" fmla="*/ 41935 h 615228"/>
                <a:gd name="connsiteX73" fmla="*/ 517320 w 908138"/>
                <a:gd name="connsiteY73" fmla="*/ 49058 h 615228"/>
                <a:gd name="connsiteX74" fmla="*/ 499460 w 908138"/>
                <a:gd name="connsiteY74" fmla="*/ 73835 h 615228"/>
                <a:gd name="connsiteX75" fmla="*/ 495330 w 908138"/>
                <a:gd name="connsiteY75" fmla="*/ 90456 h 615228"/>
                <a:gd name="connsiteX76" fmla="*/ 507925 w 908138"/>
                <a:gd name="connsiteY76" fmla="*/ 84571 h 615228"/>
                <a:gd name="connsiteX77" fmla="*/ 518662 w 908138"/>
                <a:gd name="connsiteY77" fmla="*/ 84778 h 615228"/>
                <a:gd name="connsiteX78" fmla="*/ 569454 w 908138"/>
                <a:gd name="connsiteY78" fmla="*/ 131234 h 615228"/>
                <a:gd name="connsiteX79" fmla="*/ 581326 w 908138"/>
                <a:gd name="connsiteY79" fmla="*/ 106664 h 615228"/>
                <a:gd name="connsiteX80" fmla="*/ 604348 w 908138"/>
                <a:gd name="connsiteY80" fmla="*/ 86430 h 615228"/>
                <a:gd name="connsiteX81" fmla="*/ 614465 w 908138"/>
                <a:gd name="connsiteY81" fmla="*/ 55665 h 615228"/>
                <a:gd name="connsiteX82" fmla="*/ 626647 w 908138"/>
                <a:gd name="connsiteY82" fmla="*/ 60414 h 615228"/>
                <a:gd name="connsiteX83" fmla="*/ 647604 w 908138"/>
                <a:gd name="connsiteY83" fmla="*/ 61446 h 615228"/>
                <a:gd name="connsiteX84" fmla="*/ 657928 w 908138"/>
                <a:gd name="connsiteY84" fmla="*/ 49574 h 615228"/>
                <a:gd name="connsiteX85" fmla="*/ 675478 w 908138"/>
                <a:gd name="connsiteY85" fmla="*/ 35534 h 615228"/>
                <a:gd name="connsiteX86" fmla="*/ 650908 w 908138"/>
                <a:gd name="connsiteY86" fmla="*/ 30372 h 615228"/>
                <a:gd name="connsiteX87" fmla="*/ 650082 w 908138"/>
                <a:gd name="connsiteY87" fmla="*/ 15196 h 615228"/>
                <a:gd name="connsiteX88" fmla="*/ 668562 w 908138"/>
                <a:gd name="connsiteY88" fmla="*/ 640 h 615228"/>
                <a:gd name="connsiteX89" fmla="*/ 675169 w 908138"/>
                <a:gd name="connsiteY89" fmla="*/ 640 h 615228"/>
                <a:gd name="connsiteX90" fmla="*/ 702526 w 908138"/>
                <a:gd name="connsiteY90" fmla="*/ 16229 h 615228"/>
                <a:gd name="connsiteX91" fmla="*/ 736182 w 908138"/>
                <a:gd name="connsiteY91" fmla="*/ 17158 h 615228"/>
                <a:gd name="connsiteX92" fmla="*/ 728749 w 908138"/>
                <a:gd name="connsiteY92" fmla="*/ 51845 h 615228"/>
                <a:gd name="connsiteX93" fmla="*/ 720386 w 908138"/>
                <a:gd name="connsiteY93" fmla="*/ 59072 h 615228"/>
                <a:gd name="connsiteX94" fmla="*/ 707482 w 908138"/>
                <a:gd name="connsiteY94" fmla="*/ 70738 h 615228"/>
                <a:gd name="connsiteX95" fmla="*/ 715225 w 908138"/>
                <a:gd name="connsiteY95" fmla="*/ 84158 h 615228"/>
                <a:gd name="connsiteX96" fmla="*/ 714812 w 908138"/>
                <a:gd name="connsiteY96" fmla="*/ 99850 h 615228"/>
                <a:gd name="connsiteX97" fmla="*/ 719664 w 908138"/>
                <a:gd name="connsiteY97" fmla="*/ 113891 h 615228"/>
                <a:gd name="connsiteX98" fmla="*/ 728645 w 908138"/>
                <a:gd name="connsiteY98" fmla="*/ 135983 h 615228"/>
                <a:gd name="connsiteX99" fmla="*/ 733497 w 908138"/>
                <a:gd name="connsiteY99" fmla="*/ 170774 h 615228"/>
                <a:gd name="connsiteX100" fmla="*/ 732155 w 908138"/>
                <a:gd name="connsiteY100" fmla="*/ 178207 h 615228"/>
                <a:gd name="connsiteX101" fmla="*/ 746196 w 908138"/>
                <a:gd name="connsiteY101" fmla="*/ 235813 h 615228"/>
                <a:gd name="connsiteX102" fmla="*/ 746092 w 908138"/>
                <a:gd name="connsiteY102" fmla="*/ 255531 h 615228"/>
                <a:gd name="connsiteX103" fmla="*/ 735252 w 908138"/>
                <a:gd name="connsiteY103" fmla="*/ 260797 h 615228"/>
                <a:gd name="connsiteX104" fmla="*/ 725651 w 908138"/>
                <a:gd name="connsiteY104" fmla="*/ 264720 h 615228"/>
                <a:gd name="connsiteX105" fmla="*/ 731123 w 908138"/>
                <a:gd name="connsiteY105" fmla="*/ 272772 h 615228"/>
                <a:gd name="connsiteX106" fmla="*/ 736698 w 908138"/>
                <a:gd name="connsiteY106" fmla="*/ 280825 h 615228"/>
                <a:gd name="connsiteX107" fmla="*/ 731536 w 908138"/>
                <a:gd name="connsiteY107" fmla="*/ 286296 h 615228"/>
                <a:gd name="connsiteX108" fmla="*/ 716980 w 908138"/>
                <a:gd name="connsiteY108" fmla="*/ 287225 h 615228"/>
                <a:gd name="connsiteX109" fmla="*/ 698087 w 908138"/>
                <a:gd name="connsiteY109" fmla="*/ 295278 h 615228"/>
                <a:gd name="connsiteX110" fmla="*/ 692925 w 908138"/>
                <a:gd name="connsiteY110" fmla="*/ 306324 h 615228"/>
                <a:gd name="connsiteX111" fmla="*/ 672897 w 908138"/>
                <a:gd name="connsiteY111" fmla="*/ 311176 h 615228"/>
                <a:gd name="connsiteX112" fmla="*/ 661128 w 908138"/>
                <a:gd name="connsiteY112" fmla="*/ 318816 h 615228"/>
                <a:gd name="connsiteX113" fmla="*/ 660922 w 908138"/>
                <a:gd name="connsiteY113" fmla="*/ 335024 h 615228"/>
                <a:gd name="connsiteX114" fmla="*/ 670523 w 908138"/>
                <a:gd name="connsiteY114" fmla="*/ 341631 h 615228"/>
                <a:gd name="connsiteX115" fmla="*/ 683737 w 908138"/>
                <a:gd name="connsiteY115" fmla="*/ 352677 h 615228"/>
                <a:gd name="connsiteX116" fmla="*/ 689415 w 908138"/>
                <a:gd name="connsiteY116" fmla="*/ 371570 h 615228"/>
                <a:gd name="connsiteX117" fmla="*/ 691996 w 908138"/>
                <a:gd name="connsiteY117" fmla="*/ 422878 h 615228"/>
                <a:gd name="connsiteX118" fmla="*/ 681569 w 908138"/>
                <a:gd name="connsiteY118" fmla="*/ 440016 h 615228"/>
                <a:gd name="connsiteX119" fmla="*/ 651940 w 908138"/>
                <a:gd name="connsiteY119" fmla="*/ 455501 h 615228"/>
                <a:gd name="connsiteX120" fmla="*/ 618182 w 908138"/>
                <a:gd name="connsiteY120" fmla="*/ 464586 h 615228"/>
                <a:gd name="connsiteX121" fmla="*/ 614775 w 908138"/>
                <a:gd name="connsiteY121" fmla="*/ 490911 h 615228"/>
                <a:gd name="connsiteX122" fmla="*/ 633461 w 908138"/>
                <a:gd name="connsiteY122" fmla="*/ 500306 h 615228"/>
                <a:gd name="connsiteX123" fmla="*/ 750325 w 908138"/>
                <a:gd name="connsiteY123" fmla="*/ 523947 h 61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08138" h="615228">
                  <a:moveTo>
                    <a:pt x="750325" y="523947"/>
                  </a:moveTo>
                  <a:cubicBezTo>
                    <a:pt x="750841" y="529522"/>
                    <a:pt x="751564" y="535923"/>
                    <a:pt x="756622" y="538194"/>
                  </a:cubicBezTo>
                  <a:cubicBezTo>
                    <a:pt x="763539" y="541394"/>
                    <a:pt x="771076" y="543665"/>
                    <a:pt x="778509" y="544801"/>
                  </a:cubicBezTo>
                  <a:cubicBezTo>
                    <a:pt x="797401" y="547692"/>
                    <a:pt x="810822" y="528593"/>
                    <a:pt x="803595" y="507223"/>
                  </a:cubicBezTo>
                  <a:cubicBezTo>
                    <a:pt x="799672" y="495660"/>
                    <a:pt x="806383" y="492253"/>
                    <a:pt x="811854" y="487711"/>
                  </a:cubicBezTo>
                  <a:cubicBezTo>
                    <a:pt x="818048" y="482652"/>
                    <a:pt x="823623" y="484924"/>
                    <a:pt x="827340" y="492460"/>
                  </a:cubicBezTo>
                  <a:cubicBezTo>
                    <a:pt x="829714" y="497415"/>
                    <a:pt x="832192" y="502371"/>
                    <a:pt x="835289" y="506707"/>
                  </a:cubicBezTo>
                  <a:cubicBezTo>
                    <a:pt x="836424" y="508358"/>
                    <a:pt x="839728" y="509391"/>
                    <a:pt x="841586" y="508771"/>
                  </a:cubicBezTo>
                  <a:cubicBezTo>
                    <a:pt x="843651" y="508049"/>
                    <a:pt x="845922" y="505777"/>
                    <a:pt x="846955" y="503506"/>
                  </a:cubicBezTo>
                  <a:cubicBezTo>
                    <a:pt x="851084" y="495247"/>
                    <a:pt x="847781" y="487505"/>
                    <a:pt x="845509" y="479452"/>
                  </a:cubicBezTo>
                  <a:cubicBezTo>
                    <a:pt x="844477" y="475942"/>
                    <a:pt x="844580" y="470471"/>
                    <a:pt x="846438" y="467786"/>
                  </a:cubicBezTo>
                  <a:cubicBezTo>
                    <a:pt x="849329" y="463657"/>
                    <a:pt x="853768" y="459837"/>
                    <a:pt x="858311" y="458392"/>
                  </a:cubicBezTo>
                  <a:cubicBezTo>
                    <a:pt x="867086" y="455604"/>
                    <a:pt x="868221" y="462831"/>
                    <a:pt x="869151" y="470161"/>
                  </a:cubicBezTo>
                  <a:cubicBezTo>
                    <a:pt x="869770" y="474497"/>
                    <a:pt x="873280" y="478213"/>
                    <a:pt x="877306" y="476974"/>
                  </a:cubicBezTo>
                  <a:cubicBezTo>
                    <a:pt x="880403" y="476045"/>
                    <a:pt x="883294" y="472535"/>
                    <a:pt x="885462" y="469438"/>
                  </a:cubicBezTo>
                  <a:cubicBezTo>
                    <a:pt x="886907" y="467477"/>
                    <a:pt x="887320" y="464276"/>
                    <a:pt x="887423" y="461592"/>
                  </a:cubicBezTo>
                  <a:cubicBezTo>
                    <a:pt x="887630" y="456327"/>
                    <a:pt x="885462" y="447345"/>
                    <a:pt x="887320" y="446313"/>
                  </a:cubicBezTo>
                  <a:cubicBezTo>
                    <a:pt x="894857" y="441977"/>
                    <a:pt x="896818" y="452094"/>
                    <a:pt x="901464" y="455604"/>
                  </a:cubicBezTo>
                  <a:cubicBezTo>
                    <a:pt x="907245" y="459940"/>
                    <a:pt x="910342" y="465722"/>
                    <a:pt x="906316" y="473155"/>
                  </a:cubicBezTo>
                  <a:cubicBezTo>
                    <a:pt x="903115" y="479142"/>
                    <a:pt x="899399" y="484717"/>
                    <a:pt x="895786" y="490498"/>
                  </a:cubicBezTo>
                  <a:cubicBezTo>
                    <a:pt x="895166" y="492253"/>
                    <a:pt x="894650" y="494112"/>
                    <a:pt x="894031" y="495867"/>
                  </a:cubicBezTo>
                  <a:cubicBezTo>
                    <a:pt x="864608" y="518372"/>
                    <a:pt x="849226" y="554505"/>
                    <a:pt x="824656" y="581760"/>
                  </a:cubicBezTo>
                  <a:cubicBezTo>
                    <a:pt x="812990" y="603027"/>
                    <a:pt x="794201" y="611182"/>
                    <a:pt x="773140" y="614899"/>
                  </a:cubicBezTo>
                  <a:cubicBezTo>
                    <a:pt x="738866" y="618306"/>
                    <a:pt x="709030" y="594148"/>
                    <a:pt x="674033" y="596832"/>
                  </a:cubicBezTo>
                  <a:cubicBezTo>
                    <a:pt x="655244" y="598278"/>
                    <a:pt x="637797" y="597555"/>
                    <a:pt x="619421" y="605917"/>
                  </a:cubicBezTo>
                  <a:cubicBezTo>
                    <a:pt x="587624" y="620370"/>
                    <a:pt x="523514" y="594974"/>
                    <a:pt x="503279" y="562764"/>
                  </a:cubicBezTo>
                  <a:cubicBezTo>
                    <a:pt x="498943" y="555847"/>
                    <a:pt x="493369" y="550273"/>
                    <a:pt x="489033" y="543562"/>
                  </a:cubicBezTo>
                  <a:cubicBezTo>
                    <a:pt x="487071" y="540155"/>
                    <a:pt x="485729" y="536439"/>
                    <a:pt x="484903" y="532516"/>
                  </a:cubicBezTo>
                  <a:cubicBezTo>
                    <a:pt x="480980" y="504435"/>
                    <a:pt x="514532" y="515482"/>
                    <a:pt x="519797" y="490911"/>
                  </a:cubicBezTo>
                  <a:cubicBezTo>
                    <a:pt x="506067" y="493905"/>
                    <a:pt x="499563" y="517134"/>
                    <a:pt x="485523" y="504022"/>
                  </a:cubicBezTo>
                  <a:cubicBezTo>
                    <a:pt x="473031" y="492357"/>
                    <a:pt x="475818" y="476149"/>
                    <a:pt x="477573" y="461282"/>
                  </a:cubicBezTo>
                  <a:cubicBezTo>
                    <a:pt x="481496" y="426595"/>
                    <a:pt x="536831" y="370331"/>
                    <a:pt x="567183" y="369608"/>
                  </a:cubicBezTo>
                  <a:cubicBezTo>
                    <a:pt x="574926" y="369402"/>
                    <a:pt x="581223" y="373738"/>
                    <a:pt x="583081" y="381480"/>
                  </a:cubicBezTo>
                  <a:cubicBezTo>
                    <a:pt x="578849" y="357942"/>
                    <a:pt x="572242" y="331411"/>
                    <a:pt x="610749" y="337811"/>
                  </a:cubicBezTo>
                  <a:cubicBezTo>
                    <a:pt x="612504" y="343076"/>
                    <a:pt x="612814" y="351129"/>
                    <a:pt x="621073" y="344315"/>
                  </a:cubicBezTo>
                  <a:cubicBezTo>
                    <a:pt x="619111" y="349477"/>
                    <a:pt x="623241" y="340082"/>
                    <a:pt x="624996" y="345244"/>
                  </a:cubicBezTo>
                  <a:cubicBezTo>
                    <a:pt x="626028" y="348445"/>
                    <a:pt x="630983" y="345864"/>
                    <a:pt x="630674" y="345554"/>
                  </a:cubicBezTo>
                  <a:cubicBezTo>
                    <a:pt x="622415" y="336985"/>
                    <a:pt x="612710" y="330791"/>
                    <a:pt x="603006" y="324390"/>
                  </a:cubicBezTo>
                  <a:cubicBezTo>
                    <a:pt x="596605" y="320158"/>
                    <a:pt x="584320" y="313034"/>
                    <a:pt x="587004" y="308905"/>
                  </a:cubicBezTo>
                  <a:cubicBezTo>
                    <a:pt x="611368" y="272049"/>
                    <a:pt x="560576" y="255325"/>
                    <a:pt x="569144" y="222083"/>
                  </a:cubicBezTo>
                  <a:cubicBezTo>
                    <a:pt x="578126" y="186879"/>
                    <a:pt x="552317" y="177381"/>
                    <a:pt x="529295" y="166748"/>
                  </a:cubicBezTo>
                  <a:cubicBezTo>
                    <a:pt x="520004" y="162412"/>
                    <a:pt x="511951" y="155392"/>
                    <a:pt x="501731" y="150849"/>
                  </a:cubicBezTo>
                  <a:cubicBezTo>
                    <a:pt x="505034" y="172942"/>
                    <a:pt x="504312" y="195757"/>
                    <a:pt x="479328" y="198029"/>
                  </a:cubicBezTo>
                  <a:cubicBezTo>
                    <a:pt x="451867" y="200506"/>
                    <a:pt x="434420" y="167367"/>
                    <a:pt x="439789" y="131028"/>
                  </a:cubicBezTo>
                  <a:cubicBezTo>
                    <a:pt x="419967" y="148165"/>
                    <a:pt x="397462" y="162928"/>
                    <a:pt x="379189" y="185434"/>
                  </a:cubicBezTo>
                  <a:cubicBezTo>
                    <a:pt x="367420" y="199887"/>
                    <a:pt x="343366" y="221876"/>
                    <a:pt x="321583" y="187602"/>
                  </a:cubicBezTo>
                  <a:cubicBezTo>
                    <a:pt x="319208" y="183885"/>
                    <a:pt x="294431" y="155392"/>
                    <a:pt x="275333" y="188118"/>
                  </a:cubicBezTo>
                  <a:cubicBezTo>
                    <a:pt x="265732" y="204636"/>
                    <a:pt x="243949" y="180582"/>
                    <a:pt x="227018" y="178723"/>
                  </a:cubicBezTo>
                  <a:cubicBezTo>
                    <a:pt x="223817" y="176659"/>
                    <a:pt x="221546" y="173768"/>
                    <a:pt x="220204" y="170051"/>
                  </a:cubicBezTo>
                  <a:cubicBezTo>
                    <a:pt x="216488" y="165509"/>
                    <a:pt x="229702" y="157457"/>
                    <a:pt x="219481" y="156424"/>
                  </a:cubicBezTo>
                  <a:cubicBezTo>
                    <a:pt x="211222" y="155598"/>
                    <a:pt x="202138" y="160863"/>
                    <a:pt x="193259" y="160450"/>
                  </a:cubicBezTo>
                  <a:cubicBezTo>
                    <a:pt x="172612" y="159315"/>
                    <a:pt x="141847" y="153534"/>
                    <a:pt x="134827" y="169019"/>
                  </a:cubicBezTo>
                  <a:cubicBezTo>
                    <a:pt x="122542" y="195964"/>
                    <a:pt x="112941" y="229309"/>
                    <a:pt x="119858" y="261726"/>
                  </a:cubicBezTo>
                  <a:cubicBezTo>
                    <a:pt x="124194" y="281857"/>
                    <a:pt x="124297" y="302814"/>
                    <a:pt x="131937" y="322532"/>
                  </a:cubicBezTo>
                  <a:cubicBezTo>
                    <a:pt x="138853" y="340392"/>
                    <a:pt x="121716" y="355361"/>
                    <a:pt x="114180" y="348548"/>
                  </a:cubicBezTo>
                  <a:cubicBezTo>
                    <a:pt x="93326" y="329552"/>
                    <a:pt x="69685" y="346999"/>
                    <a:pt x="49760" y="335540"/>
                  </a:cubicBezTo>
                  <a:cubicBezTo>
                    <a:pt x="45218" y="332959"/>
                    <a:pt x="40572" y="330791"/>
                    <a:pt x="36443" y="327488"/>
                  </a:cubicBezTo>
                  <a:cubicBezTo>
                    <a:pt x="29216" y="320880"/>
                    <a:pt x="24777" y="312312"/>
                    <a:pt x="21576" y="302711"/>
                  </a:cubicBezTo>
                  <a:cubicBezTo>
                    <a:pt x="20544" y="268746"/>
                    <a:pt x="7640" y="237981"/>
                    <a:pt x="0" y="205771"/>
                  </a:cubicBezTo>
                  <a:cubicBezTo>
                    <a:pt x="206" y="198958"/>
                    <a:pt x="1858" y="192867"/>
                    <a:pt x="7123" y="188428"/>
                  </a:cubicBezTo>
                  <a:cubicBezTo>
                    <a:pt x="17447" y="186260"/>
                    <a:pt x="28287" y="180685"/>
                    <a:pt x="32623" y="172013"/>
                  </a:cubicBezTo>
                  <a:cubicBezTo>
                    <a:pt x="52651" y="133093"/>
                    <a:pt x="79389" y="107387"/>
                    <a:pt x="122542" y="108213"/>
                  </a:cubicBezTo>
                  <a:cubicBezTo>
                    <a:pt x="164147" y="109968"/>
                    <a:pt x="184794" y="67331"/>
                    <a:pt x="219172" y="53704"/>
                  </a:cubicBezTo>
                  <a:cubicBezTo>
                    <a:pt x="262221" y="34192"/>
                    <a:pt x="310227" y="39560"/>
                    <a:pt x="353586" y="21494"/>
                  </a:cubicBezTo>
                  <a:cubicBezTo>
                    <a:pt x="365974" y="13544"/>
                    <a:pt x="378363" y="11480"/>
                    <a:pt x="392197" y="17984"/>
                  </a:cubicBezTo>
                  <a:cubicBezTo>
                    <a:pt x="398701" y="21081"/>
                    <a:pt x="406443" y="21287"/>
                    <a:pt x="413670" y="22733"/>
                  </a:cubicBezTo>
                  <a:cubicBezTo>
                    <a:pt x="416767" y="37805"/>
                    <a:pt x="401591" y="32437"/>
                    <a:pt x="397771" y="39663"/>
                  </a:cubicBezTo>
                  <a:cubicBezTo>
                    <a:pt x="396636" y="41418"/>
                    <a:pt x="394571" y="42244"/>
                    <a:pt x="394055" y="44515"/>
                  </a:cubicBezTo>
                  <a:cubicBezTo>
                    <a:pt x="396223" y="41418"/>
                    <a:pt x="398804" y="38631"/>
                    <a:pt x="401798" y="36360"/>
                  </a:cubicBezTo>
                  <a:cubicBezTo>
                    <a:pt x="427194" y="35327"/>
                    <a:pt x="446499" y="51432"/>
                    <a:pt x="467147" y="63821"/>
                  </a:cubicBezTo>
                  <a:cubicBezTo>
                    <a:pt x="476438" y="63718"/>
                    <a:pt x="483974" y="59691"/>
                    <a:pt x="488413" y="50606"/>
                  </a:cubicBezTo>
                  <a:cubicBezTo>
                    <a:pt x="492543" y="42038"/>
                    <a:pt x="496982" y="34295"/>
                    <a:pt x="505551" y="30475"/>
                  </a:cubicBezTo>
                  <a:cubicBezTo>
                    <a:pt x="509164" y="34192"/>
                    <a:pt x="513087" y="37702"/>
                    <a:pt x="516184" y="41935"/>
                  </a:cubicBezTo>
                  <a:cubicBezTo>
                    <a:pt x="517423" y="43586"/>
                    <a:pt x="517010" y="46683"/>
                    <a:pt x="517320" y="49058"/>
                  </a:cubicBezTo>
                  <a:cubicBezTo>
                    <a:pt x="501524" y="48955"/>
                    <a:pt x="501628" y="61859"/>
                    <a:pt x="499460" y="73835"/>
                  </a:cubicBezTo>
                  <a:cubicBezTo>
                    <a:pt x="498427" y="79513"/>
                    <a:pt x="488826" y="83333"/>
                    <a:pt x="495330" y="90456"/>
                  </a:cubicBezTo>
                  <a:cubicBezTo>
                    <a:pt x="496466" y="91695"/>
                    <a:pt x="503383" y="85913"/>
                    <a:pt x="507925" y="84571"/>
                  </a:cubicBezTo>
                  <a:cubicBezTo>
                    <a:pt x="511332" y="83539"/>
                    <a:pt x="516081" y="83023"/>
                    <a:pt x="518662" y="84778"/>
                  </a:cubicBezTo>
                  <a:cubicBezTo>
                    <a:pt x="537348" y="97889"/>
                    <a:pt x="560369" y="105219"/>
                    <a:pt x="569454" y="131234"/>
                  </a:cubicBezTo>
                  <a:cubicBezTo>
                    <a:pt x="577816" y="124731"/>
                    <a:pt x="572964" y="112445"/>
                    <a:pt x="581326" y="106664"/>
                  </a:cubicBezTo>
                  <a:cubicBezTo>
                    <a:pt x="589585" y="100986"/>
                    <a:pt x="600528" y="98508"/>
                    <a:pt x="604348" y="86430"/>
                  </a:cubicBezTo>
                  <a:cubicBezTo>
                    <a:pt x="607549" y="76003"/>
                    <a:pt x="611162" y="65782"/>
                    <a:pt x="614465" y="55665"/>
                  </a:cubicBezTo>
                  <a:cubicBezTo>
                    <a:pt x="620866" y="51226"/>
                    <a:pt x="623241" y="56801"/>
                    <a:pt x="626647" y="60414"/>
                  </a:cubicBezTo>
                  <a:cubicBezTo>
                    <a:pt x="637384" y="71873"/>
                    <a:pt x="637590" y="71667"/>
                    <a:pt x="647604" y="61446"/>
                  </a:cubicBezTo>
                  <a:cubicBezTo>
                    <a:pt x="651321" y="57730"/>
                    <a:pt x="654212" y="53084"/>
                    <a:pt x="657928" y="49574"/>
                  </a:cubicBezTo>
                  <a:cubicBezTo>
                    <a:pt x="663709" y="44309"/>
                    <a:pt x="679918" y="50606"/>
                    <a:pt x="675478" y="35534"/>
                  </a:cubicBezTo>
                  <a:cubicBezTo>
                    <a:pt x="672794" y="26449"/>
                    <a:pt x="659477" y="31301"/>
                    <a:pt x="650908" y="30372"/>
                  </a:cubicBezTo>
                  <a:cubicBezTo>
                    <a:pt x="649669" y="25313"/>
                    <a:pt x="645333" y="19842"/>
                    <a:pt x="650082" y="15196"/>
                  </a:cubicBezTo>
                  <a:cubicBezTo>
                    <a:pt x="655657" y="9621"/>
                    <a:pt x="662161" y="5079"/>
                    <a:pt x="668562" y="640"/>
                  </a:cubicBezTo>
                  <a:cubicBezTo>
                    <a:pt x="670213" y="-496"/>
                    <a:pt x="675065" y="124"/>
                    <a:pt x="675169" y="640"/>
                  </a:cubicBezTo>
                  <a:cubicBezTo>
                    <a:pt x="678472" y="18293"/>
                    <a:pt x="693132" y="11996"/>
                    <a:pt x="702526" y="16229"/>
                  </a:cubicBezTo>
                  <a:cubicBezTo>
                    <a:pt x="713366" y="21081"/>
                    <a:pt x="724619" y="8176"/>
                    <a:pt x="736182" y="17158"/>
                  </a:cubicBezTo>
                  <a:cubicBezTo>
                    <a:pt x="737730" y="29546"/>
                    <a:pt x="734117" y="40902"/>
                    <a:pt x="728749" y="51845"/>
                  </a:cubicBezTo>
                  <a:cubicBezTo>
                    <a:pt x="726994" y="55562"/>
                    <a:pt x="724929" y="59072"/>
                    <a:pt x="720386" y="59072"/>
                  </a:cubicBezTo>
                  <a:cubicBezTo>
                    <a:pt x="713057" y="59072"/>
                    <a:pt x="707275" y="62892"/>
                    <a:pt x="707482" y="70738"/>
                  </a:cubicBezTo>
                  <a:cubicBezTo>
                    <a:pt x="707585" y="75280"/>
                    <a:pt x="712437" y="79719"/>
                    <a:pt x="715225" y="84158"/>
                  </a:cubicBezTo>
                  <a:cubicBezTo>
                    <a:pt x="718631" y="89527"/>
                    <a:pt x="716463" y="94585"/>
                    <a:pt x="714812" y="99850"/>
                  </a:cubicBezTo>
                  <a:cubicBezTo>
                    <a:pt x="712953" y="105838"/>
                    <a:pt x="714812" y="110587"/>
                    <a:pt x="719664" y="113891"/>
                  </a:cubicBezTo>
                  <a:cubicBezTo>
                    <a:pt x="719870" y="122563"/>
                    <a:pt x="722761" y="130099"/>
                    <a:pt x="728645" y="135983"/>
                  </a:cubicBezTo>
                  <a:cubicBezTo>
                    <a:pt x="738763" y="146204"/>
                    <a:pt x="746299" y="156527"/>
                    <a:pt x="733497" y="170774"/>
                  </a:cubicBezTo>
                  <a:cubicBezTo>
                    <a:pt x="732052" y="172323"/>
                    <a:pt x="731123" y="177072"/>
                    <a:pt x="732155" y="178207"/>
                  </a:cubicBezTo>
                  <a:cubicBezTo>
                    <a:pt x="745989" y="194725"/>
                    <a:pt x="733188" y="218676"/>
                    <a:pt x="746196" y="235813"/>
                  </a:cubicBezTo>
                  <a:cubicBezTo>
                    <a:pt x="749086" y="239736"/>
                    <a:pt x="746505" y="248821"/>
                    <a:pt x="746092" y="255531"/>
                  </a:cubicBezTo>
                  <a:cubicBezTo>
                    <a:pt x="745473" y="264307"/>
                    <a:pt x="740208" y="262345"/>
                    <a:pt x="735252" y="260797"/>
                  </a:cubicBezTo>
                  <a:cubicBezTo>
                    <a:pt x="731123" y="259455"/>
                    <a:pt x="727303" y="260487"/>
                    <a:pt x="725651" y="264720"/>
                  </a:cubicBezTo>
                  <a:cubicBezTo>
                    <a:pt x="723483" y="270088"/>
                    <a:pt x="727613" y="271430"/>
                    <a:pt x="731123" y="272772"/>
                  </a:cubicBezTo>
                  <a:cubicBezTo>
                    <a:pt x="734736" y="274114"/>
                    <a:pt x="738350" y="275766"/>
                    <a:pt x="736698" y="280825"/>
                  </a:cubicBezTo>
                  <a:cubicBezTo>
                    <a:pt x="735975" y="283096"/>
                    <a:pt x="733601" y="285883"/>
                    <a:pt x="731536" y="286296"/>
                  </a:cubicBezTo>
                  <a:cubicBezTo>
                    <a:pt x="726787" y="287432"/>
                    <a:pt x="721316" y="288877"/>
                    <a:pt x="716980" y="287225"/>
                  </a:cubicBezTo>
                  <a:cubicBezTo>
                    <a:pt x="707998" y="284025"/>
                    <a:pt x="702423" y="287019"/>
                    <a:pt x="698087" y="295278"/>
                  </a:cubicBezTo>
                  <a:cubicBezTo>
                    <a:pt x="696229" y="298891"/>
                    <a:pt x="694267" y="302504"/>
                    <a:pt x="692925" y="306324"/>
                  </a:cubicBezTo>
                  <a:cubicBezTo>
                    <a:pt x="688383" y="319125"/>
                    <a:pt x="682292" y="317680"/>
                    <a:pt x="672897" y="311176"/>
                  </a:cubicBezTo>
                  <a:cubicBezTo>
                    <a:pt x="665155" y="305808"/>
                    <a:pt x="661438" y="309318"/>
                    <a:pt x="661128" y="318816"/>
                  </a:cubicBezTo>
                  <a:cubicBezTo>
                    <a:pt x="661025" y="324184"/>
                    <a:pt x="661025" y="329552"/>
                    <a:pt x="660922" y="335024"/>
                  </a:cubicBezTo>
                  <a:cubicBezTo>
                    <a:pt x="660612" y="343386"/>
                    <a:pt x="665051" y="343076"/>
                    <a:pt x="670523" y="341631"/>
                  </a:cubicBezTo>
                  <a:cubicBezTo>
                    <a:pt x="678988" y="339360"/>
                    <a:pt x="686215" y="339257"/>
                    <a:pt x="683737" y="352677"/>
                  </a:cubicBezTo>
                  <a:cubicBezTo>
                    <a:pt x="682395" y="360214"/>
                    <a:pt x="684976" y="367647"/>
                    <a:pt x="689415" y="371570"/>
                  </a:cubicBezTo>
                  <a:cubicBezTo>
                    <a:pt x="707895" y="388088"/>
                    <a:pt x="699326" y="405535"/>
                    <a:pt x="691996" y="422878"/>
                  </a:cubicBezTo>
                  <a:cubicBezTo>
                    <a:pt x="689415" y="429073"/>
                    <a:pt x="685079" y="434338"/>
                    <a:pt x="681569" y="440016"/>
                  </a:cubicBezTo>
                  <a:cubicBezTo>
                    <a:pt x="679195" y="462315"/>
                    <a:pt x="665774" y="460457"/>
                    <a:pt x="651940" y="455501"/>
                  </a:cubicBezTo>
                  <a:cubicBezTo>
                    <a:pt x="638623" y="450752"/>
                    <a:pt x="627267" y="451578"/>
                    <a:pt x="618182" y="464586"/>
                  </a:cubicBezTo>
                  <a:cubicBezTo>
                    <a:pt x="612504" y="472742"/>
                    <a:pt x="608891" y="481104"/>
                    <a:pt x="614775" y="490911"/>
                  </a:cubicBezTo>
                  <a:cubicBezTo>
                    <a:pt x="619214" y="498344"/>
                    <a:pt x="624479" y="500719"/>
                    <a:pt x="633461" y="500306"/>
                  </a:cubicBezTo>
                  <a:cubicBezTo>
                    <a:pt x="673827" y="499067"/>
                    <a:pt x="713160" y="505158"/>
                    <a:pt x="750325" y="52394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0AD4318-4B36-43A0-8A83-74B971260149}"/>
                </a:ext>
              </a:extLst>
            </p:cNvPr>
            <p:cNvSpPr/>
            <p:nvPr/>
          </p:nvSpPr>
          <p:spPr>
            <a:xfrm>
              <a:off x="6477414" y="1373401"/>
              <a:ext cx="500755" cy="406248"/>
            </a:xfrm>
            <a:custGeom>
              <a:avLst/>
              <a:gdLst>
                <a:gd name="connsiteX0" fmla="*/ 2049 w 500755"/>
                <a:gd name="connsiteY0" fmla="*/ 321038 h 406248"/>
                <a:gd name="connsiteX1" fmla="*/ 25690 w 500755"/>
                <a:gd name="connsiteY1" fmla="*/ 338898 h 406248"/>
                <a:gd name="connsiteX2" fmla="*/ 77515 w 500755"/>
                <a:gd name="connsiteY2" fmla="*/ 360888 h 406248"/>
                <a:gd name="connsiteX3" fmla="*/ 126346 w 500755"/>
                <a:gd name="connsiteY3" fmla="*/ 353764 h 406248"/>
                <a:gd name="connsiteX4" fmla="*/ 138012 w 500755"/>
                <a:gd name="connsiteY4" fmla="*/ 340756 h 406248"/>
                <a:gd name="connsiteX5" fmla="*/ 124488 w 500755"/>
                <a:gd name="connsiteY5" fmla="*/ 329400 h 406248"/>
                <a:gd name="connsiteX6" fmla="*/ 124488 w 500755"/>
                <a:gd name="connsiteY6" fmla="*/ 321038 h 406248"/>
                <a:gd name="connsiteX7" fmla="*/ 124488 w 500755"/>
                <a:gd name="connsiteY7" fmla="*/ 321038 h 406248"/>
                <a:gd name="connsiteX8" fmla="*/ 227415 w 500755"/>
                <a:gd name="connsiteY8" fmla="*/ 274272 h 406248"/>
                <a:gd name="connsiteX9" fmla="*/ 178068 w 500755"/>
                <a:gd name="connsiteY9" fmla="*/ 254141 h 406248"/>
                <a:gd name="connsiteX10" fmla="*/ 183333 w 500755"/>
                <a:gd name="connsiteY10" fmla="*/ 243094 h 406248"/>
                <a:gd name="connsiteX11" fmla="*/ 196960 w 500755"/>
                <a:gd name="connsiteY11" fmla="*/ 239275 h 406248"/>
                <a:gd name="connsiteX12" fmla="*/ 225660 w 500755"/>
                <a:gd name="connsiteY12" fmla="*/ 251973 h 406248"/>
                <a:gd name="connsiteX13" fmla="*/ 242281 w 500755"/>
                <a:gd name="connsiteY13" fmla="*/ 223273 h 406248"/>
                <a:gd name="connsiteX14" fmla="*/ 253844 w 500755"/>
                <a:gd name="connsiteY14" fmla="*/ 221208 h 406248"/>
                <a:gd name="connsiteX15" fmla="*/ 265303 w 500755"/>
                <a:gd name="connsiteY15" fmla="*/ 246501 h 406248"/>
                <a:gd name="connsiteX16" fmla="*/ 271704 w 500755"/>
                <a:gd name="connsiteY16" fmla="*/ 248772 h 406248"/>
                <a:gd name="connsiteX17" fmla="*/ 276040 w 500755"/>
                <a:gd name="connsiteY17" fmla="*/ 242991 h 406248"/>
                <a:gd name="connsiteX18" fmla="*/ 253224 w 500755"/>
                <a:gd name="connsiteY18" fmla="*/ 200871 h 406248"/>
                <a:gd name="connsiteX19" fmla="*/ 250230 w 500755"/>
                <a:gd name="connsiteY19" fmla="*/ 184353 h 406248"/>
                <a:gd name="connsiteX20" fmla="*/ 259522 w 500755"/>
                <a:gd name="connsiteY20" fmla="*/ 168041 h 406248"/>
                <a:gd name="connsiteX21" fmla="*/ 296481 w 500755"/>
                <a:gd name="connsiteY21" fmla="*/ 151110 h 406248"/>
                <a:gd name="connsiteX22" fmla="*/ 304843 w 500755"/>
                <a:gd name="connsiteY22" fmla="*/ 145536 h 406248"/>
                <a:gd name="connsiteX23" fmla="*/ 296997 w 500755"/>
                <a:gd name="connsiteY23" fmla="*/ 132734 h 406248"/>
                <a:gd name="connsiteX24" fmla="*/ 279240 w 500755"/>
                <a:gd name="connsiteY24" fmla="*/ 129534 h 406248"/>
                <a:gd name="connsiteX25" fmla="*/ 262309 w 500755"/>
                <a:gd name="connsiteY25" fmla="*/ 115700 h 406248"/>
                <a:gd name="connsiteX26" fmla="*/ 269742 w 500755"/>
                <a:gd name="connsiteY26" fmla="*/ 84626 h 406248"/>
                <a:gd name="connsiteX27" fmla="*/ 309798 w 500755"/>
                <a:gd name="connsiteY27" fmla="*/ 53242 h 406248"/>
                <a:gd name="connsiteX28" fmla="*/ 339840 w 500755"/>
                <a:gd name="connsiteY28" fmla="*/ 53139 h 406248"/>
                <a:gd name="connsiteX29" fmla="*/ 346241 w 500755"/>
                <a:gd name="connsiteY29" fmla="*/ 78535 h 406248"/>
                <a:gd name="connsiteX30" fmla="*/ 339117 w 500755"/>
                <a:gd name="connsiteY30" fmla="*/ 88136 h 406248"/>
                <a:gd name="connsiteX31" fmla="*/ 337259 w 500755"/>
                <a:gd name="connsiteY31" fmla="*/ 99492 h 406248"/>
                <a:gd name="connsiteX32" fmla="*/ 347686 w 500755"/>
                <a:gd name="connsiteY32" fmla="*/ 98873 h 406248"/>
                <a:gd name="connsiteX33" fmla="*/ 354809 w 500755"/>
                <a:gd name="connsiteY33" fmla="*/ 106099 h 406248"/>
                <a:gd name="connsiteX34" fmla="*/ 349338 w 500755"/>
                <a:gd name="connsiteY34" fmla="*/ 124785 h 406248"/>
                <a:gd name="connsiteX35" fmla="*/ 361726 w 500755"/>
                <a:gd name="connsiteY35" fmla="*/ 140271 h 406248"/>
                <a:gd name="connsiteX36" fmla="*/ 384851 w 500755"/>
                <a:gd name="connsiteY36" fmla="*/ 153795 h 406248"/>
                <a:gd name="connsiteX37" fmla="*/ 390736 w 500755"/>
                <a:gd name="connsiteY37" fmla="*/ 152866 h 406248"/>
                <a:gd name="connsiteX38" fmla="*/ 410351 w 500755"/>
                <a:gd name="connsiteY38" fmla="*/ 156582 h 406248"/>
                <a:gd name="connsiteX39" fmla="*/ 419848 w 500755"/>
                <a:gd name="connsiteY39" fmla="*/ 154517 h 406248"/>
                <a:gd name="connsiteX40" fmla="*/ 421603 w 500755"/>
                <a:gd name="connsiteY40" fmla="*/ 114978 h 406248"/>
                <a:gd name="connsiteX41" fmla="*/ 427282 w 500755"/>
                <a:gd name="connsiteY41" fmla="*/ 84007 h 406248"/>
                <a:gd name="connsiteX42" fmla="*/ 434818 w 500755"/>
                <a:gd name="connsiteY42" fmla="*/ 62637 h 406248"/>
                <a:gd name="connsiteX43" fmla="*/ 431927 w 500755"/>
                <a:gd name="connsiteY43" fmla="*/ 5960 h 406248"/>
                <a:gd name="connsiteX44" fmla="*/ 436366 w 500755"/>
                <a:gd name="connsiteY44" fmla="*/ 282 h 406248"/>
                <a:gd name="connsiteX45" fmla="*/ 442974 w 500755"/>
                <a:gd name="connsiteY45" fmla="*/ 1830 h 406248"/>
                <a:gd name="connsiteX46" fmla="*/ 452058 w 500755"/>
                <a:gd name="connsiteY46" fmla="*/ 19793 h 406248"/>
                <a:gd name="connsiteX47" fmla="*/ 468679 w 500755"/>
                <a:gd name="connsiteY47" fmla="*/ 30117 h 406248"/>
                <a:gd name="connsiteX48" fmla="*/ 481997 w 500755"/>
                <a:gd name="connsiteY48" fmla="*/ 48183 h 406248"/>
                <a:gd name="connsiteX49" fmla="*/ 477351 w 500755"/>
                <a:gd name="connsiteY49" fmla="*/ 63979 h 406248"/>
                <a:gd name="connsiteX50" fmla="*/ 499341 w 500755"/>
                <a:gd name="connsiteY50" fmla="*/ 95363 h 406248"/>
                <a:gd name="connsiteX51" fmla="*/ 480861 w 500755"/>
                <a:gd name="connsiteY51" fmla="*/ 140271 h 406248"/>
                <a:gd name="connsiteX52" fmla="*/ 459801 w 500755"/>
                <a:gd name="connsiteY52" fmla="*/ 194883 h 406248"/>
                <a:gd name="connsiteX53" fmla="*/ 431205 w 500755"/>
                <a:gd name="connsiteY53" fmla="*/ 238449 h 406248"/>
                <a:gd name="connsiteX54" fmla="*/ 367920 w 500755"/>
                <a:gd name="connsiteY54" fmla="*/ 265497 h 406248"/>
                <a:gd name="connsiteX55" fmla="*/ 290802 w 500755"/>
                <a:gd name="connsiteY55" fmla="*/ 312779 h 406248"/>
                <a:gd name="connsiteX56" fmla="*/ 245482 w 500755"/>
                <a:gd name="connsiteY56" fmla="*/ 347054 h 406248"/>
                <a:gd name="connsiteX57" fmla="*/ 189011 w 500755"/>
                <a:gd name="connsiteY57" fmla="*/ 370489 h 406248"/>
                <a:gd name="connsiteX58" fmla="*/ 153498 w 500755"/>
                <a:gd name="connsiteY58" fmla="*/ 378541 h 406248"/>
                <a:gd name="connsiteX59" fmla="*/ 82058 w 500755"/>
                <a:gd name="connsiteY59" fmla="*/ 385871 h 406248"/>
                <a:gd name="connsiteX60" fmla="*/ 72044 w 500755"/>
                <a:gd name="connsiteY60" fmla="*/ 383496 h 406248"/>
                <a:gd name="connsiteX61" fmla="*/ 12889 w 500755"/>
                <a:gd name="connsiteY61" fmla="*/ 355726 h 406248"/>
                <a:gd name="connsiteX62" fmla="*/ 7108 w 500755"/>
                <a:gd name="connsiteY62" fmla="*/ 346434 h 406248"/>
                <a:gd name="connsiteX63" fmla="*/ 4424 w 500755"/>
                <a:gd name="connsiteY63" fmla="*/ 341686 h 406248"/>
                <a:gd name="connsiteX64" fmla="*/ 2049 w 500755"/>
                <a:gd name="connsiteY64" fmla="*/ 321038 h 40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0755" h="406248">
                  <a:moveTo>
                    <a:pt x="2049" y="321038"/>
                  </a:moveTo>
                  <a:cubicBezTo>
                    <a:pt x="13612" y="321245"/>
                    <a:pt x="20735" y="328162"/>
                    <a:pt x="25690" y="338898"/>
                  </a:cubicBezTo>
                  <a:cubicBezTo>
                    <a:pt x="36840" y="363159"/>
                    <a:pt x="56765" y="367598"/>
                    <a:pt x="77515" y="360888"/>
                  </a:cubicBezTo>
                  <a:cubicBezTo>
                    <a:pt x="93827" y="355623"/>
                    <a:pt x="109932" y="355106"/>
                    <a:pt x="126346" y="353764"/>
                  </a:cubicBezTo>
                  <a:cubicBezTo>
                    <a:pt x="133366" y="353248"/>
                    <a:pt x="138425" y="349325"/>
                    <a:pt x="138012" y="340756"/>
                  </a:cubicBezTo>
                  <a:cubicBezTo>
                    <a:pt x="137496" y="331672"/>
                    <a:pt x="130785" y="330639"/>
                    <a:pt x="124488" y="329400"/>
                  </a:cubicBezTo>
                  <a:cubicBezTo>
                    <a:pt x="122423" y="326613"/>
                    <a:pt x="122423" y="323826"/>
                    <a:pt x="124488" y="321038"/>
                  </a:cubicBezTo>
                  <a:lnTo>
                    <a:pt x="124488" y="321038"/>
                  </a:lnTo>
                  <a:cubicBezTo>
                    <a:pt x="149265" y="281602"/>
                    <a:pt x="191489" y="286041"/>
                    <a:pt x="227415" y="274272"/>
                  </a:cubicBezTo>
                  <a:cubicBezTo>
                    <a:pt x="209039" y="270762"/>
                    <a:pt x="189940" y="273859"/>
                    <a:pt x="178068" y="254141"/>
                  </a:cubicBezTo>
                  <a:cubicBezTo>
                    <a:pt x="179823" y="250424"/>
                    <a:pt x="181475" y="246708"/>
                    <a:pt x="183333" y="243094"/>
                  </a:cubicBezTo>
                  <a:cubicBezTo>
                    <a:pt x="186740" y="236591"/>
                    <a:pt x="191489" y="229777"/>
                    <a:pt x="196960" y="239275"/>
                  </a:cubicBezTo>
                  <a:cubicBezTo>
                    <a:pt x="204187" y="251870"/>
                    <a:pt x="213272" y="257238"/>
                    <a:pt x="225660" y="251973"/>
                  </a:cubicBezTo>
                  <a:cubicBezTo>
                    <a:pt x="237016" y="247121"/>
                    <a:pt x="244449" y="238655"/>
                    <a:pt x="242281" y="223273"/>
                  </a:cubicBezTo>
                  <a:cubicBezTo>
                    <a:pt x="241559" y="218421"/>
                    <a:pt x="249095" y="218111"/>
                    <a:pt x="253844" y="221208"/>
                  </a:cubicBezTo>
                  <a:cubicBezTo>
                    <a:pt x="263135" y="227196"/>
                    <a:pt x="260451" y="238759"/>
                    <a:pt x="265303" y="246501"/>
                  </a:cubicBezTo>
                  <a:cubicBezTo>
                    <a:pt x="266335" y="248153"/>
                    <a:pt x="269845" y="249392"/>
                    <a:pt x="271704" y="248772"/>
                  </a:cubicBezTo>
                  <a:cubicBezTo>
                    <a:pt x="273562" y="248153"/>
                    <a:pt x="275730" y="245159"/>
                    <a:pt x="276040" y="242991"/>
                  </a:cubicBezTo>
                  <a:cubicBezTo>
                    <a:pt x="278724" y="222447"/>
                    <a:pt x="268607" y="208923"/>
                    <a:pt x="253224" y="200871"/>
                  </a:cubicBezTo>
                  <a:cubicBezTo>
                    <a:pt x="243107" y="195502"/>
                    <a:pt x="241455" y="192095"/>
                    <a:pt x="250230" y="184353"/>
                  </a:cubicBezTo>
                  <a:cubicBezTo>
                    <a:pt x="255186" y="180017"/>
                    <a:pt x="253018" y="167422"/>
                    <a:pt x="259522" y="168041"/>
                  </a:cubicBezTo>
                  <a:cubicBezTo>
                    <a:pt x="275110" y="169383"/>
                    <a:pt x="279653" y="144710"/>
                    <a:pt x="296481" y="151110"/>
                  </a:cubicBezTo>
                  <a:cubicBezTo>
                    <a:pt x="299991" y="152453"/>
                    <a:pt x="304120" y="150491"/>
                    <a:pt x="304843" y="145536"/>
                  </a:cubicBezTo>
                  <a:cubicBezTo>
                    <a:pt x="305772" y="139032"/>
                    <a:pt x="301952" y="134386"/>
                    <a:pt x="296997" y="132734"/>
                  </a:cubicBezTo>
                  <a:cubicBezTo>
                    <a:pt x="291215" y="130773"/>
                    <a:pt x="282957" y="133251"/>
                    <a:pt x="279240" y="129534"/>
                  </a:cubicBezTo>
                  <a:cubicBezTo>
                    <a:pt x="273872" y="124372"/>
                    <a:pt x="262825" y="126953"/>
                    <a:pt x="262309" y="115700"/>
                  </a:cubicBezTo>
                  <a:cubicBezTo>
                    <a:pt x="261896" y="104551"/>
                    <a:pt x="260657" y="92575"/>
                    <a:pt x="269742" y="84626"/>
                  </a:cubicBezTo>
                  <a:cubicBezTo>
                    <a:pt x="282647" y="73373"/>
                    <a:pt x="295242" y="60985"/>
                    <a:pt x="309798" y="53242"/>
                  </a:cubicBezTo>
                  <a:cubicBezTo>
                    <a:pt x="317850" y="49009"/>
                    <a:pt x="329310" y="54274"/>
                    <a:pt x="339840" y="53139"/>
                  </a:cubicBezTo>
                  <a:cubicBezTo>
                    <a:pt x="348925" y="52106"/>
                    <a:pt x="352435" y="69140"/>
                    <a:pt x="346241" y="78535"/>
                  </a:cubicBezTo>
                  <a:cubicBezTo>
                    <a:pt x="344073" y="81942"/>
                    <a:pt x="340769" y="84523"/>
                    <a:pt x="339117" y="88136"/>
                  </a:cubicBezTo>
                  <a:cubicBezTo>
                    <a:pt x="337672" y="91440"/>
                    <a:pt x="337878" y="95672"/>
                    <a:pt x="337259" y="99492"/>
                  </a:cubicBezTo>
                  <a:cubicBezTo>
                    <a:pt x="340769" y="99286"/>
                    <a:pt x="344279" y="99492"/>
                    <a:pt x="347686" y="98873"/>
                  </a:cubicBezTo>
                  <a:cubicBezTo>
                    <a:pt x="353261" y="97840"/>
                    <a:pt x="358835" y="97324"/>
                    <a:pt x="354809" y="106099"/>
                  </a:cubicBezTo>
                  <a:cubicBezTo>
                    <a:pt x="352022" y="112190"/>
                    <a:pt x="346034" y="117765"/>
                    <a:pt x="349338" y="124785"/>
                  </a:cubicBezTo>
                  <a:cubicBezTo>
                    <a:pt x="352125" y="130773"/>
                    <a:pt x="357080" y="135728"/>
                    <a:pt x="361726" y="140271"/>
                  </a:cubicBezTo>
                  <a:cubicBezTo>
                    <a:pt x="368333" y="146775"/>
                    <a:pt x="379173" y="144813"/>
                    <a:pt x="384851" y="153795"/>
                  </a:cubicBezTo>
                  <a:cubicBezTo>
                    <a:pt x="386400" y="156272"/>
                    <a:pt x="389497" y="155963"/>
                    <a:pt x="390736" y="152866"/>
                  </a:cubicBezTo>
                  <a:cubicBezTo>
                    <a:pt x="401369" y="128089"/>
                    <a:pt x="404363" y="153485"/>
                    <a:pt x="410351" y="156582"/>
                  </a:cubicBezTo>
                  <a:cubicBezTo>
                    <a:pt x="414583" y="158750"/>
                    <a:pt x="419126" y="158337"/>
                    <a:pt x="419848" y="154517"/>
                  </a:cubicBezTo>
                  <a:cubicBezTo>
                    <a:pt x="422016" y="141509"/>
                    <a:pt x="430792" y="128502"/>
                    <a:pt x="421603" y="114978"/>
                  </a:cubicBezTo>
                  <a:cubicBezTo>
                    <a:pt x="412828" y="102176"/>
                    <a:pt x="414687" y="92369"/>
                    <a:pt x="427282" y="84007"/>
                  </a:cubicBezTo>
                  <a:cubicBezTo>
                    <a:pt x="434405" y="79258"/>
                    <a:pt x="435953" y="72341"/>
                    <a:pt x="434818" y="62637"/>
                  </a:cubicBezTo>
                  <a:cubicBezTo>
                    <a:pt x="432547" y="43951"/>
                    <a:pt x="432443" y="24852"/>
                    <a:pt x="431927" y="5960"/>
                  </a:cubicBezTo>
                  <a:cubicBezTo>
                    <a:pt x="431824" y="3998"/>
                    <a:pt x="434405" y="1004"/>
                    <a:pt x="436366" y="282"/>
                  </a:cubicBezTo>
                  <a:cubicBezTo>
                    <a:pt x="438225" y="-441"/>
                    <a:pt x="442044" y="282"/>
                    <a:pt x="442974" y="1830"/>
                  </a:cubicBezTo>
                  <a:cubicBezTo>
                    <a:pt x="446587" y="7508"/>
                    <a:pt x="450613" y="13393"/>
                    <a:pt x="452058" y="19793"/>
                  </a:cubicBezTo>
                  <a:cubicBezTo>
                    <a:pt x="454536" y="30736"/>
                    <a:pt x="459698" y="30633"/>
                    <a:pt x="468679" y="30117"/>
                  </a:cubicBezTo>
                  <a:cubicBezTo>
                    <a:pt x="481171" y="29394"/>
                    <a:pt x="484578" y="35382"/>
                    <a:pt x="481997" y="48183"/>
                  </a:cubicBezTo>
                  <a:cubicBezTo>
                    <a:pt x="480965" y="53552"/>
                    <a:pt x="478074" y="58610"/>
                    <a:pt x="477351" y="63979"/>
                  </a:cubicBezTo>
                  <a:cubicBezTo>
                    <a:pt x="474874" y="81426"/>
                    <a:pt x="478487" y="86278"/>
                    <a:pt x="499341" y="95363"/>
                  </a:cubicBezTo>
                  <a:cubicBezTo>
                    <a:pt x="505742" y="116526"/>
                    <a:pt x="488811" y="126127"/>
                    <a:pt x="480861" y="140271"/>
                  </a:cubicBezTo>
                  <a:cubicBezTo>
                    <a:pt x="471673" y="157511"/>
                    <a:pt x="445761" y="166906"/>
                    <a:pt x="459801" y="194883"/>
                  </a:cubicBezTo>
                  <a:cubicBezTo>
                    <a:pt x="446793" y="206652"/>
                    <a:pt x="437605" y="221415"/>
                    <a:pt x="431205" y="238449"/>
                  </a:cubicBezTo>
                  <a:cubicBezTo>
                    <a:pt x="404776" y="232668"/>
                    <a:pt x="386090" y="243507"/>
                    <a:pt x="367920" y="265497"/>
                  </a:cubicBezTo>
                  <a:cubicBezTo>
                    <a:pt x="347892" y="289758"/>
                    <a:pt x="325593" y="313812"/>
                    <a:pt x="290802" y="312779"/>
                  </a:cubicBezTo>
                  <a:cubicBezTo>
                    <a:pt x="269226" y="312160"/>
                    <a:pt x="262929" y="339105"/>
                    <a:pt x="245482" y="347054"/>
                  </a:cubicBezTo>
                  <a:cubicBezTo>
                    <a:pt x="229996" y="364294"/>
                    <a:pt x="211620" y="373070"/>
                    <a:pt x="189011" y="370489"/>
                  </a:cubicBezTo>
                  <a:cubicBezTo>
                    <a:pt x="176623" y="369043"/>
                    <a:pt x="164441" y="371418"/>
                    <a:pt x="153498" y="378541"/>
                  </a:cubicBezTo>
                  <a:cubicBezTo>
                    <a:pt x="119326" y="414158"/>
                    <a:pt x="119326" y="414158"/>
                    <a:pt x="82058" y="385871"/>
                  </a:cubicBezTo>
                  <a:cubicBezTo>
                    <a:pt x="78651" y="385252"/>
                    <a:pt x="75347" y="384322"/>
                    <a:pt x="72044" y="383496"/>
                  </a:cubicBezTo>
                  <a:cubicBezTo>
                    <a:pt x="50261" y="379677"/>
                    <a:pt x="26207" y="381122"/>
                    <a:pt x="12889" y="355726"/>
                  </a:cubicBezTo>
                  <a:cubicBezTo>
                    <a:pt x="10824" y="352732"/>
                    <a:pt x="8966" y="349635"/>
                    <a:pt x="7108" y="346434"/>
                  </a:cubicBezTo>
                  <a:cubicBezTo>
                    <a:pt x="6179" y="344886"/>
                    <a:pt x="5353" y="343234"/>
                    <a:pt x="4424" y="341686"/>
                  </a:cubicBezTo>
                  <a:cubicBezTo>
                    <a:pt x="1739" y="335182"/>
                    <a:pt x="-2597" y="328781"/>
                    <a:pt x="2049" y="321038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C6E2BA51-5981-49F9-BA42-D790B33F73EF}"/>
                </a:ext>
              </a:extLst>
            </p:cNvPr>
            <p:cNvSpPr/>
            <p:nvPr/>
          </p:nvSpPr>
          <p:spPr>
            <a:xfrm>
              <a:off x="5622288" y="1571339"/>
              <a:ext cx="301365" cy="108440"/>
            </a:xfrm>
            <a:custGeom>
              <a:avLst/>
              <a:gdLst>
                <a:gd name="connsiteX0" fmla="*/ 228257 w 301365"/>
                <a:gd name="connsiteY0" fmla="*/ 108441 h 108440"/>
                <a:gd name="connsiteX1" fmla="*/ 222682 w 301365"/>
                <a:gd name="connsiteY1" fmla="*/ 80670 h 108440"/>
                <a:gd name="connsiteX2" fmla="*/ 213907 w 301365"/>
                <a:gd name="connsiteY2" fmla="*/ 63636 h 108440"/>
                <a:gd name="connsiteX3" fmla="*/ 139163 w 301365"/>
                <a:gd name="connsiteY3" fmla="*/ 68282 h 108440"/>
                <a:gd name="connsiteX4" fmla="*/ 83312 w 301365"/>
                <a:gd name="connsiteY4" fmla="*/ 67972 h 108440"/>
                <a:gd name="connsiteX5" fmla="*/ 68962 w 301365"/>
                <a:gd name="connsiteY5" fmla="*/ 64255 h 108440"/>
                <a:gd name="connsiteX6" fmla="*/ 36133 w 301365"/>
                <a:gd name="connsiteY6" fmla="*/ 45673 h 108440"/>
                <a:gd name="connsiteX7" fmla="*/ 0 w 301365"/>
                <a:gd name="connsiteY7" fmla="*/ 21206 h 108440"/>
                <a:gd name="connsiteX8" fmla="*/ 31900 w 301365"/>
                <a:gd name="connsiteY8" fmla="*/ 6030 h 108440"/>
                <a:gd name="connsiteX9" fmla="*/ 42740 w 301365"/>
                <a:gd name="connsiteY9" fmla="*/ 8404 h 108440"/>
                <a:gd name="connsiteX10" fmla="*/ 190782 w 301365"/>
                <a:gd name="connsiteY10" fmla="*/ 145 h 108440"/>
                <a:gd name="connsiteX11" fmla="*/ 280804 w 301365"/>
                <a:gd name="connsiteY11" fmla="*/ 1488 h 108440"/>
                <a:gd name="connsiteX12" fmla="*/ 300006 w 301365"/>
                <a:gd name="connsiteY12" fmla="*/ 29671 h 108440"/>
                <a:gd name="connsiteX13" fmla="*/ 266764 w 301365"/>
                <a:gd name="connsiteY13" fmla="*/ 98427 h 108440"/>
                <a:gd name="connsiteX14" fmla="*/ 232283 w 301365"/>
                <a:gd name="connsiteY14" fmla="*/ 68282 h 108440"/>
                <a:gd name="connsiteX15" fmla="*/ 228257 w 301365"/>
                <a:gd name="connsiteY15" fmla="*/ 108441 h 10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1365" h="108440">
                  <a:moveTo>
                    <a:pt x="228257" y="108441"/>
                  </a:moveTo>
                  <a:cubicBezTo>
                    <a:pt x="222166" y="100182"/>
                    <a:pt x="222888" y="90271"/>
                    <a:pt x="222682" y="80670"/>
                  </a:cubicBezTo>
                  <a:cubicBezTo>
                    <a:pt x="222579" y="73237"/>
                    <a:pt x="220101" y="67249"/>
                    <a:pt x="213907" y="63636"/>
                  </a:cubicBezTo>
                  <a:cubicBezTo>
                    <a:pt x="189130" y="66940"/>
                    <a:pt x="162908" y="44537"/>
                    <a:pt x="139163" y="68282"/>
                  </a:cubicBezTo>
                  <a:cubicBezTo>
                    <a:pt x="120581" y="66733"/>
                    <a:pt x="102101" y="61675"/>
                    <a:pt x="83312" y="67972"/>
                  </a:cubicBezTo>
                  <a:cubicBezTo>
                    <a:pt x="79183" y="69314"/>
                    <a:pt x="73814" y="65598"/>
                    <a:pt x="68962" y="64255"/>
                  </a:cubicBezTo>
                  <a:cubicBezTo>
                    <a:pt x="60910" y="52074"/>
                    <a:pt x="50380" y="44950"/>
                    <a:pt x="36133" y="45673"/>
                  </a:cubicBezTo>
                  <a:cubicBezTo>
                    <a:pt x="22712" y="39995"/>
                    <a:pt x="9291" y="34317"/>
                    <a:pt x="0" y="21206"/>
                  </a:cubicBezTo>
                  <a:cubicBezTo>
                    <a:pt x="4439" y="662"/>
                    <a:pt x="19512" y="6649"/>
                    <a:pt x="31900" y="6030"/>
                  </a:cubicBezTo>
                  <a:cubicBezTo>
                    <a:pt x="35617" y="6546"/>
                    <a:pt x="39127" y="7372"/>
                    <a:pt x="42740" y="8404"/>
                  </a:cubicBezTo>
                  <a:cubicBezTo>
                    <a:pt x="92603" y="17180"/>
                    <a:pt x="141538" y="5514"/>
                    <a:pt x="190782" y="145"/>
                  </a:cubicBezTo>
                  <a:cubicBezTo>
                    <a:pt x="220307" y="15425"/>
                    <a:pt x="250246" y="-5533"/>
                    <a:pt x="280804" y="1488"/>
                  </a:cubicBezTo>
                  <a:cubicBezTo>
                    <a:pt x="299903" y="5823"/>
                    <a:pt x="303929" y="9437"/>
                    <a:pt x="300006" y="29671"/>
                  </a:cubicBezTo>
                  <a:cubicBezTo>
                    <a:pt x="294844" y="56513"/>
                    <a:pt x="282353" y="78089"/>
                    <a:pt x="266764" y="98427"/>
                  </a:cubicBezTo>
                  <a:cubicBezTo>
                    <a:pt x="246013" y="100905"/>
                    <a:pt x="244258" y="76747"/>
                    <a:pt x="232283" y="68282"/>
                  </a:cubicBezTo>
                  <a:cubicBezTo>
                    <a:pt x="242503" y="82838"/>
                    <a:pt x="240026" y="96052"/>
                    <a:pt x="228257" y="108441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703A56A3-AD0F-4EB7-8961-893552F7FF0D}"/>
                </a:ext>
              </a:extLst>
            </p:cNvPr>
            <p:cNvSpPr/>
            <p:nvPr/>
          </p:nvSpPr>
          <p:spPr>
            <a:xfrm>
              <a:off x="6093151" y="933423"/>
              <a:ext cx="317862" cy="186813"/>
            </a:xfrm>
            <a:custGeom>
              <a:avLst/>
              <a:gdLst>
                <a:gd name="connsiteX0" fmla="*/ 118516 w 317862"/>
                <a:gd name="connsiteY0" fmla="*/ 574 h 186813"/>
                <a:gd name="connsiteX1" fmla="*/ 129665 w 317862"/>
                <a:gd name="connsiteY1" fmla="*/ 574 h 186813"/>
                <a:gd name="connsiteX2" fmla="*/ 234864 w 317862"/>
                <a:gd name="connsiteY2" fmla="*/ 42695 h 186813"/>
                <a:gd name="connsiteX3" fmla="*/ 255718 w 317862"/>
                <a:gd name="connsiteY3" fmla="*/ 59213 h 186813"/>
                <a:gd name="connsiteX4" fmla="*/ 242916 w 317862"/>
                <a:gd name="connsiteY4" fmla="*/ 81822 h 186813"/>
                <a:gd name="connsiteX5" fmla="*/ 264286 w 317862"/>
                <a:gd name="connsiteY5" fmla="*/ 75214 h 186813"/>
                <a:gd name="connsiteX6" fmla="*/ 317453 w 317862"/>
                <a:gd name="connsiteY6" fmla="*/ 167508 h 186813"/>
                <a:gd name="connsiteX7" fmla="*/ 301039 w 317862"/>
                <a:gd name="connsiteY7" fmla="*/ 186813 h 186813"/>
                <a:gd name="connsiteX8" fmla="*/ 274094 w 317862"/>
                <a:gd name="connsiteY8" fmla="*/ 160488 h 186813"/>
                <a:gd name="connsiteX9" fmla="*/ 209055 w 317862"/>
                <a:gd name="connsiteY9" fmla="*/ 115890 h 186813"/>
                <a:gd name="connsiteX10" fmla="*/ 194292 w 317862"/>
                <a:gd name="connsiteY10" fmla="*/ 64788 h 186813"/>
                <a:gd name="connsiteX11" fmla="*/ 108605 w 317862"/>
                <a:gd name="connsiteY11" fmla="*/ 65510 h 186813"/>
                <a:gd name="connsiteX12" fmla="*/ 26738 w 317862"/>
                <a:gd name="connsiteY12" fmla="*/ 67472 h 186813"/>
                <a:gd name="connsiteX13" fmla="*/ 0 w 317862"/>
                <a:gd name="connsiteY13" fmla="*/ 51367 h 186813"/>
                <a:gd name="connsiteX14" fmla="*/ 52857 w 317862"/>
                <a:gd name="connsiteY14" fmla="*/ 23906 h 186813"/>
                <a:gd name="connsiteX15" fmla="*/ 118516 w 317862"/>
                <a:gd name="connsiteY15" fmla="*/ 574 h 18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7862" h="186813">
                  <a:moveTo>
                    <a:pt x="118516" y="574"/>
                  </a:moveTo>
                  <a:cubicBezTo>
                    <a:pt x="122232" y="471"/>
                    <a:pt x="126362" y="-665"/>
                    <a:pt x="129665" y="574"/>
                  </a:cubicBezTo>
                  <a:cubicBezTo>
                    <a:pt x="164869" y="14305"/>
                    <a:pt x="199866" y="28242"/>
                    <a:pt x="234864" y="42695"/>
                  </a:cubicBezTo>
                  <a:cubicBezTo>
                    <a:pt x="242916" y="45998"/>
                    <a:pt x="250969" y="50438"/>
                    <a:pt x="255718" y="59213"/>
                  </a:cubicBezTo>
                  <a:cubicBezTo>
                    <a:pt x="253343" y="67885"/>
                    <a:pt x="247459" y="74492"/>
                    <a:pt x="242916" y="81822"/>
                  </a:cubicBezTo>
                  <a:cubicBezTo>
                    <a:pt x="249627" y="76453"/>
                    <a:pt x="256647" y="74802"/>
                    <a:pt x="264286" y="75214"/>
                  </a:cubicBezTo>
                  <a:cubicBezTo>
                    <a:pt x="283488" y="105050"/>
                    <a:pt x="294431" y="140460"/>
                    <a:pt x="317453" y="167508"/>
                  </a:cubicBezTo>
                  <a:cubicBezTo>
                    <a:pt x="320034" y="182168"/>
                    <a:pt x="309917" y="183820"/>
                    <a:pt x="301039" y="186813"/>
                  </a:cubicBezTo>
                  <a:cubicBezTo>
                    <a:pt x="285863" y="185678"/>
                    <a:pt x="279772" y="172980"/>
                    <a:pt x="274094" y="160488"/>
                  </a:cubicBezTo>
                  <a:cubicBezTo>
                    <a:pt x="260776" y="130859"/>
                    <a:pt x="241987" y="111244"/>
                    <a:pt x="209055" y="115890"/>
                  </a:cubicBezTo>
                  <a:cubicBezTo>
                    <a:pt x="187891" y="107321"/>
                    <a:pt x="187788" y="88738"/>
                    <a:pt x="194292" y="64788"/>
                  </a:cubicBezTo>
                  <a:cubicBezTo>
                    <a:pt x="162908" y="77486"/>
                    <a:pt x="135756" y="71911"/>
                    <a:pt x="108605" y="65510"/>
                  </a:cubicBezTo>
                  <a:cubicBezTo>
                    <a:pt x="81351" y="61587"/>
                    <a:pt x="54716" y="44243"/>
                    <a:pt x="26738" y="67472"/>
                  </a:cubicBezTo>
                  <a:cubicBezTo>
                    <a:pt x="14247" y="77899"/>
                    <a:pt x="3717" y="67368"/>
                    <a:pt x="0" y="51367"/>
                  </a:cubicBezTo>
                  <a:cubicBezTo>
                    <a:pt x="8569" y="21738"/>
                    <a:pt x="32210" y="22254"/>
                    <a:pt x="52857" y="23906"/>
                  </a:cubicBezTo>
                  <a:cubicBezTo>
                    <a:pt x="78563" y="25971"/>
                    <a:pt x="99727" y="19157"/>
                    <a:pt x="118516" y="57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45B0673C-E1AD-482A-B927-5B9DA62A8D1D}"/>
                </a:ext>
              </a:extLst>
            </p:cNvPr>
            <p:cNvSpPr/>
            <p:nvPr/>
          </p:nvSpPr>
          <p:spPr>
            <a:xfrm>
              <a:off x="5850545" y="1634613"/>
              <a:ext cx="216190" cy="168328"/>
            </a:xfrm>
            <a:custGeom>
              <a:avLst/>
              <a:gdLst>
                <a:gd name="connsiteX0" fmla="*/ 0 w 216190"/>
                <a:gd name="connsiteY0" fmla="*/ 45167 h 168328"/>
                <a:gd name="connsiteX1" fmla="*/ 2271 w 216190"/>
                <a:gd name="connsiteY1" fmla="*/ 5111 h 168328"/>
                <a:gd name="connsiteX2" fmla="*/ 6607 w 216190"/>
                <a:gd name="connsiteY2" fmla="*/ 52 h 168328"/>
                <a:gd name="connsiteX3" fmla="*/ 13111 w 216190"/>
                <a:gd name="connsiteY3" fmla="*/ 2530 h 168328"/>
                <a:gd name="connsiteX4" fmla="*/ 39643 w 216190"/>
                <a:gd name="connsiteY4" fmla="*/ 34843 h 168328"/>
                <a:gd name="connsiteX5" fmla="*/ 44185 w 216190"/>
                <a:gd name="connsiteY5" fmla="*/ 36908 h 168328"/>
                <a:gd name="connsiteX6" fmla="*/ 61013 w 216190"/>
                <a:gd name="connsiteY6" fmla="*/ 57039 h 168328"/>
                <a:gd name="connsiteX7" fmla="*/ 112115 w 216190"/>
                <a:gd name="connsiteY7" fmla="*/ 120117 h 168328"/>
                <a:gd name="connsiteX8" fmla="*/ 194808 w 216190"/>
                <a:gd name="connsiteY8" fmla="*/ 139216 h 168328"/>
                <a:gd name="connsiteX9" fmla="*/ 215662 w 216190"/>
                <a:gd name="connsiteY9" fmla="*/ 168328 h 168328"/>
                <a:gd name="connsiteX10" fmla="*/ 158469 w 216190"/>
                <a:gd name="connsiteY10" fmla="*/ 167709 h 168328"/>
                <a:gd name="connsiteX11" fmla="*/ 143602 w 216190"/>
                <a:gd name="connsiteY11" fmla="*/ 164818 h 168328"/>
                <a:gd name="connsiteX12" fmla="*/ 42843 w 216190"/>
                <a:gd name="connsiteY12" fmla="*/ 106902 h 168328"/>
                <a:gd name="connsiteX13" fmla="*/ 0 w 216190"/>
                <a:gd name="connsiteY13" fmla="*/ 45167 h 168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190" h="168328">
                  <a:moveTo>
                    <a:pt x="0" y="45167"/>
                  </a:moveTo>
                  <a:cubicBezTo>
                    <a:pt x="826" y="31849"/>
                    <a:pt x="1549" y="18428"/>
                    <a:pt x="2271" y="5111"/>
                  </a:cubicBezTo>
                  <a:cubicBezTo>
                    <a:pt x="2478" y="1704"/>
                    <a:pt x="3820" y="-361"/>
                    <a:pt x="6607" y="52"/>
                  </a:cubicBezTo>
                  <a:cubicBezTo>
                    <a:pt x="8878" y="362"/>
                    <a:pt x="11253" y="1085"/>
                    <a:pt x="13111" y="2530"/>
                  </a:cubicBezTo>
                  <a:cubicBezTo>
                    <a:pt x="24364" y="10892"/>
                    <a:pt x="25396" y="29268"/>
                    <a:pt x="39643" y="34843"/>
                  </a:cubicBezTo>
                  <a:cubicBezTo>
                    <a:pt x="41088" y="35566"/>
                    <a:pt x="42637" y="36288"/>
                    <a:pt x="44185" y="36908"/>
                  </a:cubicBezTo>
                  <a:cubicBezTo>
                    <a:pt x="51102" y="42276"/>
                    <a:pt x="56780" y="48883"/>
                    <a:pt x="61013" y="57039"/>
                  </a:cubicBezTo>
                  <a:cubicBezTo>
                    <a:pt x="77015" y="79132"/>
                    <a:pt x="86099" y="107832"/>
                    <a:pt x="112115" y="120117"/>
                  </a:cubicBezTo>
                  <a:cubicBezTo>
                    <a:pt x="138441" y="132299"/>
                    <a:pt x="169721" y="117949"/>
                    <a:pt x="194808" y="139216"/>
                  </a:cubicBezTo>
                  <a:cubicBezTo>
                    <a:pt x="204409" y="147371"/>
                    <a:pt x="219172" y="149539"/>
                    <a:pt x="215662" y="168328"/>
                  </a:cubicBezTo>
                  <a:cubicBezTo>
                    <a:pt x="196563" y="168122"/>
                    <a:pt x="177464" y="168225"/>
                    <a:pt x="158469" y="167709"/>
                  </a:cubicBezTo>
                  <a:cubicBezTo>
                    <a:pt x="153410" y="167606"/>
                    <a:pt x="148145" y="166883"/>
                    <a:pt x="143602" y="164818"/>
                  </a:cubicBezTo>
                  <a:cubicBezTo>
                    <a:pt x="108605" y="148300"/>
                    <a:pt x="71337" y="135912"/>
                    <a:pt x="42843" y="106902"/>
                  </a:cubicBezTo>
                  <a:cubicBezTo>
                    <a:pt x="25706" y="89352"/>
                    <a:pt x="5368" y="73041"/>
                    <a:pt x="0" y="45167"/>
                  </a:cubicBezTo>
                  <a:close/>
                </a:path>
              </a:pathLst>
            </a:custGeom>
            <a:solidFill>
              <a:srgbClr val="72C5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06AF7662-73AD-4506-9B26-9355BF574899}"/>
                </a:ext>
              </a:extLst>
            </p:cNvPr>
            <p:cNvSpPr/>
            <p:nvPr/>
          </p:nvSpPr>
          <p:spPr>
            <a:xfrm>
              <a:off x="5836814" y="1032072"/>
              <a:ext cx="198566" cy="194680"/>
            </a:xfrm>
            <a:custGeom>
              <a:avLst/>
              <a:gdLst>
                <a:gd name="connsiteX0" fmla="*/ 68756 w 198566"/>
                <a:gd name="connsiteY0" fmla="*/ 194292 h 194680"/>
                <a:gd name="connsiteX1" fmla="*/ 23125 w 198566"/>
                <a:gd name="connsiteY1" fmla="*/ 180871 h 194680"/>
                <a:gd name="connsiteX2" fmla="*/ 0 w 198566"/>
                <a:gd name="connsiteY2" fmla="*/ 169308 h 194680"/>
                <a:gd name="connsiteX3" fmla="*/ 0 w 198566"/>
                <a:gd name="connsiteY3" fmla="*/ 169412 h 194680"/>
                <a:gd name="connsiteX4" fmla="*/ 15279 w 198566"/>
                <a:gd name="connsiteY4" fmla="*/ 153203 h 194680"/>
                <a:gd name="connsiteX5" fmla="*/ 22093 w 198566"/>
                <a:gd name="connsiteY5" fmla="*/ 149590 h 194680"/>
                <a:gd name="connsiteX6" fmla="*/ 50896 w 198566"/>
                <a:gd name="connsiteY6" fmla="*/ 140299 h 194680"/>
                <a:gd name="connsiteX7" fmla="*/ 61323 w 198566"/>
                <a:gd name="connsiteY7" fmla="*/ 110463 h 194680"/>
                <a:gd name="connsiteX8" fmla="*/ 84035 w 198566"/>
                <a:gd name="connsiteY8" fmla="*/ 77428 h 194680"/>
                <a:gd name="connsiteX9" fmla="*/ 126775 w 198566"/>
                <a:gd name="connsiteY9" fmla="*/ 33036 h 194680"/>
                <a:gd name="connsiteX10" fmla="*/ 159501 w 198566"/>
                <a:gd name="connsiteY10" fmla="*/ 22919 h 194680"/>
                <a:gd name="connsiteX11" fmla="*/ 167244 w 198566"/>
                <a:gd name="connsiteY11" fmla="*/ 17034 h 194680"/>
                <a:gd name="connsiteX12" fmla="*/ 185929 w 198566"/>
                <a:gd name="connsiteY12" fmla="*/ 0 h 194680"/>
                <a:gd name="connsiteX13" fmla="*/ 194601 w 198566"/>
                <a:gd name="connsiteY13" fmla="*/ 5472 h 194680"/>
                <a:gd name="connsiteX14" fmla="*/ 173231 w 198566"/>
                <a:gd name="connsiteY14" fmla="*/ 65142 h 194680"/>
                <a:gd name="connsiteX15" fmla="*/ 122336 w 198566"/>
                <a:gd name="connsiteY15" fmla="*/ 110876 h 194680"/>
                <a:gd name="connsiteX16" fmla="*/ 86925 w 198566"/>
                <a:gd name="connsiteY16" fmla="*/ 134930 h 194680"/>
                <a:gd name="connsiteX17" fmla="*/ 67414 w 198566"/>
                <a:gd name="connsiteY17" fmla="*/ 147732 h 194680"/>
                <a:gd name="connsiteX18" fmla="*/ 61116 w 198566"/>
                <a:gd name="connsiteY18" fmla="*/ 160946 h 194680"/>
                <a:gd name="connsiteX19" fmla="*/ 62974 w 198566"/>
                <a:gd name="connsiteY19" fmla="*/ 166418 h 194680"/>
                <a:gd name="connsiteX20" fmla="*/ 61116 w 198566"/>
                <a:gd name="connsiteY20" fmla="*/ 169205 h 194680"/>
                <a:gd name="connsiteX21" fmla="*/ 68756 w 198566"/>
                <a:gd name="connsiteY21" fmla="*/ 194292 h 19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8566" h="194680">
                  <a:moveTo>
                    <a:pt x="68756" y="194292"/>
                  </a:moveTo>
                  <a:cubicBezTo>
                    <a:pt x="52031" y="196047"/>
                    <a:pt x="36546" y="191917"/>
                    <a:pt x="23125" y="180871"/>
                  </a:cubicBezTo>
                  <a:cubicBezTo>
                    <a:pt x="16105" y="175090"/>
                    <a:pt x="9395" y="169205"/>
                    <a:pt x="0" y="169308"/>
                  </a:cubicBezTo>
                  <a:lnTo>
                    <a:pt x="0" y="169412"/>
                  </a:lnTo>
                  <a:cubicBezTo>
                    <a:pt x="5059" y="164043"/>
                    <a:pt x="10220" y="158572"/>
                    <a:pt x="15279" y="153203"/>
                  </a:cubicBezTo>
                  <a:cubicBezTo>
                    <a:pt x="17550" y="151965"/>
                    <a:pt x="19718" y="150313"/>
                    <a:pt x="22093" y="149590"/>
                  </a:cubicBezTo>
                  <a:cubicBezTo>
                    <a:pt x="31694" y="146493"/>
                    <a:pt x="42017" y="145151"/>
                    <a:pt x="50896" y="140299"/>
                  </a:cubicBezTo>
                  <a:cubicBezTo>
                    <a:pt x="61529" y="134518"/>
                    <a:pt x="54922" y="119445"/>
                    <a:pt x="61323" y="110463"/>
                  </a:cubicBezTo>
                  <a:cubicBezTo>
                    <a:pt x="69065" y="99623"/>
                    <a:pt x="76498" y="88474"/>
                    <a:pt x="84035" y="77428"/>
                  </a:cubicBezTo>
                  <a:cubicBezTo>
                    <a:pt x="108399" y="74227"/>
                    <a:pt x="109844" y="44805"/>
                    <a:pt x="126775" y="33036"/>
                  </a:cubicBezTo>
                  <a:cubicBezTo>
                    <a:pt x="136685" y="25912"/>
                    <a:pt x="148971" y="27667"/>
                    <a:pt x="159501" y="22919"/>
                  </a:cubicBezTo>
                  <a:cubicBezTo>
                    <a:pt x="162185" y="21060"/>
                    <a:pt x="164766" y="19099"/>
                    <a:pt x="167244" y="17034"/>
                  </a:cubicBezTo>
                  <a:cubicBezTo>
                    <a:pt x="173438" y="11356"/>
                    <a:pt x="177361" y="2684"/>
                    <a:pt x="185929" y="0"/>
                  </a:cubicBezTo>
                  <a:cubicBezTo>
                    <a:pt x="189440" y="723"/>
                    <a:pt x="192330" y="2581"/>
                    <a:pt x="194601" y="5472"/>
                  </a:cubicBezTo>
                  <a:cubicBezTo>
                    <a:pt x="202860" y="32003"/>
                    <a:pt x="199350" y="50586"/>
                    <a:pt x="173231" y="65142"/>
                  </a:cubicBezTo>
                  <a:cubicBezTo>
                    <a:pt x="154339" y="75776"/>
                    <a:pt x="145461" y="103340"/>
                    <a:pt x="122336" y="110876"/>
                  </a:cubicBezTo>
                  <a:cubicBezTo>
                    <a:pt x="104372" y="107882"/>
                    <a:pt x="93945" y="121510"/>
                    <a:pt x="86925" y="134930"/>
                  </a:cubicBezTo>
                  <a:cubicBezTo>
                    <a:pt x="81660" y="145151"/>
                    <a:pt x="76189" y="146596"/>
                    <a:pt x="67414" y="147732"/>
                  </a:cubicBezTo>
                  <a:cubicBezTo>
                    <a:pt x="62252" y="148455"/>
                    <a:pt x="61529" y="155578"/>
                    <a:pt x="61116" y="160946"/>
                  </a:cubicBezTo>
                  <a:cubicBezTo>
                    <a:pt x="62974" y="162804"/>
                    <a:pt x="63594" y="164559"/>
                    <a:pt x="62974" y="166418"/>
                  </a:cubicBezTo>
                  <a:cubicBezTo>
                    <a:pt x="62355" y="168276"/>
                    <a:pt x="61736" y="169205"/>
                    <a:pt x="61116" y="169205"/>
                  </a:cubicBezTo>
                  <a:cubicBezTo>
                    <a:pt x="64317" y="177361"/>
                    <a:pt x="69272" y="184794"/>
                    <a:pt x="68756" y="194292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07FEEA77-40C0-4D2C-B1C0-60A44FEA4C3E}"/>
                </a:ext>
              </a:extLst>
            </p:cNvPr>
            <p:cNvSpPr/>
            <p:nvPr/>
          </p:nvSpPr>
          <p:spPr>
            <a:xfrm>
              <a:off x="5416533" y="1377915"/>
              <a:ext cx="156186" cy="224643"/>
            </a:xfrm>
            <a:custGeom>
              <a:avLst/>
              <a:gdLst>
                <a:gd name="connsiteX0" fmla="*/ 52758 w 156186"/>
                <a:gd name="connsiteY0" fmla="*/ 82693 h 224643"/>
                <a:gd name="connsiteX1" fmla="*/ 60501 w 156186"/>
                <a:gd name="connsiteY1" fmla="*/ 107573 h 224643"/>
                <a:gd name="connsiteX2" fmla="*/ 100867 w 156186"/>
                <a:gd name="connsiteY2" fmla="*/ 133795 h 224643"/>
                <a:gd name="connsiteX3" fmla="*/ 156098 w 156186"/>
                <a:gd name="connsiteY3" fmla="*/ 188820 h 224643"/>
                <a:gd name="connsiteX4" fmla="*/ 154756 w 156186"/>
                <a:gd name="connsiteY4" fmla="*/ 199866 h 224643"/>
                <a:gd name="connsiteX5" fmla="*/ 129463 w 156186"/>
                <a:gd name="connsiteY5" fmla="*/ 224643 h 224643"/>
                <a:gd name="connsiteX6" fmla="*/ 113358 w 156186"/>
                <a:gd name="connsiteY6" fmla="*/ 215662 h 224643"/>
                <a:gd name="connsiteX7" fmla="*/ 87549 w 156186"/>
                <a:gd name="connsiteY7" fmla="*/ 179735 h 224643"/>
                <a:gd name="connsiteX8" fmla="*/ 49868 w 156186"/>
                <a:gd name="connsiteY8" fmla="*/ 146906 h 224643"/>
                <a:gd name="connsiteX9" fmla="*/ 933 w 156186"/>
                <a:gd name="connsiteY9" fmla="*/ 42121 h 224643"/>
                <a:gd name="connsiteX10" fmla="*/ 15799 w 156186"/>
                <a:gd name="connsiteY10" fmla="*/ 0 h 224643"/>
                <a:gd name="connsiteX11" fmla="*/ 32214 w 156186"/>
                <a:gd name="connsiteY11" fmla="*/ 50380 h 224643"/>
                <a:gd name="connsiteX12" fmla="*/ 52758 w 156186"/>
                <a:gd name="connsiteY12" fmla="*/ 82693 h 224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6186" h="224643">
                  <a:moveTo>
                    <a:pt x="52758" y="82693"/>
                  </a:moveTo>
                  <a:cubicBezTo>
                    <a:pt x="55339" y="90952"/>
                    <a:pt x="57920" y="99314"/>
                    <a:pt x="60501" y="107573"/>
                  </a:cubicBezTo>
                  <a:cubicBezTo>
                    <a:pt x="72786" y="118413"/>
                    <a:pt x="83626" y="128633"/>
                    <a:pt x="100867" y="133795"/>
                  </a:cubicBezTo>
                  <a:cubicBezTo>
                    <a:pt x="125127" y="141021"/>
                    <a:pt x="151659" y="153926"/>
                    <a:pt x="156098" y="188820"/>
                  </a:cubicBezTo>
                  <a:cubicBezTo>
                    <a:pt x="156408" y="192640"/>
                    <a:pt x="155892" y="196253"/>
                    <a:pt x="154756" y="199866"/>
                  </a:cubicBezTo>
                  <a:cubicBezTo>
                    <a:pt x="151349" y="214216"/>
                    <a:pt x="126882" y="202964"/>
                    <a:pt x="129463" y="224643"/>
                  </a:cubicBezTo>
                  <a:cubicBezTo>
                    <a:pt x="122753" y="224540"/>
                    <a:pt x="117591" y="221959"/>
                    <a:pt x="113358" y="215662"/>
                  </a:cubicBezTo>
                  <a:cubicBezTo>
                    <a:pt x="105203" y="203376"/>
                    <a:pt x="97253" y="190575"/>
                    <a:pt x="87549" y="179735"/>
                  </a:cubicBezTo>
                  <a:cubicBezTo>
                    <a:pt x="76399" y="167347"/>
                    <a:pt x="67211" y="154029"/>
                    <a:pt x="49868" y="146906"/>
                  </a:cubicBezTo>
                  <a:cubicBezTo>
                    <a:pt x="19413" y="134311"/>
                    <a:pt x="-5158" y="77531"/>
                    <a:pt x="933" y="42121"/>
                  </a:cubicBezTo>
                  <a:cubicBezTo>
                    <a:pt x="3411" y="27564"/>
                    <a:pt x="5682" y="11872"/>
                    <a:pt x="15799" y="0"/>
                  </a:cubicBezTo>
                  <a:cubicBezTo>
                    <a:pt x="33556" y="11975"/>
                    <a:pt x="34795" y="32313"/>
                    <a:pt x="32214" y="50380"/>
                  </a:cubicBezTo>
                  <a:cubicBezTo>
                    <a:pt x="29427" y="70924"/>
                    <a:pt x="40370" y="76189"/>
                    <a:pt x="52758" y="82693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1346E54-86B3-48E2-A696-A5438D55FC33}"/>
                </a:ext>
              </a:extLst>
            </p:cNvPr>
            <p:cNvSpPr/>
            <p:nvPr/>
          </p:nvSpPr>
          <p:spPr>
            <a:xfrm>
              <a:off x="6716805" y="1597898"/>
              <a:ext cx="191917" cy="156211"/>
            </a:xfrm>
            <a:custGeom>
              <a:avLst/>
              <a:gdLst>
                <a:gd name="connsiteX0" fmla="*/ 0 w 191917"/>
                <a:gd name="connsiteY0" fmla="*/ 113472 h 156211"/>
                <a:gd name="connsiteX1" fmla="*/ 15898 w 191917"/>
                <a:gd name="connsiteY1" fmla="*/ 103664 h 156211"/>
                <a:gd name="connsiteX2" fmla="*/ 26841 w 191917"/>
                <a:gd name="connsiteY2" fmla="*/ 88902 h 156211"/>
                <a:gd name="connsiteX3" fmla="*/ 44185 w 191917"/>
                <a:gd name="connsiteY3" fmla="*/ 75274 h 156211"/>
                <a:gd name="connsiteX4" fmla="*/ 92087 w 191917"/>
                <a:gd name="connsiteY4" fmla="*/ 62886 h 156211"/>
                <a:gd name="connsiteX5" fmla="*/ 132349 w 191917"/>
                <a:gd name="connsiteY5" fmla="*/ 20662 h 156211"/>
                <a:gd name="connsiteX6" fmla="*/ 179219 w 191917"/>
                <a:gd name="connsiteY6" fmla="*/ 15 h 156211"/>
                <a:gd name="connsiteX7" fmla="*/ 191917 w 191917"/>
                <a:gd name="connsiteY7" fmla="*/ 14158 h 156211"/>
                <a:gd name="connsiteX8" fmla="*/ 183348 w 191917"/>
                <a:gd name="connsiteY8" fmla="*/ 46265 h 156211"/>
                <a:gd name="connsiteX9" fmla="*/ 167760 w 191917"/>
                <a:gd name="connsiteY9" fmla="*/ 40380 h 156211"/>
                <a:gd name="connsiteX10" fmla="*/ 152171 w 191917"/>
                <a:gd name="connsiteY10" fmla="*/ 79713 h 156211"/>
                <a:gd name="connsiteX11" fmla="*/ 122026 w 191917"/>
                <a:gd name="connsiteY11" fmla="*/ 104387 h 156211"/>
                <a:gd name="connsiteX12" fmla="*/ 54612 w 191917"/>
                <a:gd name="connsiteY12" fmla="*/ 148366 h 156211"/>
                <a:gd name="connsiteX13" fmla="*/ 31074 w 191917"/>
                <a:gd name="connsiteY13" fmla="*/ 156212 h 156211"/>
                <a:gd name="connsiteX14" fmla="*/ 0 w 191917"/>
                <a:gd name="connsiteY14" fmla="*/ 113472 h 1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917" h="156211">
                  <a:moveTo>
                    <a:pt x="0" y="113472"/>
                  </a:moveTo>
                  <a:cubicBezTo>
                    <a:pt x="3510" y="106658"/>
                    <a:pt x="9911" y="105832"/>
                    <a:pt x="15898" y="103664"/>
                  </a:cubicBezTo>
                  <a:cubicBezTo>
                    <a:pt x="22093" y="101393"/>
                    <a:pt x="26841" y="97367"/>
                    <a:pt x="26841" y="88902"/>
                  </a:cubicBezTo>
                  <a:cubicBezTo>
                    <a:pt x="26841" y="75894"/>
                    <a:pt x="34068" y="70732"/>
                    <a:pt x="44185" y="75274"/>
                  </a:cubicBezTo>
                  <a:cubicBezTo>
                    <a:pt x="63491" y="83946"/>
                    <a:pt x="78150" y="77649"/>
                    <a:pt x="92087" y="62886"/>
                  </a:cubicBezTo>
                  <a:cubicBezTo>
                    <a:pt x="105405" y="48846"/>
                    <a:pt x="122439" y="40484"/>
                    <a:pt x="132349" y="20662"/>
                  </a:cubicBezTo>
                  <a:cubicBezTo>
                    <a:pt x="140918" y="3421"/>
                    <a:pt x="161669" y="1047"/>
                    <a:pt x="179219" y="15"/>
                  </a:cubicBezTo>
                  <a:cubicBezTo>
                    <a:pt x="185517" y="-398"/>
                    <a:pt x="188923" y="7964"/>
                    <a:pt x="191917" y="14158"/>
                  </a:cubicBezTo>
                  <a:cubicBezTo>
                    <a:pt x="190885" y="25411"/>
                    <a:pt x="193879" y="38006"/>
                    <a:pt x="183348" y="46265"/>
                  </a:cubicBezTo>
                  <a:cubicBezTo>
                    <a:pt x="177361" y="45542"/>
                    <a:pt x="173231" y="27063"/>
                    <a:pt x="167760" y="40380"/>
                  </a:cubicBezTo>
                  <a:cubicBezTo>
                    <a:pt x="162495" y="53182"/>
                    <a:pt x="148971" y="62886"/>
                    <a:pt x="152171" y="79713"/>
                  </a:cubicBezTo>
                  <a:cubicBezTo>
                    <a:pt x="147112" y="95302"/>
                    <a:pt x="133588" y="98399"/>
                    <a:pt x="122026" y="104387"/>
                  </a:cubicBezTo>
                  <a:cubicBezTo>
                    <a:pt x="60600" y="103871"/>
                    <a:pt x="59051" y="104903"/>
                    <a:pt x="54612" y="148366"/>
                  </a:cubicBezTo>
                  <a:cubicBezTo>
                    <a:pt x="48108" y="156006"/>
                    <a:pt x="39127" y="154560"/>
                    <a:pt x="31074" y="156212"/>
                  </a:cubicBezTo>
                  <a:cubicBezTo>
                    <a:pt x="8465" y="152599"/>
                    <a:pt x="1858" y="135048"/>
                    <a:pt x="0" y="113472"/>
                  </a:cubicBezTo>
                  <a:close/>
                </a:path>
              </a:pathLst>
            </a:custGeom>
            <a:solidFill>
              <a:srgbClr val="99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988BD9C8-0DD3-46BF-BD82-B7B92FAB95F4}"/>
                </a:ext>
              </a:extLst>
            </p:cNvPr>
            <p:cNvSpPr/>
            <p:nvPr/>
          </p:nvSpPr>
          <p:spPr>
            <a:xfrm>
              <a:off x="5926940" y="1702905"/>
              <a:ext cx="284830" cy="100139"/>
            </a:xfrm>
            <a:custGeom>
              <a:avLst/>
              <a:gdLst>
                <a:gd name="connsiteX0" fmla="*/ 139370 w 284830"/>
                <a:gd name="connsiteY0" fmla="*/ 100140 h 100139"/>
                <a:gd name="connsiteX1" fmla="*/ 90229 w 284830"/>
                <a:gd name="connsiteY1" fmla="*/ 64626 h 100139"/>
                <a:gd name="connsiteX2" fmla="*/ 68446 w 284830"/>
                <a:gd name="connsiteY2" fmla="*/ 63594 h 100139"/>
                <a:gd name="connsiteX3" fmla="*/ 32313 w 284830"/>
                <a:gd name="connsiteY3" fmla="*/ 58535 h 100139"/>
                <a:gd name="connsiteX4" fmla="*/ 0 w 284830"/>
                <a:gd name="connsiteY4" fmla="*/ 5368 h 100139"/>
                <a:gd name="connsiteX5" fmla="*/ 1755 w 284830"/>
                <a:gd name="connsiteY5" fmla="*/ 0 h 100139"/>
                <a:gd name="connsiteX6" fmla="*/ 22815 w 284830"/>
                <a:gd name="connsiteY6" fmla="*/ 14763 h 100139"/>
                <a:gd name="connsiteX7" fmla="*/ 37062 w 284830"/>
                <a:gd name="connsiteY7" fmla="*/ 38611 h 100139"/>
                <a:gd name="connsiteX8" fmla="*/ 60187 w 284830"/>
                <a:gd name="connsiteY8" fmla="*/ 49760 h 100139"/>
                <a:gd name="connsiteX9" fmla="*/ 103134 w 284830"/>
                <a:gd name="connsiteY9" fmla="*/ 57503 h 100139"/>
                <a:gd name="connsiteX10" fmla="*/ 134001 w 284830"/>
                <a:gd name="connsiteY10" fmla="*/ 52547 h 100139"/>
                <a:gd name="connsiteX11" fmla="*/ 172715 w 284830"/>
                <a:gd name="connsiteY11" fmla="*/ 44392 h 100139"/>
                <a:gd name="connsiteX12" fmla="*/ 205751 w 284830"/>
                <a:gd name="connsiteY12" fmla="*/ 44185 h 100139"/>
                <a:gd name="connsiteX13" fmla="*/ 232386 w 284830"/>
                <a:gd name="connsiteY13" fmla="*/ 52960 h 100139"/>
                <a:gd name="connsiteX14" fmla="*/ 247975 w 284830"/>
                <a:gd name="connsiteY14" fmla="*/ 61219 h 100139"/>
                <a:gd name="connsiteX15" fmla="*/ 284830 w 284830"/>
                <a:gd name="connsiteY15" fmla="*/ 67001 h 100139"/>
                <a:gd name="connsiteX16" fmla="*/ 207300 w 284830"/>
                <a:gd name="connsiteY16" fmla="*/ 81660 h 100139"/>
                <a:gd name="connsiteX17" fmla="*/ 170031 w 284830"/>
                <a:gd name="connsiteY17" fmla="*/ 99830 h 100139"/>
                <a:gd name="connsiteX18" fmla="*/ 139370 w 284830"/>
                <a:gd name="connsiteY18" fmla="*/ 100140 h 10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4830" h="100139">
                  <a:moveTo>
                    <a:pt x="139370" y="100140"/>
                  </a:moveTo>
                  <a:cubicBezTo>
                    <a:pt x="127291" y="81144"/>
                    <a:pt x="109431" y="71956"/>
                    <a:pt x="90229" y="64626"/>
                  </a:cubicBezTo>
                  <a:cubicBezTo>
                    <a:pt x="82899" y="61839"/>
                    <a:pt x="76086" y="59877"/>
                    <a:pt x="68446" y="63594"/>
                  </a:cubicBezTo>
                  <a:cubicBezTo>
                    <a:pt x="55645" y="69788"/>
                    <a:pt x="43772" y="64936"/>
                    <a:pt x="32313" y="58535"/>
                  </a:cubicBezTo>
                  <a:cubicBezTo>
                    <a:pt x="5059" y="52754"/>
                    <a:pt x="12801" y="21680"/>
                    <a:pt x="0" y="5368"/>
                  </a:cubicBezTo>
                  <a:cubicBezTo>
                    <a:pt x="516" y="3510"/>
                    <a:pt x="1136" y="1755"/>
                    <a:pt x="1755" y="0"/>
                  </a:cubicBezTo>
                  <a:cubicBezTo>
                    <a:pt x="11356" y="516"/>
                    <a:pt x="19615" y="4336"/>
                    <a:pt x="22815" y="14763"/>
                  </a:cubicBezTo>
                  <a:cubicBezTo>
                    <a:pt x="25706" y="24364"/>
                    <a:pt x="30868" y="31384"/>
                    <a:pt x="37062" y="38611"/>
                  </a:cubicBezTo>
                  <a:cubicBezTo>
                    <a:pt x="43669" y="46353"/>
                    <a:pt x="50999" y="52031"/>
                    <a:pt x="60187" y="49760"/>
                  </a:cubicBezTo>
                  <a:cubicBezTo>
                    <a:pt x="75776" y="45940"/>
                    <a:pt x="89197" y="49347"/>
                    <a:pt x="103134" y="57503"/>
                  </a:cubicBezTo>
                  <a:cubicBezTo>
                    <a:pt x="113148" y="63387"/>
                    <a:pt x="124400" y="65246"/>
                    <a:pt x="134001" y="52547"/>
                  </a:cubicBezTo>
                  <a:cubicBezTo>
                    <a:pt x="144222" y="39023"/>
                    <a:pt x="159088" y="39230"/>
                    <a:pt x="172715" y="44392"/>
                  </a:cubicBezTo>
                  <a:cubicBezTo>
                    <a:pt x="184278" y="48831"/>
                    <a:pt x="194292" y="49244"/>
                    <a:pt x="205751" y="44185"/>
                  </a:cubicBezTo>
                  <a:cubicBezTo>
                    <a:pt x="215662" y="39746"/>
                    <a:pt x="225779" y="41088"/>
                    <a:pt x="232386" y="52960"/>
                  </a:cubicBezTo>
                  <a:cubicBezTo>
                    <a:pt x="235793" y="59155"/>
                    <a:pt x="240955" y="64420"/>
                    <a:pt x="247975" y="61219"/>
                  </a:cubicBezTo>
                  <a:cubicBezTo>
                    <a:pt x="261602" y="54922"/>
                    <a:pt x="272339" y="67310"/>
                    <a:pt x="284830" y="67001"/>
                  </a:cubicBezTo>
                  <a:cubicBezTo>
                    <a:pt x="263564" y="99520"/>
                    <a:pt x="232799" y="88990"/>
                    <a:pt x="207300" y="81660"/>
                  </a:cubicBezTo>
                  <a:cubicBezTo>
                    <a:pt x="185929" y="75466"/>
                    <a:pt x="177464" y="81557"/>
                    <a:pt x="170031" y="99830"/>
                  </a:cubicBezTo>
                  <a:cubicBezTo>
                    <a:pt x="159811" y="99830"/>
                    <a:pt x="149487" y="100036"/>
                    <a:pt x="139370" y="10014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8DFBEFC6-8B14-4B9B-A190-59B944D79869}"/>
                </a:ext>
              </a:extLst>
            </p:cNvPr>
            <p:cNvSpPr/>
            <p:nvPr/>
          </p:nvSpPr>
          <p:spPr>
            <a:xfrm>
              <a:off x="5989914" y="933894"/>
              <a:ext cx="221752" cy="125122"/>
            </a:xfrm>
            <a:custGeom>
              <a:avLst/>
              <a:gdLst>
                <a:gd name="connsiteX0" fmla="*/ 30455 w 221752"/>
                <a:gd name="connsiteY0" fmla="*/ 100140 h 125122"/>
                <a:gd name="connsiteX1" fmla="*/ 15073 w 221752"/>
                <a:gd name="connsiteY1" fmla="*/ 125123 h 125122"/>
                <a:gd name="connsiteX2" fmla="*/ 0 w 221752"/>
                <a:gd name="connsiteY2" fmla="*/ 83622 h 125122"/>
                <a:gd name="connsiteX3" fmla="*/ 3407 w 221752"/>
                <a:gd name="connsiteY3" fmla="*/ 76395 h 125122"/>
                <a:gd name="connsiteX4" fmla="*/ 113251 w 221752"/>
                <a:gd name="connsiteY4" fmla="*/ 13834 h 125122"/>
                <a:gd name="connsiteX5" fmla="*/ 127807 w 221752"/>
                <a:gd name="connsiteY5" fmla="*/ 9498 h 125122"/>
                <a:gd name="connsiteX6" fmla="*/ 221753 w 221752"/>
                <a:gd name="connsiteY6" fmla="*/ 0 h 125122"/>
                <a:gd name="connsiteX7" fmla="*/ 211635 w 221752"/>
                <a:gd name="connsiteY7" fmla="*/ 22196 h 125122"/>
                <a:gd name="connsiteX8" fmla="*/ 185517 w 221752"/>
                <a:gd name="connsiteY8" fmla="*/ 35617 h 125122"/>
                <a:gd name="connsiteX9" fmla="*/ 140196 w 221752"/>
                <a:gd name="connsiteY9" fmla="*/ 33552 h 125122"/>
                <a:gd name="connsiteX10" fmla="*/ 106953 w 221752"/>
                <a:gd name="connsiteY10" fmla="*/ 50070 h 125122"/>
                <a:gd name="connsiteX11" fmla="*/ 93842 w 221752"/>
                <a:gd name="connsiteY11" fmla="*/ 57606 h 125122"/>
                <a:gd name="connsiteX12" fmla="*/ 30455 w 221752"/>
                <a:gd name="connsiteY12" fmla="*/ 100140 h 12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752" h="125122">
                  <a:moveTo>
                    <a:pt x="30455" y="100140"/>
                  </a:moveTo>
                  <a:cubicBezTo>
                    <a:pt x="30352" y="112115"/>
                    <a:pt x="25603" y="120684"/>
                    <a:pt x="15073" y="125123"/>
                  </a:cubicBezTo>
                  <a:cubicBezTo>
                    <a:pt x="5884" y="113044"/>
                    <a:pt x="20131" y="90952"/>
                    <a:pt x="0" y="83622"/>
                  </a:cubicBezTo>
                  <a:cubicBezTo>
                    <a:pt x="1136" y="81144"/>
                    <a:pt x="1652" y="77737"/>
                    <a:pt x="3407" y="76395"/>
                  </a:cubicBezTo>
                  <a:cubicBezTo>
                    <a:pt x="37991" y="51412"/>
                    <a:pt x="71956" y="24880"/>
                    <a:pt x="113251" y="13834"/>
                  </a:cubicBezTo>
                  <a:cubicBezTo>
                    <a:pt x="118103" y="12492"/>
                    <a:pt x="122852" y="10014"/>
                    <a:pt x="127807" y="9498"/>
                  </a:cubicBezTo>
                  <a:cubicBezTo>
                    <a:pt x="159088" y="6091"/>
                    <a:pt x="190472" y="3097"/>
                    <a:pt x="221753" y="0"/>
                  </a:cubicBezTo>
                  <a:cubicBezTo>
                    <a:pt x="218346" y="7433"/>
                    <a:pt x="215249" y="14969"/>
                    <a:pt x="211635" y="22196"/>
                  </a:cubicBezTo>
                  <a:cubicBezTo>
                    <a:pt x="203377" y="38507"/>
                    <a:pt x="203377" y="37681"/>
                    <a:pt x="185517" y="35617"/>
                  </a:cubicBezTo>
                  <a:cubicBezTo>
                    <a:pt x="170547" y="33862"/>
                    <a:pt x="155371" y="33552"/>
                    <a:pt x="140196" y="33552"/>
                  </a:cubicBezTo>
                  <a:cubicBezTo>
                    <a:pt x="127084" y="33552"/>
                    <a:pt x="115625" y="38714"/>
                    <a:pt x="106953" y="50070"/>
                  </a:cubicBezTo>
                  <a:cubicBezTo>
                    <a:pt x="103546" y="54612"/>
                    <a:pt x="98901" y="56471"/>
                    <a:pt x="93842" y="57606"/>
                  </a:cubicBezTo>
                  <a:cubicBezTo>
                    <a:pt x="73195" y="72679"/>
                    <a:pt x="52031" y="86822"/>
                    <a:pt x="30455" y="10014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AF127C02-76C9-44CE-885E-1097F762736E}"/>
                </a:ext>
              </a:extLst>
            </p:cNvPr>
            <p:cNvSpPr/>
            <p:nvPr/>
          </p:nvSpPr>
          <p:spPr>
            <a:xfrm>
              <a:off x="6330998" y="1656967"/>
              <a:ext cx="225066" cy="107525"/>
            </a:xfrm>
            <a:custGeom>
              <a:avLst/>
              <a:gdLst>
                <a:gd name="connsiteX0" fmla="*/ 163847 w 225066"/>
                <a:gd name="connsiteY0" fmla="*/ 62559 h 107525"/>
                <a:gd name="connsiteX1" fmla="*/ 201838 w 225066"/>
                <a:gd name="connsiteY1" fmla="*/ 87851 h 107525"/>
                <a:gd name="connsiteX2" fmla="*/ 225067 w 225066"/>
                <a:gd name="connsiteY2" fmla="*/ 96007 h 107525"/>
                <a:gd name="connsiteX3" fmla="*/ 172313 w 225066"/>
                <a:gd name="connsiteY3" fmla="*/ 102201 h 107525"/>
                <a:gd name="connsiteX4" fmla="*/ 125856 w 225066"/>
                <a:gd name="connsiteY4" fmla="*/ 103750 h 107525"/>
                <a:gd name="connsiteX5" fmla="*/ 104176 w 225066"/>
                <a:gd name="connsiteY5" fmla="*/ 99414 h 107525"/>
                <a:gd name="connsiteX6" fmla="*/ 55965 w 225066"/>
                <a:gd name="connsiteY6" fmla="*/ 67617 h 107525"/>
                <a:gd name="connsiteX7" fmla="*/ 33666 w 225066"/>
                <a:gd name="connsiteY7" fmla="*/ 46041 h 107525"/>
                <a:gd name="connsiteX8" fmla="*/ 18593 w 225066"/>
                <a:gd name="connsiteY8" fmla="*/ 44286 h 107525"/>
                <a:gd name="connsiteX9" fmla="*/ 11263 w 225066"/>
                <a:gd name="connsiteY9" fmla="*/ 46350 h 107525"/>
                <a:gd name="connsiteX10" fmla="*/ 4450 w 225066"/>
                <a:gd name="connsiteY10" fmla="*/ 16928 h 107525"/>
                <a:gd name="connsiteX11" fmla="*/ 10128 w 225066"/>
                <a:gd name="connsiteY11" fmla="*/ 7120 h 107525"/>
                <a:gd name="connsiteX12" fmla="*/ 24581 w 225066"/>
                <a:gd name="connsiteY12" fmla="*/ 100 h 107525"/>
                <a:gd name="connsiteX13" fmla="*/ 82600 w 225066"/>
                <a:gd name="connsiteY13" fmla="*/ 39950 h 107525"/>
                <a:gd name="connsiteX14" fmla="*/ 135251 w 225066"/>
                <a:gd name="connsiteY14" fmla="*/ 51719 h 107525"/>
                <a:gd name="connsiteX15" fmla="*/ 156208 w 225066"/>
                <a:gd name="connsiteY15" fmla="*/ 54093 h 107525"/>
                <a:gd name="connsiteX16" fmla="*/ 156208 w 225066"/>
                <a:gd name="connsiteY16" fmla="*/ 54196 h 107525"/>
                <a:gd name="connsiteX17" fmla="*/ 163847 w 225066"/>
                <a:gd name="connsiteY17" fmla="*/ 62559 h 10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5066" h="107525">
                  <a:moveTo>
                    <a:pt x="163847" y="62559"/>
                  </a:moveTo>
                  <a:cubicBezTo>
                    <a:pt x="171693" y="79593"/>
                    <a:pt x="183566" y="89194"/>
                    <a:pt x="201838" y="87851"/>
                  </a:cubicBezTo>
                  <a:cubicBezTo>
                    <a:pt x="210304" y="87232"/>
                    <a:pt x="219182" y="86819"/>
                    <a:pt x="225067" y="96007"/>
                  </a:cubicBezTo>
                  <a:cubicBezTo>
                    <a:pt x="208859" y="111493"/>
                    <a:pt x="189244" y="109015"/>
                    <a:pt x="172313" y="102201"/>
                  </a:cubicBezTo>
                  <a:cubicBezTo>
                    <a:pt x="155485" y="95491"/>
                    <a:pt x="141238" y="97969"/>
                    <a:pt x="125856" y="103750"/>
                  </a:cubicBezTo>
                  <a:cubicBezTo>
                    <a:pt x="118217" y="104679"/>
                    <a:pt x="109442" y="105815"/>
                    <a:pt x="104176" y="99414"/>
                  </a:cubicBezTo>
                  <a:cubicBezTo>
                    <a:pt x="90962" y="83103"/>
                    <a:pt x="73309" y="75876"/>
                    <a:pt x="55965" y="67617"/>
                  </a:cubicBezTo>
                  <a:cubicBezTo>
                    <a:pt x="46570" y="63075"/>
                    <a:pt x="38621" y="56261"/>
                    <a:pt x="33666" y="46041"/>
                  </a:cubicBezTo>
                  <a:cubicBezTo>
                    <a:pt x="29020" y="41189"/>
                    <a:pt x="23961" y="40879"/>
                    <a:pt x="18593" y="44286"/>
                  </a:cubicBezTo>
                  <a:cubicBezTo>
                    <a:pt x="16219" y="45318"/>
                    <a:pt x="13741" y="46041"/>
                    <a:pt x="11263" y="46350"/>
                  </a:cubicBezTo>
                  <a:cubicBezTo>
                    <a:pt x="-9178" y="41498"/>
                    <a:pt x="4450" y="27355"/>
                    <a:pt x="4450" y="16928"/>
                  </a:cubicBezTo>
                  <a:cubicBezTo>
                    <a:pt x="5792" y="13315"/>
                    <a:pt x="7753" y="10011"/>
                    <a:pt x="10128" y="7120"/>
                  </a:cubicBezTo>
                  <a:cubicBezTo>
                    <a:pt x="14360" y="3404"/>
                    <a:pt x="19006" y="616"/>
                    <a:pt x="24581" y="100"/>
                  </a:cubicBezTo>
                  <a:cubicBezTo>
                    <a:pt x="52455" y="-1552"/>
                    <a:pt x="70315" y="17444"/>
                    <a:pt x="82600" y="39950"/>
                  </a:cubicBezTo>
                  <a:cubicBezTo>
                    <a:pt x="97673" y="67411"/>
                    <a:pt x="111403" y="77838"/>
                    <a:pt x="135251" y="51719"/>
                  </a:cubicBezTo>
                  <a:cubicBezTo>
                    <a:pt x="141032" y="45318"/>
                    <a:pt x="149601" y="48725"/>
                    <a:pt x="156208" y="54093"/>
                  </a:cubicBezTo>
                  <a:lnTo>
                    <a:pt x="156208" y="54196"/>
                  </a:lnTo>
                  <a:cubicBezTo>
                    <a:pt x="158686" y="56984"/>
                    <a:pt x="160957" y="60081"/>
                    <a:pt x="163847" y="62559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4AB01936-C5A3-4A16-90BF-0F43D5C1D84D}"/>
                </a:ext>
              </a:extLst>
            </p:cNvPr>
            <p:cNvSpPr/>
            <p:nvPr/>
          </p:nvSpPr>
          <p:spPr>
            <a:xfrm>
              <a:off x="6953630" y="1333992"/>
              <a:ext cx="107916" cy="189824"/>
            </a:xfrm>
            <a:custGeom>
              <a:avLst/>
              <a:gdLst>
                <a:gd name="connsiteX0" fmla="*/ 0 w 107916"/>
                <a:gd name="connsiteY0" fmla="*/ 176376 h 189824"/>
                <a:gd name="connsiteX1" fmla="*/ 6194 w 107916"/>
                <a:gd name="connsiteY1" fmla="*/ 161923 h 189824"/>
                <a:gd name="connsiteX2" fmla="*/ 23228 w 107916"/>
                <a:gd name="connsiteY2" fmla="*/ 134875 h 189824"/>
                <a:gd name="connsiteX3" fmla="*/ 23228 w 107916"/>
                <a:gd name="connsiteY3" fmla="*/ 134875 h 189824"/>
                <a:gd name="connsiteX4" fmla="*/ 39540 w 107916"/>
                <a:gd name="connsiteY4" fmla="*/ 67874 h 189824"/>
                <a:gd name="connsiteX5" fmla="*/ 30971 w 107916"/>
                <a:gd name="connsiteY5" fmla="*/ 26063 h 189824"/>
                <a:gd name="connsiteX6" fmla="*/ 31074 w 107916"/>
                <a:gd name="connsiteY6" fmla="*/ 977 h 189824"/>
                <a:gd name="connsiteX7" fmla="*/ 62665 w 107916"/>
                <a:gd name="connsiteY7" fmla="*/ 21314 h 189824"/>
                <a:gd name="connsiteX8" fmla="*/ 69272 w 107916"/>
                <a:gd name="connsiteY8" fmla="*/ 29780 h 189824"/>
                <a:gd name="connsiteX9" fmla="*/ 107779 w 107916"/>
                <a:gd name="connsiteY9" fmla="*/ 59615 h 189824"/>
                <a:gd name="connsiteX10" fmla="*/ 100036 w 107916"/>
                <a:gd name="connsiteY10" fmla="*/ 101323 h 189824"/>
                <a:gd name="connsiteX11" fmla="*/ 74743 w 107916"/>
                <a:gd name="connsiteY11" fmla="*/ 139004 h 189824"/>
                <a:gd name="connsiteX12" fmla="*/ 71646 w 107916"/>
                <a:gd name="connsiteY12" fmla="*/ 150154 h 189824"/>
                <a:gd name="connsiteX13" fmla="*/ 40469 w 107916"/>
                <a:gd name="connsiteY13" fmla="*/ 178338 h 189824"/>
                <a:gd name="connsiteX14" fmla="*/ 0 w 107916"/>
                <a:gd name="connsiteY14" fmla="*/ 176376 h 18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916" h="189824">
                  <a:moveTo>
                    <a:pt x="0" y="176376"/>
                  </a:moveTo>
                  <a:cubicBezTo>
                    <a:pt x="1962" y="171421"/>
                    <a:pt x="2891" y="165020"/>
                    <a:pt x="6194" y="161923"/>
                  </a:cubicBezTo>
                  <a:cubicBezTo>
                    <a:pt x="14247" y="154387"/>
                    <a:pt x="18789" y="144786"/>
                    <a:pt x="23228" y="134875"/>
                  </a:cubicBezTo>
                  <a:lnTo>
                    <a:pt x="23228" y="134875"/>
                  </a:lnTo>
                  <a:cubicBezTo>
                    <a:pt x="43050" y="126719"/>
                    <a:pt x="52651" y="95851"/>
                    <a:pt x="39540" y="67874"/>
                  </a:cubicBezTo>
                  <a:cubicBezTo>
                    <a:pt x="32829" y="53627"/>
                    <a:pt x="34688" y="39691"/>
                    <a:pt x="30971" y="26063"/>
                  </a:cubicBezTo>
                  <a:cubicBezTo>
                    <a:pt x="30971" y="17701"/>
                    <a:pt x="30971" y="9339"/>
                    <a:pt x="31074" y="977"/>
                  </a:cubicBezTo>
                  <a:cubicBezTo>
                    <a:pt x="48212" y="-4495"/>
                    <a:pt x="52134" y="14501"/>
                    <a:pt x="62665" y="21314"/>
                  </a:cubicBezTo>
                  <a:cubicBezTo>
                    <a:pt x="65142" y="23895"/>
                    <a:pt x="67310" y="26683"/>
                    <a:pt x="69272" y="29780"/>
                  </a:cubicBezTo>
                  <a:cubicBezTo>
                    <a:pt x="79492" y="43820"/>
                    <a:pt x="82899" y="68287"/>
                    <a:pt x="107779" y="59615"/>
                  </a:cubicBezTo>
                  <a:cubicBezTo>
                    <a:pt x="108502" y="74275"/>
                    <a:pt x="106437" y="88315"/>
                    <a:pt x="100036" y="101323"/>
                  </a:cubicBezTo>
                  <a:cubicBezTo>
                    <a:pt x="91674" y="113918"/>
                    <a:pt x="73608" y="118667"/>
                    <a:pt x="74743" y="139004"/>
                  </a:cubicBezTo>
                  <a:cubicBezTo>
                    <a:pt x="74330" y="142927"/>
                    <a:pt x="73298" y="146644"/>
                    <a:pt x="71646" y="150154"/>
                  </a:cubicBezTo>
                  <a:cubicBezTo>
                    <a:pt x="63078" y="161923"/>
                    <a:pt x="50070" y="167704"/>
                    <a:pt x="40469" y="178338"/>
                  </a:cubicBezTo>
                  <a:cubicBezTo>
                    <a:pt x="26738" y="193410"/>
                    <a:pt x="12801" y="194546"/>
                    <a:pt x="0" y="176376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78A4586C-4DE3-44D4-B669-6B1F8DA4F2D8}"/>
                </a:ext>
              </a:extLst>
            </p:cNvPr>
            <p:cNvSpPr/>
            <p:nvPr/>
          </p:nvSpPr>
          <p:spPr>
            <a:xfrm>
              <a:off x="5598544" y="1176500"/>
              <a:ext cx="193465" cy="56938"/>
            </a:xfrm>
            <a:custGeom>
              <a:avLst/>
              <a:gdLst>
                <a:gd name="connsiteX0" fmla="*/ 193466 w 193465"/>
                <a:gd name="connsiteY0" fmla="*/ 7330 h 56938"/>
                <a:gd name="connsiteX1" fmla="*/ 141538 w 193465"/>
                <a:gd name="connsiteY1" fmla="*/ 30558 h 56938"/>
                <a:gd name="connsiteX2" fmla="*/ 123161 w 193465"/>
                <a:gd name="connsiteY2" fmla="*/ 32623 h 56938"/>
                <a:gd name="connsiteX3" fmla="*/ 71440 w 193465"/>
                <a:gd name="connsiteY3" fmla="*/ 43050 h 56938"/>
                <a:gd name="connsiteX4" fmla="*/ 62149 w 193465"/>
                <a:gd name="connsiteY4" fmla="*/ 49554 h 56938"/>
                <a:gd name="connsiteX5" fmla="*/ 0 w 193465"/>
                <a:gd name="connsiteY5" fmla="*/ 40779 h 56938"/>
                <a:gd name="connsiteX6" fmla="*/ 516 w 193465"/>
                <a:gd name="connsiteY6" fmla="*/ 40882 h 56938"/>
                <a:gd name="connsiteX7" fmla="*/ 8982 w 193465"/>
                <a:gd name="connsiteY7" fmla="*/ 34584 h 56938"/>
                <a:gd name="connsiteX8" fmla="*/ 106850 w 193465"/>
                <a:gd name="connsiteY8" fmla="*/ 11459 h 56938"/>
                <a:gd name="connsiteX9" fmla="*/ 117793 w 193465"/>
                <a:gd name="connsiteY9" fmla="*/ 10324 h 56938"/>
                <a:gd name="connsiteX10" fmla="*/ 184587 w 193465"/>
                <a:gd name="connsiteY10" fmla="*/ 0 h 56938"/>
                <a:gd name="connsiteX11" fmla="*/ 192950 w 193465"/>
                <a:gd name="connsiteY11" fmla="*/ 7227 h 56938"/>
                <a:gd name="connsiteX12" fmla="*/ 193466 w 193465"/>
                <a:gd name="connsiteY12" fmla="*/ 7330 h 56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465" h="56938">
                  <a:moveTo>
                    <a:pt x="193466" y="7330"/>
                  </a:moveTo>
                  <a:cubicBezTo>
                    <a:pt x="180974" y="27771"/>
                    <a:pt x="164043" y="36959"/>
                    <a:pt x="141538" y="30558"/>
                  </a:cubicBezTo>
                  <a:cubicBezTo>
                    <a:pt x="134930" y="28700"/>
                    <a:pt x="129046" y="30352"/>
                    <a:pt x="123161" y="32623"/>
                  </a:cubicBezTo>
                  <a:cubicBezTo>
                    <a:pt x="106437" y="39127"/>
                    <a:pt x="89197" y="42430"/>
                    <a:pt x="71440" y="43050"/>
                  </a:cubicBezTo>
                  <a:cubicBezTo>
                    <a:pt x="68240" y="43153"/>
                    <a:pt x="65246" y="47282"/>
                    <a:pt x="62149" y="49554"/>
                  </a:cubicBezTo>
                  <a:cubicBezTo>
                    <a:pt x="41191" y="48934"/>
                    <a:pt x="17447" y="71440"/>
                    <a:pt x="0" y="40779"/>
                  </a:cubicBezTo>
                  <a:lnTo>
                    <a:pt x="516" y="40882"/>
                  </a:lnTo>
                  <a:cubicBezTo>
                    <a:pt x="3304" y="38714"/>
                    <a:pt x="6091" y="36649"/>
                    <a:pt x="8982" y="34584"/>
                  </a:cubicBezTo>
                  <a:cubicBezTo>
                    <a:pt x="39953" y="18479"/>
                    <a:pt x="72059" y="8259"/>
                    <a:pt x="106850" y="11459"/>
                  </a:cubicBezTo>
                  <a:cubicBezTo>
                    <a:pt x="110463" y="11769"/>
                    <a:pt x="114903" y="12079"/>
                    <a:pt x="117793" y="10324"/>
                  </a:cubicBezTo>
                  <a:cubicBezTo>
                    <a:pt x="138957" y="-2581"/>
                    <a:pt x="162082" y="1445"/>
                    <a:pt x="184587" y="0"/>
                  </a:cubicBezTo>
                  <a:cubicBezTo>
                    <a:pt x="187168" y="2581"/>
                    <a:pt x="189440" y="5781"/>
                    <a:pt x="192950" y="7227"/>
                  </a:cubicBezTo>
                  <a:lnTo>
                    <a:pt x="193466" y="7330"/>
                  </a:lnTo>
                  <a:close/>
                </a:path>
              </a:pathLst>
            </a:custGeom>
            <a:solidFill>
              <a:srgbClr val="7DC9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CF6DB934-4A02-45AD-8109-AA213AE816AE}"/>
                </a:ext>
              </a:extLst>
            </p:cNvPr>
            <p:cNvSpPr/>
            <p:nvPr/>
          </p:nvSpPr>
          <p:spPr>
            <a:xfrm>
              <a:off x="6918200" y="1474968"/>
              <a:ext cx="127826" cy="93574"/>
            </a:xfrm>
            <a:custGeom>
              <a:avLst/>
              <a:gdLst>
                <a:gd name="connsiteX0" fmla="*/ 35430 w 127826"/>
                <a:gd name="connsiteY0" fmla="*/ 35399 h 93574"/>
                <a:gd name="connsiteX1" fmla="*/ 50193 w 127826"/>
                <a:gd name="connsiteY1" fmla="*/ 39322 h 93574"/>
                <a:gd name="connsiteX2" fmla="*/ 63923 w 127826"/>
                <a:gd name="connsiteY2" fmla="*/ 37567 h 93574"/>
                <a:gd name="connsiteX3" fmla="*/ 104598 w 127826"/>
                <a:gd name="connsiteY3" fmla="*/ 2157 h 93574"/>
                <a:gd name="connsiteX4" fmla="*/ 127827 w 127826"/>
                <a:gd name="connsiteY4" fmla="*/ 10726 h 93574"/>
                <a:gd name="connsiteX5" fmla="*/ 70737 w 127826"/>
                <a:gd name="connsiteY5" fmla="*/ 69777 h 93574"/>
                <a:gd name="connsiteX6" fmla="*/ 19222 w 127826"/>
                <a:gd name="connsiteY6" fmla="*/ 93418 h 93574"/>
                <a:gd name="connsiteX7" fmla="*/ 7969 w 127826"/>
                <a:gd name="connsiteY7" fmla="*/ 93315 h 93574"/>
                <a:gd name="connsiteX8" fmla="*/ 433 w 127826"/>
                <a:gd name="connsiteY8" fmla="*/ 81856 h 93574"/>
                <a:gd name="connsiteX9" fmla="*/ 35430 w 127826"/>
                <a:gd name="connsiteY9" fmla="*/ 35399 h 9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826" h="93574">
                  <a:moveTo>
                    <a:pt x="35430" y="35399"/>
                  </a:moveTo>
                  <a:cubicBezTo>
                    <a:pt x="40385" y="36638"/>
                    <a:pt x="45340" y="37671"/>
                    <a:pt x="50193" y="39322"/>
                  </a:cubicBezTo>
                  <a:cubicBezTo>
                    <a:pt x="55148" y="40974"/>
                    <a:pt x="61549" y="43349"/>
                    <a:pt x="63923" y="37567"/>
                  </a:cubicBezTo>
                  <a:cubicBezTo>
                    <a:pt x="72079" y="17849"/>
                    <a:pt x="90971" y="13823"/>
                    <a:pt x="104598" y="2157"/>
                  </a:cubicBezTo>
                  <a:cubicBezTo>
                    <a:pt x="114819" y="-3108"/>
                    <a:pt x="121942" y="1847"/>
                    <a:pt x="127827" y="10726"/>
                  </a:cubicBezTo>
                  <a:cubicBezTo>
                    <a:pt x="117297" y="40252"/>
                    <a:pt x="99230" y="60486"/>
                    <a:pt x="70737" y="69777"/>
                  </a:cubicBezTo>
                  <a:cubicBezTo>
                    <a:pt x="52877" y="75559"/>
                    <a:pt x="35120" y="82269"/>
                    <a:pt x="19222" y="93418"/>
                  </a:cubicBezTo>
                  <a:cubicBezTo>
                    <a:pt x="15505" y="93418"/>
                    <a:pt x="11685" y="93831"/>
                    <a:pt x="7969" y="93315"/>
                  </a:cubicBezTo>
                  <a:cubicBezTo>
                    <a:pt x="1981" y="92489"/>
                    <a:pt x="-1219" y="87637"/>
                    <a:pt x="433" y="81856"/>
                  </a:cubicBezTo>
                  <a:cubicBezTo>
                    <a:pt x="6110" y="61209"/>
                    <a:pt x="18912" y="46549"/>
                    <a:pt x="35430" y="35399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9AFEFAE4-2CBA-4F9C-9B94-7654ACB932AF}"/>
                </a:ext>
              </a:extLst>
            </p:cNvPr>
            <p:cNvSpPr/>
            <p:nvPr/>
          </p:nvSpPr>
          <p:spPr>
            <a:xfrm>
              <a:off x="6093448" y="1732181"/>
              <a:ext cx="181632" cy="71248"/>
            </a:xfrm>
            <a:custGeom>
              <a:avLst/>
              <a:gdLst>
                <a:gd name="connsiteX0" fmla="*/ 3420 w 181632"/>
                <a:gd name="connsiteY0" fmla="*/ 70450 h 71248"/>
                <a:gd name="connsiteX1" fmla="*/ 4659 w 181632"/>
                <a:gd name="connsiteY1" fmla="*/ 38860 h 71248"/>
                <a:gd name="connsiteX2" fmla="*/ 19938 w 181632"/>
                <a:gd name="connsiteY2" fmla="*/ 31014 h 71248"/>
                <a:gd name="connsiteX3" fmla="*/ 30365 w 181632"/>
                <a:gd name="connsiteY3" fmla="*/ 35866 h 71248"/>
                <a:gd name="connsiteX4" fmla="*/ 115638 w 181632"/>
                <a:gd name="connsiteY4" fmla="*/ 40408 h 71248"/>
                <a:gd name="connsiteX5" fmla="*/ 118219 w 181632"/>
                <a:gd name="connsiteY5" fmla="*/ 37518 h 71248"/>
                <a:gd name="connsiteX6" fmla="*/ 164160 w 181632"/>
                <a:gd name="connsiteY6" fmla="*/ 4172 h 71248"/>
                <a:gd name="connsiteX7" fmla="*/ 178303 w 181632"/>
                <a:gd name="connsiteY7" fmla="*/ 1282 h 71248"/>
                <a:gd name="connsiteX8" fmla="*/ 181607 w 181632"/>
                <a:gd name="connsiteY8" fmla="*/ 11089 h 71248"/>
                <a:gd name="connsiteX9" fmla="*/ 165708 w 181632"/>
                <a:gd name="connsiteY9" fmla="*/ 47532 h 71248"/>
                <a:gd name="connsiteX10" fmla="*/ 112644 w 181632"/>
                <a:gd name="connsiteY10" fmla="*/ 68798 h 71248"/>
                <a:gd name="connsiteX11" fmla="*/ 105211 w 181632"/>
                <a:gd name="connsiteY11" fmla="*/ 69831 h 71248"/>
                <a:gd name="connsiteX12" fmla="*/ 3420 w 181632"/>
                <a:gd name="connsiteY12" fmla="*/ 70450 h 7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632" h="71248">
                  <a:moveTo>
                    <a:pt x="3420" y="70450"/>
                  </a:moveTo>
                  <a:cubicBezTo>
                    <a:pt x="-3394" y="59610"/>
                    <a:pt x="1562" y="49183"/>
                    <a:pt x="4659" y="38860"/>
                  </a:cubicBezTo>
                  <a:cubicBezTo>
                    <a:pt x="7033" y="30911"/>
                    <a:pt x="13124" y="29156"/>
                    <a:pt x="19938" y="31014"/>
                  </a:cubicBezTo>
                  <a:cubicBezTo>
                    <a:pt x="23551" y="31943"/>
                    <a:pt x="27474" y="33388"/>
                    <a:pt x="30365" y="35866"/>
                  </a:cubicBezTo>
                  <a:cubicBezTo>
                    <a:pt x="57826" y="60436"/>
                    <a:pt x="86939" y="45673"/>
                    <a:pt x="115638" y="40408"/>
                  </a:cubicBezTo>
                  <a:cubicBezTo>
                    <a:pt x="116671" y="40202"/>
                    <a:pt x="117393" y="38550"/>
                    <a:pt x="118219" y="37518"/>
                  </a:cubicBezTo>
                  <a:cubicBezTo>
                    <a:pt x="134531" y="28123"/>
                    <a:pt x="155901" y="26781"/>
                    <a:pt x="164160" y="4172"/>
                  </a:cubicBezTo>
                  <a:cubicBezTo>
                    <a:pt x="168289" y="-370"/>
                    <a:pt x="173038" y="-990"/>
                    <a:pt x="178303" y="1282"/>
                  </a:cubicBezTo>
                  <a:cubicBezTo>
                    <a:pt x="180781" y="3966"/>
                    <a:pt x="181813" y="7269"/>
                    <a:pt x="181607" y="11089"/>
                  </a:cubicBezTo>
                  <a:cubicBezTo>
                    <a:pt x="179542" y="24820"/>
                    <a:pt x="164779" y="32046"/>
                    <a:pt x="165708" y="47532"/>
                  </a:cubicBezTo>
                  <a:cubicBezTo>
                    <a:pt x="149500" y="59094"/>
                    <a:pt x="130092" y="61056"/>
                    <a:pt x="112644" y="68798"/>
                  </a:cubicBezTo>
                  <a:cubicBezTo>
                    <a:pt x="110373" y="69831"/>
                    <a:pt x="107586" y="70244"/>
                    <a:pt x="105211" y="69831"/>
                  </a:cubicBezTo>
                  <a:cubicBezTo>
                    <a:pt x="71143" y="63327"/>
                    <a:pt x="37385" y="74167"/>
                    <a:pt x="3420" y="7045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CA93E6BA-069E-4D20-A3F4-4FE13D3EF758}"/>
                </a:ext>
              </a:extLst>
            </p:cNvPr>
            <p:cNvSpPr/>
            <p:nvPr/>
          </p:nvSpPr>
          <p:spPr>
            <a:xfrm>
              <a:off x="5445444" y="1252173"/>
              <a:ext cx="116038" cy="105850"/>
            </a:xfrm>
            <a:custGeom>
              <a:avLst/>
              <a:gdLst>
                <a:gd name="connsiteX0" fmla="*/ 116038 w 116038"/>
                <a:gd name="connsiteY0" fmla="*/ 24674 h 105850"/>
                <a:gd name="connsiteX1" fmla="*/ 98178 w 116038"/>
                <a:gd name="connsiteY1" fmla="*/ 39643 h 105850"/>
                <a:gd name="connsiteX2" fmla="*/ 68549 w 116038"/>
                <a:gd name="connsiteY2" fmla="*/ 28080 h 105850"/>
                <a:gd name="connsiteX3" fmla="*/ 58948 w 116038"/>
                <a:gd name="connsiteY3" fmla="*/ 49347 h 105850"/>
                <a:gd name="connsiteX4" fmla="*/ 15898 w 116038"/>
                <a:gd name="connsiteY4" fmla="*/ 103650 h 105850"/>
                <a:gd name="connsiteX5" fmla="*/ 0 w 116038"/>
                <a:gd name="connsiteY5" fmla="*/ 98591 h 105850"/>
                <a:gd name="connsiteX6" fmla="*/ 77944 w 116038"/>
                <a:gd name="connsiteY6" fmla="*/ 0 h 105850"/>
                <a:gd name="connsiteX7" fmla="*/ 113148 w 116038"/>
                <a:gd name="connsiteY7" fmla="*/ 20234 h 105850"/>
                <a:gd name="connsiteX8" fmla="*/ 116038 w 116038"/>
                <a:gd name="connsiteY8" fmla="*/ 24674 h 10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038" h="105850">
                  <a:moveTo>
                    <a:pt x="116038" y="24674"/>
                  </a:moveTo>
                  <a:cubicBezTo>
                    <a:pt x="110050" y="29629"/>
                    <a:pt x="104372" y="35101"/>
                    <a:pt x="98178" y="39643"/>
                  </a:cubicBezTo>
                  <a:cubicBezTo>
                    <a:pt x="78666" y="53890"/>
                    <a:pt x="77841" y="53477"/>
                    <a:pt x="68549" y="28080"/>
                  </a:cubicBezTo>
                  <a:cubicBezTo>
                    <a:pt x="59877" y="32210"/>
                    <a:pt x="60497" y="42224"/>
                    <a:pt x="58948" y="49347"/>
                  </a:cubicBezTo>
                  <a:cubicBezTo>
                    <a:pt x="53477" y="76292"/>
                    <a:pt x="34584" y="89816"/>
                    <a:pt x="15898" y="103650"/>
                  </a:cubicBezTo>
                  <a:cubicBezTo>
                    <a:pt x="9395" y="108399"/>
                    <a:pt x="4026" y="104889"/>
                    <a:pt x="0" y="98591"/>
                  </a:cubicBezTo>
                  <a:cubicBezTo>
                    <a:pt x="11769" y="52238"/>
                    <a:pt x="40262" y="21783"/>
                    <a:pt x="77944" y="0"/>
                  </a:cubicBezTo>
                  <a:cubicBezTo>
                    <a:pt x="89093" y="7949"/>
                    <a:pt x="102721" y="10737"/>
                    <a:pt x="113148" y="20234"/>
                  </a:cubicBezTo>
                  <a:cubicBezTo>
                    <a:pt x="114180" y="21577"/>
                    <a:pt x="115109" y="23125"/>
                    <a:pt x="116038" y="24674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5B0F8BA9-1152-4490-87C5-A8F7F8E7C455}"/>
                </a:ext>
              </a:extLst>
            </p:cNvPr>
            <p:cNvSpPr/>
            <p:nvPr/>
          </p:nvSpPr>
          <p:spPr>
            <a:xfrm>
              <a:off x="5543396" y="1574441"/>
              <a:ext cx="128595" cy="64892"/>
            </a:xfrm>
            <a:custGeom>
              <a:avLst/>
              <a:gdLst>
                <a:gd name="connsiteX0" fmla="*/ 2600 w 128595"/>
                <a:gd name="connsiteY0" fmla="*/ 28118 h 64892"/>
                <a:gd name="connsiteX1" fmla="*/ 7969 w 128595"/>
                <a:gd name="connsiteY1" fmla="*/ 8813 h 64892"/>
                <a:gd name="connsiteX2" fmla="*/ 25726 w 128595"/>
                <a:gd name="connsiteY2" fmla="*/ 2825 h 64892"/>
                <a:gd name="connsiteX3" fmla="*/ 34501 w 128595"/>
                <a:gd name="connsiteY3" fmla="*/ 450 h 64892"/>
                <a:gd name="connsiteX4" fmla="*/ 42347 w 128595"/>
                <a:gd name="connsiteY4" fmla="*/ 6645 h 64892"/>
                <a:gd name="connsiteX5" fmla="*/ 48541 w 128595"/>
                <a:gd name="connsiteY5" fmla="*/ 14284 h 64892"/>
                <a:gd name="connsiteX6" fmla="*/ 74453 w 128595"/>
                <a:gd name="connsiteY6" fmla="*/ 19343 h 64892"/>
                <a:gd name="connsiteX7" fmla="*/ 79202 w 128595"/>
                <a:gd name="connsiteY7" fmla="*/ 19962 h 64892"/>
                <a:gd name="connsiteX8" fmla="*/ 117400 w 128595"/>
                <a:gd name="connsiteY8" fmla="*/ 36583 h 64892"/>
                <a:gd name="connsiteX9" fmla="*/ 124730 w 128595"/>
                <a:gd name="connsiteY9" fmla="*/ 61876 h 64892"/>
                <a:gd name="connsiteX10" fmla="*/ 117400 w 128595"/>
                <a:gd name="connsiteY10" fmla="*/ 60637 h 64892"/>
                <a:gd name="connsiteX11" fmla="*/ 102018 w 128595"/>
                <a:gd name="connsiteY11" fmla="*/ 60741 h 64892"/>
                <a:gd name="connsiteX12" fmla="*/ 73111 w 128595"/>
                <a:gd name="connsiteY12" fmla="*/ 61876 h 64892"/>
                <a:gd name="connsiteX13" fmla="*/ 37804 w 128595"/>
                <a:gd name="connsiteY13" fmla="*/ 50314 h 64892"/>
                <a:gd name="connsiteX14" fmla="*/ 2600 w 128595"/>
                <a:gd name="connsiteY14" fmla="*/ 28118 h 64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595" h="64892">
                  <a:moveTo>
                    <a:pt x="2600" y="28118"/>
                  </a:moveTo>
                  <a:cubicBezTo>
                    <a:pt x="-806" y="19962"/>
                    <a:pt x="-2458" y="12323"/>
                    <a:pt x="7969" y="8813"/>
                  </a:cubicBezTo>
                  <a:cubicBezTo>
                    <a:pt x="13853" y="6748"/>
                    <a:pt x="19841" y="4786"/>
                    <a:pt x="25726" y="2825"/>
                  </a:cubicBezTo>
                  <a:cubicBezTo>
                    <a:pt x="28203" y="141"/>
                    <a:pt x="31197" y="-582"/>
                    <a:pt x="34501" y="450"/>
                  </a:cubicBezTo>
                  <a:cubicBezTo>
                    <a:pt x="37391" y="1999"/>
                    <a:pt x="39972" y="4167"/>
                    <a:pt x="42347" y="6645"/>
                  </a:cubicBezTo>
                  <a:cubicBezTo>
                    <a:pt x="44515" y="9122"/>
                    <a:pt x="46579" y="11703"/>
                    <a:pt x="48541" y="14284"/>
                  </a:cubicBezTo>
                  <a:cubicBezTo>
                    <a:pt x="55974" y="23266"/>
                    <a:pt x="65781" y="18207"/>
                    <a:pt x="74453" y="19343"/>
                  </a:cubicBezTo>
                  <a:cubicBezTo>
                    <a:pt x="76002" y="19549"/>
                    <a:pt x="77654" y="19756"/>
                    <a:pt x="79202" y="19962"/>
                  </a:cubicBezTo>
                  <a:cubicBezTo>
                    <a:pt x="95307" y="16349"/>
                    <a:pt x="105321" y="29150"/>
                    <a:pt x="117400" y="36583"/>
                  </a:cubicBezTo>
                  <a:cubicBezTo>
                    <a:pt x="126175" y="42777"/>
                    <a:pt x="133298" y="49591"/>
                    <a:pt x="124730" y="61876"/>
                  </a:cubicBezTo>
                  <a:cubicBezTo>
                    <a:pt x="122149" y="62083"/>
                    <a:pt x="119774" y="61670"/>
                    <a:pt x="117400" y="60637"/>
                  </a:cubicBezTo>
                  <a:cubicBezTo>
                    <a:pt x="112238" y="56508"/>
                    <a:pt x="107076" y="56611"/>
                    <a:pt x="102018" y="60741"/>
                  </a:cubicBezTo>
                  <a:cubicBezTo>
                    <a:pt x="92416" y="63012"/>
                    <a:pt x="82919" y="68174"/>
                    <a:pt x="73111" y="61876"/>
                  </a:cubicBezTo>
                  <a:cubicBezTo>
                    <a:pt x="62168" y="54856"/>
                    <a:pt x="50296" y="52378"/>
                    <a:pt x="37804" y="50314"/>
                  </a:cubicBezTo>
                  <a:cubicBezTo>
                    <a:pt x="23971" y="47939"/>
                    <a:pt x="13750" y="36790"/>
                    <a:pt x="2600" y="28118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A24406F6-22CF-467D-8C76-19E379D25643}"/>
                </a:ext>
              </a:extLst>
            </p:cNvPr>
            <p:cNvSpPr/>
            <p:nvPr/>
          </p:nvSpPr>
          <p:spPr>
            <a:xfrm>
              <a:off x="5921055" y="1016504"/>
              <a:ext cx="91426" cy="106505"/>
            </a:xfrm>
            <a:custGeom>
              <a:avLst/>
              <a:gdLst>
                <a:gd name="connsiteX0" fmla="*/ 68859 w 91426"/>
                <a:gd name="connsiteY0" fmla="*/ 1011 h 106505"/>
                <a:gd name="connsiteX1" fmla="*/ 82796 w 91426"/>
                <a:gd name="connsiteY1" fmla="*/ 2663 h 106505"/>
                <a:gd name="connsiteX2" fmla="*/ 91261 w 91426"/>
                <a:gd name="connsiteY2" fmla="*/ 6896 h 106505"/>
                <a:gd name="connsiteX3" fmla="*/ 83932 w 91426"/>
                <a:gd name="connsiteY3" fmla="*/ 42513 h 106505"/>
                <a:gd name="connsiteX4" fmla="*/ 83932 w 91426"/>
                <a:gd name="connsiteY4" fmla="*/ 42616 h 106505"/>
                <a:gd name="connsiteX5" fmla="*/ 46044 w 91426"/>
                <a:gd name="connsiteY5" fmla="*/ 51597 h 106505"/>
                <a:gd name="connsiteX6" fmla="*/ 18892 w 91426"/>
                <a:gd name="connsiteY6" fmla="*/ 99809 h 106505"/>
                <a:gd name="connsiteX7" fmla="*/ 0 w 91426"/>
                <a:gd name="connsiteY7" fmla="*/ 92892 h 106505"/>
                <a:gd name="connsiteX8" fmla="*/ 45734 w 91426"/>
                <a:gd name="connsiteY8" fmla="*/ 17529 h 106505"/>
                <a:gd name="connsiteX9" fmla="*/ 68859 w 91426"/>
                <a:gd name="connsiteY9" fmla="*/ 1011 h 106505"/>
                <a:gd name="connsiteX10" fmla="*/ 68859 w 91426"/>
                <a:gd name="connsiteY10" fmla="*/ 1011 h 106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26" h="106505">
                  <a:moveTo>
                    <a:pt x="68859" y="1011"/>
                  </a:moveTo>
                  <a:cubicBezTo>
                    <a:pt x="73401" y="2354"/>
                    <a:pt x="77841" y="6793"/>
                    <a:pt x="82796" y="2663"/>
                  </a:cubicBezTo>
                  <a:cubicBezTo>
                    <a:pt x="88371" y="-1982"/>
                    <a:pt x="92294" y="-537"/>
                    <a:pt x="91261" y="6896"/>
                  </a:cubicBezTo>
                  <a:cubicBezTo>
                    <a:pt x="89713" y="18871"/>
                    <a:pt x="86512" y="30640"/>
                    <a:pt x="83932" y="42513"/>
                  </a:cubicBezTo>
                  <a:lnTo>
                    <a:pt x="83932" y="42616"/>
                  </a:lnTo>
                  <a:cubicBezTo>
                    <a:pt x="72782" y="52940"/>
                    <a:pt x="56987" y="40241"/>
                    <a:pt x="46044" y="51597"/>
                  </a:cubicBezTo>
                  <a:cubicBezTo>
                    <a:pt x="37062" y="67702"/>
                    <a:pt x="28390" y="84014"/>
                    <a:pt x="18892" y="99809"/>
                  </a:cubicBezTo>
                  <a:cubicBezTo>
                    <a:pt x="12285" y="110752"/>
                    <a:pt x="5988" y="108171"/>
                    <a:pt x="0" y="92892"/>
                  </a:cubicBezTo>
                  <a:cubicBezTo>
                    <a:pt x="5781" y="60889"/>
                    <a:pt x="25087" y="38693"/>
                    <a:pt x="45734" y="17529"/>
                  </a:cubicBezTo>
                  <a:cubicBezTo>
                    <a:pt x="53580" y="12471"/>
                    <a:pt x="64729" y="12677"/>
                    <a:pt x="68859" y="1011"/>
                  </a:cubicBezTo>
                  <a:lnTo>
                    <a:pt x="68859" y="1011"/>
                  </a:lnTo>
                  <a:close/>
                </a:path>
              </a:pathLst>
            </a:custGeom>
            <a:solidFill>
              <a:srgbClr val="69C3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0E9A5246-17D7-4F69-9E44-91E14579E151}"/>
                </a:ext>
              </a:extLst>
            </p:cNvPr>
            <p:cNvSpPr/>
            <p:nvPr/>
          </p:nvSpPr>
          <p:spPr>
            <a:xfrm>
              <a:off x="6923278" y="1210934"/>
              <a:ext cx="75362" cy="116291"/>
            </a:xfrm>
            <a:custGeom>
              <a:avLst/>
              <a:gdLst>
                <a:gd name="connsiteX0" fmla="*/ 60703 w 75362"/>
                <a:gd name="connsiteY0" fmla="*/ 116292 h 116291"/>
                <a:gd name="connsiteX1" fmla="*/ 41604 w 75362"/>
                <a:gd name="connsiteY1" fmla="*/ 91205 h 116291"/>
                <a:gd name="connsiteX2" fmla="*/ 28597 w 75362"/>
                <a:gd name="connsiteY2" fmla="*/ 50633 h 116291"/>
                <a:gd name="connsiteX3" fmla="*/ 19099 w 75362"/>
                <a:gd name="connsiteY3" fmla="*/ 26269 h 116291"/>
                <a:gd name="connsiteX4" fmla="*/ 0 w 75362"/>
                <a:gd name="connsiteY4" fmla="*/ 7170 h 116291"/>
                <a:gd name="connsiteX5" fmla="*/ 31281 w 75362"/>
                <a:gd name="connsiteY5" fmla="*/ 6964 h 116291"/>
                <a:gd name="connsiteX6" fmla="*/ 75363 w 75362"/>
                <a:gd name="connsiteY6" fmla="*/ 58272 h 116291"/>
                <a:gd name="connsiteX7" fmla="*/ 67414 w 75362"/>
                <a:gd name="connsiteY7" fmla="*/ 107723 h 116291"/>
                <a:gd name="connsiteX8" fmla="*/ 60703 w 75362"/>
                <a:gd name="connsiteY8" fmla="*/ 116292 h 11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62" h="116291">
                  <a:moveTo>
                    <a:pt x="60703" y="116292"/>
                  </a:moveTo>
                  <a:cubicBezTo>
                    <a:pt x="54406" y="107723"/>
                    <a:pt x="49450" y="97296"/>
                    <a:pt x="41604" y="91205"/>
                  </a:cubicBezTo>
                  <a:cubicBezTo>
                    <a:pt x="27667" y="80468"/>
                    <a:pt x="19202" y="70454"/>
                    <a:pt x="28597" y="50633"/>
                  </a:cubicBezTo>
                  <a:cubicBezTo>
                    <a:pt x="33139" y="41032"/>
                    <a:pt x="27564" y="31534"/>
                    <a:pt x="19099" y="26269"/>
                  </a:cubicBezTo>
                  <a:cubicBezTo>
                    <a:pt x="11356" y="21314"/>
                    <a:pt x="3510" y="16875"/>
                    <a:pt x="0" y="7170"/>
                  </a:cubicBezTo>
                  <a:cubicBezTo>
                    <a:pt x="10324" y="-3463"/>
                    <a:pt x="20751" y="-1192"/>
                    <a:pt x="31281" y="6964"/>
                  </a:cubicBezTo>
                  <a:cubicBezTo>
                    <a:pt x="51205" y="18630"/>
                    <a:pt x="65968" y="35767"/>
                    <a:pt x="75363" y="58272"/>
                  </a:cubicBezTo>
                  <a:cubicBezTo>
                    <a:pt x="73092" y="74790"/>
                    <a:pt x="70511" y="91308"/>
                    <a:pt x="67414" y="107723"/>
                  </a:cubicBezTo>
                  <a:cubicBezTo>
                    <a:pt x="65865" y="111336"/>
                    <a:pt x="63594" y="114124"/>
                    <a:pt x="60703" y="116292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6805B491-6B5B-4D66-A17B-F30F7018D469}"/>
                </a:ext>
              </a:extLst>
            </p:cNvPr>
            <p:cNvSpPr/>
            <p:nvPr/>
          </p:nvSpPr>
          <p:spPr>
            <a:xfrm>
              <a:off x="6609103" y="1068025"/>
              <a:ext cx="169334" cy="44084"/>
            </a:xfrm>
            <a:custGeom>
              <a:avLst/>
              <a:gdLst>
                <a:gd name="connsiteX0" fmla="*/ 169334 w 169334"/>
                <a:gd name="connsiteY0" fmla="*/ 32493 h 44084"/>
                <a:gd name="connsiteX1" fmla="*/ 162004 w 169334"/>
                <a:gd name="connsiteY1" fmla="*/ 43952 h 44084"/>
                <a:gd name="connsiteX2" fmla="*/ 115238 w 169334"/>
                <a:gd name="connsiteY2" fmla="*/ 41474 h 44084"/>
                <a:gd name="connsiteX3" fmla="*/ 99959 w 169334"/>
                <a:gd name="connsiteY3" fmla="*/ 33009 h 44084"/>
                <a:gd name="connsiteX4" fmla="*/ 99959 w 169334"/>
                <a:gd name="connsiteY4" fmla="*/ 33009 h 44084"/>
                <a:gd name="connsiteX5" fmla="*/ 3123 w 169334"/>
                <a:gd name="connsiteY5" fmla="*/ 19279 h 44084"/>
                <a:gd name="connsiteX6" fmla="*/ 1265 w 169334"/>
                <a:gd name="connsiteY6" fmla="*/ 6993 h 44084"/>
                <a:gd name="connsiteX7" fmla="*/ 26867 w 169334"/>
                <a:gd name="connsiteY7" fmla="*/ 180 h 44084"/>
                <a:gd name="connsiteX8" fmla="*/ 86332 w 169334"/>
                <a:gd name="connsiteY8" fmla="*/ 2141 h 44084"/>
                <a:gd name="connsiteX9" fmla="*/ 153023 w 169334"/>
                <a:gd name="connsiteY9" fmla="*/ 25679 h 44084"/>
                <a:gd name="connsiteX10" fmla="*/ 169025 w 169334"/>
                <a:gd name="connsiteY10" fmla="*/ 32493 h 44084"/>
                <a:gd name="connsiteX11" fmla="*/ 169334 w 169334"/>
                <a:gd name="connsiteY11" fmla="*/ 32493 h 4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9334" h="44084">
                  <a:moveTo>
                    <a:pt x="169334" y="32493"/>
                  </a:moveTo>
                  <a:cubicBezTo>
                    <a:pt x="168199" y="37448"/>
                    <a:pt x="167476" y="45191"/>
                    <a:pt x="162004" y="43952"/>
                  </a:cubicBezTo>
                  <a:cubicBezTo>
                    <a:pt x="146416" y="40442"/>
                    <a:pt x="130827" y="42094"/>
                    <a:pt x="115238" y="41474"/>
                  </a:cubicBezTo>
                  <a:cubicBezTo>
                    <a:pt x="111315" y="36106"/>
                    <a:pt x="104088" y="37861"/>
                    <a:pt x="99959" y="33009"/>
                  </a:cubicBezTo>
                  <a:lnTo>
                    <a:pt x="99959" y="33009"/>
                  </a:lnTo>
                  <a:cubicBezTo>
                    <a:pt x="68162" y="24440"/>
                    <a:pt x="33578" y="39100"/>
                    <a:pt x="3123" y="19279"/>
                  </a:cubicBezTo>
                  <a:cubicBezTo>
                    <a:pt x="-284" y="15665"/>
                    <a:pt x="-903" y="11639"/>
                    <a:pt x="1265" y="6993"/>
                  </a:cubicBezTo>
                  <a:cubicBezTo>
                    <a:pt x="9317" y="2657"/>
                    <a:pt x="17783" y="1006"/>
                    <a:pt x="26867" y="180"/>
                  </a:cubicBezTo>
                  <a:cubicBezTo>
                    <a:pt x="46792" y="-1575"/>
                    <a:pt x="66304" y="10297"/>
                    <a:pt x="86332" y="2141"/>
                  </a:cubicBezTo>
                  <a:cubicBezTo>
                    <a:pt x="106979" y="15252"/>
                    <a:pt x="133511" y="8748"/>
                    <a:pt x="153023" y="25679"/>
                  </a:cubicBezTo>
                  <a:cubicBezTo>
                    <a:pt x="157772" y="29602"/>
                    <a:pt x="164276" y="28570"/>
                    <a:pt x="169025" y="32493"/>
                  </a:cubicBezTo>
                  <a:lnTo>
                    <a:pt x="169334" y="32493"/>
                  </a:ln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9CB93F18-A549-4E5E-88DE-540BB52D908C}"/>
                </a:ext>
              </a:extLst>
            </p:cNvPr>
            <p:cNvSpPr/>
            <p:nvPr/>
          </p:nvSpPr>
          <p:spPr>
            <a:xfrm>
              <a:off x="6456958" y="1734280"/>
              <a:ext cx="117288" cy="55718"/>
            </a:xfrm>
            <a:custGeom>
              <a:avLst/>
              <a:gdLst>
                <a:gd name="connsiteX0" fmla="*/ 0 w 117288"/>
                <a:gd name="connsiteY0" fmla="*/ 26437 h 55718"/>
                <a:gd name="connsiteX1" fmla="*/ 20751 w 117288"/>
                <a:gd name="connsiteY1" fmla="*/ 8 h 55718"/>
                <a:gd name="connsiteX2" fmla="*/ 42843 w 117288"/>
                <a:gd name="connsiteY2" fmla="*/ 16217 h 55718"/>
                <a:gd name="connsiteX3" fmla="*/ 68962 w 117288"/>
                <a:gd name="connsiteY3" fmla="*/ 18797 h 55718"/>
                <a:gd name="connsiteX4" fmla="*/ 99107 w 117288"/>
                <a:gd name="connsiteY4" fmla="*/ 18694 h 55718"/>
                <a:gd name="connsiteX5" fmla="*/ 99107 w 117288"/>
                <a:gd name="connsiteY5" fmla="*/ 18694 h 55718"/>
                <a:gd name="connsiteX6" fmla="*/ 117277 w 117288"/>
                <a:gd name="connsiteY6" fmla="*/ 35419 h 55718"/>
                <a:gd name="connsiteX7" fmla="*/ 91674 w 117288"/>
                <a:gd name="connsiteY7" fmla="*/ 52453 h 55718"/>
                <a:gd name="connsiteX8" fmla="*/ 91674 w 117288"/>
                <a:gd name="connsiteY8" fmla="*/ 52453 h 55718"/>
                <a:gd name="connsiteX9" fmla="*/ 74950 w 117288"/>
                <a:gd name="connsiteY9" fmla="*/ 53175 h 55718"/>
                <a:gd name="connsiteX10" fmla="*/ 0 w 117288"/>
                <a:gd name="connsiteY10" fmla="*/ 26437 h 5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288" h="55718">
                  <a:moveTo>
                    <a:pt x="0" y="26437"/>
                  </a:moveTo>
                  <a:cubicBezTo>
                    <a:pt x="7227" y="17249"/>
                    <a:pt x="17344" y="10848"/>
                    <a:pt x="20751" y="8"/>
                  </a:cubicBezTo>
                  <a:cubicBezTo>
                    <a:pt x="33655" y="-405"/>
                    <a:pt x="33758" y="14668"/>
                    <a:pt x="42843" y="16217"/>
                  </a:cubicBezTo>
                  <a:cubicBezTo>
                    <a:pt x="51412" y="17662"/>
                    <a:pt x="60187" y="18488"/>
                    <a:pt x="68962" y="18797"/>
                  </a:cubicBezTo>
                  <a:cubicBezTo>
                    <a:pt x="78976" y="19210"/>
                    <a:pt x="89093" y="18694"/>
                    <a:pt x="99107" y="18694"/>
                  </a:cubicBezTo>
                  <a:lnTo>
                    <a:pt x="99107" y="18694"/>
                  </a:lnTo>
                  <a:cubicBezTo>
                    <a:pt x="106540" y="22617"/>
                    <a:pt x="117690" y="22514"/>
                    <a:pt x="117277" y="35419"/>
                  </a:cubicBezTo>
                  <a:cubicBezTo>
                    <a:pt x="116658" y="54311"/>
                    <a:pt x="97972" y="42748"/>
                    <a:pt x="91674" y="52453"/>
                  </a:cubicBezTo>
                  <a:lnTo>
                    <a:pt x="91674" y="52453"/>
                  </a:lnTo>
                  <a:cubicBezTo>
                    <a:pt x="86306" y="56892"/>
                    <a:pt x="80628" y="56479"/>
                    <a:pt x="74950" y="53175"/>
                  </a:cubicBezTo>
                  <a:cubicBezTo>
                    <a:pt x="49037" y="47291"/>
                    <a:pt x="21473" y="47084"/>
                    <a:pt x="0" y="26437"/>
                  </a:cubicBezTo>
                  <a:close/>
                </a:path>
              </a:pathLst>
            </a:custGeom>
            <a:solidFill>
              <a:srgbClr val="5DBFC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8C316781-EBAF-4970-91E2-6D8900F909F7}"/>
                </a:ext>
              </a:extLst>
            </p:cNvPr>
            <p:cNvSpPr/>
            <p:nvPr/>
          </p:nvSpPr>
          <p:spPr>
            <a:xfrm>
              <a:off x="6624924" y="1711370"/>
              <a:ext cx="123058" cy="59051"/>
            </a:xfrm>
            <a:custGeom>
              <a:avLst/>
              <a:gdLst>
                <a:gd name="connsiteX0" fmla="*/ 91881 w 123058"/>
                <a:gd name="connsiteY0" fmla="*/ 0 h 59051"/>
                <a:gd name="connsiteX1" fmla="*/ 123058 w 123058"/>
                <a:gd name="connsiteY1" fmla="*/ 42637 h 59051"/>
                <a:gd name="connsiteX2" fmla="*/ 99314 w 123058"/>
                <a:gd name="connsiteY2" fmla="*/ 58329 h 59051"/>
                <a:gd name="connsiteX3" fmla="*/ 69685 w 123058"/>
                <a:gd name="connsiteY3" fmla="*/ 59051 h 59051"/>
                <a:gd name="connsiteX4" fmla="*/ 8465 w 123058"/>
                <a:gd name="connsiteY4" fmla="*/ 40572 h 59051"/>
                <a:gd name="connsiteX5" fmla="*/ 0 w 123058"/>
                <a:gd name="connsiteY5" fmla="*/ 33345 h 59051"/>
                <a:gd name="connsiteX6" fmla="*/ 41088 w 123058"/>
                <a:gd name="connsiteY6" fmla="*/ 23022 h 59051"/>
                <a:gd name="connsiteX7" fmla="*/ 91881 w 123058"/>
                <a:gd name="connsiteY7" fmla="*/ 0 h 5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058" h="59051">
                  <a:moveTo>
                    <a:pt x="91881" y="0"/>
                  </a:moveTo>
                  <a:cubicBezTo>
                    <a:pt x="99417" y="16621"/>
                    <a:pt x="113560" y="27564"/>
                    <a:pt x="123058" y="42637"/>
                  </a:cubicBezTo>
                  <a:cubicBezTo>
                    <a:pt x="118000" y="53064"/>
                    <a:pt x="110463" y="58535"/>
                    <a:pt x="99314" y="58329"/>
                  </a:cubicBezTo>
                  <a:cubicBezTo>
                    <a:pt x="89403" y="58122"/>
                    <a:pt x="79596" y="58742"/>
                    <a:pt x="69685" y="59051"/>
                  </a:cubicBezTo>
                  <a:cubicBezTo>
                    <a:pt x="48212" y="57090"/>
                    <a:pt x="29732" y="43256"/>
                    <a:pt x="8465" y="40572"/>
                  </a:cubicBezTo>
                  <a:cubicBezTo>
                    <a:pt x="5059" y="39023"/>
                    <a:pt x="2271" y="36546"/>
                    <a:pt x="0" y="33345"/>
                  </a:cubicBezTo>
                  <a:cubicBezTo>
                    <a:pt x="11769" y="20957"/>
                    <a:pt x="27048" y="20647"/>
                    <a:pt x="41088" y="23022"/>
                  </a:cubicBezTo>
                  <a:cubicBezTo>
                    <a:pt x="63078" y="26532"/>
                    <a:pt x="79492" y="19821"/>
                    <a:pt x="91881" y="0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3AD78ACF-79FE-4EEA-ADC9-C6D900454611}"/>
                </a:ext>
              </a:extLst>
            </p:cNvPr>
            <p:cNvSpPr/>
            <p:nvPr/>
          </p:nvSpPr>
          <p:spPr>
            <a:xfrm>
              <a:off x="5552500" y="1217279"/>
              <a:ext cx="108192" cy="59642"/>
            </a:xfrm>
            <a:custGeom>
              <a:avLst/>
              <a:gdLst>
                <a:gd name="connsiteX0" fmla="*/ 46044 w 108192"/>
                <a:gd name="connsiteY0" fmla="*/ 0 h 59642"/>
                <a:gd name="connsiteX1" fmla="*/ 66175 w 108192"/>
                <a:gd name="connsiteY1" fmla="*/ 9085 h 59642"/>
                <a:gd name="connsiteX2" fmla="*/ 108192 w 108192"/>
                <a:gd name="connsiteY2" fmla="*/ 8878 h 59642"/>
                <a:gd name="connsiteX3" fmla="*/ 105818 w 108192"/>
                <a:gd name="connsiteY3" fmla="*/ 12079 h 59642"/>
                <a:gd name="connsiteX4" fmla="*/ 78047 w 108192"/>
                <a:gd name="connsiteY4" fmla="*/ 20338 h 59642"/>
                <a:gd name="connsiteX5" fmla="*/ 68446 w 108192"/>
                <a:gd name="connsiteY5" fmla="*/ 50380 h 59642"/>
                <a:gd name="connsiteX6" fmla="*/ 56780 w 108192"/>
                <a:gd name="connsiteY6" fmla="*/ 57709 h 59642"/>
                <a:gd name="connsiteX7" fmla="*/ 9085 w 108192"/>
                <a:gd name="connsiteY7" fmla="*/ 59568 h 59642"/>
                <a:gd name="connsiteX8" fmla="*/ 8672 w 108192"/>
                <a:gd name="connsiteY8" fmla="*/ 58948 h 59642"/>
                <a:gd name="connsiteX9" fmla="*/ 0 w 108192"/>
                <a:gd name="connsiteY9" fmla="*/ 16518 h 59642"/>
                <a:gd name="connsiteX10" fmla="*/ 46044 w 108192"/>
                <a:gd name="connsiteY10" fmla="*/ 0 h 5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192" h="59642">
                  <a:moveTo>
                    <a:pt x="46044" y="0"/>
                  </a:moveTo>
                  <a:cubicBezTo>
                    <a:pt x="50999" y="7640"/>
                    <a:pt x="58226" y="9188"/>
                    <a:pt x="66175" y="9085"/>
                  </a:cubicBezTo>
                  <a:cubicBezTo>
                    <a:pt x="80215" y="8878"/>
                    <a:pt x="94152" y="8878"/>
                    <a:pt x="108192" y="8878"/>
                  </a:cubicBezTo>
                  <a:cubicBezTo>
                    <a:pt x="107366" y="9911"/>
                    <a:pt x="106747" y="11150"/>
                    <a:pt x="105818" y="12079"/>
                  </a:cubicBezTo>
                  <a:cubicBezTo>
                    <a:pt x="97868" y="21267"/>
                    <a:pt x="84138" y="12388"/>
                    <a:pt x="78047" y="20338"/>
                  </a:cubicBezTo>
                  <a:cubicBezTo>
                    <a:pt x="72266" y="27977"/>
                    <a:pt x="71543" y="40262"/>
                    <a:pt x="68446" y="50380"/>
                  </a:cubicBezTo>
                  <a:cubicBezTo>
                    <a:pt x="66588" y="56471"/>
                    <a:pt x="60910" y="60084"/>
                    <a:pt x="56780" y="57709"/>
                  </a:cubicBezTo>
                  <a:cubicBezTo>
                    <a:pt x="40262" y="48315"/>
                    <a:pt x="24983" y="60703"/>
                    <a:pt x="9085" y="59568"/>
                  </a:cubicBezTo>
                  <a:lnTo>
                    <a:pt x="8672" y="58948"/>
                  </a:lnTo>
                  <a:cubicBezTo>
                    <a:pt x="8362" y="44185"/>
                    <a:pt x="12388" y="28390"/>
                    <a:pt x="0" y="16518"/>
                  </a:cubicBezTo>
                  <a:cubicBezTo>
                    <a:pt x="14350" y="7433"/>
                    <a:pt x="29216" y="413"/>
                    <a:pt x="46044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4D167ACC-51D5-4929-9437-E004AD9107D7}"/>
                </a:ext>
              </a:extLst>
            </p:cNvPr>
            <p:cNvSpPr/>
            <p:nvPr/>
          </p:nvSpPr>
          <p:spPr>
            <a:xfrm>
              <a:off x="6984394" y="1269310"/>
              <a:ext cx="56013" cy="96044"/>
            </a:xfrm>
            <a:custGeom>
              <a:avLst/>
              <a:gdLst>
                <a:gd name="connsiteX0" fmla="*/ 0 w 56013"/>
                <a:gd name="connsiteY0" fmla="*/ 49141 h 96044"/>
                <a:gd name="connsiteX1" fmla="*/ 0 w 56013"/>
                <a:gd name="connsiteY1" fmla="*/ 25396 h 96044"/>
                <a:gd name="connsiteX2" fmla="*/ 14143 w 56013"/>
                <a:gd name="connsiteY2" fmla="*/ 0 h 96044"/>
                <a:gd name="connsiteX3" fmla="*/ 14763 w 56013"/>
                <a:gd name="connsiteY3" fmla="*/ 516 h 96044"/>
                <a:gd name="connsiteX4" fmla="*/ 22093 w 56013"/>
                <a:gd name="connsiteY4" fmla="*/ 7640 h 96044"/>
                <a:gd name="connsiteX5" fmla="*/ 46457 w 56013"/>
                <a:gd name="connsiteY5" fmla="*/ 56264 h 96044"/>
                <a:gd name="connsiteX6" fmla="*/ 52547 w 56013"/>
                <a:gd name="connsiteY6" fmla="*/ 65865 h 96044"/>
                <a:gd name="connsiteX7" fmla="*/ 54612 w 56013"/>
                <a:gd name="connsiteY7" fmla="*/ 72472 h 96044"/>
                <a:gd name="connsiteX8" fmla="*/ 30558 w 56013"/>
                <a:gd name="connsiteY8" fmla="*/ 90952 h 96044"/>
                <a:gd name="connsiteX9" fmla="*/ 30558 w 56013"/>
                <a:gd name="connsiteY9" fmla="*/ 90952 h 96044"/>
                <a:gd name="connsiteX10" fmla="*/ 0 w 56013"/>
                <a:gd name="connsiteY10" fmla="*/ 49141 h 9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013" h="96044">
                  <a:moveTo>
                    <a:pt x="0" y="49141"/>
                  </a:moveTo>
                  <a:cubicBezTo>
                    <a:pt x="0" y="41191"/>
                    <a:pt x="0" y="33242"/>
                    <a:pt x="0" y="25396"/>
                  </a:cubicBezTo>
                  <a:cubicBezTo>
                    <a:pt x="0" y="13730"/>
                    <a:pt x="4233" y="5059"/>
                    <a:pt x="14143" y="0"/>
                  </a:cubicBezTo>
                  <a:cubicBezTo>
                    <a:pt x="14143" y="0"/>
                    <a:pt x="14763" y="516"/>
                    <a:pt x="14763" y="516"/>
                  </a:cubicBezTo>
                  <a:cubicBezTo>
                    <a:pt x="17860" y="2168"/>
                    <a:pt x="20234" y="4542"/>
                    <a:pt x="22093" y="7640"/>
                  </a:cubicBezTo>
                  <a:cubicBezTo>
                    <a:pt x="30248" y="23848"/>
                    <a:pt x="38301" y="40056"/>
                    <a:pt x="46457" y="56264"/>
                  </a:cubicBezTo>
                  <a:cubicBezTo>
                    <a:pt x="48315" y="59568"/>
                    <a:pt x="50380" y="62768"/>
                    <a:pt x="52547" y="65865"/>
                  </a:cubicBezTo>
                  <a:cubicBezTo>
                    <a:pt x="53890" y="67827"/>
                    <a:pt x="54612" y="70098"/>
                    <a:pt x="54612" y="72472"/>
                  </a:cubicBezTo>
                  <a:cubicBezTo>
                    <a:pt x="60290" y="99830"/>
                    <a:pt x="48005" y="99417"/>
                    <a:pt x="30558" y="90952"/>
                  </a:cubicBezTo>
                  <a:lnTo>
                    <a:pt x="30558" y="90952"/>
                  </a:lnTo>
                  <a:cubicBezTo>
                    <a:pt x="17654" y="79389"/>
                    <a:pt x="11150" y="62252"/>
                    <a:pt x="0" y="49141"/>
                  </a:cubicBezTo>
                  <a:close/>
                </a:path>
              </a:pathLst>
            </a:custGeom>
            <a:solidFill>
              <a:srgbClr val="65C1C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BF476FA1-9AB2-4A81-8787-7B579E9FFD7E}"/>
                </a:ext>
              </a:extLst>
            </p:cNvPr>
            <p:cNvSpPr/>
            <p:nvPr/>
          </p:nvSpPr>
          <p:spPr>
            <a:xfrm>
              <a:off x="6762183" y="1686426"/>
              <a:ext cx="76647" cy="59631"/>
            </a:xfrm>
            <a:custGeom>
              <a:avLst/>
              <a:gdLst>
                <a:gd name="connsiteX0" fmla="*/ 9234 w 76647"/>
                <a:gd name="connsiteY0" fmla="*/ 59632 h 59631"/>
                <a:gd name="connsiteX1" fmla="*/ 2317 w 76647"/>
                <a:gd name="connsiteY1" fmla="*/ 18027 h 59631"/>
                <a:gd name="connsiteX2" fmla="*/ 9750 w 76647"/>
                <a:gd name="connsiteY2" fmla="*/ 10078 h 59631"/>
                <a:gd name="connsiteX3" fmla="*/ 24410 w 76647"/>
                <a:gd name="connsiteY3" fmla="*/ 8426 h 59631"/>
                <a:gd name="connsiteX4" fmla="*/ 59407 w 76647"/>
                <a:gd name="connsiteY4" fmla="*/ 2129 h 59631"/>
                <a:gd name="connsiteX5" fmla="*/ 76648 w 76647"/>
                <a:gd name="connsiteY5" fmla="*/ 15550 h 59631"/>
                <a:gd name="connsiteX6" fmla="*/ 20074 w 76647"/>
                <a:gd name="connsiteY6" fmla="*/ 56225 h 59631"/>
                <a:gd name="connsiteX7" fmla="*/ 9234 w 76647"/>
                <a:gd name="connsiteY7" fmla="*/ 59632 h 5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647" h="59631">
                  <a:moveTo>
                    <a:pt x="9234" y="59632"/>
                  </a:moveTo>
                  <a:cubicBezTo>
                    <a:pt x="-3464" y="47863"/>
                    <a:pt x="-161" y="32687"/>
                    <a:pt x="2317" y="18027"/>
                  </a:cubicBezTo>
                  <a:cubicBezTo>
                    <a:pt x="2833" y="14930"/>
                    <a:pt x="6653" y="11214"/>
                    <a:pt x="9750" y="10078"/>
                  </a:cubicBezTo>
                  <a:cubicBezTo>
                    <a:pt x="14293" y="8426"/>
                    <a:pt x="19867" y="7291"/>
                    <a:pt x="24410" y="8426"/>
                  </a:cubicBezTo>
                  <a:cubicBezTo>
                    <a:pt x="37108" y="11730"/>
                    <a:pt x="47741" y="9355"/>
                    <a:pt x="59407" y="2129"/>
                  </a:cubicBezTo>
                  <a:cubicBezTo>
                    <a:pt x="69008" y="-3859"/>
                    <a:pt x="75718" y="3471"/>
                    <a:pt x="76648" y="15550"/>
                  </a:cubicBezTo>
                  <a:cubicBezTo>
                    <a:pt x="57445" y="28454"/>
                    <a:pt x="35662" y="37023"/>
                    <a:pt x="20074" y="56225"/>
                  </a:cubicBezTo>
                  <a:cubicBezTo>
                    <a:pt x="17906" y="58806"/>
                    <a:pt x="12950" y="58599"/>
                    <a:pt x="9234" y="59632"/>
                  </a:cubicBezTo>
                  <a:close/>
                </a:path>
              </a:pathLst>
            </a:custGeom>
            <a:solidFill>
              <a:srgbClr val="7BC9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5B85A3D4-D77A-48AE-9990-9F3BDDF62F98}"/>
                </a:ext>
              </a:extLst>
            </p:cNvPr>
            <p:cNvSpPr/>
            <p:nvPr/>
          </p:nvSpPr>
          <p:spPr>
            <a:xfrm>
              <a:off x="6395222" y="1076393"/>
              <a:ext cx="125922" cy="61255"/>
            </a:xfrm>
            <a:custGeom>
              <a:avLst/>
              <a:gdLst>
                <a:gd name="connsiteX0" fmla="*/ 0 w 125922"/>
                <a:gd name="connsiteY0" fmla="*/ 41365 h 61255"/>
                <a:gd name="connsiteX1" fmla="*/ 15382 w 125922"/>
                <a:gd name="connsiteY1" fmla="*/ 24538 h 61255"/>
                <a:gd name="connsiteX2" fmla="*/ 15382 w 125922"/>
                <a:gd name="connsiteY2" fmla="*/ 24538 h 61255"/>
                <a:gd name="connsiteX3" fmla="*/ 24777 w 125922"/>
                <a:gd name="connsiteY3" fmla="*/ 23402 h 61255"/>
                <a:gd name="connsiteX4" fmla="*/ 28803 w 125922"/>
                <a:gd name="connsiteY4" fmla="*/ 23402 h 61255"/>
                <a:gd name="connsiteX5" fmla="*/ 61219 w 125922"/>
                <a:gd name="connsiteY5" fmla="*/ 16382 h 61255"/>
                <a:gd name="connsiteX6" fmla="*/ 115006 w 125922"/>
                <a:gd name="connsiteY6" fmla="*/ 174 h 61255"/>
                <a:gd name="connsiteX7" fmla="*/ 123678 w 125922"/>
                <a:gd name="connsiteY7" fmla="*/ 23608 h 61255"/>
                <a:gd name="connsiteX8" fmla="*/ 78770 w 125922"/>
                <a:gd name="connsiteY8" fmla="*/ 58812 h 61255"/>
                <a:gd name="connsiteX9" fmla="*/ 68962 w 125922"/>
                <a:gd name="connsiteY9" fmla="*/ 61187 h 61255"/>
                <a:gd name="connsiteX10" fmla="*/ 3407 w 125922"/>
                <a:gd name="connsiteY10" fmla="*/ 45391 h 61255"/>
                <a:gd name="connsiteX11" fmla="*/ 0 w 125922"/>
                <a:gd name="connsiteY11" fmla="*/ 41365 h 6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922" h="61255">
                  <a:moveTo>
                    <a:pt x="0" y="41365"/>
                  </a:moveTo>
                  <a:cubicBezTo>
                    <a:pt x="5162" y="35790"/>
                    <a:pt x="10220" y="30112"/>
                    <a:pt x="15382" y="24538"/>
                  </a:cubicBezTo>
                  <a:lnTo>
                    <a:pt x="15382" y="24538"/>
                  </a:lnTo>
                  <a:cubicBezTo>
                    <a:pt x="18273" y="22060"/>
                    <a:pt x="21473" y="21647"/>
                    <a:pt x="24777" y="23402"/>
                  </a:cubicBezTo>
                  <a:cubicBezTo>
                    <a:pt x="26119" y="22679"/>
                    <a:pt x="27461" y="22679"/>
                    <a:pt x="28803" y="23402"/>
                  </a:cubicBezTo>
                  <a:cubicBezTo>
                    <a:pt x="38920" y="17001"/>
                    <a:pt x="51618" y="25054"/>
                    <a:pt x="61219" y="16382"/>
                  </a:cubicBezTo>
                  <a:cubicBezTo>
                    <a:pt x="78357" y="7710"/>
                    <a:pt x="95288" y="-1375"/>
                    <a:pt x="115006" y="174"/>
                  </a:cubicBezTo>
                  <a:cubicBezTo>
                    <a:pt x="123987" y="5232"/>
                    <a:pt x="129149" y="12046"/>
                    <a:pt x="123678" y="23608"/>
                  </a:cubicBezTo>
                  <a:cubicBezTo>
                    <a:pt x="109225" y="36100"/>
                    <a:pt x="88784" y="39610"/>
                    <a:pt x="78770" y="58812"/>
                  </a:cubicBezTo>
                  <a:cubicBezTo>
                    <a:pt x="75776" y="60774"/>
                    <a:pt x="72472" y="61496"/>
                    <a:pt x="68962" y="61187"/>
                  </a:cubicBezTo>
                  <a:cubicBezTo>
                    <a:pt x="50483" y="39610"/>
                    <a:pt x="24983" y="52308"/>
                    <a:pt x="3407" y="45391"/>
                  </a:cubicBezTo>
                  <a:cubicBezTo>
                    <a:pt x="2271" y="44153"/>
                    <a:pt x="1136" y="42810"/>
                    <a:pt x="0" y="41365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B4899C6-CC0C-4467-B336-F5DE806245E5}"/>
                </a:ext>
              </a:extLst>
            </p:cNvPr>
            <p:cNvSpPr/>
            <p:nvPr/>
          </p:nvSpPr>
          <p:spPr>
            <a:xfrm>
              <a:off x="6608628" y="1744466"/>
              <a:ext cx="85877" cy="46190"/>
            </a:xfrm>
            <a:custGeom>
              <a:avLst/>
              <a:gdLst>
                <a:gd name="connsiteX0" fmla="*/ 24038 w 85877"/>
                <a:gd name="connsiteY0" fmla="*/ 249 h 46190"/>
                <a:gd name="connsiteX1" fmla="*/ 85877 w 85877"/>
                <a:gd name="connsiteY1" fmla="*/ 25852 h 46190"/>
                <a:gd name="connsiteX2" fmla="*/ 85567 w 85877"/>
                <a:gd name="connsiteY2" fmla="*/ 25646 h 46190"/>
                <a:gd name="connsiteX3" fmla="*/ 77412 w 85877"/>
                <a:gd name="connsiteY3" fmla="*/ 33182 h 46190"/>
                <a:gd name="connsiteX4" fmla="*/ 24348 w 85877"/>
                <a:gd name="connsiteY4" fmla="*/ 42267 h 46190"/>
                <a:gd name="connsiteX5" fmla="*/ 500 w 85877"/>
                <a:gd name="connsiteY5" fmla="*/ 42370 h 46190"/>
                <a:gd name="connsiteX6" fmla="*/ 397 w 85877"/>
                <a:gd name="connsiteY6" fmla="*/ 42473 h 46190"/>
                <a:gd name="connsiteX7" fmla="*/ 24038 w 85877"/>
                <a:gd name="connsiteY7" fmla="*/ 249 h 46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877" h="46190">
                  <a:moveTo>
                    <a:pt x="24038" y="249"/>
                  </a:moveTo>
                  <a:cubicBezTo>
                    <a:pt x="48299" y="-1712"/>
                    <a:pt x="68533" y="7992"/>
                    <a:pt x="85877" y="25852"/>
                  </a:cubicBezTo>
                  <a:cubicBezTo>
                    <a:pt x="85877" y="25852"/>
                    <a:pt x="85567" y="25646"/>
                    <a:pt x="85567" y="25646"/>
                  </a:cubicBezTo>
                  <a:cubicBezTo>
                    <a:pt x="82057" y="27194"/>
                    <a:pt x="80199" y="30704"/>
                    <a:pt x="77412" y="33182"/>
                  </a:cubicBezTo>
                  <a:cubicBezTo>
                    <a:pt x="59758" y="36176"/>
                    <a:pt x="42002" y="39273"/>
                    <a:pt x="24348" y="42267"/>
                  </a:cubicBezTo>
                  <a:cubicBezTo>
                    <a:pt x="16399" y="47635"/>
                    <a:pt x="8450" y="47326"/>
                    <a:pt x="500" y="42370"/>
                  </a:cubicBezTo>
                  <a:lnTo>
                    <a:pt x="397" y="42473"/>
                  </a:lnTo>
                  <a:cubicBezTo>
                    <a:pt x="-2700" y="21103"/>
                    <a:pt x="12992" y="12225"/>
                    <a:pt x="24038" y="249"/>
                  </a:cubicBezTo>
                  <a:close/>
                </a:path>
              </a:pathLst>
            </a:custGeom>
            <a:solidFill>
              <a:srgbClr val="75C6C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80DCD46E-8078-4244-8E2C-1D67C57D4AC8}"/>
                </a:ext>
              </a:extLst>
            </p:cNvPr>
            <p:cNvSpPr/>
            <p:nvPr/>
          </p:nvSpPr>
          <p:spPr>
            <a:xfrm>
              <a:off x="5432436" y="1367901"/>
              <a:ext cx="36855" cy="95937"/>
            </a:xfrm>
            <a:custGeom>
              <a:avLst/>
              <a:gdLst>
                <a:gd name="connsiteX0" fmla="*/ 36856 w 36855"/>
                <a:gd name="connsiteY0" fmla="*/ 92707 h 95937"/>
                <a:gd name="connsiteX1" fmla="*/ 21886 w 36855"/>
                <a:gd name="connsiteY1" fmla="*/ 95804 h 95937"/>
                <a:gd name="connsiteX2" fmla="*/ 5368 w 36855"/>
                <a:gd name="connsiteY2" fmla="*/ 77634 h 95937"/>
                <a:gd name="connsiteX3" fmla="*/ 0 w 36855"/>
                <a:gd name="connsiteY3" fmla="*/ 9911 h 95937"/>
                <a:gd name="connsiteX4" fmla="*/ 5884 w 36855"/>
                <a:gd name="connsiteY4" fmla="*/ 0 h 95937"/>
                <a:gd name="connsiteX5" fmla="*/ 32520 w 36855"/>
                <a:gd name="connsiteY5" fmla="*/ 38507 h 95937"/>
                <a:gd name="connsiteX6" fmla="*/ 33552 w 36855"/>
                <a:gd name="connsiteY6" fmla="*/ 57400 h 95937"/>
                <a:gd name="connsiteX7" fmla="*/ 36856 w 36855"/>
                <a:gd name="connsiteY7" fmla="*/ 92707 h 95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855" h="95937">
                  <a:moveTo>
                    <a:pt x="36856" y="92707"/>
                  </a:moveTo>
                  <a:cubicBezTo>
                    <a:pt x="31900" y="93739"/>
                    <a:pt x="26945" y="95391"/>
                    <a:pt x="21886" y="95804"/>
                  </a:cubicBezTo>
                  <a:cubicBezTo>
                    <a:pt x="8156" y="96939"/>
                    <a:pt x="2374" y="90848"/>
                    <a:pt x="5368" y="77634"/>
                  </a:cubicBezTo>
                  <a:cubicBezTo>
                    <a:pt x="10633" y="54303"/>
                    <a:pt x="10737" y="31590"/>
                    <a:pt x="0" y="9911"/>
                  </a:cubicBezTo>
                  <a:cubicBezTo>
                    <a:pt x="1961" y="6607"/>
                    <a:pt x="3923" y="3304"/>
                    <a:pt x="5884" y="0"/>
                  </a:cubicBezTo>
                  <a:cubicBezTo>
                    <a:pt x="16828" y="11046"/>
                    <a:pt x="17034" y="30352"/>
                    <a:pt x="32520" y="38507"/>
                  </a:cubicBezTo>
                  <a:cubicBezTo>
                    <a:pt x="38404" y="41604"/>
                    <a:pt x="36752" y="51205"/>
                    <a:pt x="33552" y="57400"/>
                  </a:cubicBezTo>
                  <a:cubicBezTo>
                    <a:pt x="27048" y="70304"/>
                    <a:pt x="31694" y="81454"/>
                    <a:pt x="36856" y="92707"/>
                  </a:cubicBezTo>
                  <a:close/>
                </a:path>
              </a:pathLst>
            </a:custGeom>
            <a:solidFill>
              <a:srgbClr val="9BD4D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26F8D55-5FEE-4000-BFFD-2BDF9D5428BE}"/>
                </a:ext>
              </a:extLst>
            </p:cNvPr>
            <p:cNvSpPr/>
            <p:nvPr/>
          </p:nvSpPr>
          <p:spPr>
            <a:xfrm>
              <a:off x="6869905" y="1155884"/>
              <a:ext cx="84550" cy="62220"/>
            </a:xfrm>
            <a:custGeom>
              <a:avLst/>
              <a:gdLst>
                <a:gd name="connsiteX0" fmla="*/ 84551 w 84550"/>
                <a:gd name="connsiteY0" fmla="*/ 62014 h 62220"/>
                <a:gd name="connsiteX1" fmla="*/ 53270 w 84550"/>
                <a:gd name="connsiteY1" fmla="*/ 62221 h 62220"/>
                <a:gd name="connsiteX2" fmla="*/ 27564 w 84550"/>
                <a:gd name="connsiteY2" fmla="*/ 37857 h 62220"/>
                <a:gd name="connsiteX3" fmla="*/ 0 w 84550"/>
                <a:gd name="connsiteY3" fmla="*/ 3686 h 62220"/>
                <a:gd name="connsiteX4" fmla="*/ 2994 w 84550"/>
                <a:gd name="connsiteY4" fmla="*/ 279 h 62220"/>
                <a:gd name="connsiteX5" fmla="*/ 14866 w 84550"/>
                <a:gd name="connsiteY5" fmla="*/ 3892 h 62220"/>
                <a:gd name="connsiteX6" fmla="*/ 77015 w 84550"/>
                <a:gd name="connsiteY6" fmla="*/ 43845 h 62220"/>
                <a:gd name="connsiteX7" fmla="*/ 82796 w 84550"/>
                <a:gd name="connsiteY7" fmla="*/ 53859 h 62220"/>
                <a:gd name="connsiteX8" fmla="*/ 84551 w 84550"/>
                <a:gd name="connsiteY8" fmla="*/ 62014 h 62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50" h="62220">
                  <a:moveTo>
                    <a:pt x="84551" y="62014"/>
                  </a:moveTo>
                  <a:cubicBezTo>
                    <a:pt x="74124" y="62118"/>
                    <a:pt x="63697" y="62118"/>
                    <a:pt x="53270" y="62221"/>
                  </a:cubicBezTo>
                  <a:cubicBezTo>
                    <a:pt x="44702" y="54168"/>
                    <a:pt x="35823" y="46426"/>
                    <a:pt x="27564" y="37857"/>
                  </a:cubicBezTo>
                  <a:cubicBezTo>
                    <a:pt x="17550" y="27327"/>
                    <a:pt x="6091" y="18035"/>
                    <a:pt x="0" y="3686"/>
                  </a:cubicBezTo>
                  <a:cubicBezTo>
                    <a:pt x="1032" y="2550"/>
                    <a:pt x="1962" y="1414"/>
                    <a:pt x="2994" y="279"/>
                  </a:cubicBezTo>
                  <a:cubicBezTo>
                    <a:pt x="7433" y="-341"/>
                    <a:pt x="11666" y="-237"/>
                    <a:pt x="14866" y="3892"/>
                  </a:cubicBezTo>
                  <a:cubicBezTo>
                    <a:pt x="35617" y="17210"/>
                    <a:pt x="56264" y="30527"/>
                    <a:pt x="77015" y="43845"/>
                  </a:cubicBezTo>
                  <a:cubicBezTo>
                    <a:pt x="78254" y="47664"/>
                    <a:pt x="80628" y="50762"/>
                    <a:pt x="82796" y="53859"/>
                  </a:cubicBezTo>
                  <a:cubicBezTo>
                    <a:pt x="83415" y="56543"/>
                    <a:pt x="84035" y="59227"/>
                    <a:pt x="84551" y="62014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536C8D2E-97DA-49F4-AC70-6CC012FD70A1}"/>
                </a:ext>
              </a:extLst>
            </p:cNvPr>
            <p:cNvSpPr/>
            <p:nvPr/>
          </p:nvSpPr>
          <p:spPr>
            <a:xfrm>
              <a:off x="6510228" y="1068102"/>
              <a:ext cx="100242" cy="45299"/>
            </a:xfrm>
            <a:custGeom>
              <a:avLst/>
              <a:gdLst>
                <a:gd name="connsiteX0" fmla="*/ 7536 w 100242"/>
                <a:gd name="connsiteY0" fmla="*/ 32829 h 45299"/>
                <a:gd name="connsiteX1" fmla="*/ 0 w 100242"/>
                <a:gd name="connsiteY1" fmla="*/ 8362 h 45299"/>
                <a:gd name="connsiteX2" fmla="*/ 4955 w 100242"/>
                <a:gd name="connsiteY2" fmla="*/ 6401 h 45299"/>
                <a:gd name="connsiteX3" fmla="*/ 83828 w 100242"/>
                <a:gd name="connsiteY3" fmla="*/ 0 h 45299"/>
                <a:gd name="connsiteX4" fmla="*/ 91881 w 100242"/>
                <a:gd name="connsiteY4" fmla="*/ 929 h 45299"/>
                <a:gd name="connsiteX5" fmla="*/ 100036 w 100242"/>
                <a:gd name="connsiteY5" fmla="*/ 7227 h 45299"/>
                <a:gd name="connsiteX6" fmla="*/ 100243 w 100242"/>
                <a:gd name="connsiteY6" fmla="*/ 6814 h 45299"/>
                <a:gd name="connsiteX7" fmla="*/ 99417 w 100242"/>
                <a:gd name="connsiteY7" fmla="*/ 16105 h 45299"/>
                <a:gd name="connsiteX8" fmla="*/ 98385 w 100242"/>
                <a:gd name="connsiteY8" fmla="*/ 20544 h 45299"/>
                <a:gd name="connsiteX9" fmla="*/ 92707 w 100242"/>
                <a:gd name="connsiteY9" fmla="*/ 27048 h 45299"/>
                <a:gd name="connsiteX10" fmla="*/ 88784 w 100242"/>
                <a:gd name="connsiteY10" fmla="*/ 28390 h 45299"/>
                <a:gd name="connsiteX11" fmla="*/ 84861 w 100242"/>
                <a:gd name="connsiteY11" fmla="*/ 28597 h 45299"/>
                <a:gd name="connsiteX12" fmla="*/ 80938 w 100242"/>
                <a:gd name="connsiteY12" fmla="*/ 28287 h 45299"/>
                <a:gd name="connsiteX13" fmla="*/ 77221 w 100242"/>
                <a:gd name="connsiteY13" fmla="*/ 28287 h 45299"/>
                <a:gd name="connsiteX14" fmla="*/ 73401 w 100242"/>
                <a:gd name="connsiteY14" fmla="*/ 28493 h 45299"/>
                <a:gd name="connsiteX15" fmla="*/ 69685 w 100242"/>
                <a:gd name="connsiteY15" fmla="*/ 29319 h 45299"/>
                <a:gd name="connsiteX16" fmla="*/ 62355 w 100242"/>
                <a:gd name="connsiteY16" fmla="*/ 31074 h 45299"/>
                <a:gd name="connsiteX17" fmla="*/ 55128 w 100242"/>
                <a:gd name="connsiteY17" fmla="*/ 32933 h 45299"/>
                <a:gd name="connsiteX18" fmla="*/ 48212 w 100242"/>
                <a:gd name="connsiteY18" fmla="*/ 36236 h 45299"/>
                <a:gd name="connsiteX19" fmla="*/ 41191 w 100242"/>
                <a:gd name="connsiteY19" fmla="*/ 40262 h 45299"/>
                <a:gd name="connsiteX20" fmla="*/ 29629 w 100242"/>
                <a:gd name="connsiteY20" fmla="*/ 45114 h 45299"/>
                <a:gd name="connsiteX21" fmla="*/ 20957 w 100242"/>
                <a:gd name="connsiteY21" fmla="*/ 44495 h 45299"/>
                <a:gd name="connsiteX22" fmla="*/ 9807 w 100242"/>
                <a:gd name="connsiteY22" fmla="*/ 36959 h 45299"/>
                <a:gd name="connsiteX23" fmla="*/ 7536 w 100242"/>
                <a:gd name="connsiteY23" fmla="*/ 32829 h 4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242" h="45299">
                  <a:moveTo>
                    <a:pt x="7536" y="32829"/>
                  </a:moveTo>
                  <a:cubicBezTo>
                    <a:pt x="7949" y="23641"/>
                    <a:pt x="3200" y="16311"/>
                    <a:pt x="0" y="8362"/>
                  </a:cubicBezTo>
                  <a:cubicBezTo>
                    <a:pt x="1342" y="6917"/>
                    <a:pt x="3097" y="6297"/>
                    <a:pt x="4955" y="6401"/>
                  </a:cubicBezTo>
                  <a:cubicBezTo>
                    <a:pt x="30868" y="-1342"/>
                    <a:pt x="58019" y="9291"/>
                    <a:pt x="83828" y="0"/>
                  </a:cubicBezTo>
                  <a:cubicBezTo>
                    <a:pt x="86512" y="310"/>
                    <a:pt x="89197" y="619"/>
                    <a:pt x="91881" y="929"/>
                  </a:cubicBezTo>
                  <a:cubicBezTo>
                    <a:pt x="94565" y="3097"/>
                    <a:pt x="97249" y="5162"/>
                    <a:pt x="100036" y="7227"/>
                  </a:cubicBezTo>
                  <a:cubicBezTo>
                    <a:pt x="100036" y="7227"/>
                    <a:pt x="100243" y="6814"/>
                    <a:pt x="100243" y="6814"/>
                  </a:cubicBezTo>
                  <a:cubicBezTo>
                    <a:pt x="99933" y="9911"/>
                    <a:pt x="99624" y="13008"/>
                    <a:pt x="99417" y="16105"/>
                  </a:cubicBezTo>
                  <a:cubicBezTo>
                    <a:pt x="99107" y="17550"/>
                    <a:pt x="98694" y="19099"/>
                    <a:pt x="98385" y="20544"/>
                  </a:cubicBezTo>
                  <a:cubicBezTo>
                    <a:pt x="96939" y="23125"/>
                    <a:pt x="94978" y="25293"/>
                    <a:pt x="92707" y="27048"/>
                  </a:cubicBezTo>
                  <a:cubicBezTo>
                    <a:pt x="91468" y="27461"/>
                    <a:pt x="90126" y="27977"/>
                    <a:pt x="88784" y="28390"/>
                  </a:cubicBezTo>
                  <a:cubicBezTo>
                    <a:pt x="87442" y="28493"/>
                    <a:pt x="86099" y="28493"/>
                    <a:pt x="84861" y="28597"/>
                  </a:cubicBezTo>
                  <a:cubicBezTo>
                    <a:pt x="83519" y="28493"/>
                    <a:pt x="82280" y="28287"/>
                    <a:pt x="80938" y="28287"/>
                  </a:cubicBezTo>
                  <a:cubicBezTo>
                    <a:pt x="81041" y="28390"/>
                    <a:pt x="77221" y="28287"/>
                    <a:pt x="77221" y="28287"/>
                  </a:cubicBezTo>
                  <a:cubicBezTo>
                    <a:pt x="77221" y="28287"/>
                    <a:pt x="73401" y="28390"/>
                    <a:pt x="73401" y="28493"/>
                  </a:cubicBezTo>
                  <a:cubicBezTo>
                    <a:pt x="73401" y="28597"/>
                    <a:pt x="69685" y="29216"/>
                    <a:pt x="69685" y="29319"/>
                  </a:cubicBezTo>
                  <a:cubicBezTo>
                    <a:pt x="67310" y="30145"/>
                    <a:pt x="64833" y="30661"/>
                    <a:pt x="62355" y="31074"/>
                  </a:cubicBezTo>
                  <a:cubicBezTo>
                    <a:pt x="59981" y="31797"/>
                    <a:pt x="57503" y="32313"/>
                    <a:pt x="55128" y="32933"/>
                  </a:cubicBezTo>
                  <a:cubicBezTo>
                    <a:pt x="52754" y="33965"/>
                    <a:pt x="50483" y="34997"/>
                    <a:pt x="48212" y="36236"/>
                  </a:cubicBezTo>
                  <a:cubicBezTo>
                    <a:pt x="45940" y="37785"/>
                    <a:pt x="43566" y="39024"/>
                    <a:pt x="41191" y="40262"/>
                  </a:cubicBezTo>
                  <a:cubicBezTo>
                    <a:pt x="37475" y="42327"/>
                    <a:pt x="33655" y="44082"/>
                    <a:pt x="29629" y="45114"/>
                  </a:cubicBezTo>
                  <a:cubicBezTo>
                    <a:pt x="26738" y="45527"/>
                    <a:pt x="23848" y="45218"/>
                    <a:pt x="20957" y="44495"/>
                  </a:cubicBezTo>
                  <a:cubicBezTo>
                    <a:pt x="16724" y="42843"/>
                    <a:pt x="13008" y="40366"/>
                    <a:pt x="9807" y="36959"/>
                  </a:cubicBezTo>
                  <a:cubicBezTo>
                    <a:pt x="8982" y="35617"/>
                    <a:pt x="8259" y="34275"/>
                    <a:pt x="7536" y="32829"/>
                  </a:cubicBezTo>
                  <a:close/>
                </a:path>
              </a:pathLst>
            </a:custGeom>
            <a:solidFill>
              <a:srgbClr val="6CC3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D4241A9F-A517-4695-A26D-CA1BE2E216E6}"/>
                </a:ext>
              </a:extLst>
            </p:cNvPr>
            <p:cNvSpPr/>
            <p:nvPr/>
          </p:nvSpPr>
          <p:spPr>
            <a:xfrm>
              <a:off x="6788329" y="1113576"/>
              <a:ext cx="84133" cy="46303"/>
            </a:xfrm>
            <a:custGeom>
              <a:avLst/>
              <a:gdLst>
                <a:gd name="connsiteX0" fmla="*/ 81575 w 84133"/>
                <a:gd name="connsiteY0" fmla="*/ 45890 h 46303"/>
                <a:gd name="connsiteX1" fmla="*/ 8794 w 84133"/>
                <a:gd name="connsiteY1" fmla="*/ 28031 h 46303"/>
                <a:gd name="connsiteX2" fmla="*/ 4870 w 84133"/>
                <a:gd name="connsiteY2" fmla="*/ 4183 h 46303"/>
                <a:gd name="connsiteX3" fmla="*/ 28821 w 84133"/>
                <a:gd name="connsiteY3" fmla="*/ 2634 h 46303"/>
                <a:gd name="connsiteX4" fmla="*/ 73729 w 84133"/>
                <a:gd name="connsiteY4" fmla="*/ 29373 h 46303"/>
                <a:gd name="connsiteX5" fmla="*/ 81472 w 84133"/>
                <a:gd name="connsiteY5" fmla="*/ 37528 h 46303"/>
                <a:gd name="connsiteX6" fmla="*/ 81472 w 84133"/>
                <a:gd name="connsiteY6" fmla="*/ 37528 h 46303"/>
                <a:gd name="connsiteX7" fmla="*/ 83743 w 84133"/>
                <a:gd name="connsiteY7" fmla="*/ 43413 h 46303"/>
                <a:gd name="connsiteX8" fmla="*/ 81266 w 84133"/>
                <a:gd name="connsiteY8" fmla="*/ 46303 h 46303"/>
                <a:gd name="connsiteX9" fmla="*/ 81575 w 84133"/>
                <a:gd name="connsiteY9" fmla="*/ 45890 h 4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133" h="46303">
                  <a:moveTo>
                    <a:pt x="81575" y="45890"/>
                  </a:moveTo>
                  <a:cubicBezTo>
                    <a:pt x="57108" y="41348"/>
                    <a:pt x="34809" y="26482"/>
                    <a:pt x="8794" y="28031"/>
                  </a:cubicBezTo>
                  <a:cubicBezTo>
                    <a:pt x="-1530" y="28650"/>
                    <a:pt x="-2666" y="19875"/>
                    <a:pt x="4870" y="4183"/>
                  </a:cubicBezTo>
                  <a:cubicBezTo>
                    <a:pt x="12510" y="-2115"/>
                    <a:pt x="20666" y="-153"/>
                    <a:pt x="28821" y="2634"/>
                  </a:cubicBezTo>
                  <a:cubicBezTo>
                    <a:pt x="45133" y="8828"/>
                    <a:pt x="60412" y="17191"/>
                    <a:pt x="73729" y="29373"/>
                  </a:cubicBezTo>
                  <a:cubicBezTo>
                    <a:pt x="76104" y="32263"/>
                    <a:pt x="78582" y="35257"/>
                    <a:pt x="81472" y="37528"/>
                  </a:cubicBezTo>
                  <a:lnTo>
                    <a:pt x="81472" y="37528"/>
                  </a:lnTo>
                  <a:cubicBezTo>
                    <a:pt x="83950" y="39593"/>
                    <a:pt x="84673" y="41555"/>
                    <a:pt x="83743" y="43413"/>
                  </a:cubicBezTo>
                  <a:cubicBezTo>
                    <a:pt x="82917" y="45271"/>
                    <a:pt x="82092" y="46303"/>
                    <a:pt x="81266" y="46303"/>
                  </a:cubicBezTo>
                  <a:lnTo>
                    <a:pt x="81575" y="45890"/>
                  </a:lnTo>
                  <a:close/>
                </a:path>
              </a:pathLst>
            </a:custGeom>
            <a:solidFill>
              <a:srgbClr val="89CDD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1C897EB9-4F9C-40AD-A313-C448AF268409}"/>
                </a:ext>
              </a:extLst>
            </p:cNvPr>
            <p:cNvSpPr/>
            <p:nvPr/>
          </p:nvSpPr>
          <p:spPr>
            <a:xfrm>
              <a:off x="6548529" y="1744715"/>
              <a:ext cx="84138" cy="47315"/>
            </a:xfrm>
            <a:custGeom>
              <a:avLst/>
              <a:gdLst>
                <a:gd name="connsiteX0" fmla="*/ 84138 w 84138"/>
                <a:gd name="connsiteY0" fmla="*/ 0 h 47315"/>
                <a:gd name="connsiteX1" fmla="*/ 78666 w 84138"/>
                <a:gd name="connsiteY1" fmla="*/ 13834 h 47315"/>
                <a:gd name="connsiteX2" fmla="*/ 60497 w 84138"/>
                <a:gd name="connsiteY2" fmla="*/ 42327 h 47315"/>
                <a:gd name="connsiteX3" fmla="*/ 0 w 84138"/>
                <a:gd name="connsiteY3" fmla="*/ 42121 h 47315"/>
                <a:gd name="connsiteX4" fmla="*/ 4749 w 84138"/>
                <a:gd name="connsiteY4" fmla="*/ 36339 h 47315"/>
                <a:gd name="connsiteX5" fmla="*/ 7536 w 84138"/>
                <a:gd name="connsiteY5" fmla="*/ 8259 h 47315"/>
                <a:gd name="connsiteX6" fmla="*/ 30661 w 84138"/>
                <a:gd name="connsiteY6" fmla="*/ 13318 h 47315"/>
                <a:gd name="connsiteX7" fmla="*/ 33346 w 84138"/>
                <a:gd name="connsiteY7" fmla="*/ 20854 h 47315"/>
                <a:gd name="connsiteX8" fmla="*/ 56987 w 84138"/>
                <a:gd name="connsiteY8" fmla="*/ 23641 h 47315"/>
                <a:gd name="connsiteX9" fmla="*/ 76395 w 84138"/>
                <a:gd name="connsiteY9" fmla="*/ 0 h 47315"/>
                <a:gd name="connsiteX10" fmla="*/ 84138 w 84138"/>
                <a:gd name="connsiteY10" fmla="*/ 0 h 4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138" h="47315">
                  <a:moveTo>
                    <a:pt x="84138" y="0"/>
                  </a:moveTo>
                  <a:cubicBezTo>
                    <a:pt x="82383" y="4749"/>
                    <a:pt x="81764" y="10943"/>
                    <a:pt x="78666" y="13834"/>
                  </a:cubicBezTo>
                  <a:cubicBezTo>
                    <a:pt x="70201" y="21680"/>
                    <a:pt x="65452" y="31900"/>
                    <a:pt x="60497" y="42327"/>
                  </a:cubicBezTo>
                  <a:cubicBezTo>
                    <a:pt x="40262" y="52754"/>
                    <a:pt x="20131" y="43876"/>
                    <a:pt x="0" y="42121"/>
                  </a:cubicBezTo>
                  <a:cubicBezTo>
                    <a:pt x="1549" y="40159"/>
                    <a:pt x="2787" y="37578"/>
                    <a:pt x="4749" y="36339"/>
                  </a:cubicBezTo>
                  <a:cubicBezTo>
                    <a:pt x="21989" y="25396"/>
                    <a:pt x="21989" y="25396"/>
                    <a:pt x="7536" y="8259"/>
                  </a:cubicBezTo>
                  <a:cubicBezTo>
                    <a:pt x="24777" y="1755"/>
                    <a:pt x="24880" y="1652"/>
                    <a:pt x="30661" y="13318"/>
                  </a:cubicBezTo>
                  <a:cubicBezTo>
                    <a:pt x="31900" y="15692"/>
                    <a:pt x="32003" y="18583"/>
                    <a:pt x="33346" y="20854"/>
                  </a:cubicBezTo>
                  <a:cubicBezTo>
                    <a:pt x="40262" y="33036"/>
                    <a:pt x="49347" y="34378"/>
                    <a:pt x="56987" y="23641"/>
                  </a:cubicBezTo>
                  <a:cubicBezTo>
                    <a:pt x="62974" y="15176"/>
                    <a:pt x="66072" y="4129"/>
                    <a:pt x="76395" y="0"/>
                  </a:cubicBezTo>
                  <a:cubicBezTo>
                    <a:pt x="78976" y="0"/>
                    <a:pt x="81557" y="0"/>
                    <a:pt x="84138" y="0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D981C418-4CC9-44CD-B09B-2D173CD4AF2E}"/>
                </a:ext>
              </a:extLst>
            </p:cNvPr>
            <p:cNvSpPr/>
            <p:nvPr/>
          </p:nvSpPr>
          <p:spPr>
            <a:xfrm>
              <a:off x="7014976" y="1341782"/>
              <a:ext cx="46433" cy="64403"/>
            </a:xfrm>
            <a:custGeom>
              <a:avLst/>
              <a:gdLst>
                <a:gd name="connsiteX0" fmla="*/ 80 w 46433"/>
                <a:gd name="connsiteY0" fmla="*/ 18479 h 64403"/>
                <a:gd name="connsiteX1" fmla="*/ 24134 w 46433"/>
                <a:gd name="connsiteY1" fmla="*/ 0 h 64403"/>
                <a:gd name="connsiteX2" fmla="*/ 46433 w 46433"/>
                <a:gd name="connsiteY2" fmla="*/ 51825 h 64403"/>
                <a:gd name="connsiteX3" fmla="*/ 35593 w 46433"/>
                <a:gd name="connsiteY3" fmla="*/ 62561 h 64403"/>
                <a:gd name="connsiteX4" fmla="*/ 15462 w 46433"/>
                <a:gd name="connsiteY4" fmla="*/ 54819 h 64403"/>
                <a:gd name="connsiteX5" fmla="*/ 80 w 46433"/>
                <a:gd name="connsiteY5" fmla="*/ 18479 h 6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33" h="64403">
                  <a:moveTo>
                    <a:pt x="80" y="18479"/>
                  </a:moveTo>
                  <a:cubicBezTo>
                    <a:pt x="12468" y="19099"/>
                    <a:pt x="22895" y="16724"/>
                    <a:pt x="24134" y="0"/>
                  </a:cubicBezTo>
                  <a:cubicBezTo>
                    <a:pt x="30225" y="17963"/>
                    <a:pt x="44162" y="31900"/>
                    <a:pt x="46433" y="51825"/>
                  </a:cubicBezTo>
                  <a:cubicBezTo>
                    <a:pt x="42820" y="55438"/>
                    <a:pt x="39826" y="60084"/>
                    <a:pt x="35593" y="62561"/>
                  </a:cubicBezTo>
                  <a:cubicBezTo>
                    <a:pt x="28057" y="66897"/>
                    <a:pt x="17424" y="63284"/>
                    <a:pt x="15462" y="54819"/>
                  </a:cubicBezTo>
                  <a:cubicBezTo>
                    <a:pt x="12365" y="41295"/>
                    <a:pt x="-1159" y="33655"/>
                    <a:pt x="80" y="18479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B0F1F0CD-DE0A-4BAB-92A6-C2EEB7CADA35}"/>
                </a:ext>
              </a:extLst>
            </p:cNvPr>
            <p:cNvSpPr/>
            <p:nvPr/>
          </p:nvSpPr>
          <p:spPr>
            <a:xfrm>
              <a:off x="6272680" y="1665630"/>
              <a:ext cx="69581" cy="79704"/>
            </a:xfrm>
            <a:custGeom>
              <a:avLst/>
              <a:gdLst>
                <a:gd name="connsiteX0" fmla="*/ 69169 w 69581"/>
                <a:gd name="connsiteY0" fmla="*/ 3826 h 79704"/>
                <a:gd name="connsiteX1" fmla="*/ 66175 w 69581"/>
                <a:gd name="connsiteY1" fmla="*/ 27364 h 79704"/>
                <a:gd name="connsiteX2" fmla="*/ 69582 w 69581"/>
                <a:gd name="connsiteY2" fmla="*/ 37687 h 79704"/>
                <a:gd name="connsiteX3" fmla="*/ 23848 w 69581"/>
                <a:gd name="connsiteY3" fmla="*/ 79705 h 79704"/>
                <a:gd name="connsiteX4" fmla="*/ 516 w 69581"/>
                <a:gd name="connsiteY4" fmla="*/ 71136 h 79704"/>
                <a:gd name="connsiteX5" fmla="*/ 0 w 69581"/>
                <a:gd name="connsiteY5" fmla="*/ 70413 h 79704"/>
                <a:gd name="connsiteX6" fmla="*/ 59051 w 69581"/>
                <a:gd name="connsiteY6" fmla="*/ 6 h 79704"/>
                <a:gd name="connsiteX7" fmla="*/ 69169 w 69581"/>
                <a:gd name="connsiteY7" fmla="*/ 3826 h 7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581" h="79704">
                  <a:moveTo>
                    <a:pt x="69169" y="3826"/>
                  </a:moveTo>
                  <a:cubicBezTo>
                    <a:pt x="68136" y="11672"/>
                    <a:pt x="67310" y="19518"/>
                    <a:pt x="66175" y="27364"/>
                  </a:cubicBezTo>
                  <a:cubicBezTo>
                    <a:pt x="65555" y="31596"/>
                    <a:pt x="66381" y="35106"/>
                    <a:pt x="69582" y="37687"/>
                  </a:cubicBezTo>
                  <a:cubicBezTo>
                    <a:pt x="54509" y="51934"/>
                    <a:pt x="44185" y="72272"/>
                    <a:pt x="23848" y="79705"/>
                  </a:cubicBezTo>
                  <a:cubicBezTo>
                    <a:pt x="15176" y="79705"/>
                    <a:pt x="6607" y="79395"/>
                    <a:pt x="516" y="71136"/>
                  </a:cubicBezTo>
                  <a:lnTo>
                    <a:pt x="0" y="70413"/>
                  </a:lnTo>
                  <a:cubicBezTo>
                    <a:pt x="19305" y="46566"/>
                    <a:pt x="40779" y="24886"/>
                    <a:pt x="59051" y="6"/>
                  </a:cubicBezTo>
                  <a:cubicBezTo>
                    <a:pt x="62871" y="-97"/>
                    <a:pt x="66278" y="1142"/>
                    <a:pt x="69169" y="3826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BDCF2016-679F-4FFD-9BE9-674AB6F6AF4B}"/>
                </a:ext>
              </a:extLst>
            </p:cNvPr>
            <p:cNvSpPr/>
            <p:nvPr/>
          </p:nvSpPr>
          <p:spPr>
            <a:xfrm>
              <a:off x="5523491" y="1233797"/>
              <a:ext cx="52927" cy="42714"/>
            </a:xfrm>
            <a:custGeom>
              <a:avLst/>
              <a:gdLst>
                <a:gd name="connsiteX0" fmla="*/ 29010 w 52927"/>
                <a:gd name="connsiteY0" fmla="*/ 0 h 42714"/>
                <a:gd name="connsiteX1" fmla="*/ 39746 w 52927"/>
                <a:gd name="connsiteY1" fmla="*/ 1342 h 42714"/>
                <a:gd name="connsiteX2" fmla="*/ 49967 w 52927"/>
                <a:gd name="connsiteY2" fmla="*/ 28287 h 42714"/>
                <a:gd name="connsiteX3" fmla="*/ 37681 w 52927"/>
                <a:gd name="connsiteY3" fmla="*/ 42430 h 42714"/>
                <a:gd name="connsiteX4" fmla="*/ 0 w 52927"/>
                <a:gd name="connsiteY4" fmla="*/ 18170 h 42714"/>
                <a:gd name="connsiteX5" fmla="*/ 29010 w 52927"/>
                <a:gd name="connsiteY5" fmla="*/ 0 h 4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927" h="42714">
                  <a:moveTo>
                    <a:pt x="29010" y="0"/>
                  </a:moveTo>
                  <a:cubicBezTo>
                    <a:pt x="32623" y="413"/>
                    <a:pt x="36339" y="206"/>
                    <a:pt x="39746" y="1342"/>
                  </a:cubicBezTo>
                  <a:cubicBezTo>
                    <a:pt x="52135" y="5781"/>
                    <a:pt x="56367" y="16621"/>
                    <a:pt x="49967" y="28287"/>
                  </a:cubicBezTo>
                  <a:cubicBezTo>
                    <a:pt x="46973" y="33655"/>
                    <a:pt x="41811" y="37681"/>
                    <a:pt x="37681" y="42430"/>
                  </a:cubicBezTo>
                  <a:cubicBezTo>
                    <a:pt x="19615" y="44495"/>
                    <a:pt x="7743" y="35204"/>
                    <a:pt x="0" y="18170"/>
                  </a:cubicBezTo>
                  <a:cubicBezTo>
                    <a:pt x="12182" y="16828"/>
                    <a:pt x="19512" y="6297"/>
                    <a:pt x="29010" y="0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653B0015-3AA1-4BCE-8096-CFE00C1D9719}"/>
                </a:ext>
              </a:extLst>
            </p:cNvPr>
            <p:cNvSpPr/>
            <p:nvPr/>
          </p:nvSpPr>
          <p:spPr>
            <a:xfrm>
              <a:off x="6859562" y="1612285"/>
              <a:ext cx="40591" cy="65120"/>
            </a:xfrm>
            <a:custGeom>
              <a:avLst/>
              <a:gdLst>
                <a:gd name="connsiteX0" fmla="*/ 9414 w 40591"/>
                <a:gd name="connsiteY0" fmla="*/ 65120 h 65120"/>
                <a:gd name="connsiteX1" fmla="*/ 845 w 40591"/>
                <a:gd name="connsiteY1" fmla="*/ 56758 h 65120"/>
                <a:gd name="connsiteX2" fmla="*/ 14989 w 40591"/>
                <a:gd name="connsiteY2" fmla="*/ 12160 h 65120"/>
                <a:gd name="connsiteX3" fmla="*/ 27274 w 40591"/>
                <a:gd name="connsiteY3" fmla="*/ 81 h 65120"/>
                <a:gd name="connsiteX4" fmla="*/ 40075 w 40591"/>
                <a:gd name="connsiteY4" fmla="*/ 11334 h 65120"/>
                <a:gd name="connsiteX5" fmla="*/ 40591 w 40591"/>
                <a:gd name="connsiteY5" fmla="*/ 31672 h 65120"/>
                <a:gd name="connsiteX6" fmla="*/ 9414 w 40591"/>
                <a:gd name="connsiteY6" fmla="*/ 65120 h 6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591" h="65120">
                  <a:moveTo>
                    <a:pt x="9414" y="65120"/>
                  </a:moveTo>
                  <a:cubicBezTo>
                    <a:pt x="4665" y="64501"/>
                    <a:pt x="-2458" y="63778"/>
                    <a:pt x="845" y="56758"/>
                  </a:cubicBezTo>
                  <a:cubicBezTo>
                    <a:pt x="7556" y="42512"/>
                    <a:pt x="18292" y="30743"/>
                    <a:pt x="14989" y="12160"/>
                  </a:cubicBezTo>
                  <a:cubicBezTo>
                    <a:pt x="13647" y="4830"/>
                    <a:pt x="20563" y="701"/>
                    <a:pt x="27274" y="81"/>
                  </a:cubicBezTo>
                  <a:cubicBezTo>
                    <a:pt x="34500" y="-641"/>
                    <a:pt x="39249" y="3488"/>
                    <a:pt x="40075" y="11334"/>
                  </a:cubicBezTo>
                  <a:cubicBezTo>
                    <a:pt x="40798" y="18044"/>
                    <a:pt x="40488" y="24858"/>
                    <a:pt x="40591" y="31672"/>
                  </a:cubicBezTo>
                  <a:cubicBezTo>
                    <a:pt x="34500" y="47570"/>
                    <a:pt x="17157" y="50977"/>
                    <a:pt x="9414" y="65120"/>
                  </a:cubicBezTo>
                  <a:close/>
                </a:path>
              </a:pathLst>
            </a:custGeom>
            <a:solidFill>
              <a:srgbClr val="75C6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F42D4D91-16AE-4F92-8F73-2C6330948EBB}"/>
                </a:ext>
              </a:extLst>
            </p:cNvPr>
            <p:cNvSpPr/>
            <p:nvPr/>
          </p:nvSpPr>
          <p:spPr>
            <a:xfrm>
              <a:off x="5761451" y="1620093"/>
              <a:ext cx="74846" cy="22833"/>
            </a:xfrm>
            <a:custGeom>
              <a:avLst/>
              <a:gdLst>
                <a:gd name="connsiteX0" fmla="*/ 0 w 74846"/>
                <a:gd name="connsiteY0" fmla="*/ 19527 h 22833"/>
                <a:gd name="connsiteX1" fmla="*/ 22815 w 74846"/>
                <a:gd name="connsiteY1" fmla="*/ 1254 h 22833"/>
                <a:gd name="connsiteX2" fmla="*/ 58432 w 74846"/>
                <a:gd name="connsiteY2" fmla="*/ 1873 h 22833"/>
                <a:gd name="connsiteX3" fmla="*/ 74847 w 74846"/>
                <a:gd name="connsiteY3" fmla="*/ 14881 h 22833"/>
                <a:gd name="connsiteX4" fmla="*/ 50896 w 74846"/>
                <a:gd name="connsiteY4" fmla="*/ 21592 h 22833"/>
                <a:gd name="connsiteX5" fmla="*/ 0 w 74846"/>
                <a:gd name="connsiteY5" fmla="*/ 19527 h 2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846" h="22833">
                  <a:moveTo>
                    <a:pt x="0" y="19527"/>
                  </a:moveTo>
                  <a:cubicBezTo>
                    <a:pt x="1652" y="4454"/>
                    <a:pt x="10220" y="-3185"/>
                    <a:pt x="22815" y="1254"/>
                  </a:cubicBezTo>
                  <a:cubicBezTo>
                    <a:pt x="35204" y="5693"/>
                    <a:pt x="46044" y="5900"/>
                    <a:pt x="58432" y="1873"/>
                  </a:cubicBezTo>
                  <a:cubicBezTo>
                    <a:pt x="66484" y="-707"/>
                    <a:pt x="71440" y="7345"/>
                    <a:pt x="74847" y="14881"/>
                  </a:cubicBezTo>
                  <a:cubicBezTo>
                    <a:pt x="67414" y="19630"/>
                    <a:pt x="59981" y="25412"/>
                    <a:pt x="50896" y="21592"/>
                  </a:cubicBezTo>
                  <a:cubicBezTo>
                    <a:pt x="33965" y="14675"/>
                    <a:pt x="17034" y="16843"/>
                    <a:pt x="0" y="19527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B4777A8C-526F-4CA2-9A44-5DC1CDA1EEB3}"/>
                </a:ext>
              </a:extLst>
            </p:cNvPr>
            <p:cNvSpPr/>
            <p:nvPr/>
          </p:nvSpPr>
          <p:spPr>
            <a:xfrm>
              <a:off x="6247575" y="1736489"/>
              <a:ext cx="48952" cy="43120"/>
            </a:xfrm>
            <a:custGeom>
              <a:avLst/>
              <a:gdLst>
                <a:gd name="connsiteX0" fmla="*/ 25621 w 48952"/>
                <a:gd name="connsiteY0" fmla="*/ 174 h 43120"/>
                <a:gd name="connsiteX1" fmla="*/ 48953 w 48952"/>
                <a:gd name="connsiteY1" fmla="*/ 8743 h 43120"/>
                <a:gd name="connsiteX2" fmla="*/ 11581 w 48952"/>
                <a:gd name="connsiteY2" fmla="*/ 43120 h 43120"/>
                <a:gd name="connsiteX3" fmla="*/ 1464 w 48952"/>
                <a:gd name="connsiteY3" fmla="*/ 38475 h 43120"/>
                <a:gd name="connsiteX4" fmla="*/ 3528 w 48952"/>
                <a:gd name="connsiteY4" fmla="*/ 28254 h 43120"/>
                <a:gd name="connsiteX5" fmla="*/ 25621 w 48952"/>
                <a:gd name="connsiteY5" fmla="*/ 174 h 43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52" h="43120">
                  <a:moveTo>
                    <a:pt x="25621" y="174"/>
                  </a:moveTo>
                  <a:cubicBezTo>
                    <a:pt x="34396" y="-136"/>
                    <a:pt x="43275" y="-1065"/>
                    <a:pt x="48953" y="8743"/>
                  </a:cubicBezTo>
                  <a:cubicBezTo>
                    <a:pt x="39971" y="24641"/>
                    <a:pt x="28202" y="37029"/>
                    <a:pt x="11581" y="43120"/>
                  </a:cubicBezTo>
                  <a:cubicBezTo>
                    <a:pt x="8174" y="41675"/>
                    <a:pt x="3941" y="41056"/>
                    <a:pt x="1464" y="38475"/>
                  </a:cubicBezTo>
                  <a:cubicBezTo>
                    <a:pt x="-1840" y="35068"/>
                    <a:pt x="1154" y="31248"/>
                    <a:pt x="3528" y="28254"/>
                  </a:cubicBezTo>
                  <a:cubicBezTo>
                    <a:pt x="10858" y="18860"/>
                    <a:pt x="18291" y="9568"/>
                    <a:pt x="25621" y="174"/>
                  </a:cubicBezTo>
                  <a:close/>
                </a:path>
              </a:pathLst>
            </a:custGeom>
            <a:solidFill>
              <a:srgbClr val="68C2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6ADEFD52-2E9B-4830-9B53-80F5FF6CE0CE}"/>
                </a:ext>
              </a:extLst>
            </p:cNvPr>
            <p:cNvSpPr/>
            <p:nvPr/>
          </p:nvSpPr>
          <p:spPr>
            <a:xfrm>
              <a:off x="7022695" y="1443058"/>
              <a:ext cx="32652" cy="42556"/>
            </a:xfrm>
            <a:custGeom>
              <a:avLst/>
              <a:gdLst>
                <a:gd name="connsiteX0" fmla="*/ 23331 w 32652"/>
                <a:gd name="connsiteY0" fmla="*/ 42534 h 42556"/>
                <a:gd name="connsiteX1" fmla="*/ 103 w 32652"/>
                <a:gd name="connsiteY1" fmla="*/ 33965 h 42556"/>
                <a:gd name="connsiteX2" fmla="*/ 0 w 32652"/>
                <a:gd name="connsiteY2" fmla="*/ 25706 h 42556"/>
                <a:gd name="connsiteX3" fmla="*/ 31487 w 32652"/>
                <a:gd name="connsiteY3" fmla="*/ 0 h 42556"/>
                <a:gd name="connsiteX4" fmla="*/ 23331 w 32652"/>
                <a:gd name="connsiteY4" fmla="*/ 42534 h 4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52" h="42556">
                  <a:moveTo>
                    <a:pt x="23331" y="42534"/>
                  </a:moveTo>
                  <a:cubicBezTo>
                    <a:pt x="14556" y="42947"/>
                    <a:pt x="7639" y="37681"/>
                    <a:pt x="103" y="33965"/>
                  </a:cubicBezTo>
                  <a:cubicBezTo>
                    <a:pt x="103" y="31178"/>
                    <a:pt x="0" y="28390"/>
                    <a:pt x="0" y="25706"/>
                  </a:cubicBezTo>
                  <a:cubicBezTo>
                    <a:pt x="413" y="2271"/>
                    <a:pt x="16105" y="1445"/>
                    <a:pt x="31487" y="0"/>
                  </a:cubicBezTo>
                  <a:cubicBezTo>
                    <a:pt x="35100" y="15692"/>
                    <a:pt x="29732" y="29216"/>
                    <a:pt x="23331" y="42534"/>
                  </a:cubicBezTo>
                  <a:close/>
                </a:path>
              </a:pathLst>
            </a:custGeom>
            <a:solidFill>
              <a:srgbClr val="6BC3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2D34F88C-9796-4B5E-97F8-5F95061CC378}"/>
                </a:ext>
              </a:extLst>
            </p:cNvPr>
            <p:cNvSpPr/>
            <p:nvPr/>
          </p:nvSpPr>
          <p:spPr>
            <a:xfrm>
              <a:off x="6318207" y="992635"/>
              <a:ext cx="39229" cy="41088"/>
            </a:xfrm>
            <a:custGeom>
              <a:avLst/>
              <a:gdLst>
                <a:gd name="connsiteX0" fmla="*/ 39230 w 39229"/>
                <a:gd name="connsiteY0" fmla="*/ 16002 h 41088"/>
                <a:gd name="connsiteX1" fmla="*/ 27977 w 39229"/>
                <a:gd name="connsiteY1" fmla="*/ 26222 h 41088"/>
                <a:gd name="connsiteX2" fmla="*/ 0 w 39229"/>
                <a:gd name="connsiteY2" fmla="*/ 41088 h 41088"/>
                <a:gd name="connsiteX3" fmla="*/ 30661 w 39229"/>
                <a:gd name="connsiteY3" fmla="*/ 0 h 41088"/>
                <a:gd name="connsiteX4" fmla="*/ 39230 w 39229"/>
                <a:gd name="connsiteY4" fmla="*/ 16002 h 4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29" h="41088">
                  <a:moveTo>
                    <a:pt x="39230" y="16002"/>
                  </a:moveTo>
                  <a:cubicBezTo>
                    <a:pt x="35513" y="19512"/>
                    <a:pt x="32210" y="23641"/>
                    <a:pt x="27977" y="26222"/>
                  </a:cubicBezTo>
                  <a:cubicBezTo>
                    <a:pt x="19408" y="31384"/>
                    <a:pt x="10427" y="35617"/>
                    <a:pt x="0" y="41088"/>
                  </a:cubicBezTo>
                  <a:cubicBezTo>
                    <a:pt x="9291" y="15589"/>
                    <a:pt x="13421" y="10220"/>
                    <a:pt x="30661" y="0"/>
                  </a:cubicBezTo>
                  <a:cubicBezTo>
                    <a:pt x="36546" y="3407"/>
                    <a:pt x="38404" y="9291"/>
                    <a:pt x="39230" y="16002"/>
                  </a:cubicBezTo>
                  <a:close/>
                </a:path>
              </a:pathLst>
            </a:custGeom>
            <a:solidFill>
              <a:srgbClr val="6EC4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BEE76E4F-F00F-40DE-85AC-49330829D6CF}"/>
                </a:ext>
              </a:extLst>
            </p:cNvPr>
            <p:cNvSpPr/>
            <p:nvPr/>
          </p:nvSpPr>
          <p:spPr>
            <a:xfrm>
              <a:off x="5660899" y="1608403"/>
              <a:ext cx="30581" cy="31140"/>
            </a:xfrm>
            <a:custGeom>
              <a:avLst/>
              <a:gdLst>
                <a:gd name="connsiteX0" fmla="*/ 7330 w 30581"/>
                <a:gd name="connsiteY0" fmla="*/ 27811 h 31140"/>
                <a:gd name="connsiteX1" fmla="*/ 0 w 30581"/>
                <a:gd name="connsiteY1" fmla="*/ 2518 h 31140"/>
                <a:gd name="connsiteX2" fmla="*/ 10737 w 30581"/>
                <a:gd name="connsiteY2" fmla="*/ 659 h 31140"/>
                <a:gd name="connsiteX3" fmla="*/ 30145 w 30581"/>
                <a:gd name="connsiteY3" fmla="*/ 15422 h 31140"/>
                <a:gd name="connsiteX4" fmla="*/ 30455 w 30581"/>
                <a:gd name="connsiteY4" fmla="*/ 27191 h 31140"/>
                <a:gd name="connsiteX5" fmla="*/ 23848 w 30581"/>
                <a:gd name="connsiteY5" fmla="*/ 28430 h 31140"/>
                <a:gd name="connsiteX6" fmla="*/ 7123 w 30581"/>
                <a:gd name="connsiteY6" fmla="*/ 28430 h 31140"/>
                <a:gd name="connsiteX7" fmla="*/ 7330 w 30581"/>
                <a:gd name="connsiteY7" fmla="*/ 27811 h 3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81" h="31140">
                  <a:moveTo>
                    <a:pt x="7330" y="27811"/>
                  </a:moveTo>
                  <a:cubicBezTo>
                    <a:pt x="8052" y="18313"/>
                    <a:pt x="3200" y="10673"/>
                    <a:pt x="0" y="2518"/>
                  </a:cubicBezTo>
                  <a:cubicBezTo>
                    <a:pt x="3510" y="1898"/>
                    <a:pt x="7123" y="1072"/>
                    <a:pt x="10737" y="659"/>
                  </a:cubicBezTo>
                  <a:cubicBezTo>
                    <a:pt x="25087" y="-1199"/>
                    <a:pt x="26945" y="40"/>
                    <a:pt x="30145" y="15422"/>
                  </a:cubicBezTo>
                  <a:cubicBezTo>
                    <a:pt x="30971" y="19139"/>
                    <a:pt x="30352" y="23268"/>
                    <a:pt x="30455" y="27191"/>
                  </a:cubicBezTo>
                  <a:cubicBezTo>
                    <a:pt x="28287" y="27914"/>
                    <a:pt x="26119" y="28327"/>
                    <a:pt x="23848" y="28430"/>
                  </a:cubicBezTo>
                  <a:cubicBezTo>
                    <a:pt x="18273" y="32043"/>
                    <a:pt x="12698" y="32043"/>
                    <a:pt x="7123" y="28430"/>
                  </a:cubicBezTo>
                  <a:lnTo>
                    <a:pt x="7330" y="27811"/>
                  </a:lnTo>
                  <a:close/>
                </a:path>
              </a:pathLst>
            </a:custGeom>
            <a:solidFill>
              <a:srgbClr val="68C2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031EAA31-399E-43C5-B6F8-5168C32DF2FF}"/>
                </a:ext>
              </a:extLst>
            </p:cNvPr>
            <p:cNvSpPr/>
            <p:nvPr/>
          </p:nvSpPr>
          <p:spPr>
            <a:xfrm>
              <a:off x="6515183" y="1068076"/>
              <a:ext cx="78872" cy="7998"/>
            </a:xfrm>
            <a:custGeom>
              <a:avLst/>
              <a:gdLst>
                <a:gd name="connsiteX0" fmla="*/ 78873 w 78872"/>
                <a:gd name="connsiteY0" fmla="*/ 129 h 7998"/>
                <a:gd name="connsiteX1" fmla="*/ 58948 w 78872"/>
                <a:gd name="connsiteY1" fmla="*/ 7975 h 7998"/>
                <a:gd name="connsiteX2" fmla="*/ 0 w 78872"/>
                <a:gd name="connsiteY2" fmla="*/ 6529 h 7998"/>
                <a:gd name="connsiteX3" fmla="*/ 20234 w 78872"/>
                <a:gd name="connsiteY3" fmla="*/ 25 h 7998"/>
                <a:gd name="connsiteX4" fmla="*/ 78873 w 78872"/>
                <a:gd name="connsiteY4" fmla="*/ 129 h 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72" h="7998">
                  <a:moveTo>
                    <a:pt x="78873" y="129"/>
                  </a:moveTo>
                  <a:cubicBezTo>
                    <a:pt x="73711" y="7149"/>
                    <a:pt x="66484" y="8181"/>
                    <a:pt x="58948" y="7975"/>
                  </a:cubicBezTo>
                  <a:cubicBezTo>
                    <a:pt x="39333" y="7562"/>
                    <a:pt x="19718" y="7046"/>
                    <a:pt x="0" y="6529"/>
                  </a:cubicBezTo>
                  <a:cubicBezTo>
                    <a:pt x="5472" y="-181"/>
                    <a:pt x="12801" y="-78"/>
                    <a:pt x="20234" y="25"/>
                  </a:cubicBezTo>
                  <a:cubicBezTo>
                    <a:pt x="39849" y="129"/>
                    <a:pt x="59361" y="25"/>
                    <a:pt x="78873" y="12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F8971655-B61D-4554-9F3C-7C8B6D8BD0C4}"/>
                </a:ext>
              </a:extLst>
            </p:cNvPr>
            <p:cNvSpPr/>
            <p:nvPr/>
          </p:nvSpPr>
          <p:spPr>
            <a:xfrm>
              <a:off x="7017228" y="1435315"/>
              <a:ext cx="37093" cy="33551"/>
            </a:xfrm>
            <a:custGeom>
              <a:avLst/>
              <a:gdLst>
                <a:gd name="connsiteX0" fmla="*/ 36954 w 37093"/>
                <a:gd name="connsiteY0" fmla="*/ 7846 h 33551"/>
                <a:gd name="connsiteX1" fmla="*/ 5467 w 37093"/>
                <a:gd name="connsiteY1" fmla="*/ 33552 h 33551"/>
                <a:gd name="connsiteX2" fmla="*/ 5880 w 37093"/>
                <a:gd name="connsiteY2" fmla="*/ 13834 h 33551"/>
                <a:gd name="connsiteX3" fmla="*/ 36335 w 37093"/>
                <a:gd name="connsiteY3" fmla="*/ 0 h 33551"/>
                <a:gd name="connsiteX4" fmla="*/ 36954 w 37093"/>
                <a:gd name="connsiteY4" fmla="*/ 7846 h 3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93" h="33551">
                  <a:moveTo>
                    <a:pt x="36954" y="7846"/>
                  </a:moveTo>
                  <a:cubicBezTo>
                    <a:pt x="25495" y="14969"/>
                    <a:pt x="11248" y="18066"/>
                    <a:pt x="5467" y="33552"/>
                  </a:cubicBezTo>
                  <a:cubicBezTo>
                    <a:pt x="-2585" y="26738"/>
                    <a:pt x="-1140" y="19615"/>
                    <a:pt x="5880" y="13834"/>
                  </a:cubicBezTo>
                  <a:cubicBezTo>
                    <a:pt x="14862" y="6504"/>
                    <a:pt x="24772" y="723"/>
                    <a:pt x="36335" y="0"/>
                  </a:cubicBezTo>
                  <a:cubicBezTo>
                    <a:pt x="37058" y="2478"/>
                    <a:pt x="37264" y="5162"/>
                    <a:pt x="36954" y="7846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829D8FD4-9AA4-481F-A2F2-61CCFC5FD03E}"/>
                </a:ext>
              </a:extLst>
            </p:cNvPr>
            <p:cNvSpPr/>
            <p:nvPr/>
          </p:nvSpPr>
          <p:spPr>
            <a:xfrm>
              <a:off x="5966789" y="1017619"/>
              <a:ext cx="23125" cy="16414"/>
            </a:xfrm>
            <a:custGeom>
              <a:avLst/>
              <a:gdLst>
                <a:gd name="connsiteX0" fmla="*/ 23125 w 23125"/>
                <a:gd name="connsiteY0" fmla="*/ 0 h 16414"/>
                <a:gd name="connsiteX1" fmla="*/ 0 w 23125"/>
                <a:gd name="connsiteY1" fmla="*/ 16415 h 16414"/>
                <a:gd name="connsiteX2" fmla="*/ 23125 w 23125"/>
                <a:gd name="connsiteY2" fmla="*/ 0 h 16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25" h="16414">
                  <a:moveTo>
                    <a:pt x="23125" y="0"/>
                  </a:moveTo>
                  <a:cubicBezTo>
                    <a:pt x="18479" y="15589"/>
                    <a:pt x="18479" y="15589"/>
                    <a:pt x="0" y="16415"/>
                  </a:cubicBezTo>
                  <a:cubicBezTo>
                    <a:pt x="5472" y="7227"/>
                    <a:pt x="15486" y="5678"/>
                    <a:pt x="23125" y="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2C36D36D-5139-4415-97DD-72D44E558E25}"/>
                </a:ext>
              </a:extLst>
            </p:cNvPr>
            <p:cNvSpPr/>
            <p:nvPr/>
          </p:nvSpPr>
          <p:spPr>
            <a:xfrm>
              <a:off x="6424128" y="1092071"/>
              <a:ext cx="32416" cy="9012"/>
            </a:xfrm>
            <a:custGeom>
              <a:avLst/>
              <a:gdLst>
                <a:gd name="connsiteX0" fmla="*/ 32416 w 32416"/>
                <a:gd name="connsiteY0" fmla="*/ 704 h 9012"/>
                <a:gd name="connsiteX1" fmla="*/ 0 w 32416"/>
                <a:gd name="connsiteY1" fmla="*/ 7724 h 9012"/>
                <a:gd name="connsiteX2" fmla="*/ 32416 w 32416"/>
                <a:gd name="connsiteY2" fmla="*/ 704 h 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16" h="9012">
                  <a:moveTo>
                    <a:pt x="32416" y="704"/>
                  </a:moveTo>
                  <a:cubicBezTo>
                    <a:pt x="23435" y="12989"/>
                    <a:pt x="11356" y="8137"/>
                    <a:pt x="0" y="7724"/>
                  </a:cubicBezTo>
                  <a:cubicBezTo>
                    <a:pt x="9498" y="-1568"/>
                    <a:pt x="20957" y="-329"/>
                    <a:pt x="32416" y="70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ADBF365A-7C27-4428-BD74-05BA07F65D1B}"/>
                </a:ext>
              </a:extLst>
            </p:cNvPr>
            <p:cNvSpPr/>
            <p:nvPr/>
          </p:nvSpPr>
          <p:spPr>
            <a:xfrm>
              <a:off x="6609129" y="1786733"/>
              <a:ext cx="23847" cy="6985"/>
            </a:xfrm>
            <a:custGeom>
              <a:avLst/>
              <a:gdLst>
                <a:gd name="connsiteX0" fmla="*/ 0 w 23847"/>
                <a:gd name="connsiteY0" fmla="*/ 103 h 6985"/>
                <a:gd name="connsiteX1" fmla="*/ 23848 w 23847"/>
                <a:gd name="connsiteY1" fmla="*/ 0 h 6985"/>
                <a:gd name="connsiteX2" fmla="*/ 0 w 23847"/>
                <a:gd name="connsiteY2" fmla="*/ 103 h 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47" h="6985">
                  <a:moveTo>
                    <a:pt x="0" y="103"/>
                  </a:moveTo>
                  <a:cubicBezTo>
                    <a:pt x="7949" y="103"/>
                    <a:pt x="15898" y="0"/>
                    <a:pt x="23848" y="0"/>
                  </a:cubicBezTo>
                  <a:cubicBezTo>
                    <a:pt x="16002" y="9807"/>
                    <a:pt x="8052" y="8775"/>
                    <a:pt x="0" y="10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DF67D03D-57D7-4F0C-B7E9-9E06A0491FF3}"/>
                </a:ext>
              </a:extLst>
            </p:cNvPr>
            <p:cNvSpPr/>
            <p:nvPr/>
          </p:nvSpPr>
          <p:spPr>
            <a:xfrm>
              <a:off x="6793097" y="1109674"/>
              <a:ext cx="24054" cy="7980"/>
            </a:xfrm>
            <a:custGeom>
              <a:avLst/>
              <a:gdLst>
                <a:gd name="connsiteX0" fmla="*/ 24054 w 24054"/>
                <a:gd name="connsiteY0" fmla="*/ 6432 h 7980"/>
                <a:gd name="connsiteX1" fmla="*/ 103 w 24054"/>
                <a:gd name="connsiteY1" fmla="*/ 7981 h 7980"/>
                <a:gd name="connsiteX2" fmla="*/ 0 w 24054"/>
                <a:gd name="connsiteY2" fmla="*/ 135 h 7980"/>
                <a:gd name="connsiteX3" fmla="*/ 24054 w 24054"/>
                <a:gd name="connsiteY3" fmla="*/ 6432 h 7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54" h="7980">
                  <a:moveTo>
                    <a:pt x="24054" y="6432"/>
                  </a:moveTo>
                  <a:cubicBezTo>
                    <a:pt x="16105" y="6949"/>
                    <a:pt x="8052" y="7465"/>
                    <a:pt x="103" y="7981"/>
                  </a:cubicBezTo>
                  <a:cubicBezTo>
                    <a:pt x="103" y="5400"/>
                    <a:pt x="103" y="2716"/>
                    <a:pt x="0" y="135"/>
                  </a:cubicBezTo>
                  <a:cubicBezTo>
                    <a:pt x="8569" y="32"/>
                    <a:pt x="17241" y="-1207"/>
                    <a:pt x="24054" y="6432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090AEB83-0E4F-49C1-BB7A-0C1B9BB4A65C}"/>
                </a:ext>
              </a:extLst>
            </p:cNvPr>
            <p:cNvSpPr/>
            <p:nvPr/>
          </p:nvSpPr>
          <p:spPr>
            <a:xfrm>
              <a:off x="6349591" y="1696273"/>
              <a:ext cx="15072" cy="6735"/>
            </a:xfrm>
            <a:custGeom>
              <a:avLst/>
              <a:gdLst>
                <a:gd name="connsiteX0" fmla="*/ 0 w 15072"/>
                <a:gd name="connsiteY0" fmla="*/ 4980 h 6735"/>
                <a:gd name="connsiteX1" fmla="*/ 15073 w 15072"/>
                <a:gd name="connsiteY1" fmla="*/ 6735 h 6735"/>
                <a:gd name="connsiteX2" fmla="*/ 0 w 15072"/>
                <a:gd name="connsiteY2" fmla="*/ 4980 h 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72" h="6735">
                  <a:moveTo>
                    <a:pt x="0" y="4980"/>
                  </a:moveTo>
                  <a:cubicBezTo>
                    <a:pt x="5781" y="-2453"/>
                    <a:pt x="10737" y="-1318"/>
                    <a:pt x="15073" y="6735"/>
                  </a:cubicBezTo>
                  <a:cubicBezTo>
                    <a:pt x="10014" y="6116"/>
                    <a:pt x="4955" y="5496"/>
                    <a:pt x="0" y="498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BBA75C00-EFE3-454F-869A-F6199B42299A}"/>
                </a:ext>
              </a:extLst>
            </p:cNvPr>
            <p:cNvSpPr/>
            <p:nvPr/>
          </p:nvSpPr>
          <p:spPr>
            <a:xfrm>
              <a:off x="6869698" y="1151001"/>
              <a:ext cx="15175" cy="8775"/>
            </a:xfrm>
            <a:custGeom>
              <a:avLst/>
              <a:gdLst>
                <a:gd name="connsiteX0" fmla="*/ 0 w 15175"/>
                <a:gd name="connsiteY0" fmla="*/ 8775 h 8775"/>
                <a:gd name="connsiteX1" fmla="*/ 207 w 15175"/>
                <a:gd name="connsiteY1" fmla="*/ 0 h 8775"/>
                <a:gd name="connsiteX2" fmla="*/ 15176 w 15175"/>
                <a:gd name="connsiteY2" fmla="*/ 8775 h 8775"/>
                <a:gd name="connsiteX3" fmla="*/ 0 w 15175"/>
                <a:gd name="connsiteY3" fmla="*/ 8775 h 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75" h="8775">
                  <a:moveTo>
                    <a:pt x="0" y="8775"/>
                  </a:moveTo>
                  <a:cubicBezTo>
                    <a:pt x="103" y="5884"/>
                    <a:pt x="103" y="2891"/>
                    <a:pt x="207" y="0"/>
                  </a:cubicBezTo>
                  <a:cubicBezTo>
                    <a:pt x="6504" y="206"/>
                    <a:pt x="12182" y="1755"/>
                    <a:pt x="15176" y="8775"/>
                  </a:cubicBezTo>
                  <a:cubicBezTo>
                    <a:pt x="10117" y="8672"/>
                    <a:pt x="5059" y="8775"/>
                    <a:pt x="0" y="877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F05604F8-81DB-46A3-A046-86BC23583E5D}"/>
                </a:ext>
              </a:extLst>
            </p:cNvPr>
            <p:cNvSpPr/>
            <p:nvPr/>
          </p:nvSpPr>
          <p:spPr>
            <a:xfrm>
              <a:off x="5667919" y="1636833"/>
              <a:ext cx="16724" cy="5460"/>
            </a:xfrm>
            <a:custGeom>
              <a:avLst/>
              <a:gdLst>
                <a:gd name="connsiteX0" fmla="*/ 0 w 16724"/>
                <a:gd name="connsiteY0" fmla="*/ 0 h 5460"/>
                <a:gd name="connsiteX1" fmla="*/ 16724 w 16724"/>
                <a:gd name="connsiteY1" fmla="*/ 0 h 5460"/>
                <a:gd name="connsiteX2" fmla="*/ 0 w 16724"/>
                <a:gd name="connsiteY2" fmla="*/ 0 h 5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60">
                  <a:moveTo>
                    <a:pt x="0" y="0"/>
                  </a:moveTo>
                  <a:cubicBezTo>
                    <a:pt x="5575" y="0"/>
                    <a:pt x="11150" y="0"/>
                    <a:pt x="16724" y="0"/>
                  </a:cubicBezTo>
                  <a:cubicBezTo>
                    <a:pt x="11150" y="7020"/>
                    <a:pt x="5575" y="7536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BCD4A245-61F0-44EF-8D31-4BCDF248F75F}"/>
                </a:ext>
              </a:extLst>
            </p:cNvPr>
            <p:cNvSpPr/>
            <p:nvPr/>
          </p:nvSpPr>
          <p:spPr>
            <a:xfrm>
              <a:off x="6531908" y="1786733"/>
              <a:ext cx="16724" cy="5432"/>
            </a:xfrm>
            <a:custGeom>
              <a:avLst/>
              <a:gdLst>
                <a:gd name="connsiteX0" fmla="*/ 0 w 16724"/>
                <a:gd name="connsiteY0" fmla="*/ 723 h 5432"/>
                <a:gd name="connsiteX1" fmla="*/ 16724 w 16724"/>
                <a:gd name="connsiteY1" fmla="*/ 0 h 5432"/>
                <a:gd name="connsiteX2" fmla="*/ 0 w 16724"/>
                <a:gd name="connsiteY2" fmla="*/ 723 h 5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32">
                  <a:moveTo>
                    <a:pt x="0" y="723"/>
                  </a:moveTo>
                  <a:cubicBezTo>
                    <a:pt x="5575" y="516"/>
                    <a:pt x="11150" y="310"/>
                    <a:pt x="16724" y="0"/>
                  </a:cubicBezTo>
                  <a:cubicBezTo>
                    <a:pt x="11356" y="7536"/>
                    <a:pt x="5781" y="6710"/>
                    <a:pt x="0" y="72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D18E6387-CA1B-4B11-A9E8-E83B0814A6A5}"/>
                </a:ext>
              </a:extLst>
            </p:cNvPr>
            <p:cNvSpPr/>
            <p:nvPr/>
          </p:nvSpPr>
          <p:spPr>
            <a:xfrm>
              <a:off x="5645413" y="1629219"/>
              <a:ext cx="15382" cy="5858"/>
            </a:xfrm>
            <a:custGeom>
              <a:avLst/>
              <a:gdLst>
                <a:gd name="connsiteX0" fmla="*/ 0 w 15382"/>
                <a:gd name="connsiteY0" fmla="*/ 5859 h 5858"/>
                <a:gd name="connsiteX1" fmla="*/ 15382 w 15382"/>
                <a:gd name="connsiteY1" fmla="*/ 5756 h 5858"/>
                <a:gd name="connsiteX2" fmla="*/ 0 w 15382"/>
                <a:gd name="connsiteY2" fmla="*/ 5859 h 5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5858">
                  <a:moveTo>
                    <a:pt x="0" y="5859"/>
                  </a:moveTo>
                  <a:cubicBezTo>
                    <a:pt x="5059" y="-1884"/>
                    <a:pt x="10220" y="-1987"/>
                    <a:pt x="15382" y="5756"/>
                  </a:cubicBezTo>
                  <a:cubicBezTo>
                    <a:pt x="10324" y="5859"/>
                    <a:pt x="5162" y="5859"/>
                    <a:pt x="0" y="5859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E8C00FFA-C87E-4E59-84C7-A24D380406AD}"/>
                </a:ext>
              </a:extLst>
            </p:cNvPr>
            <p:cNvSpPr/>
            <p:nvPr/>
          </p:nvSpPr>
          <p:spPr>
            <a:xfrm>
              <a:off x="6762229" y="1093299"/>
              <a:ext cx="16001" cy="7226"/>
            </a:xfrm>
            <a:custGeom>
              <a:avLst/>
              <a:gdLst>
                <a:gd name="connsiteX0" fmla="*/ 16002 w 16001"/>
                <a:gd name="connsiteY0" fmla="*/ 7116 h 7226"/>
                <a:gd name="connsiteX1" fmla="*/ 0 w 16001"/>
                <a:gd name="connsiteY1" fmla="*/ 302 h 7226"/>
                <a:gd name="connsiteX2" fmla="*/ 16002 w 16001"/>
                <a:gd name="connsiteY2" fmla="*/ 7116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1" h="7226">
                  <a:moveTo>
                    <a:pt x="16002" y="7116"/>
                  </a:moveTo>
                  <a:cubicBezTo>
                    <a:pt x="9704" y="7632"/>
                    <a:pt x="3923" y="6497"/>
                    <a:pt x="0" y="302"/>
                  </a:cubicBezTo>
                  <a:cubicBezTo>
                    <a:pt x="6401" y="-627"/>
                    <a:pt x="12285" y="302"/>
                    <a:pt x="16002" y="711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4E4A64E6-F560-4871-A472-13DFC08BEC5F}"/>
                </a:ext>
              </a:extLst>
            </p:cNvPr>
            <p:cNvSpPr/>
            <p:nvPr/>
          </p:nvSpPr>
          <p:spPr>
            <a:xfrm>
              <a:off x="6602109" y="1069134"/>
              <a:ext cx="8155" cy="6297"/>
            </a:xfrm>
            <a:custGeom>
              <a:avLst/>
              <a:gdLst>
                <a:gd name="connsiteX0" fmla="*/ 8156 w 8155"/>
                <a:gd name="connsiteY0" fmla="*/ 6297 h 6297"/>
                <a:gd name="connsiteX1" fmla="*/ 0 w 8155"/>
                <a:gd name="connsiteY1" fmla="*/ 0 h 6297"/>
                <a:gd name="connsiteX2" fmla="*/ 8156 w 8155"/>
                <a:gd name="connsiteY2" fmla="*/ 6297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6297">
                  <a:moveTo>
                    <a:pt x="8156" y="6297"/>
                  </a:moveTo>
                  <a:cubicBezTo>
                    <a:pt x="5472" y="4233"/>
                    <a:pt x="2787" y="2065"/>
                    <a:pt x="0" y="0"/>
                  </a:cubicBezTo>
                  <a:cubicBezTo>
                    <a:pt x="4026" y="0"/>
                    <a:pt x="6917" y="1962"/>
                    <a:pt x="8156" y="6297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06F80E32-703C-439F-90C9-AB7D46F2A780}"/>
                </a:ext>
              </a:extLst>
            </p:cNvPr>
            <p:cNvSpPr/>
            <p:nvPr/>
          </p:nvSpPr>
          <p:spPr>
            <a:xfrm>
              <a:off x="6410604" y="1096839"/>
              <a:ext cx="9394" cy="4091"/>
            </a:xfrm>
            <a:custGeom>
              <a:avLst/>
              <a:gdLst>
                <a:gd name="connsiteX0" fmla="*/ 9395 w 9394"/>
                <a:gd name="connsiteY0" fmla="*/ 2956 h 4091"/>
                <a:gd name="connsiteX1" fmla="*/ 0 w 9394"/>
                <a:gd name="connsiteY1" fmla="*/ 4092 h 4091"/>
                <a:gd name="connsiteX2" fmla="*/ 9395 w 9394"/>
                <a:gd name="connsiteY2" fmla="*/ 2956 h 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94" h="4091">
                  <a:moveTo>
                    <a:pt x="9395" y="2956"/>
                  </a:moveTo>
                  <a:cubicBezTo>
                    <a:pt x="6297" y="3369"/>
                    <a:pt x="3097" y="3679"/>
                    <a:pt x="0" y="4092"/>
                  </a:cubicBezTo>
                  <a:cubicBezTo>
                    <a:pt x="2581" y="-1586"/>
                    <a:pt x="5884" y="-760"/>
                    <a:pt x="9395" y="29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C8147E95-319A-4ED5-820B-95679581C72E}"/>
                </a:ext>
              </a:extLst>
            </p:cNvPr>
            <p:cNvSpPr/>
            <p:nvPr/>
          </p:nvSpPr>
          <p:spPr>
            <a:xfrm>
              <a:off x="6862162" y="1142845"/>
              <a:ext cx="7742" cy="8155"/>
            </a:xfrm>
            <a:custGeom>
              <a:avLst/>
              <a:gdLst>
                <a:gd name="connsiteX0" fmla="*/ 7743 w 7742"/>
                <a:gd name="connsiteY0" fmla="*/ 8156 h 8155"/>
                <a:gd name="connsiteX1" fmla="*/ 0 w 7742"/>
                <a:gd name="connsiteY1" fmla="*/ 0 h 8155"/>
                <a:gd name="connsiteX2" fmla="*/ 7743 w 7742"/>
                <a:gd name="connsiteY2" fmla="*/ 8156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155">
                  <a:moveTo>
                    <a:pt x="7743" y="8156"/>
                  </a:moveTo>
                  <a:cubicBezTo>
                    <a:pt x="5162" y="5472"/>
                    <a:pt x="2581" y="2684"/>
                    <a:pt x="0" y="0"/>
                  </a:cubicBezTo>
                  <a:cubicBezTo>
                    <a:pt x="2478" y="2684"/>
                    <a:pt x="5059" y="5472"/>
                    <a:pt x="7743" y="815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332F962E-557D-4CC1-8795-2ADCF0223A12}"/>
                </a:ext>
              </a:extLst>
            </p:cNvPr>
            <p:cNvSpPr/>
            <p:nvPr/>
          </p:nvSpPr>
          <p:spPr>
            <a:xfrm>
              <a:off x="5783131" y="1176500"/>
              <a:ext cx="8362" cy="7226"/>
            </a:xfrm>
            <a:custGeom>
              <a:avLst/>
              <a:gdLst>
                <a:gd name="connsiteX0" fmla="*/ 8362 w 8362"/>
                <a:gd name="connsiteY0" fmla="*/ 7227 h 7226"/>
                <a:gd name="connsiteX1" fmla="*/ 0 w 8362"/>
                <a:gd name="connsiteY1" fmla="*/ 0 h 7226"/>
                <a:gd name="connsiteX2" fmla="*/ 8362 w 8362"/>
                <a:gd name="connsiteY2" fmla="*/ 7227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7226">
                  <a:moveTo>
                    <a:pt x="8362" y="7227"/>
                  </a:moveTo>
                  <a:cubicBezTo>
                    <a:pt x="5575" y="4852"/>
                    <a:pt x="2787" y="2374"/>
                    <a:pt x="0" y="0"/>
                  </a:cubicBezTo>
                  <a:cubicBezTo>
                    <a:pt x="4129" y="413"/>
                    <a:pt x="6917" y="2891"/>
                    <a:pt x="8362" y="722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41BCF2B6-2CC8-4E14-9152-5CFC2290F8B9}"/>
                </a:ext>
              </a:extLst>
            </p:cNvPr>
            <p:cNvSpPr/>
            <p:nvPr/>
          </p:nvSpPr>
          <p:spPr>
            <a:xfrm>
              <a:off x="6947023" y="1199625"/>
              <a:ext cx="5781" cy="10013"/>
            </a:xfrm>
            <a:custGeom>
              <a:avLst/>
              <a:gdLst>
                <a:gd name="connsiteX0" fmla="*/ 5781 w 5781"/>
                <a:gd name="connsiteY0" fmla="*/ 10014 h 10013"/>
                <a:gd name="connsiteX1" fmla="*/ 0 w 5781"/>
                <a:gd name="connsiteY1" fmla="*/ 0 h 10013"/>
                <a:gd name="connsiteX2" fmla="*/ 5781 w 5781"/>
                <a:gd name="connsiteY2" fmla="*/ 10014 h 1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1" h="10013">
                  <a:moveTo>
                    <a:pt x="5781" y="10014"/>
                  </a:moveTo>
                  <a:cubicBezTo>
                    <a:pt x="3820" y="6710"/>
                    <a:pt x="1858" y="3407"/>
                    <a:pt x="0" y="0"/>
                  </a:cubicBezTo>
                  <a:cubicBezTo>
                    <a:pt x="1961" y="3407"/>
                    <a:pt x="3820" y="6710"/>
                    <a:pt x="5781" y="10014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4EC0BEC9-4DB6-40A1-AA99-0831757EDD06}"/>
                </a:ext>
              </a:extLst>
            </p:cNvPr>
            <p:cNvSpPr/>
            <p:nvPr/>
          </p:nvSpPr>
          <p:spPr>
            <a:xfrm>
              <a:off x="5599060" y="1211084"/>
              <a:ext cx="8362" cy="6297"/>
            </a:xfrm>
            <a:custGeom>
              <a:avLst/>
              <a:gdLst>
                <a:gd name="connsiteX0" fmla="*/ 8362 w 8362"/>
                <a:gd name="connsiteY0" fmla="*/ 0 h 6297"/>
                <a:gd name="connsiteX1" fmla="*/ 0 w 8362"/>
                <a:gd name="connsiteY1" fmla="*/ 6297 h 6297"/>
                <a:gd name="connsiteX2" fmla="*/ 8362 w 8362"/>
                <a:gd name="connsiteY2" fmla="*/ 0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6297">
                  <a:moveTo>
                    <a:pt x="8362" y="0"/>
                  </a:moveTo>
                  <a:cubicBezTo>
                    <a:pt x="5575" y="2065"/>
                    <a:pt x="2787" y="4233"/>
                    <a:pt x="0" y="6297"/>
                  </a:cubicBezTo>
                  <a:cubicBezTo>
                    <a:pt x="1652" y="2374"/>
                    <a:pt x="4336" y="103"/>
                    <a:pt x="8362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E04A188D-52BA-477A-AD49-F282CC5023A4}"/>
                </a:ext>
              </a:extLst>
            </p:cNvPr>
            <p:cNvSpPr/>
            <p:nvPr/>
          </p:nvSpPr>
          <p:spPr>
            <a:xfrm>
              <a:off x="7030851" y="1325471"/>
              <a:ext cx="6090" cy="9601"/>
            </a:xfrm>
            <a:custGeom>
              <a:avLst/>
              <a:gdLst>
                <a:gd name="connsiteX0" fmla="*/ 6091 w 6090"/>
                <a:gd name="connsiteY0" fmla="*/ 9601 h 9601"/>
                <a:gd name="connsiteX1" fmla="*/ 0 w 6090"/>
                <a:gd name="connsiteY1" fmla="*/ 0 h 9601"/>
                <a:gd name="connsiteX2" fmla="*/ 6091 w 6090"/>
                <a:gd name="connsiteY2" fmla="*/ 9601 h 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0" h="9601">
                  <a:moveTo>
                    <a:pt x="6091" y="9601"/>
                  </a:moveTo>
                  <a:cubicBezTo>
                    <a:pt x="4026" y="6401"/>
                    <a:pt x="2065" y="3200"/>
                    <a:pt x="0" y="0"/>
                  </a:cubicBezTo>
                  <a:cubicBezTo>
                    <a:pt x="2065" y="3200"/>
                    <a:pt x="4129" y="6401"/>
                    <a:pt x="6091" y="9601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4EB31481-D917-4B71-9582-5261057B8464}"/>
                </a:ext>
              </a:extLst>
            </p:cNvPr>
            <p:cNvSpPr/>
            <p:nvPr/>
          </p:nvSpPr>
          <p:spPr>
            <a:xfrm>
              <a:off x="6999261" y="1269723"/>
              <a:ext cx="7329" cy="7123"/>
            </a:xfrm>
            <a:custGeom>
              <a:avLst/>
              <a:gdLst>
                <a:gd name="connsiteX0" fmla="*/ 7330 w 7329"/>
                <a:gd name="connsiteY0" fmla="*/ 7123 h 7123"/>
                <a:gd name="connsiteX1" fmla="*/ 0 w 7329"/>
                <a:gd name="connsiteY1" fmla="*/ 0 h 7123"/>
                <a:gd name="connsiteX2" fmla="*/ 7330 w 7329"/>
                <a:gd name="connsiteY2" fmla="*/ 7123 h 7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9" h="7123">
                  <a:moveTo>
                    <a:pt x="7330" y="7123"/>
                  </a:moveTo>
                  <a:cubicBezTo>
                    <a:pt x="4852" y="4749"/>
                    <a:pt x="2478" y="2374"/>
                    <a:pt x="0" y="0"/>
                  </a:cubicBezTo>
                  <a:cubicBezTo>
                    <a:pt x="3923" y="413"/>
                    <a:pt x="6297" y="2994"/>
                    <a:pt x="7330" y="7123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FC18E390-F3BC-48A3-94C2-C7BECB39E616}"/>
                </a:ext>
              </a:extLst>
            </p:cNvPr>
            <p:cNvSpPr/>
            <p:nvPr/>
          </p:nvSpPr>
          <p:spPr>
            <a:xfrm>
              <a:off x="6686143" y="1770008"/>
              <a:ext cx="8155" cy="7536"/>
            </a:xfrm>
            <a:custGeom>
              <a:avLst/>
              <a:gdLst>
                <a:gd name="connsiteX0" fmla="*/ 0 w 8155"/>
                <a:gd name="connsiteY0" fmla="*/ 7536 h 7536"/>
                <a:gd name="connsiteX1" fmla="*/ 8156 w 8155"/>
                <a:gd name="connsiteY1" fmla="*/ 0 h 7536"/>
                <a:gd name="connsiteX2" fmla="*/ 0 w 8155"/>
                <a:gd name="connsiteY2" fmla="*/ 7536 h 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7536">
                  <a:moveTo>
                    <a:pt x="0" y="7536"/>
                  </a:moveTo>
                  <a:cubicBezTo>
                    <a:pt x="2684" y="5059"/>
                    <a:pt x="5472" y="2581"/>
                    <a:pt x="8156" y="0"/>
                  </a:cubicBezTo>
                  <a:cubicBezTo>
                    <a:pt x="6814" y="4439"/>
                    <a:pt x="4129" y="6917"/>
                    <a:pt x="0" y="7536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B31E5FFF-6B64-49DF-92E3-F9BF2F7DB4B7}"/>
                </a:ext>
              </a:extLst>
            </p:cNvPr>
            <p:cNvSpPr/>
            <p:nvPr/>
          </p:nvSpPr>
          <p:spPr>
            <a:xfrm>
              <a:off x="6256372" y="1114170"/>
              <a:ext cx="615462" cy="498183"/>
            </a:xfrm>
            <a:custGeom>
              <a:avLst/>
              <a:gdLst>
                <a:gd name="connsiteX0" fmla="*/ 490888 w 615462"/>
                <a:gd name="connsiteY0" fmla="*/ 162366 h 498183"/>
                <a:gd name="connsiteX1" fmla="*/ 473337 w 615462"/>
                <a:gd name="connsiteY1" fmla="*/ 166702 h 498183"/>
                <a:gd name="connsiteX2" fmla="*/ 486965 w 615462"/>
                <a:gd name="connsiteY2" fmla="*/ 189621 h 498183"/>
                <a:gd name="connsiteX3" fmla="*/ 503483 w 615462"/>
                <a:gd name="connsiteY3" fmla="*/ 223895 h 498183"/>
                <a:gd name="connsiteX4" fmla="*/ 496359 w 615462"/>
                <a:gd name="connsiteY4" fmla="*/ 232051 h 498183"/>
                <a:gd name="connsiteX5" fmla="*/ 481596 w 615462"/>
                <a:gd name="connsiteY5" fmla="*/ 231845 h 498183"/>
                <a:gd name="connsiteX6" fmla="*/ 459710 w 615462"/>
                <a:gd name="connsiteY6" fmla="*/ 235045 h 498183"/>
                <a:gd name="connsiteX7" fmla="*/ 449077 w 615462"/>
                <a:gd name="connsiteY7" fmla="*/ 213985 h 498183"/>
                <a:gd name="connsiteX8" fmla="*/ 435759 w 615462"/>
                <a:gd name="connsiteY8" fmla="*/ 194060 h 498183"/>
                <a:gd name="connsiteX9" fmla="*/ 441953 w 615462"/>
                <a:gd name="connsiteY9" fmla="*/ 151526 h 498183"/>
                <a:gd name="connsiteX10" fmla="*/ 455168 w 615462"/>
                <a:gd name="connsiteY10" fmla="*/ 138312 h 498183"/>
                <a:gd name="connsiteX11" fmla="*/ 447219 w 615462"/>
                <a:gd name="connsiteY11" fmla="*/ 131705 h 498183"/>
                <a:gd name="connsiteX12" fmla="*/ 399007 w 615462"/>
                <a:gd name="connsiteY12" fmla="*/ 154004 h 498183"/>
                <a:gd name="connsiteX13" fmla="*/ 355338 w 615462"/>
                <a:gd name="connsiteY13" fmla="*/ 158959 h 498183"/>
                <a:gd name="connsiteX14" fmla="*/ 379392 w 615462"/>
                <a:gd name="connsiteY14" fmla="*/ 214191 h 498183"/>
                <a:gd name="connsiteX15" fmla="*/ 366900 w 615462"/>
                <a:gd name="connsiteY15" fmla="*/ 201390 h 498183"/>
                <a:gd name="connsiteX16" fmla="*/ 352447 w 615462"/>
                <a:gd name="connsiteY16" fmla="*/ 189001 h 498183"/>
                <a:gd name="connsiteX17" fmla="*/ 317656 w 615462"/>
                <a:gd name="connsiteY17" fmla="*/ 174032 h 498183"/>
                <a:gd name="connsiteX18" fmla="*/ 307539 w 615462"/>
                <a:gd name="connsiteY18" fmla="*/ 176923 h 498183"/>
                <a:gd name="connsiteX19" fmla="*/ 307642 w 615462"/>
                <a:gd name="connsiteY19" fmla="*/ 186937 h 498183"/>
                <a:gd name="connsiteX20" fmla="*/ 343569 w 615462"/>
                <a:gd name="connsiteY20" fmla="*/ 258893 h 498183"/>
                <a:gd name="connsiteX21" fmla="*/ 343156 w 615462"/>
                <a:gd name="connsiteY21" fmla="*/ 287592 h 498183"/>
                <a:gd name="connsiteX22" fmla="*/ 340059 w 615462"/>
                <a:gd name="connsiteY22" fmla="*/ 312679 h 498183"/>
                <a:gd name="connsiteX23" fmla="*/ 340781 w 615462"/>
                <a:gd name="connsiteY23" fmla="*/ 336630 h 498183"/>
                <a:gd name="connsiteX24" fmla="*/ 312288 w 615462"/>
                <a:gd name="connsiteY24" fmla="*/ 382570 h 498183"/>
                <a:gd name="connsiteX25" fmla="*/ 303100 w 615462"/>
                <a:gd name="connsiteY25" fmla="*/ 377202 h 498183"/>
                <a:gd name="connsiteX26" fmla="*/ 270374 w 615462"/>
                <a:gd name="connsiteY26" fmla="*/ 356864 h 498183"/>
                <a:gd name="connsiteX27" fmla="*/ 218962 w 615462"/>
                <a:gd name="connsiteY27" fmla="*/ 337043 h 498183"/>
                <a:gd name="connsiteX28" fmla="*/ 204715 w 615462"/>
                <a:gd name="connsiteY28" fmla="*/ 346437 h 498183"/>
                <a:gd name="connsiteX29" fmla="*/ 204406 w 615462"/>
                <a:gd name="connsiteY29" fmla="*/ 362646 h 498183"/>
                <a:gd name="connsiteX30" fmla="*/ 187165 w 615462"/>
                <a:gd name="connsiteY30" fmla="*/ 383912 h 498183"/>
                <a:gd name="connsiteX31" fmla="*/ 174467 w 615462"/>
                <a:gd name="connsiteY31" fmla="*/ 391139 h 498183"/>
                <a:gd name="connsiteX32" fmla="*/ 192224 w 615462"/>
                <a:gd name="connsiteY32" fmla="*/ 416122 h 498183"/>
                <a:gd name="connsiteX33" fmla="*/ 208535 w 615462"/>
                <a:gd name="connsiteY33" fmla="*/ 481987 h 498183"/>
                <a:gd name="connsiteX34" fmla="*/ 206367 w 615462"/>
                <a:gd name="connsiteY34" fmla="*/ 497679 h 498183"/>
                <a:gd name="connsiteX35" fmla="*/ 191295 w 615462"/>
                <a:gd name="connsiteY35" fmla="*/ 487769 h 498183"/>
                <a:gd name="connsiteX36" fmla="*/ 185203 w 615462"/>
                <a:gd name="connsiteY36" fmla="*/ 484052 h 498183"/>
                <a:gd name="connsiteX37" fmla="*/ 144528 w 615462"/>
                <a:gd name="connsiteY37" fmla="*/ 492414 h 498183"/>
                <a:gd name="connsiteX38" fmla="*/ 132553 w 615462"/>
                <a:gd name="connsiteY38" fmla="*/ 487769 h 498183"/>
                <a:gd name="connsiteX39" fmla="*/ 121919 w 615462"/>
                <a:gd name="connsiteY39" fmla="*/ 471354 h 498183"/>
                <a:gd name="connsiteX40" fmla="*/ 103440 w 615462"/>
                <a:gd name="connsiteY40" fmla="*/ 448332 h 498183"/>
                <a:gd name="connsiteX41" fmla="*/ 90948 w 615462"/>
                <a:gd name="connsiteY41" fmla="*/ 442448 h 498183"/>
                <a:gd name="connsiteX42" fmla="*/ 76805 w 615462"/>
                <a:gd name="connsiteY42" fmla="*/ 437699 h 498183"/>
                <a:gd name="connsiteX43" fmla="*/ 94149 w 615462"/>
                <a:gd name="connsiteY43" fmla="*/ 424381 h 498183"/>
                <a:gd name="connsiteX44" fmla="*/ 107156 w 615462"/>
                <a:gd name="connsiteY44" fmla="*/ 404560 h 498183"/>
                <a:gd name="connsiteX45" fmla="*/ 117274 w 615462"/>
                <a:gd name="connsiteY45" fmla="*/ 376892 h 498183"/>
                <a:gd name="connsiteX46" fmla="*/ 92497 w 615462"/>
                <a:gd name="connsiteY46" fmla="*/ 379576 h 498183"/>
                <a:gd name="connsiteX47" fmla="*/ 62455 w 615462"/>
                <a:gd name="connsiteY47" fmla="*/ 388248 h 498183"/>
                <a:gd name="connsiteX48" fmla="*/ 58119 w 615462"/>
                <a:gd name="connsiteY48" fmla="*/ 388764 h 498183"/>
                <a:gd name="connsiteX49" fmla="*/ 36233 w 615462"/>
                <a:gd name="connsiteY49" fmla="*/ 388868 h 498183"/>
                <a:gd name="connsiteX50" fmla="*/ 31897 w 615462"/>
                <a:gd name="connsiteY50" fmla="*/ 388352 h 498183"/>
                <a:gd name="connsiteX51" fmla="*/ 5468 w 615462"/>
                <a:gd name="connsiteY51" fmla="*/ 374311 h 498183"/>
                <a:gd name="connsiteX52" fmla="*/ 4023 w 615462"/>
                <a:gd name="connsiteY52" fmla="*/ 358619 h 498183"/>
                <a:gd name="connsiteX53" fmla="*/ 8462 w 615462"/>
                <a:gd name="connsiteY53" fmla="*/ 343134 h 498183"/>
                <a:gd name="connsiteX54" fmla="*/ 45214 w 615462"/>
                <a:gd name="connsiteY54" fmla="*/ 353561 h 498183"/>
                <a:gd name="connsiteX55" fmla="*/ 50686 w 615462"/>
                <a:gd name="connsiteY55" fmla="*/ 348709 h 498183"/>
                <a:gd name="connsiteX56" fmla="*/ 48518 w 615462"/>
                <a:gd name="connsiteY56" fmla="*/ 337559 h 498183"/>
                <a:gd name="connsiteX57" fmla="*/ 31794 w 615462"/>
                <a:gd name="connsiteY57" fmla="*/ 329816 h 498183"/>
                <a:gd name="connsiteX58" fmla="*/ 27148 w 615462"/>
                <a:gd name="connsiteY58" fmla="*/ 323519 h 498183"/>
                <a:gd name="connsiteX59" fmla="*/ 26838 w 615462"/>
                <a:gd name="connsiteY59" fmla="*/ 312060 h 498183"/>
                <a:gd name="connsiteX60" fmla="*/ 47589 w 615462"/>
                <a:gd name="connsiteY60" fmla="*/ 314537 h 498183"/>
                <a:gd name="connsiteX61" fmla="*/ 62145 w 615462"/>
                <a:gd name="connsiteY61" fmla="*/ 333017 h 498183"/>
                <a:gd name="connsiteX62" fmla="*/ 80831 w 615462"/>
                <a:gd name="connsiteY62" fmla="*/ 345611 h 498183"/>
                <a:gd name="connsiteX63" fmla="*/ 106950 w 615462"/>
                <a:gd name="connsiteY63" fmla="*/ 344889 h 498183"/>
                <a:gd name="connsiteX64" fmla="*/ 112628 w 615462"/>
                <a:gd name="connsiteY64" fmla="*/ 340140 h 498183"/>
                <a:gd name="connsiteX65" fmla="*/ 122642 w 615462"/>
                <a:gd name="connsiteY65" fmla="*/ 313918 h 498183"/>
                <a:gd name="connsiteX66" fmla="*/ 106434 w 615462"/>
                <a:gd name="connsiteY66" fmla="*/ 303697 h 498183"/>
                <a:gd name="connsiteX67" fmla="*/ 85374 w 615462"/>
                <a:gd name="connsiteY67" fmla="*/ 271281 h 498183"/>
                <a:gd name="connsiteX68" fmla="*/ 115725 w 615462"/>
                <a:gd name="connsiteY68" fmla="*/ 214604 h 498183"/>
                <a:gd name="connsiteX69" fmla="*/ 117893 w 615462"/>
                <a:gd name="connsiteY69" fmla="*/ 197467 h 498183"/>
                <a:gd name="connsiteX70" fmla="*/ 102098 w 615462"/>
                <a:gd name="connsiteY70" fmla="*/ 203971 h 498183"/>
                <a:gd name="connsiteX71" fmla="*/ 94871 w 615462"/>
                <a:gd name="connsiteY71" fmla="*/ 212333 h 498183"/>
                <a:gd name="connsiteX72" fmla="*/ 85374 w 615462"/>
                <a:gd name="connsiteY72" fmla="*/ 271281 h 498183"/>
                <a:gd name="connsiteX73" fmla="*/ 77115 w 615462"/>
                <a:gd name="connsiteY73" fmla="*/ 279746 h 498183"/>
                <a:gd name="connsiteX74" fmla="*/ 64520 w 615462"/>
                <a:gd name="connsiteY74" fmla="*/ 281192 h 498183"/>
                <a:gd name="connsiteX75" fmla="*/ 41498 w 615462"/>
                <a:gd name="connsiteY75" fmla="*/ 226373 h 498183"/>
                <a:gd name="connsiteX76" fmla="*/ 51202 w 615462"/>
                <a:gd name="connsiteY76" fmla="*/ 204280 h 498183"/>
                <a:gd name="connsiteX77" fmla="*/ 68546 w 615462"/>
                <a:gd name="connsiteY77" fmla="*/ 196021 h 498183"/>
                <a:gd name="connsiteX78" fmla="*/ 71850 w 615462"/>
                <a:gd name="connsiteY78" fmla="*/ 189827 h 498183"/>
                <a:gd name="connsiteX79" fmla="*/ 63694 w 615462"/>
                <a:gd name="connsiteY79" fmla="*/ 147913 h 498183"/>
                <a:gd name="connsiteX80" fmla="*/ 68030 w 615462"/>
                <a:gd name="connsiteY80" fmla="*/ 136247 h 498183"/>
                <a:gd name="connsiteX81" fmla="*/ 92703 w 615462"/>
                <a:gd name="connsiteY81" fmla="*/ 120555 h 498183"/>
                <a:gd name="connsiteX82" fmla="*/ 93220 w 615462"/>
                <a:gd name="connsiteY82" fmla="*/ 113432 h 498183"/>
                <a:gd name="connsiteX83" fmla="*/ 83412 w 615462"/>
                <a:gd name="connsiteY83" fmla="*/ 87416 h 498183"/>
                <a:gd name="connsiteX84" fmla="*/ 69991 w 615462"/>
                <a:gd name="connsiteY84" fmla="*/ 87313 h 498183"/>
                <a:gd name="connsiteX85" fmla="*/ 106124 w 615462"/>
                <a:gd name="connsiteY85" fmla="*/ 67905 h 498183"/>
                <a:gd name="connsiteX86" fmla="*/ 99620 w 615462"/>
                <a:gd name="connsiteY86" fmla="*/ 36108 h 498183"/>
                <a:gd name="connsiteX87" fmla="*/ 209980 w 615462"/>
                <a:gd name="connsiteY87" fmla="*/ 25371 h 498183"/>
                <a:gd name="connsiteX88" fmla="*/ 221749 w 615462"/>
                <a:gd name="connsiteY88" fmla="*/ 11744 h 498183"/>
                <a:gd name="connsiteX89" fmla="*/ 322612 w 615462"/>
                <a:gd name="connsiteY89" fmla="*/ 11950 h 498183"/>
                <a:gd name="connsiteX90" fmla="*/ 351208 w 615462"/>
                <a:gd name="connsiteY90" fmla="*/ 16389 h 498183"/>
                <a:gd name="connsiteX91" fmla="*/ 356473 w 615462"/>
                <a:gd name="connsiteY91" fmla="*/ 10608 h 498183"/>
                <a:gd name="connsiteX92" fmla="*/ 370307 w 615462"/>
                <a:gd name="connsiteY92" fmla="*/ 14531 h 498183"/>
                <a:gd name="connsiteX93" fmla="*/ 372682 w 615462"/>
                <a:gd name="connsiteY93" fmla="*/ 25681 h 498183"/>
                <a:gd name="connsiteX94" fmla="*/ 368655 w 615462"/>
                <a:gd name="connsiteY94" fmla="*/ 32701 h 498183"/>
                <a:gd name="connsiteX95" fmla="*/ 366281 w 615462"/>
                <a:gd name="connsiteY95" fmla="*/ 50870 h 498183"/>
                <a:gd name="connsiteX96" fmla="*/ 386722 w 615462"/>
                <a:gd name="connsiteY96" fmla="*/ 54484 h 498183"/>
                <a:gd name="connsiteX97" fmla="*/ 400865 w 615462"/>
                <a:gd name="connsiteY97" fmla="*/ 49012 h 498183"/>
                <a:gd name="connsiteX98" fmla="*/ 405098 w 615462"/>
                <a:gd name="connsiteY98" fmla="*/ 67905 h 498183"/>
                <a:gd name="connsiteX99" fmla="*/ 396426 w 615462"/>
                <a:gd name="connsiteY99" fmla="*/ 88345 h 498183"/>
                <a:gd name="connsiteX100" fmla="*/ 379289 w 615462"/>
                <a:gd name="connsiteY100" fmla="*/ 97533 h 498183"/>
                <a:gd name="connsiteX101" fmla="*/ 369688 w 615462"/>
                <a:gd name="connsiteY101" fmla="*/ 94540 h 498183"/>
                <a:gd name="connsiteX102" fmla="*/ 360087 w 615462"/>
                <a:gd name="connsiteY102" fmla="*/ 85971 h 498183"/>
                <a:gd name="connsiteX103" fmla="*/ 360603 w 615462"/>
                <a:gd name="connsiteY103" fmla="*/ 107444 h 498183"/>
                <a:gd name="connsiteX104" fmla="*/ 389406 w 615462"/>
                <a:gd name="connsiteY104" fmla="*/ 110335 h 498183"/>
                <a:gd name="connsiteX105" fmla="*/ 408092 w 615462"/>
                <a:gd name="connsiteY105" fmla="*/ 96604 h 498183"/>
                <a:gd name="connsiteX106" fmla="*/ 422029 w 615462"/>
                <a:gd name="connsiteY106" fmla="*/ 74925 h 498183"/>
                <a:gd name="connsiteX107" fmla="*/ 427707 w 615462"/>
                <a:gd name="connsiteY107" fmla="*/ 55723 h 498183"/>
                <a:gd name="connsiteX108" fmla="*/ 424919 w 615462"/>
                <a:gd name="connsiteY108" fmla="*/ 43437 h 498183"/>
                <a:gd name="connsiteX109" fmla="*/ 399626 w 615462"/>
                <a:gd name="connsiteY109" fmla="*/ 35178 h 498183"/>
                <a:gd name="connsiteX110" fmla="*/ 395497 w 615462"/>
                <a:gd name="connsiteY110" fmla="*/ 29397 h 498183"/>
                <a:gd name="connsiteX111" fmla="*/ 401278 w 615462"/>
                <a:gd name="connsiteY111" fmla="*/ 25887 h 498183"/>
                <a:gd name="connsiteX112" fmla="*/ 414905 w 615462"/>
                <a:gd name="connsiteY112" fmla="*/ 15357 h 498183"/>
                <a:gd name="connsiteX113" fmla="*/ 426055 w 615462"/>
                <a:gd name="connsiteY113" fmla="*/ 8853 h 498183"/>
                <a:gd name="connsiteX114" fmla="*/ 486655 w 615462"/>
                <a:gd name="connsiteY114" fmla="*/ 23616 h 498183"/>
                <a:gd name="connsiteX115" fmla="*/ 501315 w 615462"/>
                <a:gd name="connsiteY115" fmla="*/ 25990 h 498183"/>
                <a:gd name="connsiteX116" fmla="*/ 553243 w 615462"/>
                <a:gd name="connsiteY116" fmla="*/ 37553 h 498183"/>
                <a:gd name="connsiteX117" fmla="*/ 565528 w 615462"/>
                <a:gd name="connsiteY117" fmla="*/ 45502 h 498183"/>
                <a:gd name="connsiteX118" fmla="*/ 578742 w 615462"/>
                <a:gd name="connsiteY118" fmla="*/ 56239 h 498183"/>
                <a:gd name="connsiteX119" fmla="*/ 604655 w 615462"/>
                <a:gd name="connsiteY119" fmla="*/ 59646 h 498183"/>
                <a:gd name="connsiteX120" fmla="*/ 611055 w 615462"/>
                <a:gd name="connsiteY120" fmla="*/ 85352 h 498183"/>
                <a:gd name="connsiteX121" fmla="*/ 609920 w 615462"/>
                <a:gd name="connsiteY121" fmla="*/ 101663 h 498183"/>
                <a:gd name="connsiteX122" fmla="*/ 589789 w 615462"/>
                <a:gd name="connsiteY122" fmla="*/ 120555 h 498183"/>
                <a:gd name="connsiteX123" fmla="*/ 582768 w 615462"/>
                <a:gd name="connsiteY123" fmla="*/ 158340 h 498183"/>
                <a:gd name="connsiteX124" fmla="*/ 584524 w 615462"/>
                <a:gd name="connsiteY124" fmla="*/ 173929 h 498183"/>
                <a:gd name="connsiteX125" fmla="*/ 570380 w 615462"/>
                <a:gd name="connsiteY125" fmla="*/ 203351 h 498183"/>
                <a:gd name="connsiteX126" fmla="*/ 558611 w 615462"/>
                <a:gd name="connsiteY126" fmla="*/ 201080 h 498183"/>
                <a:gd name="connsiteX127" fmla="*/ 559024 w 615462"/>
                <a:gd name="connsiteY127" fmla="*/ 170728 h 498183"/>
                <a:gd name="connsiteX128" fmla="*/ 547565 w 615462"/>
                <a:gd name="connsiteY128" fmla="*/ 127162 h 498183"/>
                <a:gd name="connsiteX129" fmla="*/ 526091 w 615462"/>
                <a:gd name="connsiteY129" fmla="*/ 131189 h 498183"/>
                <a:gd name="connsiteX130" fmla="*/ 490888 w 615462"/>
                <a:gd name="connsiteY130" fmla="*/ 162366 h 49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615462" h="498183">
                  <a:moveTo>
                    <a:pt x="490888" y="162366"/>
                  </a:moveTo>
                  <a:cubicBezTo>
                    <a:pt x="484900" y="162986"/>
                    <a:pt x="478293" y="160714"/>
                    <a:pt x="473337" y="166702"/>
                  </a:cubicBezTo>
                  <a:cubicBezTo>
                    <a:pt x="474679" y="176819"/>
                    <a:pt x="480874" y="189208"/>
                    <a:pt x="486965" y="189621"/>
                  </a:cubicBezTo>
                  <a:cubicBezTo>
                    <a:pt x="511742" y="191272"/>
                    <a:pt x="498630" y="212436"/>
                    <a:pt x="503483" y="223895"/>
                  </a:cubicBezTo>
                  <a:cubicBezTo>
                    <a:pt x="504102" y="225237"/>
                    <a:pt x="499353" y="231225"/>
                    <a:pt x="496359" y="232051"/>
                  </a:cubicBezTo>
                  <a:cubicBezTo>
                    <a:pt x="491714" y="233290"/>
                    <a:pt x="486552" y="231432"/>
                    <a:pt x="481596" y="231845"/>
                  </a:cubicBezTo>
                  <a:cubicBezTo>
                    <a:pt x="474267" y="232361"/>
                    <a:pt x="467659" y="239484"/>
                    <a:pt x="459710" y="235045"/>
                  </a:cubicBezTo>
                  <a:cubicBezTo>
                    <a:pt x="451864" y="230709"/>
                    <a:pt x="453206" y="220695"/>
                    <a:pt x="449077" y="213985"/>
                  </a:cubicBezTo>
                  <a:cubicBezTo>
                    <a:pt x="444844" y="207171"/>
                    <a:pt x="439992" y="200874"/>
                    <a:pt x="435759" y="194060"/>
                  </a:cubicBezTo>
                  <a:cubicBezTo>
                    <a:pt x="425745" y="177955"/>
                    <a:pt x="427707" y="165567"/>
                    <a:pt x="441953" y="151526"/>
                  </a:cubicBezTo>
                  <a:cubicBezTo>
                    <a:pt x="446599" y="146984"/>
                    <a:pt x="451245" y="142338"/>
                    <a:pt x="455168" y="138312"/>
                  </a:cubicBezTo>
                  <a:cubicBezTo>
                    <a:pt x="454548" y="131085"/>
                    <a:pt x="450935" y="132118"/>
                    <a:pt x="447219" y="131705"/>
                  </a:cubicBezTo>
                  <a:cubicBezTo>
                    <a:pt x="420790" y="128608"/>
                    <a:pt x="420790" y="128504"/>
                    <a:pt x="399007" y="154004"/>
                  </a:cubicBezTo>
                  <a:cubicBezTo>
                    <a:pt x="386722" y="167941"/>
                    <a:pt x="370720" y="155965"/>
                    <a:pt x="355338" y="158959"/>
                  </a:cubicBezTo>
                  <a:cubicBezTo>
                    <a:pt x="374024" y="184046"/>
                    <a:pt x="374024" y="184046"/>
                    <a:pt x="379392" y="214191"/>
                  </a:cubicBezTo>
                  <a:cubicBezTo>
                    <a:pt x="371443" y="214294"/>
                    <a:pt x="369997" y="206758"/>
                    <a:pt x="366900" y="201390"/>
                  </a:cubicBezTo>
                  <a:cubicBezTo>
                    <a:pt x="363493" y="195195"/>
                    <a:pt x="358951" y="189311"/>
                    <a:pt x="352447" y="189001"/>
                  </a:cubicBezTo>
                  <a:cubicBezTo>
                    <a:pt x="339026" y="188279"/>
                    <a:pt x="328806" y="180433"/>
                    <a:pt x="317656" y="174032"/>
                  </a:cubicBezTo>
                  <a:cubicBezTo>
                    <a:pt x="315282" y="172690"/>
                    <a:pt x="310223" y="174858"/>
                    <a:pt x="307539" y="176923"/>
                  </a:cubicBezTo>
                  <a:cubicBezTo>
                    <a:pt x="304339" y="179503"/>
                    <a:pt x="303719" y="184872"/>
                    <a:pt x="307642" y="186937"/>
                  </a:cubicBezTo>
                  <a:cubicBezTo>
                    <a:pt x="335620" y="201596"/>
                    <a:pt x="336549" y="231948"/>
                    <a:pt x="343569" y="258893"/>
                  </a:cubicBezTo>
                  <a:cubicBezTo>
                    <a:pt x="346150" y="268700"/>
                    <a:pt x="343053" y="278095"/>
                    <a:pt x="343156" y="287592"/>
                  </a:cubicBezTo>
                  <a:cubicBezTo>
                    <a:pt x="343259" y="296471"/>
                    <a:pt x="347079" y="303904"/>
                    <a:pt x="340059" y="312679"/>
                  </a:cubicBezTo>
                  <a:cubicBezTo>
                    <a:pt x="335103" y="318873"/>
                    <a:pt x="339233" y="328371"/>
                    <a:pt x="340781" y="336630"/>
                  </a:cubicBezTo>
                  <a:cubicBezTo>
                    <a:pt x="344395" y="356451"/>
                    <a:pt x="329735" y="379680"/>
                    <a:pt x="312288" y="382570"/>
                  </a:cubicBezTo>
                  <a:cubicBezTo>
                    <a:pt x="309397" y="382983"/>
                    <a:pt x="304132" y="379989"/>
                    <a:pt x="303100" y="377202"/>
                  </a:cubicBezTo>
                  <a:cubicBezTo>
                    <a:pt x="296699" y="360581"/>
                    <a:pt x="285240" y="359652"/>
                    <a:pt x="270374" y="356864"/>
                  </a:cubicBezTo>
                  <a:cubicBezTo>
                    <a:pt x="253237" y="353664"/>
                    <a:pt x="233209" y="354077"/>
                    <a:pt x="218962" y="337043"/>
                  </a:cubicBezTo>
                  <a:cubicBezTo>
                    <a:pt x="212871" y="329713"/>
                    <a:pt x="205231" y="335391"/>
                    <a:pt x="204715" y="346437"/>
                  </a:cubicBezTo>
                  <a:cubicBezTo>
                    <a:pt x="204509" y="351806"/>
                    <a:pt x="205025" y="357277"/>
                    <a:pt x="204406" y="362646"/>
                  </a:cubicBezTo>
                  <a:cubicBezTo>
                    <a:pt x="202651" y="379886"/>
                    <a:pt x="202651" y="380299"/>
                    <a:pt x="187165" y="383912"/>
                  </a:cubicBezTo>
                  <a:cubicBezTo>
                    <a:pt x="182313" y="385048"/>
                    <a:pt x="177151" y="383396"/>
                    <a:pt x="174467" y="391139"/>
                  </a:cubicBezTo>
                  <a:cubicBezTo>
                    <a:pt x="180042" y="399295"/>
                    <a:pt x="184687" y="409825"/>
                    <a:pt x="192224" y="416122"/>
                  </a:cubicBezTo>
                  <a:cubicBezTo>
                    <a:pt x="213594" y="433982"/>
                    <a:pt x="216794" y="455868"/>
                    <a:pt x="208535" y="481987"/>
                  </a:cubicBezTo>
                  <a:cubicBezTo>
                    <a:pt x="206986" y="487046"/>
                    <a:pt x="206986" y="492621"/>
                    <a:pt x="206367" y="497679"/>
                  </a:cubicBezTo>
                  <a:cubicBezTo>
                    <a:pt x="196869" y="500260"/>
                    <a:pt x="195217" y="492311"/>
                    <a:pt x="191295" y="487769"/>
                  </a:cubicBezTo>
                  <a:cubicBezTo>
                    <a:pt x="189746" y="485910"/>
                    <a:pt x="185410" y="483845"/>
                    <a:pt x="185203" y="484052"/>
                  </a:cubicBezTo>
                  <a:cubicBezTo>
                    <a:pt x="174260" y="500983"/>
                    <a:pt x="155987" y="474967"/>
                    <a:pt x="144528" y="492414"/>
                  </a:cubicBezTo>
                  <a:cubicBezTo>
                    <a:pt x="141534" y="496957"/>
                    <a:pt x="134721" y="493756"/>
                    <a:pt x="132553" y="487769"/>
                  </a:cubicBezTo>
                  <a:cubicBezTo>
                    <a:pt x="130178" y="481265"/>
                    <a:pt x="128114" y="474967"/>
                    <a:pt x="121919" y="471354"/>
                  </a:cubicBezTo>
                  <a:cubicBezTo>
                    <a:pt x="113247" y="466295"/>
                    <a:pt x="104059" y="462269"/>
                    <a:pt x="103440" y="448332"/>
                  </a:cubicBezTo>
                  <a:cubicBezTo>
                    <a:pt x="103130" y="442654"/>
                    <a:pt x="96213" y="442757"/>
                    <a:pt x="90948" y="442448"/>
                  </a:cubicBezTo>
                  <a:cubicBezTo>
                    <a:pt x="86199" y="442138"/>
                    <a:pt x="81554" y="439454"/>
                    <a:pt x="76805" y="437699"/>
                  </a:cubicBezTo>
                  <a:cubicBezTo>
                    <a:pt x="78457" y="425310"/>
                    <a:pt x="89503" y="430575"/>
                    <a:pt x="94149" y="424381"/>
                  </a:cubicBezTo>
                  <a:cubicBezTo>
                    <a:pt x="98898" y="417980"/>
                    <a:pt x="106847" y="413025"/>
                    <a:pt x="107156" y="404560"/>
                  </a:cubicBezTo>
                  <a:cubicBezTo>
                    <a:pt x="107673" y="393204"/>
                    <a:pt x="124707" y="387526"/>
                    <a:pt x="117274" y="376892"/>
                  </a:cubicBezTo>
                  <a:cubicBezTo>
                    <a:pt x="111492" y="368737"/>
                    <a:pt x="101272" y="382054"/>
                    <a:pt x="92497" y="379576"/>
                  </a:cubicBezTo>
                  <a:cubicBezTo>
                    <a:pt x="80831" y="376273"/>
                    <a:pt x="70301" y="376273"/>
                    <a:pt x="62455" y="388248"/>
                  </a:cubicBezTo>
                  <a:cubicBezTo>
                    <a:pt x="61010" y="388455"/>
                    <a:pt x="59564" y="388558"/>
                    <a:pt x="58119" y="388764"/>
                  </a:cubicBezTo>
                  <a:cubicBezTo>
                    <a:pt x="50892" y="389487"/>
                    <a:pt x="43563" y="389590"/>
                    <a:pt x="36233" y="388868"/>
                  </a:cubicBezTo>
                  <a:cubicBezTo>
                    <a:pt x="34787" y="388661"/>
                    <a:pt x="33342" y="388455"/>
                    <a:pt x="31897" y="388352"/>
                  </a:cubicBezTo>
                  <a:cubicBezTo>
                    <a:pt x="20644" y="388971"/>
                    <a:pt x="14243" y="379163"/>
                    <a:pt x="5468" y="374311"/>
                  </a:cubicBezTo>
                  <a:cubicBezTo>
                    <a:pt x="-4339" y="368943"/>
                    <a:pt x="1545" y="364401"/>
                    <a:pt x="4023" y="358619"/>
                  </a:cubicBezTo>
                  <a:cubicBezTo>
                    <a:pt x="5881" y="354283"/>
                    <a:pt x="1029" y="348192"/>
                    <a:pt x="8462" y="343134"/>
                  </a:cubicBezTo>
                  <a:cubicBezTo>
                    <a:pt x="18270" y="353767"/>
                    <a:pt x="31071" y="357484"/>
                    <a:pt x="45214" y="353561"/>
                  </a:cubicBezTo>
                  <a:cubicBezTo>
                    <a:pt x="47279" y="352941"/>
                    <a:pt x="49447" y="350773"/>
                    <a:pt x="50686" y="348709"/>
                  </a:cubicBezTo>
                  <a:cubicBezTo>
                    <a:pt x="53164" y="344579"/>
                    <a:pt x="50892" y="340863"/>
                    <a:pt x="48518" y="337559"/>
                  </a:cubicBezTo>
                  <a:cubicBezTo>
                    <a:pt x="44285" y="331571"/>
                    <a:pt x="38091" y="330539"/>
                    <a:pt x="31794" y="329816"/>
                  </a:cubicBezTo>
                  <a:cubicBezTo>
                    <a:pt x="30245" y="327648"/>
                    <a:pt x="29006" y="325171"/>
                    <a:pt x="27148" y="323519"/>
                  </a:cubicBezTo>
                  <a:cubicBezTo>
                    <a:pt x="22709" y="319699"/>
                    <a:pt x="20025" y="316395"/>
                    <a:pt x="26838" y="312060"/>
                  </a:cubicBezTo>
                  <a:cubicBezTo>
                    <a:pt x="34478" y="307104"/>
                    <a:pt x="41704" y="308756"/>
                    <a:pt x="47589" y="314537"/>
                  </a:cubicBezTo>
                  <a:cubicBezTo>
                    <a:pt x="53060" y="319906"/>
                    <a:pt x="57190" y="326926"/>
                    <a:pt x="62145" y="333017"/>
                  </a:cubicBezTo>
                  <a:cubicBezTo>
                    <a:pt x="67204" y="339211"/>
                    <a:pt x="72882" y="345095"/>
                    <a:pt x="80831" y="345611"/>
                  </a:cubicBezTo>
                  <a:cubicBezTo>
                    <a:pt x="89503" y="346128"/>
                    <a:pt x="98278" y="345611"/>
                    <a:pt x="106950" y="344889"/>
                  </a:cubicBezTo>
                  <a:cubicBezTo>
                    <a:pt x="109015" y="344682"/>
                    <a:pt x="111699" y="342308"/>
                    <a:pt x="112628" y="340140"/>
                  </a:cubicBezTo>
                  <a:cubicBezTo>
                    <a:pt x="116241" y="331571"/>
                    <a:pt x="119338" y="322693"/>
                    <a:pt x="122642" y="313918"/>
                  </a:cubicBezTo>
                  <a:cubicBezTo>
                    <a:pt x="116448" y="309892"/>
                    <a:pt x="111492" y="303697"/>
                    <a:pt x="106434" y="303697"/>
                  </a:cubicBezTo>
                  <a:cubicBezTo>
                    <a:pt x="84341" y="303697"/>
                    <a:pt x="84444" y="288109"/>
                    <a:pt x="85374" y="271281"/>
                  </a:cubicBezTo>
                  <a:cubicBezTo>
                    <a:pt x="85270" y="245781"/>
                    <a:pt x="98072" y="228851"/>
                    <a:pt x="115725" y="214604"/>
                  </a:cubicBezTo>
                  <a:cubicBezTo>
                    <a:pt x="120784" y="210578"/>
                    <a:pt x="124500" y="202732"/>
                    <a:pt x="117893" y="197467"/>
                  </a:cubicBezTo>
                  <a:cubicBezTo>
                    <a:pt x="111699" y="192615"/>
                    <a:pt x="106950" y="200357"/>
                    <a:pt x="102098" y="203971"/>
                  </a:cubicBezTo>
                  <a:cubicBezTo>
                    <a:pt x="99930" y="206964"/>
                    <a:pt x="88780" y="200564"/>
                    <a:pt x="94871" y="212333"/>
                  </a:cubicBezTo>
                  <a:cubicBezTo>
                    <a:pt x="86406" y="231019"/>
                    <a:pt x="87232" y="251356"/>
                    <a:pt x="85374" y="271281"/>
                  </a:cubicBezTo>
                  <a:cubicBezTo>
                    <a:pt x="82586" y="274068"/>
                    <a:pt x="79592" y="276649"/>
                    <a:pt x="77115" y="279746"/>
                  </a:cubicBezTo>
                  <a:cubicBezTo>
                    <a:pt x="73192" y="284599"/>
                    <a:pt x="68236" y="286973"/>
                    <a:pt x="64520" y="281192"/>
                  </a:cubicBezTo>
                  <a:cubicBezTo>
                    <a:pt x="53990" y="264571"/>
                    <a:pt x="40053" y="250530"/>
                    <a:pt x="41498" y="226373"/>
                  </a:cubicBezTo>
                  <a:cubicBezTo>
                    <a:pt x="42530" y="209649"/>
                    <a:pt x="39536" y="209442"/>
                    <a:pt x="51202" y="204280"/>
                  </a:cubicBezTo>
                  <a:cubicBezTo>
                    <a:pt x="57087" y="201699"/>
                    <a:pt x="62971" y="199222"/>
                    <a:pt x="68546" y="196021"/>
                  </a:cubicBezTo>
                  <a:cubicBezTo>
                    <a:pt x="70301" y="194989"/>
                    <a:pt x="72366" y="190343"/>
                    <a:pt x="71850" y="189827"/>
                  </a:cubicBezTo>
                  <a:cubicBezTo>
                    <a:pt x="61113" y="177439"/>
                    <a:pt x="70094" y="160508"/>
                    <a:pt x="63694" y="147913"/>
                  </a:cubicBezTo>
                  <a:cubicBezTo>
                    <a:pt x="59564" y="139861"/>
                    <a:pt x="51409" y="132634"/>
                    <a:pt x="68030" y="136247"/>
                  </a:cubicBezTo>
                  <a:cubicBezTo>
                    <a:pt x="81554" y="139241"/>
                    <a:pt x="85064" y="126853"/>
                    <a:pt x="92703" y="120555"/>
                  </a:cubicBezTo>
                  <a:cubicBezTo>
                    <a:pt x="95284" y="118387"/>
                    <a:pt x="95594" y="115393"/>
                    <a:pt x="93220" y="113432"/>
                  </a:cubicBezTo>
                  <a:cubicBezTo>
                    <a:pt x="84857" y="106825"/>
                    <a:pt x="87541" y="95572"/>
                    <a:pt x="83412" y="87416"/>
                  </a:cubicBezTo>
                  <a:cubicBezTo>
                    <a:pt x="80418" y="81429"/>
                    <a:pt x="74534" y="86074"/>
                    <a:pt x="69991" y="87313"/>
                  </a:cubicBezTo>
                  <a:cubicBezTo>
                    <a:pt x="74017" y="63672"/>
                    <a:pt x="74017" y="63672"/>
                    <a:pt x="106124" y="67905"/>
                  </a:cubicBezTo>
                  <a:cubicBezTo>
                    <a:pt x="102614" y="56858"/>
                    <a:pt x="94665" y="47257"/>
                    <a:pt x="99620" y="36108"/>
                  </a:cubicBezTo>
                  <a:cubicBezTo>
                    <a:pt x="136373" y="31772"/>
                    <a:pt x="172505" y="20725"/>
                    <a:pt x="209980" y="25371"/>
                  </a:cubicBezTo>
                  <a:cubicBezTo>
                    <a:pt x="218446" y="26403"/>
                    <a:pt x="219065" y="17731"/>
                    <a:pt x="221749" y="11744"/>
                  </a:cubicBezTo>
                  <a:cubicBezTo>
                    <a:pt x="245700" y="-4052"/>
                    <a:pt x="305268" y="-3845"/>
                    <a:pt x="322612" y="11950"/>
                  </a:cubicBezTo>
                  <a:cubicBezTo>
                    <a:pt x="336652" y="29604"/>
                    <a:pt x="336652" y="29604"/>
                    <a:pt x="351208" y="16389"/>
                  </a:cubicBezTo>
                  <a:cubicBezTo>
                    <a:pt x="353067" y="14634"/>
                    <a:pt x="354305" y="11537"/>
                    <a:pt x="356473" y="10608"/>
                  </a:cubicBezTo>
                  <a:cubicBezTo>
                    <a:pt x="361738" y="8130"/>
                    <a:pt x="366281" y="11124"/>
                    <a:pt x="370307" y="14531"/>
                  </a:cubicBezTo>
                  <a:cubicBezTo>
                    <a:pt x="373611" y="17318"/>
                    <a:pt x="374127" y="21551"/>
                    <a:pt x="372682" y="25681"/>
                  </a:cubicBezTo>
                  <a:cubicBezTo>
                    <a:pt x="371752" y="28262"/>
                    <a:pt x="370101" y="30430"/>
                    <a:pt x="368655" y="32701"/>
                  </a:cubicBezTo>
                  <a:cubicBezTo>
                    <a:pt x="364939" y="38379"/>
                    <a:pt x="359983" y="44676"/>
                    <a:pt x="366281" y="50870"/>
                  </a:cubicBezTo>
                  <a:cubicBezTo>
                    <a:pt x="371752" y="56342"/>
                    <a:pt x="378669" y="61194"/>
                    <a:pt x="386722" y="54484"/>
                  </a:cubicBezTo>
                  <a:cubicBezTo>
                    <a:pt x="390645" y="51283"/>
                    <a:pt x="394258" y="46844"/>
                    <a:pt x="400865" y="49012"/>
                  </a:cubicBezTo>
                  <a:cubicBezTo>
                    <a:pt x="402207" y="54897"/>
                    <a:pt x="403446" y="61401"/>
                    <a:pt x="405098" y="67905"/>
                  </a:cubicBezTo>
                  <a:cubicBezTo>
                    <a:pt x="407576" y="77506"/>
                    <a:pt x="404169" y="84009"/>
                    <a:pt x="396426" y="88345"/>
                  </a:cubicBezTo>
                  <a:cubicBezTo>
                    <a:pt x="390748" y="91443"/>
                    <a:pt x="385070" y="94643"/>
                    <a:pt x="379289" y="97533"/>
                  </a:cubicBezTo>
                  <a:cubicBezTo>
                    <a:pt x="375469" y="99495"/>
                    <a:pt x="372269" y="98463"/>
                    <a:pt x="369688" y="94540"/>
                  </a:cubicBezTo>
                  <a:cubicBezTo>
                    <a:pt x="367210" y="90720"/>
                    <a:pt x="368036" y="81841"/>
                    <a:pt x="360087" y="85971"/>
                  </a:cubicBezTo>
                  <a:cubicBezTo>
                    <a:pt x="353892" y="89171"/>
                    <a:pt x="354305" y="99805"/>
                    <a:pt x="360603" y="107444"/>
                  </a:cubicBezTo>
                  <a:cubicBezTo>
                    <a:pt x="371236" y="120452"/>
                    <a:pt x="376088" y="120865"/>
                    <a:pt x="389406" y="110335"/>
                  </a:cubicBezTo>
                  <a:cubicBezTo>
                    <a:pt x="395497" y="105483"/>
                    <a:pt x="401278" y="99082"/>
                    <a:pt x="408092" y="96604"/>
                  </a:cubicBezTo>
                  <a:cubicBezTo>
                    <a:pt x="418415" y="92785"/>
                    <a:pt x="422029" y="85971"/>
                    <a:pt x="422029" y="74925"/>
                  </a:cubicBezTo>
                  <a:cubicBezTo>
                    <a:pt x="422029" y="67905"/>
                    <a:pt x="422648" y="61194"/>
                    <a:pt x="427707" y="55723"/>
                  </a:cubicBezTo>
                  <a:cubicBezTo>
                    <a:pt x="432662" y="50354"/>
                    <a:pt x="430494" y="45605"/>
                    <a:pt x="424919" y="43437"/>
                  </a:cubicBezTo>
                  <a:cubicBezTo>
                    <a:pt x="416660" y="40237"/>
                    <a:pt x="407989" y="38276"/>
                    <a:pt x="399626" y="35178"/>
                  </a:cubicBezTo>
                  <a:cubicBezTo>
                    <a:pt x="397768" y="34456"/>
                    <a:pt x="395497" y="31359"/>
                    <a:pt x="395497" y="29397"/>
                  </a:cubicBezTo>
                  <a:cubicBezTo>
                    <a:pt x="395394" y="25990"/>
                    <a:pt x="398078" y="25371"/>
                    <a:pt x="401278" y="25887"/>
                  </a:cubicBezTo>
                  <a:cubicBezTo>
                    <a:pt x="408918" y="27332"/>
                    <a:pt x="412841" y="22996"/>
                    <a:pt x="414905" y="15357"/>
                  </a:cubicBezTo>
                  <a:cubicBezTo>
                    <a:pt x="416557" y="9266"/>
                    <a:pt x="421306" y="4930"/>
                    <a:pt x="426055" y="8853"/>
                  </a:cubicBezTo>
                  <a:cubicBezTo>
                    <a:pt x="444431" y="23926"/>
                    <a:pt x="465078" y="25061"/>
                    <a:pt x="486655" y="23616"/>
                  </a:cubicBezTo>
                  <a:cubicBezTo>
                    <a:pt x="491507" y="23306"/>
                    <a:pt x="496669" y="24442"/>
                    <a:pt x="501315" y="25990"/>
                  </a:cubicBezTo>
                  <a:cubicBezTo>
                    <a:pt x="518349" y="31462"/>
                    <a:pt x="534866" y="38998"/>
                    <a:pt x="553243" y="37553"/>
                  </a:cubicBezTo>
                  <a:cubicBezTo>
                    <a:pt x="558611" y="37140"/>
                    <a:pt x="563463" y="39927"/>
                    <a:pt x="565528" y="45502"/>
                  </a:cubicBezTo>
                  <a:cubicBezTo>
                    <a:pt x="568006" y="52316"/>
                    <a:pt x="570070" y="57065"/>
                    <a:pt x="578742" y="56239"/>
                  </a:cubicBezTo>
                  <a:cubicBezTo>
                    <a:pt x="587311" y="55413"/>
                    <a:pt x="596809" y="56239"/>
                    <a:pt x="604655" y="59646"/>
                  </a:cubicBezTo>
                  <a:cubicBezTo>
                    <a:pt x="615391" y="64291"/>
                    <a:pt x="602796" y="78435"/>
                    <a:pt x="611055" y="85352"/>
                  </a:cubicBezTo>
                  <a:cubicBezTo>
                    <a:pt x="618282" y="91443"/>
                    <a:pt x="615701" y="96501"/>
                    <a:pt x="609920" y="101663"/>
                  </a:cubicBezTo>
                  <a:cubicBezTo>
                    <a:pt x="603106" y="107754"/>
                    <a:pt x="596396" y="114155"/>
                    <a:pt x="589789" y="120555"/>
                  </a:cubicBezTo>
                  <a:cubicBezTo>
                    <a:pt x="574406" y="135628"/>
                    <a:pt x="574096" y="135834"/>
                    <a:pt x="582768" y="158340"/>
                  </a:cubicBezTo>
                  <a:cubicBezTo>
                    <a:pt x="584833" y="163708"/>
                    <a:pt x="586898" y="168457"/>
                    <a:pt x="584524" y="173929"/>
                  </a:cubicBezTo>
                  <a:cubicBezTo>
                    <a:pt x="579981" y="183839"/>
                    <a:pt x="575439" y="193750"/>
                    <a:pt x="570380" y="203351"/>
                  </a:cubicBezTo>
                  <a:cubicBezTo>
                    <a:pt x="567386" y="209029"/>
                    <a:pt x="561915" y="207687"/>
                    <a:pt x="558611" y="201080"/>
                  </a:cubicBezTo>
                  <a:cubicBezTo>
                    <a:pt x="553449" y="190860"/>
                    <a:pt x="551075" y="182291"/>
                    <a:pt x="559024" y="170728"/>
                  </a:cubicBezTo>
                  <a:cubicBezTo>
                    <a:pt x="570070" y="154727"/>
                    <a:pt x="563670" y="135525"/>
                    <a:pt x="547565" y="127162"/>
                  </a:cubicBezTo>
                  <a:cubicBezTo>
                    <a:pt x="539203" y="122826"/>
                    <a:pt x="532079" y="126440"/>
                    <a:pt x="526091" y="131189"/>
                  </a:cubicBezTo>
                  <a:cubicBezTo>
                    <a:pt x="513909" y="140686"/>
                    <a:pt x="502657" y="151836"/>
                    <a:pt x="490888" y="16236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775D5C5-0D58-409E-BB1A-3B33EF49E32D}"/>
                </a:ext>
              </a:extLst>
            </p:cNvPr>
            <p:cNvSpPr/>
            <p:nvPr/>
          </p:nvSpPr>
          <p:spPr>
            <a:xfrm>
              <a:off x="5959253" y="985527"/>
              <a:ext cx="400249" cy="224215"/>
            </a:xfrm>
            <a:custGeom>
              <a:avLst/>
              <a:gdLst>
                <a:gd name="connsiteX0" fmla="*/ 0 w 400249"/>
                <a:gd name="connsiteY0" fmla="*/ 157318 h 224215"/>
                <a:gd name="connsiteX1" fmla="*/ 14866 w 400249"/>
                <a:gd name="connsiteY1" fmla="*/ 134503 h 224215"/>
                <a:gd name="connsiteX2" fmla="*/ 33552 w 400249"/>
                <a:gd name="connsiteY2" fmla="*/ 111274 h 224215"/>
                <a:gd name="connsiteX3" fmla="*/ 56264 w 400249"/>
                <a:gd name="connsiteY3" fmla="*/ 99815 h 224215"/>
                <a:gd name="connsiteX4" fmla="*/ 63594 w 400249"/>
                <a:gd name="connsiteY4" fmla="*/ 93002 h 224215"/>
                <a:gd name="connsiteX5" fmla="*/ 68859 w 400249"/>
                <a:gd name="connsiteY5" fmla="*/ 48713 h 224215"/>
                <a:gd name="connsiteX6" fmla="*/ 72472 w 400249"/>
                <a:gd name="connsiteY6" fmla="*/ 44480 h 224215"/>
                <a:gd name="connsiteX7" fmla="*/ 97043 w 400249"/>
                <a:gd name="connsiteY7" fmla="*/ 34466 h 224215"/>
                <a:gd name="connsiteX8" fmla="*/ 107057 w 400249"/>
                <a:gd name="connsiteY8" fmla="*/ 30543 h 224215"/>
                <a:gd name="connsiteX9" fmla="*/ 147422 w 400249"/>
                <a:gd name="connsiteY9" fmla="*/ 22801 h 224215"/>
                <a:gd name="connsiteX10" fmla="*/ 192846 w 400249"/>
                <a:gd name="connsiteY10" fmla="*/ 8244 h 224215"/>
                <a:gd name="connsiteX11" fmla="*/ 245084 w 400249"/>
                <a:gd name="connsiteY11" fmla="*/ 6902 h 224215"/>
                <a:gd name="connsiteX12" fmla="*/ 278946 w 400249"/>
                <a:gd name="connsiteY12" fmla="*/ 10102 h 224215"/>
                <a:gd name="connsiteX13" fmla="*/ 309814 w 400249"/>
                <a:gd name="connsiteY13" fmla="*/ 4218 h 224215"/>
                <a:gd name="connsiteX14" fmla="*/ 345740 w 400249"/>
                <a:gd name="connsiteY14" fmla="*/ 15471 h 224215"/>
                <a:gd name="connsiteX15" fmla="*/ 343572 w 400249"/>
                <a:gd name="connsiteY15" fmla="*/ 22181 h 224215"/>
                <a:gd name="connsiteX16" fmla="*/ 330255 w 400249"/>
                <a:gd name="connsiteY16" fmla="*/ 39009 h 224215"/>
                <a:gd name="connsiteX17" fmla="*/ 344398 w 400249"/>
                <a:gd name="connsiteY17" fmla="*/ 57075 h 224215"/>
                <a:gd name="connsiteX18" fmla="*/ 400249 w 400249"/>
                <a:gd name="connsiteY18" fmla="*/ 103738 h 224215"/>
                <a:gd name="connsiteX19" fmla="*/ 369381 w 400249"/>
                <a:gd name="connsiteY19" fmla="*/ 98886 h 224215"/>
                <a:gd name="connsiteX20" fmla="*/ 349457 w 400249"/>
                <a:gd name="connsiteY20" fmla="*/ 92692 h 224215"/>
                <a:gd name="connsiteX21" fmla="*/ 351005 w 400249"/>
                <a:gd name="connsiteY21" fmla="*/ 114165 h 224215"/>
                <a:gd name="connsiteX22" fmla="*/ 351108 w 400249"/>
                <a:gd name="connsiteY22" fmla="*/ 165990 h 224215"/>
                <a:gd name="connsiteX23" fmla="*/ 355857 w 400249"/>
                <a:gd name="connsiteY23" fmla="*/ 183127 h 224215"/>
                <a:gd name="connsiteX24" fmla="*/ 359780 w 400249"/>
                <a:gd name="connsiteY24" fmla="*/ 224216 h 224215"/>
                <a:gd name="connsiteX25" fmla="*/ 345430 w 400249"/>
                <a:gd name="connsiteY25" fmla="*/ 220602 h 224215"/>
                <a:gd name="connsiteX26" fmla="*/ 327261 w 400249"/>
                <a:gd name="connsiteY26" fmla="*/ 211208 h 224215"/>
                <a:gd name="connsiteX27" fmla="*/ 298664 w 400249"/>
                <a:gd name="connsiteY27" fmla="*/ 182405 h 224215"/>
                <a:gd name="connsiteX28" fmla="*/ 295877 w 400249"/>
                <a:gd name="connsiteY28" fmla="*/ 181579 h 224215"/>
                <a:gd name="connsiteX29" fmla="*/ 291747 w 400249"/>
                <a:gd name="connsiteY29" fmla="*/ 177140 h 224215"/>
                <a:gd name="connsiteX30" fmla="*/ 291025 w 400249"/>
                <a:gd name="connsiteY30" fmla="*/ 174042 h 224215"/>
                <a:gd name="connsiteX31" fmla="*/ 277604 w 400249"/>
                <a:gd name="connsiteY31" fmla="*/ 156699 h 224215"/>
                <a:gd name="connsiteX32" fmla="*/ 186239 w 400249"/>
                <a:gd name="connsiteY32" fmla="*/ 131096 h 224215"/>
                <a:gd name="connsiteX33" fmla="*/ 180974 w 400249"/>
                <a:gd name="connsiteY33" fmla="*/ 114785 h 224215"/>
                <a:gd name="connsiteX34" fmla="*/ 183968 w 400249"/>
                <a:gd name="connsiteY34" fmla="*/ 107145 h 224215"/>
                <a:gd name="connsiteX35" fmla="*/ 232489 w 400249"/>
                <a:gd name="connsiteY35" fmla="*/ 102190 h 224215"/>
                <a:gd name="connsiteX36" fmla="*/ 275952 w 400249"/>
                <a:gd name="connsiteY36" fmla="*/ 111894 h 224215"/>
                <a:gd name="connsiteX37" fmla="*/ 255821 w 400249"/>
                <a:gd name="connsiteY37" fmla="*/ 89801 h 224215"/>
                <a:gd name="connsiteX38" fmla="*/ 220307 w 400249"/>
                <a:gd name="connsiteY38" fmla="*/ 61824 h 224215"/>
                <a:gd name="connsiteX39" fmla="*/ 168792 w 400249"/>
                <a:gd name="connsiteY39" fmla="*/ 65850 h 224215"/>
                <a:gd name="connsiteX40" fmla="*/ 183968 w 400249"/>
                <a:gd name="connsiteY40" fmla="*/ 98783 h 224215"/>
                <a:gd name="connsiteX41" fmla="*/ 154649 w 400249"/>
                <a:gd name="connsiteY41" fmla="*/ 114681 h 224215"/>
                <a:gd name="connsiteX42" fmla="*/ 152068 w 400249"/>
                <a:gd name="connsiteY42" fmla="*/ 125521 h 224215"/>
                <a:gd name="connsiteX43" fmla="*/ 156404 w 400249"/>
                <a:gd name="connsiteY43" fmla="*/ 144001 h 224215"/>
                <a:gd name="connsiteX44" fmla="*/ 143086 w 400249"/>
                <a:gd name="connsiteY44" fmla="*/ 150917 h 224215"/>
                <a:gd name="connsiteX45" fmla="*/ 110670 w 400249"/>
                <a:gd name="connsiteY45" fmla="*/ 169500 h 224215"/>
                <a:gd name="connsiteX46" fmla="*/ 111909 w 400249"/>
                <a:gd name="connsiteY46" fmla="*/ 122321 h 224215"/>
                <a:gd name="connsiteX47" fmla="*/ 113973 w 400249"/>
                <a:gd name="connsiteY47" fmla="*/ 101983 h 224215"/>
                <a:gd name="connsiteX48" fmla="*/ 109328 w 400249"/>
                <a:gd name="connsiteY48" fmla="*/ 97028 h 224215"/>
                <a:gd name="connsiteX49" fmla="*/ 105818 w 400249"/>
                <a:gd name="connsiteY49" fmla="*/ 97957 h 224215"/>
                <a:gd name="connsiteX50" fmla="*/ 92500 w 400249"/>
                <a:gd name="connsiteY50" fmla="*/ 121908 h 224215"/>
                <a:gd name="connsiteX51" fmla="*/ 75776 w 400249"/>
                <a:gd name="connsiteY51" fmla="*/ 156905 h 224215"/>
                <a:gd name="connsiteX52" fmla="*/ 69375 w 400249"/>
                <a:gd name="connsiteY52" fmla="*/ 179308 h 224215"/>
                <a:gd name="connsiteX53" fmla="*/ 57090 w 400249"/>
                <a:gd name="connsiteY53" fmla="*/ 195619 h 224215"/>
                <a:gd name="connsiteX54" fmla="*/ 41914 w 400249"/>
                <a:gd name="connsiteY54" fmla="*/ 207491 h 224215"/>
                <a:gd name="connsiteX55" fmla="*/ 17034 w 400249"/>
                <a:gd name="connsiteY55" fmla="*/ 198819 h 224215"/>
                <a:gd name="connsiteX56" fmla="*/ 15692 w 400249"/>
                <a:gd name="connsiteY56" fmla="*/ 175385 h 224215"/>
                <a:gd name="connsiteX57" fmla="*/ 0 w 400249"/>
                <a:gd name="connsiteY57" fmla="*/ 157318 h 22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0249" h="224215">
                  <a:moveTo>
                    <a:pt x="0" y="157318"/>
                  </a:moveTo>
                  <a:cubicBezTo>
                    <a:pt x="4026" y="148853"/>
                    <a:pt x="6297" y="137084"/>
                    <a:pt x="14866" y="134503"/>
                  </a:cubicBezTo>
                  <a:cubicBezTo>
                    <a:pt x="26945" y="130786"/>
                    <a:pt x="29010" y="121082"/>
                    <a:pt x="33552" y="111274"/>
                  </a:cubicBezTo>
                  <a:cubicBezTo>
                    <a:pt x="37785" y="102396"/>
                    <a:pt x="42637" y="90421"/>
                    <a:pt x="56264" y="99815"/>
                  </a:cubicBezTo>
                  <a:cubicBezTo>
                    <a:pt x="60703" y="102912"/>
                    <a:pt x="61839" y="96202"/>
                    <a:pt x="63594" y="93002"/>
                  </a:cubicBezTo>
                  <a:cubicBezTo>
                    <a:pt x="71337" y="79065"/>
                    <a:pt x="68239" y="63579"/>
                    <a:pt x="68859" y="48713"/>
                  </a:cubicBezTo>
                  <a:cubicBezTo>
                    <a:pt x="70098" y="47268"/>
                    <a:pt x="71233" y="45926"/>
                    <a:pt x="72472" y="44480"/>
                  </a:cubicBezTo>
                  <a:cubicBezTo>
                    <a:pt x="80112" y="39525"/>
                    <a:pt x="88887" y="37976"/>
                    <a:pt x="97043" y="34466"/>
                  </a:cubicBezTo>
                  <a:cubicBezTo>
                    <a:pt x="100346" y="32918"/>
                    <a:pt x="103650" y="31679"/>
                    <a:pt x="107057" y="30543"/>
                  </a:cubicBezTo>
                  <a:cubicBezTo>
                    <a:pt x="120271" y="26311"/>
                    <a:pt x="133279" y="23007"/>
                    <a:pt x="147422" y="22801"/>
                  </a:cubicBezTo>
                  <a:cubicBezTo>
                    <a:pt x="162804" y="22594"/>
                    <a:pt x="180045" y="37150"/>
                    <a:pt x="192846" y="8244"/>
                  </a:cubicBezTo>
                  <a:cubicBezTo>
                    <a:pt x="199144" y="-5796"/>
                    <a:pt x="226914" y="1121"/>
                    <a:pt x="245084" y="6902"/>
                  </a:cubicBezTo>
                  <a:cubicBezTo>
                    <a:pt x="256440" y="7831"/>
                    <a:pt x="268312" y="6696"/>
                    <a:pt x="278946" y="10102"/>
                  </a:cubicBezTo>
                  <a:cubicBezTo>
                    <a:pt x="290921" y="13922"/>
                    <a:pt x="299593" y="14542"/>
                    <a:pt x="309814" y="4218"/>
                  </a:cubicBezTo>
                  <a:cubicBezTo>
                    <a:pt x="318176" y="-4247"/>
                    <a:pt x="339856" y="4218"/>
                    <a:pt x="345740" y="15471"/>
                  </a:cubicBezTo>
                  <a:cubicBezTo>
                    <a:pt x="347185" y="18155"/>
                    <a:pt x="346463" y="20942"/>
                    <a:pt x="343572" y="22181"/>
                  </a:cubicBezTo>
                  <a:cubicBezTo>
                    <a:pt x="336449" y="25278"/>
                    <a:pt x="328809" y="27962"/>
                    <a:pt x="330255" y="39009"/>
                  </a:cubicBezTo>
                  <a:cubicBezTo>
                    <a:pt x="331493" y="48300"/>
                    <a:pt x="337378" y="53152"/>
                    <a:pt x="344398" y="57075"/>
                  </a:cubicBezTo>
                  <a:cubicBezTo>
                    <a:pt x="372891" y="58521"/>
                    <a:pt x="395913" y="67709"/>
                    <a:pt x="400249" y="103738"/>
                  </a:cubicBezTo>
                  <a:cubicBezTo>
                    <a:pt x="387551" y="121185"/>
                    <a:pt x="378879" y="106113"/>
                    <a:pt x="369381" y="98886"/>
                  </a:cubicBezTo>
                  <a:cubicBezTo>
                    <a:pt x="363187" y="94240"/>
                    <a:pt x="356993" y="86911"/>
                    <a:pt x="349457" y="92692"/>
                  </a:cubicBezTo>
                  <a:cubicBezTo>
                    <a:pt x="341094" y="99196"/>
                    <a:pt x="348114" y="108384"/>
                    <a:pt x="351005" y="114165"/>
                  </a:cubicBezTo>
                  <a:cubicBezTo>
                    <a:pt x="360090" y="131922"/>
                    <a:pt x="366904" y="148130"/>
                    <a:pt x="351108" y="165990"/>
                  </a:cubicBezTo>
                  <a:cubicBezTo>
                    <a:pt x="345430" y="172391"/>
                    <a:pt x="351005" y="178275"/>
                    <a:pt x="355857" y="183127"/>
                  </a:cubicBezTo>
                  <a:cubicBezTo>
                    <a:pt x="368039" y="195516"/>
                    <a:pt x="365252" y="209762"/>
                    <a:pt x="359780" y="224216"/>
                  </a:cubicBezTo>
                  <a:cubicBezTo>
                    <a:pt x="354928" y="222873"/>
                    <a:pt x="349663" y="219467"/>
                    <a:pt x="345430" y="220602"/>
                  </a:cubicBezTo>
                  <a:cubicBezTo>
                    <a:pt x="336242" y="223080"/>
                    <a:pt x="331287" y="219673"/>
                    <a:pt x="327261" y="211208"/>
                  </a:cubicBezTo>
                  <a:cubicBezTo>
                    <a:pt x="320963" y="197993"/>
                    <a:pt x="316421" y="182198"/>
                    <a:pt x="298664" y="182405"/>
                  </a:cubicBezTo>
                  <a:cubicBezTo>
                    <a:pt x="298664" y="182405"/>
                    <a:pt x="295877" y="181579"/>
                    <a:pt x="295877" y="181579"/>
                  </a:cubicBezTo>
                  <a:cubicBezTo>
                    <a:pt x="294122" y="180443"/>
                    <a:pt x="292780" y="178998"/>
                    <a:pt x="291747" y="177140"/>
                  </a:cubicBezTo>
                  <a:cubicBezTo>
                    <a:pt x="291747" y="177140"/>
                    <a:pt x="291025" y="174042"/>
                    <a:pt x="291025" y="174042"/>
                  </a:cubicBezTo>
                  <a:cubicBezTo>
                    <a:pt x="290302" y="164854"/>
                    <a:pt x="286276" y="159073"/>
                    <a:pt x="277604" y="156699"/>
                  </a:cubicBezTo>
                  <a:cubicBezTo>
                    <a:pt x="247046" y="148440"/>
                    <a:pt x="216591" y="139974"/>
                    <a:pt x="186239" y="131096"/>
                  </a:cubicBezTo>
                  <a:cubicBezTo>
                    <a:pt x="178496" y="128825"/>
                    <a:pt x="177774" y="122114"/>
                    <a:pt x="180974" y="114785"/>
                  </a:cubicBezTo>
                  <a:cubicBezTo>
                    <a:pt x="182110" y="112307"/>
                    <a:pt x="182936" y="109726"/>
                    <a:pt x="183968" y="107145"/>
                  </a:cubicBezTo>
                  <a:cubicBezTo>
                    <a:pt x="199557" y="99299"/>
                    <a:pt x="216178" y="100848"/>
                    <a:pt x="232489" y="102190"/>
                  </a:cubicBezTo>
                  <a:cubicBezTo>
                    <a:pt x="247252" y="103429"/>
                    <a:pt x="259124" y="120153"/>
                    <a:pt x="275952" y="111894"/>
                  </a:cubicBezTo>
                  <a:cubicBezTo>
                    <a:pt x="266454" y="107558"/>
                    <a:pt x="253343" y="106629"/>
                    <a:pt x="255821" y="89801"/>
                  </a:cubicBezTo>
                  <a:cubicBezTo>
                    <a:pt x="260983" y="54701"/>
                    <a:pt x="239200" y="56869"/>
                    <a:pt x="220307" y="61824"/>
                  </a:cubicBezTo>
                  <a:cubicBezTo>
                    <a:pt x="203067" y="66366"/>
                    <a:pt x="186033" y="68018"/>
                    <a:pt x="168792" y="65850"/>
                  </a:cubicBezTo>
                  <a:cubicBezTo>
                    <a:pt x="167347" y="82575"/>
                    <a:pt x="188407" y="82884"/>
                    <a:pt x="183968" y="98783"/>
                  </a:cubicBezTo>
                  <a:cubicBezTo>
                    <a:pt x="174470" y="104564"/>
                    <a:pt x="161256" y="101673"/>
                    <a:pt x="154649" y="114681"/>
                  </a:cubicBezTo>
                  <a:cubicBezTo>
                    <a:pt x="152790" y="118295"/>
                    <a:pt x="149693" y="120772"/>
                    <a:pt x="152068" y="125521"/>
                  </a:cubicBezTo>
                  <a:cubicBezTo>
                    <a:pt x="154958" y="131302"/>
                    <a:pt x="161256" y="137187"/>
                    <a:pt x="156404" y="144001"/>
                  </a:cubicBezTo>
                  <a:cubicBezTo>
                    <a:pt x="153720" y="147820"/>
                    <a:pt x="147525" y="148440"/>
                    <a:pt x="143086" y="150917"/>
                  </a:cubicBezTo>
                  <a:cubicBezTo>
                    <a:pt x="132969" y="156595"/>
                    <a:pt x="122955" y="162480"/>
                    <a:pt x="110670" y="169500"/>
                  </a:cubicBezTo>
                  <a:cubicBezTo>
                    <a:pt x="106747" y="153085"/>
                    <a:pt x="110773" y="137600"/>
                    <a:pt x="111909" y="122321"/>
                  </a:cubicBezTo>
                  <a:cubicBezTo>
                    <a:pt x="112425" y="115507"/>
                    <a:pt x="113767" y="108797"/>
                    <a:pt x="113973" y="101983"/>
                  </a:cubicBezTo>
                  <a:cubicBezTo>
                    <a:pt x="113973" y="100331"/>
                    <a:pt x="111186" y="98370"/>
                    <a:pt x="109328" y="97028"/>
                  </a:cubicBezTo>
                  <a:cubicBezTo>
                    <a:pt x="108605" y="96512"/>
                    <a:pt x="106747" y="97131"/>
                    <a:pt x="105818" y="97957"/>
                  </a:cubicBezTo>
                  <a:cubicBezTo>
                    <a:pt x="98385" y="103945"/>
                    <a:pt x="92913" y="111378"/>
                    <a:pt x="92500" y="121908"/>
                  </a:cubicBezTo>
                  <a:cubicBezTo>
                    <a:pt x="91778" y="136258"/>
                    <a:pt x="95494" y="151847"/>
                    <a:pt x="75776" y="156905"/>
                  </a:cubicBezTo>
                  <a:cubicBezTo>
                    <a:pt x="68756" y="158660"/>
                    <a:pt x="68756" y="170945"/>
                    <a:pt x="69375" y="179308"/>
                  </a:cubicBezTo>
                  <a:cubicBezTo>
                    <a:pt x="70098" y="189425"/>
                    <a:pt x="66691" y="193761"/>
                    <a:pt x="57090" y="195619"/>
                  </a:cubicBezTo>
                  <a:cubicBezTo>
                    <a:pt x="51618" y="196651"/>
                    <a:pt x="47179" y="203671"/>
                    <a:pt x="41914" y="207491"/>
                  </a:cubicBezTo>
                  <a:cubicBezTo>
                    <a:pt x="33139" y="213789"/>
                    <a:pt x="20751" y="208937"/>
                    <a:pt x="17034" y="198819"/>
                  </a:cubicBezTo>
                  <a:cubicBezTo>
                    <a:pt x="14247" y="190973"/>
                    <a:pt x="22712" y="182095"/>
                    <a:pt x="15692" y="175385"/>
                  </a:cubicBezTo>
                  <a:cubicBezTo>
                    <a:pt x="9498" y="169810"/>
                    <a:pt x="2891" y="165474"/>
                    <a:pt x="0" y="157318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39DF75A4-1BAB-4486-8FA0-271D06ACE6ED}"/>
                </a:ext>
              </a:extLst>
            </p:cNvPr>
            <p:cNvSpPr/>
            <p:nvPr/>
          </p:nvSpPr>
          <p:spPr>
            <a:xfrm>
              <a:off x="6459718" y="1627542"/>
              <a:ext cx="267967" cy="66897"/>
            </a:xfrm>
            <a:custGeom>
              <a:avLst/>
              <a:gdLst>
                <a:gd name="connsiteX0" fmla="*/ 195764 w 267967"/>
                <a:gd name="connsiteY0" fmla="*/ 0 h 66897"/>
                <a:gd name="connsiteX1" fmla="*/ 261732 w 267967"/>
                <a:gd name="connsiteY1" fmla="*/ 3407 h 66897"/>
                <a:gd name="connsiteX2" fmla="*/ 267617 w 267967"/>
                <a:gd name="connsiteY2" fmla="*/ 6504 h 66897"/>
                <a:gd name="connsiteX3" fmla="*/ 266378 w 267967"/>
                <a:gd name="connsiteY3" fmla="*/ 13627 h 66897"/>
                <a:gd name="connsiteX4" fmla="*/ 235613 w 267967"/>
                <a:gd name="connsiteY4" fmla="*/ 36649 h 66897"/>
                <a:gd name="connsiteX5" fmla="*/ 203507 w 267967"/>
                <a:gd name="connsiteY5" fmla="*/ 39023 h 66897"/>
                <a:gd name="connsiteX6" fmla="*/ 186473 w 267967"/>
                <a:gd name="connsiteY6" fmla="*/ 40056 h 66897"/>
                <a:gd name="connsiteX7" fmla="*/ 163451 w 267967"/>
                <a:gd name="connsiteY7" fmla="*/ 60910 h 66897"/>
                <a:gd name="connsiteX8" fmla="*/ 142287 w 267967"/>
                <a:gd name="connsiteY8" fmla="*/ 66897 h 66897"/>
                <a:gd name="connsiteX9" fmla="*/ 127834 w 267967"/>
                <a:gd name="connsiteY9" fmla="*/ 48005 h 66897"/>
                <a:gd name="connsiteX10" fmla="*/ 107084 w 267967"/>
                <a:gd name="connsiteY10" fmla="*/ 45631 h 66897"/>
                <a:gd name="connsiteX11" fmla="*/ 68576 w 267967"/>
                <a:gd name="connsiteY11" fmla="*/ 50896 h 66897"/>
                <a:gd name="connsiteX12" fmla="*/ 16545 w 267967"/>
                <a:gd name="connsiteY12" fmla="*/ 41088 h 66897"/>
                <a:gd name="connsiteX13" fmla="*/ 1059 w 267967"/>
                <a:gd name="connsiteY13" fmla="*/ 30868 h 66897"/>
                <a:gd name="connsiteX14" fmla="*/ 1266 w 267967"/>
                <a:gd name="connsiteY14" fmla="*/ 19305 h 66897"/>
                <a:gd name="connsiteX15" fmla="*/ 10351 w 267967"/>
                <a:gd name="connsiteY15" fmla="*/ 13731 h 66897"/>
                <a:gd name="connsiteX16" fmla="*/ 24494 w 267967"/>
                <a:gd name="connsiteY16" fmla="*/ 19202 h 66897"/>
                <a:gd name="connsiteX17" fmla="*/ 57323 w 267967"/>
                <a:gd name="connsiteY17" fmla="*/ 21267 h 66897"/>
                <a:gd name="connsiteX18" fmla="*/ 86746 w 267967"/>
                <a:gd name="connsiteY18" fmla="*/ 18273 h 66897"/>
                <a:gd name="connsiteX19" fmla="*/ 129073 w 267967"/>
                <a:gd name="connsiteY19" fmla="*/ 12801 h 66897"/>
                <a:gd name="connsiteX20" fmla="*/ 143423 w 267967"/>
                <a:gd name="connsiteY20" fmla="*/ 13008 h 66897"/>
                <a:gd name="connsiteX21" fmla="*/ 195764 w 267967"/>
                <a:gd name="connsiteY21" fmla="*/ 0 h 6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967" h="66897">
                  <a:moveTo>
                    <a:pt x="195764" y="0"/>
                  </a:moveTo>
                  <a:cubicBezTo>
                    <a:pt x="217444" y="6917"/>
                    <a:pt x="239227" y="13318"/>
                    <a:pt x="261732" y="3407"/>
                  </a:cubicBezTo>
                  <a:cubicBezTo>
                    <a:pt x="263178" y="2787"/>
                    <a:pt x="266791" y="4749"/>
                    <a:pt x="267617" y="6504"/>
                  </a:cubicBezTo>
                  <a:cubicBezTo>
                    <a:pt x="268443" y="8362"/>
                    <a:pt x="267720" y="12595"/>
                    <a:pt x="266378" y="13627"/>
                  </a:cubicBezTo>
                  <a:cubicBezTo>
                    <a:pt x="256261" y="21473"/>
                    <a:pt x="244595" y="27461"/>
                    <a:pt x="235613" y="36649"/>
                  </a:cubicBezTo>
                  <a:cubicBezTo>
                    <a:pt x="224670" y="47799"/>
                    <a:pt x="215482" y="51309"/>
                    <a:pt x="203507" y="39023"/>
                  </a:cubicBezTo>
                  <a:cubicBezTo>
                    <a:pt x="198345" y="33758"/>
                    <a:pt x="191944" y="35101"/>
                    <a:pt x="186473" y="40056"/>
                  </a:cubicBezTo>
                  <a:cubicBezTo>
                    <a:pt x="178730" y="46973"/>
                    <a:pt x="170781" y="53580"/>
                    <a:pt x="163451" y="60910"/>
                  </a:cubicBezTo>
                  <a:cubicBezTo>
                    <a:pt x="157154" y="67104"/>
                    <a:pt x="149720" y="66691"/>
                    <a:pt x="142287" y="66897"/>
                  </a:cubicBezTo>
                  <a:cubicBezTo>
                    <a:pt x="137539" y="60600"/>
                    <a:pt x="133203" y="53683"/>
                    <a:pt x="127834" y="48005"/>
                  </a:cubicBezTo>
                  <a:cubicBezTo>
                    <a:pt x="121846" y="41708"/>
                    <a:pt x="113071" y="39540"/>
                    <a:pt x="107084" y="45631"/>
                  </a:cubicBezTo>
                  <a:cubicBezTo>
                    <a:pt x="94798" y="58019"/>
                    <a:pt x="82617" y="54922"/>
                    <a:pt x="68576" y="50896"/>
                  </a:cubicBezTo>
                  <a:cubicBezTo>
                    <a:pt x="51646" y="45940"/>
                    <a:pt x="34715" y="39849"/>
                    <a:pt x="16545" y="41088"/>
                  </a:cubicBezTo>
                  <a:cubicBezTo>
                    <a:pt x="9938" y="41501"/>
                    <a:pt x="4053" y="37372"/>
                    <a:pt x="1059" y="30868"/>
                  </a:cubicBezTo>
                  <a:cubicBezTo>
                    <a:pt x="-386" y="27667"/>
                    <a:pt x="-386" y="22299"/>
                    <a:pt x="1266" y="19305"/>
                  </a:cubicBezTo>
                  <a:cubicBezTo>
                    <a:pt x="2814" y="16415"/>
                    <a:pt x="7357" y="13421"/>
                    <a:pt x="10351" y="13731"/>
                  </a:cubicBezTo>
                  <a:cubicBezTo>
                    <a:pt x="15203" y="14143"/>
                    <a:pt x="20158" y="16621"/>
                    <a:pt x="24494" y="19202"/>
                  </a:cubicBezTo>
                  <a:cubicBezTo>
                    <a:pt x="35231" y="25396"/>
                    <a:pt x="46071" y="26842"/>
                    <a:pt x="57323" y="21267"/>
                  </a:cubicBezTo>
                  <a:cubicBezTo>
                    <a:pt x="66925" y="16518"/>
                    <a:pt x="78694" y="13008"/>
                    <a:pt x="86746" y="18273"/>
                  </a:cubicBezTo>
                  <a:cubicBezTo>
                    <a:pt x="103367" y="29010"/>
                    <a:pt x="116065" y="28390"/>
                    <a:pt x="129073" y="12801"/>
                  </a:cubicBezTo>
                  <a:cubicBezTo>
                    <a:pt x="132686" y="8362"/>
                    <a:pt x="138468" y="11459"/>
                    <a:pt x="143423" y="13008"/>
                  </a:cubicBezTo>
                  <a:cubicBezTo>
                    <a:pt x="162832" y="19305"/>
                    <a:pt x="179762" y="12079"/>
                    <a:pt x="195764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D0573898-5007-4930-8A9A-B21593C39ADE}"/>
                </a:ext>
              </a:extLst>
            </p:cNvPr>
            <p:cNvSpPr/>
            <p:nvPr/>
          </p:nvSpPr>
          <p:spPr>
            <a:xfrm>
              <a:off x="6034117" y="1600329"/>
              <a:ext cx="203013" cy="91792"/>
            </a:xfrm>
            <a:custGeom>
              <a:avLst/>
              <a:gdLst>
                <a:gd name="connsiteX0" fmla="*/ 154631 w 203013"/>
                <a:gd name="connsiteY0" fmla="*/ 85748 h 91792"/>
                <a:gd name="connsiteX1" fmla="*/ 130061 w 203013"/>
                <a:gd name="connsiteY1" fmla="*/ 87606 h 91792"/>
                <a:gd name="connsiteX2" fmla="*/ 98161 w 203013"/>
                <a:gd name="connsiteY2" fmla="*/ 77695 h 91792"/>
                <a:gd name="connsiteX3" fmla="*/ 53356 w 203013"/>
                <a:gd name="connsiteY3" fmla="*/ 71295 h 91792"/>
                <a:gd name="connsiteX4" fmla="*/ 37148 w 203013"/>
                <a:gd name="connsiteY4" fmla="*/ 77798 h 91792"/>
                <a:gd name="connsiteX5" fmla="*/ 24243 w 203013"/>
                <a:gd name="connsiteY5" fmla="*/ 75837 h 91792"/>
                <a:gd name="connsiteX6" fmla="*/ 189 w 203013"/>
                <a:gd name="connsiteY6" fmla="*/ 45279 h 91792"/>
                <a:gd name="connsiteX7" fmla="*/ 13094 w 203013"/>
                <a:gd name="connsiteY7" fmla="*/ 25767 h 91792"/>
                <a:gd name="connsiteX8" fmla="*/ 27650 w 203013"/>
                <a:gd name="connsiteY8" fmla="*/ 3468 h 91792"/>
                <a:gd name="connsiteX9" fmla="*/ 60376 w 203013"/>
                <a:gd name="connsiteY9" fmla="*/ 8010 h 91792"/>
                <a:gd name="connsiteX10" fmla="*/ 85772 w 203013"/>
                <a:gd name="connsiteY10" fmla="*/ 2229 h 91792"/>
                <a:gd name="connsiteX11" fmla="*/ 181266 w 203013"/>
                <a:gd name="connsiteY11" fmla="*/ 24735 h 91792"/>
                <a:gd name="connsiteX12" fmla="*/ 200675 w 203013"/>
                <a:gd name="connsiteY12" fmla="*/ 37020 h 91792"/>
                <a:gd name="connsiteX13" fmla="*/ 201707 w 203013"/>
                <a:gd name="connsiteY13" fmla="*/ 44143 h 91792"/>
                <a:gd name="connsiteX14" fmla="*/ 196029 w 203013"/>
                <a:gd name="connsiteY14" fmla="*/ 49099 h 91792"/>
                <a:gd name="connsiteX15" fmla="*/ 178066 w 203013"/>
                <a:gd name="connsiteY15" fmla="*/ 45485 h 91792"/>
                <a:gd name="connsiteX16" fmla="*/ 163200 w 203013"/>
                <a:gd name="connsiteY16" fmla="*/ 54260 h 91792"/>
                <a:gd name="connsiteX17" fmla="*/ 154631 w 203013"/>
                <a:gd name="connsiteY17" fmla="*/ 85748 h 9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013" h="91792">
                  <a:moveTo>
                    <a:pt x="154631" y="85748"/>
                  </a:moveTo>
                  <a:cubicBezTo>
                    <a:pt x="146579" y="89361"/>
                    <a:pt x="138423" y="96278"/>
                    <a:pt x="130061" y="87606"/>
                  </a:cubicBezTo>
                  <a:cubicBezTo>
                    <a:pt x="120873" y="78108"/>
                    <a:pt x="109620" y="75630"/>
                    <a:pt x="98161" y="77695"/>
                  </a:cubicBezTo>
                  <a:cubicBezTo>
                    <a:pt x="82469" y="80483"/>
                    <a:pt x="68945" y="70572"/>
                    <a:pt x="53356" y="71295"/>
                  </a:cubicBezTo>
                  <a:cubicBezTo>
                    <a:pt x="46026" y="71604"/>
                    <a:pt x="41174" y="66546"/>
                    <a:pt x="37148" y="77798"/>
                  </a:cubicBezTo>
                  <a:cubicBezTo>
                    <a:pt x="35083" y="83683"/>
                    <a:pt x="27340" y="79347"/>
                    <a:pt x="24243" y="75837"/>
                  </a:cubicBezTo>
                  <a:cubicBezTo>
                    <a:pt x="15468" y="65926"/>
                    <a:pt x="7725" y="55086"/>
                    <a:pt x="189" y="45279"/>
                  </a:cubicBezTo>
                  <a:cubicBezTo>
                    <a:pt x="-1566" y="32994"/>
                    <a:pt x="9377" y="32581"/>
                    <a:pt x="13094" y="25767"/>
                  </a:cubicBezTo>
                  <a:cubicBezTo>
                    <a:pt x="17430" y="18024"/>
                    <a:pt x="16191" y="4913"/>
                    <a:pt x="27650" y="3468"/>
                  </a:cubicBezTo>
                  <a:cubicBezTo>
                    <a:pt x="38800" y="2023"/>
                    <a:pt x="50569" y="-1384"/>
                    <a:pt x="60376" y="8010"/>
                  </a:cubicBezTo>
                  <a:cubicBezTo>
                    <a:pt x="71319" y="18437"/>
                    <a:pt x="78546" y="10798"/>
                    <a:pt x="85772" y="2229"/>
                  </a:cubicBezTo>
                  <a:cubicBezTo>
                    <a:pt x="120047" y="-2417"/>
                    <a:pt x="153083" y="-1900"/>
                    <a:pt x="181266" y="24735"/>
                  </a:cubicBezTo>
                  <a:cubicBezTo>
                    <a:pt x="186841" y="30000"/>
                    <a:pt x="194274" y="32890"/>
                    <a:pt x="200675" y="37020"/>
                  </a:cubicBezTo>
                  <a:cubicBezTo>
                    <a:pt x="203359" y="38775"/>
                    <a:pt x="203772" y="41562"/>
                    <a:pt x="201707" y="44143"/>
                  </a:cubicBezTo>
                  <a:cubicBezTo>
                    <a:pt x="200159" y="46105"/>
                    <a:pt x="198197" y="48066"/>
                    <a:pt x="196029" y="49099"/>
                  </a:cubicBezTo>
                  <a:cubicBezTo>
                    <a:pt x="189422" y="52092"/>
                    <a:pt x="184054" y="46518"/>
                    <a:pt x="178066" y="45485"/>
                  </a:cubicBezTo>
                  <a:cubicBezTo>
                    <a:pt x="171356" y="44350"/>
                    <a:pt x="165471" y="46208"/>
                    <a:pt x="163200" y="54260"/>
                  </a:cubicBezTo>
                  <a:cubicBezTo>
                    <a:pt x="160309" y="64791"/>
                    <a:pt x="157522" y="75217"/>
                    <a:pt x="154631" y="85748"/>
                  </a:cubicBezTo>
                  <a:close/>
                </a:path>
              </a:pathLst>
            </a:custGeom>
            <a:solidFill>
              <a:srgbClr val="9A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A9B1003E-8107-4EAA-8556-968A2FEC7DD5}"/>
                </a:ext>
              </a:extLst>
            </p:cNvPr>
            <p:cNvSpPr/>
            <p:nvPr/>
          </p:nvSpPr>
          <p:spPr>
            <a:xfrm>
              <a:off x="6109009" y="1033328"/>
              <a:ext cx="145632" cy="76088"/>
            </a:xfrm>
            <a:custGeom>
              <a:avLst/>
              <a:gdLst>
                <a:gd name="connsiteX0" fmla="*/ 33799 w 145632"/>
                <a:gd name="connsiteY0" fmla="*/ 50982 h 76088"/>
                <a:gd name="connsiteX1" fmla="*/ 5306 w 145632"/>
                <a:gd name="connsiteY1" fmla="*/ 32296 h 76088"/>
                <a:gd name="connsiteX2" fmla="*/ 970 w 145632"/>
                <a:gd name="connsiteY2" fmla="*/ 17843 h 76088"/>
                <a:gd name="connsiteX3" fmla="*/ 15217 w 145632"/>
                <a:gd name="connsiteY3" fmla="*/ 5661 h 76088"/>
                <a:gd name="connsiteX4" fmla="*/ 29773 w 145632"/>
                <a:gd name="connsiteY4" fmla="*/ 9274 h 76088"/>
                <a:gd name="connsiteX5" fmla="*/ 58163 w 145632"/>
                <a:gd name="connsiteY5" fmla="*/ 5971 h 76088"/>
                <a:gd name="connsiteX6" fmla="*/ 102452 w 145632"/>
                <a:gd name="connsiteY6" fmla="*/ 2254 h 76088"/>
                <a:gd name="connsiteX7" fmla="*/ 109266 w 145632"/>
                <a:gd name="connsiteY7" fmla="*/ 5661 h 76088"/>
                <a:gd name="connsiteX8" fmla="*/ 114634 w 145632"/>
                <a:gd name="connsiteY8" fmla="*/ 37974 h 76088"/>
                <a:gd name="connsiteX9" fmla="*/ 112879 w 145632"/>
                <a:gd name="connsiteY9" fmla="*/ 49021 h 76088"/>
                <a:gd name="connsiteX10" fmla="*/ 121344 w 145632"/>
                <a:gd name="connsiteY10" fmla="*/ 47266 h 76088"/>
                <a:gd name="connsiteX11" fmla="*/ 140546 w 145632"/>
                <a:gd name="connsiteY11" fmla="*/ 55318 h 76088"/>
                <a:gd name="connsiteX12" fmla="*/ 145605 w 145632"/>
                <a:gd name="connsiteY12" fmla="*/ 65848 h 76088"/>
                <a:gd name="connsiteX13" fmla="*/ 137965 w 145632"/>
                <a:gd name="connsiteY13" fmla="*/ 71836 h 76088"/>
                <a:gd name="connsiteX14" fmla="*/ 88102 w 145632"/>
                <a:gd name="connsiteY14" fmla="*/ 65126 h 76088"/>
                <a:gd name="connsiteX15" fmla="*/ 70242 w 145632"/>
                <a:gd name="connsiteY15" fmla="*/ 63474 h 76088"/>
                <a:gd name="connsiteX16" fmla="*/ 33903 w 145632"/>
                <a:gd name="connsiteY16" fmla="*/ 59447 h 76088"/>
                <a:gd name="connsiteX17" fmla="*/ 33799 w 145632"/>
                <a:gd name="connsiteY17" fmla="*/ 50982 h 7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5632" h="76088">
                  <a:moveTo>
                    <a:pt x="33799" y="50982"/>
                  </a:moveTo>
                  <a:cubicBezTo>
                    <a:pt x="27296" y="39316"/>
                    <a:pt x="12017" y="43756"/>
                    <a:pt x="5306" y="32296"/>
                  </a:cubicBezTo>
                  <a:cubicBezTo>
                    <a:pt x="2622" y="27754"/>
                    <a:pt x="-2024" y="23831"/>
                    <a:pt x="970" y="17843"/>
                  </a:cubicBezTo>
                  <a:cubicBezTo>
                    <a:pt x="4067" y="11855"/>
                    <a:pt x="8300" y="5764"/>
                    <a:pt x="15217" y="5661"/>
                  </a:cubicBezTo>
                  <a:cubicBezTo>
                    <a:pt x="20069" y="5558"/>
                    <a:pt x="25128" y="7519"/>
                    <a:pt x="29773" y="9274"/>
                  </a:cubicBezTo>
                  <a:cubicBezTo>
                    <a:pt x="39787" y="12888"/>
                    <a:pt x="48253" y="13197"/>
                    <a:pt x="58163" y="5971"/>
                  </a:cubicBezTo>
                  <a:cubicBezTo>
                    <a:pt x="71481" y="-3733"/>
                    <a:pt x="87483" y="1015"/>
                    <a:pt x="102452" y="2254"/>
                  </a:cubicBezTo>
                  <a:cubicBezTo>
                    <a:pt x="104826" y="2461"/>
                    <a:pt x="106994" y="4319"/>
                    <a:pt x="109266" y="5661"/>
                  </a:cubicBezTo>
                  <a:cubicBezTo>
                    <a:pt x="121448" y="12784"/>
                    <a:pt x="122686" y="21560"/>
                    <a:pt x="114634" y="37974"/>
                  </a:cubicBezTo>
                  <a:cubicBezTo>
                    <a:pt x="112982" y="41175"/>
                    <a:pt x="111537" y="46543"/>
                    <a:pt x="112879" y="49021"/>
                  </a:cubicBezTo>
                  <a:cubicBezTo>
                    <a:pt x="115769" y="54492"/>
                    <a:pt x="118557" y="48814"/>
                    <a:pt x="121344" y="47266"/>
                  </a:cubicBezTo>
                  <a:cubicBezTo>
                    <a:pt x="130429" y="42207"/>
                    <a:pt x="135384" y="49640"/>
                    <a:pt x="140546" y="55318"/>
                  </a:cubicBezTo>
                  <a:cubicBezTo>
                    <a:pt x="143024" y="58105"/>
                    <a:pt x="145295" y="62132"/>
                    <a:pt x="145605" y="65848"/>
                  </a:cubicBezTo>
                  <a:cubicBezTo>
                    <a:pt x="146018" y="70804"/>
                    <a:pt x="141682" y="70907"/>
                    <a:pt x="137965" y="71836"/>
                  </a:cubicBezTo>
                  <a:cubicBezTo>
                    <a:pt x="120518" y="76275"/>
                    <a:pt x="103278" y="80921"/>
                    <a:pt x="88102" y="65126"/>
                  </a:cubicBezTo>
                  <a:cubicBezTo>
                    <a:pt x="82734" y="59654"/>
                    <a:pt x="76333" y="63577"/>
                    <a:pt x="70242" y="63474"/>
                  </a:cubicBezTo>
                  <a:cubicBezTo>
                    <a:pt x="58060" y="63267"/>
                    <a:pt x="45156" y="69771"/>
                    <a:pt x="33903" y="59447"/>
                  </a:cubicBezTo>
                  <a:cubicBezTo>
                    <a:pt x="33799" y="56557"/>
                    <a:pt x="33799" y="53769"/>
                    <a:pt x="33799" y="50982"/>
                  </a:cubicBezTo>
                  <a:close/>
                </a:path>
              </a:pathLst>
            </a:custGeom>
            <a:solidFill>
              <a:srgbClr val="AA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25BDA064-2791-4A68-B587-DCDDEF7F9846}"/>
                </a:ext>
              </a:extLst>
            </p:cNvPr>
            <p:cNvSpPr/>
            <p:nvPr/>
          </p:nvSpPr>
          <p:spPr>
            <a:xfrm>
              <a:off x="6292725" y="1060076"/>
              <a:ext cx="87514" cy="149562"/>
            </a:xfrm>
            <a:custGeom>
              <a:avLst/>
              <a:gdLst>
                <a:gd name="connsiteX0" fmla="*/ 26102 w 87514"/>
                <a:gd name="connsiteY0" fmla="*/ 149563 h 149562"/>
                <a:gd name="connsiteX1" fmla="*/ 26102 w 87514"/>
                <a:gd name="connsiteY1" fmla="*/ 137174 h 149562"/>
                <a:gd name="connsiteX2" fmla="*/ 8758 w 87514"/>
                <a:gd name="connsiteY2" fmla="*/ 110746 h 149562"/>
                <a:gd name="connsiteX3" fmla="*/ 6693 w 87514"/>
                <a:gd name="connsiteY3" fmla="*/ 85453 h 149562"/>
                <a:gd name="connsiteX4" fmla="*/ 16397 w 87514"/>
                <a:gd name="connsiteY4" fmla="*/ 79052 h 149562"/>
                <a:gd name="connsiteX5" fmla="*/ 19082 w 87514"/>
                <a:gd name="connsiteY5" fmla="*/ 61192 h 149562"/>
                <a:gd name="connsiteX6" fmla="*/ 4112 w 87514"/>
                <a:gd name="connsiteY6" fmla="*/ 25266 h 149562"/>
                <a:gd name="connsiteX7" fmla="*/ 7106 w 87514"/>
                <a:gd name="connsiteY7" fmla="*/ 8128 h 149562"/>
                <a:gd name="connsiteX8" fmla="*/ 30851 w 87514"/>
                <a:gd name="connsiteY8" fmla="*/ 3173 h 149562"/>
                <a:gd name="connsiteX9" fmla="*/ 42723 w 87514"/>
                <a:gd name="connsiteY9" fmla="*/ 18762 h 149562"/>
                <a:gd name="connsiteX10" fmla="*/ 64506 w 87514"/>
                <a:gd name="connsiteY10" fmla="*/ 32802 h 149562"/>
                <a:gd name="connsiteX11" fmla="*/ 64609 w 87514"/>
                <a:gd name="connsiteY11" fmla="*/ 91234 h 149562"/>
                <a:gd name="connsiteX12" fmla="*/ 83501 w 87514"/>
                <a:gd name="connsiteY12" fmla="*/ 121173 h 149562"/>
                <a:gd name="connsiteX13" fmla="*/ 83398 w 87514"/>
                <a:gd name="connsiteY13" fmla="*/ 143472 h 149562"/>
                <a:gd name="connsiteX14" fmla="*/ 58518 w 87514"/>
                <a:gd name="connsiteY14" fmla="*/ 126644 h 149562"/>
                <a:gd name="connsiteX15" fmla="*/ 40452 w 87514"/>
                <a:gd name="connsiteY15" fmla="*/ 127573 h 149562"/>
                <a:gd name="connsiteX16" fmla="*/ 33948 w 87514"/>
                <a:gd name="connsiteY16" fmla="*/ 141510 h 149562"/>
                <a:gd name="connsiteX17" fmla="*/ 26102 w 87514"/>
                <a:gd name="connsiteY17" fmla="*/ 149563 h 14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514" h="149562">
                  <a:moveTo>
                    <a:pt x="26102" y="149563"/>
                  </a:moveTo>
                  <a:cubicBezTo>
                    <a:pt x="26102" y="145433"/>
                    <a:pt x="26102" y="141304"/>
                    <a:pt x="26102" y="137174"/>
                  </a:cubicBezTo>
                  <a:cubicBezTo>
                    <a:pt x="25792" y="124167"/>
                    <a:pt x="24450" y="114256"/>
                    <a:pt x="8758" y="110746"/>
                  </a:cubicBezTo>
                  <a:cubicBezTo>
                    <a:pt x="-2495" y="108165"/>
                    <a:pt x="-2598" y="93815"/>
                    <a:pt x="6693" y="85453"/>
                  </a:cubicBezTo>
                  <a:cubicBezTo>
                    <a:pt x="9584" y="82872"/>
                    <a:pt x="13404" y="81530"/>
                    <a:pt x="16397" y="79052"/>
                  </a:cubicBezTo>
                  <a:cubicBezTo>
                    <a:pt x="22282" y="74097"/>
                    <a:pt x="23830" y="66560"/>
                    <a:pt x="19082" y="61192"/>
                  </a:cubicBezTo>
                  <a:cubicBezTo>
                    <a:pt x="9893" y="50869"/>
                    <a:pt x="11648" y="35589"/>
                    <a:pt x="4112" y="25266"/>
                  </a:cubicBezTo>
                  <a:cubicBezTo>
                    <a:pt x="-1876" y="17213"/>
                    <a:pt x="2667" y="12981"/>
                    <a:pt x="7106" y="8128"/>
                  </a:cubicBezTo>
                  <a:cubicBezTo>
                    <a:pt x="14023" y="695"/>
                    <a:pt x="22179" y="-3124"/>
                    <a:pt x="30851" y="3173"/>
                  </a:cubicBezTo>
                  <a:cubicBezTo>
                    <a:pt x="35806" y="6786"/>
                    <a:pt x="39419" y="12981"/>
                    <a:pt x="42723" y="18762"/>
                  </a:cubicBezTo>
                  <a:cubicBezTo>
                    <a:pt x="47885" y="27640"/>
                    <a:pt x="54905" y="32492"/>
                    <a:pt x="64506" y="32802"/>
                  </a:cubicBezTo>
                  <a:cubicBezTo>
                    <a:pt x="89799" y="52211"/>
                    <a:pt x="69771" y="71722"/>
                    <a:pt x="64609" y="91234"/>
                  </a:cubicBezTo>
                  <a:cubicBezTo>
                    <a:pt x="69048" y="102590"/>
                    <a:pt x="75759" y="112088"/>
                    <a:pt x="83501" y="121173"/>
                  </a:cubicBezTo>
                  <a:cubicBezTo>
                    <a:pt x="88766" y="127470"/>
                    <a:pt x="88973" y="135936"/>
                    <a:pt x="83398" y="143472"/>
                  </a:cubicBezTo>
                  <a:cubicBezTo>
                    <a:pt x="72558" y="142336"/>
                    <a:pt x="68326" y="129638"/>
                    <a:pt x="58518" y="126644"/>
                  </a:cubicBezTo>
                  <a:cubicBezTo>
                    <a:pt x="52427" y="124786"/>
                    <a:pt x="46233" y="124270"/>
                    <a:pt x="40452" y="127573"/>
                  </a:cubicBezTo>
                  <a:cubicBezTo>
                    <a:pt x="35393" y="130464"/>
                    <a:pt x="34980" y="136142"/>
                    <a:pt x="33948" y="141510"/>
                  </a:cubicBezTo>
                  <a:cubicBezTo>
                    <a:pt x="31160" y="143988"/>
                    <a:pt x="28579" y="146775"/>
                    <a:pt x="26102" y="149563"/>
                  </a:cubicBezTo>
                  <a:close/>
                </a:path>
              </a:pathLst>
            </a:custGeom>
            <a:solidFill>
              <a:srgbClr val="BEE2E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2A39267A-691A-4230-BC84-AA511CF5B0FA}"/>
                </a:ext>
              </a:extLst>
            </p:cNvPr>
            <p:cNvSpPr/>
            <p:nvPr/>
          </p:nvSpPr>
          <p:spPr>
            <a:xfrm>
              <a:off x="6471617" y="1084161"/>
              <a:ext cx="237134" cy="52411"/>
            </a:xfrm>
            <a:custGeom>
              <a:avLst/>
              <a:gdLst>
                <a:gd name="connsiteX0" fmla="*/ 107366 w 237134"/>
                <a:gd name="connsiteY0" fmla="*/ 41856 h 52411"/>
                <a:gd name="connsiteX1" fmla="*/ 98075 w 237134"/>
                <a:gd name="connsiteY1" fmla="*/ 36281 h 52411"/>
                <a:gd name="connsiteX2" fmla="*/ 28184 w 237134"/>
                <a:gd name="connsiteY2" fmla="*/ 36901 h 52411"/>
                <a:gd name="connsiteX3" fmla="*/ 7743 w 237134"/>
                <a:gd name="connsiteY3" fmla="*/ 50218 h 52411"/>
                <a:gd name="connsiteX4" fmla="*/ 0 w 237134"/>
                <a:gd name="connsiteY4" fmla="*/ 50115 h 52411"/>
                <a:gd name="connsiteX5" fmla="*/ 12905 w 237134"/>
                <a:gd name="connsiteY5" fmla="*/ 24925 h 52411"/>
                <a:gd name="connsiteX6" fmla="*/ 28803 w 237134"/>
                <a:gd name="connsiteY6" fmla="*/ 15324 h 52411"/>
                <a:gd name="connsiteX7" fmla="*/ 46147 w 237134"/>
                <a:gd name="connsiteY7" fmla="*/ 16873 h 52411"/>
                <a:gd name="connsiteX8" fmla="*/ 46147 w 237134"/>
                <a:gd name="connsiteY8" fmla="*/ 16873 h 52411"/>
                <a:gd name="connsiteX9" fmla="*/ 61426 w 237134"/>
                <a:gd name="connsiteY9" fmla="*/ 25235 h 52411"/>
                <a:gd name="connsiteX10" fmla="*/ 68962 w 237134"/>
                <a:gd name="connsiteY10" fmla="*/ 25235 h 52411"/>
                <a:gd name="connsiteX11" fmla="*/ 84344 w 237134"/>
                <a:gd name="connsiteY11" fmla="*/ 17182 h 52411"/>
                <a:gd name="connsiteX12" fmla="*/ 84448 w 237134"/>
                <a:gd name="connsiteY12" fmla="*/ 17079 h 52411"/>
                <a:gd name="connsiteX13" fmla="*/ 92087 w 237134"/>
                <a:gd name="connsiteY13" fmla="*/ 8924 h 52411"/>
                <a:gd name="connsiteX14" fmla="*/ 99520 w 237134"/>
                <a:gd name="connsiteY14" fmla="*/ 8717 h 52411"/>
                <a:gd name="connsiteX15" fmla="*/ 107160 w 237134"/>
                <a:gd name="connsiteY15" fmla="*/ 8614 h 52411"/>
                <a:gd name="connsiteX16" fmla="*/ 107160 w 237134"/>
                <a:gd name="connsiteY16" fmla="*/ 8614 h 52411"/>
                <a:gd name="connsiteX17" fmla="*/ 122439 w 237134"/>
                <a:gd name="connsiteY17" fmla="*/ 8717 h 52411"/>
                <a:gd name="connsiteX18" fmla="*/ 122439 w 237134"/>
                <a:gd name="connsiteY18" fmla="*/ 8717 h 52411"/>
                <a:gd name="connsiteX19" fmla="*/ 130078 w 237134"/>
                <a:gd name="connsiteY19" fmla="*/ 8717 h 52411"/>
                <a:gd name="connsiteX20" fmla="*/ 130078 w 237134"/>
                <a:gd name="connsiteY20" fmla="*/ 8717 h 52411"/>
                <a:gd name="connsiteX21" fmla="*/ 137718 w 237134"/>
                <a:gd name="connsiteY21" fmla="*/ 355 h 52411"/>
                <a:gd name="connsiteX22" fmla="*/ 137718 w 237134"/>
                <a:gd name="connsiteY22" fmla="*/ 355 h 52411"/>
                <a:gd name="connsiteX23" fmla="*/ 231560 w 237134"/>
                <a:gd name="connsiteY23" fmla="*/ 11814 h 52411"/>
                <a:gd name="connsiteX24" fmla="*/ 237135 w 237134"/>
                <a:gd name="connsiteY24" fmla="*/ 17079 h 52411"/>
                <a:gd name="connsiteX25" fmla="*/ 186033 w 237134"/>
                <a:gd name="connsiteY25" fmla="*/ 28745 h 52411"/>
                <a:gd name="connsiteX26" fmla="*/ 159088 w 237134"/>
                <a:gd name="connsiteY26" fmla="*/ 23790 h 52411"/>
                <a:gd name="connsiteX27" fmla="*/ 135653 w 237134"/>
                <a:gd name="connsiteY27" fmla="*/ 24306 h 52411"/>
                <a:gd name="connsiteX28" fmla="*/ 107366 w 237134"/>
                <a:gd name="connsiteY28" fmla="*/ 41856 h 5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7134" h="52411">
                  <a:moveTo>
                    <a:pt x="107366" y="41856"/>
                  </a:moveTo>
                  <a:cubicBezTo>
                    <a:pt x="104269" y="39895"/>
                    <a:pt x="100553" y="35559"/>
                    <a:pt x="98075" y="36281"/>
                  </a:cubicBezTo>
                  <a:cubicBezTo>
                    <a:pt x="74743" y="43611"/>
                    <a:pt x="51618" y="44747"/>
                    <a:pt x="28184" y="36901"/>
                  </a:cubicBezTo>
                  <a:cubicBezTo>
                    <a:pt x="17653" y="33391"/>
                    <a:pt x="12182" y="41340"/>
                    <a:pt x="7743" y="50218"/>
                  </a:cubicBezTo>
                  <a:cubicBezTo>
                    <a:pt x="5162" y="53109"/>
                    <a:pt x="2581" y="53212"/>
                    <a:pt x="0" y="50115"/>
                  </a:cubicBezTo>
                  <a:cubicBezTo>
                    <a:pt x="310" y="39378"/>
                    <a:pt x="-207" y="28538"/>
                    <a:pt x="12905" y="24925"/>
                  </a:cubicBezTo>
                  <a:cubicBezTo>
                    <a:pt x="18583" y="23377"/>
                    <a:pt x="23744" y="19041"/>
                    <a:pt x="28803" y="15324"/>
                  </a:cubicBezTo>
                  <a:cubicBezTo>
                    <a:pt x="35204" y="10679"/>
                    <a:pt x="40469" y="15118"/>
                    <a:pt x="46147" y="16873"/>
                  </a:cubicBezTo>
                  <a:lnTo>
                    <a:pt x="46147" y="16873"/>
                  </a:lnTo>
                  <a:cubicBezTo>
                    <a:pt x="49967" y="22344"/>
                    <a:pt x="57400" y="20176"/>
                    <a:pt x="61426" y="25235"/>
                  </a:cubicBezTo>
                  <a:cubicBezTo>
                    <a:pt x="63904" y="25235"/>
                    <a:pt x="66484" y="25235"/>
                    <a:pt x="68962" y="25235"/>
                  </a:cubicBezTo>
                  <a:cubicBezTo>
                    <a:pt x="73092" y="20280"/>
                    <a:pt x="80215" y="22138"/>
                    <a:pt x="84344" y="17182"/>
                  </a:cubicBezTo>
                  <a:lnTo>
                    <a:pt x="84448" y="17079"/>
                  </a:lnTo>
                  <a:cubicBezTo>
                    <a:pt x="86822" y="14189"/>
                    <a:pt x="89610" y="11608"/>
                    <a:pt x="92087" y="8924"/>
                  </a:cubicBezTo>
                  <a:cubicBezTo>
                    <a:pt x="94565" y="8820"/>
                    <a:pt x="97043" y="8820"/>
                    <a:pt x="99520" y="8717"/>
                  </a:cubicBezTo>
                  <a:cubicBezTo>
                    <a:pt x="102101" y="11608"/>
                    <a:pt x="104682" y="11608"/>
                    <a:pt x="107160" y="8614"/>
                  </a:cubicBezTo>
                  <a:lnTo>
                    <a:pt x="107160" y="8614"/>
                  </a:lnTo>
                  <a:cubicBezTo>
                    <a:pt x="112218" y="3968"/>
                    <a:pt x="117380" y="3968"/>
                    <a:pt x="122439" y="8717"/>
                  </a:cubicBezTo>
                  <a:lnTo>
                    <a:pt x="122439" y="8717"/>
                  </a:lnTo>
                  <a:cubicBezTo>
                    <a:pt x="125020" y="11504"/>
                    <a:pt x="127497" y="11504"/>
                    <a:pt x="130078" y="8717"/>
                  </a:cubicBezTo>
                  <a:lnTo>
                    <a:pt x="130078" y="8717"/>
                  </a:lnTo>
                  <a:cubicBezTo>
                    <a:pt x="132659" y="5930"/>
                    <a:pt x="135447" y="3452"/>
                    <a:pt x="137718" y="355"/>
                  </a:cubicBezTo>
                  <a:lnTo>
                    <a:pt x="137718" y="355"/>
                  </a:lnTo>
                  <a:cubicBezTo>
                    <a:pt x="169618" y="-2226"/>
                    <a:pt x="200073" y="10059"/>
                    <a:pt x="231560" y="11814"/>
                  </a:cubicBezTo>
                  <a:cubicBezTo>
                    <a:pt x="233522" y="11917"/>
                    <a:pt x="235277" y="15324"/>
                    <a:pt x="237135" y="17079"/>
                  </a:cubicBezTo>
                  <a:cubicBezTo>
                    <a:pt x="218965" y="14808"/>
                    <a:pt x="202447" y="22344"/>
                    <a:pt x="186033" y="28745"/>
                  </a:cubicBezTo>
                  <a:cubicBezTo>
                    <a:pt x="175606" y="32771"/>
                    <a:pt x="167347" y="34217"/>
                    <a:pt x="159088" y="23790"/>
                  </a:cubicBezTo>
                  <a:cubicBezTo>
                    <a:pt x="151965" y="14911"/>
                    <a:pt x="143293" y="17286"/>
                    <a:pt x="135653" y="24306"/>
                  </a:cubicBezTo>
                  <a:cubicBezTo>
                    <a:pt x="127394" y="31945"/>
                    <a:pt x="120271" y="42372"/>
                    <a:pt x="107366" y="418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2C8E52BE-CE8A-4706-A490-8DA0095B9177}"/>
                </a:ext>
              </a:extLst>
            </p:cNvPr>
            <p:cNvSpPr/>
            <p:nvPr/>
          </p:nvSpPr>
          <p:spPr>
            <a:xfrm>
              <a:off x="6330735" y="1641995"/>
              <a:ext cx="156367" cy="95565"/>
            </a:xfrm>
            <a:custGeom>
              <a:avLst/>
              <a:gdLst>
                <a:gd name="connsiteX0" fmla="*/ 11114 w 156367"/>
                <a:gd name="connsiteY0" fmla="*/ 27461 h 95565"/>
                <a:gd name="connsiteX1" fmla="*/ 3371 w 156367"/>
                <a:gd name="connsiteY1" fmla="*/ 27358 h 95565"/>
                <a:gd name="connsiteX2" fmla="*/ 3371 w 156367"/>
                <a:gd name="connsiteY2" fmla="*/ 10633 h 95565"/>
                <a:gd name="connsiteX3" fmla="*/ 3371 w 156367"/>
                <a:gd name="connsiteY3" fmla="*/ 10633 h 95565"/>
                <a:gd name="connsiteX4" fmla="*/ 45801 w 156367"/>
                <a:gd name="connsiteY4" fmla="*/ 0 h 95565"/>
                <a:gd name="connsiteX5" fmla="*/ 52305 w 156367"/>
                <a:gd name="connsiteY5" fmla="*/ 3510 h 95565"/>
                <a:gd name="connsiteX6" fmla="*/ 100001 w 156367"/>
                <a:gd name="connsiteY6" fmla="*/ 36339 h 95565"/>
                <a:gd name="connsiteX7" fmla="*/ 107021 w 156367"/>
                <a:gd name="connsiteY7" fmla="*/ 38920 h 95565"/>
                <a:gd name="connsiteX8" fmla="*/ 113112 w 156367"/>
                <a:gd name="connsiteY8" fmla="*/ 48108 h 95565"/>
                <a:gd name="connsiteX9" fmla="*/ 102685 w 156367"/>
                <a:gd name="connsiteY9" fmla="*/ 55851 h 95565"/>
                <a:gd name="connsiteX10" fmla="*/ 93703 w 156367"/>
                <a:gd name="connsiteY10" fmla="*/ 61219 h 95565"/>
                <a:gd name="connsiteX11" fmla="*/ 107846 w 156367"/>
                <a:gd name="connsiteY11" fmla="*/ 72369 h 95565"/>
                <a:gd name="connsiteX12" fmla="*/ 134172 w 156367"/>
                <a:gd name="connsiteY12" fmla="*/ 56471 h 95565"/>
                <a:gd name="connsiteX13" fmla="*/ 148728 w 156367"/>
                <a:gd name="connsiteY13" fmla="*/ 52444 h 95565"/>
                <a:gd name="connsiteX14" fmla="*/ 156368 w 156367"/>
                <a:gd name="connsiteY14" fmla="*/ 69065 h 95565"/>
                <a:gd name="connsiteX15" fmla="*/ 135824 w 156367"/>
                <a:gd name="connsiteY15" fmla="*/ 76086 h 95565"/>
                <a:gd name="connsiteX16" fmla="*/ 126739 w 156367"/>
                <a:gd name="connsiteY16" fmla="*/ 95391 h 95565"/>
                <a:gd name="connsiteX17" fmla="*/ 85444 w 156367"/>
                <a:gd name="connsiteY17" fmla="*/ 71543 h 95565"/>
                <a:gd name="connsiteX18" fmla="*/ 43736 w 156367"/>
                <a:gd name="connsiteY18" fmla="*/ 25603 h 95565"/>
                <a:gd name="connsiteX19" fmla="*/ 18650 w 156367"/>
                <a:gd name="connsiteY19" fmla="*/ 18996 h 95565"/>
                <a:gd name="connsiteX20" fmla="*/ 11114 w 156367"/>
                <a:gd name="connsiteY20" fmla="*/ 27461 h 95565"/>
                <a:gd name="connsiteX21" fmla="*/ 11114 w 156367"/>
                <a:gd name="connsiteY21" fmla="*/ 27461 h 9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67" h="95565">
                  <a:moveTo>
                    <a:pt x="11114" y="27461"/>
                  </a:moveTo>
                  <a:cubicBezTo>
                    <a:pt x="8533" y="27461"/>
                    <a:pt x="5952" y="27461"/>
                    <a:pt x="3371" y="27358"/>
                  </a:cubicBezTo>
                  <a:cubicBezTo>
                    <a:pt x="-1378" y="21783"/>
                    <a:pt x="-862" y="16208"/>
                    <a:pt x="3371" y="10633"/>
                  </a:cubicBezTo>
                  <a:lnTo>
                    <a:pt x="3371" y="10633"/>
                  </a:lnTo>
                  <a:cubicBezTo>
                    <a:pt x="18134" y="10014"/>
                    <a:pt x="33929" y="14143"/>
                    <a:pt x="45801" y="0"/>
                  </a:cubicBezTo>
                  <a:cubicBezTo>
                    <a:pt x="47969" y="1136"/>
                    <a:pt x="51273" y="1652"/>
                    <a:pt x="52305" y="3510"/>
                  </a:cubicBezTo>
                  <a:cubicBezTo>
                    <a:pt x="62732" y="24157"/>
                    <a:pt x="75843" y="39643"/>
                    <a:pt x="100001" y="36339"/>
                  </a:cubicBezTo>
                  <a:cubicBezTo>
                    <a:pt x="102272" y="36030"/>
                    <a:pt x="105266" y="37268"/>
                    <a:pt x="107021" y="38920"/>
                  </a:cubicBezTo>
                  <a:cubicBezTo>
                    <a:pt x="109602" y="41501"/>
                    <a:pt x="113112" y="45011"/>
                    <a:pt x="113112" y="48108"/>
                  </a:cubicBezTo>
                  <a:cubicBezTo>
                    <a:pt x="113008" y="54509"/>
                    <a:pt x="108672" y="57090"/>
                    <a:pt x="102685" y="55851"/>
                  </a:cubicBezTo>
                  <a:cubicBezTo>
                    <a:pt x="98349" y="55025"/>
                    <a:pt x="91225" y="51205"/>
                    <a:pt x="93703" y="61219"/>
                  </a:cubicBezTo>
                  <a:cubicBezTo>
                    <a:pt x="95355" y="67620"/>
                    <a:pt x="101756" y="74537"/>
                    <a:pt x="107846" y="72369"/>
                  </a:cubicBezTo>
                  <a:cubicBezTo>
                    <a:pt x="117241" y="68962"/>
                    <a:pt x="125190" y="61426"/>
                    <a:pt x="134172" y="56471"/>
                  </a:cubicBezTo>
                  <a:cubicBezTo>
                    <a:pt x="138508" y="54096"/>
                    <a:pt x="143876" y="53683"/>
                    <a:pt x="148728" y="52444"/>
                  </a:cubicBezTo>
                  <a:cubicBezTo>
                    <a:pt x="151309" y="58019"/>
                    <a:pt x="153890" y="63491"/>
                    <a:pt x="156368" y="69065"/>
                  </a:cubicBezTo>
                  <a:cubicBezTo>
                    <a:pt x="149038" y="69685"/>
                    <a:pt x="141089" y="68033"/>
                    <a:pt x="135824" y="76086"/>
                  </a:cubicBezTo>
                  <a:cubicBezTo>
                    <a:pt x="131694" y="82280"/>
                    <a:pt x="135927" y="97352"/>
                    <a:pt x="126739" y="95391"/>
                  </a:cubicBezTo>
                  <a:cubicBezTo>
                    <a:pt x="111460" y="92087"/>
                    <a:pt x="92671" y="90126"/>
                    <a:pt x="85444" y="71543"/>
                  </a:cubicBezTo>
                  <a:cubicBezTo>
                    <a:pt x="76875" y="49554"/>
                    <a:pt x="60254" y="38198"/>
                    <a:pt x="43736" y="25603"/>
                  </a:cubicBezTo>
                  <a:cubicBezTo>
                    <a:pt x="35787" y="19615"/>
                    <a:pt x="27528" y="18996"/>
                    <a:pt x="18650" y="18996"/>
                  </a:cubicBezTo>
                  <a:cubicBezTo>
                    <a:pt x="16275" y="21989"/>
                    <a:pt x="13075" y="24054"/>
                    <a:pt x="11114" y="27461"/>
                  </a:cubicBezTo>
                  <a:lnTo>
                    <a:pt x="11114" y="27461"/>
                  </a:ln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64033365-52CB-43A1-B0D4-F00176DB4894}"/>
                </a:ext>
              </a:extLst>
            </p:cNvPr>
            <p:cNvSpPr/>
            <p:nvPr/>
          </p:nvSpPr>
          <p:spPr>
            <a:xfrm>
              <a:off x="6976961" y="1360055"/>
              <a:ext cx="28601" cy="115873"/>
            </a:xfrm>
            <a:custGeom>
              <a:avLst/>
              <a:gdLst>
                <a:gd name="connsiteX0" fmla="*/ 7640 w 28601"/>
                <a:gd name="connsiteY0" fmla="*/ 0 h 115873"/>
                <a:gd name="connsiteX1" fmla="*/ 28287 w 28601"/>
                <a:gd name="connsiteY1" fmla="*/ 56058 h 115873"/>
                <a:gd name="connsiteX2" fmla="*/ 28597 w 28601"/>
                <a:gd name="connsiteY2" fmla="*/ 107676 h 115873"/>
                <a:gd name="connsiteX3" fmla="*/ 17550 w 28601"/>
                <a:gd name="connsiteY3" fmla="*/ 115625 h 115873"/>
                <a:gd name="connsiteX4" fmla="*/ 0 w 28601"/>
                <a:gd name="connsiteY4" fmla="*/ 108812 h 115873"/>
                <a:gd name="connsiteX5" fmla="*/ 13111 w 28601"/>
                <a:gd name="connsiteY5" fmla="*/ 90952 h 115873"/>
                <a:gd name="connsiteX6" fmla="*/ 9188 w 28601"/>
                <a:gd name="connsiteY6" fmla="*/ 40366 h 115873"/>
                <a:gd name="connsiteX7" fmla="*/ 7640 w 28601"/>
                <a:gd name="connsiteY7" fmla="*/ 0 h 1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601" h="115873">
                  <a:moveTo>
                    <a:pt x="7640" y="0"/>
                  </a:moveTo>
                  <a:cubicBezTo>
                    <a:pt x="18066" y="17137"/>
                    <a:pt x="18583" y="38611"/>
                    <a:pt x="28287" y="56058"/>
                  </a:cubicBezTo>
                  <a:cubicBezTo>
                    <a:pt x="21370" y="73401"/>
                    <a:pt x="27771" y="90435"/>
                    <a:pt x="28597" y="107676"/>
                  </a:cubicBezTo>
                  <a:cubicBezTo>
                    <a:pt x="28803" y="113354"/>
                    <a:pt x="22919" y="116864"/>
                    <a:pt x="17550" y="115625"/>
                  </a:cubicBezTo>
                  <a:cubicBezTo>
                    <a:pt x="11562" y="114180"/>
                    <a:pt x="5885" y="111186"/>
                    <a:pt x="0" y="108812"/>
                  </a:cubicBezTo>
                  <a:cubicBezTo>
                    <a:pt x="4646" y="102721"/>
                    <a:pt x="14247" y="94978"/>
                    <a:pt x="13111" y="90952"/>
                  </a:cubicBezTo>
                  <a:cubicBezTo>
                    <a:pt x="8052" y="74021"/>
                    <a:pt x="21783" y="55335"/>
                    <a:pt x="9188" y="40366"/>
                  </a:cubicBezTo>
                  <a:cubicBezTo>
                    <a:pt x="-2374" y="26738"/>
                    <a:pt x="103" y="13834"/>
                    <a:pt x="7640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398F34DE-6C72-4247-B60E-751B9C47FDE1}"/>
                </a:ext>
              </a:extLst>
            </p:cNvPr>
            <p:cNvSpPr/>
            <p:nvPr/>
          </p:nvSpPr>
          <p:spPr>
            <a:xfrm>
              <a:off x="6208652" y="1159359"/>
              <a:ext cx="52127" cy="41237"/>
            </a:xfrm>
            <a:custGeom>
              <a:avLst/>
              <a:gdLst>
                <a:gd name="connsiteX0" fmla="*/ 48956 w 52127"/>
                <a:gd name="connsiteY0" fmla="*/ 8572 h 41237"/>
                <a:gd name="connsiteX1" fmla="*/ 42968 w 52127"/>
                <a:gd name="connsiteY1" fmla="*/ 32007 h 41237"/>
                <a:gd name="connsiteX2" fmla="*/ 17675 w 52127"/>
                <a:gd name="connsiteY2" fmla="*/ 40679 h 41237"/>
                <a:gd name="connsiteX3" fmla="*/ 1260 w 52127"/>
                <a:gd name="connsiteY3" fmla="*/ 33452 h 41237"/>
                <a:gd name="connsiteX4" fmla="*/ 5287 w 52127"/>
                <a:gd name="connsiteY4" fmla="*/ 18999 h 41237"/>
                <a:gd name="connsiteX5" fmla="*/ 41316 w 52127"/>
                <a:gd name="connsiteY5" fmla="*/ 417 h 41237"/>
                <a:gd name="connsiteX6" fmla="*/ 41316 w 52127"/>
                <a:gd name="connsiteY6" fmla="*/ 417 h 41237"/>
                <a:gd name="connsiteX7" fmla="*/ 48956 w 52127"/>
                <a:gd name="connsiteY7" fmla="*/ 8572 h 41237"/>
                <a:gd name="connsiteX8" fmla="*/ 48956 w 52127"/>
                <a:gd name="connsiteY8" fmla="*/ 8572 h 4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127" h="41237">
                  <a:moveTo>
                    <a:pt x="48956" y="8572"/>
                  </a:moveTo>
                  <a:cubicBezTo>
                    <a:pt x="52982" y="18277"/>
                    <a:pt x="55150" y="27465"/>
                    <a:pt x="42968" y="32007"/>
                  </a:cubicBezTo>
                  <a:cubicBezTo>
                    <a:pt x="34606" y="35104"/>
                    <a:pt x="26244" y="38408"/>
                    <a:pt x="17675" y="40679"/>
                  </a:cubicBezTo>
                  <a:cubicBezTo>
                    <a:pt x="11068" y="42434"/>
                    <a:pt x="4977" y="40059"/>
                    <a:pt x="1260" y="33452"/>
                  </a:cubicBezTo>
                  <a:cubicBezTo>
                    <a:pt x="-2146" y="27258"/>
                    <a:pt x="2086" y="23129"/>
                    <a:pt x="5287" y="18999"/>
                  </a:cubicBezTo>
                  <a:cubicBezTo>
                    <a:pt x="14681" y="6817"/>
                    <a:pt x="25521" y="-2061"/>
                    <a:pt x="41316" y="417"/>
                  </a:cubicBezTo>
                  <a:lnTo>
                    <a:pt x="41316" y="417"/>
                  </a:lnTo>
                  <a:cubicBezTo>
                    <a:pt x="43691" y="3101"/>
                    <a:pt x="46272" y="5888"/>
                    <a:pt x="48956" y="8572"/>
                  </a:cubicBezTo>
                  <a:lnTo>
                    <a:pt x="48956" y="8572"/>
                  </a:lnTo>
                  <a:close/>
                </a:path>
              </a:pathLst>
            </a:custGeom>
            <a:solidFill>
              <a:srgbClr val="90D0D2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A0C1A2C7-D97B-4BAF-8DBB-1B726BFBFE47}"/>
                </a:ext>
              </a:extLst>
            </p:cNvPr>
            <p:cNvSpPr/>
            <p:nvPr/>
          </p:nvSpPr>
          <p:spPr>
            <a:xfrm>
              <a:off x="6201713" y="1403670"/>
              <a:ext cx="42990" cy="30923"/>
            </a:xfrm>
            <a:custGeom>
              <a:avLst/>
              <a:gdLst>
                <a:gd name="connsiteX0" fmla="*/ 42990 w 42990"/>
                <a:gd name="connsiteY0" fmla="*/ 4390 h 30923"/>
                <a:gd name="connsiteX1" fmla="*/ 42474 w 42990"/>
                <a:gd name="connsiteY1" fmla="*/ 8416 h 30923"/>
                <a:gd name="connsiteX2" fmla="*/ 3347 w 42990"/>
                <a:gd name="connsiteY2" fmla="*/ 29890 h 30923"/>
                <a:gd name="connsiteX3" fmla="*/ 1282 w 42990"/>
                <a:gd name="connsiteY3" fmla="*/ 23695 h 30923"/>
                <a:gd name="connsiteX4" fmla="*/ 37931 w 42990"/>
                <a:gd name="connsiteY4" fmla="*/ 54 h 30923"/>
                <a:gd name="connsiteX5" fmla="*/ 42990 w 42990"/>
                <a:gd name="connsiteY5" fmla="*/ 4390 h 3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90" h="30923">
                  <a:moveTo>
                    <a:pt x="42990" y="4390"/>
                  </a:moveTo>
                  <a:cubicBezTo>
                    <a:pt x="42784" y="5732"/>
                    <a:pt x="42990" y="7178"/>
                    <a:pt x="42474" y="8416"/>
                  </a:cubicBezTo>
                  <a:cubicBezTo>
                    <a:pt x="35144" y="25554"/>
                    <a:pt x="19658" y="34019"/>
                    <a:pt x="3347" y="29890"/>
                  </a:cubicBezTo>
                  <a:cubicBezTo>
                    <a:pt x="147" y="29064"/>
                    <a:pt x="-1195" y="25450"/>
                    <a:pt x="1282" y="23695"/>
                  </a:cubicBezTo>
                  <a:cubicBezTo>
                    <a:pt x="13258" y="15333"/>
                    <a:pt x="25543" y="7590"/>
                    <a:pt x="37931" y="54"/>
                  </a:cubicBezTo>
                  <a:cubicBezTo>
                    <a:pt x="38757" y="-462"/>
                    <a:pt x="41338" y="2842"/>
                    <a:pt x="42990" y="439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AD395FB8-16B9-4D24-A0C9-E9E4066B34C5}"/>
                </a:ext>
              </a:extLst>
            </p:cNvPr>
            <p:cNvSpPr/>
            <p:nvPr/>
          </p:nvSpPr>
          <p:spPr>
            <a:xfrm>
              <a:off x="6655436" y="1268071"/>
              <a:ext cx="20320" cy="34701"/>
            </a:xfrm>
            <a:custGeom>
              <a:avLst/>
              <a:gdLst>
                <a:gd name="connsiteX0" fmla="*/ 46 w 20320"/>
                <a:gd name="connsiteY0" fmla="*/ 0 h 34701"/>
                <a:gd name="connsiteX1" fmla="*/ 11092 w 20320"/>
                <a:gd name="connsiteY1" fmla="*/ 723 h 34701"/>
                <a:gd name="connsiteX2" fmla="*/ 20074 w 20320"/>
                <a:gd name="connsiteY2" fmla="*/ 10943 h 34701"/>
                <a:gd name="connsiteX3" fmla="*/ 10060 w 20320"/>
                <a:gd name="connsiteY3" fmla="*/ 34688 h 34701"/>
                <a:gd name="connsiteX4" fmla="*/ 46 w 20320"/>
                <a:gd name="connsiteY4" fmla="*/ 12285 h 34701"/>
                <a:gd name="connsiteX5" fmla="*/ 46 w 20320"/>
                <a:gd name="connsiteY5" fmla="*/ 0 h 3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20" h="34701">
                  <a:moveTo>
                    <a:pt x="46" y="0"/>
                  </a:moveTo>
                  <a:cubicBezTo>
                    <a:pt x="3762" y="206"/>
                    <a:pt x="7479" y="206"/>
                    <a:pt x="11092" y="723"/>
                  </a:cubicBezTo>
                  <a:cubicBezTo>
                    <a:pt x="16357" y="1549"/>
                    <a:pt x="21519" y="5059"/>
                    <a:pt x="20074" y="10943"/>
                  </a:cubicBezTo>
                  <a:cubicBezTo>
                    <a:pt x="17906" y="19512"/>
                    <a:pt x="18216" y="34275"/>
                    <a:pt x="10060" y="34688"/>
                  </a:cubicBezTo>
                  <a:cubicBezTo>
                    <a:pt x="-264" y="35204"/>
                    <a:pt x="459" y="21576"/>
                    <a:pt x="46" y="12285"/>
                  </a:cubicBezTo>
                  <a:cubicBezTo>
                    <a:pt x="-57" y="8156"/>
                    <a:pt x="46" y="4129"/>
                    <a:pt x="46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AEA19B9E-9070-4357-B9E8-CC16C32EC306}"/>
                </a:ext>
              </a:extLst>
            </p:cNvPr>
            <p:cNvSpPr/>
            <p:nvPr/>
          </p:nvSpPr>
          <p:spPr>
            <a:xfrm>
              <a:off x="5938043" y="1164834"/>
              <a:ext cx="28361" cy="27719"/>
            </a:xfrm>
            <a:custGeom>
              <a:avLst/>
              <a:gdLst>
                <a:gd name="connsiteX0" fmla="*/ 7273 w 28361"/>
                <a:gd name="connsiteY0" fmla="*/ 0 h 27719"/>
                <a:gd name="connsiteX1" fmla="*/ 26578 w 28361"/>
                <a:gd name="connsiteY1" fmla="*/ 9911 h 27719"/>
                <a:gd name="connsiteX2" fmla="*/ 23791 w 28361"/>
                <a:gd name="connsiteY2" fmla="*/ 23125 h 27719"/>
                <a:gd name="connsiteX3" fmla="*/ 16358 w 28361"/>
                <a:gd name="connsiteY3" fmla="*/ 23435 h 27719"/>
                <a:gd name="connsiteX4" fmla="*/ 4382 w 28361"/>
                <a:gd name="connsiteY4" fmla="*/ 24261 h 27719"/>
                <a:gd name="connsiteX5" fmla="*/ 1698 w 28361"/>
                <a:gd name="connsiteY5" fmla="*/ 5162 h 27719"/>
                <a:gd name="connsiteX6" fmla="*/ 7273 w 28361"/>
                <a:gd name="connsiteY6" fmla="*/ 0 h 2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" h="27719">
                  <a:moveTo>
                    <a:pt x="7273" y="0"/>
                  </a:moveTo>
                  <a:cubicBezTo>
                    <a:pt x="13777" y="3304"/>
                    <a:pt x="20384" y="6194"/>
                    <a:pt x="26578" y="9911"/>
                  </a:cubicBezTo>
                  <a:cubicBezTo>
                    <a:pt x="30088" y="12079"/>
                    <a:pt x="28024" y="21680"/>
                    <a:pt x="23791" y="23125"/>
                  </a:cubicBezTo>
                  <a:cubicBezTo>
                    <a:pt x="21520" y="23848"/>
                    <a:pt x="18732" y="24157"/>
                    <a:pt x="16358" y="23435"/>
                  </a:cubicBezTo>
                  <a:cubicBezTo>
                    <a:pt x="12125" y="22196"/>
                    <a:pt x="8615" y="33036"/>
                    <a:pt x="4382" y="24261"/>
                  </a:cubicBezTo>
                  <a:cubicBezTo>
                    <a:pt x="1492" y="18273"/>
                    <a:pt x="-2225" y="12182"/>
                    <a:pt x="1698" y="5162"/>
                  </a:cubicBezTo>
                  <a:cubicBezTo>
                    <a:pt x="3040" y="2994"/>
                    <a:pt x="5415" y="1652"/>
                    <a:pt x="72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0B0C990-EC7F-4788-A534-D0FD301CCC95}"/>
                </a:ext>
              </a:extLst>
            </p:cNvPr>
            <p:cNvSpPr/>
            <p:nvPr/>
          </p:nvSpPr>
          <p:spPr>
            <a:xfrm>
              <a:off x="6983982" y="1318451"/>
              <a:ext cx="30971" cy="41810"/>
            </a:xfrm>
            <a:custGeom>
              <a:avLst/>
              <a:gdLst>
                <a:gd name="connsiteX0" fmla="*/ 413 w 30971"/>
                <a:gd name="connsiteY0" fmla="*/ 0 h 41810"/>
                <a:gd name="connsiteX1" fmla="*/ 30971 w 30971"/>
                <a:gd name="connsiteY1" fmla="*/ 41811 h 41810"/>
                <a:gd name="connsiteX2" fmla="*/ 15898 w 30971"/>
                <a:gd name="connsiteY2" fmla="*/ 32726 h 41810"/>
                <a:gd name="connsiteX3" fmla="*/ 619 w 30971"/>
                <a:gd name="connsiteY3" fmla="*/ 16518 h 41810"/>
                <a:gd name="connsiteX4" fmla="*/ 0 w 30971"/>
                <a:gd name="connsiteY4" fmla="*/ 8775 h 41810"/>
                <a:gd name="connsiteX5" fmla="*/ 413 w 30971"/>
                <a:gd name="connsiteY5" fmla="*/ 0 h 4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71" h="41810">
                  <a:moveTo>
                    <a:pt x="413" y="0"/>
                  </a:moveTo>
                  <a:cubicBezTo>
                    <a:pt x="17241" y="8156"/>
                    <a:pt x="23641" y="25396"/>
                    <a:pt x="30971" y="41811"/>
                  </a:cubicBezTo>
                  <a:cubicBezTo>
                    <a:pt x="24777" y="41191"/>
                    <a:pt x="19202" y="39333"/>
                    <a:pt x="15898" y="32726"/>
                  </a:cubicBezTo>
                  <a:cubicBezTo>
                    <a:pt x="12388" y="25603"/>
                    <a:pt x="7536" y="19821"/>
                    <a:pt x="619" y="16518"/>
                  </a:cubicBezTo>
                  <a:cubicBezTo>
                    <a:pt x="413" y="13937"/>
                    <a:pt x="206" y="11356"/>
                    <a:pt x="0" y="8775"/>
                  </a:cubicBezTo>
                  <a:cubicBezTo>
                    <a:pt x="103" y="5884"/>
                    <a:pt x="310" y="2891"/>
                    <a:pt x="413" y="0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1D546392-0568-48E0-92E2-38FA29042045}"/>
                </a:ext>
              </a:extLst>
            </p:cNvPr>
            <p:cNvSpPr/>
            <p:nvPr/>
          </p:nvSpPr>
          <p:spPr>
            <a:xfrm>
              <a:off x="6283830" y="1501000"/>
              <a:ext cx="19718" cy="37861"/>
            </a:xfrm>
            <a:custGeom>
              <a:avLst/>
              <a:gdLst>
                <a:gd name="connsiteX0" fmla="*/ 19718 w 19718"/>
                <a:gd name="connsiteY0" fmla="*/ 17937 h 37861"/>
                <a:gd name="connsiteX1" fmla="*/ 0 w 19718"/>
                <a:gd name="connsiteY1" fmla="*/ 37862 h 37861"/>
                <a:gd name="connsiteX2" fmla="*/ 4439 w 19718"/>
                <a:gd name="connsiteY2" fmla="*/ 1213 h 37861"/>
                <a:gd name="connsiteX3" fmla="*/ 19512 w 19718"/>
                <a:gd name="connsiteY3" fmla="*/ 12052 h 37861"/>
                <a:gd name="connsiteX4" fmla="*/ 19718 w 19718"/>
                <a:gd name="connsiteY4" fmla="*/ 17937 h 37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8" h="37861">
                  <a:moveTo>
                    <a:pt x="19718" y="17937"/>
                  </a:moveTo>
                  <a:cubicBezTo>
                    <a:pt x="15898" y="26299"/>
                    <a:pt x="11459" y="33939"/>
                    <a:pt x="0" y="37862"/>
                  </a:cubicBezTo>
                  <a:cubicBezTo>
                    <a:pt x="1549" y="24854"/>
                    <a:pt x="2994" y="13085"/>
                    <a:pt x="4439" y="1213"/>
                  </a:cubicBezTo>
                  <a:cubicBezTo>
                    <a:pt x="14247" y="-3123"/>
                    <a:pt x="16518" y="5032"/>
                    <a:pt x="19512" y="12052"/>
                  </a:cubicBezTo>
                  <a:cubicBezTo>
                    <a:pt x="19512" y="14014"/>
                    <a:pt x="19615" y="15975"/>
                    <a:pt x="19718" y="1793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A5733112-6CF6-48CF-B068-B204F2097281}"/>
                </a:ext>
              </a:extLst>
            </p:cNvPr>
            <p:cNvSpPr/>
            <p:nvPr/>
          </p:nvSpPr>
          <p:spPr>
            <a:xfrm>
              <a:off x="6610424" y="1338824"/>
              <a:ext cx="11613" cy="15075"/>
            </a:xfrm>
            <a:custGeom>
              <a:avLst/>
              <a:gdLst>
                <a:gd name="connsiteX0" fmla="*/ 11610 w 11613"/>
                <a:gd name="connsiteY0" fmla="*/ 5126 h 15075"/>
                <a:gd name="connsiteX1" fmla="*/ 6035 w 11613"/>
                <a:gd name="connsiteY1" fmla="*/ 14727 h 15075"/>
                <a:gd name="connsiteX2" fmla="*/ 47 w 11613"/>
                <a:gd name="connsiteY2" fmla="*/ 7604 h 15075"/>
                <a:gd name="connsiteX3" fmla="*/ 7067 w 11613"/>
                <a:gd name="connsiteY3" fmla="*/ 68 h 15075"/>
                <a:gd name="connsiteX4" fmla="*/ 11610 w 11613"/>
                <a:gd name="connsiteY4" fmla="*/ 5126 h 1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13" h="15075">
                  <a:moveTo>
                    <a:pt x="11610" y="5126"/>
                  </a:moveTo>
                  <a:cubicBezTo>
                    <a:pt x="11713" y="9669"/>
                    <a:pt x="9751" y="13489"/>
                    <a:pt x="6035" y="14727"/>
                  </a:cubicBezTo>
                  <a:cubicBezTo>
                    <a:pt x="873" y="16379"/>
                    <a:pt x="-263" y="11837"/>
                    <a:pt x="47" y="7604"/>
                  </a:cubicBezTo>
                  <a:cubicBezTo>
                    <a:pt x="357" y="3165"/>
                    <a:pt x="2525" y="-552"/>
                    <a:pt x="7067" y="68"/>
                  </a:cubicBezTo>
                  <a:cubicBezTo>
                    <a:pt x="8822" y="171"/>
                    <a:pt x="10164" y="3268"/>
                    <a:pt x="11610" y="512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3DAB7CE7-C8D5-48F9-BBF0-AF1E22BE3A51}"/>
                </a:ext>
              </a:extLst>
            </p:cNvPr>
            <p:cNvSpPr/>
            <p:nvPr/>
          </p:nvSpPr>
          <p:spPr>
            <a:xfrm>
              <a:off x="6849767" y="1497050"/>
              <a:ext cx="8684" cy="9910"/>
            </a:xfrm>
            <a:custGeom>
              <a:avLst/>
              <a:gdLst>
                <a:gd name="connsiteX0" fmla="*/ 2587 w 8684"/>
                <a:gd name="connsiteY0" fmla="*/ 0 h 9910"/>
                <a:gd name="connsiteX1" fmla="*/ 8575 w 8684"/>
                <a:gd name="connsiteY1" fmla="*/ 3200 h 9910"/>
                <a:gd name="connsiteX2" fmla="*/ 6097 w 8684"/>
                <a:gd name="connsiteY2" fmla="*/ 9911 h 9910"/>
                <a:gd name="connsiteX3" fmla="*/ 110 w 8684"/>
                <a:gd name="connsiteY3" fmla="*/ 6710 h 9910"/>
                <a:gd name="connsiteX4" fmla="*/ 2587 w 8684"/>
                <a:gd name="connsiteY4" fmla="*/ 0 h 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84" h="9910">
                  <a:moveTo>
                    <a:pt x="2587" y="0"/>
                  </a:moveTo>
                  <a:cubicBezTo>
                    <a:pt x="4652" y="1032"/>
                    <a:pt x="7955" y="1549"/>
                    <a:pt x="8575" y="3200"/>
                  </a:cubicBezTo>
                  <a:cubicBezTo>
                    <a:pt x="9194" y="4852"/>
                    <a:pt x="7026" y="7640"/>
                    <a:pt x="6097" y="9911"/>
                  </a:cubicBezTo>
                  <a:cubicBezTo>
                    <a:pt x="4033" y="8878"/>
                    <a:pt x="729" y="8362"/>
                    <a:pt x="110" y="6710"/>
                  </a:cubicBezTo>
                  <a:cubicBezTo>
                    <a:pt x="-510" y="5162"/>
                    <a:pt x="1658" y="2374"/>
                    <a:pt x="2587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AFFA20EE-C843-4048-A22E-09F123D975EC}"/>
                </a:ext>
              </a:extLst>
            </p:cNvPr>
            <p:cNvSpPr/>
            <p:nvPr/>
          </p:nvSpPr>
          <p:spPr>
            <a:xfrm>
              <a:off x="6302944" y="1501593"/>
              <a:ext cx="15882" cy="17343"/>
            </a:xfrm>
            <a:custGeom>
              <a:avLst/>
              <a:gdLst>
                <a:gd name="connsiteX0" fmla="*/ 15883 w 15882"/>
                <a:gd name="connsiteY0" fmla="*/ 619 h 17343"/>
                <a:gd name="connsiteX1" fmla="*/ 604 w 15882"/>
                <a:gd name="connsiteY1" fmla="*/ 17344 h 17343"/>
                <a:gd name="connsiteX2" fmla="*/ 15883 w 15882"/>
                <a:gd name="connsiteY2" fmla="*/ 619 h 1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2" h="17343">
                  <a:moveTo>
                    <a:pt x="15883" y="619"/>
                  </a:moveTo>
                  <a:cubicBezTo>
                    <a:pt x="15573" y="11459"/>
                    <a:pt x="10514" y="17034"/>
                    <a:pt x="604" y="17344"/>
                  </a:cubicBezTo>
                  <a:cubicBezTo>
                    <a:pt x="-1874" y="3510"/>
                    <a:pt x="3288" y="-1962"/>
                    <a:pt x="15883" y="61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8A64FE59-3252-41A6-8958-8D3F18538633}"/>
                </a:ext>
              </a:extLst>
            </p:cNvPr>
            <p:cNvSpPr/>
            <p:nvPr/>
          </p:nvSpPr>
          <p:spPr>
            <a:xfrm>
              <a:off x="6676542" y="1360778"/>
              <a:ext cx="11356" cy="6710"/>
            </a:xfrm>
            <a:custGeom>
              <a:avLst/>
              <a:gdLst>
                <a:gd name="connsiteX0" fmla="*/ 5678 w 11356"/>
                <a:gd name="connsiteY0" fmla="*/ 0 h 6710"/>
                <a:gd name="connsiteX1" fmla="*/ 11356 w 11356"/>
                <a:gd name="connsiteY1" fmla="*/ 3510 h 6710"/>
                <a:gd name="connsiteX2" fmla="*/ 5678 w 11356"/>
                <a:gd name="connsiteY2" fmla="*/ 6710 h 6710"/>
                <a:gd name="connsiteX3" fmla="*/ 0 w 11356"/>
                <a:gd name="connsiteY3" fmla="*/ 3510 h 6710"/>
                <a:gd name="connsiteX4" fmla="*/ 5678 w 11356"/>
                <a:gd name="connsiteY4" fmla="*/ 0 h 6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6" h="6710">
                  <a:moveTo>
                    <a:pt x="5678" y="0"/>
                  </a:moveTo>
                  <a:cubicBezTo>
                    <a:pt x="7536" y="1136"/>
                    <a:pt x="9498" y="2374"/>
                    <a:pt x="11356" y="3510"/>
                  </a:cubicBezTo>
                  <a:cubicBezTo>
                    <a:pt x="9498" y="4646"/>
                    <a:pt x="7536" y="6710"/>
                    <a:pt x="5678" y="6710"/>
                  </a:cubicBezTo>
                  <a:cubicBezTo>
                    <a:pt x="3820" y="6710"/>
                    <a:pt x="1858" y="4646"/>
                    <a:pt x="0" y="3510"/>
                  </a:cubicBezTo>
                  <a:cubicBezTo>
                    <a:pt x="1962" y="2374"/>
                    <a:pt x="3820" y="1239"/>
                    <a:pt x="5678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B4B5C9C3-13E1-4060-905A-FEDA21ADF1D2}"/>
                </a:ext>
              </a:extLst>
            </p:cNvPr>
            <p:cNvSpPr/>
            <p:nvPr/>
          </p:nvSpPr>
          <p:spPr>
            <a:xfrm>
              <a:off x="6747363" y="1276537"/>
              <a:ext cx="9910" cy="12904"/>
            </a:xfrm>
            <a:custGeom>
              <a:avLst/>
              <a:gdLst>
                <a:gd name="connsiteX0" fmla="*/ 9911 w 9910"/>
                <a:gd name="connsiteY0" fmla="*/ 10117 h 12904"/>
                <a:gd name="connsiteX1" fmla="*/ 8569 w 9910"/>
                <a:gd name="connsiteY1" fmla="*/ 12905 h 12904"/>
                <a:gd name="connsiteX2" fmla="*/ 2891 w 9910"/>
                <a:gd name="connsiteY2" fmla="*/ 11046 h 12904"/>
                <a:gd name="connsiteX3" fmla="*/ 0 w 9910"/>
                <a:gd name="connsiteY3" fmla="*/ 0 h 12904"/>
                <a:gd name="connsiteX4" fmla="*/ 6091 w 9910"/>
                <a:gd name="connsiteY4" fmla="*/ 3923 h 12904"/>
                <a:gd name="connsiteX5" fmla="*/ 9911 w 9910"/>
                <a:gd name="connsiteY5" fmla="*/ 10117 h 1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10" h="12904">
                  <a:moveTo>
                    <a:pt x="9911" y="10117"/>
                  </a:moveTo>
                  <a:cubicBezTo>
                    <a:pt x="9498" y="11046"/>
                    <a:pt x="8878" y="12905"/>
                    <a:pt x="8569" y="12905"/>
                  </a:cubicBezTo>
                  <a:cubicBezTo>
                    <a:pt x="6607" y="12595"/>
                    <a:pt x="3510" y="12388"/>
                    <a:pt x="2891" y="11046"/>
                  </a:cubicBezTo>
                  <a:cubicBezTo>
                    <a:pt x="1342" y="7743"/>
                    <a:pt x="826" y="3716"/>
                    <a:pt x="0" y="0"/>
                  </a:cubicBezTo>
                  <a:cubicBezTo>
                    <a:pt x="2065" y="1239"/>
                    <a:pt x="4439" y="2168"/>
                    <a:pt x="6091" y="3923"/>
                  </a:cubicBezTo>
                  <a:cubicBezTo>
                    <a:pt x="7743" y="5575"/>
                    <a:pt x="8672" y="8052"/>
                    <a:pt x="9911" y="1011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51D9EA12-D1FC-4BAB-B028-3CFCADA810DB}"/>
                </a:ext>
              </a:extLst>
            </p:cNvPr>
            <p:cNvSpPr/>
            <p:nvPr/>
          </p:nvSpPr>
          <p:spPr>
            <a:xfrm>
              <a:off x="6879196" y="1466689"/>
              <a:ext cx="3819" cy="4356"/>
            </a:xfrm>
            <a:custGeom>
              <a:avLst/>
              <a:gdLst>
                <a:gd name="connsiteX0" fmla="*/ 3820 w 3819"/>
                <a:gd name="connsiteY0" fmla="*/ 3520 h 4356"/>
                <a:gd name="connsiteX1" fmla="*/ 1136 w 3819"/>
                <a:gd name="connsiteY1" fmla="*/ 4243 h 4356"/>
                <a:gd name="connsiteX2" fmla="*/ 0 w 3819"/>
                <a:gd name="connsiteY2" fmla="*/ 836 h 4356"/>
                <a:gd name="connsiteX3" fmla="*/ 2684 w 3819"/>
                <a:gd name="connsiteY3" fmla="*/ 113 h 4356"/>
                <a:gd name="connsiteX4" fmla="*/ 3820 w 3819"/>
                <a:gd name="connsiteY4" fmla="*/ 3520 h 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9" h="4356">
                  <a:moveTo>
                    <a:pt x="3820" y="3520"/>
                  </a:moveTo>
                  <a:cubicBezTo>
                    <a:pt x="2891" y="3830"/>
                    <a:pt x="1342" y="4656"/>
                    <a:pt x="1136" y="4243"/>
                  </a:cubicBezTo>
                  <a:cubicBezTo>
                    <a:pt x="413" y="3314"/>
                    <a:pt x="310" y="1972"/>
                    <a:pt x="0" y="836"/>
                  </a:cubicBezTo>
                  <a:cubicBezTo>
                    <a:pt x="929" y="526"/>
                    <a:pt x="2478" y="-300"/>
                    <a:pt x="2684" y="113"/>
                  </a:cubicBezTo>
                  <a:cubicBezTo>
                    <a:pt x="3407" y="939"/>
                    <a:pt x="3510" y="2384"/>
                    <a:pt x="3820" y="352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AF8E5D0-6632-440E-AF71-E56EA6867ACE}"/>
                </a:ext>
              </a:extLst>
            </p:cNvPr>
            <p:cNvSpPr/>
            <p:nvPr/>
          </p:nvSpPr>
          <p:spPr>
            <a:xfrm>
              <a:off x="6716701" y="1368521"/>
              <a:ext cx="6014" cy="10637"/>
            </a:xfrm>
            <a:custGeom>
              <a:avLst/>
              <a:gdLst>
                <a:gd name="connsiteX0" fmla="*/ 0 w 6014"/>
                <a:gd name="connsiteY0" fmla="*/ 0 h 10637"/>
                <a:gd name="connsiteX1" fmla="*/ 5162 w 6014"/>
                <a:gd name="connsiteY1" fmla="*/ 5059 h 10637"/>
                <a:gd name="connsiteX2" fmla="*/ 2787 w 6014"/>
                <a:gd name="connsiteY2" fmla="*/ 10633 h 10637"/>
                <a:gd name="connsiteX3" fmla="*/ 826 w 6014"/>
                <a:gd name="connsiteY3" fmla="*/ 7640 h 10637"/>
                <a:gd name="connsiteX4" fmla="*/ 0 w 6014"/>
                <a:gd name="connsiteY4" fmla="*/ 0 h 10637"/>
                <a:gd name="connsiteX5" fmla="*/ 0 w 6014"/>
                <a:gd name="connsiteY5" fmla="*/ 0 h 10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14" h="10637">
                  <a:moveTo>
                    <a:pt x="0" y="0"/>
                  </a:moveTo>
                  <a:cubicBezTo>
                    <a:pt x="1755" y="1652"/>
                    <a:pt x="3923" y="2994"/>
                    <a:pt x="5162" y="5059"/>
                  </a:cubicBezTo>
                  <a:cubicBezTo>
                    <a:pt x="6917" y="7949"/>
                    <a:pt x="5884" y="10220"/>
                    <a:pt x="2787" y="10633"/>
                  </a:cubicBezTo>
                  <a:cubicBezTo>
                    <a:pt x="2168" y="10737"/>
                    <a:pt x="1032" y="8775"/>
                    <a:pt x="826" y="7640"/>
                  </a:cubicBezTo>
                  <a:cubicBezTo>
                    <a:pt x="310" y="5162"/>
                    <a:pt x="206" y="2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0E5900B6-BE6C-465C-BB39-30D5E5873CEF}"/>
                </a:ext>
              </a:extLst>
            </p:cNvPr>
            <p:cNvSpPr/>
            <p:nvPr/>
          </p:nvSpPr>
          <p:spPr>
            <a:xfrm>
              <a:off x="5980238" y="1211807"/>
              <a:ext cx="3970" cy="4129"/>
            </a:xfrm>
            <a:custGeom>
              <a:avLst/>
              <a:gdLst>
                <a:gd name="connsiteX0" fmla="*/ 3173 w 3970"/>
                <a:gd name="connsiteY0" fmla="*/ 0 h 4129"/>
                <a:gd name="connsiteX1" fmla="*/ 3895 w 3970"/>
                <a:gd name="connsiteY1" fmla="*/ 2994 h 4129"/>
                <a:gd name="connsiteX2" fmla="*/ 798 w 3970"/>
                <a:gd name="connsiteY2" fmla="*/ 4129 h 4129"/>
                <a:gd name="connsiteX3" fmla="*/ 76 w 3970"/>
                <a:gd name="connsiteY3" fmla="*/ 1136 h 4129"/>
                <a:gd name="connsiteX4" fmla="*/ 3173 w 3970"/>
                <a:gd name="connsiteY4" fmla="*/ 0 h 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" h="4129">
                  <a:moveTo>
                    <a:pt x="3173" y="0"/>
                  </a:moveTo>
                  <a:cubicBezTo>
                    <a:pt x="3482" y="1032"/>
                    <a:pt x="4205" y="2684"/>
                    <a:pt x="3895" y="2994"/>
                  </a:cubicBezTo>
                  <a:cubicBezTo>
                    <a:pt x="3069" y="3717"/>
                    <a:pt x="1831" y="3820"/>
                    <a:pt x="798" y="4129"/>
                  </a:cubicBezTo>
                  <a:cubicBezTo>
                    <a:pt x="488" y="3097"/>
                    <a:pt x="-234" y="1445"/>
                    <a:pt x="76" y="1136"/>
                  </a:cubicBezTo>
                  <a:cubicBezTo>
                    <a:pt x="901" y="413"/>
                    <a:pt x="2140" y="310"/>
                    <a:pt x="31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DEE9F0ED-E62D-4786-B9C6-07891AB3F792}"/>
                </a:ext>
              </a:extLst>
            </p:cNvPr>
            <p:cNvSpPr/>
            <p:nvPr/>
          </p:nvSpPr>
          <p:spPr>
            <a:xfrm>
              <a:off x="6709062" y="1101034"/>
              <a:ext cx="15279" cy="8465"/>
            </a:xfrm>
            <a:custGeom>
              <a:avLst/>
              <a:gdLst>
                <a:gd name="connsiteX0" fmla="*/ 0 w 15279"/>
                <a:gd name="connsiteY0" fmla="*/ 0 h 8465"/>
                <a:gd name="connsiteX1" fmla="*/ 15279 w 15279"/>
                <a:gd name="connsiteY1" fmla="*/ 8465 h 8465"/>
                <a:gd name="connsiteX2" fmla="*/ 0 w 15279"/>
                <a:gd name="connsiteY2" fmla="*/ 0 h 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465">
                  <a:moveTo>
                    <a:pt x="0" y="0"/>
                  </a:moveTo>
                  <a:cubicBezTo>
                    <a:pt x="6401" y="103"/>
                    <a:pt x="12079" y="1652"/>
                    <a:pt x="15279" y="8465"/>
                  </a:cubicBezTo>
                  <a:cubicBezTo>
                    <a:pt x="8878" y="8259"/>
                    <a:pt x="3200" y="6710"/>
                    <a:pt x="0" y="0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2BABA0B-3EE8-4F5D-B51A-3D23D66C99BE}"/>
                </a:ext>
              </a:extLst>
            </p:cNvPr>
            <p:cNvSpPr/>
            <p:nvPr/>
          </p:nvSpPr>
          <p:spPr>
            <a:xfrm>
              <a:off x="6157951" y="1270342"/>
              <a:ext cx="10047" cy="6672"/>
            </a:xfrm>
            <a:custGeom>
              <a:avLst/>
              <a:gdLst>
                <a:gd name="connsiteX0" fmla="*/ 8189 w 10047"/>
                <a:gd name="connsiteY0" fmla="*/ 0 h 6672"/>
                <a:gd name="connsiteX1" fmla="*/ 10047 w 10047"/>
                <a:gd name="connsiteY1" fmla="*/ 3200 h 6672"/>
                <a:gd name="connsiteX2" fmla="*/ 3646 w 10047"/>
                <a:gd name="connsiteY2" fmla="*/ 6091 h 6672"/>
                <a:gd name="connsiteX3" fmla="*/ 1995 w 10047"/>
                <a:gd name="connsiteY3" fmla="*/ 3097 h 6672"/>
                <a:gd name="connsiteX4" fmla="*/ 8189 w 10047"/>
                <a:gd name="connsiteY4" fmla="*/ 0 h 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7" h="6672">
                  <a:moveTo>
                    <a:pt x="8189" y="0"/>
                  </a:moveTo>
                  <a:cubicBezTo>
                    <a:pt x="8808" y="1032"/>
                    <a:pt x="9428" y="2065"/>
                    <a:pt x="10047" y="3200"/>
                  </a:cubicBezTo>
                  <a:cubicBezTo>
                    <a:pt x="7879" y="4129"/>
                    <a:pt x="5814" y="5265"/>
                    <a:pt x="3646" y="6091"/>
                  </a:cubicBezTo>
                  <a:cubicBezTo>
                    <a:pt x="-483" y="7536"/>
                    <a:pt x="-1206" y="6194"/>
                    <a:pt x="1995" y="3097"/>
                  </a:cubicBezTo>
                  <a:cubicBezTo>
                    <a:pt x="3750" y="1445"/>
                    <a:pt x="6124" y="929"/>
                    <a:pt x="8189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DDEA66A3-A79B-4314-9074-0150712F62A7}"/>
                </a:ext>
              </a:extLst>
            </p:cNvPr>
            <p:cNvSpPr/>
            <p:nvPr/>
          </p:nvSpPr>
          <p:spPr>
            <a:xfrm>
              <a:off x="5897930" y="1193018"/>
              <a:ext cx="3426" cy="8258"/>
            </a:xfrm>
            <a:custGeom>
              <a:avLst/>
              <a:gdLst>
                <a:gd name="connsiteX0" fmla="*/ 103 w 3426"/>
                <a:gd name="connsiteY0" fmla="*/ 8259 h 8258"/>
                <a:gd name="connsiteX1" fmla="*/ 0 w 3426"/>
                <a:gd name="connsiteY1" fmla="*/ 0 h 8258"/>
                <a:gd name="connsiteX2" fmla="*/ 2994 w 3426"/>
                <a:gd name="connsiteY2" fmla="*/ 5884 h 8258"/>
                <a:gd name="connsiteX3" fmla="*/ 103 w 3426"/>
                <a:gd name="connsiteY3" fmla="*/ 8259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6" h="8258">
                  <a:moveTo>
                    <a:pt x="103" y="8259"/>
                  </a:moveTo>
                  <a:cubicBezTo>
                    <a:pt x="103" y="5472"/>
                    <a:pt x="0" y="2787"/>
                    <a:pt x="0" y="0"/>
                  </a:cubicBezTo>
                  <a:cubicBezTo>
                    <a:pt x="2994" y="1136"/>
                    <a:pt x="4129" y="3200"/>
                    <a:pt x="2994" y="5884"/>
                  </a:cubicBezTo>
                  <a:cubicBezTo>
                    <a:pt x="2581" y="6917"/>
                    <a:pt x="1136" y="7433"/>
                    <a:pt x="103" y="825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F0CAB972-4E58-40BB-8453-C29BBE6D85BA}"/>
                </a:ext>
              </a:extLst>
            </p:cNvPr>
            <p:cNvSpPr/>
            <p:nvPr/>
          </p:nvSpPr>
          <p:spPr>
            <a:xfrm>
              <a:off x="6086131" y="1192915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2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2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8FEB73A0-D7CE-4895-87E0-F0C8D62E0CC2}"/>
                </a:ext>
              </a:extLst>
            </p:cNvPr>
            <p:cNvSpPr/>
            <p:nvPr/>
          </p:nvSpPr>
          <p:spPr>
            <a:xfrm>
              <a:off x="6285068" y="1443677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1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1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76E57707-5F9D-4174-98DD-B6932E8708E1}"/>
                </a:ext>
              </a:extLst>
            </p:cNvPr>
            <p:cNvSpPr/>
            <p:nvPr/>
          </p:nvSpPr>
          <p:spPr>
            <a:xfrm>
              <a:off x="6713704" y="1364952"/>
              <a:ext cx="2997" cy="3568"/>
            </a:xfrm>
            <a:custGeom>
              <a:avLst/>
              <a:gdLst>
                <a:gd name="connsiteX0" fmla="*/ 2998 w 2997"/>
                <a:gd name="connsiteY0" fmla="*/ 3569 h 3568"/>
                <a:gd name="connsiteX1" fmla="*/ 4 w 2997"/>
                <a:gd name="connsiteY1" fmla="*/ 1710 h 3568"/>
                <a:gd name="connsiteX2" fmla="*/ 2998 w 2997"/>
                <a:gd name="connsiteY2" fmla="*/ 3569 h 3568"/>
                <a:gd name="connsiteX3" fmla="*/ 2998 w 2997"/>
                <a:gd name="connsiteY3" fmla="*/ 3569 h 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68">
                  <a:moveTo>
                    <a:pt x="2998" y="3569"/>
                  </a:moveTo>
                  <a:cubicBezTo>
                    <a:pt x="1965" y="2949"/>
                    <a:pt x="-100" y="2020"/>
                    <a:pt x="4" y="1710"/>
                  </a:cubicBezTo>
                  <a:cubicBezTo>
                    <a:pt x="520" y="-1077"/>
                    <a:pt x="1656" y="-458"/>
                    <a:pt x="2998" y="3569"/>
                  </a:cubicBezTo>
                  <a:cubicBezTo>
                    <a:pt x="2998" y="3569"/>
                    <a:pt x="2998" y="3569"/>
                    <a:pt x="2998" y="356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DC7C4918-1477-45F1-99BB-D3D0C49EBF32}"/>
                </a:ext>
              </a:extLst>
            </p:cNvPr>
            <p:cNvSpPr/>
            <p:nvPr/>
          </p:nvSpPr>
          <p:spPr>
            <a:xfrm>
              <a:off x="6597992" y="1694439"/>
              <a:ext cx="3910" cy="8362"/>
            </a:xfrm>
            <a:custGeom>
              <a:avLst/>
              <a:gdLst>
                <a:gd name="connsiteX0" fmla="*/ 3910 w 3910"/>
                <a:gd name="connsiteY0" fmla="*/ 0 h 8362"/>
                <a:gd name="connsiteX1" fmla="*/ 3910 w 3910"/>
                <a:gd name="connsiteY1" fmla="*/ 8362 h 8362"/>
                <a:gd name="connsiteX2" fmla="*/ 3910 w 3910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10" h="8362">
                  <a:moveTo>
                    <a:pt x="3910" y="0"/>
                  </a:moveTo>
                  <a:cubicBezTo>
                    <a:pt x="3910" y="2787"/>
                    <a:pt x="3910" y="5575"/>
                    <a:pt x="3910" y="8362"/>
                  </a:cubicBezTo>
                  <a:cubicBezTo>
                    <a:pt x="-1355" y="5575"/>
                    <a:pt x="-1252" y="2787"/>
                    <a:pt x="3910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88514A77-1BBD-4234-89D8-94911A12C980}"/>
                </a:ext>
              </a:extLst>
            </p:cNvPr>
            <p:cNvSpPr/>
            <p:nvPr/>
          </p:nvSpPr>
          <p:spPr>
            <a:xfrm>
              <a:off x="5477034" y="1269516"/>
              <a:ext cx="604204" cy="428226"/>
            </a:xfrm>
            <a:custGeom>
              <a:avLst/>
              <a:gdLst>
                <a:gd name="connsiteX0" fmla="*/ 92087 w 604204"/>
                <a:gd name="connsiteY0" fmla="*/ 299491 h 428226"/>
                <a:gd name="connsiteX1" fmla="*/ 84344 w 604204"/>
                <a:gd name="connsiteY1" fmla="*/ 286276 h 428226"/>
                <a:gd name="connsiteX2" fmla="*/ 67310 w 604204"/>
                <a:gd name="connsiteY2" fmla="*/ 266971 h 428226"/>
                <a:gd name="connsiteX3" fmla="*/ 42534 w 604204"/>
                <a:gd name="connsiteY3" fmla="*/ 249937 h 428226"/>
                <a:gd name="connsiteX4" fmla="*/ 26016 w 604204"/>
                <a:gd name="connsiteY4" fmla="*/ 249834 h 428226"/>
                <a:gd name="connsiteX5" fmla="*/ 9085 w 604204"/>
                <a:gd name="connsiteY5" fmla="*/ 242401 h 428226"/>
                <a:gd name="connsiteX6" fmla="*/ 0 w 604204"/>
                <a:gd name="connsiteY6" fmla="*/ 215869 h 428226"/>
                <a:gd name="connsiteX7" fmla="*/ 44289 w 604204"/>
                <a:gd name="connsiteY7" fmla="*/ 222373 h 428226"/>
                <a:gd name="connsiteX8" fmla="*/ 64833 w 604204"/>
                <a:gd name="connsiteY8" fmla="*/ 229083 h 428226"/>
                <a:gd name="connsiteX9" fmla="*/ 83828 w 604204"/>
                <a:gd name="connsiteY9" fmla="*/ 231664 h 428226"/>
                <a:gd name="connsiteX10" fmla="*/ 87338 w 604204"/>
                <a:gd name="connsiteY10" fmla="*/ 217624 h 428226"/>
                <a:gd name="connsiteX11" fmla="*/ 79183 w 604204"/>
                <a:gd name="connsiteY11" fmla="*/ 187376 h 428226"/>
                <a:gd name="connsiteX12" fmla="*/ 75466 w 604204"/>
                <a:gd name="connsiteY12" fmla="*/ 172097 h 428226"/>
                <a:gd name="connsiteX13" fmla="*/ 72885 w 604204"/>
                <a:gd name="connsiteY13" fmla="*/ 115626 h 428226"/>
                <a:gd name="connsiteX14" fmla="*/ 86409 w 604204"/>
                <a:gd name="connsiteY14" fmla="*/ 64317 h 428226"/>
                <a:gd name="connsiteX15" fmla="*/ 80112 w 604204"/>
                <a:gd name="connsiteY15" fmla="*/ 46251 h 428226"/>
                <a:gd name="connsiteX16" fmla="*/ 80938 w 604204"/>
                <a:gd name="connsiteY16" fmla="*/ 39128 h 428226"/>
                <a:gd name="connsiteX17" fmla="*/ 87648 w 604204"/>
                <a:gd name="connsiteY17" fmla="*/ 38921 h 428226"/>
                <a:gd name="connsiteX18" fmla="*/ 97146 w 604204"/>
                <a:gd name="connsiteY18" fmla="*/ 45528 h 428226"/>
                <a:gd name="connsiteX19" fmla="*/ 108502 w 604204"/>
                <a:gd name="connsiteY19" fmla="*/ 45631 h 428226"/>
                <a:gd name="connsiteX20" fmla="*/ 133279 w 604204"/>
                <a:gd name="connsiteY20" fmla="*/ 40676 h 428226"/>
                <a:gd name="connsiteX21" fmla="*/ 190782 w 604204"/>
                <a:gd name="connsiteY21" fmla="*/ 32727 h 428226"/>
                <a:gd name="connsiteX22" fmla="*/ 196976 w 604204"/>
                <a:gd name="connsiteY22" fmla="*/ 32933 h 428226"/>
                <a:gd name="connsiteX23" fmla="*/ 197595 w 604204"/>
                <a:gd name="connsiteY23" fmla="*/ 40676 h 428226"/>
                <a:gd name="connsiteX24" fmla="*/ 183761 w 604204"/>
                <a:gd name="connsiteY24" fmla="*/ 65350 h 428226"/>
                <a:gd name="connsiteX25" fmla="*/ 183761 w 604204"/>
                <a:gd name="connsiteY25" fmla="*/ 65350 h 428226"/>
                <a:gd name="connsiteX26" fmla="*/ 206577 w 604204"/>
                <a:gd name="connsiteY26" fmla="*/ 65866 h 428226"/>
                <a:gd name="connsiteX27" fmla="*/ 239406 w 604204"/>
                <a:gd name="connsiteY27" fmla="*/ 48109 h 428226"/>
                <a:gd name="connsiteX28" fmla="*/ 257886 w 604204"/>
                <a:gd name="connsiteY28" fmla="*/ 34998 h 428226"/>
                <a:gd name="connsiteX29" fmla="*/ 266764 w 604204"/>
                <a:gd name="connsiteY29" fmla="*/ 45631 h 428226"/>
                <a:gd name="connsiteX30" fmla="*/ 257473 w 604204"/>
                <a:gd name="connsiteY30" fmla="*/ 67208 h 428226"/>
                <a:gd name="connsiteX31" fmla="*/ 267487 w 604204"/>
                <a:gd name="connsiteY31" fmla="*/ 65350 h 428226"/>
                <a:gd name="connsiteX32" fmla="*/ 289992 w 604204"/>
                <a:gd name="connsiteY32" fmla="*/ 57813 h 428226"/>
                <a:gd name="connsiteX33" fmla="*/ 293399 w 604204"/>
                <a:gd name="connsiteY33" fmla="*/ 81351 h 428226"/>
                <a:gd name="connsiteX34" fmla="*/ 304342 w 604204"/>
                <a:gd name="connsiteY34" fmla="*/ 89094 h 428226"/>
                <a:gd name="connsiteX35" fmla="*/ 341817 w 604204"/>
                <a:gd name="connsiteY35" fmla="*/ 69892 h 428226"/>
                <a:gd name="connsiteX36" fmla="*/ 346979 w 604204"/>
                <a:gd name="connsiteY36" fmla="*/ 55749 h 428226"/>
                <a:gd name="connsiteX37" fmla="*/ 348734 w 604204"/>
                <a:gd name="connsiteY37" fmla="*/ 36340 h 428226"/>
                <a:gd name="connsiteX38" fmla="*/ 366594 w 604204"/>
                <a:gd name="connsiteY38" fmla="*/ 34688 h 428226"/>
                <a:gd name="connsiteX39" fmla="*/ 395397 w 604204"/>
                <a:gd name="connsiteY39" fmla="*/ 4750 h 428226"/>
                <a:gd name="connsiteX40" fmla="*/ 403966 w 604204"/>
                <a:gd name="connsiteY40" fmla="*/ 620 h 428226"/>
                <a:gd name="connsiteX41" fmla="*/ 407992 w 604204"/>
                <a:gd name="connsiteY41" fmla="*/ 6608 h 428226"/>
                <a:gd name="connsiteX42" fmla="*/ 405721 w 604204"/>
                <a:gd name="connsiteY42" fmla="*/ 47903 h 428226"/>
                <a:gd name="connsiteX43" fmla="*/ 425955 w 604204"/>
                <a:gd name="connsiteY43" fmla="*/ 70924 h 428226"/>
                <a:gd name="connsiteX44" fmla="*/ 432975 w 604204"/>
                <a:gd name="connsiteY44" fmla="*/ 72576 h 428226"/>
                <a:gd name="connsiteX45" fmla="*/ 445054 w 604204"/>
                <a:gd name="connsiteY45" fmla="*/ 83106 h 428226"/>
                <a:gd name="connsiteX46" fmla="*/ 457339 w 604204"/>
                <a:gd name="connsiteY46" fmla="*/ 55232 h 428226"/>
                <a:gd name="connsiteX47" fmla="*/ 452693 w 604204"/>
                <a:gd name="connsiteY47" fmla="*/ 31385 h 428226"/>
                <a:gd name="connsiteX48" fmla="*/ 491510 w 604204"/>
                <a:gd name="connsiteY48" fmla="*/ 50071 h 428226"/>
                <a:gd name="connsiteX49" fmla="*/ 505138 w 604204"/>
                <a:gd name="connsiteY49" fmla="*/ 52961 h 428226"/>
                <a:gd name="connsiteX50" fmla="*/ 519900 w 604204"/>
                <a:gd name="connsiteY50" fmla="*/ 60498 h 428226"/>
                <a:gd name="connsiteX51" fmla="*/ 536935 w 604204"/>
                <a:gd name="connsiteY51" fmla="*/ 74125 h 428226"/>
                <a:gd name="connsiteX52" fmla="*/ 546123 w 604204"/>
                <a:gd name="connsiteY52" fmla="*/ 79390 h 428226"/>
                <a:gd name="connsiteX53" fmla="*/ 535283 w 604204"/>
                <a:gd name="connsiteY53" fmla="*/ 85068 h 428226"/>
                <a:gd name="connsiteX54" fmla="*/ 531050 w 604204"/>
                <a:gd name="connsiteY54" fmla="*/ 94772 h 428226"/>
                <a:gd name="connsiteX55" fmla="*/ 545090 w 604204"/>
                <a:gd name="connsiteY55" fmla="*/ 114387 h 428226"/>
                <a:gd name="connsiteX56" fmla="*/ 545606 w 604204"/>
                <a:gd name="connsiteY56" fmla="*/ 129356 h 428226"/>
                <a:gd name="connsiteX57" fmla="*/ 552317 w 604204"/>
                <a:gd name="connsiteY57" fmla="*/ 144429 h 428226"/>
                <a:gd name="connsiteX58" fmla="*/ 558511 w 604204"/>
                <a:gd name="connsiteY58" fmla="*/ 158263 h 428226"/>
                <a:gd name="connsiteX59" fmla="*/ 563776 w 604204"/>
                <a:gd name="connsiteY59" fmla="*/ 166212 h 428226"/>
                <a:gd name="connsiteX60" fmla="*/ 578023 w 604204"/>
                <a:gd name="connsiteY60" fmla="*/ 166522 h 428226"/>
                <a:gd name="connsiteX61" fmla="*/ 566770 w 604204"/>
                <a:gd name="connsiteY61" fmla="*/ 181078 h 428226"/>
                <a:gd name="connsiteX62" fmla="*/ 556240 w 604204"/>
                <a:gd name="connsiteY62" fmla="*/ 185621 h 428226"/>
                <a:gd name="connsiteX63" fmla="*/ 556240 w 604204"/>
                <a:gd name="connsiteY63" fmla="*/ 201829 h 428226"/>
                <a:gd name="connsiteX64" fmla="*/ 594025 w 604204"/>
                <a:gd name="connsiteY64" fmla="*/ 227948 h 428226"/>
                <a:gd name="connsiteX65" fmla="*/ 598980 w 604204"/>
                <a:gd name="connsiteY65" fmla="*/ 257060 h 428226"/>
                <a:gd name="connsiteX66" fmla="*/ 589482 w 604204"/>
                <a:gd name="connsiteY66" fmla="*/ 262532 h 428226"/>
                <a:gd name="connsiteX67" fmla="*/ 584011 w 604204"/>
                <a:gd name="connsiteY67" fmla="*/ 253654 h 428226"/>
                <a:gd name="connsiteX68" fmla="*/ 573687 w 604204"/>
                <a:gd name="connsiteY68" fmla="*/ 240955 h 428226"/>
                <a:gd name="connsiteX69" fmla="*/ 573687 w 604204"/>
                <a:gd name="connsiteY69" fmla="*/ 240955 h 428226"/>
                <a:gd name="connsiteX70" fmla="*/ 557375 w 604204"/>
                <a:gd name="connsiteY70" fmla="*/ 234968 h 428226"/>
                <a:gd name="connsiteX71" fmla="*/ 547671 w 604204"/>
                <a:gd name="connsiteY71" fmla="*/ 251692 h 428226"/>
                <a:gd name="connsiteX72" fmla="*/ 550872 w 604204"/>
                <a:gd name="connsiteY72" fmla="*/ 295671 h 428226"/>
                <a:gd name="connsiteX73" fmla="*/ 500595 w 604204"/>
                <a:gd name="connsiteY73" fmla="*/ 286276 h 428226"/>
                <a:gd name="connsiteX74" fmla="*/ 459094 w 604204"/>
                <a:gd name="connsiteY74" fmla="*/ 322203 h 428226"/>
                <a:gd name="connsiteX75" fmla="*/ 446396 w 604204"/>
                <a:gd name="connsiteY75" fmla="*/ 360091 h 428226"/>
                <a:gd name="connsiteX76" fmla="*/ 445880 w 604204"/>
                <a:gd name="connsiteY76" fmla="*/ 384558 h 428226"/>
                <a:gd name="connsiteX77" fmla="*/ 452693 w 604204"/>
                <a:gd name="connsiteY77" fmla="*/ 393333 h 428226"/>
                <a:gd name="connsiteX78" fmla="*/ 458681 w 604204"/>
                <a:gd name="connsiteY78" fmla="*/ 390649 h 428226"/>
                <a:gd name="connsiteX79" fmla="*/ 477470 w 604204"/>
                <a:gd name="connsiteY79" fmla="*/ 363291 h 428226"/>
                <a:gd name="connsiteX80" fmla="*/ 485006 w 604204"/>
                <a:gd name="connsiteY80" fmla="*/ 372479 h 428226"/>
                <a:gd name="connsiteX81" fmla="*/ 493265 w 604204"/>
                <a:gd name="connsiteY81" fmla="*/ 397669 h 428226"/>
                <a:gd name="connsiteX82" fmla="*/ 465495 w 604204"/>
                <a:gd name="connsiteY82" fmla="*/ 412019 h 428226"/>
                <a:gd name="connsiteX83" fmla="*/ 451455 w 604204"/>
                <a:gd name="connsiteY83" fmla="*/ 424820 h 428226"/>
                <a:gd name="connsiteX84" fmla="*/ 447532 w 604204"/>
                <a:gd name="connsiteY84" fmla="*/ 428227 h 428226"/>
                <a:gd name="connsiteX85" fmla="*/ 438860 w 604204"/>
                <a:gd name="connsiteY85" fmla="*/ 423375 h 428226"/>
                <a:gd name="connsiteX86" fmla="*/ 420793 w 604204"/>
                <a:gd name="connsiteY86" fmla="*/ 406444 h 428226"/>
                <a:gd name="connsiteX87" fmla="*/ 413257 w 604204"/>
                <a:gd name="connsiteY87" fmla="*/ 399837 h 428226"/>
                <a:gd name="connsiteX88" fmla="*/ 413257 w 604204"/>
                <a:gd name="connsiteY88" fmla="*/ 399837 h 428226"/>
                <a:gd name="connsiteX89" fmla="*/ 425026 w 604204"/>
                <a:gd name="connsiteY89" fmla="*/ 363498 h 428226"/>
                <a:gd name="connsiteX90" fmla="*/ 440511 w 604204"/>
                <a:gd name="connsiteY90" fmla="*/ 315286 h 428226"/>
                <a:gd name="connsiteX91" fmla="*/ 435040 w 604204"/>
                <a:gd name="connsiteY91" fmla="*/ 311363 h 428226"/>
                <a:gd name="connsiteX92" fmla="*/ 428226 w 604204"/>
                <a:gd name="connsiteY92" fmla="*/ 313634 h 428226"/>
                <a:gd name="connsiteX93" fmla="*/ 399010 w 604204"/>
                <a:gd name="connsiteY93" fmla="*/ 313737 h 428226"/>
                <a:gd name="connsiteX94" fmla="*/ 375679 w 604204"/>
                <a:gd name="connsiteY94" fmla="*/ 318590 h 428226"/>
                <a:gd name="connsiteX95" fmla="*/ 362051 w 604204"/>
                <a:gd name="connsiteY95" fmla="*/ 325300 h 428226"/>
                <a:gd name="connsiteX96" fmla="*/ 336758 w 604204"/>
                <a:gd name="connsiteY96" fmla="*/ 307853 h 428226"/>
                <a:gd name="connsiteX97" fmla="*/ 269551 w 604204"/>
                <a:gd name="connsiteY97" fmla="*/ 190782 h 428226"/>
                <a:gd name="connsiteX98" fmla="*/ 237754 w 604204"/>
                <a:gd name="connsiteY98" fmla="*/ 154546 h 428226"/>
                <a:gd name="connsiteX99" fmla="*/ 234967 w 604204"/>
                <a:gd name="connsiteY99" fmla="*/ 157230 h 428226"/>
                <a:gd name="connsiteX100" fmla="*/ 238167 w 604204"/>
                <a:gd name="connsiteY100" fmla="*/ 159398 h 428226"/>
                <a:gd name="connsiteX101" fmla="*/ 218965 w 604204"/>
                <a:gd name="connsiteY101" fmla="*/ 225470 h 428226"/>
                <a:gd name="connsiteX102" fmla="*/ 178290 w 604204"/>
                <a:gd name="connsiteY102" fmla="*/ 236516 h 428226"/>
                <a:gd name="connsiteX103" fmla="*/ 171373 w 604204"/>
                <a:gd name="connsiteY103" fmla="*/ 199867 h 428226"/>
                <a:gd name="connsiteX104" fmla="*/ 176638 w 604204"/>
                <a:gd name="connsiteY104" fmla="*/ 176226 h 428226"/>
                <a:gd name="connsiteX105" fmla="*/ 141847 w 604204"/>
                <a:gd name="connsiteY105" fmla="*/ 196977 h 428226"/>
                <a:gd name="connsiteX106" fmla="*/ 179219 w 604204"/>
                <a:gd name="connsiteY106" fmla="*/ 258815 h 428226"/>
                <a:gd name="connsiteX107" fmla="*/ 200692 w 604204"/>
                <a:gd name="connsiteY107" fmla="*/ 310331 h 428226"/>
                <a:gd name="connsiteX108" fmla="*/ 183761 w 604204"/>
                <a:gd name="connsiteY108" fmla="*/ 316318 h 428226"/>
                <a:gd name="connsiteX109" fmla="*/ 183761 w 604204"/>
                <a:gd name="connsiteY109" fmla="*/ 316318 h 428226"/>
                <a:gd name="connsiteX110" fmla="*/ 92087 w 604204"/>
                <a:gd name="connsiteY110" fmla="*/ 299491 h 42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604204" h="428226">
                  <a:moveTo>
                    <a:pt x="92087" y="299491"/>
                  </a:moveTo>
                  <a:cubicBezTo>
                    <a:pt x="89403" y="295155"/>
                    <a:pt x="85687" y="291129"/>
                    <a:pt x="84344" y="286276"/>
                  </a:cubicBezTo>
                  <a:cubicBezTo>
                    <a:pt x="81557" y="276366"/>
                    <a:pt x="77015" y="268726"/>
                    <a:pt x="67310" y="266971"/>
                  </a:cubicBezTo>
                  <a:cubicBezTo>
                    <a:pt x="56677" y="265010"/>
                    <a:pt x="49657" y="257577"/>
                    <a:pt x="42534" y="249937"/>
                  </a:cubicBezTo>
                  <a:cubicBezTo>
                    <a:pt x="36959" y="243949"/>
                    <a:pt x="31694" y="245601"/>
                    <a:pt x="26016" y="249834"/>
                  </a:cubicBezTo>
                  <a:cubicBezTo>
                    <a:pt x="17137" y="256647"/>
                    <a:pt x="12388" y="250660"/>
                    <a:pt x="9085" y="242401"/>
                  </a:cubicBezTo>
                  <a:cubicBezTo>
                    <a:pt x="5678" y="233729"/>
                    <a:pt x="2994" y="224747"/>
                    <a:pt x="0" y="215869"/>
                  </a:cubicBezTo>
                  <a:cubicBezTo>
                    <a:pt x="14969" y="217624"/>
                    <a:pt x="29629" y="230219"/>
                    <a:pt x="44289" y="222373"/>
                  </a:cubicBezTo>
                  <a:cubicBezTo>
                    <a:pt x="55232" y="216592"/>
                    <a:pt x="60187" y="212875"/>
                    <a:pt x="64833" y="229083"/>
                  </a:cubicBezTo>
                  <a:cubicBezTo>
                    <a:pt x="67414" y="238168"/>
                    <a:pt x="75569" y="237962"/>
                    <a:pt x="83828" y="231664"/>
                  </a:cubicBezTo>
                  <a:cubicBezTo>
                    <a:pt x="88474" y="228051"/>
                    <a:pt x="91158" y="222992"/>
                    <a:pt x="87338" y="217624"/>
                  </a:cubicBezTo>
                  <a:cubicBezTo>
                    <a:pt x="80938" y="208642"/>
                    <a:pt x="68136" y="202655"/>
                    <a:pt x="79183" y="187376"/>
                  </a:cubicBezTo>
                  <a:cubicBezTo>
                    <a:pt x="81041" y="184898"/>
                    <a:pt x="77634" y="176949"/>
                    <a:pt x="75466" y="172097"/>
                  </a:cubicBezTo>
                  <a:cubicBezTo>
                    <a:pt x="67104" y="153617"/>
                    <a:pt x="66072" y="134518"/>
                    <a:pt x="72885" y="115626"/>
                  </a:cubicBezTo>
                  <a:cubicBezTo>
                    <a:pt x="78873" y="99005"/>
                    <a:pt x="73195" y="79287"/>
                    <a:pt x="86409" y="64317"/>
                  </a:cubicBezTo>
                  <a:cubicBezTo>
                    <a:pt x="90848" y="59259"/>
                    <a:pt x="82486" y="52342"/>
                    <a:pt x="80112" y="46251"/>
                  </a:cubicBezTo>
                  <a:cubicBezTo>
                    <a:pt x="79286" y="44289"/>
                    <a:pt x="79699" y="40366"/>
                    <a:pt x="80938" y="39128"/>
                  </a:cubicBezTo>
                  <a:cubicBezTo>
                    <a:pt x="82280" y="37889"/>
                    <a:pt x="85687" y="38095"/>
                    <a:pt x="87648" y="38921"/>
                  </a:cubicBezTo>
                  <a:cubicBezTo>
                    <a:pt x="91055" y="40470"/>
                    <a:pt x="94771" y="42534"/>
                    <a:pt x="97146" y="45528"/>
                  </a:cubicBezTo>
                  <a:cubicBezTo>
                    <a:pt x="101275" y="50793"/>
                    <a:pt x="104579" y="52445"/>
                    <a:pt x="108502" y="45631"/>
                  </a:cubicBezTo>
                  <a:cubicBezTo>
                    <a:pt x="115316" y="33656"/>
                    <a:pt x="121613" y="36856"/>
                    <a:pt x="133279" y="40676"/>
                  </a:cubicBezTo>
                  <a:cubicBezTo>
                    <a:pt x="151861" y="46870"/>
                    <a:pt x="173128" y="46767"/>
                    <a:pt x="190782" y="32727"/>
                  </a:cubicBezTo>
                  <a:cubicBezTo>
                    <a:pt x="193569" y="30559"/>
                    <a:pt x="195427" y="29423"/>
                    <a:pt x="196976" y="32933"/>
                  </a:cubicBezTo>
                  <a:cubicBezTo>
                    <a:pt x="198008" y="35205"/>
                    <a:pt x="198524" y="38715"/>
                    <a:pt x="197595" y="40676"/>
                  </a:cubicBezTo>
                  <a:cubicBezTo>
                    <a:pt x="193363" y="49142"/>
                    <a:pt x="188407" y="57194"/>
                    <a:pt x="183761" y="65350"/>
                  </a:cubicBezTo>
                  <a:lnTo>
                    <a:pt x="183761" y="65350"/>
                  </a:lnTo>
                  <a:cubicBezTo>
                    <a:pt x="191401" y="65453"/>
                    <a:pt x="199144" y="64730"/>
                    <a:pt x="206577" y="65866"/>
                  </a:cubicBezTo>
                  <a:cubicBezTo>
                    <a:pt x="223611" y="68550"/>
                    <a:pt x="231767" y="64214"/>
                    <a:pt x="239406" y="48109"/>
                  </a:cubicBezTo>
                  <a:cubicBezTo>
                    <a:pt x="243123" y="40263"/>
                    <a:pt x="250246" y="36856"/>
                    <a:pt x="257886" y="34998"/>
                  </a:cubicBezTo>
                  <a:cubicBezTo>
                    <a:pt x="262634" y="33759"/>
                    <a:pt x="266351" y="39953"/>
                    <a:pt x="266764" y="45631"/>
                  </a:cubicBezTo>
                  <a:cubicBezTo>
                    <a:pt x="267487" y="55129"/>
                    <a:pt x="254066" y="55955"/>
                    <a:pt x="257473" y="67208"/>
                  </a:cubicBezTo>
                  <a:cubicBezTo>
                    <a:pt x="260776" y="66589"/>
                    <a:pt x="264183" y="65659"/>
                    <a:pt x="267487" y="65350"/>
                  </a:cubicBezTo>
                  <a:cubicBezTo>
                    <a:pt x="275642" y="64730"/>
                    <a:pt x="279978" y="48006"/>
                    <a:pt x="289992" y="57813"/>
                  </a:cubicBezTo>
                  <a:cubicBezTo>
                    <a:pt x="296186" y="63801"/>
                    <a:pt x="293709" y="72989"/>
                    <a:pt x="293399" y="81351"/>
                  </a:cubicBezTo>
                  <a:cubicBezTo>
                    <a:pt x="293193" y="87855"/>
                    <a:pt x="299593" y="91056"/>
                    <a:pt x="304342" y="89094"/>
                  </a:cubicBezTo>
                  <a:cubicBezTo>
                    <a:pt x="317143" y="83623"/>
                    <a:pt x="329635" y="76912"/>
                    <a:pt x="341817" y="69892"/>
                  </a:cubicBezTo>
                  <a:cubicBezTo>
                    <a:pt x="346463" y="67208"/>
                    <a:pt x="348527" y="61943"/>
                    <a:pt x="346979" y="55749"/>
                  </a:cubicBezTo>
                  <a:cubicBezTo>
                    <a:pt x="345327" y="49038"/>
                    <a:pt x="343159" y="42018"/>
                    <a:pt x="348734" y="36340"/>
                  </a:cubicBezTo>
                  <a:cubicBezTo>
                    <a:pt x="354205" y="30869"/>
                    <a:pt x="361019" y="35824"/>
                    <a:pt x="366594" y="34688"/>
                  </a:cubicBezTo>
                  <a:cubicBezTo>
                    <a:pt x="381460" y="31591"/>
                    <a:pt x="395707" y="26533"/>
                    <a:pt x="395397" y="4750"/>
                  </a:cubicBezTo>
                  <a:cubicBezTo>
                    <a:pt x="395294" y="414"/>
                    <a:pt x="400352" y="-928"/>
                    <a:pt x="403966" y="620"/>
                  </a:cubicBezTo>
                  <a:cubicBezTo>
                    <a:pt x="405824" y="1446"/>
                    <a:pt x="408095" y="4543"/>
                    <a:pt x="407992" y="6608"/>
                  </a:cubicBezTo>
                  <a:cubicBezTo>
                    <a:pt x="407476" y="20338"/>
                    <a:pt x="405514" y="34172"/>
                    <a:pt x="405721" y="47903"/>
                  </a:cubicBezTo>
                  <a:cubicBezTo>
                    <a:pt x="405927" y="64008"/>
                    <a:pt x="408095" y="65556"/>
                    <a:pt x="425955" y="70924"/>
                  </a:cubicBezTo>
                  <a:cubicBezTo>
                    <a:pt x="428226" y="71647"/>
                    <a:pt x="431014" y="71234"/>
                    <a:pt x="432975" y="72576"/>
                  </a:cubicBezTo>
                  <a:cubicBezTo>
                    <a:pt x="437414" y="75673"/>
                    <a:pt x="435763" y="88888"/>
                    <a:pt x="445054" y="83106"/>
                  </a:cubicBezTo>
                  <a:cubicBezTo>
                    <a:pt x="454139" y="77428"/>
                    <a:pt x="460436" y="68034"/>
                    <a:pt x="457339" y="55232"/>
                  </a:cubicBezTo>
                  <a:cubicBezTo>
                    <a:pt x="455481" y="47386"/>
                    <a:pt x="450319" y="40366"/>
                    <a:pt x="452693" y="31385"/>
                  </a:cubicBezTo>
                  <a:cubicBezTo>
                    <a:pt x="466630" y="36134"/>
                    <a:pt x="483561" y="30972"/>
                    <a:pt x="491510" y="50071"/>
                  </a:cubicBezTo>
                  <a:cubicBezTo>
                    <a:pt x="493782" y="55439"/>
                    <a:pt x="499873" y="54820"/>
                    <a:pt x="505138" y="52961"/>
                  </a:cubicBezTo>
                  <a:cubicBezTo>
                    <a:pt x="512158" y="50380"/>
                    <a:pt x="517836" y="52135"/>
                    <a:pt x="519900" y="60498"/>
                  </a:cubicBezTo>
                  <a:cubicBezTo>
                    <a:pt x="522275" y="70305"/>
                    <a:pt x="528882" y="72783"/>
                    <a:pt x="536935" y="74125"/>
                  </a:cubicBezTo>
                  <a:cubicBezTo>
                    <a:pt x="540341" y="74641"/>
                    <a:pt x="546019" y="77532"/>
                    <a:pt x="546123" y="79390"/>
                  </a:cubicBezTo>
                  <a:cubicBezTo>
                    <a:pt x="546432" y="88165"/>
                    <a:pt x="538999" y="83106"/>
                    <a:pt x="535283" y="85068"/>
                  </a:cubicBezTo>
                  <a:cubicBezTo>
                    <a:pt x="531257" y="87133"/>
                    <a:pt x="528985" y="91159"/>
                    <a:pt x="531050" y="94772"/>
                  </a:cubicBezTo>
                  <a:cubicBezTo>
                    <a:pt x="535076" y="101792"/>
                    <a:pt x="540445" y="107780"/>
                    <a:pt x="545090" y="114387"/>
                  </a:cubicBezTo>
                  <a:cubicBezTo>
                    <a:pt x="548394" y="119136"/>
                    <a:pt x="549942" y="124917"/>
                    <a:pt x="545606" y="129356"/>
                  </a:cubicBezTo>
                  <a:cubicBezTo>
                    <a:pt x="531463" y="143603"/>
                    <a:pt x="543542" y="142158"/>
                    <a:pt x="552317" y="144429"/>
                  </a:cubicBezTo>
                  <a:cubicBezTo>
                    <a:pt x="557995" y="145874"/>
                    <a:pt x="557892" y="152791"/>
                    <a:pt x="558511" y="158263"/>
                  </a:cubicBezTo>
                  <a:cubicBezTo>
                    <a:pt x="558924" y="161876"/>
                    <a:pt x="558511" y="167451"/>
                    <a:pt x="563776" y="166212"/>
                  </a:cubicBezTo>
                  <a:cubicBezTo>
                    <a:pt x="568835" y="165076"/>
                    <a:pt x="574926" y="155166"/>
                    <a:pt x="578023" y="166522"/>
                  </a:cubicBezTo>
                  <a:cubicBezTo>
                    <a:pt x="579984" y="173852"/>
                    <a:pt x="572655" y="178187"/>
                    <a:pt x="566770" y="181078"/>
                  </a:cubicBezTo>
                  <a:cubicBezTo>
                    <a:pt x="563363" y="182730"/>
                    <a:pt x="559440" y="183556"/>
                    <a:pt x="556240" y="185621"/>
                  </a:cubicBezTo>
                  <a:cubicBezTo>
                    <a:pt x="550252" y="189544"/>
                    <a:pt x="550046" y="200487"/>
                    <a:pt x="556240" y="201829"/>
                  </a:cubicBezTo>
                  <a:cubicBezTo>
                    <a:pt x="572242" y="205236"/>
                    <a:pt x="581946" y="218450"/>
                    <a:pt x="594025" y="227948"/>
                  </a:cubicBezTo>
                  <a:cubicBezTo>
                    <a:pt x="605794" y="237136"/>
                    <a:pt x="607239" y="244156"/>
                    <a:pt x="598980" y="257060"/>
                  </a:cubicBezTo>
                  <a:cubicBezTo>
                    <a:pt x="597122" y="259951"/>
                    <a:pt x="592786" y="262429"/>
                    <a:pt x="589482" y="262532"/>
                  </a:cubicBezTo>
                  <a:cubicBezTo>
                    <a:pt x="585146" y="262635"/>
                    <a:pt x="583494" y="257886"/>
                    <a:pt x="584011" y="253654"/>
                  </a:cubicBezTo>
                  <a:cubicBezTo>
                    <a:pt x="585353" y="244466"/>
                    <a:pt x="581326" y="241162"/>
                    <a:pt x="573687" y="240955"/>
                  </a:cubicBezTo>
                  <a:lnTo>
                    <a:pt x="573687" y="240955"/>
                  </a:lnTo>
                  <a:cubicBezTo>
                    <a:pt x="569557" y="234658"/>
                    <a:pt x="564086" y="231561"/>
                    <a:pt x="557375" y="234968"/>
                  </a:cubicBezTo>
                  <a:cubicBezTo>
                    <a:pt x="551181" y="238168"/>
                    <a:pt x="547878" y="244878"/>
                    <a:pt x="547671" y="251692"/>
                  </a:cubicBezTo>
                  <a:cubicBezTo>
                    <a:pt x="547052" y="266352"/>
                    <a:pt x="555208" y="280495"/>
                    <a:pt x="550872" y="295671"/>
                  </a:cubicBezTo>
                  <a:cubicBezTo>
                    <a:pt x="531669" y="266248"/>
                    <a:pt x="531257" y="265423"/>
                    <a:pt x="500595" y="286276"/>
                  </a:cubicBezTo>
                  <a:cubicBezTo>
                    <a:pt x="485729" y="296394"/>
                    <a:pt x="471999" y="309195"/>
                    <a:pt x="459094" y="322203"/>
                  </a:cubicBezTo>
                  <a:cubicBezTo>
                    <a:pt x="449390" y="331907"/>
                    <a:pt x="446602" y="346670"/>
                    <a:pt x="446396" y="360091"/>
                  </a:cubicBezTo>
                  <a:cubicBezTo>
                    <a:pt x="446189" y="368246"/>
                    <a:pt x="444951" y="376505"/>
                    <a:pt x="445880" y="384558"/>
                  </a:cubicBezTo>
                  <a:cubicBezTo>
                    <a:pt x="446189" y="387861"/>
                    <a:pt x="449803" y="391165"/>
                    <a:pt x="452693" y="393333"/>
                  </a:cubicBezTo>
                  <a:cubicBezTo>
                    <a:pt x="453622" y="394056"/>
                    <a:pt x="457442" y="392404"/>
                    <a:pt x="458681" y="390649"/>
                  </a:cubicBezTo>
                  <a:cubicBezTo>
                    <a:pt x="464979" y="382080"/>
                    <a:pt x="470863" y="373099"/>
                    <a:pt x="477470" y="363291"/>
                  </a:cubicBezTo>
                  <a:cubicBezTo>
                    <a:pt x="480464" y="366801"/>
                    <a:pt x="483148" y="369382"/>
                    <a:pt x="485006" y="372479"/>
                  </a:cubicBezTo>
                  <a:cubicBezTo>
                    <a:pt x="489446" y="380222"/>
                    <a:pt x="499666" y="386519"/>
                    <a:pt x="493265" y="397669"/>
                  </a:cubicBezTo>
                  <a:cubicBezTo>
                    <a:pt x="487071" y="408302"/>
                    <a:pt x="479845" y="418213"/>
                    <a:pt x="465495" y="412019"/>
                  </a:cubicBezTo>
                  <a:cubicBezTo>
                    <a:pt x="454758" y="407373"/>
                    <a:pt x="452590" y="415942"/>
                    <a:pt x="451455" y="424820"/>
                  </a:cubicBezTo>
                  <a:cubicBezTo>
                    <a:pt x="450112" y="425956"/>
                    <a:pt x="448770" y="427091"/>
                    <a:pt x="447532" y="428227"/>
                  </a:cubicBezTo>
                  <a:cubicBezTo>
                    <a:pt x="444125" y="427608"/>
                    <a:pt x="441234" y="426059"/>
                    <a:pt x="438860" y="423375"/>
                  </a:cubicBezTo>
                  <a:cubicBezTo>
                    <a:pt x="434730" y="415426"/>
                    <a:pt x="429155" y="409128"/>
                    <a:pt x="420793" y="406444"/>
                  </a:cubicBezTo>
                  <a:cubicBezTo>
                    <a:pt x="418006" y="404586"/>
                    <a:pt x="415528" y="402315"/>
                    <a:pt x="413257" y="399837"/>
                  </a:cubicBezTo>
                  <a:lnTo>
                    <a:pt x="413257" y="399837"/>
                  </a:lnTo>
                  <a:cubicBezTo>
                    <a:pt x="413670" y="386416"/>
                    <a:pt x="411605" y="372789"/>
                    <a:pt x="425026" y="363498"/>
                  </a:cubicBezTo>
                  <a:cubicBezTo>
                    <a:pt x="440924" y="352348"/>
                    <a:pt x="435350" y="331391"/>
                    <a:pt x="440511" y="315286"/>
                  </a:cubicBezTo>
                  <a:cubicBezTo>
                    <a:pt x="440718" y="314667"/>
                    <a:pt x="437105" y="311569"/>
                    <a:pt x="435040" y="311363"/>
                  </a:cubicBezTo>
                  <a:cubicBezTo>
                    <a:pt x="432872" y="311053"/>
                    <a:pt x="429878" y="312086"/>
                    <a:pt x="428226" y="313634"/>
                  </a:cubicBezTo>
                  <a:cubicBezTo>
                    <a:pt x="418315" y="323648"/>
                    <a:pt x="409850" y="324061"/>
                    <a:pt x="399010" y="313737"/>
                  </a:cubicBezTo>
                  <a:cubicBezTo>
                    <a:pt x="385280" y="300626"/>
                    <a:pt x="383731" y="301246"/>
                    <a:pt x="375679" y="318590"/>
                  </a:cubicBezTo>
                  <a:cubicBezTo>
                    <a:pt x="372169" y="326332"/>
                    <a:pt x="368968" y="329636"/>
                    <a:pt x="362051" y="325300"/>
                  </a:cubicBezTo>
                  <a:cubicBezTo>
                    <a:pt x="353380" y="319828"/>
                    <a:pt x="345224" y="313634"/>
                    <a:pt x="336758" y="307853"/>
                  </a:cubicBezTo>
                  <a:cubicBezTo>
                    <a:pt x="304136" y="275849"/>
                    <a:pt x="268003" y="246324"/>
                    <a:pt x="269551" y="190782"/>
                  </a:cubicBezTo>
                  <a:cubicBezTo>
                    <a:pt x="270274" y="167244"/>
                    <a:pt x="251382" y="163528"/>
                    <a:pt x="237754" y="154546"/>
                  </a:cubicBezTo>
                  <a:cubicBezTo>
                    <a:pt x="237341" y="149178"/>
                    <a:pt x="231354" y="161153"/>
                    <a:pt x="234967" y="157230"/>
                  </a:cubicBezTo>
                  <a:cubicBezTo>
                    <a:pt x="237032" y="154959"/>
                    <a:pt x="237548" y="155785"/>
                    <a:pt x="238167" y="159398"/>
                  </a:cubicBezTo>
                  <a:cubicBezTo>
                    <a:pt x="242710" y="185311"/>
                    <a:pt x="227018" y="204100"/>
                    <a:pt x="218965" y="225470"/>
                  </a:cubicBezTo>
                  <a:cubicBezTo>
                    <a:pt x="210087" y="248905"/>
                    <a:pt x="195531" y="243846"/>
                    <a:pt x="178290" y="236516"/>
                  </a:cubicBezTo>
                  <a:cubicBezTo>
                    <a:pt x="156404" y="227225"/>
                    <a:pt x="166108" y="213598"/>
                    <a:pt x="171373" y="199867"/>
                  </a:cubicBezTo>
                  <a:cubicBezTo>
                    <a:pt x="173851" y="193467"/>
                    <a:pt x="176845" y="187272"/>
                    <a:pt x="176638" y="176226"/>
                  </a:cubicBezTo>
                  <a:cubicBezTo>
                    <a:pt x="162701" y="180562"/>
                    <a:pt x="141538" y="178704"/>
                    <a:pt x="141847" y="196977"/>
                  </a:cubicBezTo>
                  <a:cubicBezTo>
                    <a:pt x="142364" y="222889"/>
                    <a:pt x="157849" y="247769"/>
                    <a:pt x="179219" y="258815"/>
                  </a:cubicBezTo>
                  <a:cubicBezTo>
                    <a:pt x="202860" y="270997"/>
                    <a:pt x="201828" y="289993"/>
                    <a:pt x="200692" y="310331"/>
                  </a:cubicBezTo>
                  <a:cubicBezTo>
                    <a:pt x="200073" y="320964"/>
                    <a:pt x="191814" y="322203"/>
                    <a:pt x="183761" y="316318"/>
                  </a:cubicBezTo>
                  <a:lnTo>
                    <a:pt x="183761" y="316318"/>
                  </a:lnTo>
                  <a:cubicBezTo>
                    <a:pt x="154029" y="305272"/>
                    <a:pt x="121613" y="311879"/>
                    <a:pt x="92087" y="299491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00909BFC-FED1-49E0-90C8-4F6BA40AE5B6}"/>
                </a:ext>
              </a:extLst>
            </p:cNvPr>
            <p:cNvSpPr/>
            <p:nvPr/>
          </p:nvSpPr>
          <p:spPr>
            <a:xfrm>
              <a:off x="6257607" y="1652731"/>
              <a:ext cx="76498" cy="83725"/>
            </a:xfrm>
            <a:custGeom>
              <a:avLst/>
              <a:gdLst>
                <a:gd name="connsiteX0" fmla="*/ 76499 w 76498"/>
                <a:gd name="connsiteY0" fmla="*/ 0 h 83725"/>
                <a:gd name="connsiteX1" fmla="*/ 76499 w 76498"/>
                <a:gd name="connsiteY1" fmla="*/ 16724 h 83725"/>
                <a:gd name="connsiteX2" fmla="*/ 17653 w 76498"/>
                <a:gd name="connsiteY2" fmla="*/ 80215 h 83725"/>
                <a:gd name="connsiteX3" fmla="*/ 15073 w 76498"/>
                <a:gd name="connsiteY3" fmla="*/ 83312 h 83725"/>
                <a:gd name="connsiteX4" fmla="*/ 0 w 76498"/>
                <a:gd name="connsiteY4" fmla="*/ 83725 h 83725"/>
                <a:gd name="connsiteX5" fmla="*/ 3820 w 76498"/>
                <a:gd name="connsiteY5" fmla="*/ 72369 h 83725"/>
                <a:gd name="connsiteX6" fmla="*/ 13524 w 76498"/>
                <a:gd name="connsiteY6" fmla="*/ 61219 h 83725"/>
                <a:gd name="connsiteX7" fmla="*/ 28080 w 76498"/>
                <a:gd name="connsiteY7" fmla="*/ 53477 h 83725"/>
                <a:gd name="connsiteX8" fmla="*/ 76499 w 76498"/>
                <a:gd name="connsiteY8" fmla="*/ 0 h 8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498" h="83725">
                  <a:moveTo>
                    <a:pt x="76499" y="0"/>
                  </a:moveTo>
                  <a:cubicBezTo>
                    <a:pt x="76499" y="5575"/>
                    <a:pt x="76499" y="11150"/>
                    <a:pt x="76499" y="16724"/>
                  </a:cubicBezTo>
                  <a:cubicBezTo>
                    <a:pt x="65555" y="47489"/>
                    <a:pt x="46560" y="69272"/>
                    <a:pt x="17653" y="80215"/>
                  </a:cubicBezTo>
                  <a:cubicBezTo>
                    <a:pt x="16621" y="80628"/>
                    <a:pt x="16002" y="82176"/>
                    <a:pt x="15073" y="83312"/>
                  </a:cubicBezTo>
                  <a:cubicBezTo>
                    <a:pt x="10014" y="83415"/>
                    <a:pt x="5059" y="83622"/>
                    <a:pt x="0" y="83725"/>
                  </a:cubicBezTo>
                  <a:cubicBezTo>
                    <a:pt x="1342" y="79905"/>
                    <a:pt x="3304" y="76292"/>
                    <a:pt x="3820" y="72369"/>
                  </a:cubicBezTo>
                  <a:cubicBezTo>
                    <a:pt x="4646" y="65865"/>
                    <a:pt x="3820" y="57916"/>
                    <a:pt x="13524" y="61219"/>
                  </a:cubicBezTo>
                  <a:cubicBezTo>
                    <a:pt x="21060" y="63800"/>
                    <a:pt x="26945" y="60187"/>
                    <a:pt x="28080" y="53477"/>
                  </a:cubicBezTo>
                  <a:cubicBezTo>
                    <a:pt x="33242" y="23228"/>
                    <a:pt x="50689" y="7227"/>
                    <a:pt x="76499" y="0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0C1FF0A2-8681-4F63-B5F9-6860CF4FA3C1}"/>
                </a:ext>
              </a:extLst>
            </p:cNvPr>
            <p:cNvSpPr/>
            <p:nvPr/>
          </p:nvSpPr>
          <p:spPr>
            <a:xfrm>
              <a:off x="5809147" y="1201277"/>
              <a:ext cx="27564" cy="32604"/>
            </a:xfrm>
            <a:custGeom>
              <a:avLst/>
              <a:gdLst>
                <a:gd name="connsiteX0" fmla="*/ 27564 w 27564"/>
                <a:gd name="connsiteY0" fmla="*/ 0 h 32604"/>
                <a:gd name="connsiteX1" fmla="*/ 26738 w 27564"/>
                <a:gd name="connsiteY1" fmla="*/ 20338 h 32604"/>
                <a:gd name="connsiteX2" fmla="*/ 10427 w 27564"/>
                <a:gd name="connsiteY2" fmla="*/ 32416 h 32604"/>
                <a:gd name="connsiteX3" fmla="*/ 1342 w 27564"/>
                <a:gd name="connsiteY3" fmla="*/ 26945 h 32604"/>
                <a:gd name="connsiteX4" fmla="*/ 2891 w 27564"/>
                <a:gd name="connsiteY4" fmla="*/ 15795 h 32604"/>
                <a:gd name="connsiteX5" fmla="*/ 27564 w 27564"/>
                <a:gd name="connsiteY5" fmla="*/ 0 h 32604"/>
                <a:gd name="connsiteX6" fmla="*/ 27564 w 27564"/>
                <a:gd name="connsiteY6" fmla="*/ 0 h 3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64" h="32604">
                  <a:moveTo>
                    <a:pt x="27564" y="0"/>
                  </a:moveTo>
                  <a:cubicBezTo>
                    <a:pt x="27358" y="6814"/>
                    <a:pt x="27667" y="13627"/>
                    <a:pt x="26738" y="20338"/>
                  </a:cubicBezTo>
                  <a:cubicBezTo>
                    <a:pt x="25396" y="30352"/>
                    <a:pt x="18583" y="33449"/>
                    <a:pt x="10427" y="32416"/>
                  </a:cubicBezTo>
                  <a:cubicBezTo>
                    <a:pt x="7227" y="32003"/>
                    <a:pt x="3510" y="29629"/>
                    <a:pt x="1342" y="26945"/>
                  </a:cubicBezTo>
                  <a:cubicBezTo>
                    <a:pt x="-1549" y="23331"/>
                    <a:pt x="826" y="19202"/>
                    <a:pt x="2891" y="15795"/>
                  </a:cubicBezTo>
                  <a:cubicBezTo>
                    <a:pt x="8878" y="6401"/>
                    <a:pt x="16621" y="103"/>
                    <a:pt x="27564" y="0"/>
                  </a:cubicBezTo>
                  <a:lnTo>
                    <a:pt x="27564" y="0"/>
                  </a:lnTo>
                  <a:close/>
                </a:path>
              </a:pathLst>
            </a:custGeom>
            <a:solidFill>
              <a:srgbClr val="9BD4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698DCE1B-CBFF-4280-AC87-4A6F08182DFD}"/>
                </a:ext>
              </a:extLst>
            </p:cNvPr>
            <p:cNvSpPr/>
            <p:nvPr/>
          </p:nvSpPr>
          <p:spPr>
            <a:xfrm>
              <a:off x="6125453" y="1256885"/>
              <a:ext cx="14876" cy="16865"/>
            </a:xfrm>
            <a:custGeom>
              <a:avLst/>
              <a:gdLst>
                <a:gd name="connsiteX0" fmla="*/ 14877 w 14876"/>
                <a:gd name="connsiteY0" fmla="*/ 7366 h 16865"/>
                <a:gd name="connsiteX1" fmla="*/ 3831 w 14876"/>
                <a:gd name="connsiteY1" fmla="*/ 16864 h 16865"/>
                <a:gd name="connsiteX2" fmla="*/ 11 w 14876"/>
                <a:gd name="connsiteY2" fmla="*/ 12528 h 16865"/>
                <a:gd name="connsiteX3" fmla="*/ 9612 w 14876"/>
                <a:gd name="connsiteY3" fmla="*/ 759 h 16865"/>
                <a:gd name="connsiteX4" fmla="*/ 12915 w 14876"/>
                <a:gd name="connsiteY4" fmla="*/ 139 h 16865"/>
                <a:gd name="connsiteX5" fmla="*/ 14877 w 14876"/>
                <a:gd name="connsiteY5" fmla="*/ 7366 h 16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76" h="16865">
                  <a:moveTo>
                    <a:pt x="14877" y="7366"/>
                  </a:moveTo>
                  <a:cubicBezTo>
                    <a:pt x="12399" y="12321"/>
                    <a:pt x="9199" y="16451"/>
                    <a:pt x="3831" y="16864"/>
                  </a:cubicBezTo>
                  <a:cubicBezTo>
                    <a:pt x="2592" y="16967"/>
                    <a:pt x="-196" y="12838"/>
                    <a:pt x="11" y="12528"/>
                  </a:cubicBezTo>
                  <a:cubicBezTo>
                    <a:pt x="3005" y="8398"/>
                    <a:pt x="6205" y="4475"/>
                    <a:pt x="9612" y="759"/>
                  </a:cubicBezTo>
                  <a:cubicBezTo>
                    <a:pt x="10335" y="36"/>
                    <a:pt x="12812" y="-170"/>
                    <a:pt x="12915" y="139"/>
                  </a:cubicBezTo>
                  <a:cubicBezTo>
                    <a:pt x="13845" y="2514"/>
                    <a:pt x="14258" y="4991"/>
                    <a:pt x="14877" y="736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CB16CD5E-C0FA-4D54-B162-B78E7E11675C}"/>
                </a:ext>
              </a:extLst>
            </p:cNvPr>
            <p:cNvSpPr/>
            <p:nvPr/>
          </p:nvSpPr>
          <p:spPr>
            <a:xfrm>
              <a:off x="5792935" y="1312531"/>
              <a:ext cx="8165" cy="8823"/>
            </a:xfrm>
            <a:custGeom>
              <a:avLst/>
              <a:gdLst>
                <a:gd name="connsiteX0" fmla="*/ 3823 w 8165"/>
                <a:gd name="connsiteY0" fmla="*/ 35 h 8823"/>
                <a:gd name="connsiteX1" fmla="*/ 7850 w 8165"/>
                <a:gd name="connsiteY1" fmla="*/ 4268 h 8823"/>
                <a:gd name="connsiteX2" fmla="*/ 2378 w 8165"/>
                <a:gd name="connsiteY2" fmla="*/ 8810 h 8823"/>
                <a:gd name="connsiteX3" fmla="*/ 4 w 8165"/>
                <a:gd name="connsiteY3" fmla="*/ 6333 h 8823"/>
                <a:gd name="connsiteX4" fmla="*/ 3823 w 8165"/>
                <a:gd name="connsiteY4" fmla="*/ 35 h 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65" h="8823">
                  <a:moveTo>
                    <a:pt x="3823" y="35"/>
                  </a:moveTo>
                  <a:cubicBezTo>
                    <a:pt x="6920" y="-274"/>
                    <a:pt x="8985" y="1481"/>
                    <a:pt x="7850" y="4268"/>
                  </a:cubicBezTo>
                  <a:cubicBezTo>
                    <a:pt x="7024" y="6333"/>
                    <a:pt x="4339" y="7572"/>
                    <a:pt x="2378" y="8810"/>
                  </a:cubicBezTo>
                  <a:cubicBezTo>
                    <a:pt x="2068" y="9017"/>
                    <a:pt x="-100" y="6642"/>
                    <a:pt x="4" y="6333"/>
                  </a:cubicBezTo>
                  <a:cubicBezTo>
                    <a:pt x="1139" y="4062"/>
                    <a:pt x="2584" y="2100"/>
                    <a:pt x="3823" y="35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53E055D3-56F1-47A0-A400-7F4099B4EC60}"/>
                </a:ext>
              </a:extLst>
            </p:cNvPr>
            <p:cNvSpPr/>
            <p:nvPr/>
          </p:nvSpPr>
          <p:spPr>
            <a:xfrm>
              <a:off x="5920536" y="1694439"/>
              <a:ext cx="8055" cy="8900"/>
            </a:xfrm>
            <a:custGeom>
              <a:avLst/>
              <a:gdLst>
                <a:gd name="connsiteX0" fmla="*/ 416 w 8055"/>
                <a:gd name="connsiteY0" fmla="*/ 0 h 8900"/>
                <a:gd name="connsiteX1" fmla="*/ 8056 w 8055"/>
                <a:gd name="connsiteY1" fmla="*/ 0 h 8900"/>
                <a:gd name="connsiteX2" fmla="*/ 8056 w 8055"/>
                <a:gd name="connsiteY2" fmla="*/ 8362 h 8900"/>
                <a:gd name="connsiteX3" fmla="*/ 7953 w 8055"/>
                <a:gd name="connsiteY3" fmla="*/ 8465 h 8900"/>
                <a:gd name="connsiteX4" fmla="*/ 416 w 8055"/>
                <a:gd name="connsiteY4" fmla="*/ 0 h 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5" h="8900">
                  <a:moveTo>
                    <a:pt x="416" y="0"/>
                  </a:moveTo>
                  <a:cubicBezTo>
                    <a:pt x="2997" y="0"/>
                    <a:pt x="5475" y="0"/>
                    <a:pt x="8056" y="0"/>
                  </a:cubicBezTo>
                  <a:cubicBezTo>
                    <a:pt x="8056" y="2787"/>
                    <a:pt x="8056" y="5575"/>
                    <a:pt x="8056" y="8362"/>
                  </a:cubicBezTo>
                  <a:lnTo>
                    <a:pt x="7953" y="8465"/>
                  </a:lnTo>
                  <a:cubicBezTo>
                    <a:pt x="1242" y="10117"/>
                    <a:pt x="-1029" y="7020"/>
                    <a:pt x="416" y="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2E070A94-9174-4298-B12F-6C56FADF5C65}"/>
                </a:ext>
              </a:extLst>
            </p:cNvPr>
            <p:cNvSpPr/>
            <p:nvPr/>
          </p:nvSpPr>
          <p:spPr>
            <a:xfrm>
              <a:off x="6047804" y="1510574"/>
              <a:ext cx="3226" cy="3306"/>
            </a:xfrm>
            <a:custGeom>
              <a:avLst/>
              <a:gdLst>
                <a:gd name="connsiteX0" fmla="*/ 3227 w 3226"/>
                <a:gd name="connsiteY0" fmla="*/ 0 h 3306"/>
                <a:gd name="connsiteX1" fmla="*/ 1575 w 3226"/>
                <a:gd name="connsiteY1" fmla="*/ 3304 h 3306"/>
                <a:gd name="connsiteX2" fmla="*/ 3227 w 3226"/>
                <a:gd name="connsiteY2" fmla="*/ 0 h 3306"/>
                <a:gd name="connsiteX3" fmla="*/ 3227 w 3226"/>
                <a:gd name="connsiteY3" fmla="*/ 0 h 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6" h="3306">
                  <a:moveTo>
                    <a:pt x="3227" y="0"/>
                  </a:moveTo>
                  <a:cubicBezTo>
                    <a:pt x="2607" y="1136"/>
                    <a:pt x="1885" y="3407"/>
                    <a:pt x="1575" y="3304"/>
                  </a:cubicBezTo>
                  <a:cubicBezTo>
                    <a:pt x="-1006" y="2684"/>
                    <a:pt x="-387" y="1445"/>
                    <a:pt x="3227" y="0"/>
                  </a:cubicBezTo>
                  <a:lnTo>
                    <a:pt x="3227" y="0"/>
                  </a:ln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2D4F1A8E-4590-4B43-8CFD-BACEB72D2D18}"/>
                </a:ext>
              </a:extLst>
            </p:cNvPr>
            <p:cNvSpPr/>
            <p:nvPr/>
          </p:nvSpPr>
          <p:spPr>
            <a:xfrm>
              <a:off x="6487309" y="1711163"/>
              <a:ext cx="7536" cy="8362"/>
            </a:xfrm>
            <a:custGeom>
              <a:avLst/>
              <a:gdLst>
                <a:gd name="connsiteX0" fmla="*/ 7536 w 7536"/>
                <a:gd name="connsiteY0" fmla="*/ 8362 h 8362"/>
                <a:gd name="connsiteX1" fmla="*/ 0 w 7536"/>
                <a:gd name="connsiteY1" fmla="*/ 0 h 8362"/>
                <a:gd name="connsiteX2" fmla="*/ 7536 w 7536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36" h="8362">
                  <a:moveTo>
                    <a:pt x="7536" y="8362"/>
                  </a:moveTo>
                  <a:cubicBezTo>
                    <a:pt x="5059" y="5575"/>
                    <a:pt x="2478" y="2787"/>
                    <a:pt x="0" y="0"/>
                  </a:cubicBezTo>
                  <a:cubicBezTo>
                    <a:pt x="2478" y="2787"/>
                    <a:pt x="4955" y="5575"/>
                    <a:pt x="7536" y="8362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1494E1C6-5D38-4305-8423-1B6A7EDC20E8}"/>
                </a:ext>
              </a:extLst>
            </p:cNvPr>
            <p:cNvSpPr/>
            <p:nvPr/>
          </p:nvSpPr>
          <p:spPr>
            <a:xfrm>
              <a:off x="5604401" y="1416767"/>
              <a:ext cx="209184" cy="183360"/>
            </a:xfrm>
            <a:custGeom>
              <a:avLst/>
              <a:gdLst>
                <a:gd name="connsiteX0" fmla="*/ 56291 w 209184"/>
                <a:gd name="connsiteY0" fmla="*/ 169067 h 183360"/>
                <a:gd name="connsiteX1" fmla="*/ 66615 w 209184"/>
                <a:gd name="connsiteY1" fmla="*/ 159982 h 183360"/>
                <a:gd name="connsiteX2" fmla="*/ 63930 w 209184"/>
                <a:gd name="connsiteY2" fmla="*/ 139438 h 183360"/>
                <a:gd name="connsiteX3" fmla="*/ 45245 w 209184"/>
                <a:gd name="connsiteY3" fmla="*/ 124572 h 183360"/>
                <a:gd name="connsiteX4" fmla="*/ 27488 w 209184"/>
                <a:gd name="connsiteY4" fmla="*/ 108054 h 183360"/>
                <a:gd name="connsiteX5" fmla="*/ 24494 w 209184"/>
                <a:gd name="connsiteY5" fmla="*/ 92879 h 183360"/>
                <a:gd name="connsiteX6" fmla="*/ 6944 w 209184"/>
                <a:gd name="connsiteY6" fmla="*/ 71096 h 183360"/>
                <a:gd name="connsiteX7" fmla="*/ 17061 w 209184"/>
                <a:gd name="connsiteY7" fmla="*/ 25671 h 183360"/>
                <a:gd name="connsiteX8" fmla="*/ 53297 w 209184"/>
                <a:gd name="connsiteY8" fmla="*/ 17206 h 183360"/>
                <a:gd name="connsiteX9" fmla="*/ 44935 w 209184"/>
                <a:gd name="connsiteY9" fmla="*/ 68928 h 183360"/>
                <a:gd name="connsiteX10" fmla="*/ 45864 w 209184"/>
                <a:gd name="connsiteY10" fmla="*/ 79355 h 183360"/>
                <a:gd name="connsiteX11" fmla="*/ 52678 w 209184"/>
                <a:gd name="connsiteY11" fmla="*/ 76774 h 183360"/>
                <a:gd name="connsiteX12" fmla="*/ 65582 w 209184"/>
                <a:gd name="connsiteY12" fmla="*/ 84620 h 183360"/>
                <a:gd name="connsiteX13" fmla="*/ 77145 w 209184"/>
                <a:gd name="connsiteY13" fmla="*/ 86478 h 183360"/>
                <a:gd name="connsiteX14" fmla="*/ 103057 w 209184"/>
                <a:gd name="connsiteY14" fmla="*/ 26910 h 183360"/>
                <a:gd name="connsiteX15" fmla="*/ 95418 w 209184"/>
                <a:gd name="connsiteY15" fmla="*/ 895 h 183360"/>
                <a:gd name="connsiteX16" fmla="*/ 131241 w 209184"/>
                <a:gd name="connsiteY16" fmla="*/ 6263 h 183360"/>
                <a:gd name="connsiteX17" fmla="*/ 141152 w 209184"/>
                <a:gd name="connsiteY17" fmla="*/ 16380 h 183360"/>
                <a:gd name="connsiteX18" fmla="*/ 154056 w 209184"/>
                <a:gd name="connsiteY18" fmla="*/ 30833 h 183360"/>
                <a:gd name="connsiteX19" fmla="*/ 150030 w 209184"/>
                <a:gd name="connsiteY19" fmla="*/ 48074 h 183360"/>
                <a:gd name="connsiteX20" fmla="*/ 145900 w 209184"/>
                <a:gd name="connsiteY20" fmla="*/ 68824 h 183360"/>
                <a:gd name="connsiteX21" fmla="*/ 196383 w 209184"/>
                <a:gd name="connsiteY21" fmla="*/ 145529 h 183360"/>
                <a:gd name="connsiteX22" fmla="*/ 209185 w 209184"/>
                <a:gd name="connsiteY22" fmla="*/ 160602 h 183360"/>
                <a:gd name="connsiteX23" fmla="*/ 184098 w 209184"/>
                <a:gd name="connsiteY23" fmla="*/ 168964 h 183360"/>
                <a:gd name="connsiteX24" fmla="*/ 133099 w 209184"/>
                <a:gd name="connsiteY24" fmla="*/ 180940 h 183360"/>
                <a:gd name="connsiteX25" fmla="*/ 115652 w 209184"/>
                <a:gd name="connsiteY25" fmla="*/ 178772 h 183360"/>
                <a:gd name="connsiteX26" fmla="*/ 87675 w 209184"/>
                <a:gd name="connsiteY26" fmla="*/ 175365 h 183360"/>
                <a:gd name="connsiteX27" fmla="*/ 56291 w 209184"/>
                <a:gd name="connsiteY27" fmla="*/ 169067 h 183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9184" h="183360">
                  <a:moveTo>
                    <a:pt x="56291" y="169067"/>
                  </a:moveTo>
                  <a:cubicBezTo>
                    <a:pt x="61453" y="168345"/>
                    <a:pt x="66821" y="167106"/>
                    <a:pt x="66615" y="159982"/>
                  </a:cubicBezTo>
                  <a:cubicBezTo>
                    <a:pt x="66408" y="153169"/>
                    <a:pt x="64756" y="146252"/>
                    <a:pt x="63930" y="139438"/>
                  </a:cubicBezTo>
                  <a:cubicBezTo>
                    <a:pt x="61866" y="122714"/>
                    <a:pt x="61866" y="122611"/>
                    <a:pt x="45245" y="124572"/>
                  </a:cubicBezTo>
                  <a:cubicBezTo>
                    <a:pt x="29346" y="126431"/>
                    <a:pt x="28107" y="125914"/>
                    <a:pt x="27488" y="108054"/>
                  </a:cubicBezTo>
                  <a:cubicBezTo>
                    <a:pt x="27281" y="102480"/>
                    <a:pt x="28623" y="97524"/>
                    <a:pt x="24494" y="92879"/>
                  </a:cubicBezTo>
                  <a:cubicBezTo>
                    <a:pt x="18300" y="85962"/>
                    <a:pt x="12931" y="78219"/>
                    <a:pt x="6944" y="71096"/>
                  </a:cubicBezTo>
                  <a:cubicBezTo>
                    <a:pt x="-5858" y="56023"/>
                    <a:pt x="-76" y="35376"/>
                    <a:pt x="17061" y="25671"/>
                  </a:cubicBezTo>
                  <a:cubicBezTo>
                    <a:pt x="29036" y="18961"/>
                    <a:pt x="42457" y="25671"/>
                    <a:pt x="53297" y="17206"/>
                  </a:cubicBezTo>
                  <a:cubicBezTo>
                    <a:pt x="63621" y="37027"/>
                    <a:pt x="54846" y="52926"/>
                    <a:pt x="44935" y="68928"/>
                  </a:cubicBezTo>
                  <a:cubicBezTo>
                    <a:pt x="42870" y="72334"/>
                    <a:pt x="41735" y="76877"/>
                    <a:pt x="45864" y="79355"/>
                  </a:cubicBezTo>
                  <a:cubicBezTo>
                    <a:pt x="47309" y="80180"/>
                    <a:pt x="50613" y="78219"/>
                    <a:pt x="52678" y="76774"/>
                  </a:cubicBezTo>
                  <a:cubicBezTo>
                    <a:pt x="61556" y="70683"/>
                    <a:pt x="62898" y="78425"/>
                    <a:pt x="65582" y="84620"/>
                  </a:cubicBezTo>
                  <a:cubicBezTo>
                    <a:pt x="68473" y="91227"/>
                    <a:pt x="74357" y="92362"/>
                    <a:pt x="77145" y="86478"/>
                  </a:cubicBezTo>
                  <a:cubicBezTo>
                    <a:pt x="86436" y="66966"/>
                    <a:pt x="94076" y="46628"/>
                    <a:pt x="103057" y="26910"/>
                  </a:cubicBezTo>
                  <a:cubicBezTo>
                    <a:pt x="107909" y="16277"/>
                    <a:pt x="101199" y="9154"/>
                    <a:pt x="95418" y="895"/>
                  </a:cubicBezTo>
                  <a:cubicBezTo>
                    <a:pt x="110077" y="-2719"/>
                    <a:pt x="120091" y="5747"/>
                    <a:pt x="131241" y="6263"/>
                  </a:cubicBezTo>
                  <a:cubicBezTo>
                    <a:pt x="137435" y="6573"/>
                    <a:pt x="139913" y="10496"/>
                    <a:pt x="141152" y="16380"/>
                  </a:cubicBezTo>
                  <a:cubicBezTo>
                    <a:pt x="142803" y="24020"/>
                    <a:pt x="149514" y="26291"/>
                    <a:pt x="154056" y="30833"/>
                  </a:cubicBezTo>
                  <a:cubicBezTo>
                    <a:pt x="162005" y="38782"/>
                    <a:pt x="161799" y="39092"/>
                    <a:pt x="150030" y="48074"/>
                  </a:cubicBezTo>
                  <a:cubicBezTo>
                    <a:pt x="142081" y="54062"/>
                    <a:pt x="139706" y="63250"/>
                    <a:pt x="145900" y="68824"/>
                  </a:cubicBezTo>
                  <a:cubicBezTo>
                    <a:pt x="169129" y="89575"/>
                    <a:pt x="183995" y="116313"/>
                    <a:pt x="196383" y="145529"/>
                  </a:cubicBezTo>
                  <a:cubicBezTo>
                    <a:pt x="198861" y="151414"/>
                    <a:pt x="204849" y="155647"/>
                    <a:pt x="209185" y="160602"/>
                  </a:cubicBezTo>
                  <a:cubicBezTo>
                    <a:pt x="201132" y="164525"/>
                    <a:pt x="193389" y="169687"/>
                    <a:pt x="184098" y="168964"/>
                  </a:cubicBezTo>
                  <a:cubicBezTo>
                    <a:pt x="165928" y="167519"/>
                    <a:pt x="148894" y="170719"/>
                    <a:pt x="133099" y="180940"/>
                  </a:cubicBezTo>
                  <a:cubicBezTo>
                    <a:pt x="127111" y="184863"/>
                    <a:pt x="120607" y="183933"/>
                    <a:pt x="115652" y="178772"/>
                  </a:cubicBezTo>
                  <a:cubicBezTo>
                    <a:pt x="106877" y="169893"/>
                    <a:pt x="98102" y="172061"/>
                    <a:pt x="87675" y="175365"/>
                  </a:cubicBezTo>
                  <a:cubicBezTo>
                    <a:pt x="77248" y="178875"/>
                    <a:pt x="65066" y="181043"/>
                    <a:pt x="56291" y="169067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EFDE12D0-8BEC-40C7-B725-91D1108559F4}"/>
                </a:ext>
              </a:extLst>
            </p:cNvPr>
            <p:cNvSpPr/>
            <p:nvPr/>
          </p:nvSpPr>
          <p:spPr>
            <a:xfrm>
              <a:off x="5569121" y="1558169"/>
              <a:ext cx="91674" cy="41054"/>
            </a:xfrm>
            <a:custGeom>
              <a:avLst/>
              <a:gdLst>
                <a:gd name="connsiteX0" fmla="*/ 0 w 91674"/>
                <a:gd name="connsiteY0" fmla="*/ 10838 h 41054"/>
                <a:gd name="connsiteX1" fmla="*/ 14660 w 91674"/>
                <a:gd name="connsiteY1" fmla="*/ 8876 h 41054"/>
                <a:gd name="connsiteX2" fmla="*/ 44185 w 91674"/>
                <a:gd name="connsiteY2" fmla="*/ 11354 h 41054"/>
                <a:gd name="connsiteX3" fmla="*/ 68033 w 91674"/>
                <a:gd name="connsiteY3" fmla="*/ 15483 h 41054"/>
                <a:gd name="connsiteX4" fmla="*/ 91674 w 91674"/>
                <a:gd name="connsiteY4" fmla="*/ 27665 h 41054"/>
                <a:gd name="connsiteX5" fmla="*/ 53477 w 91674"/>
                <a:gd name="connsiteY5" fmla="*/ 36131 h 41054"/>
                <a:gd name="connsiteX6" fmla="*/ 53477 w 91674"/>
                <a:gd name="connsiteY6" fmla="*/ 36131 h 41054"/>
                <a:gd name="connsiteX7" fmla="*/ 14969 w 91674"/>
                <a:gd name="connsiteY7" fmla="*/ 27665 h 41054"/>
                <a:gd name="connsiteX8" fmla="*/ 14969 w 91674"/>
                <a:gd name="connsiteY8" fmla="*/ 27665 h 41054"/>
                <a:gd name="connsiteX9" fmla="*/ 7330 w 91674"/>
                <a:gd name="connsiteY9" fmla="*/ 19406 h 41054"/>
                <a:gd name="connsiteX10" fmla="*/ 103 w 91674"/>
                <a:gd name="connsiteY10" fmla="*/ 18890 h 41054"/>
                <a:gd name="connsiteX11" fmla="*/ 0 w 91674"/>
                <a:gd name="connsiteY11" fmla="*/ 10838 h 4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674" h="41054">
                  <a:moveTo>
                    <a:pt x="0" y="10838"/>
                  </a:moveTo>
                  <a:cubicBezTo>
                    <a:pt x="4955" y="10321"/>
                    <a:pt x="11459" y="11767"/>
                    <a:pt x="14660" y="8876"/>
                  </a:cubicBezTo>
                  <a:cubicBezTo>
                    <a:pt x="25809" y="-1241"/>
                    <a:pt x="34481" y="-5474"/>
                    <a:pt x="44185" y="11354"/>
                  </a:cubicBezTo>
                  <a:cubicBezTo>
                    <a:pt x="49450" y="20439"/>
                    <a:pt x="59155" y="19819"/>
                    <a:pt x="68033" y="15483"/>
                  </a:cubicBezTo>
                  <a:cubicBezTo>
                    <a:pt x="80318" y="9392"/>
                    <a:pt x="86719" y="16825"/>
                    <a:pt x="91674" y="27665"/>
                  </a:cubicBezTo>
                  <a:cubicBezTo>
                    <a:pt x="78770" y="29523"/>
                    <a:pt x="64110" y="22090"/>
                    <a:pt x="53477" y="36131"/>
                  </a:cubicBezTo>
                  <a:lnTo>
                    <a:pt x="53477" y="36131"/>
                  </a:lnTo>
                  <a:cubicBezTo>
                    <a:pt x="39023" y="42222"/>
                    <a:pt x="24983" y="45732"/>
                    <a:pt x="14969" y="27665"/>
                  </a:cubicBezTo>
                  <a:lnTo>
                    <a:pt x="14969" y="27665"/>
                  </a:lnTo>
                  <a:cubicBezTo>
                    <a:pt x="12698" y="24568"/>
                    <a:pt x="10117" y="21884"/>
                    <a:pt x="7330" y="19406"/>
                  </a:cubicBezTo>
                  <a:cubicBezTo>
                    <a:pt x="4852" y="19303"/>
                    <a:pt x="2478" y="19097"/>
                    <a:pt x="103" y="18890"/>
                  </a:cubicBezTo>
                  <a:cubicBezTo>
                    <a:pt x="0" y="16309"/>
                    <a:pt x="0" y="13522"/>
                    <a:pt x="0" y="10838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0801E77F-4AE9-498F-9C5D-8FB70543D6AE}"/>
                </a:ext>
              </a:extLst>
            </p:cNvPr>
            <p:cNvSpPr/>
            <p:nvPr/>
          </p:nvSpPr>
          <p:spPr>
            <a:xfrm>
              <a:off x="6303548" y="1038003"/>
              <a:ext cx="175812" cy="121072"/>
            </a:xfrm>
            <a:custGeom>
              <a:avLst/>
              <a:gdLst>
                <a:gd name="connsiteX0" fmla="*/ 168069 w 175812"/>
                <a:gd name="connsiteY0" fmla="*/ 96170 h 121072"/>
                <a:gd name="connsiteX1" fmla="*/ 175812 w 175812"/>
                <a:gd name="connsiteY1" fmla="*/ 96273 h 121072"/>
                <a:gd name="connsiteX2" fmla="*/ 165489 w 175812"/>
                <a:gd name="connsiteY2" fmla="*/ 109694 h 121072"/>
                <a:gd name="connsiteX3" fmla="*/ 123161 w 175812"/>
                <a:gd name="connsiteY3" fmla="*/ 115062 h 121072"/>
                <a:gd name="connsiteX4" fmla="*/ 112631 w 175812"/>
                <a:gd name="connsiteY4" fmla="*/ 114546 h 121072"/>
                <a:gd name="connsiteX5" fmla="*/ 102514 w 175812"/>
                <a:gd name="connsiteY5" fmla="*/ 111139 h 121072"/>
                <a:gd name="connsiteX6" fmla="*/ 53580 w 175812"/>
                <a:gd name="connsiteY6" fmla="*/ 113100 h 121072"/>
                <a:gd name="connsiteX7" fmla="*/ 55438 w 175812"/>
                <a:gd name="connsiteY7" fmla="*/ 83781 h 121072"/>
                <a:gd name="connsiteX8" fmla="*/ 53477 w 175812"/>
                <a:gd name="connsiteY8" fmla="*/ 54565 h 121072"/>
                <a:gd name="connsiteX9" fmla="*/ 51825 w 175812"/>
                <a:gd name="connsiteY9" fmla="*/ 50952 h 121072"/>
                <a:gd name="connsiteX10" fmla="*/ 33036 w 175812"/>
                <a:gd name="connsiteY10" fmla="*/ 17193 h 121072"/>
                <a:gd name="connsiteX11" fmla="*/ 2478 w 175812"/>
                <a:gd name="connsiteY11" fmla="*/ 7386 h 121072"/>
                <a:gd name="connsiteX12" fmla="*/ 0 w 175812"/>
                <a:gd name="connsiteY12" fmla="*/ 4392 h 121072"/>
                <a:gd name="connsiteX13" fmla="*/ 26325 w 175812"/>
                <a:gd name="connsiteY13" fmla="*/ 1605 h 121072"/>
                <a:gd name="connsiteX14" fmla="*/ 47076 w 175812"/>
                <a:gd name="connsiteY14" fmla="*/ 10483 h 121072"/>
                <a:gd name="connsiteX15" fmla="*/ 80318 w 175812"/>
                <a:gd name="connsiteY15" fmla="*/ 69122 h 121072"/>
                <a:gd name="connsiteX16" fmla="*/ 91674 w 175812"/>
                <a:gd name="connsiteY16" fmla="*/ 79548 h 121072"/>
                <a:gd name="connsiteX17" fmla="*/ 91778 w 175812"/>
                <a:gd name="connsiteY17" fmla="*/ 79548 h 121072"/>
                <a:gd name="connsiteX18" fmla="*/ 160740 w 175812"/>
                <a:gd name="connsiteY18" fmla="*/ 96170 h 121072"/>
                <a:gd name="connsiteX19" fmla="*/ 168069 w 175812"/>
                <a:gd name="connsiteY19" fmla="*/ 96170 h 121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812" h="121072">
                  <a:moveTo>
                    <a:pt x="168069" y="96170"/>
                  </a:moveTo>
                  <a:cubicBezTo>
                    <a:pt x="170650" y="96170"/>
                    <a:pt x="173231" y="96273"/>
                    <a:pt x="175812" y="96273"/>
                  </a:cubicBezTo>
                  <a:cubicBezTo>
                    <a:pt x="174677" y="102983"/>
                    <a:pt x="173747" y="112378"/>
                    <a:pt x="165489" y="109694"/>
                  </a:cubicBezTo>
                  <a:cubicBezTo>
                    <a:pt x="150209" y="104738"/>
                    <a:pt x="136273" y="102157"/>
                    <a:pt x="123161" y="115062"/>
                  </a:cubicBezTo>
                  <a:cubicBezTo>
                    <a:pt x="119961" y="118262"/>
                    <a:pt x="116245" y="116198"/>
                    <a:pt x="112631" y="114546"/>
                  </a:cubicBezTo>
                  <a:cubicBezTo>
                    <a:pt x="109328" y="112894"/>
                    <a:pt x="103443" y="110003"/>
                    <a:pt x="102514" y="111139"/>
                  </a:cubicBezTo>
                  <a:cubicBezTo>
                    <a:pt x="86616" y="131580"/>
                    <a:pt x="69788" y="114339"/>
                    <a:pt x="53580" y="113100"/>
                  </a:cubicBezTo>
                  <a:cubicBezTo>
                    <a:pt x="47386" y="102777"/>
                    <a:pt x="49863" y="92763"/>
                    <a:pt x="55438" y="83781"/>
                  </a:cubicBezTo>
                  <a:cubicBezTo>
                    <a:pt x="62149" y="73045"/>
                    <a:pt x="58122" y="63960"/>
                    <a:pt x="53477" y="54565"/>
                  </a:cubicBezTo>
                  <a:cubicBezTo>
                    <a:pt x="52960" y="53326"/>
                    <a:pt x="52444" y="52088"/>
                    <a:pt x="51825" y="50952"/>
                  </a:cubicBezTo>
                  <a:cubicBezTo>
                    <a:pt x="45734" y="39596"/>
                    <a:pt x="40675" y="27104"/>
                    <a:pt x="33036" y="17193"/>
                  </a:cubicBezTo>
                  <a:cubicBezTo>
                    <a:pt x="25603" y="7696"/>
                    <a:pt x="11046" y="17193"/>
                    <a:pt x="2478" y="7386"/>
                  </a:cubicBezTo>
                  <a:cubicBezTo>
                    <a:pt x="1652" y="6457"/>
                    <a:pt x="826" y="5424"/>
                    <a:pt x="0" y="4392"/>
                  </a:cubicBezTo>
                  <a:cubicBezTo>
                    <a:pt x="8775" y="3566"/>
                    <a:pt x="18066" y="4289"/>
                    <a:pt x="26325" y="1605"/>
                  </a:cubicBezTo>
                  <a:cubicBezTo>
                    <a:pt x="36339" y="-1596"/>
                    <a:pt x="40779" y="-667"/>
                    <a:pt x="47076" y="10483"/>
                  </a:cubicBezTo>
                  <a:cubicBezTo>
                    <a:pt x="58019" y="30098"/>
                    <a:pt x="71750" y="47752"/>
                    <a:pt x="80318" y="69122"/>
                  </a:cubicBezTo>
                  <a:cubicBezTo>
                    <a:pt x="82073" y="73561"/>
                    <a:pt x="87854" y="76142"/>
                    <a:pt x="91674" y="79548"/>
                  </a:cubicBezTo>
                  <a:lnTo>
                    <a:pt x="91778" y="79548"/>
                  </a:lnTo>
                  <a:cubicBezTo>
                    <a:pt x="113148" y="93176"/>
                    <a:pt x="142880" y="65302"/>
                    <a:pt x="160740" y="96170"/>
                  </a:cubicBezTo>
                  <a:cubicBezTo>
                    <a:pt x="163114" y="96479"/>
                    <a:pt x="165592" y="96376"/>
                    <a:pt x="168069" y="96170"/>
                  </a:cubicBezTo>
                  <a:close/>
                </a:path>
              </a:pathLst>
            </a:custGeom>
            <a:solidFill>
              <a:srgbClr val="A5D7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A3F6EA72-633A-4401-94F0-040340498D65}"/>
                </a:ext>
              </a:extLst>
            </p:cNvPr>
            <p:cNvSpPr/>
            <p:nvPr/>
          </p:nvSpPr>
          <p:spPr>
            <a:xfrm>
              <a:off x="6058567" y="975402"/>
              <a:ext cx="145460" cy="50475"/>
            </a:xfrm>
            <a:custGeom>
              <a:avLst/>
              <a:gdLst>
                <a:gd name="connsiteX0" fmla="*/ 145461 w 145460"/>
                <a:gd name="connsiteY0" fmla="*/ 16923 h 50475"/>
                <a:gd name="connsiteX1" fmla="*/ 94152 w 145460"/>
                <a:gd name="connsiteY1" fmla="*/ 24253 h 50475"/>
                <a:gd name="connsiteX2" fmla="*/ 95391 w 145460"/>
                <a:gd name="connsiteY2" fmla="*/ 39739 h 50475"/>
                <a:gd name="connsiteX3" fmla="*/ 94462 w 145460"/>
                <a:gd name="connsiteY3" fmla="*/ 46346 h 50475"/>
                <a:gd name="connsiteX4" fmla="*/ 88061 w 145460"/>
                <a:gd name="connsiteY4" fmla="*/ 49237 h 50475"/>
                <a:gd name="connsiteX5" fmla="*/ 0 w 145460"/>
                <a:gd name="connsiteY5" fmla="*/ 50475 h 50475"/>
                <a:gd name="connsiteX6" fmla="*/ 23022 w 145460"/>
                <a:gd name="connsiteY6" fmla="*/ 8458 h 50475"/>
                <a:gd name="connsiteX7" fmla="*/ 38301 w 145460"/>
                <a:gd name="connsiteY7" fmla="*/ 8561 h 50475"/>
                <a:gd name="connsiteX8" fmla="*/ 44702 w 145460"/>
                <a:gd name="connsiteY8" fmla="*/ 18369 h 50475"/>
                <a:gd name="connsiteX9" fmla="*/ 59568 w 145460"/>
                <a:gd name="connsiteY9" fmla="*/ 16614 h 50475"/>
                <a:gd name="connsiteX10" fmla="*/ 85583 w 145460"/>
                <a:gd name="connsiteY10" fmla="*/ 715 h 50475"/>
                <a:gd name="connsiteX11" fmla="*/ 145461 w 145460"/>
                <a:gd name="connsiteY11" fmla="*/ 16923 h 50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5460" h="50475">
                  <a:moveTo>
                    <a:pt x="145461" y="16923"/>
                  </a:moveTo>
                  <a:cubicBezTo>
                    <a:pt x="128220" y="18162"/>
                    <a:pt x="110257" y="13310"/>
                    <a:pt x="94152" y="24253"/>
                  </a:cubicBezTo>
                  <a:cubicBezTo>
                    <a:pt x="85274" y="30344"/>
                    <a:pt x="83931" y="35506"/>
                    <a:pt x="95391" y="39739"/>
                  </a:cubicBezTo>
                  <a:cubicBezTo>
                    <a:pt x="95804" y="39945"/>
                    <a:pt x="95700" y="44901"/>
                    <a:pt x="94462" y="46346"/>
                  </a:cubicBezTo>
                  <a:cubicBezTo>
                    <a:pt x="93016" y="48101"/>
                    <a:pt x="89610" y="49959"/>
                    <a:pt x="88061" y="49237"/>
                  </a:cubicBezTo>
                  <a:cubicBezTo>
                    <a:pt x="58432" y="35403"/>
                    <a:pt x="29319" y="44901"/>
                    <a:pt x="0" y="50475"/>
                  </a:cubicBezTo>
                  <a:cubicBezTo>
                    <a:pt x="1239" y="32306"/>
                    <a:pt x="3613" y="14859"/>
                    <a:pt x="23022" y="8458"/>
                  </a:cubicBezTo>
                  <a:cubicBezTo>
                    <a:pt x="28080" y="8458"/>
                    <a:pt x="33139" y="8561"/>
                    <a:pt x="38301" y="8561"/>
                  </a:cubicBezTo>
                  <a:cubicBezTo>
                    <a:pt x="40366" y="11865"/>
                    <a:pt x="42017" y="15788"/>
                    <a:pt x="44702" y="18369"/>
                  </a:cubicBezTo>
                  <a:cubicBezTo>
                    <a:pt x="49967" y="23324"/>
                    <a:pt x="57296" y="25182"/>
                    <a:pt x="59568" y="16614"/>
                  </a:cubicBezTo>
                  <a:cubicBezTo>
                    <a:pt x="63800" y="1025"/>
                    <a:pt x="74124" y="-1556"/>
                    <a:pt x="85583" y="715"/>
                  </a:cubicBezTo>
                  <a:cubicBezTo>
                    <a:pt x="105921" y="4638"/>
                    <a:pt x="127188" y="4329"/>
                    <a:pt x="145461" y="16923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0971705-5D6D-44BE-80D4-D209BD73B53B}"/>
                </a:ext>
              </a:extLst>
            </p:cNvPr>
            <p:cNvSpPr/>
            <p:nvPr/>
          </p:nvSpPr>
          <p:spPr>
            <a:xfrm>
              <a:off x="5905363" y="1684219"/>
              <a:ext cx="53786" cy="77419"/>
            </a:xfrm>
            <a:custGeom>
              <a:avLst/>
              <a:gdLst>
                <a:gd name="connsiteX0" fmla="*/ 15589 w 53786"/>
                <a:gd name="connsiteY0" fmla="*/ 10220 h 77419"/>
                <a:gd name="connsiteX1" fmla="*/ 23125 w 53786"/>
                <a:gd name="connsiteY1" fmla="*/ 18686 h 77419"/>
                <a:gd name="connsiteX2" fmla="*/ 38920 w 53786"/>
                <a:gd name="connsiteY2" fmla="*/ 54819 h 77419"/>
                <a:gd name="connsiteX3" fmla="*/ 53786 w 53786"/>
                <a:gd name="connsiteY3" fmla="*/ 77221 h 77419"/>
                <a:gd name="connsiteX4" fmla="*/ 26945 w 53786"/>
                <a:gd name="connsiteY4" fmla="*/ 60084 h 77419"/>
                <a:gd name="connsiteX5" fmla="*/ 7227 w 53786"/>
                <a:gd name="connsiteY5" fmla="*/ 32210 h 77419"/>
                <a:gd name="connsiteX6" fmla="*/ 0 w 53786"/>
                <a:gd name="connsiteY6" fmla="*/ 2271 h 77419"/>
                <a:gd name="connsiteX7" fmla="*/ 4542 w 53786"/>
                <a:gd name="connsiteY7" fmla="*/ 0 h 77419"/>
                <a:gd name="connsiteX8" fmla="*/ 15589 w 53786"/>
                <a:gd name="connsiteY8" fmla="*/ 10220 h 77419"/>
                <a:gd name="connsiteX9" fmla="*/ 15589 w 53786"/>
                <a:gd name="connsiteY9" fmla="*/ 10220 h 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86" h="77419">
                  <a:moveTo>
                    <a:pt x="15589" y="10220"/>
                  </a:moveTo>
                  <a:cubicBezTo>
                    <a:pt x="18066" y="13008"/>
                    <a:pt x="20647" y="15795"/>
                    <a:pt x="23125" y="18686"/>
                  </a:cubicBezTo>
                  <a:cubicBezTo>
                    <a:pt x="28287" y="30765"/>
                    <a:pt x="39849" y="39127"/>
                    <a:pt x="38920" y="54819"/>
                  </a:cubicBezTo>
                  <a:cubicBezTo>
                    <a:pt x="38301" y="65968"/>
                    <a:pt x="49760" y="68962"/>
                    <a:pt x="53786" y="77221"/>
                  </a:cubicBezTo>
                  <a:cubicBezTo>
                    <a:pt x="41088" y="78460"/>
                    <a:pt x="31694" y="74021"/>
                    <a:pt x="26945" y="60084"/>
                  </a:cubicBezTo>
                  <a:cubicBezTo>
                    <a:pt x="23125" y="48728"/>
                    <a:pt x="20234" y="37785"/>
                    <a:pt x="7227" y="32210"/>
                  </a:cubicBezTo>
                  <a:cubicBezTo>
                    <a:pt x="-3407" y="27564"/>
                    <a:pt x="1342" y="12801"/>
                    <a:pt x="0" y="2271"/>
                  </a:cubicBezTo>
                  <a:cubicBezTo>
                    <a:pt x="1549" y="1548"/>
                    <a:pt x="2994" y="723"/>
                    <a:pt x="4542" y="0"/>
                  </a:cubicBezTo>
                  <a:cubicBezTo>
                    <a:pt x="9808" y="1445"/>
                    <a:pt x="12388" y="6091"/>
                    <a:pt x="15589" y="10220"/>
                  </a:cubicBezTo>
                  <a:lnTo>
                    <a:pt x="15589" y="10220"/>
                  </a:ln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8414FC72-6684-43A6-9718-E411C6C4C845}"/>
                </a:ext>
              </a:extLst>
            </p:cNvPr>
            <p:cNvSpPr/>
            <p:nvPr/>
          </p:nvSpPr>
          <p:spPr>
            <a:xfrm>
              <a:off x="5890291" y="1669456"/>
              <a:ext cx="16748" cy="16930"/>
            </a:xfrm>
            <a:custGeom>
              <a:avLst/>
              <a:gdLst>
                <a:gd name="connsiteX0" fmla="*/ 0 w 16748"/>
                <a:gd name="connsiteY0" fmla="*/ 0 h 16930"/>
                <a:gd name="connsiteX1" fmla="*/ 7640 w 16748"/>
                <a:gd name="connsiteY1" fmla="*/ 0 h 16930"/>
                <a:gd name="connsiteX2" fmla="*/ 15382 w 16748"/>
                <a:gd name="connsiteY2" fmla="*/ 16518 h 16930"/>
                <a:gd name="connsiteX3" fmla="*/ 14969 w 16748"/>
                <a:gd name="connsiteY3" fmla="*/ 16931 h 16930"/>
                <a:gd name="connsiteX4" fmla="*/ 0 w 16748"/>
                <a:gd name="connsiteY4" fmla="*/ 0 h 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8" h="16930">
                  <a:moveTo>
                    <a:pt x="0" y="0"/>
                  </a:moveTo>
                  <a:cubicBezTo>
                    <a:pt x="2581" y="0"/>
                    <a:pt x="5162" y="0"/>
                    <a:pt x="7640" y="0"/>
                  </a:cubicBezTo>
                  <a:cubicBezTo>
                    <a:pt x="11666" y="4749"/>
                    <a:pt x="20028" y="7020"/>
                    <a:pt x="15382" y="16518"/>
                  </a:cubicBezTo>
                  <a:lnTo>
                    <a:pt x="14969" y="16931"/>
                  </a:lnTo>
                  <a:cubicBezTo>
                    <a:pt x="5368" y="16311"/>
                    <a:pt x="206" y="10737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9EE1D68-D8CD-424E-89A1-4A827231DEC7}"/>
                </a:ext>
              </a:extLst>
            </p:cNvPr>
            <p:cNvSpPr/>
            <p:nvPr/>
          </p:nvSpPr>
          <p:spPr>
            <a:xfrm>
              <a:off x="6020369" y="978348"/>
              <a:ext cx="61322" cy="55685"/>
            </a:xfrm>
            <a:custGeom>
              <a:avLst/>
              <a:gdLst>
                <a:gd name="connsiteX0" fmla="*/ 61323 w 61322"/>
                <a:gd name="connsiteY0" fmla="*/ 5409 h 55685"/>
                <a:gd name="connsiteX1" fmla="*/ 38301 w 61322"/>
                <a:gd name="connsiteY1" fmla="*/ 47427 h 55685"/>
                <a:gd name="connsiteX2" fmla="*/ 38301 w 61322"/>
                <a:gd name="connsiteY2" fmla="*/ 47427 h 55685"/>
                <a:gd name="connsiteX3" fmla="*/ 7640 w 61322"/>
                <a:gd name="connsiteY3" fmla="*/ 55686 h 55685"/>
                <a:gd name="connsiteX4" fmla="*/ 7640 w 61322"/>
                <a:gd name="connsiteY4" fmla="*/ 55686 h 55685"/>
                <a:gd name="connsiteX5" fmla="*/ 0 w 61322"/>
                <a:gd name="connsiteY5" fmla="*/ 55686 h 55685"/>
                <a:gd name="connsiteX6" fmla="*/ 10014 w 61322"/>
                <a:gd name="connsiteY6" fmla="*/ 35348 h 55685"/>
                <a:gd name="connsiteX7" fmla="*/ 49244 w 61322"/>
                <a:gd name="connsiteY7" fmla="*/ 2622 h 55685"/>
                <a:gd name="connsiteX8" fmla="*/ 61323 w 61322"/>
                <a:gd name="connsiteY8" fmla="*/ 5409 h 5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22" h="55685">
                  <a:moveTo>
                    <a:pt x="61323" y="5409"/>
                  </a:moveTo>
                  <a:cubicBezTo>
                    <a:pt x="49244" y="16559"/>
                    <a:pt x="46044" y="33387"/>
                    <a:pt x="38301" y="47427"/>
                  </a:cubicBezTo>
                  <a:lnTo>
                    <a:pt x="38301" y="47427"/>
                  </a:lnTo>
                  <a:cubicBezTo>
                    <a:pt x="29423" y="55995"/>
                    <a:pt x="15795" y="43813"/>
                    <a:pt x="7640" y="55686"/>
                  </a:cubicBezTo>
                  <a:lnTo>
                    <a:pt x="7640" y="55686"/>
                  </a:lnTo>
                  <a:cubicBezTo>
                    <a:pt x="5059" y="55686"/>
                    <a:pt x="2478" y="55686"/>
                    <a:pt x="0" y="55686"/>
                  </a:cubicBezTo>
                  <a:cubicBezTo>
                    <a:pt x="516" y="47117"/>
                    <a:pt x="2478" y="36793"/>
                    <a:pt x="10014" y="35348"/>
                  </a:cubicBezTo>
                  <a:cubicBezTo>
                    <a:pt x="28803" y="31632"/>
                    <a:pt x="40985" y="21101"/>
                    <a:pt x="49244" y="2622"/>
                  </a:cubicBezTo>
                  <a:cubicBezTo>
                    <a:pt x="51412" y="-2437"/>
                    <a:pt x="57916" y="557"/>
                    <a:pt x="61323" y="5409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A7831AD-1C36-4E7F-BFB6-7281192BE8DE}"/>
                </a:ext>
              </a:extLst>
            </p:cNvPr>
            <p:cNvSpPr/>
            <p:nvPr/>
          </p:nvSpPr>
          <p:spPr>
            <a:xfrm>
              <a:off x="5967099" y="1059120"/>
              <a:ext cx="37887" cy="8981"/>
            </a:xfrm>
            <a:custGeom>
              <a:avLst/>
              <a:gdLst>
                <a:gd name="connsiteX0" fmla="*/ 0 w 37887"/>
                <a:gd name="connsiteY0" fmla="*/ 8982 h 8981"/>
                <a:gd name="connsiteX1" fmla="*/ 15589 w 37887"/>
                <a:gd name="connsiteY1" fmla="*/ 206 h 8981"/>
                <a:gd name="connsiteX2" fmla="*/ 37888 w 37887"/>
                <a:gd name="connsiteY2" fmla="*/ 0 h 8981"/>
                <a:gd name="connsiteX3" fmla="*/ 22093 w 37887"/>
                <a:gd name="connsiteY3" fmla="*/ 8362 h 8981"/>
                <a:gd name="connsiteX4" fmla="*/ 0 w 37887"/>
                <a:gd name="connsiteY4" fmla="*/ 8982 h 8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7" h="8981">
                  <a:moveTo>
                    <a:pt x="0" y="8982"/>
                  </a:moveTo>
                  <a:cubicBezTo>
                    <a:pt x="3613" y="2684"/>
                    <a:pt x="9085" y="206"/>
                    <a:pt x="15589" y="206"/>
                  </a:cubicBezTo>
                  <a:cubicBezTo>
                    <a:pt x="23022" y="103"/>
                    <a:pt x="30455" y="103"/>
                    <a:pt x="37888" y="0"/>
                  </a:cubicBezTo>
                  <a:cubicBezTo>
                    <a:pt x="34068" y="5988"/>
                    <a:pt x="28597" y="8259"/>
                    <a:pt x="22093" y="8362"/>
                  </a:cubicBezTo>
                  <a:cubicBezTo>
                    <a:pt x="14763" y="8465"/>
                    <a:pt x="7330" y="8775"/>
                    <a:pt x="0" y="8982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591341CA-733A-416C-8D00-6DE48E2DF47C}"/>
                </a:ext>
              </a:extLst>
            </p:cNvPr>
            <p:cNvSpPr/>
            <p:nvPr/>
          </p:nvSpPr>
          <p:spPr>
            <a:xfrm>
              <a:off x="6341849" y="1661094"/>
              <a:ext cx="7639" cy="8362"/>
            </a:xfrm>
            <a:custGeom>
              <a:avLst/>
              <a:gdLst>
                <a:gd name="connsiteX0" fmla="*/ 0 w 7639"/>
                <a:gd name="connsiteY0" fmla="*/ 8362 h 8362"/>
                <a:gd name="connsiteX1" fmla="*/ 7640 w 7639"/>
                <a:gd name="connsiteY1" fmla="*/ 0 h 8362"/>
                <a:gd name="connsiteX2" fmla="*/ 0 w 763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0" y="8362"/>
                  </a:moveTo>
                  <a:cubicBezTo>
                    <a:pt x="2478" y="5575"/>
                    <a:pt x="5059" y="2787"/>
                    <a:pt x="7640" y="0"/>
                  </a:cubicBezTo>
                  <a:cubicBezTo>
                    <a:pt x="5059" y="2787"/>
                    <a:pt x="2478" y="5575"/>
                    <a:pt x="0" y="8362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1F095DED-3EA6-43D5-A1F0-11338A944E01}"/>
                </a:ext>
              </a:extLst>
            </p:cNvPr>
            <p:cNvSpPr/>
            <p:nvPr/>
          </p:nvSpPr>
          <p:spPr>
            <a:xfrm>
              <a:off x="5584116" y="1585937"/>
              <a:ext cx="38584" cy="22114"/>
            </a:xfrm>
            <a:custGeom>
              <a:avLst/>
              <a:gdLst>
                <a:gd name="connsiteX0" fmla="*/ 77 w 38584"/>
                <a:gd name="connsiteY0" fmla="*/ 0 h 22114"/>
                <a:gd name="connsiteX1" fmla="*/ 38585 w 38584"/>
                <a:gd name="connsiteY1" fmla="*/ 8465 h 22114"/>
                <a:gd name="connsiteX2" fmla="*/ 16492 w 38584"/>
                <a:gd name="connsiteY2" fmla="*/ 20028 h 22114"/>
                <a:gd name="connsiteX3" fmla="*/ 387 w 38584"/>
                <a:gd name="connsiteY3" fmla="*/ 7846 h 22114"/>
                <a:gd name="connsiteX4" fmla="*/ 77 w 38584"/>
                <a:gd name="connsiteY4" fmla="*/ 0 h 2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84" h="22114">
                  <a:moveTo>
                    <a:pt x="77" y="0"/>
                  </a:moveTo>
                  <a:cubicBezTo>
                    <a:pt x="12053" y="7743"/>
                    <a:pt x="25061" y="9085"/>
                    <a:pt x="38585" y="8465"/>
                  </a:cubicBezTo>
                  <a:cubicBezTo>
                    <a:pt x="33629" y="17757"/>
                    <a:pt x="24235" y="17241"/>
                    <a:pt x="16492" y="20028"/>
                  </a:cubicBezTo>
                  <a:cubicBezTo>
                    <a:pt x="4930" y="24261"/>
                    <a:pt x="3691" y="22919"/>
                    <a:pt x="387" y="7846"/>
                  </a:cubicBezTo>
                  <a:cubicBezTo>
                    <a:pt x="-232" y="5265"/>
                    <a:pt x="77" y="2581"/>
                    <a:pt x="77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2CDF940E-40B2-4803-B554-881DCD5B06EB}"/>
                </a:ext>
              </a:extLst>
            </p:cNvPr>
            <p:cNvSpPr/>
            <p:nvPr/>
          </p:nvSpPr>
          <p:spPr>
            <a:xfrm>
              <a:off x="5576451" y="1577678"/>
              <a:ext cx="7639" cy="8258"/>
            </a:xfrm>
            <a:custGeom>
              <a:avLst/>
              <a:gdLst>
                <a:gd name="connsiteX0" fmla="*/ 0 w 7639"/>
                <a:gd name="connsiteY0" fmla="*/ 0 h 8258"/>
                <a:gd name="connsiteX1" fmla="*/ 7640 w 7639"/>
                <a:gd name="connsiteY1" fmla="*/ 8259 h 8258"/>
                <a:gd name="connsiteX2" fmla="*/ 0 w 7639"/>
                <a:gd name="connsiteY2" fmla="*/ 0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258">
                  <a:moveTo>
                    <a:pt x="0" y="0"/>
                  </a:moveTo>
                  <a:cubicBezTo>
                    <a:pt x="2581" y="2787"/>
                    <a:pt x="5162" y="5472"/>
                    <a:pt x="7640" y="8259"/>
                  </a:cubicBezTo>
                  <a:cubicBezTo>
                    <a:pt x="5059" y="5472"/>
                    <a:pt x="2581" y="2787"/>
                    <a:pt x="0" y="0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32141BC-AE5D-4D5C-941F-868B460A528E}"/>
                </a:ext>
              </a:extLst>
            </p:cNvPr>
            <p:cNvSpPr/>
            <p:nvPr/>
          </p:nvSpPr>
          <p:spPr>
            <a:xfrm>
              <a:off x="6395222" y="1110987"/>
              <a:ext cx="68962" cy="23496"/>
            </a:xfrm>
            <a:custGeom>
              <a:avLst/>
              <a:gdLst>
                <a:gd name="connsiteX0" fmla="*/ 68962 w 68962"/>
                <a:gd name="connsiteY0" fmla="*/ 23496 h 23496"/>
                <a:gd name="connsiteX1" fmla="*/ 16105 w 68962"/>
                <a:gd name="connsiteY1" fmla="*/ 14721 h 23496"/>
                <a:gd name="connsiteX2" fmla="*/ 0 w 68962"/>
                <a:gd name="connsiteY2" fmla="*/ 6875 h 23496"/>
                <a:gd name="connsiteX3" fmla="*/ 22506 w 68962"/>
                <a:gd name="connsiteY3" fmla="*/ 5223 h 23496"/>
                <a:gd name="connsiteX4" fmla="*/ 68962 w 68962"/>
                <a:gd name="connsiteY4" fmla="*/ 23496 h 23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962" h="23496">
                  <a:moveTo>
                    <a:pt x="68962" y="23496"/>
                  </a:moveTo>
                  <a:cubicBezTo>
                    <a:pt x="51825" y="16992"/>
                    <a:pt x="35204" y="8940"/>
                    <a:pt x="16105" y="14721"/>
                  </a:cubicBezTo>
                  <a:cubicBezTo>
                    <a:pt x="10014" y="16579"/>
                    <a:pt x="4026" y="12863"/>
                    <a:pt x="0" y="6875"/>
                  </a:cubicBezTo>
                  <a:cubicBezTo>
                    <a:pt x="7536" y="6462"/>
                    <a:pt x="16105" y="8423"/>
                    <a:pt x="22506" y="5223"/>
                  </a:cubicBezTo>
                  <a:cubicBezTo>
                    <a:pt x="44392" y="-6133"/>
                    <a:pt x="58742" y="1507"/>
                    <a:pt x="68962" y="2349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C60EC6AA-EDDF-4F6A-ABBF-884EA4C2296A}"/>
                </a:ext>
              </a:extLst>
            </p:cNvPr>
            <p:cNvSpPr/>
            <p:nvPr/>
          </p:nvSpPr>
          <p:spPr>
            <a:xfrm>
              <a:off x="6540683" y="1101241"/>
              <a:ext cx="15382" cy="8052"/>
            </a:xfrm>
            <a:custGeom>
              <a:avLst/>
              <a:gdLst>
                <a:gd name="connsiteX0" fmla="*/ 15382 w 15382"/>
                <a:gd name="connsiteY0" fmla="*/ 0 h 8052"/>
                <a:gd name="connsiteX1" fmla="*/ 0 w 15382"/>
                <a:gd name="connsiteY1" fmla="*/ 8052 h 8052"/>
                <a:gd name="connsiteX2" fmla="*/ 15382 w 15382"/>
                <a:gd name="connsiteY2" fmla="*/ 0 h 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8052">
                  <a:moveTo>
                    <a:pt x="15382" y="0"/>
                  </a:moveTo>
                  <a:cubicBezTo>
                    <a:pt x="11976" y="6607"/>
                    <a:pt x="6297" y="7949"/>
                    <a:pt x="0" y="8052"/>
                  </a:cubicBezTo>
                  <a:cubicBezTo>
                    <a:pt x="3407" y="1445"/>
                    <a:pt x="9085" y="0"/>
                    <a:pt x="15382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034AFF9-B1EC-4544-AD81-BC1BC3975483}"/>
                </a:ext>
              </a:extLst>
            </p:cNvPr>
            <p:cNvSpPr/>
            <p:nvPr/>
          </p:nvSpPr>
          <p:spPr>
            <a:xfrm>
              <a:off x="6517764" y="1100931"/>
              <a:ext cx="15279" cy="8362"/>
            </a:xfrm>
            <a:custGeom>
              <a:avLst/>
              <a:gdLst>
                <a:gd name="connsiteX0" fmla="*/ 15279 w 15279"/>
                <a:gd name="connsiteY0" fmla="*/ 8362 h 8362"/>
                <a:gd name="connsiteX1" fmla="*/ 0 w 15279"/>
                <a:gd name="connsiteY1" fmla="*/ 0 h 8362"/>
                <a:gd name="connsiteX2" fmla="*/ 15279 w 1527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362">
                  <a:moveTo>
                    <a:pt x="15279" y="8362"/>
                  </a:moveTo>
                  <a:cubicBezTo>
                    <a:pt x="8982" y="8259"/>
                    <a:pt x="3304" y="6814"/>
                    <a:pt x="0" y="0"/>
                  </a:cubicBezTo>
                  <a:cubicBezTo>
                    <a:pt x="6297" y="206"/>
                    <a:pt x="11975" y="1755"/>
                    <a:pt x="15279" y="8362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9931CF1-C032-44E8-BF4C-EE7BDB93C30C}"/>
                </a:ext>
              </a:extLst>
            </p:cNvPr>
            <p:cNvSpPr/>
            <p:nvPr/>
          </p:nvSpPr>
          <p:spPr>
            <a:xfrm>
              <a:off x="6578984" y="1086232"/>
              <a:ext cx="15279" cy="6439"/>
            </a:xfrm>
            <a:custGeom>
              <a:avLst/>
              <a:gdLst>
                <a:gd name="connsiteX0" fmla="*/ 15279 w 15279"/>
                <a:gd name="connsiteY0" fmla="*/ 6439 h 6439"/>
                <a:gd name="connsiteX1" fmla="*/ 0 w 15279"/>
                <a:gd name="connsiteY1" fmla="*/ 6336 h 6439"/>
                <a:gd name="connsiteX2" fmla="*/ 15279 w 15279"/>
                <a:gd name="connsiteY2" fmla="*/ 6439 h 6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6439">
                  <a:moveTo>
                    <a:pt x="15279" y="6439"/>
                  </a:moveTo>
                  <a:cubicBezTo>
                    <a:pt x="10220" y="6439"/>
                    <a:pt x="5059" y="6439"/>
                    <a:pt x="0" y="6336"/>
                  </a:cubicBezTo>
                  <a:cubicBezTo>
                    <a:pt x="5059" y="-2129"/>
                    <a:pt x="10220" y="-2129"/>
                    <a:pt x="15279" y="643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D3D71CC5-EF4D-4EDE-8B21-1859C2402AFC}"/>
                </a:ext>
              </a:extLst>
            </p:cNvPr>
            <p:cNvSpPr/>
            <p:nvPr/>
          </p:nvSpPr>
          <p:spPr>
            <a:xfrm>
              <a:off x="6594263" y="1092672"/>
              <a:ext cx="7639" cy="4335"/>
            </a:xfrm>
            <a:custGeom>
              <a:avLst/>
              <a:gdLst>
                <a:gd name="connsiteX0" fmla="*/ 7640 w 7639"/>
                <a:gd name="connsiteY0" fmla="*/ 0 h 4335"/>
                <a:gd name="connsiteX1" fmla="*/ 0 w 7639"/>
                <a:gd name="connsiteY1" fmla="*/ 0 h 4335"/>
                <a:gd name="connsiteX2" fmla="*/ 7640 w 7639"/>
                <a:gd name="connsiteY2" fmla="*/ 0 h 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4335">
                  <a:moveTo>
                    <a:pt x="7640" y="0"/>
                  </a:moveTo>
                  <a:cubicBezTo>
                    <a:pt x="5162" y="5781"/>
                    <a:pt x="2581" y="5781"/>
                    <a:pt x="0" y="0"/>
                  </a:cubicBezTo>
                  <a:cubicBezTo>
                    <a:pt x="2581" y="0"/>
                    <a:pt x="5059" y="0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11C363E4-4F83-4D98-86E4-A892914BB24D}"/>
                </a:ext>
              </a:extLst>
            </p:cNvPr>
            <p:cNvSpPr/>
            <p:nvPr/>
          </p:nvSpPr>
          <p:spPr>
            <a:xfrm>
              <a:off x="6601902" y="1084310"/>
              <a:ext cx="7639" cy="8362"/>
            </a:xfrm>
            <a:custGeom>
              <a:avLst/>
              <a:gdLst>
                <a:gd name="connsiteX0" fmla="*/ 7640 w 7639"/>
                <a:gd name="connsiteY0" fmla="*/ 0 h 8362"/>
                <a:gd name="connsiteX1" fmla="*/ 0 w 7639"/>
                <a:gd name="connsiteY1" fmla="*/ 8362 h 8362"/>
                <a:gd name="connsiteX2" fmla="*/ 7640 w 7639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7640" y="0"/>
                  </a:moveTo>
                  <a:cubicBezTo>
                    <a:pt x="5059" y="2787"/>
                    <a:pt x="2581" y="5575"/>
                    <a:pt x="0" y="8362"/>
                  </a:cubicBezTo>
                  <a:cubicBezTo>
                    <a:pt x="2581" y="5575"/>
                    <a:pt x="5059" y="2787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84C61E77-6DA8-429D-9CCD-DAD48B0C6EEC}"/>
                </a:ext>
              </a:extLst>
            </p:cNvPr>
            <p:cNvSpPr/>
            <p:nvPr/>
          </p:nvSpPr>
          <p:spPr>
            <a:xfrm>
              <a:off x="6556168" y="1092878"/>
              <a:ext cx="7639" cy="8155"/>
            </a:xfrm>
            <a:custGeom>
              <a:avLst/>
              <a:gdLst>
                <a:gd name="connsiteX0" fmla="*/ 7640 w 7639"/>
                <a:gd name="connsiteY0" fmla="*/ 0 h 8155"/>
                <a:gd name="connsiteX1" fmla="*/ 0 w 7639"/>
                <a:gd name="connsiteY1" fmla="*/ 8156 h 8155"/>
                <a:gd name="connsiteX2" fmla="*/ 7640 w 7639"/>
                <a:gd name="connsiteY2" fmla="*/ 0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155">
                  <a:moveTo>
                    <a:pt x="7640" y="0"/>
                  </a:moveTo>
                  <a:cubicBezTo>
                    <a:pt x="5059" y="2684"/>
                    <a:pt x="2581" y="5472"/>
                    <a:pt x="0" y="8156"/>
                  </a:cubicBezTo>
                  <a:cubicBezTo>
                    <a:pt x="2581" y="5472"/>
                    <a:pt x="5059" y="2684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2A1C9A30-757D-45B8-B155-190028D869A8}"/>
                </a:ext>
              </a:extLst>
            </p:cNvPr>
            <p:cNvSpPr/>
            <p:nvPr/>
          </p:nvSpPr>
          <p:spPr>
            <a:xfrm>
              <a:off x="6571241" y="1092569"/>
              <a:ext cx="7639" cy="3652"/>
            </a:xfrm>
            <a:custGeom>
              <a:avLst/>
              <a:gdLst>
                <a:gd name="connsiteX0" fmla="*/ 7640 w 7639"/>
                <a:gd name="connsiteY0" fmla="*/ 0 h 3652"/>
                <a:gd name="connsiteX1" fmla="*/ 0 w 7639"/>
                <a:gd name="connsiteY1" fmla="*/ 103 h 3652"/>
                <a:gd name="connsiteX2" fmla="*/ 7640 w 7639"/>
                <a:gd name="connsiteY2" fmla="*/ 0 h 3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3652">
                  <a:moveTo>
                    <a:pt x="7640" y="0"/>
                  </a:moveTo>
                  <a:cubicBezTo>
                    <a:pt x="5162" y="4852"/>
                    <a:pt x="2581" y="4852"/>
                    <a:pt x="0" y="103"/>
                  </a:cubicBezTo>
                  <a:cubicBezTo>
                    <a:pt x="2581" y="103"/>
                    <a:pt x="5162" y="103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492581EA-79C1-4A06-926B-A949F26809D5}"/>
                </a:ext>
              </a:extLst>
            </p:cNvPr>
            <p:cNvSpPr/>
            <p:nvPr/>
          </p:nvSpPr>
          <p:spPr>
            <a:xfrm>
              <a:off x="6331695" y="1289769"/>
              <a:ext cx="62927" cy="95476"/>
            </a:xfrm>
            <a:custGeom>
              <a:avLst/>
              <a:gdLst>
                <a:gd name="connsiteX0" fmla="*/ 17690 w 62927"/>
                <a:gd name="connsiteY0" fmla="*/ 28579 h 95476"/>
                <a:gd name="connsiteX1" fmla="*/ 25639 w 62927"/>
                <a:gd name="connsiteY1" fmla="*/ 15365 h 95476"/>
                <a:gd name="connsiteX2" fmla="*/ 48661 w 62927"/>
                <a:gd name="connsiteY2" fmla="*/ 8345 h 95476"/>
                <a:gd name="connsiteX3" fmla="*/ 60533 w 62927"/>
                <a:gd name="connsiteY3" fmla="*/ 24036 h 95476"/>
                <a:gd name="connsiteX4" fmla="*/ 57642 w 62927"/>
                <a:gd name="connsiteY4" fmla="*/ 41896 h 95476"/>
                <a:gd name="connsiteX5" fmla="*/ 10050 w 62927"/>
                <a:gd name="connsiteY5" fmla="*/ 95476 h 95476"/>
                <a:gd name="connsiteX6" fmla="*/ 1894 w 62927"/>
                <a:gd name="connsiteY6" fmla="*/ 61718 h 95476"/>
                <a:gd name="connsiteX7" fmla="*/ 4062 w 62927"/>
                <a:gd name="connsiteY7" fmla="*/ 47781 h 95476"/>
                <a:gd name="connsiteX8" fmla="*/ 17690 w 62927"/>
                <a:gd name="connsiteY8" fmla="*/ 28579 h 9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927" h="95476">
                  <a:moveTo>
                    <a:pt x="17690" y="28579"/>
                  </a:moveTo>
                  <a:cubicBezTo>
                    <a:pt x="22232" y="25482"/>
                    <a:pt x="23677" y="20423"/>
                    <a:pt x="25639" y="15365"/>
                  </a:cubicBezTo>
                  <a:cubicBezTo>
                    <a:pt x="33072" y="-3115"/>
                    <a:pt x="37305" y="-4250"/>
                    <a:pt x="48661" y="8345"/>
                  </a:cubicBezTo>
                  <a:cubicBezTo>
                    <a:pt x="52997" y="13197"/>
                    <a:pt x="57333" y="18358"/>
                    <a:pt x="60533" y="24036"/>
                  </a:cubicBezTo>
                  <a:cubicBezTo>
                    <a:pt x="64146" y="30437"/>
                    <a:pt x="64043" y="39832"/>
                    <a:pt x="57642" y="41896"/>
                  </a:cubicBezTo>
                  <a:cubicBezTo>
                    <a:pt x="32040" y="50052"/>
                    <a:pt x="21406" y="72971"/>
                    <a:pt x="10050" y="95476"/>
                  </a:cubicBezTo>
                  <a:cubicBezTo>
                    <a:pt x="965" y="85979"/>
                    <a:pt x="8605" y="71732"/>
                    <a:pt x="1894" y="61718"/>
                  </a:cubicBezTo>
                  <a:cubicBezTo>
                    <a:pt x="-2029" y="55937"/>
                    <a:pt x="862" y="52117"/>
                    <a:pt x="4062" y="47781"/>
                  </a:cubicBezTo>
                  <a:cubicBezTo>
                    <a:pt x="8811" y="41484"/>
                    <a:pt x="13147" y="34980"/>
                    <a:pt x="17690" y="28579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6F0F6B08-E539-446C-9E44-612255DC4A93}"/>
                </a:ext>
              </a:extLst>
            </p:cNvPr>
            <p:cNvSpPr/>
            <p:nvPr/>
          </p:nvSpPr>
          <p:spPr>
            <a:xfrm>
              <a:off x="6288269" y="1493927"/>
              <a:ext cx="30558" cy="25009"/>
            </a:xfrm>
            <a:custGeom>
              <a:avLst/>
              <a:gdLst>
                <a:gd name="connsiteX0" fmla="*/ 30558 w 30558"/>
                <a:gd name="connsiteY0" fmla="*/ 8285 h 25009"/>
                <a:gd name="connsiteX1" fmla="*/ 15279 w 30558"/>
                <a:gd name="connsiteY1" fmla="*/ 25009 h 25009"/>
                <a:gd name="connsiteX2" fmla="*/ 0 w 30558"/>
                <a:gd name="connsiteY2" fmla="*/ 8285 h 25009"/>
                <a:gd name="connsiteX3" fmla="*/ 30558 w 30558"/>
                <a:gd name="connsiteY3" fmla="*/ 8285 h 2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58" h="25009">
                  <a:moveTo>
                    <a:pt x="30558" y="8285"/>
                  </a:moveTo>
                  <a:cubicBezTo>
                    <a:pt x="23228" y="11485"/>
                    <a:pt x="18170" y="17060"/>
                    <a:pt x="15279" y="25009"/>
                  </a:cubicBezTo>
                  <a:cubicBezTo>
                    <a:pt x="10220" y="19434"/>
                    <a:pt x="5059" y="13860"/>
                    <a:pt x="0" y="8285"/>
                  </a:cubicBezTo>
                  <a:cubicBezTo>
                    <a:pt x="14660" y="-2762"/>
                    <a:pt x="15795" y="-2762"/>
                    <a:pt x="30558" y="828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3AF29710-3EE2-40F1-9745-80DD0B1392ED}"/>
                </a:ext>
              </a:extLst>
            </p:cNvPr>
            <p:cNvSpPr/>
            <p:nvPr/>
          </p:nvSpPr>
          <p:spPr>
            <a:xfrm>
              <a:off x="6346288" y="1314837"/>
              <a:ext cx="3097" cy="3510"/>
            </a:xfrm>
            <a:custGeom>
              <a:avLst/>
              <a:gdLst>
                <a:gd name="connsiteX0" fmla="*/ 3097 w 3097"/>
                <a:gd name="connsiteY0" fmla="*/ 3510 h 3510"/>
                <a:gd name="connsiteX1" fmla="*/ 0 w 3097"/>
                <a:gd name="connsiteY1" fmla="*/ 1549 h 3510"/>
                <a:gd name="connsiteX2" fmla="*/ 1342 w 3097"/>
                <a:gd name="connsiteY2" fmla="*/ 0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3510"/>
                  </a:moveTo>
                  <a:lnTo>
                    <a:pt x="0" y="1549"/>
                  </a:lnTo>
                  <a:lnTo>
                    <a:pt x="1342" y="0"/>
                  </a:ln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8041AEE5-FBF7-4612-8D8C-1B71BFB7E2EC}"/>
                </a:ext>
              </a:extLst>
            </p:cNvPr>
            <p:cNvSpPr/>
            <p:nvPr/>
          </p:nvSpPr>
          <p:spPr>
            <a:xfrm>
              <a:off x="6028009" y="1022269"/>
              <a:ext cx="30661" cy="11904"/>
            </a:xfrm>
            <a:custGeom>
              <a:avLst/>
              <a:gdLst>
                <a:gd name="connsiteX0" fmla="*/ 0 w 30661"/>
                <a:gd name="connsiteY0" fmla="*/ 11868 h 11904"/>
                <a:gd name="connsiteX1" fmla="*/ 30661 w 30661"/>
                <a:gd name="connsiteY1" fmla="*/ 3609 h 11904"/>
                <a:gd name="connsiteX2" fmla="*/ 0 w 30661"/>
                <a:gd name="connsiteY2" fmla="*/ 11868 h 11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661" h="11904">
                  <a:moveTo>
                    <a:pt x="0" y="11868"/>
                  </a:moveTo>
                  <a:cubicBezTo>
                    <a:pt x="6194" y="-8676"/>
                    <a:pt x="19821" y="3712"/>
                    <a:pt x="30661" y="3609"/>
                  </a:cubicBezTo>
                  <a:cubicBezTo>
                    <a:pt x="22609" y="15688"/>
                    <a:pt x="10633" y="10629"/>
                    <a:pt x="0" y="11868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24DE105-447A-4E20-974D-4E63EBB8A1AC}"/>
                </a:ext>
              </a:extLst>
            </p:cNvPr>
            <p:cNvSpPr/>
            <p:nvPr/>
          </p:nvSpPr>
          <p:spPr>
            <a:xfrm>
              <a:off x="6249865" y="1159569"/>
              <a:ext cx="7742" cy="8362"/>
            </a:xfrm>
            <a:custGeom>
              <a:avLst/>
              <a:gdLst>
                <a:gd name="connsiteX0" fmla="*/ 7743 w 7742"/>
                <a:gd name="connsiteY0" fmla="*/ 8362 h 8362"/>
                <a:gd name="connsiteX1" fmla="*/ 0 w 7742"/>
                <a:gd name="connsiteY1" fmla="*/ 0 h 8362"/>
                <a:gd name="connsiteX2" fmla="*/ 7743 w 7742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362">
                  <a:moveTo>
                    <a:pt x="7743" y="8362"/>
                  </a:moveTo>
                  <a:cubicBezTo>
                    <a:pt x="5162" y="5575"/>
                    <a:pt x="2581" y="2787"/>
                    <a:pt x="0" y="0"/>
                  </a:cubicBezTo>
                  <a:cubicBezTo>
                    <a:pt x="2581" y="2787"/>
                    <a:pt x="5162" y="5575"/>
                    <a:pt x="7743" y="8362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44E3242B-305F-4AB7-ADBF-488CC8C9C806}"/>
                </a:ext>
              </a:extLst>
            </p:cNvPr>
            <p:cNvSpPr/>
            <p:nvPr/>
          </p:nvSpPr>
          <p:spPr>
            <a:xfrm>
              <a:off x="6084854" y="1619726"/>
              <a:ext cx="108023" cy="52512"/>
            </a:xfrm>
            <a:custGeom>
              <a:avLst/>
              <a:gdLst>
                <a:gd name="connsiteX0" fmla="*/ 108024 w 108023"/>
                <a:gd name="connsiteY0" fmla="*/ 3067 h 52512"/>
                <a:gd name="connsiteX1" fmla="*/ 93055 w 108023"/>
                <a:gd name="connsiteY1" fmla="*/ 45600 h 52512"/>
                <a:gd name="connsiteX2" fmla="*/ 84796 w 108023"/>
                <a:gd name="connsiteY2" fmla="*/ 52414 h 52512"/>
                <a:gd name="connsiteX3" fmla="*/ 4994 w 108023"/>
                <a:gd name="connsiteY3" fmla="*/ 31044 h 52512"/>
                <a:gd name="connsiteX4" fmla="*/ 2000 w 108023"/>
                <a:gd name="connsiteY4" fmla="*/ 28566 h 52512"/>
                <a:gd name="connsiteX5" fmla="*/ 1793 w 108023"/>
                <a:gd name="connsiteY5" fmla="*/ 17313 h 52512"/>
                <a:gd name="connsiteX6" fmla="*/ 42881 w 108023"/>
                <a:gd name="connsiteY6" fmla="*/ 2241 h 52512"/>
                <a:gd name="connsiteX7" fmla="*/ 94397 w 108023"/>
                <a:gd name="connsiteY7" fmla="*/ 176 h 52512"/>
                <a:gd name="connsiteX8" fmla="*/ 108024 w 108023"/>
                <a:gd name="connsiteY8" fmla="*/ 3067 h 5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23" h="52512">
                  <a:moveTo>
                    <a:pt x="108024" y="3067"/>
                  </a:moveTo>
                  <a:cubicBezTo>
                    <a:pt x="97907" y="16281"/>
                    <a:pt x="96874" y="31353"/>
                    <a:pt x="93055" y="45600"/>
                  </a:cubicBezTo>
                  <a:cubicBezTo>
                    <a:pt x="92229" y="48697"/>
                    <a:pt x="86138" y="53240"/>
                    <a:pt x="84796" y="52414"/>
                  </a:cubicBezTo>
                  <a:cubicBezTo>
                    <a:pt x="59916" y="37238"/>
                    <a:pt x="30803" y="41677"/>
                    <a:pt x="4994" y="31044"/>
                  </a:cubicBezTo>
                  <a:cubicBezTo>
                    <a:pt x="3858" y="30528"/>
                    <a:pt x="2619" y="29702"/>
                    <a:pt x="2000" y="28566"/>
                  </a:cubicBezTo>
                  <a:cubicBezTo>
                    <a:pt x="38" y="24953"/>
                    <a:pt x="-1201" y="20307"/>
                    <a:pt x="1793" y="17313"/>
                  </a:cubicBezTo>
                  <a:cubicBezTo>
                    <a:pt x="13459" y="5647"/>
                    <a:pt x="29357" y="-2302"/>
                    <a:pt x="42881" y="2241"/>
                  </a:cubicBezTo>
                  <a:cubicBezTo>
                    <a:pt x="61464" y="8538"/>
                    <a:pt x="77363" y="4512"/>
                    <a:pt x="94397" y="176"/>
                  </a:cubicBezTo>
                  <a:cubicBezTo>
                    <a:pt x="97700" y="-650"/>
                    <a:pt x="101623" y="1621"/>
                    <a:pt x="108024" y="3067"/>
                  </a:cubicBezTo>
                  <a:close/>
                </a:path>
              </a:pathLst>
            </a:custGeom>
            <a:solidFill>
              <a:srgbClr val="7C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97FDB692-EC22-4272-961A-D7638D6FC8CD}"/>
                </a:ext>
              </a:extLst>
            </p:cNvPr>
            <p:cNvSpPr/>
            <p:nvPr/>
          </p:nvSpPr>
          <p:spPr>
            <a:xfrm>
              <a:off x="5585325" y="1495593"/>
              <a:ext cx="21890" cy="31706"/>
            </a:xfrm>
            <a:custGeom>
              <a:avLst/>
              <a:gdLst>
                <a:gd name="connsiteX0" fmla="*/ 21890 w 21890"/>
                <a:gd name="connsiteY0" fmla="*/ 31706 h 31706"/>
                <a:gd name="connsiteX1" fmla="*/ 830 w 21890"/>
                <a:gd name="connsiteY1" fmla="*/ 17047 h 31706"/>
                <a:gd name="connsiteX2" fmla="*/ 7643 w 21890"/>
                <a:gd name="connsiteY2" fmla="*/ 425 h 31706"/>
                <a:gd name="connsiteX3" fmla="*/ 19825 w 21890"/>
                <a:gd name="connsiteY3" fmla="*/ 7033 h 31706"/>
                <a:gd name="connsiteX4" fmla="*/ 21890 w 21890"/>
                <a:gd name="connsiteY4" fmla="*/ 31706 h 31706"/>
                <a:gd name="connsiteX5" fmla="*/ 21890 w 21890"/>
                <a:gd name="connsiteY5" fmla="*/ 31706 h 3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890" h="31706">
                  <a:moveTo>
                    <a:pt x="21890" y="31706"/>
                  </a:moveTo>
                  <a:cubicBezTo>
                    <a:pt x="12392" y="31087"/>
                    <a:pt x="4753" y="27370"/>
                    <a:pt x="830" y="17047"/>
                  </a:cubicBezTo>
                  <a:cubicBezTo>
                    <a:pt x="-1648" y="10336"/>
                    <a:pt x="1656" y="2077"/>
                    <a:pt x="7643" y="425"/>
                  </a:cubicBezTo>
                  <a:cubicBezTo>
                    <a:pt x="13425" y="-1123"/>
                    <a:pt x="18587" y="1664"/>
                    <a:pt x="19825" y="7033"/>
                  </a:cubicBezTo>
                  <a:cubicBezTo>
                    <a:pt x="21684" y="14982"/>
                    <a:pt x="21271" y="23447"/>
                    <a:pt x="21890" y="31706"/>
                  </a:cubicBezTo>
                  <a:lnTo>
                    <a:pt x="21890" y="31706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856B08D5-31D1-433E-ADD7-041CA9D647B8}"/>
                </a:ext>
              </a:extLst>
            </p:cNvPr>
            <p:cNvSpPr/>
            <p:nvPr/>
          </p:nvSpPr>
          <p:spPr>
            <a:xfrm>
              <a:off x="5898034" y="1669456"/>
              <a:ext cx="22918" cy="25086"/>
            </a:xfrm>
            <a:custGeom>
              <a:avLst/>
              <a:gdLst>
                <a:gd name="connsiteX0" fmla="*/ 7743 w 22918"/>
                <a:gd name="connsiteY0" fmla="*/ 16518 h 25086"/>
                <a:gd name="connsiteX1" fmla="*/ 0 w 22918"/>
                <a:gd name="connsiteY1" fmla="*/ 0 h 25086"/>
                <a:gd name="connsiteX2" fmla="*/ 22919 w 22918"/>
                <a:gd name="connsiteY2" fmla="*/ 25087 h 25086"/>
                <a:gd name="connsiteX3" fmla="*/ 7743 w 22918"/>
                <a:gd name="connsiteY3" fmla="*/ 16518 h 2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18" h="25086">
                  <a:moveTo>
                    <a:pt x="7743" y="16518"/>
                  </a:moveTo>
                  <a:cubicBezTo>
                    <a:pt x="5162" y="11046"/>
                    <a:pt x="2581" y="5472"/>
                    <a:pt x="0" y="0"/>
                  </a:cubicBezTo>
                  <a:cubicBezTo>
                    <a:pt x="14660" y="723"/>
                    <a:pt x="22299" y="9085"/>
                    <a:pt x="22919" y="25087"/>
                  </a:cubicBezTo>
                  <a:cubicBezTo>
                    <a:pt x="17860" y="22196"/>
                    <a:pt x="12801" y="19305"/>
                    <a:pt x="7743" y="16518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0FEA0BA4-3685-4A00-B91E-8A2AA0ABB5D6}"/>
                </a:ext>
              </a:extLst>
            </p:cNvPr>
            <p:cNvSpPr/>
            <p:nvPr/>
          </p:nvSpPr>
          <p:spPr>
            <a:xfrm>
              <a:off x="5655306" y="1335072"/>
              <a:ext cx="8796" cy="13940"/>
            </a:xfrm>
            <a:custGeom>
              <a:avLst/>
              <a:gdLst>
                <a:gd name="connsiteX0" fmla="*/ 5489 w 8796"/>
                <a:gd name="connsiteY0" fmla="*/ 0 h 13940"/>
                <a:gd name="connsiteX1" fmla="*/ 8173 w 8796"/>
                <a:gd name="connsiteY1" fmla="*/ 7640 h 13940"/>
                <a:gd name="connsiteX2" fmla="*/ 5696 w 8796"/>
                <a:gd name="connsiteY2" fmla="*/ 13937 h 13940"/>
                <a:gd name="connsiteX3" fmla="*/ 327 w 8796"/>
                <a:gd name="connsiteY3" fmla="*/ 9601 h 13940"/>
                <a:gd name="connsiteX4" fmla="*/ 5489 w 8796"/>
                <a:gd name="connsiteY4" fmla="*/ 0 h 13940"/>
                <a:gd name="connsiteX5" fmla="*/ 5489 w 8796"/>
                <a:gd name="connsiteY5" fmla="*/ 0 h 1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96" h="13940">
                  <a:moveTo>
                    <a:pt x="5489" y="0"/>
                  </a:moveTo>
                  <a:cubicBezTo>
                    <a:pt x="6418" y="2581"/>
                    <a:pt x="7244" y="5162"/>
                    <a:pt x="8173" y="7640"/>
                  </a:cubicBezTo>
                  <a:cubicBezTo>
                    <a:pt x="9515" y="10943"/>
                    <a:pt x="8690" y="13834"/>
                    <a:pt x="5696" y="13937"/>
                  </a:cubicBezTo>
                  <a:cubicBezTo>
                    <a:pt x="3837" y="14040"/>
                    <a:pt x="844" y="11563"/>
                    <a:pt x="327" y="9601"/>
                  </a:cubicBezTo>
                  <a:cubicBezTo>
                    <a:pt x="-1015" y="5059"/>
                    <a:pt x="1979" y="2065"/>
                    <a:pt x="5489" y="0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81101F2F-1321-44B6-92F5-284F6AFD3795}"/>
                </a:ext>
              </a:extLst>
            </p:cNvPr>
            <p:cNvSpPr/>
            <p:nvPr/>
          </p:nvSpPr>
          <p:spPr>
            <a:xfrm>
              <a:off x="5680927" y="1345699"/>
              <a:ext cx="5678" cy="4032"/>
            </a:xfrm>
            <a:custGeom>
              <a:avLst/>
              <a:gdLst>
                <a:gd name="connsiteX0" fmla="*/ 2581 w 5678"/>
                <a:gd name="connsiteY0" fmla="*/ 4033 h 4032"/>
                <a:gd name="connsiteX1" fmla="*/ 0 w 5678"/>
                <a:gd name="connsiteY1" fmla="*/ 1658 h 4032"/>
                <a:gd name="connsiteX2" fmla="*/ 2994 w 5678"/>
                <a:gd name="connsiteY2" fmla="*/ 7 h 4032"/>
                <a:gd name="connsiteX3" fmla="*/ 5678 w 5678"/>
                <a:gd name="connsiteY3" fmla="*/ 2175 h 4032"/>
                <a:gd name="connsiteX4" fmla="*/ 2581 w 5678"/>
                <a:gd name="connsiteY4" fmla="*/ 4033 h 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8" h="4032">
                  <a:moveTo>
                    <a:pt x="2581" y="4033"/>
                  </a:moveTo>
                  <a:cubicBezTo>
                    <a:pt x="1652" y="3207"/>
                    <a:pt x="826" y="2484"/>
                    <a:pt x="0" y="1658"/>
                  </a:cubicBezTo>
                  <a:cubicBezTo>
                    <a:pt x="1032" y="1039"/>
                    <a:pt x="2065" y="-97"/>
                    <a:pt x="2994" y="7"/>
                  </a:cubicBezTo>
                  <a:cubicBezTo>
                    <a:pt x="3923" y="110"/>
                    <a:pt x="4749" y="1452"/>
                    <a:pt x="5678" y="2175"/>
                  </a:cubicBezTo>
                  <a:cubicBezTo>
                    <a:pt x="4646" y="2794"/>
                    <a:pt x="3613" y="3413"/>
                    <a:pt x="2581" y="4033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78DFAF07-17F4-4D9B-A482-2DD8791E37C4}"/>
                </a:ext>
              </a:extLst>
            </p:cNvPr>
            <p:cNvSpPr/>
            <p:nvPr/>
          </p:nvSpPr>
          <p:spPr>
            <a:xfrm>
              <a:off x="5607216" y="1527299"/>
              <a:ext cx="2997" cy="3538"/>
            </a:xfrm>
            <a:custGeom>
              <a:avLst/>
              <a:gdLst>
                <a:gd name="connsiteX0" fmla="*/ 0 w 2997"/>
                <a:gd name="connsiteY0" fmla="*/ 0 h 3538"/>
                <a:gd name="connsiteX1" fmla="*/ 2994 w 2997"/>
                <a:gd name="connsiteY1" fmla="*/ 1858 h 3538"/>
                <a:gd name="connsiteX2" fmla="*/ 0 w 2997"/>
                <a:gd name="connsiteY2" fmla="*/ 0 h 3538"/>
                <a:gd name="connsiteX3" fmla="*/ 0 w 2997"/>
                <a:gd name="connsiteY3" fmla="*/ 0 h 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38">
                  <a:moveTo>
                    <a:pt x="0" y="0"/>
                  </a:moveTo>
                  <a:cubicBezTo>
                    <a:pt x="1032" y="619"/>
                    <a:pt x="3097" y="1445"/>
                    <a:pt x="2994" y="1858"/>
                  </a:cubicBezTo>
                  <a:cubicBezTo>
                    <a:pt x="2478" y="4646"/>
                    <a:pt x="1239" y="392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56" name="Picture 555">
            <a:extLst>
              <a:ext uri="{FF2B5EF4-FFF2-40B4-BE49-F238E27FC236}">
                <a16:creationId xmlns:a16="http://schemas.microsoft.com/office/drawing/2014/main" id="{8F9778EB-EC44-4BA1-949A-B4BE942F55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17" b="8652"/>
          <a:stretch/>
        </p:blipFill>
        <p:spPr>
          <a:xfrm>
            <a:off x="19632" y="434379"/>
            <a:ext cx="1078753" cy="6264634"/>
          </a:xfrm>
          <a:prstGeom prst="rect">
            <a:avLst/>
          </a:prstGeom>
        </p:spPr>
      </p:pic>
      <p:pic>
        <p:nvPicPr>
          <p:cNvPr id="557" name="Picture 55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AD7A84C-8E7E-4B3D-B342-D348739A8A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 t="43714" r="15684" b="-2223"/>
          <a:stretch/>
        </p:blipFill>
        <p:spPr>
          <a:xfrm>
            <a:off x="-4951075" y="3429000"/>
            <a:ext cx="5170644" cy="3574126"/>
          </a:xfrm>
          <a:prstGeom prst="rect">
            <a:avLst/>
          </a:prstGeom>
        </p:spPr>
      </p:pic>
      <p:pic>
        <p:nvPicPr>
          <p:cNvPr id="558" name="Picture 55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F5112E5E-5CD9-4A8B-A7B7-CFC189204A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 t="43714" r="15684" b="-2223"/>
          <a:stretch/>
        </p:blipFill>
        <p:spPr>
          <a:xfrm rot="251952">
            <a:off x="7330696" y="3436182"/>
            <a:ext cx="5170644" cy="357412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821F02E-70E9-497F-9C0A-81F661A06258}"/>
              </a:ext>
            </a:extLst>
          </p:cNvPr>
          <p:cNvGrpSpPr/>
          <p:nvPr/>
        </p:nvGrpSpPr>
        <p:grpSpPr>
          <a:xfrm>
            <a:off x="59097" y="538825"/>
            <a:ext cx="7485060" cy="5340580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570" name="Rectangle: Rounded Corners 569">
              <a:extLst>
                <a:ext uri="{FF2B5EF4-FFF2-40B4-BE49-F238E27FC236}">
                  <a16:creationId xmlns:a16="http://schemas.microsoft.com/office/drawing/2014/main" id="{ED38C7E3-5987-4798-8D3C-4104A77C09EC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19050" cap="flat"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" name="Rectangle: Rounded Corners 347">
              <a:extLst>
                <a:ext uri="{FF2B5EF4-FFF2-40B4-BE49-F238E27FC236}">
                  <a16:creationId xmlns:a16="http://schemas.microsoft.com/office/drawing/2014/main" id="{7A6CE943-DB07-4F92-B124-4857C1A18AB3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19050" cap="flat"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" name="Rectangle: Rounded Corners 348">
              <a:extLst>
                <a:ext uri="{FF2B5EF4-FFF2-40B4-BE49-F238E27FC236}">
                  <a16:creationId xmlns:a16="http://schemas.microsoft.com/office/drawing/2014/main" id="{8EFE1FD9-D5DB-4BAF-8AD2-CEB68A7FA131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19050" cap="flat"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0" name="Rectangle: Rounded Corners 349">
              <a:extLst>
                <a:ext uri="{FF2B5EF4-FFF2-40B4-BE49-F238E27FC236}">
                  <a16:creationId xmlns:a16="http://schemas.microsoft.com/office/drawing/2014/main" id="{E532476B-B162-47FB-9C65-A9827BA128D5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435884 w 7364501"/>
                <a:gd name="connsiteY2" fmla="*/ 0 h 5587207"/>
                <a:gd name="connsiteX3" fmla="*/ 2027033 w 7364501"/>
                <a:gd name="connsiteY3" fmla="*/ 0 h 5587207"/>
                <a:gd name="connsiteX4" fmla="*/ 2499952 w 7364501"/>
                <a:gd name="connsiteY4" fmla="*/ 0 h 5587207"/>
                <a:gd name="connsiteX5" fmla="*/ 3091101 w 7364501"/>
                <a:gd name="connsiteY5" fmla="*/ 0 h 5587207"/>
                <a:gd name="connsiteX6" fmla="*/ 3504906 w 7364501"/>
                <a:gd name="connsiteY6" fmla="*/ 0 h 5587207"/>
                <a:gd name="connsiteX7" fmla="*/ 4036940 w 7364501"/>
                <a:gd name="connsiteY7" fmla="*/ 0 h 5587207"/>
                <a:gd name="connsiteX8" fmla="*/ 4628089 w 7364501"/>
                <a:gd name="connsiteY8" fmla="*/ 0 h 5587207"/>
                <a:gd name="connsiteX9" fmla="*/ 5219238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58447 h 5587207"/>
                <a:gd name="connsiteX14" fmla="*/ 7364501 w 7364501"/>
                <a:gd name="connsiteY14" fmla="*/ 1907704 h 5587207"/>
                <a:gd name="connsiteX15" fmla="*/ 7364501 w 7364501"/>
                <a:gd name="connsiteY15" fmla="*/ 2580988 h 5587207"/>
                <a:gd name="connsiteX16" fmla="*/ 7364501 w 7364501"/>
                <a:gd name="connsiteY16" fmla="*/ 3254271 h 5587207"/>
                <a:gd name="connsiteX17" fmla="*/ 7364501 w 7364501"/>
                <a:gd name="connsiteY17" fmla="*/ 3927555 h 5587207"/>
                <a:gd name="connsiteX18" fmla="*/ 7364501 w 7364501"/>
                <a:gd name="connsiteY18" fmla="*/ 4860702 h 5587207"/>
                <a:gd name="connsiteX19" fmla="*/ 6637996 w 7364501"/>
                <a:gd name="connsiteY19" fmla="*/ 5587207 h 5587207"/>
                <a:gd name="connsiteX20" fmla="*/ 6046847 w 7364501"/>
                <a:gd name="connsiteY20" fmla="*/ 5587207 h 5587207"/>
                <a:gd name="connsiteX21" fmla="*/ 5455698 w 7364501"/>
                <a:gd name="connsiteY21" fmla="*/ 5587207 h 5587207"/>
                <a:gd name="connsiteX22" fmla="*/ 4805434 w 7364501"/>
                <a:gd name="connsiteY22" fmla="*/ 5587207 h 5587207"/>
                <a:gd name="connsiteX23" fmla="*/ 4155170 w 7364501"/>
                <a:gd name="connsiteY23" fmla="*/ 5587207 h 5587207"/>
                <a:gd name="connsiteX24" fmla="*/ 3623136 w 7364501"/>
                <a:gd name="connsiteY24" fmla="*/ 5587207 h 5587207"/>
                <a:gd name="connsiteX25" fmla="*/ 3209331 w 7364501"/>
                <a:gd name="connsiteY25" fmla="*/ 5587207 h 5587207"/>
                <a:gd name="connsiteX26" fmla="*/ 2795527 w 7364501"/>
                <a:gd name="connsiteY26" fmla="*/ 5587207 h 5587207"/>
                <a:gd name="connsiteX27" fmla="*/ 2322608 w 7364501"/>
                <a:gd name="connsiteY27" fmla="*/ 5587207 h 5587207"/>
                <a:gd name="connsiteX28" fmla="*/ 1908803 w 7364501"/>
                <a:gd name="connsiteY28" fmla="*/ 5587207 h 5587207"/>
                <a:gd name="connsiteX29" fmla="*/ 726505 w 7364501"/>
                <a:gd name="connsiteY29" fmla="*/ 5587207 h 5587207"/>
                <a:gd name="connsiteX30" fmla="*/ 0 w 7364501"/>
                <a:gd name="connsiteY30" fmla="*/ 4860702 h 5587207"/>
                <a:gd name="connsiteX31" fmla="*/ 0 w 7364501"/>
                <a:gd name="connsiteY31" fmla="*/ 4228760 h 5587207"/>
                <a:gd name="connsiteX32" fmla="*/ 0 w 7364501"/>
                <a:gd name="connsiteY32" fmla="*/ 3638161 h 5587207"/>
                <a:gd name="connsiteX33" fmla="*/ 0 w 7364501"/>
                <a:gd name="connsiteY33" fmla="*/ 3006219 h 5587207"/>
                <a:gd name="connsiteX34" fmla="*/ 0 w 7364501"/>
                <a:gd name="connsiteY34" fmla="*/ 2415620 h 5587207"/>
                <a:gd name="connsiteX35" fmla="*/ 0 w 7364501"/>
                <a:gd name="connsiteY35" fmla="*/ 1825020 h 5587207"/>
                <a:gd name="connsiteX36" fmla="*/ 0 w 7364501"/>
                <a:gd name="connsiteY36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64501" h="5587207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noFill/>
            <a:ln w="19050" cap="flat"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55" name="Picture 354">
            <a:extLst>
              <a:ext uri="{FF2B5EF4-FFF2-40B4-BE49-F238E27FC236}">
                <a16:creationId xmlns:a16="http://schemas.microsoft.com/office/drawing/2014/main" id="{014510BD-B1D3-472D-8EA7-3DECC0931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702" y="873712"/>
            <a:ext cx="4651651" cy="2066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452B77-B996-4067-AD5A-E617ABBAD0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629" y="2513487"/>
            <a:ext cx="7267062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11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0.06927 3.33333E-6 C 0.10156 3.33333E-6 0.13776 -0.00232 0.17018 -0.00255 C 0.19401 -0.00255 0.23789 -0.0007 0.25872 -0.0007 C 0.28607 -0.0007 0.31406 -0.00139 0.36667 -0.00139 L 0.40339 -0.025 L 0.44336 0.00463 L 0.49193 3.33333E-6 L 0.53255 -0.00139 L 0.62891 -0.00023 C 0.6737 -0.0007 0.71016 -0.00255 0.75417 -0.00348 C 0.77044 -0.00394 0.80677 -0.00417 0.83099 -0.00348 C 0.85508 -0.00324 0.87552 -0.00139 0.88333 -0.00093 C 0.89531 -0.00023 0.92383 -0.00093 0.93958 -0.0007 L 0.96432 3.33333E-6 L 1.00885 3.33333E-6 " pathEditMode="relative" rAng="0" ptsTypes="AAAAAAAAAAAAAAAA">
                                      <p:cBhvr>
                                        <p:cTn id="6" dur="2000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43" y="-10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 -0.00579 L 0.12682 -0.00579 C 0.15052 -0.00579 0.17734 -0.00648 0.20143 -0.00648 C 0.21927 -0.00648 0.25182 -0.00625 0.26693 -0.00625 C 0.28698 -0.00625 0.30755 -0.00625 0.34726 -0.00625 L 0.37383 -0.0125 L 0.40377 -0.00371 L 0.43932 -0.00579 L 0.46927 -0.00625 L 0.54049 -0.00579 C 0.57383 -0.00625 0.60013 -0.00648 0.63294 -0.00695 C 0.64505 -0.00695 0.67187 -0.00695 0.68984 -0.00695 C 0.70781 -0.00648 0.72239 -0.00625 0.72864 -0.00625 C 0.73763 -0.00579 0.75846 -0.00625 0.77031 -0.00625 L 0.78841 -0.00579 L 0.82161 -0.00579 " pathEditMode="relative" rAng="0" ptsTypes="AAAAAAAAAAA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31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3000" r="-13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aphic 8">
            <a:extLst>
              <a:ext uri="{FF2B5EF4-FFF2-40B4-BE49-F238E27FC236}">
                <a16:creationId xmlns:a16="http://schemas.microsoft.com/office/drawing/2014/main" id="{82633B2D-45BC-4338-8D86-EF5084553752}"/>
              </a:ext>
            </a:extLst>
          </p:cNvPr>
          <p:cNvGrpSpPr/>
          <p:nvPr/>
        </p:nvGrpSpPr>
        <p:grpSpPr>
          <a:xfrm>
            <a:off x="663536" y="622619"/>
            <a:ext cx="1282980" cy="849135"/>
            <a:chOff x="1281316" y="462830"/>
            <a:chExt cx="721810" cy="48386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53BE0D-5AE2-4DE8-B7E3-00CA0AD05C51}"/>
                </a:ext>
              </a:extLst>
            </p:cNvPr>
            <p:cNvSpPr/>
            <p:nvPr/>
          </p:nvSpPr>
          <p:spPr>
            <a:xfrm>
              <a:off x="1579754" y="547323"/>
              <a:ext cx="283283" cy="342792"/>
            </a:xfrm>
            <a:custGeom>
              <a:avLst/>
              <a:gdLst>
                <a:gd name="connsiteX0" fmla="*/ 149622 w 283283"/>
                <a:gd name="connsiteY0" fmla="*/ 339806 h 342792"/>
                <a:gd name="connsiteX1" fmla="*/ 154003 w 283283"/>
                <a:gd name="connsiteY1" fmla="*/ 338948 h 342792"/>
                <a:gd name="connsiteX2" fmla="*/ 239062 w 283283"/>
                <a:gd name="connsiteY2" fmla="*/ 332090 h 342792"/>
                <a:gd name="connsiteX3" fmla="*/ 280305 w 283283"/>
                <a:gd name="connsiteY3" fmla="*/ 320184 h 342792"/>
                <a:gd name="connsiteX4" fmla="*/ 282686 w 283283"/>
                <a:gd name="connsiteY4" fmla="*/ 316565 h 342792"/>
                <a:gd name="connsiteX5" fmla="*/ 282591 w 283283"/>
                <a:gd name="connsiteY5" fmla="*/ 307992 h 342792"/>
                <a:gd name="connsiteX6" fmla="*/ 273828 w 283283"/>
                <a:gd name="connsiteY6" fmla="*/ 292847 h 342792"/>
                <a:gd name="connsiteX7" fmla="*/ 249063 w 283283"/>
                <a:gd name="connsiteY7" fmla="*/ 282656 h 342792"/>
                <a:gd name="connsiteX8" fmla="*/ 210201 w 283283"/>
                <a:gd name="connsiteY8" fmla="*/ 285132 h 342792"/>
                <a:gd name="connsiteX9" fmla="*/ 170958 w 283283"/>
                <a:gd name="connsiteY9" fmla="*/ 299134 h 342792"/>
                <a:gd name="connsiteX10" fmla="*/ 226298 w 283283"/>
                <a:gd name="connsiteY10" fmla="*/ 241222 h 342792"/>
                <a:gd name="connsiteX11" fmla="*/ 225346 w 283283"/>
                <a:gd name="connsiteY11" fmla="*/ 188072 h 342792"/>
                <a:gd name="connsiteX12" fmla="*/ 204676 w 283283"/>
                <a:gd name="connsiteY12" fmla="*/ 164927 h 342792"/>
                <a:gd name="connsiteX13" fmla="*/ 200771 w 283283"/>
                <a:gd name="connsiteY13" fmla="*/ 157592 h 342792"/>
                <a:gd name="connsiteX14" fmla="*/ 191341 w 283283"/>
                <a:gd name="connsiteY14" fmla="*/ 124541 h 342792"/>
                <a:gd name="connsiteX15" fmla="*/ 185436 w 283283"/>
                <a:gd name="connsiteY15" fmla="*/ 105872 h 342792"/>
                <a:gd name="connsiteX16" fmla="*/ 167624 w 283283"/>
                <a:gd name="connsiteY16" fmla="*/ 121207 h 342792"/>
                <a:gd name="connsiteX17" fmla="*/ 155527 w 283283"/>
                <a:gd name="connsiteY17" fmla="*/ 137780 h 342792"/>
                <a:gd name="connsiteX18" fmla="*/ 137811 w 283283"/>
                <a:gd name="connsiteY18" fmla="*/ 162355 h 342792"/>
                <a:gd name="connsiteX19" fmla="*/ 127524 w 283283"/>
                <a:gd name="connsiteY19" fmla="*/ 119397 h 342792"/>
                <a:gd name="connsiteX20" fmla="*/ 120475 w 283283"/>
                <a:gd name="connsiteY20" fmla="*/ 68248 h 342792"/>
                <a:gd name="connsiteX21" fmla="*/ 128381 w 283283"/>
                <a:gd name="connsiteY21" fmla="*/ 33291 h 342792"/>
                <a:gd name="connsiteX22" fmla="*/ 117903 w 283283"/>
                <a:gd name="connsiteY22" fmla="*/ 8240 h 342792"/>
                <a:gd name="connsiteX23" fmla="*/ 82375 w 283283"/>
                <a:gd name="connsiteY23" fmla="*/ 29957 h 342792"/>
                <a:gd name="connsiteX24" fmla="*/ 53610 w 283283"/>
                <a:gd name="connsiteY24" fmla="*/ 88441 h 342792"/>
                <a:gd name="connsiteX25" fmla="*/ 51038 w 283283"/>
                <a:gd name="connsiteY25" fmla="*/ 93013 h 342792"/>
                <a:gd name="connsiteX26" fmla="*/ 25987 w 283283"/>
                <a:gd name="connsiteY26" fmla="*/ 91203 h 342792"/>
                <a:gd name="connsiteX27" fmla="*/ 8938 w 283283"/>
                <a:gd name="connsiteY27" fmla="*/ 151592 h 342792"/>
                <a:gd name="connsiteX28" fmla="*/ 13605 w 283283"/>
                <a:gd name="connsiteY28" fmla="*/ 159116 h 342792"/>
                <a:gd name="connsiteX29" fmla="*/ 52467 w 283283"/>
                <a:gd name="connsiteY29" fmla="*/ 188549 h 342792"/>
                <a:gd name="connsiteX30" fmla="*/ 85328 w 283283"/>
                <a:gd name="connsiteY30" fmla="*/ 227125 h 342792"/>
                <a:gd name="connsiteX31" fmla="*/ 64278 w 283283"/>
                <a:gd name="connsiteY31" fmla="*/ 210266 h 342792"/>
                <a:gd name="connsiteX32" fmla="*/ 45228 w 283283"/>
                <a:gd name="connsiteY32" fmla="*/ 188930 h 342792"/>
                <a:gd name="connsiteX33" fmla="*/ 14748 w 283283"/>
                <a:gd name="connsiteY33" fmla="*/ 216266 h 342792"/>
                <a:gd name="connsiteX34" fmla="*/ 14652 w 283283"/>
                <a:gd name="connsiteY34" fmla="*/ 248747 h 342792"/>
                <a:gd name="connsiteX35" fmla="*/ 15796 w 283283"/>
                <a:gd name="connsiteY35" fmla="*/ 253128 h 342792"/>
                <a:gd name="connsiteX36" fmla="*/ 13319 w 283283"/>
                <a:gd name="connsiteY36" fmla="*/ 253985 h 342792"/>
                <a:gd name="connsiteX37" fmla="*/ 7985 w 283283"/>
                <a:gd name="connsiteY37" fmla="*/ 287704 h 342792"/>
                <a:gd name="connsiteX38" fmla="*/ 47323 w 283283"/>
                <a:gd name="connsiteY38" fmla="*/ 296562 h 342792"/>
                <a:gd name="connsiteX39" fmla="*/ 52276 w 283283"/>
                <a:gd name="connsiteY39" fmla="*/ 301896 h 342792"/>
                <a:gd name="connsiteX40" fmla="*/ 119713 w 283283"/>
                <a:gd name="connsiteY40" fmla="*/ 302182 h 342792"/>
                <a:gd name="connsiteX41" fmla="*/ 135048 w 283283"/>
                <a:gd name="connsiteY41" fmla="*/ 304182 h 342792"/>
                <a:gd name="connsiteX42" fmla="*/ 127619 w 283283"/>
                <a:gd name="connsiteY42" fmla="*/ 320851 h 342792"/>
                <a:gd name="connsiteX43" fmla="*/ 118570 w 283283"/>
                <a:gd name="connsiteY43" fmla="*/ 337139 h 342792"/>
                <a:gd name="connsiteX44" fmla="*/ 124190 w 283283"/>
                <a:gd name="connsiteY44" fmla="*/ 342282 h 342792"/>
                <a:gd name="connsiteX45" fmla="*/ 149622 w 283283"/>
                <a:gd name="connsiteY45" fmla="*/ 339806 h 34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83283" h="342792">
                  <a:moveTo>
                    <a:pt x="149622" y="339806"/>
                  </a:moveTo>
                  <a:cubicBezTo>
                    <a:pt x="151146" y="339806"/>
                    <a:pt x="152574" y="339520"/>
                    <a:pt x="154003" y="338948"/>
                  </a:cubicBezTo>
                  <a:cubicBezTo>
                    <a:pt x="181530" y="325423"/>
                    <a:pt x="210963" y="338948"/>
                    <a:pt x="239062" y="332090"/>
                  </a:cubicBezTo>
                  <a:cubicBezTo>
                    <a:pt x="252968" y="328661"/>
                    <a:pt x="268113" y="330852"/>
                    <a:pt x="280305" y="320184"/>
                  </a:cubicBezTo>
                  <a:cubicBezTo>
                    <a:pt x="281067" y="318946"/>
                    <a:pt x="281829" y="317708"/>
                    <a:pt x="282686" y="316565"/>
                  </a:cubicBezTo>
                  <a:cubicBezTo>
                    <a:pt x="283543" y="313707"/>
                    <a:pt x="283448" y="310850"/>
                    <a:pt x="282591" y="307992"/>
                  </a:cubicBezTo>
                  <a:cubicBezTo>
                    <a:pt x="279543" y="303039"/>
                    <a:pt x="275257" y="298848"/>
                    <a:pt x="273828" y="292847"/>
                  </a:cubicBezTo>
                  <a:cubicBezTo>
                    <a:pt x="269827" y="276845"/>
                    <a:pt x="261445" y="274940"/>
                    <a:pt x="249063" y="282656"/>
                  </a:cubicBezTo>
                  <a:cubicBezTo>
                    <a:pt x="236585" y="290371"/>
                    <a:pt x="223917" y="294371"/>
                    <a:pt x="210201" y="285132"/>
                  </a:cubicBezTo>
                  <a:cubicBezTo>
                    <a:pt x="191627" y="272654"/>
                    <a:pt x="186484" y="299134"/>
                    <a:pt x="170958" y="299134"/>
                  </a:cubicBezTo>
                  <a:cubicBezTo>
                    <a:pt x="195627" y="286561"/>
                    <a:pt x="205152" y="257795"/>
                    <a:pt x="226298" y="241222"/>
                  </a:cubicBezTo>
                  <a:cubicBezTo>
                    <a:pt x="242872" y="228173"/>
                    <a:pt x="242681" y="201407"/>
                    <a:pt x="225346" y="188072"/>
                  </a:cubicBezTo>
                  <a:cubicBezTo>
                    <a:pt x="216868" y="181595"/>
                    <a:pt x="208772" y="175690"/>
                    <a:pt x="204676" y="164927"/>
                  </a:cubicBezTo>
                  <a:cubicBezTo>
                    <a:pt x="203533" y="162355"/>
                    <a:pt x="202200" y="159974"/>
                    <a:pt x="200771" y="157592"/>
                  </a:cubicBezTo>
                  <a:cubicBezTo>
                    <a:pt x="195342" y="147401"/>
                    <a:pt x="186865" y="138447"/>
                    <a:pt x="191341" y="124541"/>
                  </a:cubicBezTo>
                  <a:cubicBezTo>
                    <a:pt x="193818" y="117111"/>
                    <a:pt x="196961" y="107777"/>
                    <a:pt x="185436" y="105872"/>
                  </a:cubicBezTo>
                  <a:cubicBezTo>
                    <a:pt x="175244" y="104157"/>
                    <a:pt x="170672" y="112253"/>
                    <a:pt x="167624" y="121207"/>
                  </a:cubicBezTo>
                  <a:cubicBezTo>
                    <a:pt x="165243" y="128065"/>
                    <a:pt x="168958" y="137399"/>
                    <a:pt x="155527" y="137780"/>
                  </a:cubicBezTo>
                  <a:cubicBezTo>
                    <a:pt x="149241" y="137971"/>
                    <a:pt x="148193" y="155211"/>
                    <a:pt x="137811" y="162355"/>
                  </a:cubicBezTo>
                  <a:cubicBezTo>
                    <a:pt x="145336" y="143686"/>
                    <a:pt x="139525" y="127208"/>
                    <a:pt x="127524" y="119397"/>
                  </a:cubicBezTo>
                  <a:cubicBezTo>
                    <a:pt x="103997" y="103967"/>
                    <a:pt x="112189" y="87107"/>
                    <a:pt x="120475" y="68248"/>
                  </a:cubicBezTo>
                  <a:cubicBezTo>
                    <a:pt x="125333" y="57294"/>
                    <a:pt x="124666" y="44721"/>
                    <a:pt x="128381" y="33291"/>
                  </a:cubicBezTo>
                  <a:cubicBezTo>
                    <a:pt x="132096" y="21861"/>
                    <a:pt x="126381" y="14051"/>
                    <a:pt x="117903" y="8240"/>
                  </a:cubicBezTo>
                  <a:cubicBezTo>
                    <a:pt x="86566" y="-5285"/>
                    <a:pt x="88662" y="-4809"/>
                    <a:pt x="82375" y="29957"/>
                  </a:cubicBezTo>
                  <a:cubicBezTo>
                    <a:pt x="78470" y="51389"/>
                    <a:pt x="78851" y="78249"/>
                    <a:pt x="53610" y="88441"/>
                  </a:cubicBezTo>
                  <a:cubicBezTo>
                    <a:pt x="51991" y="89108"/>
                    <a:pt x="53038" y="95870"/>
                    <a:pt x="51038" y="93013"/>
                  </a:cubicBezTo>
                  <a:cubicBezTo>
                    <a:pt x="42561" y="80726"/>
                    <a:pt x="30845" y="75773"/>
                    <a:pt x="25987" y="91203"/>
                  </a:cubicBezTo>
                  <a:cubicBezTo>
                    <a:pt x="19796" y="110920"/>
                    <a:pt x="-16494" y="121683"/>
                    <a:pt x="8938" y="151592"/>
                  </a:cubicBezTo>
                  <a:cubicBezTo>
                    <a:pt x="13795" y="151592"/>
                    <a:pt x="15033" y="154354"/>
                    <a:pt x="13605" y="159116"/>
                  </a:cubicBezTo>
                  <a:cubicBezTo>
                    <a:pt x="17224" y="183786"/>
                    <a:pt x="33893" y="186548"/>
                    <a:pt x="52467" y="188549"/>
                  </a:cubicBezTo>
                  <a:cubicBezTo>
                    <a:pt x="84471" y="191978"/>
                    <a:pt x="84471" y="192644"/>
                    <a:pt x="85328" y="227125"/>
                  </a:cubicBezTo>
                  <a:cubicBezTo>
                    <a:pt x="73707" y="227696"/>
                    <a:pt x="62468" y="221410"/>
                    <a:pt x="64278" y="210266"/>
                  </a:cubicBezTo>
                  <a:cubicBezTo>
                    <a:pt x="67516" y="189882"/>
                    <a:pt x="57991" y="187025"/>
                    <a:pt x="45228" y="188930"/>
                  </a:cubicBezTo>
                  <a:cubicBezTo>
                    <a:pt x="30845" y="191120"/>
                    <a:pt x="14272" y="194835"/>
                    <a:pt x="14748" y="216266"/>
                  </a:cubicBezTo>
                  <a:cubicBezTo>
                    <a:pt x="15033" y="227220"/>
                    <a:pt x="10462" y="238174"/>
                    <a:pt x="14652" y="248747"/>
                  </a:cubicBezTo>
                  <a:cubicBezTo>
                    <a:pt x="16462" y="249604"/>
                    <a:pt x="16939" y="251128"/>
                    <a:pt x="15796" y="253128"/>
                  </a:cubicBezTo>
                  <a:cubicBezTo>
                    <a:pt x="15510" y="253700"/>
                    <a:pt x="14557" y="253985"/>
                    <a:pt x="13319" y="253985"/>
                  </a:cubicBezTo>
                  <a:cubicBezTo>
                    <a:pt x="-969" y="262939"/>
                    <a:pt x="4556" y="275512"/>
                    <a:pt x="7985" y="287704"/>
                  </a:cubicBezTo>
                  <a:cubicBezTo>
                    <a:pt x="18081" y="306944"/>
                    <a:pt x="35226" y="288085"/>
                    <a:pt x="47323" y="296562"/>
                  </a:cubicBezTo>
                  <a:cubicBezTo>
                    <a:pt x="48657" y="298753"/>
                    <a:pt x="50276" y="300563"/>
                    <a:pt x="52276" y="301896"/>
                  </a:cubicBezTo>
                  <a:cubicBezTo>
                    <a:pt x="74755" y="313231"/>
                    <a:pt x="97329" y="303611"/>
                    <a:pt x="119713" y="302182"/>
                  </a:cubicBezTo>
                  <a:cubicBezTo>
                    <a:pt x="125143" y="301896"/>
                    <a:pt x="130857" y="292371"/>
                    <a:pt x="135048" y="304182"/>
                  </a:cubicBezTo>
                  <a:cubicBezTo>
                    <a:pt x="138097" y="312850"/>
                    <a:pt x="133905" y="317231"/>
                    <a:pt x="127619" y="320851"/>
                  </a:cubicBezTo>
                  <a:cubicBezTo>
                    <a:pt x="121523" y="324280"/>
                    <a:pt x="116665" y="328471"/>
                    <a:pt x="118570" y="337139"/>
                  </a:cubicBezTo>
                  <a:cubicBezTo>
                    <a:pt x="119808" y="339615"/>
                    <a:pt x="121714" y="341330"/>
                    <a:pt x="124190" y="342282"/>
                  </a:cubicBezTo>
                  <a:cubicBezTo>
                    <a:pt x="132858" y="344092"/>
                    <a:pt x="141049" y="340568"/>
                    <a:pt x="149622" y="33980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0FCD71F-6C4A-4D74-91F5-0F1FCE106468}"/>
                </a:ext>
              </a:extLst>
            </p:cNvPr>
            <p:cNvSpPr/>
            <p:nvPr/>
          </p:nvSpPr>
          <p:spPr>
            <a:xfrm>
              <a:off x="1866250" y="653348"/>
              <a:ext cx="135886" cy="218873"/>
            </a:xfrm>
            <a:custGeom>
              <a:avLst/>
              <a:gdLst>
                <a:gd name="connsiteX0" fmla="*/ 56197 w 135886"/>
                <a:gd name="connsiteY0" fmla="*/ 203681 h 218873"/>
                <a:gd name="connsiteX1" fmla="*/ 95536 w 135886"/>
                <a:gd name="connsiteY1" fmla="*/ 172344 h 218873"/>
                <a:gd name="connsiteX2" fmla="*/ 134303 w 135886"/>
                <a:gd name="connsiteY2" fmla="*/ 119576 h 218873"/>
                <a:gd name="connsiteX3" fmla="*/ 135255 w 135886"/>
                <a:gd name="connsiteY3" fmla="*/ 108146 h 218873"/>
                <a:gd name="connsiteX4" fmla="*/ 132778 w 135886"/>
                <a:gd name="connsiteY4" fmla="*/ 87572 h 218873"/>
                <a:gd name="connsiteX5" fmla="*/ 134112 w 135886"/>
                <a:gd name="connsiteY5" fmla="*/ 57282 h 218873"/>
                <a:gd name="connsiteX6" fmla="*/ 106204 w 135886"/>
                <a:gd name="connsiteY6" fmla="*/ 15372 h 218873"/>
                <a:gd name="connsiteX7" fmla="*/ 94488 w 135886"/>
                <a:gd name="connsiteY7" fmla="*/ 3275 h 218873"/>
                <a:gd name="connsiteX8" fmla="*/ 87535 w 135886"/>
                <a:gd name="connsiteY8" fmla="*/ 227 h 218873"/>
                <a:gd name="connsiteX9" fmla="*/ 65341 w 135886"/>
                <a:gd name="connsiteY9" fmla="*/ 12610 h 218873"/>
                <a:gd name="connsiteX10" fmla="*/ 76009 w 135886"/>
                <a:gd name="connsiteY10" fmla="*/ 33374 h 218873"/>
                <a:gd name="connsiteX11" fmla="*/ 105347 w 135886"/>
                <a:gd name="connsiteY11" fmla="*/ 105669 h 218873"/>
                <a:gd name="connsiteX12" fmla="*/ 62198 w 135886"/>
                <a:gd name="connsiteY12" fmla="*/ 156437 h 218873"/>
                <a:gd name="connsiteX13" fmla="*/ 42196 w 135886"/>
                <a:gd name="connsiteY13" fmla="*/ 164153 h 218873"/>
                <a:gd name="connsiteX14" fmla="*/ 0 w 135886"/>
                <a:gd name="connsiteY14" fmla="*/ 202729 h 218873"/>
                <a:gd name="connsiteX15" fmla="*/ 25051 w 135886"/>
                <a:gd name="connsiteY15" fmla="*/ 217683 h 218873"/>
                <a:gd name="connsiteX16" fmla="*/ 56197 w 135886"/>
                <a:gd name="connsiteY16" fmla="*/ 203681 h 21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5886" h="218873">
                  <a:moveTo>
                    <a:pt x="56197" y="203681"/>
                  </a:moveTo>
                  <a:cubicBezTo>
                    <a:pt x="69247" y="193204"/>
                    <a:pt x="82010" y="182060"/>
                    <a:pt x="95536" y="172344"/>
                  </a:cubicBezTo>
                  <a:cubicBezTo>
                    <a:pt x="113919" y="159295"/>
                    <a:pt x="121825" y="137578"/>
                    <a:pt x="134303" y="119576"/>
                  </a:cubicBezTo>
                  <a:cubicBezTo>
                    <a:pt x="136684" y="116147"/>
                    <a:pt x="135826" y="112146"/>
                    <a:pt x="135255" y="108146"/>
                  </a:cubicBezTo>
                  <a:cubicBezTo>
                    <a:pt x="134207" y="101288"/>
                    <a:pt x="133636" y="94430"/>
                    <a:pt x="132778" y="87572"/>
                  </a:cubicBezTo>
                  <a:cubicBezTo>
                    <a:pt x="121920" y="76904"/>
                    <a:pt x="122872" y="66807"/>
                    <a:pt x="134112" y="57282"/>
                  </a:cubicBezTo>
                  <a:cubicBezTo>
                    <a:pt x="130112" y="39089"/>
                    <a:pt x="120777" y="25278"/>
                    <a:pt x="106204" y="15372"/>
                  </a:cubicBezTo>
                  <a:cubicBezTo>
                    <a:pt x="101727" y="12324"/>
                    <a:pt x="98393" y="7371"/>
                    <a:pt x="94488" y="3275"/>
                  </a:cubicBezTo>
                  <a:cubicBezTo>
                    <a:pt x="92488" y="1275"/>
                    <a:pt x="90202" y="323"/>
                    <a:pt x="87535" y="227"/>
                  </a:cubicBezTo>
                  <a:cubicBezTo>
                    <a:pt x="77819" y="-630"/>
                    <a:pt x="69151" y="418"/>
                    <a:pt x="65341" y="12610"/>
                  </a:cubicBezTo>
                  <a:cubicBezTo>
                    <a:pt x="61722" y="24326"/>
                    <a:pt x="69532" y="27469"/>
                    <a:pt x="76009" y="33374"/>
                  </a:cubicBezTo>
                  <a:cubicBezTo>
                    <a:pt x="96393" y="51948"/>
                    <a:pt x="103537" y="77951"/>
                    <a:pt x="105347" y="105669"/>
                  </a:cubicBezTo>
                  <a:cubicBezTo>
                    <a:pt x="106680" y="125767"/>
                    <a:pt x="80677" y="155866"/>
                    <a:pt x="62198" y="156437"/>
                  </a:cubicBezTo>
                  <a:cubicBezTo>
                    <a:pt x="54483" y="156723"/>
                    <a:pt x="47720" y="157866"/>
                    <a:pt x="42196" y="164153"/>
                  </a:cubicBezTo>
                  <a:cubicBezTo>
                    <a:pt x="35433" y="186536"/>
                    <a:pt x="9144" y="183488"/>
                    <a:pt x="0" y="202729"/>
                  </a:cubicBezTo>
                  <a:cubicBezTo>
                    <a:pt x="4191" y="216064"/>
                    <a:pt x="12382" y="221493"/>
                    <a:pt x="25051" y="217683"/>
                  </a:cubicBezTo>
                  <a:cubicBezTo>
                    <a:pt x="36290" y="215588"/>
                    <a:pt x="41243" y="196442"/>
                    <a:pt x="56197" y="203681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A04A2D5-B8E6-4046-8816-859DAD915D2A}"/>
                </a:ext>
              </a:extLst>
            </p:cNvPr>
            <p:cNvSpPr/>
            <p:nvPr/>
          </p:nvSpPr>
          <p:spPr>
            <a:xfrm>
              <a:off x="1429052" y="462830"/>
              <a:ext cx="278372" cy="87104"/>
            </a:xfrm>
            <a:custGeom>
              <a:avLst/>
              <a:gdLst>
                <a:gd name="connsiteX0" fmla="*/ 188214 w 278372"/>
                <a:gd name="connsiteY0" fmla="*/ 817 h 87104"/>
                <a:gd name="connsiteX1" fmla="*/ 183071 w 278372"/>
                <a:gd name="connsiteY1" fmla="*/ 1293 h 87104"/>
                <a:gd name="connsiteX2" fmla="*/ 176403 w 278372"/>
                <a:gd name="connsiteY2" fmla="*/ 5198 h 87104"/>
                <a:gd name="connsiteX3" fmla="*/ 106108 w 278372"/>
                <a:gd name="connsiteY3" fmla="*/ 3674 h 87104"/>
                <a:gd name="connsiteX4" fmla="*/ 38291 w 278372"/>
                <a:gd name="connsiteY4" fmla="*/ 27106 h 87104"/>
                <a:gd name="connsiteX5" fmla="*/ 5905 w 278372"/>
                <a:gd name="connsiteY5" fmla="*/ 61872 h 87104"/>
                <a:gd name="connsiteX6" fmla="*/ 0 w 278372"/>
                <a:gd name="connsiteY6" fmla="*/ 78731 h 87104"/>
                <a:gd name="connsiteX7" fmla="*/ 17812 w 278372"/>
                <a:gd name="connsiteY7" fmla="*/ 86637 h 87104"/>
                <a:gd name="connsiteX8" fmla="*/ 94107 w 278372"/>
                <a:gd name="connsiteY8" fmla="*/ 38631 h 87104"/>
                <a:gd name="connsiteX9" fmla="*/ 154781 w 278372"/>
                <a:gd name="connsiteY9" fmla="*/ 38536 h 87104"/>
                <a:gd name="connsiteX10" fmla="*/ 222980 w 278372"/>
                <a:gd name="connsiteY10" fmla="*/ 42917 h 87104"/>
                <a:gd name="connsiteX11" fmla="*/ 270320 w 278372"/>
                <a:gd name="connsiteY11" fmla="*/ 54062 h 87104"/>
                <a:gd name="connsiteX12" fmla="*/ 277273 w 278372"/>
                <a:gd name="connsiteY12" fmla="*/ 50156 h 87104"/>
                <a:gd name="connsiteX13" fmla="*/ 276892 w 278372"/>
                <a:gd name="connsiteY13" fmla="*/ 42441 h 87104"/>
                <a:gd name="connsiteX14" fmla="*/ 276892 w 278372"/>
                <a:gd name="connsiteY14" fmla="*/ 42441 h 87104"/>
                <a:gd name="connsiteX15" fmla="*/ 266510 w 278372"/>
                <a:gd name="connsiteY15" fmla="*/ 39203 h 87104"/>
                <a:gd name="connsiteX16" fmla="*/ 215360 w 278372"/>
                <a:gd name="connsiteY16" fmla="*/ 12056 h 87104"/>
                <a:gd name="connsiteX17" fmla="*/ 210312 w 278372"/>
                <a:gd name="connsiteY17" fmla="*/ 6341 h 87104"/>
                <a:gd name="connsiteX18" fmla="*/ 205550 w 278372"/>
                <a:gd name="connsiteY18" fmla="*/ 5294 h 87104"/>
                <a:gd name="connsiteX19" fmla="*/ 188214 w 278372"/>
                <a:gd name="connsiteY19" fmla="*/ 817 h 8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8372" h="87104">
                  <a:moveTo>
                    <a:pt x="188214" y="817"/>
                  </a:moveTo>
                  <a:cubicBezTo>
                    <a:pt x="186500" y="626"/>
                    <a:pt x="184785" y="817"/>
                    <a:pt x="183071" y="1293"/>
                  </a:cubicBezTo>
                  <a:cubicBezTo>
                    <a:pt x="180880" y="2627"/>
                    <a:pt x="178689" y="3865"/>
                    <a:pt x="176403" y="5198"/>
                  </a:cubicBezTo>
                  <a:cubicBezTo>
                    <a:pt x="153067" y="-2707"/>
                    <a:pt x="130302" y="-231"/>
                    <a:pt x="106108" y="3674"/>
                  </a:cubicBezTo>
                  <a:cubicBezTo>
                    <a:pt x="81820" y="7580"/>
                    <a:pt x="61055" y="19867"/>
                    <a:pt x="38291" y="27106"/>
                  </a:cubicBezTo>
                  <a:cubicBezTo>
                    <a:pt x="23813" y="31678"/>
                    <a:pt x="12668" y="45870"/>
                    <a:pt x="5905" y="61872"/>
                  </a:cubicBezTo>
                  <a:cubicBezTo>
                    <a:pt x="3620" y="67301"/>
                    <a:pt x="1905" y="73112"/>
                    <a:pt x="0" y="78731"/>
                  </a:cubicBezTo>
                  <a:cubicBezTo>
                    <a:pt x="4382" y="85685"/>
                    <a:pt x="10287" y="88256"/>
                    <a:pt x="17812" y="86637"/>
                  </a:cubicBezTo>
                  <a:cubicBezTo>
                    <a:pt x="37624" y="59967"/>
                    <a:pt x="68485" y="54252"/>
                    <a:pt x="94107" y="38631"/>
                  </a:cubicBezTo>
                  <a:cubicBezTo>
                    <a:pt x="114491" y="26249"/>
                    <a:pt x="134493" y="31202"/>
                    <a:pt x="154781" y="38536"/>
                  </a:cubicBezTo>
                  <a:cubicBezTo>
                    <a:pt x="178117" y="28439"/>
                    <a:pt x="199644" y="25582"/>
                    <a:pt x="222980" y="42917"/>
                  </a:cubicBezTo>
                  <a:cubicBezTo>
                    <a:pt x="235553" y="52252"/>
                    <a:pt x="253079" y="57395"/>
                    <a:pt x="270320" y="54062"/>
                  </a:cubicBezTo>
                  <a:cubicBezTo>
                    <a:pt x="272891" y="53300"/>
                    <a:pt x="275177" y="51966"/>
                    <a:pt x="277273" y="50156"/>
                  </a:cubicBezTo>
                  <a:cubicBezTo>
                    <a:pt x="278797" y="47489"/>
                    <a:pt x="278797" y="44918"/>
                    <a:pt x="276892" y="42441"/>
                  </a:cubicBezTo>
                  <a:lnTo>
                    <a:pt x="276892" y="42441"/>
                  </a:lnTo>
                  <a:cubicBezTo>
                    <a:pt x="273939" y="39393"/>
                    <a:pt x="270129" y="39584"/>
                    <a:pt x="266510" y="39203"/>
                  </a:cubicBezTo>
                  <a:cubicBezTo>
                    <a:pt x="252127" y="24344"/>
                    <a:pt x="228410" y="30154"/>
                    <a:pt x="215360" y="12056"/>
                  </a:cubicBezTo>
                  <a:cubicBezTo>
                    <a:pt x="213741" y="10056"/>
                    <a:pt x="212027" y="8151"/>
                    <a:pt x="210312" y="6341"/>
                  </a:cubicBezTo>
                  <a:cubicBezTo>
                    <a:pt x="208788" y="5865"/>
                    <a:pt x="207169" y="5484"/>
                    <a:pt x="205550" y="5294"/>
                  </a:cubicBezTo>
                  <a:cubicBezTo>
                    <a:pt x="200311" y="1388"/>
                    <a:pt x="193453" y="5008"/>
                    <a:pt x="188214" y="817"/>
                  </a:cubicBezTo>
                  <a:close/>
                </a:path>
              </a:pathLst>
            </a:custGeom>
            <a:solidFill>
              <a:srgbClr val="76C7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A567B3B-CC87-4CBA-A487-D9DEE6B528B5}"/>
                </a:ext>
              </a:extLst>
            </p:cNvPr>
            <p:cNvSpPr/>
            <p:nvPr/>
          </p:nvSpPr>
          <p:spPr>
            <a:xfrm>
              <a:off x="1830859" y="626334"/>
              <a:ext cx="150015" cy="193548"/>
            </a:xfrm>
            <a:custGeom>
              <a:avLst/>
              <a:gdLst>
                <a:gd name="connsiteX0" fmla="*/ 80063 w 150015"/>
                <a:gd name="connsiteY0" fmla="*/ 193548 h 193548"/>
                <a:gd name="connsiteX1" fmla="*/ 95684 w 150015"/>
                <a:gd name="connsiteY1" fmla="*/ 189643 h 193548"/>
                <a:gd name="connsiteX2" fmla="*/ 132069 w 150015"/>
                <a:gd name="connsiteY2" fmla="*/ 165354 h 193548"/>
                <a:gd name="connsiteX3" fmla="*/ 145881 w 150015"/>
                <a:gd name="connsiteY3" fmla="*/ 145923 h 193548"/>
                <a:gd name="connsiteX4" fmla="*/ 147786 w 150015"/>
                <a:gd name="connsiteY4" fmla="*/ 126587 h 193548"/>
                <a:gd name="connsiteX5" fmla="*/ 144928 w 150015"/>
                <a:gd name="connsiteY5" fmla="*/ 92583 h 193548"/>
                <a:gd name="connsiteX6" fmla="*/ 137689 w 150015"/>
                <a:gd name="connsiteY6" fmla="*/ 79343 h 193548"/>
                <a:gd name="connsiteX7" fmla="*/ 124068 w 150015"/>
                <a:gd name="connsiteY7" fmla="*/ 63818 h 193548"/>
                <a:gd name="connsiteX8" fmla="*/ 109209 w 150015"/>
                <a:gd name="connsiteY8" fmla="*/ 50292 h 193548"/>
                <a:gd name="connsiteX9" fmla="*/ 105304 w 150015"/>
                <a:gd name="connsiteY9" fmla="*/ 42577 h 193548"/>
                <a:gd name="connsiteX10" fmla="*/ 124735 w 150015"/>
                <a:gd name="connsiteY10" fmla="*/ 29623 h 193548"/>
                <a:gd name="connsiteX11" fmla="*/ 125783 w 150015"/>
                <a:gd name="connsiteY11" fmla="*/ 26384 h 193548"/>
                <a:gd name="connsiteX12" fmla="*/ 124449 w 150015"/>
                <a:gd name="connsiteY12" fmla="*/ 24860 h 193548"/>
                <a:gd name="connsiteX13" fmla="*/ 108257 w 150015"/>
                <a:gd name="connsiteY13" fmla="*/ 24098 h 193548"/>
                <a:gd name="connsiteX14" fmla="*/ 102447 w 150015"/>
                <a:gd name="connsiteY14" fmla="*/ 18859 h 193548"/>
                <a:gd name="connsiteX15" fmla="*/ 90826 w 150015"/>
                <a:gd name="connsiteY15" fmla="*/ 18574 h 193548"/>
                <a:gd name="connsiteX16" fmla="*/ 57870 w 150015"/>
                <a:gd name="connsiteY16" fmla="*/ 5620 h 193548"/>
                <a:gd name="connsiteX17" fmla="*/ 52536 w 150015"/>
                <a:gd name="connsiteY17" fmla="*/ 0 h 193548"/>
                <a:gd name="connsiteX18" fmla="*/ 46725 w 150015"/>
                <a:gd name="connsiteY18" fmla="*/ 286 h 193548"/>
                <a:gd name="connsiteX19" fmla="*/ 7292 w 150015"/>
                <a:gd name="connsiteY19" fmla="*/ 4286 h 193548"/>
                <a:gd name="connsiteX20" fmla="*/ 10245 w 150015"/>
                <a:gd name="connsiteY20" fmla="*/ 28956 h 193548"/>
                <a:gd name="connsiteX21" fmla="*/ 86540 w 150015"/>
                <a:gd name="connsiteY21" fmla="*/ 57245 h 193548"/>
                <a:gd name="connsiteX22" fmla="*/ 91779 w 150015"/>
                <a:gd name="connsiteY22" fmla="*/ 62865 h 193548"/>
                <a:gd name="connsiteX23" fmla="*/ 112638 w 150015"/>
                <a:gd name="connsiteY23" fmla="*/ 90011 h 193548"/>
                <a:gd name="connsiteX24" fmla="*/ 125688 w 150015"/>
                <a:gd name="connsiteY24" fmla="*/ 133064 h 193548"/>
                <a:gd name="connsiteX25" fmla="*/ 93303 w 150015"/>
                <a:gd name="connsiteY25" fmla="*/ 163163 h 193548"/>
                <a:gd name="connsiteX26" fmla="*/ 80063 w 150015"/>
                <a:gd name="connsiteY26" fmla="*/ 193548 h 19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0015" h="193548">
                  <a:moveTo>
                    <a:pt x="80063" y="193548"/>
                  </a:moveTo>
                  <a:cubicBezTo>
                    <a:pt x="85111" y="191453"/>
                    <a:pt x="89397" y="188309"/>
                    <a:pt x="95684" y="189643"/>
                  </a:cubicBezTo>
                  <a:cubicBezTo>
                    <a:pt x="120258" y="194882"/>
                    <a:pt x="121878" y="192405"/>
                    <a:pt x="132069" y="165354"/>
                  </a:cubicBezTo>
                  <a:cubicBezTo>
                    <a:pt x="134546" y="158782"/>
                    <a:pt x="141023" y="152305"/>
                    <a:pt x="145881" y="145923"/>
                  </a:cubicBezTo>
                  <a:cubicBezTo>
                    <a:pt x="150643" y="139637"/>
                    <a:pt x="151310" y="131826"/>
                    <a:pt x="147786" y="126587"/>
                  </a:cubicBezTo>
                  <a:cubicBezTo>
                    <a:pt x="140070" y="115253"/>
                    <a:pt x="140737" y="104680"/>
                    <a:pt x="144928" y="92583"/>
                  </a:cubicBezTo>
                  <a:cubicBezTo>
                    <a:pt x="147119" y="86106"/>
                    <a:pt x="144642" y="80105"/>
                    <a:pt x="137689" y="79343"/>
                  </a:cubicBezTo>
                  <a:cubicBezTo>
                    <a:pt x="128736" y="78295"/>
                    <a:pt x="125021" y="73247"/>
                    <a:pt x="124068" y="63818"/>
                  </a:cubicBezTo>
                  <a:cubicBezTo>
                    <a:pt x="123116" y="54769"/>
                    <a:pt x="118639" y="49149"/>
                    <a:pt x="109209" y="50292"/>
                  </a:cubicBezTo>
                  <a:cubicBezTo>
                    <a:pt x="102923" y="51149"/>
                    <a:pt x="104066" y="46482"/>
                    <a:pt x="105304" y="42577"/>
                  </a:cubicBezTo>
                  <a:cubicBezTo>
                    <a:pt x="108447" y="32385"/>
                    <a:pt x="115496" y="29051"/>
                    <a:pt x="124735" y="29623"/>
                  </a:cubicBezTo>
                  <a:cubicBezTo>
                    <a:pt x="125878" y="28480"/>
                    <a:pt x="126259" y="27337"/>
                    <a:pt x="125783" y="26384"/>
                  </a:cubicBezTo>
                  <a:cubicBezTo>
                    <a:pt x="125307" y="25336"/>
                    <a:pt x="124926" y="24860"/>
                    <a:pt x="124449" y="24860"/>
                  </a:cubicBezTo>
                  <a:cubicBezTo>
                    <a:pt x="119020" y="24575"/>
                    <a:pt x="113686" y="24384"/>
                    <a:pt x="108257" y="24098"/>
                  </a:cubicBezTo>
                  <a:cubicBezTo>
                    <a:pt x="106352" y="22289"/>
                    <a:pt x="104447" y="20574"/>
                    <a:pt x="102447" y="18859"/>
                  </a:cubicBezTo>
                  <a:cubicBezTo>
                    <a:pt x="98541" y="18764"/>
                    <a:pt x="94731" y="18669"/>
                    <a:pt x="90826" y="18574"/>
                  </a:cubicBezTo>
                  <a:cubicBezTo>
                    <a:pt x="76729" y="23813"/>
                    <a:pt x="65775" y="19336"/>
                    <a:pt x="57870" y="5620"/>
                  </a:cubicBezTo>
                  <a:cubicBezTo>
                    <a:pt x="56060" y="3810"/>
                    <a:pt x="54250" y="1905"/>
                    <a:pt x="52536" y="0"/>
                  </a:cubicBezTo>
                  <a:cubicBezTo>
                    <a:pt x="50631" y="95"/>
                    <a:pt x="48630" y="191"/>
                    <a:pt x="46725" y="286"/>
                  </a:cubicBezTo>
                  <a:cubicBezTo>
                    <a:pt x="33676" y="2762"/>
                    <a:pt x="20341" y="1619"/>
                    <a:pt x="7292" y="4286"/>
                  </a:cubicBezTo>
                  <a:cubicBezTo>
                    <a:pt x="-3186" y="14192"/>
                    <a:pt x="-2519" y="21431"/>
                    <a:pt x="10245" y="28956"/>
                  </a:cubicBezTo>
                  <a:cubicBezTo>
                    <a:pt x="34343" y="43243"/>
                    <a:pt x="61108" y="47911"/>
                    <a:pt x="86540" y="57245"/>
                  </a:cubicBezTo>
                  <a:cubicBezTo>
                    <a:pt x="88254" y="59150"/>
                    <a:pt x="90064" y="60960"/>
                    <a:pt x="91779" y="62865"/>
                  </a:cubicBezTo>
                  <a:cubicBezTo>
                    <a:pt x="99399" y="71342"/>
                    <a:pt x="102351" y="84392"/>
                    <a:pt x="112638" y="90011"/>
                  </a:cubicBezTo>
                  <a:cubicBezTo>
                    <a:pt x="130545" y="99727"/>
                    <a:pt x="131688" y="116300"/>
                    <a:pt x="125688" y="133064"/>
                  </a:cubicBezTo>
                  <a:cubicBezTo>
                    <a:pt x="120354" y="148209"/>
                    <a:pt x="118544" y="167354"/>
                    <a:pt x="93303" y="163163"/>
                  </a:cubicBezTo>
                  <a:cubicBezTo>
                    <a:pt x="76539" y="160306"/>
                    <a:pt x="70347" y="175927"/>
                    <a:pt x="80063" y="193548"/>
                  </a:cubicBez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ECBDEB5-91C5-4CB9-AF4F-324918F4B80B}"/>
                </a:ext>
              </a:extLst>
            </p:cNvPr>
            <p:cNvSpPr/>
            <p:nvPr/>
          </p:nvSpPr>
          <p:spPr>
            <a:xfrm>
              <a:off x="1310604" y="541561"/>
              <a:ext cx="143542" cy="219360"/>
            </a:xfrm>
            <a:custGeom>
              <a:avLst/>
              <a:gdLst>
                <a:gd name="connsiteX0" fmla="*/ 135403 w 143542"/>
                <a:gd name="connsiteY0" fmla="*/ 5905 h 219360"/>
                <a:gd name="connsiteX1" fmla="*/ 118544 w 143542"/>
                <a:gd name="connsiteY1" fmla="*/ 0 h 219360"/>
                <a:gd name="connsiteX2" fmla="*/ 106066 w 143542"/>
                <a:gd name="connsiteY2" fmla="*/ 10668 h 219360"/>
                <a:gd name="connsiteX3" fmla="*/ 91683 w 143542"/>
                <a:gd name="connsiteY3" fmla="*/ 72962 h 219360"/>
                <a:gd name="connsiteX4" fmla="*/ 90921 w 143542"/>
                <a:gd name="connsiteY4" fmla="*/ 90678 h 219360"/>
                <a:gd name="connsiteX5" fmla="*/ 101684 w 143542"/>
                <a:gd name="connsiteY5" fmla="*/ 96107 h 219360"/>
                <a:gd name="connsiteX6" fmla="*/ 90921 w 143542"/>
                <a:gd name="connsiteY6" fmla="*/ 96774 h 219360"/>
                <a:gd name="connsiteX7" fmla="*/ 70728 w 143542"/>
                <a:gd name="connsiteY7" fmla="*/ 142780 h 219360"/>
                <a:gd name="connsiteX8" fmla="*/ 13102 w 143542"/>
                <a:gd name="connsiteY8" fmla="*/ 181451 h 219360"/>
                <a:gd name="connsiteX9" fmla="*/ 8530 w 143542"/>
                <a:gd name="connsiteY9" fmla="*/ 188119 h 219360"/>
                <a:gd name="connsiteX10" fmla="*/ 7387 w 143542"/>
                <a:gd name="connsiteY10" fmla="*/ 193358 h 219360"/>
                <a:gd name="connsiteX11" fmla="*/ 2339 w 143542"/>
                <a:gd name="connsiteY11" fmla="*/ 199835 h 219360"/>
                <a:gd name="connsiteX12" fmla="*/ 2243 w 143542"/>
                <a:gd name="connsiteY12" fmla="*/ 199930 h 219360"/>
                <a:gd name="connsiteX13" fmla="*/ 148 w 143542"/>
                <a:gd name="connsiteY13" fmla="*/ 207550 h 219360"/>
                <a:gd name="connsiteX14" fmla="*/ 10244 w 143542"/>
                <a:gd name="connsiteY14" fmla="*/ 219361 h 219360"/>
                <a:gd name="connsiteX15" fmla="*/ 104161 w 143542"/>
                <a:gd name="connsiteY15" fmla="*/ 139541 h 219360"/>
                <a:gd name="connsiteX16" fmla="*/ 124163 w 143542"/>
                <a:gd name="connsiteY16" fmla="*/ 90011 h 219360"/>
                <a:gd name="connsiteX17" fmla="*/ 141499 w 143542"/>
                <a:gd name="connsiteY17" fmla="*/ 17335 h 219360"/>
                <a:gd name="connsiteX18" fmla="*/ 135403 w 143542"/>
                <a:gd name="connsiteY18" fmla="*/ 5905 h 21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3542" h="219360">
                  <a:moveTo>
                    <a:pt x="135403" y="5905"/>
                  </a:moveTo>
                  <a:cubicBezTo>
                    <a:pt x="129783" y="3905"/>
                    <a:pt x="124163" y="1905"/>
                    <a:pt x="118544" y="0"/>
                  </a:cubicBezTo>
                  <a:cubicBezTo>
                    <a:pt x="113400" y="2286"/>
                    <a:pt x="107018" y="5239"/>
                    <a:pt x="106066" y="10668"/>
                  </a:cubicBezTo>
                  <a:cubicBezTo>
                    <a:pt x="102542" y="31813"/>
                    <a:pt x="87778" y="49720"/>
                    <a:pt x="91683" y="72962"/>
                  </a:cubicBezTo>
                  <a:cubicBezTo>
                    <a:pt x="92636" y="78677"/>
                    <a:pt x="91302" y="84773"/>
                    <a:pt x="90921" y="90678"/>
                  </a:cubicBezTo>
                  <a:cubicBezTo>
                    <a:pt x="93683" y="94678"/>
                    <a:pt x="103494" y="84773"/>
                    <a:pt x="101684" y="96107"/>
                  </a:cubicBezTo>
                  <a:cubicBezTo>
                    <a:pt x="100160" y="105728"/>
                    <a:pt x="94350" y="90964"/>
                    <a:pt x="90921" y="96774"/>
                  </a:cubicBezTo>
                  <a:cubicBezTo>
                    <a:pt x="95493" y="118015"/>
                    <a:pt x="79682" y="128588"/>
                    <a:pt x="70728" y="142780"/>
                  </a:cubicBezTo>
                  <a:cubicBezTo>
                    <a:pt x="50154" y="153257"/>
                    <a:pt x="34628" y="172593"/>
                    <a:pt x="13102" y="181451"/>
                  </a:cubicBezTo>
                  <a:cubicBezTo>
                    <a:pt x="11292" y="183452"/>
                    <a:pt x="9768" y="185642"/>
                    <a:pt x="8530" y="188119"/>
                  </a:cubicBezTo>
                  <a:cubicBezTo>
                    <a:pt x="8149" y="189833"/>
                    <a:pt x="7768" y="191643"/>
                    <a:pt x="7387" y="193358"/>
                  </a:cubicBezTo>
                  <a:cubicBezTo>
                    <a:pt x="5768" y="195548"/>
                    <a:pt x="3958" y="197644"/>
                    <a:pt x="2339" y="199835"/>
                  </a:cubicBezTo>
                  <a:lnTo>
                    <a:pt x="2243" y="199930"/>
                  </a:lnTo>
                  <a:cubicBezTo>
                    <a:pt x="338" y="202025"/>
                    <a:pt x="-328" y="204597"/>
                    <a:pt x="148" y="207550"/>
                  </a:cubicBezTo>
                  <a:cubicBezTo>
                    <a:pt x="2053" y="212979"/>
                    <a:pt x="4053" y="218313"/>
                    <a:pt x="10244" y="219361"/>
                  </a:cubicBezTo>
                  <a:cubicBezTo>
                    <a:pt x="45487" y="198120"/>
                    <a:pt x="72538" y="165640"/>
                    <a:pt x="104161" y="139541"/>
                  </a:cubicBezTo>
                  <a:cubicBezTo>
                    <a:pt x="120258" y="126302"/>
                    <a:pt x="124640" y="110300"/>
                    <a:pt x="124163" y="90011"/>
                  </a:cubicBezTo>
                  <a:cubicBezTo>
                    <a:pt x="123592" y="64294"/>
                    <a:pt x="117496" y="36766"/>
                    <a:pt x="141499" y="17335"/>
                  </a:cubicBezTo>
                  <a:cubicBezTo>
                    <a:pt x="145309" y="14097"/>
                    <a:pt x="144071" y="5524"/>
                    <a:pt x="135403" y="5905"/>
                  </a:cubicBezTo>
                  <a:close/>
                </a:path>
              </a:pathLst>
            </a:custGeom>
            <a:solidFill>
              <a:srgbClr val="70C5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24389D-8F74-4D11-B291-654F6FA46D7D}"/>
                </a:ext>
              </a:extLst>
            </p:cNvPr>
            <p:cNvSpPr/>
            <p:nvPr/>
          </p:nvSpPr>
          <p:spPr>
            <a:xfrm>
              <a:off x="1702707" y="508533"/>
              <a:ext cx="174687" cy="128760"/>
            </a:xfrm>
            <a:custGeom>
              <a:avLst/>
              <a:gdLst>
                <a:gd name="connsiteX0" fmla="*/ 136206 w 174687"/>
                <a:gd name="connsiteY0" fmla="*/ 123706 h 128760"/>
                <a:gd name="connsiteX1" fmla="*/ 174687 w 174687"/>
                <a:gd name="connsiteY1" fmla="*/ 117991 h 128760"/>
                <a:gd name="connsiteX2" fmla="*/ 129634 w 174687"/>
                <a:gd name="connsiteY2" fmla="*/ 96370 h 128760"/>
                <a:gd name="connsiteX3" fmla="*/ 111060 w 174687"/>
                <a:gd name="connsiteY3" fmla="*/ 95131 h 128760"/>
                <a:gd name="connsiteX4" fmla="*/ 91438 w 174687"/>
                <a:gd name="connsiteY4" fmla="*/ 89702 h 128760"/>
                <a:gd name="connsiteX5" fmla="*/ 84009 w 174687"/>
                <a:gd name="connsiteY5" fmla="*/ 80939 h 128760"/>
                <a:gd name="connsiteX6" fmla="*/ 14095 w 174687"/>
                <a:gd name="connsiteY6" fmla="*/ 2834 h 128760"/>
                <a:gd name="connsiteX7" fmla="*/ 3142 w 174687"/>
                <a:gd name="connsiteY7" fmla="*/ 2739 h 128760"/>
                <a:gd name="connsiteX8" fmla="*/ 3332 w 174687"/>
                <a:gd name="connsiteY8" fmla="*/ 2548 h 128760"/>
                <a:gd name="connsiteX9" fmla="*/ 9333 w 174687"/>
                <a:gd name="connsiteY9" fmla="*/ 30647 h 128760"/>
                <a:gd name="connsiteX10" fmla="*/ 34098 w 174687"/>
                <a:gd name="connsiteY10" fmla="*/ 64842 h 128760"/>
                <a:gd name="connsiteX11" fmla="*/ 71150 w 174687"/>
                <a:gd name="connsiteY11" fmla="*/ 107228 h 128760"/>
                <a:gd name="connsiteX12" fmla="*/ 97820 w 174687"/>
                <a:gd name="connsiteY12" fmla="*/ 123135 h 128760"/>
                <a:gd name="connsiteX13" fmla="*/ 136206 w 174687"/>
                <a:gd name="connsiteY13" fmla="*/ 123706 h 12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4687" h="128760">
                  <a:moveTo>
                    <a:pt x="136206" y="123706"/>
                  </a:moveTo>
                  <a:cubicBezTo>
                    <a:pt x="150494" y="133803"/>
                    <a:pt x="162781" y="127135"/>
                    <a:pt x="174687" y="117991"/>
                  </a:cubicBezTo>
                  <a:cubicBezTo>
                    <a:pt x="159637" y="110943"/>
                    <a:pt x="145731" y="101227"/>
                    <a:pt x="129634" y="96370"/>
                  </a:cubicBezTo>
                  <a:cubicBezTo>
                    <a:pt x="123252" y="94465"/>
                    <a:pt x="117156" y="91798"/>
                    <a:pt x="111060" y="95131"/>
                  </a:cubicBezTo>
                  <a:cubicBezTo>
                    <a:pt x="102678" y="99799"/>
                    <a:pt x="97058" y="95417"/>
                    <a:pt x="91438" y="89702"/>
                  </a:cubicBezTo>
                  <a:cubicBezTo>
                    <a:pt x="88772" y="86940"/>
                    <a:pt x="85438" y="84368"/>
                    <a:pt x="84009" y="80939"/>
                  </a:cubicBezTo>
                  <a:cubicBezTo>
                    <a:pt x="69245" y="45697"/>
                    <a:pt x="41813" y="24170"/>
                    <a:pt x="14095" y="2834"/>
                  </a:cubicBezTo>
                  <a:cubicBezTo>
                    <a:pt x="10476" y="-881"/>
                    <a:pt x="6761" y="-976"/>
                    <a:pt x="3142" y="2739"/>
                  </a:cubicBezTo>
                  <a:lnTo>
                    <a:pt x="3332" y="2548"/>
                  </a:lnTo>
                  <a:cubicBezTo>
                    <a:pt x="-4383" y="14359"/>
                    <a:pt x="2856" y="22932"/>
                    <a:pt x="9333" y="30647"/>
                  </a:cubicBezTo>
                  <a:cubicBezTo>
                    <a:pt x="18382" y="41506"/>
                    <a:pt x="25525" y="53698"/>
                    <a:pt x="34098" y="64842"/>
                  </a:cubicBezTo>
                  <a:cubicBezTo>
                    <a:pt x="49148" y="76081"/>
                    <a:pt x="65340" y="85606"/>
                    <a:pt x="71150" y="107228"/>
                  </a:cubicBezTo>
                  <a:cubicBezTo>
                    <a:pt x="74770" y="120658"/>
                    <a:pt x="85819" y="124373"/>
                    <a:pt x="97820" y="123135"/>
                  </a:cubicBezTo>
                  <a:cubicBezTo>
                    <a:pt x="110679" y="121801"/>
                    <a:pt x="123442" y="120563"/>
                    <a:pt x="136206" y="123706"/>
                  </a:cubicBezTo>
                  <a:close/>
                </a:path>
              </a:pathLst>
            </a:custGeom>
            <a:solidFill>
              <a:srgbClr val="79C8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B3A4AE-99A1-4BA0-8308-E5F54239C5CD}"/>
                </a:ext>
              </a:extLst>
            </p:cNvPr>
            <p:cNvSpPr/>
            <p:nvPr/>
          </p:nvSpPr>
          <p:spPr>
            <a:xfrm>
              <a:off x="1359249" y="862943"/>
              <a:ext cx="193064" cy="77810"/>
            </a:xfrm>
            <a:custGeom>
              <a:avLst/>
              <a:gdLst>
                <a:gd name="connsiteX0" fmla="*/ 102569 w 193064"/>
                <a:gd name="connsiteY0" fmla="*/ 77049 h 77810"/>
                <a:gd name="connsiteX1" fmla="*/ 119714 w 193064"/>
                <a:gd name="connsiteY1" fmla="*/ 77811 h 77810"/>
                <a:gd name="connsiteX2" fmla="*/ 155623 w 193064"/>
                <a:gd name="connsiteY2" fmla="*/ 74858 h 77810"/>
                <a:gd name="connsiteX3" fmla="*/ 166577 w 193064"/>
                <a:gd name="connsiteY3" fmla="*/ 73620 h 77810"/>
                <a:gd name="connsiteX4" fmla="*/ 177912 w 193064"/>
                <a:gd name="connsiteY4" fmla="*/ 72572 h 77810"/>
                <a:gd name="connsiteX5" fmla="*/ 192390 w 193064"/>
                <a:gd name="connsiteY5" fmla="*/ 66667 h 77810"/>
                <a:gd name="connsiteX6" fmla="*/ 186865 w 193064"/>
                <a:gd name="connsiteY6" fmla="*/ 51808 h 77810"/>
                <a:gd name="connsiteX7" fmla="*/ 30846 w 193064"/>
                <a:gd name="connsiteY7" fmla="*/ 3421 h 77810"/>
                <a:gd name="connsiteX8" fmla="*/ 7414 w 193064"/>
                <a:gd name="connsiteY8" fmla="*/ 4754 h 77810"/>
                <a:gd name="connsiteX9" fmla="*/ 16368 w 193064"/>
                <a:gd name="connsiteY9" fmla="*/ 45807 h 77810"/>
                <a:gd name="connsiteX10" fmla="*/ 86948 w 193064"/>
                <a:gd name="connsiteY10" fmla="*/ 64857 h 77810"/>
                <a:gd name="connsiteX11" fmla="*/ 102569 w 193064"/>
                <a:gd name="connsiteY11" fmla="*/ 77049 h 7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3064" h="77810">
                  <a:moveTo>
                    <a:pt x="102569" y="77049"/>
                  </a:moveTo>
                  <a:cubicBezTo>
                    <a:pt x="108284" y="77335"/>
                    <a:pt x="113999" y="77525"/>
                    <a:pt x="119714" y="77811"/>
                  </a:cubicBezTo>
                  <a:cubicBezTo>
                    <a:pt x="130668" y="62285"/>
                    <a:pt x="143431" y="73048"/>
                    <a:pt x="155623" y="74858"/>
                  </a:cubicBezTo>
                  <a:cubicBezTo>
                    <a:pt x="159338" y="74858"/>
                    <a:pt x="162958" y="74287"/>
                    <a:pt x="166577" y="73620"/>
                  </a:cubicBezTo>
                  <a:cubicBezTo>
                    <a:pt x="170387" y="73239"/>
                    <a:pt x="174102" y="72953"/>
                    <a:pt x="177912" y="72572"/>
                  </a:cubicBezTo>
                  <a:cubicBezTo>
                    <a:pt x="183246" y="72001"/>
                    <a:pt x="188294" y="70858"/>
                    <a:pt x="192390" y="66667"/>
                  </a:cubicBezTo>
                  <a:cubicBezTo>
                    <a:pt x="194485" y="59999"/>
                    <a:pt x="191437" y="55618"/>
                    <a:pt x="186865" y="51808"/>
                  </a:cubicBezTo>
                  <a:cubicBezTo>
                    <a:pt x="131811" y="47426"/>
                    <a:pt x="79423" y="32662"/>
                    <a:pt x="30846" y="3421"/>
                  </a:cubicBezTo>
                  <a:cubicBezTo>
                    <a:pt x="22940" y="-1342"/>
                    <a:pt x="15034" y="-1342"/>
                    <a:pt x="7414" y="4754"/>
                  </a:cubicBezTo>
                  <a:cubicBezTo>
                    <a:pt x="-6968" y="23042"/>
                    <a:pt x="1509" y="35234"/>
                    <a:pt x="16368" y="45807"/>
                  </a:cubicBezTo>
                  <a:cubicBezTo>
                    <a:pt x="38752" y="56951"/>
                    <a:pt x="66374" y="44092"/>
                    <a:pt x="86948" y="64857"/>
                  </a:cubicBezTo>
                  <a:cubicBezTo>
                    <a:pt x="91520" y="69429"/>
                    <a:pt x="97711" y="72382"/>
                    <a:pt x="102569" y="77049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0B9E43F-A2CF-4CDD-A3E1-9B0FC1DE86B9}"/>
                </a:ext>
              </a:extLst>
            </p:cNvPr>
            <p:cNvSpPr/>
            <p:nvPr/>
          </p:nvSpPr>
          <p:spPr>
            <a:xfrm>
              <a:off x="1306949" y="856839"/>
              <a:ext cx="154869" cy="83153"/>
            </a:xfrm>
            <a:custGeom>
              <a:avLst/>
              <a:gdLst>
                <a:gd name="connsiteX0" fmla="*/ 154870 w 154869"/>
                <a:gd name="connsiteY0" fmla="*/ 83153 h 83153"/>
                <a:gd name="connsiteX1" fmla="*/ 153060 w 154869"/>
                <a:gd name="connsiteY1" fmla="*/ 74676 h 83153"/>
                <a:gd name="connsiteX2" fmla="*/ 90290 w 154869"/>
                <a:gd name="connsiteY2" fmla="*/ 50292 h 83153"/>
                <a:gd name="connsiteX3" fmla="*/ 72288 w 154869"/>
                <a:gd name="connsiteY3" fmla="*/ 47625 h 83153"/>
                <a:gd name="connsiteX4" fmla="*/ 35045 w 154869"/>
                <a:gd name="connsiteY4" fmla="*/ 14192 h 83153"/>
                <a:gd name="connsiteX5" fmla="*/ 29806 w 154869"/>
                <a:gd name="connsiteY5" fmla="*/ 8001 h 83153"/>
                <a:gd name="connsiteX6" fmla="*/ 23710 w 154869"/>
                <a:gd name="connsiteY6" fmla="*/ 2762 h 83153"/>
                <a:gd name="connsiteX7" fmla="*/ 16281 w 154869"/>
                <a:gd name="connsiteY7" fmla="*/ 0 h 83153"/>
                <a:gd name="connsiteX8" fmla="*/ 88 w 154869"/>
                <a:gd name="connsiteY8" fmla="*/ 11525 h 83153"/>
                <a:gd name="connsiteX9" fmla="*/ 88 w 154869"/>
                <a:gd name="connsiteY9" fmla="*/ 11430 h 83153"/>
                <a:gd name="connsiteX10" fmla="*/ 5137 w 154869"/>
                <a:gd name="connsiteY10" fmla="*/ 24860 h 83153"/>
                <a:gd name="connsiteX11" fmla="*/ 63049 w 154869"/>
                <a:gd name="connsiteY11" fmla="*/ 61151 h 83153"/>
                <a:gd name="connsiteX12" fmla="*/ 96005 w 154869"/>
                <a:gd name="connsiteY12" fmla="*/ 73724 h 83153"/>
                <a:gd name="connsiteX13" fmla="*/ 138106 w 154869"/>
                <a:gd name="connsiteY13" fmla="*/ 78772 h 83153"/>
                <a:gd name="connsiteX14" fmla="*/ 144678 w 154869"/>
                <a:gd name="connsiteY14" fmla="*/ 82772 h 83153"/>
                <a:gd name="connsiteX15" fmla="*/ 154870 w 154869"/>
                <a:gd name="connsiteY15" fmla="*/ 83153 h 8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4869" h="83153">
                  <a:moveTo>
                    <a:pt x="154870" y="83153"/>
                  </a:moveTo>
                  <a:cubicBezTo>
                    <a:pt x="154298" y="80296"/>
                    <a:pt x="154679" y="76009"/>
                    <a:pt x="153060" y="74676"/>
                  </a:cubicBezTo>
                  <a:cubicBezTo>
                    <a:pt x="134486" y="59531"/>
                    <a:pt x="116865" y="40196"/>
                    <a:pt x="90290" y="50292"/>
                  </a:cubicBezTo>
                  <a:cubicBezTo>
                    <a:pt x="83337" y="52959"/>
                    <a:pt x="78003" y="50578"/>
                    <a:pt x="72288" y="47625"/>
                  </a:cubicBezTo>
                  <a:cubicBezTo>
                    <a:pt x="53333" y="45149"/>
                    <a:pt x="47142" y="25718"/>
                    <a:pt x="35045" y="14192"/>
                  </a:cubicBezTo>
                  <a:cubicBezTo>
                    <a:pt x="33426" y="12002"/>
                    <a:pt x="31711" y="10001"/>
                    <a:pt x="29806" y="8001"/>
                  </a:cubicBezTo>
                  <a:cubicBezTo>
                    <a:pt x="27997" y="6001"/>
                    <a:pt x="25901" y="4286"/>
                    <a:pt x="23710" y="2762"/>
                  </a:cubicBezTo>
                  <a:cubicBezTo>
                    <a:pt x="21329" y="1429"/>
                    <a:pt x="18853" y="572"/>
                    <a:pt x="16281" y="0"/>
                  </a:cubicBezTo>
                  <a:cubicBezTo>
                    <a:pt x="9137" y="953"/>
                    <a:pt x="-1055" y="-3143"/>
                    <a:pt x="88" y="11525"/>
                  </a:cubicBezTo>
                  <a:lnTo>
                    <a:pt x="88" y="11430"/>
                  </a:lnTo>
                  <a:cubicBezTo>
                    <a:pt x="3898" y="14954"/>
                    <a:pt x="2946" y="20574"/>
                    <a:pt x="5137" y="24860"/>
                  </a:cubicBezTo>
                  <a:cubicBezTo>
                    <a:pt x="24091" y="37529"/>
                    <a:pt x="40760" y="54293"/>
                    <a:pt x="63049" y="61151"/>
                  </a:cubicBezTo>
                  <a:cubicBezTo>
                    <a:pt x="74098" y="64580"/>
                    <a:pt x="85147" y="68866"/>
                    <a:pt x="96005" y="73724"/>
                  </a:cubicBezTo>
                  <a:cubicBezTo>
                    <a:pt x="108769" y="79439"/>
                    <a:pt x="123532" y="82487"/>
                    <a:pt x="138106" y="78772"/>
                  </a:cubicBezTo>
                  <a:cubicBezTo>
                    <a:pt x="140296" y="80105"/>
                    <a:pt x="142487" y="81439"/>
                    <a:pt x="144678" y="82772"/>
                  </a:cubicBezTo>
                  <a:cubicBezTo>
                    <a:pt x="148012" y="82868"/>
                    <a:pt x="151441" y="82963"/>
                    <a:pt x="154870" y="83153"/>
                  </a:cubicBezTo>
                  <a:close/>
                </a:path>
              </a:pathLst>
            </a:custGeom>
            <a:solidFill>
              <a:srgbClr val="6EC4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0029D02-E033-4900-9EF2-ACC4F160BAAB}"/>
                </a:ext>
              </a:extLst>
            </p:cNvPr>
            <p:cNvSpPr/>
            <p:nvPr/>
          </p:nvSpPr>
          <p:spPr>
            <a:xfrm>
              <a:off x="1284653" y="770447"/>
              <a:ext cx="50172" cy="97917"/>
            </a:xfrm>
            <a:custGeom>
              <a:avLst/>
              <a:gdLst>
                <a:gd name="connsiteX0" fmla="*/ 22384 w 50172"/>
                <a:gd name="connsiteY0" fmla="*/ 97917 h 97917"/>
                <a:gd name="connsiteX1" fmla="*/ 44768 w 50172"/>
                <a:gd name="connsiteY1" fmla="*/ 91631 h 97917"/>
                <a:gd name="connsiteX2" fmla="*/ 38672 w 50172"/>
                <a:gd name="connsiteY2" fmla="*/ 5239 h 97917"/>
                <a:gd name="connsiteX3" fmla="*/ 24098 w 50172"/>
                <a:gd name="connsiteY3" fmla="*/ 6763 h 97917"/>
                <a:gd name="connsiteX4" fmla="*/ 6096 w 50172"/>
                <a:gd name="connsiteY4" fmla="*/ 1429 h 97917"/>
                <a:gd name="connsiteX5" fmla="*/ 572 w 50172"/>
                <a:gd name="connsiteY5" fmla="*/ 13907 h 97917"/>
                <a:gd name="connsiteX6" fmla="*/ 476 w 50172"/>
                <a:gd name="connsiteY6" fmla="*/ 37338 h 97917"/>
                <a:gd name="connsiteX7" fmla="*/ 0 w 50172"/>
                <a:gd name="connsiteY7" fmla="*/ 61532 h 97917"/>
                <a:gd name="connsiteX8" fmla="*/ 5334 w 50172"/>
                <a:gd name="connsiteY8" fmla="*/ 74962 h 97917"/>
                <a:gd name="connsiteX9" fmla="*/ 22384 w 50172"/>
                <a:gd name="connsiteY9" fmla="*/ 97917 h 9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172" h="97917">
                  <a:moveTo>
                    <a:pt x="22384" y="97917"/>
                  </a:moveTo>
                  <a:cubicBezTo>
                    <a:pt x="28289" y="89059"/>
                    <a:pt x="37052" y="92488"/>
                    <a:pt x="44768" y="91631"/>
                  </a:cubicBezTo>
                  <a:cubicBezTo>
                    <a:pt x="56579" y="61627"/>
                    <a:pt x="46482" y="33528"/>
                    <a:pt x="38672" y="5239"/>
                  </a:cubicBezTo>
                  <a:cubicBezTo>
                    <a:pt x="33052" y="-3238"/>
                    <a:pt x="28480" y="-476"/>
                    <a:pt x="24098" y="6763"/>
                  </a:cubicBezTo>
                  <a:cubicBezTo>
                    <a:pt x="13335" y="24289"/>
                    <a:pt x="11240" y="6858"/>
                    <a:pt x="6096" y="1429"/>
                  </a:cubicBezTo>
                  <a:cubicBezTo>
                    <a:pt x="1714" y="4191"/>
                    <a:pt x="667" y="8859"/>
                    <a:pt x="572" y="13907"/>
                  </a:cubicBezTo>
                  <a:cubicBezTo>
                    <a:pt x="476" y="21717"/>
                    <a:pt x="476" y="29528"/>
                    <a:pt x="476" y="37338"/>
                  </a:cubicBezTo>
                  <a:cubicBezTo>
                    <a:pt x="6382" y="45530"/>
                    <a:pt x="7049" y="53626"/>
                    <a:pt x="0" y="61532"/>
                  </a:cubicBezTo>
                  <a:cubicBezTo>
                    <a:pt x="476" y="66675"/>
                    <a:pt x="2381" y="70962"/>
                    <a:pt x="5334" y="74962"/>
                  </a:cubicBezTo>
                  <a:cubicBezTo>
                    <a:pt x="11240" y="82582"/>
                    <a:pt x="16764" y="90297"/>
                    <a:pt x="22384" y="97917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EA00D3B-0263-48AE-9653-2CD6509BF16B}"/>
                </a:ext>
              </a:extLst>
            </p:cNvPr>
            <p:cNvSpPr/>
            <p:nvPr/>
          </p:nvSpPr>
          <p:spPr>
            <a:xfrm>
              <a:off x="1500299" y="886176"/>
              <a:ext cx="207466" cy="60519"/>
            </a:xfrm>
            <a:custGeom>
              <a:avLst/>
              <a:gdLst>
                <a:gd name="connsiteX0" fmla="*/ 205645 w 207466"/>
                <a:gd name="connsiteY0" fmla="*/ 191 h 60519"/>
                <a:gd name="connsiteX1" fmla="*/ 200120 w 207466"/>
                <a:gd name="connsiteY1" fmla="*/ 0 h 60519"/>
                <a:gd name="connsiteX2" fmla="*/ 98393 w 207466"/>
                <a:gd name="connsiteY2" fmla="*/ 31051 h 60519"/>
                <a:gd name="connsiteX3" fmla="*/ 80582 w 207466"/>
                <a:gd name="connsiteY3" fmla="*/ 36195 h 60519"/>
                <a:gd name="connsiteX4" fmla="*/ 73438 w 207466"/>
                <a:gd name="connsiteY4" fmla="*/ 38386 h 60519"/>
                <a:gd name="connsiteX5" fmla="*/ 59436 w 207466"/>
                <a:gd name="connsiteY5" fmla="*/ 44387 h 60519"/>
                <a:gd name="connsiteX6" fmla="*/ 52197 w 207466"/>
                <a:gd name="connsiteY6" fmla="*/ 47816 h 60519"/>
                <a:gd name="connsiteX7" fmla="*/ 0 w 207466"/>
                <a:gd name="connsiteY7" fmla="*/ 55340 h 60519"/>
                <a:gd name="connsiteX8" fmla="*/ 12573 w 207466"/>
                <a:gd name="connsiteY8" fmla="*/ 60484 h 60519"/>
                <a:gd name="connsiteX9" fmla="*/ 73057 w 207466"/>
                <a:gd name="connsiteY9" fmla="*/ 58007 h 60519"/>
                <a:gd name="connsiteX10" fmla="*/ 118396 w 207466"/>
                <a:gd name="connsiteY10" fmla="*/ 50578 h 60519"/>
                <a:gd name="connsiteX11" fmla="*/ 139351 w 207466"/>
                <a:gd name="connsiteY11" fmla="*/ 54293 h 60519"/>
                <a:gd name="connsiteX12" fmla="*/ 178689 w 207466"/>
                <a:gd name="connsiteY12" fmla="*/ 49435 h 60519"/>
                <a:gd name="connsiteX13" fmla="*/ 201454 w 207466"/>
                <a:gd name="connsiteY13" fmla="*/ 37719 h 60519"/>
                <a:gd name="connsiteX14" fmla="*/ 199073 w 207466"/>
                <a:gd name="connsiteY14" fmla="*/ 26479 h 60519"/>
                <a:gd name="connsiteX15" fmla="*/ 205645 w 207466"/>
                <a:gd name="connsiteY15" fmla="*/ 191 h 6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7466" h="60519">
                  <a:moveTo>
                    <a:pt x="205645" y="191"/>
                  </a:moveTo>
                  <a:cubicBezTo>
                    <a:pt x="203835" y="95"/>
                    <a:pt x="201930" y="0"/>
                    <a:pt x="200120" y="0"/>
                  </a:cubicBezTo>
                  <a:cubicBezTo>
                    <a:pt x="170783" y="28289"/>
                    <a:pt x="129731" y="10668"/>
                    <a:pt x="98393" y="31051"/>
                  </a:cubicBezTo>
                  <a:cubicBezTo>
                    <a:pt x="92488" y="32861"/>
                    <a:pt x="86678" y="34957"/>
                    <a:pt x="80582" y="36195"/>
                  </a:cubicBezTo>
                  <a:cubicBezTo>
                    <a:pt x="78105" y="36671"/>
                    <a:pt x="75819" y="37433"/>
                    <a:pt x="73438" y="38386"/>
                  </a:cubicBezTo>
                  <a:cubicBezTo>
                    <a:pt x="68770" y="40291"/>
                    <a:pt x="64103" y="42386"/>
                    <a:pt x="59436" y="44387"/>
                  </a:cubicBezTo>
                  <a:cubicBezTo>
                    <a:pt x="57055" y="45625"/>
                    <a:pt x="54673" y="46768"/>
                    <a:pt x="52197" y="47816"/>
                  </a:cubicBezTo>
                  <a:cubicBezTo>
                    <a:pt x="34862" y="50959"/>
                    <a:pt x="16478" y="45720"/>
                    <a:pt x="0" y="55340"/>
                  </a:cubicBezTo>
                  <a:cubicBezTo>
                    <a:pt x="3620" y="58674"/>
                    <a:pt x="7906" y="60484"/>
                    <a:pt x="12573" y="60484"/>
                  </a:cubicBezTo>
                  <a:cubicBezTo>
                    <a:pt x="32766" y="60389"/>
                    <a:pt x="52864" y="61246"/>
                    <a:pt x="73057" y="58007"/>
                  </a:cubicBezTo>
                  <a:cubicBezTo>
                    <a:pt x="88106" y="55626"/>
                    <a:pt x="103537" y="58865"/>
                    <a:pt x="118396" y="50578"/>
                  </a:cubicBezTo>
                  <a:cubicBezTo>
                    <a:pt x="123444" y="47720"/>
                    <a:pt x="132302" y="52769"/>
                    <a:pt x="139351" y="54293"/>
                  </a:cubicBezTo>
                  <a:cubicBezTo>
                    <a:pt x="150876" y="36862"/>
                    <a:pt x="164973" y="45529"/>
                    <a:pt x="178689" y="49435"/>
                  </a:cubicBezTo>
                  <a:cubicBezTo>
                    <a:pt x="186309" y="45529"/>
                    <a:pt x="193834" y="41624"/>
                    <a:pt x="201454" y="37719"/>
                  </a:cubicBezTo>
                  <a:cubicBezTo>
                    <a:pt x="203359" y="33528"/>
                    <a:pt x="188500" y="34862"/>
                    <a:pt x="199073" y="26479"/>
                  </a:cubicBezTo>
                  <a:cubicBezTo>
                    <a:pt x="205740" y="21145"/>
                    <a:pt x="210122" y="10858"/>
                    <a:pt x="205645" y="191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5E62F78-29BE-4FF7-86BB-C264D7D08806}"/>
                </a:ext>
              </a:extLst>
            </p:cNvPr>
            <p:cNvSpPr/>
            <p:nvPr/>
          </p:nvSpPr>
          <p:spPr>
            <a:xfrm>
              <a:off x="1733757" y="862173"/>
              <a:ext cx="130281" cy="26886"/>
            </a:xfrm>
            <a:custGeom>
              <a:avLst/>
              <a:gdLst>
                <a:gd name="connsiteX0" fmla="*/ 127254 w 130281"/>
                <a:gd name="connsiteY0" fmla="*/ 0 h 26886"/>
                <a:gd name="connsiteX1" fmla="*/ 90583 w 130281"/>
                <a:gd name="connsiteY1" fmla="*/ 10192 h 26886"/>
                <a:gd name="connsiteX2" fmla="*/ 21050 w 130281"/>
                <a:gd name="connsiteY2" fmla="*/ 12287 h 26886"/>
                <a:gd name="connsiteX3" fmla="*/ 7525 w 130281"/>
                <a:gd name="connsiteY3" fmla="*/ 13049 h 26886"/>
                <a:gd name="connsiteX4" fmla="*/ 0 w 130281"/>
                <a:gd name="connsiteY4" fmla="*/ 24098 h 26886"/>
                <a:gd name="connsiteX5" fmla="*/ 21526 w 130281"/>
                <a:gd name="connsiteY5" fmla="*/ 25622 h 26886"/>
                <a:gd name="connsiteX6" fmla="*/ 32290 w 130281"/>
                <a:gd name="connsiteY6" fmla="*/ 24670 h 26886"/>
                <a:gd name="connsiteX7" fmla="*/ 121825 w 130281"/>
                <a:gd name="connsiteY7" fmla="*/ 23813 h 26886"/>
                <a:gd name="connsiteX8" fmla="*/ 127254 w 130281"/>
                <a:gd name="connsiteY8" fmla="*/ 0 h 26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81" h="26886">
                  <a:moveTo>
                    <a:pt x="127254" y="0"/>
                  </a:moveTo>
                  <a:cubicBezTo>
                    <a:pt x="116205" y="8382"/>
                    <a:pt x="102203" y="4096"/>
                    <a:pt x="90583" y="10192"/>
                  </a:cubicBezTo>
                  <a:cubicBezTo>
                    <a:pt x="67342" y="7906"/>
                    <a:pt x="44387" y="17145"/>
                    <a:pt x="21050" y="12287"/>
                  </a:cubicBezTo>
                  <a:cubicBezTo>
                    <a:pt x="16764" y="11430"/>
                    <a:pt x="11906" y="12097"/>
                    <a:pt x="7525" y="13049"/>
                  </a:cubicBezTo>
                  <a:cubicBezTo>
                    <a:pt x="2286" y="14097"/>
                    <a:pt x="762" y="18955"/>
                    <a:pt x="0" y="24098"/>
                  </a:cubicBezTo>
                  <a:cubicBezTo>
                    <a:pt x="7144" y="24955"/>
                    <a:pt x="14002" y="28861"/>
                    <a:pt x="21526" y="25622"/>
                  </a:cubicBezTo>
                  <a:cubicBezTo>
                    <a:pt x="24765" y="24194"/>
                    <a:pt x="28861" y="24003"/>
                    <a:pt x="32290" y="24670"/>
                  </a:cubicBezTo>
                  <a:cubicBezTo>
                    <a:pt x="62198" y="30004"/>
                    <a:pt x="92012" y="23050"/>
                    <a:pt x="121825" y="23813"/>
                  </a:cubicBezTo>
                  <a:cubicBezTo>
                    <a:pt x="127159" y="16764"/>
                    <a:pt x="134493" y="10382"/>
                    <a:pt x="127254" y="0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197911D-2A87-4703-B4BB-E14BD7EDF777}"/>
                </a:ext>
              </a:extLst>
            </p:cNvPr>
            <p:cNvSpPr/>
            <p:nvPr/>
          </p:nvSpPr>
          <p:spPr>
            <a:xfrm>
              <a:off x="1290665" y="744574"/>
              <a:ext cx="29964" cy="47296"/>
            </a:xfrm>
            <a:custGeom>
              <a:avLst/>
              <a:gdLst>
                <a:gd name="connsiteX0" fmla="*/ 85 w 29964"/>
                <a:gd name="connsiteY0" fmla="*/ 27397 h 47296"/>
                <a:gd name="connsiteX1" fmla="*/ 85 w 29964"/>
                <a:gd name="connsiteY1" fmla="*/ 39017 h 47296"/>
                <a:gd name="connsiteX2" fmla="*/ 5609 w 29964"/>
                <a:gd name="connsiteY2" fmla="*/ 46923 h 47296"/>
                <a:gd name="connsiteX3" fmla="*/ 18658 w 29964"/>
                <a:gd name="connsiteY3" fmla="*/ 46352 h 47296"/>
                <a:gd name="connsiteX4" fmla="*/ 22849 w 29964"/>
                <a:gd name="connsiteY4" fmla="*/ 33493 h 47296"/>
                <a:gd name="connsiteX5" fmla="*/ 27612 w 29964"/>
                <a:gd name="connsiteY5" fmla="*/ 26825 h 47296"/>
                <a:gd name="connsiteX6" fmla="*/ 27802 w 29964"/>
                <a:gd name="connsiteY6" fmla="*/ 15110 h 47296"/>
                <a:gd name="connsiteX7" fmla="*/ 21325 w 29964"/>
                <a:gd name="connsiteY7" fmla="*/ 2156 h 47296"/>
                <a:gd name="connsiteX8" fmla="*/ 11324 w 29964"/>
                <a:gd name="connsiteY8" fmla="*/ 3013 h 47296"/>
                <a:gd name="connsiteX9" fmla="*/ 85 w 29964"/>
                <a:gd name="connsiteY9" fmla="*/ 27397 h 4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964" h="47296">
                  <a:moveTo>
                    <a:pt x="85" y="27397"/>
                  </a:moveTo>
                  <a:cubicBezTo>
                    <a:pt x="85" y="31302"/>
                    <a:pt x="-106" y="35207"/>
                    <a:pt x="85" y="39017"/>
                  </a:cubicBezTo>
                  <a:cubicBezTo>
                    <a:pt x="275" y="42923"/>
                    <a:pt x="751" y="46923"/>
                    <a:pt x="5609" y="46923"/>
                  </a:cubicBezTo>
                  <a:cubicBezTo>
                    <a:pt x="9991" y="46923"/>
                    <a:pt x="14848" y="48066"/>
                    <a:pt x="18658" y="46352"/>
                  </a:cubicBezTo>
                  <a:cubicBezTo>
                    <a:pt x="23230" y="44351"/>
                    <a:pt x="21135" y="37684"/>
                    <a:pt x="22849" y="33493"/>
                  </a:cubicBezTo>
                  <a:cubicBezTo>
                    <a:pt x="23897" y="31016"/>
                    <a:pt x="25993" y="29016"/>
                    <a:pt x="27612" y="26825"/>
                  </a:cubicBezTo>
                  <a:cubicBezTo>
                    <a:pt x="30469" y="23015"/>
                    <a:pt x="30946" y="19110"/>
                    <a:pt x="27802" y="15110"/>
                  </a:cubicBezTo>
                  <a:cubicBezTo>
                    <a:pt x="27517" y="9680"/>
                    <a:pt x="26374" y="4823"/>
                    <a:pt x="21325" y="2156"/>
                  </a:cubicBezTo>
                  <a:cubicBezTo>
                    <a:pt x="17706" y="-892"/>
                    <a:pt x="14372" y="-797"/>
                    <a:pt x="11324" y="3013"/>
                  </a:cubicBezTo>
                  <a:cubicBezTo>
                    <a:pt x="7609" y="11204"/>
                    <a:pt x="3895" y="19301"/>
                    <a:pt x="85" y="27397"/>
                  </a:cubicBezTo>
                  <a:close/>
                </a:path>
              </a:pathLst>
            </a:custGeom>
            <a:solidFill>
              <a:srgbClr val="6BC3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745C3AA-6E4B-4AE5-BF9C-B9E233D628AF}"/>
                </a:ext>
              </a:extLst>
            </p:cNvPr>
            <p:cNvSpPr/>
            <p:nvPr/>
          </p:nvSpPr>
          <p:spPr>
            <a:xfrm>
              <a:off x="1693037" y="881070"/>
              <a:ext cx="36338" cy="42825"/>
            </a:xfrm>
            <a:custGeom>
              <a:avLst/>
              <a:gdLst>
                <a:gd name="connsiteX0" fmla="*/ 12907 w 36338"/>
                <a:gd name="connsiteY0" fmla="*/ 5297 h 42825"/>
                <a:gd name="connsiteX1" fmla="*/ 1191 w 36338"/>
                <a:gd name="connsiteY1" fmla="*/ 31681 h 42825"/>
                <a:gd name="connsiteX2" fmla="*/ 8716 w 36338"/>
                <a:gd name="connsiteY2" fmla="*/ 42825 h 42825"/>
                <a:gd name="connsiteX3" fmla="*/ 24241 w 36338"/>
                <a:gd name="connsiteY3" fmla="*/ 27585 h 42825"/>
                <a:gd name="connsiteX4" fmla="*/ 36338 w 36338"/>
                <a:gd name="connsiteY4" fmla="*/ 6059 h 42825"/>
                <a:gd name="connsiteX5" fmla="*/ 12907 w 36338"/>
                <a:gd name="connsiteY5" fmla="*/ 5297 h 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38" h="42825">
                  <a:moveTo>
                    <a:pt x="12907" y="5297"/>
                  </a:moveTo>
                  <a:cubicBezTo>
                    <a:pt x="9001" y="14060"/>
                    <a:pt x="5001" y="22918"/>
                    <a:pt x="1191" y="31681"/>
                  </a:cubicBezTo>
                  <a:cubicBezTo>
                    <a:pt x="-2619" y="40444"/>
                    <a:pt x="3477" y="41301"/>
                    <a:pt x="8716" y="42825"/>
                  </a:cubicBezTo>
                  <a:cubicBezTo>
                    <a:pt x="13859" y="37682"/>
                    <a:pt x="18812" y="32348"/>
                    <a:pt x="24241" y="27585"/>
                  </a:cubicBezTo>
                  <a:cubicBezTo>
                    <a:pt x="30814" y="21965"/>
                    <a:pt x="34433" y="14726"/>
                    <a:pt x="36338" y="6059"/>
                  </a:cubicBezTo>
                  <a:cubicBezTo>
                    <a:pt x="28813" y="-4990"/>
                    <a:pt x="20812" y="1772"/>
                    <a:pt x="12907" y="5297"/>
                  </a:cubicBezTo>
                  <a:close/>
                </a:path>
              </a:pathLst>
            </a:custGeom>
            <a:solidFill>
              <a:srgbClr val="69C3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4C1BD89-EC60-4A4B-B80C-A04120681C3D}"/>
                </a:ext>
              </a:extLst>
            </p:cNvPr>
            <p:cNvSpPr/>
            <p:nvPr/>
          </p:nvSpPr>
          <p:spPr>
            <a:xfrm>
              <a:off x="1478963" y="923249"/>
              <a:ext cx="82962" cy="18172"/>
            </a:xfrm>
            <a:custGeom>
              <a:avLst/>
              <a:gdLst>
                <a:gd name="connsiteX0" fmla="*/ 21336 w 82962"/>
                <a:gd name="connsiteY0" fmla="*/ 18172 h 18172"/>
                <a:gd name="connsiteX1" fmla="*/ 68104 w 82962"/>
                <a:gd name="connsiteY1" fmla="*/ 17410 h 18172"/>
                <a:gd name="connsiteX2" fmla="*/ 82963 w 82962"/>
                <a:gd name="connsiteY2" fmla="*/ 11600 h 18172"/>
                <a:gd name="connsiteX3" fmla="*/ 55340 w 82962"/>
                <a:gd name="connsiteY3" fmla="*/ 5504 h 18172"/>
                <a:gd name="connsiteX4" fmla="*/ 44387 w 82962"/>
                <a:gd name="connsiteY4" fmla="*/ 5599 h 18172"/>
                <a:gd name="connsiteX5" fmla="*/ 38671 w 82962"/>
                <a:gd name="connsiteY5" fmla="*/ 11409 h 18172"/>
                <a:gd name="connsiteX6" fmla="*/ 21907 w 82962"/>
                <a:gd name="connsiteY6" fmla="*/ 2551 h 18172"/>
                <a:gd name="connsiteX7" fmla="*/ 0 w 82962"/>
                <a:gd name="connsiteY7" fmla="*/ 17410 h 18172"/>
                <a:gd name="connsiteX8" fmla="*/ 21336 w 82962"/>
                <a:gd name="connsiteY8" fmla="*/ 18172 h 1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962" h="18172">
                  <a:moveTo>
                    <a:pt x="21336" y="18172"/>
                  </a:moveTo>
                  <a:cubicBezTo>
                    <a:pt x="36957" y="17886"/>
                    <a:pt x="52578" y="17601"/>
                    <a:pt x="68104" y="17410"/>
                  </a:cubicBezTo>
                  <a:cubicBezTo>
                    <a:pt x="73724" y="17315"/>
                    <a:pt x="79153" y="17029"/>
                    <a:pt x="82963" y="11600"/>
                  </a:cubicBezTo>
                  <a:cubicBezTo>
                    <a:pt x="75057" y="2456"/>
                    <a:pt x="63341" y="13791"/>
                    <a:pt x="55340" y="5504"/>
                  </a:cubicBezTo>
                  <a:cubicBezTo>
                    <a:pt x="51721" y="5504"/>
                    <a:pt x="48006" y="5599"/>
                    <a:pt x="44387" y="5599"/>
                  </a:cubicBezTo>
                  <a:cubicBezTo>
                    <a:pt x="42481" y="7599"/>
                    <a:pt x="40577" y="9504"/>
                    <a:pt x="38671" y="11409"/>
                  </a:cubicBezTo>
                  <a:cubicBezTo>
                    <a:pt x="33052" y="8457"/>
                    <a:pt x="27622" y="5123"/>
                    <a:pt x="21907" y="2551"/>
                  </a:cubicBezTo>
                  <a:cubicBezTo>
                    <a:pt x="9620" y="-2878"/>
                    <a:pt x="6096" y="-402"/>
                    <a:pt x="0" y="17410"/>
                  </a:cubicBezTo>
                  <a:cubicBezTo>
                    <a:pt x="7144" y="17696"/>
                    <a:pt x="14192" y="17886"/>
                    <a:pt x="21336" y="18172"/>
                  </a:cubicBezTo>
                  <a:close/>
                </a:path>
              </a:pathLst>
            </a:custGeom>
            <a:solidFill>
              <a:srgbClr val="7DC9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97B2CD-6173-4814-AEF1-861A06752AD3}"/>
                </a:ext>
              </a:extLst>
            </p:cNvPr>
            <p:cNvSpPr/>
            <p:nvPr/>
          </p:nvSpPr>
          <p:spPr>
            <a:xfrm>
              <a:off x="1639555" y="472279"/>
              <a:ext cx="57458" cy="32992"/>
            </a:xfrm>
            <a:custGeom>
              <a:avLst/>
              <a:gdLst>
                <a:gd name="connsiteX0" fmla="*/ 0 w 57458"/>
                <a:gd name="connsiteY0" fmla="*/ 2512 h 32992"/>
                <a:gd name="connsiteX1" fmla="*/ 21717 w 57458"/>
                <a:gd name="connsiteY1" fmla="*/ 21181 h 32992"/>
                <a:gd name="connsiteX2" fmla="*/ 55435 w 57458"/>
                <a:gd name="connsiteY2" fmla="*/ 32992 h 32992"/>
                <a:gd name="connsiteX3" fmla="*/ 57245 w 57458"/>
                <a:gd name="connsiteY3" fmla="*/ 28897 h 32992"/>
                <a:gd name="connsiteX4" fmla="*/ 55531 w 57458"/>
                <a:gd name="connsiteY4" fmla="*/ 26706 h 32992"/>
                <a:gd name="connsiteX5" fmla="*/ 55435 w 57458"/>
                <a:gd name="connsiteY5" fmla="*/ 26706 h 32992"/>
                <a:gd name="connsiteX6" fmla="*/ 50292 w 57458"/>
                <a:gd name="connsiteY6" fmla="*/ 20324 h 32992"/>
                <a:gd name="connsiteX7" fmla="*/ 29718 w 57458"/>
                <a:gd name="connsiteY7" fmla="*/ 7370 h 32992"/>
                <a:gd name="connsiteX8" fmla="*/ 11430 w 57458"/>
                <a:gd name="connsiteY8" fmla="*/ 1846 h 32992"/>
                <a:gd name="connsiteX9" fmla="*/ 0 w 57458"/>
                <a:gd name="connsiteY9" fmla="*/ 2512 h 32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458" h="32992">
                  <a:moveTo>
                    <a:pt x="0" y="2512"/>
                  </a:moveTo>
                  <a:cubicBezTo>
                    <a:pt x="4000" y="13180"/>
                    <a:pt x="8953" y="22039"/>
                    <a:pt x="21717" y="21181"/>
                  </a:cubicBezTo>
                  <a:cubicBezTo>
                    <a:pt x="34099" y="20419"/>
                    <a:pt x="43053" y="32611"/>
                    <a:pt x="55435" y="32992"/>
                  </a:cubicBezTo>
                  <a:cubicBezTo>
                    <a:pt x="57245" y="31659"/>
                    <a:pt x="57817" y="30325"/>
                    <a:pt x="57245" y="28897"/>
                  </a:cubicBezTo>
                  <a:cubicBezTo>
                    <a:pt x="56674" y="27373"/>
                    <a:pt x="56102" y="26706"/>
                    <a:pt x="55531" y="26706"/>
                  </a:cubicBezTo>
                  <a:lnTo>
                    <a:pt x="55435" y="26706"/>
                  </a:lnTo>
                  <a:cubicBezTo>
                    <a:pt x="53149" y="25182"/>
                    <a:pt x="51625" y="22801"/>
                    <a:pt x="50292" y="20324"/>
                  </a:cubicBezTo>
                  <a:cubicBezTo>
                    <a:pt x="45434" y="12323"/>
                    <a:pt x="38862" y="7180"/>
                    <a:pt x="29718" y="7370"/>
                  </a:cubicBezTo>
                  <a:cubicBezTo>
                    <a:pt x="23050" y="7465"/>
                    <a:pt x="17050" y="5465"/>
                    <a:pt x="11430" y="1846"/>
                  </a:cubicBezTo>
                  <a:cubicBezTo>
                    <a:pt x="7525" y="-440"/>
                    <a:pt x="3715" y="-1012"/>
                    <a:pt x="0" y="2512"/>
                  </a:cubicBezTo>
                  <a:close/>
                </a:path>
              </a:pathLst>
            </a:custGeom>
            <a:solidFill>
              <a:srgbClr val="5BBF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4A3FE94-FF78-4132-83A2-14622085A923}"/>
                </a:ext>
              </a:extLst>
            </p:cNvPr>
            <p:cNvSpPr/>
            <p:nvPr/>
          </p:nvSpPr>
          <p:spPr>
            <a:xfrm>
              <a:off x="1637338" y="919961"/>
              <a:ext cx="41650" cy="21946"/>
            </a:xfrm>
            <a:custGeom>
              <a:avLst/>
              <a:gdLst>
                <a:gd name="connsiteX0" fmla="*/ 41650 w 41650"/>
                <a:gd name="connsiteY0" fmla="*/ 15554 h 21946"/>
                <a:gd name="connsiteX1" fmla="*/ 17552 w 41650"/>
                <a:gd name="connsiteY1" fmla="*/ 124 h 21946"/>
                <a:gd name="connsiteX2" fmla="*/ 1645 w 41650"/>
                <a:gd name="connsiteY2" fmla="*/ 9839 h 21946"/>
                <a:gd name="connsiteX3" fmla="*/ 2407 w 41650"/>
                <a:gd name="connsiteY3" fmla="*/ 20317 h 21946"/>
                <a:gd name="connsiteX4" fmla="*/ 41650 w 41650"/>
                <a:gd name="connsiteY4" fmla="*/ 15554 h 2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50" h="21946">
                  <a:moveTo>
                    <a:pt x="41650" y="15554"/>
                  </a:moveTo>
                  <a:cubicBezTo>
                    <a:pt x="37554" y="3172"/>
                    <a:pt x="26982" y="1838"/>
                    <a:pt x="17552" y="124"/>
                  </a:cubicBezTo>
                  <a:cubicBezTo>
                    <a:pt x="11075" y="-1019"/>
                    <a:pt x="6598" y="6029"/>
                    <a:pt x="1645" y="9839"/>
                  </a:cubicBezTo>
                  <a:cubicBezTo>
                    <a:pt x="-1879" y="12506"/>
                    <a:pt x="1169" y="16888"/>
                    <a:pt x="2407" y="20317"/>
                  </a:cubicBezTo>
                  <a:cubicBezTo>
                    <a:pt x="15837" y="23270"/>
                    <a:pt x="29077" y="22508"/>
                    <a:pt x="41650" y="15554"/>
                  </a:cubicBezTo>
                  <a:close/>
                </a:path>
              </a:pathLst>
            </a:custGeom>
            <a:solidFill>
              <a:srgbClr val="67C2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7E7AD61-C462-4C48-AD62-B8B71A38C0AF}"/>
                </a:ext>
              </a:extLst>
            </p:cNvPr>
            <p:cNvSpPr/>
            <p:nvPr/>
          </p:nvSpPr>
          <p:spPr>
            <a:xfrm>
              <a:off x="1883204" y="629000"/>
              <a:ext cx="38671" cy="30766"/>
            </a:xfrm>
            <a:custGeom>
              <a:avLst/>
              <a:gdLst>
                <a:gd name="connsiteX0" fmla="*/ 0 w 38671"/>
                <a:gd name="connsiteY0" fmla="*/ 3144 h 30766"/>
                <a:gd name="connsiteX1" fmla="*/ 17145 w 38671"/>
                <a:gd name="connsiteY1" fmla="*/ 30766 h 30766"/>
                <a:gd name="connsiteX2" fmla="*/ 38386 w 38671"/>
                <a:gd name="connsiteY2" fmla="*/ 15717 h 30766"/>
                <a:gd name="connsiteX3" fmla="*/ 38672 w 38671"/>
                <a:gd name="connsiteY3" fmla="*/ 15431 h 30766"/>
                <a:gd name="connsiteX4" fmla="*/ 32671 w 38671"/>
                <a:gd name="connsiteY4" fmla="*/ 10287 h 30766"/>
                <a:gd name="connsiteX5" fmla="*/ 22574 w 38671"/>
                <a:gd name="connsiteY5" fmla="*/ 2572 h 30766"/>
                <a:gd name="connsiteX6" fmla="*/ 0 w 38671"/>
                <a:gd name="connsiteY6" fmla="*/ 3144 h 30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71" h="30766">
                  <a:moveTo>
                    <a:pt x="0" y="3144"/>
                  </a:moveTo>
                  <a:cubicBezTo>
                    <a:pt x="5429" y="11907"/>
                    <a:pt x="10859" y="20574"/>
                    <a:pt x="17145" y="30766"/>
                  </a:cubicBezTo>
                  <a:cubicBezTo>
                    <a:pt x="25813" y="28385"/>
                    <a:pt x="32385" y="22670"/>
                    <a:pt x="38386" y="15717"/>
                  </a:cubicBezTo>
                  <a:cubicBezTo>
                    <a:pt x="38386" y="15717"/>
                    <a:pt x="38672" y="15431"/>
                    <a:pt x="38672" y="15431"/>
                  </a:cubicBezTo>
                  <a:cubicBezTo>
                    <a:pt x="37052" y="13240"/>
                    <a:pt x="35052" y="11430"/>
                    <a:pt x="32671" y="10287"/>
                  </a:cubicBezTo>
                  <a:cubicBezTo>
                    <a:pt x="29242" y="7716"/>
                    <a:pt x="25908" y="5144"/>
                    <a:pt x="22574" y="2572"/>
                  </a:cubicBezTo>
                  <a:cubicBezTo>
                    <a:pt x="14954" y="-571"/>
                    <a:pt x="7430" y="-1333"/>
                    <a:pt x="0" y="3144"/>
                  </a:cubicBezTo>
                  <a:close/>
                </a:path>
              </a:pathLst>
            </a:custGeom>
            <a:solidFill>
              <a:srgbClr val="66C2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0584BA-AE2C-4D1A-B33F-AF09C4CC15D4}"/>
                </a:ext>
              </a:extLst>
            </p:cNvPr>
            <p:cNvSpPr/>
            <p:nvPr/>
          </p:nvSpPr>
          <p:spPr>
            <a:xfrm>
              <a:off x="1401525" y="616343"/>
              <a:ext cx="19242" cy="42756"/>
            </a:xfrm>
            <a:custGeom>
              <a:avLst/>
              <a:gdLst>
                <a:gd name="connsiteX0" fmla="*/ 0 w 19242"/>
                <a:gd name="connsiteY0" fmla="*/ 21992 h 42756"/>
                <a:gd name="connsiteX1" fmla="*/ 10763 w 19242"/>
                <a:gd name="connsiteY1" fmla="*/ 42756 h 42756"/>
                <a:gd name="connsiteX2" fmla="*/ 19241 w 19242"/>
                <a:gd name="connsiteY2" fmla="*/ 6561 h 42756"/>
                <a:gd name="connsiteX3" fmla="*/ 13811 w 19242"/>
                <a:gd name="connsiteY3" fmla="*/ 561 h 42756"/>
                <a:gd name="connsiteX4" fmla="*/ 7048 w 19242"/>
                <a:gd name="connsiteY4" fmla="*/ 3418 h 42756"/>
                <a:gd name="connsiteX5" fmla="*/ 0 w 19242"/>
                <a:gd name="connsiteY5" fmla="*/ 15896 h 42756"/>
                <a:gd name="connsiteX6" fmla="*/ 0 w 19242"/>
                <a:gd name="connsiteY6" fmla="*/ 21992 h 42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42" h="42756">
                  <a:moveTo>
                    <a:pt x="0" y="21992"/>
                  </a:moveTo>
                  <a:cubicBezTo>
                    <a:pt x="7810" y="25897"/>
                    <a:pt x="2667" y="37327"/>
                    <a:pt x="10763" y="42756"/>
                  </a:cubicBezTo>
                  <a:cubicBezTo>
                    <a:pt x="17907" y="31707"/>
                    <a:pt x="18669" y="19039"/>
                    <a:pt x="19241" y="6561"/>
                  </a:cubicBezTo>
                  <a:cubicBezTo>
                    <a:pt x="19336" y="4656"/>
                    <a:pt x="16002" y="1799"/>
                    <a:pt x="13811" y="561"/>
                  </a:cubicBezTo>
                  <a:cubicBezTo>
                    <a:pt x="11240" y="-868"/>
                    <a:pt x="8287" y="561"/>
                    <a:pt x="7048" y="3418"/>
                  </a:cubicBezTo>
                  <a:cubicBezTo>
                    <a:pt x="5048" y="7895"/>
                    <a:pt x="4286" y="13038"/>
                    <a:pt x="0" y="15896"/>
                  </a:cubicBezTo>
                  <a:cubicBezTo>
                    <a:pt x="0" y="17896"/>
                    <a:pt x="0" y="19991"/>
                    <a:pt x="0" y="21992"/>
                  </a:cubicBezTo>
                  <a:close/>
                </a:path>
              </a:pathLst>
            </a:custGeom>
            <a:solidFill>
              <a:srgbClr val="56BD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3A1DE79-B98B-4A91-93BE-F32C09250958}"/>
                </a:ext>
              </a:extLst>
            </p:cNvPr>
            <p:cNvSpPr/>
            <p:nvPr/>
          </p:nvSpPr>
          <p:spPr>
            <a:xfrm>
              <a:off x="1855677" y="856172"/>
              <a:ext cx="40386" cy="30480"/>
            </a:xfrm>
            <a:custGeom>
              <a:avLst/>
              <a:gdLst>
                <a:gd name="connsiteX0" fmla="*/ 5334 w 40386"/>
                <a:gd name="connsiteY0" fmla="*/ 6001 h 30480"/>
                <a:gd name="connsiteX1" fmla="*/ 0 w 40386"/>
                <a:gd name="connsiteY1" fmla="*/ 29813 h 30480"/>
                <a:gd name="connsiteX2" fmla="*/ 2667 w 40386"/>
                <a:gd name="connsiteY2" fmla="*/ 30480 h 30480"/>
                <a:gd name="connsiteX3" fmla="*/ 5334 w 40386"/>
                <a:gd name="connsiteY3" fmla="*/ 30004 h 30480"/>
                <a:gd name="connsiteX4" fmla="*/ 12382 w 40386"/>
                <a:gd name="connsiteY4" fmla="*/ 25336 h 30480"/>
                <a:gd name="connsiteX5" fmla="*/ 38386 w 40386"/>
                <a:gd name="connsiteY5" fmla="*/ 17240 h 30480"/>
                <a:gd name="connsiteX6" fmla="*/ 40386 w 40386"/>
                <a:gd name="connsiteY6" fmla="*/ 14764 h 30480"/>
                <a:gd name="connsiteX7" fmla="*/ 38576 w 40386"/>
                <a:gd name="connsiteY7" fmla="*/ 12097 h 30480"/>
                <a:gd name="connsiteX8" fmla="*/ 10858 w 40386"/>
                <a:gd name="connsiteY8" fmla="*/ 0 h 30480"/>
                <a:gd name="connsiteX9" fmla="*/ 8287 w 40386"/>
                <a:gd name="connsiteY9" fmla="*/ 953 h 30480"/>
                <a:gd name="connsiteX10" fmla="*/ 5525 w 40386"/>
                <a:gd name="connsiteY10" fmla="*/ 6096 h 30480"/>
                <a:gd name="connsiteX11" fmla="*/ 5334 w 40386"/>
                <a:gd name="connsiteY11" fmla="*/ 6001 h 30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386" h="30480">
                  <a:moveTo>
                    <a:pt x="5334" y="6001"/>
                  </a:moveTo>
                  <a:cubicBezTo>
                    <a:pt x="3524" y="13906"/>
                    <a:pt x="1715" y="21907"/>
                    <a:pt x="0" y="29813"/>
                  </a:cubicBezTo>
                  <a:lnTo>
                    <a:pt x="2667" y="30480"/>
                  </a:lnTo>
                  <a:lnTo>
                    <a:pt x="5334" y="30004"/>
                  </a:lnTo>
                  <a:cubicBezTo>
                    <a:pt x="7239" y="27623"/>
                    <a:pt x="9430" y="25718"/>
                    <a:pt x="12382" y="25336"/>
                  </a:cubicBezTo>
                  <a:cubicBezTo>
                    <a:pt x="21336" y="23622"/>
                    <a:pt x="30671" y="23527"/>
                    <a:pt x="38386" y="17240"/>
                  </a:cubicBezTo>
                  <a:cubicBezTo>
                    <a:pt x="39053" y="16383"/>
                    <a:pt x="39719" y="15621"/>
                    <a:pt x="40386" y="14764"/>
                  </a:cubicBezTo>
                  <a:cubicBezTo>
                    <a:pt x="39719" y="13906"/>
                    <a:pt x="39148" y="13049"/>
                    <a:pt x="38576" y="12097"/>
                  </a:cubicBezTo>
                  <a:cubicBezTo>
                    <a:pt x="26860" y="14764"/>
                    <a:pt x="19622" y="5334"/>
                    <a:pt x="10858" y="0"/>
                  </a:cubicBezTo>
                  <a:cubicBezTo>
                    <a:pt x="10858" y="0"/>
                    <a:pt x="8287" y="953"/>
                    <a:pt x="8287" y="953"/>
                  </a:cubicBezTo>
                  <a:cubicBezTo>
                    <a:pt x="7620" y="2857"/>
                    <a:pt x="6763" y="4572"/>
                    <a:pt x="5525" y="6096"/>
                  </a:cubicBezTo>
                  <a:lnTo>
                    <a:pt x="5334" y="6001"/>
                  </a:lnTo>
                  <a:close/>
                </a:path>
              </a:pathLst>
            </a:custGeom>
            <a:solidFill>
              <a:srgbClr val="64C1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BCFEA07-1D91-4896-A783-5EC91CCDE83D}"/>
                </a:ext>
              </a:extLst>
            </p:cNvPr>
            <p:cNvSpPr/>
            <p:nvPr/>
          </p:nvSpPr>
          <p:spPr>
            <a:xfrm>
              <a:off x="1982936" y="708806"/>
              <a:ext cx="20190" cy="32113"/>
            </a:xfrm>
            <a:custGeom>
              <a:avLst/>
              <a:gdLst>
                <a:gd name="connsiteX0" fmla="*/ 17331 w 20190"/>
                <a:gd name="connsiteY0" fmla="*/ 1824 h 32113"/>
                <a:gd name="connsiteX1" fmla="*/ 4186 w 20190"/>
                <a:gd name="connsiteY1" fmla="*/ 5253 h 32113"/>
                <a:gd name="connsiteX2" fmla="*/ 1043 w 20190"/>
                <a:gd name="connsiteY2" fmla="*/ 13159 h 32113"/>
                <a:gd name="connsiteX3" fmla="*/ 15997 w 20190"/>
                <a:gd name="connsiteY3" fmla="*/ 32113 h 32113"/>
                <a:gd name="connsiteX4" fmla="*/ 19331 w 20190"/>
                <a:gd name="connsiteY4" fmla="*/ 15159 h 32113"/>
                <a:gd name="connsiteX5" fmla="*/ 17331 w 20190"/>
                <a:gd name="connsiteY5" fmla="*/ 1824 h 3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0" h="32113">
                  <a:moveTo>
                    <a:pt x="17331" y="1824"/>
                  </a:moveTo>
                  <a:cubicBezTo>
                    <a:pt x="12473" y="776"/>
                    <a:pt x="7044" y="-3129"/>
                    <a:pt x="4186" y="5253"/>
                  </a:cubicBezTo>
                  <a:cubicBezTo>
                    <a:pt x="3329" y="7920"/>
                    <a:pt x="1710" y="10396"/>
                    <a:pt x="1043" y="13159"/>
                  </a:cubicBezTo>
                  <a:cubicBezTo>
                    <a:pt x="-2005" y="25446"/>
                    <a:pt x="1234" y="29446"/>
                    <a:pt x="15997" y="32113"/>
                  </a:cubicBezTo>
                  <a:cubicBezTo>
                    <a:pt x="17045" y="26494"/>
                    <a:pt x="17902" y="20683"/>
                    <a:pt x="19331" y="15159"/>
                  </a:cubicBezTo>
                  <a:cubicBezTo>
                    <a:pt x="20665" y="10206"/>
                    <a:pt x="20760" y="5824"/>
                    <a:pt x="17331" y="1824"/>
                  </a:cubicBezTo>
                  <a:close/>
                </a:path>
              </a:pathLst>
            </a:custGeom>
            <a:solidFill>
              <a:srgbClr val="58BE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CB1E613-1D7F-4516-95B5-AD52ED1F9736}"/>
                </a:ext>
              </a:extLst>
            </p:cNvPr>
            <p:cNvSpPr/>
            <p:nvPr/>
          </p:nvSpPr>
          <p:spPr>
            <a:xfrm>
              <a:off x="1894349" y="844817"/>
              <a:ext cx="28098" cy="26220"/>
            </a:xfrm>
            <a:custGeom>
              <a:avLst/>
              <a:gdLst>
                <a:gd name="connsiteX0" fmla="*/ 28099 w 28098"/>
                <a:gd name="connsiteY0" fmla="*/ 12212 h 26220"/>
                <a:gd name="connsiteX1" fmla="*/ 21336 w 28098"/>
                <a:gd name="connsiteY1" fmla="*/ 497 h 26220"/>
                <a:gd name="connsiteX2" fmla="*/ 9334 w 28098"/>
                <a:gd name="connsiteY2" fmla="*/ 5259 h 26220"/>
                <a:gd name="connsiteX3" fmla="*/ 0 w 28098"/>
                <a:gd name="connsiteY3" fmla="*/ 23357 h 26220"/>
                <a:gd name="connsiteX4" fmla="*/ 0 w 28098"/>
                <a:gd name="connsiteY4" fmla="*/ 23357 h 26220"/>
                <a:gd name="connsiteX5" fmla="*/ 6382 w 28098"/>
                <a:gd name="connsiteY5" fmla="*/ 26214 h 26220"/>
                <a:gd name="connsiteX6" fmla="*/ 16669 w 28098"/>
                <a:gd name="connsiteY6" fmla="*/ 23642 h 26220"/>
                <a:gd name="connsiteX7" fmla="*/ 28099 w 28098"/>
                <a:gd name="connsiteY7" fmla="*/ 12212 h 2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098" h="26220">
                  <a:moveTo>
                    <a:pt x="28099" y="12212"/>
                  </a:moveTo>
                  <a:cubicBezTo>
                    <a:pt x="27146" y="7450"/>
                    <a:pt x="26765" y="2116"/>
                    <a:pt x="21336" y="497"/>
                  </a:cubicBezTo>
                  <a:cubicBezTo>
                    <a:pt x="16383" y="-1027"/>
                    <a:pt x="12002" y="1068"/>
                    <a:pt x="9334" y="5259"/>
                  </a:cubicBezTo>
                  <a:cubicBezTo>
                    <a:pt x="5715" y="10879"/>
                    <a:pt x="3048" y="17356"/>
                    <a:pt x="0" y="23357"/>
                  </a:cubicBezTo>
                  <a:lnTo>
                    <a:pt x="0" y="23357"/>
                  </a:lnTo>
                  <a:cubicBezTo>
                    <a:pt x="1715" y="25357"/>
                    <a:pt x="3905" y="26309"/>
                    <a:pt x="6382" y="26214"/>
                  </a:cubicBezTo>
                  <a:cubicBezTo>
                    <a:pt x="10001" y="26214"/>
                    <a:pt x="13716" y="26405"/>
                    <a:pt x="16669" y="23642"/>
                  </a:cubicBezTo>
                  <a:cubicBezTo>
                    <a:pt x="21717" y="21356"/>
                    <a:pt x="26098" y="18118"/>
                    <a:pt x="28099" y="12212"/>
                  </a:cubicBezTo>
                  <a:close/>
                </a:path>
              </a:pathLst>
            </a:custGeom>
            <a:solidFill>
              <a:srgbClr val="63C1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253FB54-1A59-4D7B-A751-A061AD727CAD}"/>
                </a:ext>
              </a:extLst>
            </p:cNvPr>
            <p:cNvSpPr/>
            <p:nvPr/>
          </p:nvSpPr>
          <p:spPr>
            <a:xfrm>
              <a:off x="1281316" y="807880"/>
              <a:ext cx="17551" cy="26891"/>
            </a:xfrm>
            <a:custGeom>
              <a:avLst/>
              <a:gdLst>
                <a:gd name="connsiteX0" fmla="*/ 3433 w 17551"/>
                <a:gd name="connsiteY0" fmla="*/ 24194 h 26891"/>
                <a:gd name="connsiteX1" fmla="*/ 10957 w 17551"/>
                <a:gd name="connsiteY1" fmla="*/ 26860 h 26891"/>
                <a:gd name="connsiteX2" fmla="*/ 17434 w 17551"/>
                <a:gd name="connsiteY2" fmla="*/ 20098 h 26891"/>
                <a:gd name="connsiteX3" fmla="*/ 3909 w 17551"/>
                <a:gd name="connsiteY3" fmla="*/ 0 h 26891"/>
                <a:gd name="connsiteX4" fmla="*/ 3433 w 17551"/>
                <a:gd name="connsiteY4" fmla="*/ 24194 h 2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1" h="26891">
                  <a:moveTo>
                    <a:pt x="3433" y="24194"/>
                  </a:moveTo>
                  <a:cubicBezTo>
                    <a:pt x="5909" y="25146"/>
                    <a:pt x="8386" y="26575"/>
                    <a:pt x="10957" y="26860"/>
                  </a:cubicBezTo>
                  <a:cubicBezTo>
                    <a:pt x="15148" y="27242"/>
                    <a:pt x="18196" y="24098"/>
                    <a:pt x="17434" y="20098"/>
                  </a:cubicBezTo>
                  <a:cubicBezTo>
                    <a:pt x="15720" y="11525"/>
                    <a:pt x="12100" y="3810"/>
                    <a:pt x="3909" y="0"/>
                  </a:cubicBezTo>
                  <a:cubicBezTo>
                    <a:pt x="3337" y="8001"/>
                    <a:pt x="-4283" y="15907"/>
                    <a:pt x="3433" y="24194"/>
                  </a:cubicBezTo>
                  <a:close/>
                </a:path>
              </a:pathLst>
            </a:custGeom>
            <a:solidFill>
              <a:srgbClr val="60C0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771D68-B115-4E33-A41B-22D61E08A0DC}"/>
                </a:ext>
              </a:extLst>
            </p:cNvPr>
            <p:cNvSpPr/>
            <p:nvPr/>
          </p:nvSpPr>
          <p:spPr>
            <a:xfrm>
              <a:off x="1883204" y="626143"/>
              <a:ext cx="22479" cy="6000"/>
            </a:xfrm>
            <a:custGeom>
              <a:avLst/>
              <a:gdLst>
                <a:gd name="connsiteX0" fmla="*/ 0 w 22479"/>
                <a:gd name="connsiteY0" fmla="*/ 6001 h 6000"/>
                <a:gd name="connsiteX1" fmla="*/ 22479 w 22479"/>
                <a:gd name="connsiteY1" fmla="*/ 5525 h 6000"/>
                <a:gd name="connsiteX2" fmla="*/ 0 w 22479"/>
                <a:gd name="connsiteY2" fmla="*/ 191 h 6000"/>
                <a:gd name="connsiteX3" fmla="*/ 0 w 22479"/>
                <a:gd name="connsiteY3" fmla="*/ 6001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79" h="6000">
                  <a:moveTo>
                    <a:pt x="0" y="6001"/>
                  </a:moveTo>
                  <a:cubicBezTo>
                    <a:pt x="7525" y="5810"/>
                    <a:pt x="14954" y="5620"/>
                    <a:pt x="22479" y="5525"/>
                  </a:cubicBezTo>
                  <a:cubicBezTo>
                    <a:pt x="16288" y="-2762"/>
                    <a:pt x="7715" y="953"/>
                    <a:pt x="0" y="191"/>
                  </a:cubicBezTo>
                  <a:cubicBezTo>
                    <a:pt x="95" y="2096"/>
                    <a:pt x="95" y="4096"/>
                    <a:pt x="0" y="6001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217157B-8DAF-4E21-B3B1-FFCA61E5EBDC}"/>
                </a:ext>
              </a:extLst>
            </p:cNvPr>
            <p:cNvSpPr/>
            <p:nvPr/>
          </p:nvSpPr>
          <p:spPr>
            <a:xfrm>
              <a:off x="1617266" y="462918"/>
              <a:ext cx="17430" cy="5843"/>
            </a:xfrm>
            <a:custGeom>
              <a:avLst/>
              <a:gdLst>
                <a:gd name="connsiteX0" fmla="*/ 0 w 17430"/>
                <a:gd name="connsiteY0" fmla="*/ 729 h 5843"/>
                <a:gd name="connsiteX1" fmla="*/ 17431 w 17430"/>
                <a:gd name="connsiteY1" fmla="*/ 5205 h 5843"/>
                <a:gd name="connsiteX2" fmla="*/ 0 w 17430"/>
                <a:gd name="connsiteY2" fmla="*/ 729 h 5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430" h="5843">
                  <a:moveTo>
                    <a:pt x="0" y="729"/>
                  </a:moveTo>
                  <a:cubicBezTo>
                    <a:pt x="4858" y="6729"/>
                    <a:pt x="11049" y="6253"/>
                    <a:pt x="17431" y="5205"/>
                  </a:cubicBezTo>
                  <a:cubicBezTo>
                    <a:pt x="12573" y="-1176"/>
                    <a:pt x="6286" y="-319"/>
                    <a:pt x="0" y="729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B935323-1452-4BB1-9EF3-9AC56C82C842}"/>
                </a:ext>
              </a:extLst>
            </p:cNvPr>
            <p:cNvSpPr/>
            <p:nvPr/>
          </p:nvSpPr>
          <p:spPr>
            <a:xfrm>
              <a:off x="1307037" y="868269"/>
              <a:ext cx="5236" cy="13430"/>
            </a:xfrm>
            <a:custGeom>
              <a:avLst/>
              <a:gdLst>
                <a:gd name="connsiteX0" fmla="*/ 5048 w 5236"/>
                <a:gd name="connsiteY0" fmla="*/ 13430 h 13430"/>
                <a:gd name="connsiteX1" fmla="*/ 0 w 5236"/>
                <a:gd name="connsiteY1" fmla="*/ 0 h 13430"/>
                <a:gd name="connsiteX2" fmla="*/ 5048 w 5236"/>
                <a:gd name="connsiteY2" fmla="*/ 13430 h 13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6" h="13430">
                  <a:moveTo>
                    <a:pt x="5048" y="13430"/>
                  </a:moveTo>
                  <a:cubicBezTo>
                    <a:pt x="5620" y="7906"/>
                    <a:pt x="5143" y="2953"/>
                    <a:pt x="0" y="0"/>
                  </a:cubicBezTo>
                  <a:cubicBezTo>
                    <a:pt x="0" y="5239"/>
                    <a:pt x="1238" y="9906"/>
                    <a:pt x="5048" y="13430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FA60E47-F07B-4423-A9AB-7BAC6E705615}"/>
                </a:ext>
              </a:extLst>
            </p:cNvPr>
            <p:cNvSpPr/>
            <p:nvPr/>
          </p:nvSpPr>
          <p:spPr>
            <a:xfrm>
              <a:off x="1898213" y="868364"/>
              <a:ext cx="12803" cy="5207"/>
            </a:xfrm>
            <a:custGeom>
              <a:avLst/>
              <a:gdLst>
                <a:gd name="connsiteX0" fmla="*/ 12804 w 12803"/>
                <a:gd name="connsiteY0" fmla="*/ 190 h 5207"/>
                <a:gd name="connsiteX1" fmla="*/ 1660 w 12803"/>
                <a:gd name="connsiteY1" fmla="*/ 0 h 5207"/>
                <a:gd name="connsiteX2" fmla="*/ 40 w 12803"/>
                <a:gd name="connsiteY2" fmla="*/ 3143 h 5207"/>
                <a:gd name="connsiteX3" fmla="*/ 993 w 12803"/>
                <a:gd name="connsiteY3" fmla="*/ 4953 h 5207"/>
                <a:gd name="connsiteX4" fmla="*/ 12804 w 12803"/>
                <a:gd name="connsiteY4" fmla="*/ 190 h 5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03" h="5207">
                  <a:moveTo>
                    <a:pt x="12804" y="190"/>
                  </a:moveTo>
                  <a:cubicBezTo>
                    <a:pt x="9089" y="95"/>
                    <a:pt x="5374" y="95"/>
                    <a:pt x="1660" y="0"/>
                  </a:cubicBezTo>
                  <a:cubicBezTo>
                    <a:pt x="326" y="952"/>
                    <a:pt x="-150" y="2000"/>
                    <a:pt x="40" y="3143"/>
                  </a:cubicBezTo>
                  <a:cubicBezTo>
                    <a:pt x="326" y="4381"/>
                    <a:pt x="612" y="4953"/>
                    <a:pt x="993" y="4953"/>
                  </a:cubicBezTo>
                  <a:cubicBezTo>
                    <a:pt x="5851" y="5810"/>
                    <a:pt x="9946" y="4572"/>
                    <a:pt x="12804" y="19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E63D4B8-140F-4E61-B1BD-CD395ECA9DBC}"/>
                </a:ext>
              </a:extLst>
            </p:cNvPr>
            <p:cNvSpPr/>
            <p:nvPr/>
          </p:nvSpPr>
          <p:spPr>
            <a:xfrm>
              <a:off x="1302084" y="741391"/>
              <a:ext cx="10858" cy="6196"/>
            </a:xfrm>
            <a:custGeom>
              <a:avLst/>
              <a:gdLst>
                <a:gd name="connsiteX0" fmla="*/ 0 w 10858"/>
                <a:gd name="connsiteY0" fmla="*/ 6196 h 6196"/>
                <a:gd name="connsiteX1" fmla="*/ 10001 w 10858"/>
                <a:gd name="connsiteY1" fmla="*/ 5339 h 6196"/>
                <a:gd name="connsiteX2" fmla="*/ 10858 w 10858"/>
                <a:gd name="connsiteY2" fmla="*/ 5 h 6196"/>
                <a:gd name="connsiteX3" fmla="*/ 0 w 10858"/>
                <a:gd name="connsiteY3" fmla="*/ 6196 h 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8" h="6196">
                  <a:moveTo>
                    <a:pt x="0" y="6196"/>
                  </a:moveTo>
                  <a:cubicBezTo>
                    <a:pt x="3334" y="5911"/>
                    <a:pt x="6668" y="5625"/>
                    <a:pt x="10001" y="5339"/>
                  </a:cubicBezTo>
                  <a:cubicBezTo>
                    <a:pt x="10477" y="3624"/>
                    <a:pt x="10763" y="1815"/>
                    <a:pt x="10858" y="5"/>
                  </a:cubicBezTo>
                  <a:cubicBezTo>
                    <a:pt x="6191" y="-90"/>
                    <a:pt x="2191" y="1148"/>
                    <a:pt x="0" y="6196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0499613-8ABA-4294-8323-D49DBCE942A0}"/>
                </a:ext>
              </a:extLst>
            </p:cNvPr>
            <p:cNvSpPr/>
            <p:nvPr/>
          </p:nvSpPr>
          <p:spPr>
            <a:xfrm>
              <a:off x="1705944" y="505266"/>
              <a:ext cx="10953" cy="6195"/>
            </a:xfrm>
            <a:custGeom>
              <a:avLst/>
              <a:gdLst>
                <a:gd name="connsiteX0" fmla="*/ 0 w 10953"/>
                <a:gd name="connsiteY0" fmla="*/ 6101 h 6195"/>
                <a:gd name="connsiteX1" fmla="*/ 10954 w 10953"/>
                <a:gd name="connsiteY1" fmla="*/ 6196 h 6195"/>
                <a:gd name="connsiteX2" fmla="*/ 95 w 10953"/>
                <a:gd name="connsiteY2" fmla="*/ 5 h 6195"/>
                <a:gd name="connsiteX3" fmla="*/ 0 w 10953"/>
                <a:gd name="connsiteY3" fmla="*/ 6101 h 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3" h="6195">
                  <a:moveTo>
                    <a:pt x="0" y="6101"/>
                  </a:moveTo>
                  <a:cubicBezTo>
                    <a:pt x="3619" y="6101"/>
                    <a:pt x="7334" y="6196"/>
                    <a:pt x="10954" y="6196"/>
                  </a:cubicBezTo>
                  <a:cubicBezTo>
                    <a:pt x="8668" y="1243"/>
                    <a:pt x="4763" y="-91"/>
                    <a:pt x="95" y="5"/>
                  </a:cubicBezTo>
                  <a:cubicBezTo>
                    <a:pt x="0" y="2005"/>
                    <a:pt x="0" y="4005"/>
                    <a:pt x="0" y="610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67C84C3-6CAE-4773-96C0-A5222975E75B}"/>
                </a:ext>
              </a:extLst>
            </p:cNvPr>
            <p:cNvSpPr/>
            <p:nvPr/>
          </p:nvSpPr>
          <p:spPr>
            <a:xfrm>
              <a:off x="1694990" y="498984"/>
              <a:ext cx="10953" cy="6191"/>
            </a:xfrm>
            <a:custGeom>
              <a:avLst/>
              <a:gdLst>
                <a:gd name="connsiteX0" fmla="*/ 95 w 10953"/>
                <a:gd name="connsiteY0" fmla="*/ 0 h 6191"/>
                <a:gd name="connsiteX1" fmla="*/ 0 w 10953"/>
                <a:gd name="connsiteY1" fmla="*/ 6191 h 6191"/>
                <a:gd name="connsiteX2" fmla="*/ 10954 w 10953"/>
                <a:gd name="connsiteY2" fmla="*/ 6191 h 6191"/>
                <a:gd name="connsiteX3" fmla="*/ 95 w 10953"/>
                <a:gd name="connsiteY3" fmla="*/ 0 h 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3" h="6191">
                  <a:moveTo>
                    <a:pt x="95" y="0"/>
                  </a:moveTo>
                  <a:cubicBezTo>
                    <a:pt x="95" y="2096"/>
                    <a:pt x="0" y="4096"/>
                    <a:pt x="0" y="6191"/>
                  </a:cubicBezTo>
                  <a:cubicBezTo>
                    <a:pt x="3620" y="6191"/>
                    <a:pt x="7334" y="6191"/>
                    <a:pt x="10954" y="6191"/>
                  </a:cubicBezTo>
                  <a:cubicBezTo>
                    <a:pt x="8763" y="1143"/>
                    <a:pt x="4667" y="95"/>
                    <a:pt x="95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8E0EFEF-BDCF-4B1B-B754-8EAF688D9A43}"/>
                </a:ext>
              </a:extLst>
            </p:cNvPr>
            <p:cNvSpPr/>
            <p:nvPr/>
          </p:nvSpPr>
          <p:spPr>
            <a:xfrm>
              <a:off x="1639459" y="469060"/>
              <a:ext cx="11620" cy="5730"/>
            </a:xfrm>
            <a:custGeom>
              <a:avLst/>
              <a:gdLst>
                <a:gd name="connsiteX0" fmla="*/ 95 w 11620"/>
                <a:gd name="connsiteY0" fmla="*/ 5731 h 5730"/>
                <a:gd name="connsiteX1" fmla="*/ 11621 w 11620"/>
                <a:gd name="connsiteY1" fmla="*/ 5064 h 5730"/>
                <a:gd name="connsiteX2" fmla="*/ 0 w 11620"/>
                <a:gd name="connsiteY2" fmla="*/ 111 h 5730"/>
                <a:gd name="connsiteX3" fmla="*/ 95 w 11620"/>
                <a:gd name="connsiteY3" fmla="*/ 5731 h 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0" h="5730">
                  <a:moveTo>
                    <a:pt x="95" y="5731"/>
                  </a:moveTo>
                  <a:cubicBezTo>
                    <a:pt x="3905" y="5540"/>
                    <a:pt x="7715" y="5350"/>
                    <a:pt x="11621" y="5064"/>
                  </a:cubicBezTo>
                  <a:cubicBezTo>
                    <a:pt x="8763" y="587"/>
                    <a:pt x="4667" y="-365"/>
                    <a:pt x="0" y="111"/>
                  </a:cubicBezTo>
                  <a:cubicBezTo>
                    <a:pt x="95" y="1921"/>
                    <a:pt x="191" y="3826"/>
                    <a:pt x="95" y="573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0E5CE1F-0E7E-4BE0-A332-5AEA387E8A6F}"/>
                </a:ext>
              </a:extLst>
            </p:cNvPr>
            <p:cNvSpPr/>
            <p:nvPr/>
          </p:nvSpPr>
          <p:spPr>
            <a:xfrm>
              <a:off x="1605455" y="464123"/>
              <a:ext cx="6667" cy="3922"/>
            </a:xfrm>
            <a:custGeom>
              <a:avLst/>
              <a:gdLst>
                <a:gd name="connsiteX0" fmla="*/ 0 w 6667"/>
                <a:gd name="connsiteY0" fmla="*/ 3905 h 3922"/>
                <a:gd name="connsiteX1" fmla="*/ 6668 w 6667"/>
                <a:gd name="connsiteY1" fmla="*/ 0 h 3922"/>
                <a:gd name="connsiteX2" fmla="*/ 0 w 6667"/>
                <a:gd name="connsiteY2" fmla="*/ 3905 h 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" h="3922">
                  <a:moveTo>
                    <a:pt x="0" y="3905"/>
                  </a:moveTo>
                  <a:cubicBezTo>
                    <a:pt x="2953" y="4096"/>
                    <a:pt x="5144" y="2667"/>
                    <a:pt x="6668" y="0"/>
                  </a:cubicBezTo>
                  <a:cubicBezTo>
                    <a:pt x="4477" y="1334"/>
                    <a:pt x="2286" y="2572"/>
                    <a:pt x="0" y="3905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A7FB8F8-4E87-4011-BBE4-B84C43401EB0}"/>
                </a:ext>
              </a:extLst>
            </p:cNvPr>
            <p:cNvSpPr/>
            <p:nvPr/>
          </p:nvSpPr>
          <p:spPr>
            <a:xfrm>
              <a:off x="1689942" y="492603"/>
              <a:ext cx="5143" cy="6381"/>
            </a:xfrm>
            <a:custGeom>
              <a:avLst/>
              <a:gdLst>
                <a:gd name="connsiteX0" fmla="*/ 0 w 5143"/>
                <a:gd name="connsiteY0" fmla="*/ 0 h 6381"/>
                <a:gd name="connsiteX1" fmla="*/ 5143 w 5143"/>
                <a:gd name="connsiteY1" fmla="*/ 6382 h 6381"/>
                <a:gd name="connsiteX2" fmla="*/ 0 w 5143"/>
                <a:gd name="connsiteY2" fmla="*/ 0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6381">
                  <a:moveTo>
                    <a:pt x="0" y="0"/>
                  </a:moveTo>
                  <a:cubicBezTo>
                    <a:pt x="476" y="3334"/>
                    <a:pt x="2095" y="5524"/>
                    <a:pt x="5143" y="6382"/>
                  </a:cubicBezTo>
                  <a:cubicBezTo>
                    <a:pt x="3429" y="4286"/>
                    <a:pt x="1715" y="2095"/>
                    <a:pt x="0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57C9734-AB6A-4EE6-A107-6DFE2772B641}"/>
                </a:ext>
              </a:extLst>
            </p:cNvPr>
            <p:cNvSpPr/>
            <p:nvPr/>
          </p:nvSpPr>
          <p:spPr>
            <a:xfrm>
              <a:off x="1444959" y="935610"/>
              <a:ext cx="6572" cy="4031"/>
            </a:xfrm>
            <a:custGeom>
              <a:avLst/>
              <a:gdLst>
                <a:gd name="connsiteX0" fmla="*/ 6572 w 6572"/>
                <a:gd name="connsiteY0" fmla="*/ 4001 h 4031"/>
                <a:gd name="connsiteX1" fmla="*/ 0 w 6572"/>
                <a:gd name="connsiteY1" fmla="*/ 0 h 4031"/>
                <a:gd name="connsiteX2" fmla="*/ 6572 w 6572"/>
                <a:gd name="connsiteY2" fmla="*/ 4001 h 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72" h="4031">
                  <a:moveTo>
                    <a:pt x="6572" y="4001"/>
                  </a:moveTo>
                  <a:cubicBezTo>
                    <a:pt x="4381" y="2667"/>
                    <a:pt x="2191" y="1333"/>
                    <a:pt x="0" y="0"/>
                  </a:cubicBezTo>
                  <a:cubicBezTo>
                    <a:pt x="1619" y="2572"/>
                    <a:pt x="3524" y="4286"/>
                    <a:pt x="6572" y="4001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64B90AB-1E7D-492D-B9AF-E3ECFB269921}"/>
                </a:ext>
              </a:extLst>
            </p:cNvPr>
            <p:cNvSpPr/>
            <p:nvPr/>
          </p:nvSpPr>
          <p:spPr>
            <a:xfrm>
              <a:off x="1915780" y="639383"/>
              <a:ext cx="6000" cy="5143"/>
            </a:xfrm>
            <a:custGeom>
              <a:avLst/>
              <a:gdLst>
                <a:gd name="connsiteX0" fmla="*/ 0 w 6000"/>
                <a:gd name="connsiteY0" fmla="*/ 0 h 5143"/>
                <a:gd name="connsiteX1" fmla="*/ 6001 w 6000"/>
                <a:gd name="connsiteY1" fmla="*/ 5143 h 5143"/>
                <a:gd name="connsiteX2" fmla="*/ 0 w 6000"/>
                <a:gd name="connsiteY2" fmla="*/ 0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0" h="5143">
                  <a:moveTo>
                    <a:pt x="0" y="0"/>
                  </a:moveTo>
                  <a:cubicBezTo>
                    <a:pt x="2000" y="1714"/>
                    <a:pt x="4000" y="3429"/>
                    <a:pt x="6001" y="5143"/>
                  </a:cubicBezTo>
                  <a:cubicBezTo>
                    <a:pt x="5048" y="2000"/>
                    <a:pt x="3143" y="95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AEED026-9D30-4EB0-9261-60283CEF3B74}"/>
                </a:ext>
              </a:extLst>
            </p:cNvPr>
            <p:cNvSpPr/>
            <p:nvPr/>
          </p:nvSpPr>
          <p:spPr>
            <a:xfrm>
              <a:off x="1933115" y="645098"/>
              <a:ext cx="5810" cy="5238"/>
            </a:xfrm>
            <a:custGeom>
              <a:avLst/>
              <a:gdLst>
                <a:gd name="connsiteX0" fmla="*/ 0 w 5810"/>
                <a:gd name="connsiteY0" fmla="*/ 0 h 5238"/>
                <a:gd name="connsiteX1" fmla="*/ 5810 w 5810"/>
                <a:gd name="connsiteY1" fmla="*/ 5239 h 5238"/>
                <a:gd name="connsiteX2" fmla="*/ 0 w 5810"/>
                <a:gd name="connsiteY2" fmla="*/ 0 h 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10" h="5238">
                  <a:moveTo>
                    <a:pt x="0" y="0"/>
                  </a:moveTo>
                  <a:cubicBezTo>
                    <a:pt x="1905" y="1715"/>
                    <a:pt x="3810" y="3429"/>
                    <a:pt x="5810" y="5239"/>
                  </a:cubicBezTo>
                  <a:cubicBezTo>
                    <a:pt x="3905" y="3429"/>
                    <a:pt x="1905" y="1715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0D8E63E-7537-4638-B69D-81AB4680BA70}"/>
                </a:ext>
              </a:extLst>
            </p:cNvPr>
            <p:cNvSpPr/>
            <p:nvPr/>
          </p:nvSpPr>
          <p:spPr>
            <a:xfrm>
              <a:off x="1955118" y="651004"/>
              <a:ext cx="5524" cy="5524"/>
            </a:xfrm>
            <a:custGeom>
              <a:avLst/>
              <a:gdLst>
                <a:gd name="connsiteX0" fmla="*/ 0 w 5524"/>
                <a:gd name="connsiteY0" fmla="*/ 0 h 5524"/>
                <a:gd name="connsiteX1" fmla="*/ 286 w 5524"/>
                <a:gd name="connsiteY1" fmla="*/ 4763 h 5524"/>
                <a:gd name="connsiteX2" fmla="*/ 5525 w 5524"/>
                <a:gd name="connsiteY2" fmla="*/ 5524 h 5524"/>
                <a:gd name="connsiteX3" fmla="*/ 0 w 5524"/>
                <a:gd name="connsiteY3" fmla="*/ 0 h 5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5524">
                  <a:moveTo>
                    <a:pt x="0" y="0"/>
                  </a:moveTo>
                  <a:cubicBezTo>
                    <a:pt x="95" y="1619"/>
                    <a:pt x="191" y="3239"/>
                    <a:pt x="286" y="4763"/>
                  </a:cubicBezTo>
                  <a:cubicBezTo>
                    <a:pt x="2000" y="5239"/>
                    <a:pt x="3715" y="5524"/>
                    <a:pt x="5525" y="5524"/>
                  </a:cubicBezTo>
                  <a:cubicBezTo>
                    <a:pt x="4667" y="2572"/>
                    <a:pt x="2858" y="667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7FF3BFE-621E-4273-BE69-2278DE60F2FB}"/>
                </a:ext>
              </a:extLst>
            </p:cNvPr>
            <p:cNvSpPr/>
            <p:nvPr/>
          </p:nvSpPr>
          <p:spPr>
            <a:xfrm>
              <a:off x="1319134" y="722917"/>
              <a:ext cx="4571" cy="6667"/>
            </a:xfrm>
            <a:custGeom>
              <a:avLst/>
              <a:gdLst>
                <a:gd name="connsiteX0" fmla="*/ 0 w 4571"/>
                <a:gd name="connsiteY0" fmla="*/ 6668 h 6667"/>
                <a:gd name="connsiteX1" fmla="*/ 4572 w 4571"/>
                <a:gd name="connsiteY1" fmla="*/ 0 h 6667"/>
                <a:gd name="connsiteX2" fmla="*/ 0 w 4571"/>
                <a:gd name="connsiteY2" fmla="*/ 6668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1" h="6667">
                  <a:moveTo>
                    <a:pt x="0" y="6668"/>
                  </a:moveTo>
                  <a:cubicBezTo>
                    <a:pt x="1524" y="4477"/>
                    <a:pt x="3048" y="2286"/>
                    <a:pt x="4572" y="0"/>
                  </a:cubicBezTo>
                  <a:cubicBezTo>
                    <a:pt x="1715" y="1143"/>
                    <a:pt x="95" y="3239"/>
                    <a:pt x="0" y="6668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94990E8-A331-47E2-8F0F-0398166C9171}"/>
                </a:ext>
              </a:extLst>
            </p:cNvPr>
            <p:cNvSpPr/>
            <p:nvPr/>
          </p:nvSpPr>
          <p:spPr>
            <a:xfrm>
              <a:off x="1313038" y="734919"/>
              <a:ext cx="5048" cy="6477"/>
            </a:xfrm>
            <a:custGeom>
              <a:avLst/>
              <a:gdLst>
                <a:gd name="connsiteX0" fmla="*/ 0 w 5048"/>
                <a:gd name="connsiteY0" fmla="*/ 6477 h 6477"/>
                <a:gd name="connsiteX1" fmla="*/ 5048 w 5048"/>
                <a:gd name="connsiteY1" fmla="*/ 0 h 6477"/>
                <a:gd name="connsiteX2" fmla="*/ 0 w 5048"/>
                <a:gd name="connsiteY2" fmla="*/ 6477 h 6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" h="6477">
                  <a:moveTo>
                    <a:pt x="0" y="6477"/>
                  </a:moveTo>
                  <a:cubicBezTo>
                    <a:pt x="2953" y="5429"/>
                    <a:pt x="4667" y="3334"/>
                    <a:pt x="5048" y="0"/>
                  </a:cubicBezTo>
                  <a:cubicBezTo>
                    <a:pt x="3334" y="2096"/>
                    <a:pt x="1715" y="4286"/>
                    <a:pt x="0" y="6477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03671E-E875-4491-87E2-1438CE2DC875}"/>
                </a:ext>
              </a:extLst>
            </p:cNvPr>
            <p:cNvSpPr/>
            <p:nvPr/>
          </p:nvSpPr>
          <p:spPr>
            <a:xfrm>
              <a:off x="1861106" y="881413"/>
              <a:ext cx="7048" cy="4670"/>
            </a:xfrm>
            <a:custGeom>
              <a:avLst/>
              <a:gdLst>
                <a:gd name="connsiteX0" fmla="*/ 7049 w 7048"/>
                <a:gd name="connsiteY0" fmla="*/ 0 h 4670"/>
                <a:gd name="connsiteX1" fmla="*/ 0 w 7048"/>
                <a:gd name="connsiteY1" fmla="*/ 4667 h 4670"/>
                <a:gd name="connsiteX2" fmla="*/ 7049 w 7048"/>
                <a:gd name="connsiteY2" fmla="*/ 0 h 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4670">
                  <a:moveTo>
                    <a:pt x="7049" y="0"/>
                  </a:moveTo>
                  <a:cubicBezTo>
                    <a:pt x="3810" y="0"/>
                    <a:pt x="1524" y="1715"/>
                    <a:pt x="0" y="4667"/>
                  </a:cubicBezTo>
                  <a:cubicBezTo>
                    <a:pt x="3239" y="4763"/>
                    <a:pt x="5429" y="2857"/>
                    <a:pt x="7049" y="0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DA82C1A-9CD3-4C05-AE0D-A7FBAD5A3973}"/>
                </a:ext>
              </a:extLst>
            </p:cNvPr>
            <p:cNvSpPr/>
            <p:nvPr/>
          </p:nvSpPr>
          <p:spPr>
            <a:xfrm>
              <a:off x="1894158" y="868174"/>
              <a:ext cx="5810" cy="5524"/>
            </a:xfrm>
            <a:custGeom>
              <a:avLst/>
              <a:gdLst>
                <a:gd name="connsiteX0" fmla="*/ 5144 w 5810"/>
                <a:gd name="connsiteY0" fmla="*/ 5143 h 5524"/>
                <a:gd name="connsiteX1" fmla="*/ 5810 w 5810"/>
                <a:gd name="connsiteY1" fmla="*/ 95 h 5524"/>
                <a:gd name="connsiteX2" fmla="*/ 191 w 5810"/>
                <a:gd name="connsiteY2" fmla="*/ 0 h 5524"/>
                <a:gd name="connsiteX3" fmla="*/ 0 w 5810"/>
                <a:gd name="connsiteY3" fmla="*/ 5143 h 5524"/>
                <a:gd name="connsiteX4" fmla="*/ 2572 w 5810"/>
                <a:gd name="connsiteY4" fmla="*/ 5524 h 5524"/>
                <a:gd name="connsiteX5" fmla="*/ 5144 w 5810"/>
                <a:gd name="connsiteY5" fmla="*/ 5143 h 5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0" h="5524">
                  <a:moveTo>
                    <a:pt x="5144" y="5143"/>
                  </a:moveTo>
                  <a:cubicBezTo>
                    <a:pt x="5429" y="3429"/>
                    <a:pt x="5620" y="1810"/>
                    <a:pt x="5810" y="95"/>
                  </a:cubicBezTo>
                  <a:cubicBezTo>
                    <a:pt x="3905" y="95"/>
                    <a:pt x="2000" y="0"/>
                    <a:pt x="191" y="0"/>
                  </a:cubicBezTo>
                  <a:cubicBezTo>
                    <a:pt x="95" y="1715"/>
                    <a:pt x="95" y="3429"/>
                    <a:pt x="0" y="5143"/>
                  </a:cubicBezTo>
                  <a:lnTo>
                    <a:pt x="2572" y="5524"/>
                  </a:lnTo>
                  <a:lnTo>
                    <a:pt x="5144" y="5143"/>
                  </a:ln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A1EDE56-7C67-48CF-8285-8036E0BC16C5}"/>
                </a:ext>
              </a:extLst>
            </p:cNvPr>
            <p:cNvSpPr/>
            <p:nvPr/>
          </p:nvSpPr>
          <p:spPr>
            <a:xfrm>
              <a:off x="1677081" y="553957"/>
              <a:ext cx="289319" cy="306424"/>
            </a:xfrm>
            <a:custGeom>
              <a:avLst/>
              <a:gdLst>
                <a:gd name="connsiteX0" fmla="*/ 161832 w 289319"/>
                <a:gd name="connsiteY0" fmla="*/ 78283 h 306424"/>
                <a:gd name="connsiteX1" fmla="*/ 151831 w 289319"/>
                <a:gd name="connsiteY1" fmla="*/ 67329 h 306424"/>
                <a:gd name="connsiteX2" fmla="*/ 122208 w 289319"/>
                <a:gd name="connsiteY2" fmla="*/ 71044 h 306424"/>
                <a:gd name="connsiteX3" fmla="*/ 101730 w 289319"/>
                <a:gd name="connsiteY3" fmla="*/ 57804 h 306424"/>
                <a:gd name="connsiteX4" fmla="*/ 62391 w 289319"/>
                <a:gd name="connsiteY4" fmla="*/ 17608 h 306424"/>
                <a:gd name="connsiteX5" fmla="*/ 36007 w 289319"/>
                <a:gd name="connsiteY5" fmla="*/ 654 h 306424"/>
                <a:gd name="connsiteX6" fmla="*/ 20577 w 289319"/>
                <a:gd name="connsiteY6" fmla="*/ 2559 h 306424"/>
                <a:gd name="connsiteX7" fmla="*/ 17814 w 289319"/>
                <a:gd name="connsiteY7" fmla="*/ 5702 h 306424"/>
                <a:gd name="connsiteX8" fmla="*/ 23148 w 289319"/>
                <a:gd name="connsiteY8" fmla="*/ 30848 h 306424"/>
                <a:gd name="connsiteX9" fmla="*/ 19910 w 289319"/>
                <a:gd name="connsiteY9" fmla="*/ 53518 h 306424"/>
                <a:gd name="connsiteX10" fmla="*/ 15719 w 289319"/>
                <a:gd name="connsiteY10" fmla="*/ 62947 h 306424"/>
                <a:gd name="connsiteX11" fmla="*/ 9147 w 289319"/>
                <a:gd name="connsiteY11" fmla="*/ 71710 h 306424"/>
                <a:gd name="connsiteX12" fmla="*/ 12004 w 289319"/>
                <a:gd name="connsiteY12" fmla="*/ 86093 h 306424"/>
                <a:gd name="connsiteX13" fmla="*/ 5241 w 289319"/>
                <a:gd name="connsiteY13" fmla="*/ 93142 h 306424"/>
                <a:gd name="connsiteX14" fmla="*/ 3 w 289319"/>
                <a:gd name="connsiteY14" fmla="*/ 98476 h 306424"/>
                <a:gd name="connsiteX15" fmla="*/ 3241 w 289319"/>
                <a:gd name="connsiteY15" fmla="*/ 102286 h 306424"/>
                <a:gd name="connsiteX16" fmla="*/ 11052 w 289319"/>
                <a:gd name="connsiteY16" fmla="*/ 104953 h 306424"/>
                <a:gd name="connsiteX17" fmla="*/ 38293 w 289319"/>
                <a:gd name="connsiteY17" fmla="*/ 137052 h 306424"/>
                <a:gd name="connsiteX18" fmla="*/ 36769 w 289319"/>
                <a:gd name="connsiteY18" fmla="*/ 148196 h 306424"/>
                <a:gd name="connsiteX19" fmla="*/ 29340 w 289319"/>
                <a:gd name="connsiteY19" fmla="*/ 163436 h 306424"/>
                <a:gd name="connsiteX20" fmla="*/ 30864 w 289319"/>
                <a:gd name="connsiteY20" fmla="*/ 168961 h 306424"/>
                <a:gd name="connsiteX21" fmla="*/ 35436 w 289319"/>
                <a:gd name="connsiteY21" fmla="*/ 169627 h 306424"/>
                <a:gd name="connsiteX22" fmla="*/ 53247 w 289319"/>
                <a:gd name="connsiteY22" fmla="*/ 155721 h 306424"/>
                <a:gd name="connsiteX23" fmla="*/ 59820 w 289319"/>
                <a:gd name="connsiteY23" fmla="*/ 138004 h 306424"/>
                <a:gd name="connsiteX24" fmla="*/ 63439 w 289319"/>
                <a:gd name="connsiteY24" fmla="*/ 131337 h 306424"/>
                <a:gd name="connsiteX25" fmla="*/ 67630 w 289319"/>
                <a:gd name="connsiteY25" fmla="*/ 137242 h 306424"/>
                <a:gd name="connsiteX26" fmla="*/ 72012 w 289319"/>
                <a:gd name="connsiteY26" fmla="*/ 144958 h 306424"/>
                <a:gd name="connsiteX27" fmla="*/ 74583 w 289319"/>
                <a:gd name="connsiteY27" fmla="*/ 119526 h 306424"/>
                <a:gd name="connsiteX28" fmla="*/ 85442 w 289319"/>
                <a:gd name="connsiteY28" fmla="*/ 103524 h 306424"/>
                <a:gd name="connsiteX29" fmla="*/ 88109 w 289319"/>
                <a:gd name="connsiteY29" fmla="*/ 103524 h 306424"/>
                <a:gd name="connsiteX30" fmla="*/ 90966 w 289319"/>
                <a:gd name="connsiteY30" fmla="*/ 107334 h 306424"/>
                <a:gd name="connsiteX31" fmla="*/ 100872 w 289319"/>
                <a:gd name="connsiteY31" fmla="*/ 156769 h 306424"/>
                <a:gd name="connsiteX32" fmla="*/ 103539 w 289319"/>
                <a:gd name="connsiteY32" fmla="*/ 165246 h 306424"/>
                <a:gd name="connsiteX33" fmla="*/ 112779 w 289319"/>
                <a:gd name="connsiteY33" fmla="*/ 181534 h 306424"/>
                <a:gd name="connsiteX34" fmla="*/ 128019 w 289319"/>
                <a:gd name="connsiteY34" fmla="*/ 188487 h 306424"/>
                <a:gd name="connsiteX35" fmla="*/ 133638 w 289319"/>
                <a:gd name="connsiteY35" fmla="*/ 198012 h 306424"/>
                <a:gd name="connsiteX36" fmla="*/ 133924 w 289319"/>
                <a:gd name="connsiteY36" fmla="*/ 216109 h 306424"/>
                <a:gd name="connsiteX37" fmla="*/ 124971 w 289319"/>
                <a:gd name="connsiteY37" fmla="*/ 229254 h 306424"/>
                <a:gd name="connsiteX38" fmla="*/ 114398 w 289319"/>
                <a:gd name="connsiteY38" fmla="*/ 232492 h 306424"/>
                <a:gd name="connsiteX39" fmla="*/ 106397 w 289319"/>
                <a:gd name="connsiteY39" fmla="*/ 242017 h 306424"/>
                <a:gd name="connsiteX40" fmla="*/ 84680 w 289319"/>
                <a:gd name="connsiteY40" fmla="*/ 269640 h 306424"/>
                <a:gd name="connsiteX41" fmla="*/ 78965 w 289319"/>
                <a:gd name="connsiteY41" fmla="*/ 274498 h 306424"/>
                <a:gd name="connsiteX42" fmla="*/ 63915 w 289319"/>
                <a:gd name="connsiteY42" fmla="*/ 288976 h 306424"/>
                <a:gd name="connsiteX43" fmla="*/ 60677 w 289319"/>
                <a:gd name="connsiteY43" fmla="*/ 301930 h 306424"/>
                <a:gd name="connsiteX44" fmla="*/ 72678 w 289319"/>
                <a:gd name="connsiteY44" fmla="*/ 305073 h 306424"/>
                <a:gd name="connsiteX45" fmla="*/ 101253 w 289319"/>
                <a:gd name="connsiteY45" fmla="*/ 279451 h 306424"/>
                <a:gd name="connsiteX46" fmla="*/ 156117 w 289319"/>
                <a:gd name="connsiteY46" fmla="*/ 282689 h 306424"/>
                <a:gd name="connsiteX47" fmla="*/ 162594 w 289319"/>
                <a:gd name="connsiteY47" fmla="*/ 277165 h 306424"/>
                <a:gd name="connsiteX48" fmla="*/ 169738 w 289319"/>
                <a:gd name="connsiteY48" fmla="*/ 282308 h 306424"/>
                <a:gd name="connsiteX49" fmla="*/ 169262 w 289319"/>
                <a:gd name="connsiteY49" fmla="*/ 285261 h 306424"/>
                <a:gd name="connsiteX50" fmla="*/ 183930 w 289319"/>
                <a:gd name="connsiteY50" fmla="*/ 302120 h 306424"/>
                <a:gd name="connsiteX51" fmla="*/ 189455 w 289319"/>
                <a:gd name="connsiteY51" fmla="*/ 302120 h 306424"/>
                <a:gd name="connsiteX52" fmla="*/ 189455 w 289319"/>
                <a:gd name="connsiteY52" fmla="*/ 302120 h 306424"/>
                <a:gd name="connsiteX53" fmla="*/ 201361 w 289319"/>
                <a:gd name="connsiteY53" fmla="*/ 296119 h 306424"/>
                <a:gd name="connsiteX54" fmla="*/ 233746 w 289319"/>
                <a:gd name="connsiteY54" fmla="*/ 265830 h 306424"/>
                <a:gd name="connsiteX55" fmla="*/ 233937 w 289319"/>
                <a:gd name="connsiteY55" fmla="*/ 253828 h 306424"/>
                <a:gd name="connsiteX56" fmla="*/ 254987 w 289319"/>
                <a:gd name="connsiteY56" fmla="*/ 243732 h 306424"/>
                <a:gd name="connsiteX57" fmla="*/ 263845 w 289319"/>
                <a:gd name="connsiteY57" fmla="*/ 250685 h 306424"/>
                <a:gd name="connsiteX58" fmla="*/ 270513 w 289319"/>
                <a:gd name="connsiteY58" fmla="*/ 248113 h 306424"/>
                <a:gd name="connsiteX59" fmla="*/ 284038 w 289319"/>
                <a:gd name="connsiteY59" fmla="*/ 215919 h 306424"/>
                <a:gd name="connsiteX60" fmla="*/ 288229 w 289319"/>
                <a:gd name="connsiteY60" fmla="*/ 171913 h 306424"/>
                <a:gd name="connsiteX61" fmla="*/ 279561 w 289319"/>
                <a:gd name="connsiteY61" fmla="*/ 161341 h 306424"/>
                <a:gd name="connsiteX62" fmla="*/ 256892 w 289319"/>
                <a:gd name="connsiteY62" fmla="*/ 138195 h 306424"/>
                <a:gd name="connsiteX63" fmla="*/ 244700 w 289319"/>
                <a:gd name="connsiteY63" fmla="*/ 126670 h 306424"/>
                <a:gd name="connsiteX64" fmla="*/ 244700 w 289319"/>
                <a:gd name="connsiteY64" fmla="*/ 126670 h 306424"/>
                <a:gd name="connsiteX65" fmla="*/ 239842 w 289319"/>
                <a:gd name="connsiteY65" fmla="*/ 117145 h 306424"/>
                <a:gd name="connsiteX66" fmla="*/ 204028 w 289319"/>
                <a:gd name="connsiteY66" fmla="*/ 103810 h 306424"/>
                <a:gd name="connsiteX67" fmla="*/ 191646 w 289319"/>
                <a:gd name="connsiteY67" fmla="*/ 108953 h 306424"/>
                <a:gd name="connsiteX68" fmla="*/ 188121 w 289319"/>
                <a:gd name="connsiteY68" fmla="*/ 112001 h 306424"/>
                <a:gd name="connsiteX69" fmla="*/ 184502 w 289319"/>
                <a:gd name="connsiteY69" fmla="*/ 107905 h 306424"/>
                <a:gd name="connsiteX70" fmla="*/ 180692 w 289319"/>
                <a:gd name="connsiteY70" fmla="*/ 96190 h 306424"/>
                <a:gd name="connsiteX71" fmla="*/ 166119 w 289319"/>
                <a:gd name="connsiteY71" fmla="*/ 93808 h 306424"/>
                <a:gd name="connsiteX72" fmla="*/ 161832 w 289319"/>
                <a:gd name="connsiteY72" fmla="*/ 78283 h 30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89319" h="306424">
                  <a:moveTo>
                    <a:pt x="161832" y="78283"/>
                  </a:moveTo>
                  <a:cubicBezTo>
                    <a:pt x="161070" y="71806"/>
                    <a:pt x="158975" y="65329"/>
                    <a:pt x="151831" y="67329"/>
                  </a:cubicBezTo>
                  <a:cubicBezTo>
                    <a:pt x="142116" y="69996"/>
                    <a:pt x="132210" y="67519"/>
                    <a:pt x="122208" y="71044"/>
                  </a:cubicBezTo>
                  <a:cubicBezTo>
                    <a:pt x="110969" y="75044"/>
                    <a:pt x="103825" y="69996"/>
                    <a:pt x="101730" y="57804"/>
                  </a:cubicBezTo>
                  <a:cubicBezTo>
                    <a:pt x="97539" y="33325"/>
                    <a:pt x="82394" y="23038"/>
                    <a:pt x="62391" y="17608"/>
                  </a:cubicBezTo>
                  <a:cubicBezTo>
                    <a:pt x="54962" y="9512"/>
                    <a:pt x="46485" y="3226"/>
                    <a:pt x="36007" y="654"/>
                  </a:cubicBezTo>
                  <a:cubicBezTo>
                    <a:pt x="30673" y="-489"/>
                    <a:pt x="25530" y="-299"/>
                    <a:pt x="20577" y="2559"/>
                  </a:cubicBezTo>
                  <a:cubicBezTo>
                    <a:pt x="19624" y="3607"/>
                    <a:pt x="18767" y="4654"/>
                    <a:pt x="17814" y="5702"/>
                  </a:cubicBezTo>
                  <a:cubicBezTo>
                    <a:pt x="24768" y="12751"/>
                    <a:pt x="30197" y="19799"/>
                    <a:pt x="23148" y="30848"/>
                  </a:cubicBezTo>
                  <a:cubicBezTo>
                    <a:pt x="18862" y="37516"/>
                    <a:pt x="16671" y="45040"/>
                    <a:pt x="19910" y="53518"/>
                  </a:cubicBezTo>
                  <a:cubicBezTo>
                    <a:pt x="21434" y="57613"/>
                    <a:pt x="19815" y="61995"/>
                    <a:pt x="15719" y="62947"/>
                  </a:cubicBezTo>
                  <a:cubicBezTo>
                    <a:pt x="10861" y="64090"/>
                    <a:pt x="6861" y="64376"/>
                    <a:pt x="9147" y="71710"/>
                  </a:cubicBezTo>
                  <a:cubicBezTo>
                    <a:pt x="10575" y="76378"/>
                    <a:pt x="11528" y="81235"/>
                    <a:pt x="12004" y="86093"/>
                  </a:cubicBezTo>
                  <a:cubicBezTo>
                    <a:pt x="12480" y="91046"/>
                    <a:pt x="9623" y="92856"/>
                    <a:pt x="5241" y="93142"/>
                  </a:cubicBezTo>
                  <a:cubicBezTo>
                    <a:pt x="2479" y="93237"/>
                    <a:pt x="-93" y="95047"/>
                    <a:pt x="3" y="98476"/>
                  </a:cubicBezTo>
                  <a:cubicBezTo>
                    <a:pt x="3" y="99809"/>
                    <a:pt x="1812" y="101524"/>
                    <a:pt x="3241" y="102286"/>
                  </a:cubicBezTo>
                  <a:cubicBezTo>
                    <a:pt x="5718" y="103524"/>
                    <a:pt x="8480" y="104095"/>
                    <a:pt x="11052" y="104953"/>
                  </a:cubicBezTo>
                  <a:cubicBezTo>
                    <a:pt x="25815" y="109810"/>
                    <a:pt x="31149" y="124479"/>
                    <a:pt x="38293" y="137052"/>
                  </a:cubicBezTo>
                  <a:cubicBezTo>
                    <a:pt x="40198" y="140386"/>
                    <a:pt x="39627" y="145053"/>
                    <a:pt x="36769" y="148196"/>
                  </a:cubicBezTo>
                  <a:cubicBezTo>
                    <a:pt x="32864" y="152482"/>
                    <a:pt x="28863" y="156769"/>
                    <a:pt x="29340" y="163436"/>
                  </a:cubicBezTo>
                  <a:cubicBezTo>
                    <a:pt x="29435" y="165341"/>
                    <a:pt x="29721" y="167722"/>
                    <a:pt x="30864" y="168961"/>
                  </a:cubicBezTo>
                  <a:cubicBezTo>
                    <a:pt x="31721" y="169913"/>
                    <a:pt x="34483" y="170389"/>
                    <a:pt x="35436" y="169627"/>
                  </a:cubicBezTo>
                  <a:cubicBezTo>
                    <a:pt x="41532" y="165246"/>
                    <a:pt x="47151" y="160102"/>
                    <a:pt x="53247" y="155721"/>
                  </a:cubicBezTo>
                  <a:cubicBezTo>
                    <a:pt x="59343" y="151339"/>
                    <a:pt x="62106" y="146101"/>
                    <a:pt x="59820" y="138004"/>
                  </a:cubicBezTo>
                  <a:cubicBezTo>
                    <a:pt x="58962" y="135052"/>
                    <a:pt x="60582" y="131813"/>
                    <a:pt x="63439" y="131337"/>
                  </a:cubicBezTo>
                  <a:cubicBezTo>
                    <a:pt x="67154" y="130670"/>
                    <a:pt x="67249" y="134385"/>
                    <a:pt x="67630" y="137242"/>
                  </a:cubicBezTo>
                  <a:cubicBezTo>
                    <a:pt x="68011" y="140005"/>
                    <a:pt x="67535" y="143148"/>
                    <a:pt x="72012" y="144958"/>
                  </a:cubicBezTo>
                  <a:cubicBezTo>
                    <a:pt x="72774" y="136290"/>
                    <a:pt x="72774" y="127717"/>
                    <a:pt x="74583" y="119526"/>
                  </a:cubicBezTo>
                  <a:cubicBezTo>
                    <a:pt x="76012" y="113049"/>
                    <a:pt x="78203" y="105810"/>
                    <a:pt x="85442" y="103524"/>
                  </a:cubicBezTo>
                  <a:cubicBezTo>
                    <a:pt x="86299" y="103238"/>
                    <a:pt x="87537" y="103048"/>
                    <a:pt x="88109" y="103524"/>
                  </a:cubicBezTo>
                  <a:cubicBezTo>
                    <a:pt x="89252" y="104572"/>
                    <a:pt x="91157" y="106953"/>
                    <a:pt x="90966" y="107334"/>
                  </a:cubicBezTo>
                  <a:cubicBezTo>
                    <a:pt x="77441" y="127908"/>
                    <a:pt x="88014" y="142672"/>
                    <a:pt x="100872" y="156769"/>
                  </a:cubicBezTo>
                  <a:cubicBezTo>
                    <a:pt x="101825" y="159626"/>
                    <a:pt x="103730" y="162484"/>
                    <a:pt x="103539" y="165246"/>
                  </a:cubicBezTo>
                  <a:cubicBezTo>
                    <a:pt x="102968" y="173437"/>
                    <a:pt x="105825" y="178581"/>
                    <a:pt x="112779" y="181534"/>
                  </a:cubicBezTo>
                  <a:cubicBezTo>
                    <a:pt x="117922" y="183629"/>
                    <a:pt x="122970" y="186106"/>
                    <a:pt x="128019" y="188487"/>
                  </a:cubicBezTo>
                  <a:cubicBezTo>
                    <a:pt x="131829" y="190297"/>
                    <a:pt x="133448" y="193821"/>
                    <a:pt x="133638" y="198012"/>
                  </a:cubicBezTo>
                  <a:cubicBezTo>
                    <a:pt x="133924" y="204013"/>
                    <a:pt x="133829" y="210109"/>
                    <a:pt x="133924" y="216109"/>
                  </a:cubicBezTo>
                  <a:cubicBezTo>
                    <a:pt x="134019" y="222967"/>
                    <a:pt x="131352" y="227539"/>
                    <a:pt x="124971" y="229254"/>
                  </a:cubicBezTo>
                  <a:cubicBezTo>
                    <a:pt x="121446" y="230206"/>
                    <a:pt x="117922" y="232207"/>
                    <a:pt x="114398" y="232492"/>
                  </a:cubicBezTo>
                  <a:cubicBezTo>
                    <a:pt x="108492" y="232873"/>
                    <a:pt x="106492" y="236207"/>
                    <a:pt x="106397" y="242017"/>
                  </a:cubicBezTo>
                  <a:cubicBezTo>
                    <a:pt x="106111" y="257734"/>
                    <a:pt x="102206" y="270116"/>
                    <a:pt x="84680" y="269640"/>
                  </a:cubicBezTo>
                  <a:cubicBezTo>
                    <a:pt x="81346" y="269545"/>
                    <a:pt x="79346" y="271164"/>
                    <a:pt x="78965" y="274498"/>
                  </a:cubicBezTo>
                  <a:cubicBezTo>
                    <a:pt x="77917" y="284404"/>
                    <a:pt x="70964" y="286023"/>
                    <a:pt x="63915" y="288976"/>
                  </a:cubicBezTo>
                  <a:cubicBezTo>
                    <a:pt x="60296" y="290500"/>
                    <a:pt x="57724" y="296786"/>
                    <a:pt x="60677" y="301930"/>
                  </a:cubicBezTo>
                  <a:cubicBezTo>
                    <a:pt x="63439" y="306692"/>
                    <a:pt x="67821" y="307549"/>
                    <a:pt x="72678" y="305073"/>
                  </a:cubicBezTo>
                  <a:cubicBezTo>
                    <a:pt x="84204" y="299167"/>
                    <a:pt x="94491" y="291738"/>
                    <a:pt x="101253" y="279451"/>
                  </a:cubicBezTo>
                  <a:cubicBezTo>
                    <a:pt x="127638" y="296786"/>
                    <a:pt x="127733" y="296881"/>
                    <a:pt x="156117" y="282689"/>
                  </a:cubicBezTo>
                  <a:cubicBezTo>
                    <a:pt x="158499" y="281451"/>
                    <a:pt x="160213" y="278593"/>
                    <a:pt x="162594" y="277165"/>
                  </a:cubicBezTo>
                  <a:cubicBezTo>
                    <a:pt x="166309" y="274879"/>
                    <a:pt x="169643" y="277355"/>
                    <a:pt x="169738" y="282308"/>
                  </a:cubicBezTo>
                  <a:cubicBezTo>
                    <a:pt x="169738" y="283261"/>
                    <a:pt x="169262" y="284213"/>
                    <a:pt x="169262" y="285261"/>
                  </a:cubicBezTo>
                  <a:cubicBezTo>
                    <a:pt x="168786" y="299644"/>
                    <a:pt x="168881" y="299644"/>
                    <a:pt x="183930" y="302120"/>
                  </a:cubicBezTo>
                  <a:cubicBezTo>
                    <a:pt x="185740" y="304311"/>
                    <a:pt x="187645" y="304216"/>
                    <a:pt x="189455" y="302120"/>
                  </a:cubicBezTo>
                  <a:lnTo>
                    <a:pt x="189455" y="302120"/>
                  </a:lnTo>
                  <a:cubicBezTo>
                    <a:pt x="192312" y="297548"/>
                    <a:pt x="196599" y="296310"/>
                    <a:pt x="201361" y="296119"/>
                  </a:cubicBezTo>
                  <a:cubicBezTo>
                    <a:pt x="219459" y="295357"/>
                    <a:pt x="229936" y="284785"/>
                    <a:pt x="233746" y="265830"/>
                  </a:cubicBezTo>
                  <a:cubicBezTo>
                    <a:pt x="233746" y="261829"/>
                    <a:pt x="233365" y="257734"/>
                    <a:pt x="233937" y="253828"/>
                  </a:cubicBezTo>
                  <a:cubicBezTo>
                    <a:pt x="236223" y="239827"/>
                    <a:pt x="244509" y="235921"/>
                    <a:pt x="254987" y="243732"/>
                  </a:cubicBezTo>
                  <a:cubicBezTo>
                    <a:pt x="257940" y="245923"/>
                    <a:pt x="260607" y="248780"/>
                    <a:pt x="263845" y="250685"/>
                  </a:cubicBezTo>
                  <a:cubicBezTo>
                    <a:pt x="266417" y="252209"/>
                    <a:pt x="270227" y="251257"/>
                    <a:pt x="270513" y="248113"/>
                  </a:cubicBezTo>
                  <a:cubicBezTo>
                    <a:pt x="271656" y="235540"/>
                    <a:pt x="278609" y="226206"/>
                    <a:pt x="284038" y="215919"/>
                  </a:cubicBezTo>
                  <a:cubicBezTo>
                    <a:pt x="291468" y="202012"/>
                    <a:pt x="289182" y="186772"/>
                    <a:pt x="288229" y="171913"/>
                  </a:cubicBezTo>
                  <a:cubicBezTo>
                    <a:pt x="287848" y="166294"/>
                    <a:pt x="283848" y="162674"/>
                    <a:pt x="279561" y="161341"/>
                  </a:cubicBezTo>
                  <a:cubicBezTo>
                    <a:pt x="268227" y="157721"/>
                    <a:pt x="261273" y="150292"/>
                    <a:pt x="256892" y="138195"/>
                  </a:cubicBezTo>
                  <a:cubicBezTo>
                    <a:pt x="255177" y="133337"/>
                    <a:pt x="248891" y="130480"/>
                    <a:pt x="244700" y="126670"/>
                  </a:cubicBezTo>
                  <a:lnTo>
                    <a:pt x="244700" y="126670"/>
                  </a:lnTo>
                  <a:cubicBezTo>
                    <a:pt x="244224" y="122669"/>
                    <a:pt x="242509" y="116097"/>
                    <a:pt x="239842" y="117145"/>
                  </a:cubicBezTo>
                  <a:cubicBezTo>
                    <a:pt x="224126" y="123526"/>
                    <a:pt x="213934" y="115716"/>
                    <a:pt x="204028" y="103810"/>
                  </a:cubicBezTo>
                  <a:cubicBezTo>
                    <a:pt x="198408" y="97047"/>
                    <a:pt x="197646" y="97618"/>
                    <a:pt x="191646" y="108953"/>
                  </a:cubicBezTo>
                  <a:cubicBezTo>
                    <a:pt x="190693" y="110763"/>
                    <a:pt x="190217" y="112858"/>
                    <a:pt x="188121" y="112001"/>
                  </a:cubicBezTo>
                  <a:cubicBezTo>
                    <a:pt x="186693" y="111430"/>
                    <a:pt x="185454" y="109525"/>
                    <a:pt x="184502" y="107905"/>
                  </a:cubicBezTo>
                  <a:cubicBezTo>
                    <a:pt x="182311" y="104095"/>
                    <a:pt x="185073" y="94189"/>
                    <a:pt x="180692" y="96190"/>
                  </a:cubicBezTo>
                  <a:cubicBezTo>
                    <a:pt x="174024" y="99238"/>
                    <a:pt x="170881" y="95999"/>
                    <a:pt x="166119" y="93808"/>
                  </a:cubicBezTo>
                  <a:cubicBezTo>
                    <a:pt x="157641" y="89808"/>
                    <a:pt x="157546" y="90189"/>
                    <a:pt x="161832" y="78283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06960F2-4BAF-45B8-859D-27002DB96036}"/>
                </a:ext>
              </a:extLst>
            </p:cNvPr>
            <p:cNvSpPr/>
            <p:nvPr/>
          </p:nvSpPr>
          <p:spPr>
            <a:xfrm>
              <a:off x="1456009" y="479740"/>
              <a:ext cx="283462" cy="357351"/>
            </a:xfrm>
            <a:custGeom>
              <a:avLst/>
              <a:gdLst>
                <a:gd name="connsiteX0" fmla="*/ 255554 w 283462"/>
                <a:gd name="connsiteY0" fmla="*/ 79919 h 357351"/>
                <a:gd name="connsiteX1" fmla="*/ 283463 w 283462"/>
                <a:gd name="connsiteY1" fmla="*/ 91920 h 357351"/>
                <a:gd name="connsiteX2" fmla="*/ 262031 w 283462"/>
                <a:gd name="connsiteY2" fmla="*/ 56297 h 357351"/>
                <a:gd name="connsiteX3" fmla="*/ 250030 w 283462"/>
                <a:gd name="connsiteY3" fmla="*/ 31436 h 357351"/>
                <a:gd name="connsiteX4" fmla="*/ 189356 w 283462"/>
                <a:gd name="connsiteY4" fmla="*/ 18101 h 357351"/>
                <a:gd name="connsiteX5" fmla="*/ 183545 w 283462"/>
                <a:gd name="connsiteY5" fmla="*/ 12386 h 357351"/>
                <a:gd name="connsiteX6" fmla="*/ 154399 w 283462"/>
                <a:gd name="connsiteY6" fmla="*/ 4385 h 357351"/>
                <a:gd name="connsiteX7" fmla="*/ 128205 w 283462"/>
                <a:gd name="connsiteY7" fmla="*/ 19435 h 357351"/>
                <a:gd name="connsiteX8" fmla="*/ 127157 w 283462"/>
                <a:gd name="connsiteY8" fmla="*/ 23435 h 357351"/>
                <a:gd name="connsiteX9" fmla="*/ 124967 w 283462"/>
                <a:gd name="connsiteY9" fmla="*/ 70298 h 357351"/>
                <a:gd name="connsiteX10" fmla="*/ 120871 w 283462"/>
                <a:gd name="connsiteY10" fmla="*/ 75632 h 357351"/>
                <a:gd name="connsiteX11" fmla="*/ 125633 w 283462"/>
                <a:gd name="connsiteY11" fmla="*/ 67441 h 357351"/>
                <a:gd name="connsiteX12" fmla="*/ 98963 w 283462"/>
                <a:gd name="connsiteY12" fmla="*/ 62297 h 357351"/>
                <a:gd name="connsiteX13" fmla="*/ 12572 w 283462"/>
                <a:gd name="connsiteY13" fmla="*/ 140307 h 357351"/>
                <a:gd name="connsiteX14" fmla="*/ 7619 w 283462"/>
                <a:gd name="connsiteY14" fmla="*/ 146975 h 357351"/>
                <a:gd name="connsiteX15" fmla="*/ 1523 w 283462"/>
                <a:gd name="connsiteY15" fmla="*/ 163548 h 357351"/>
                <a:gd name="connsiteX16" fmla="*/ 8000 w 283462"/>
                <a:gd name="connsiteY16" fmla="*/ 196505 h 357351"/>
                <a:gd name="connsiteX17" fmla="*/ 37813 w 283462"/>
                <a:gd name="connsiteY17" fmla="*/ 184598 h 357351"/>
                <a:gd name="connsiteX18" fmla="*/ 37146 w 283462"/>
                <a:gd name="connsiteY18" fmla="*/ 231938 h 357351"/>
                <a:gd name="connsiteX19" fmla="*/ 42480 w 283462"/>
                <a:gd name="connsiteY19" fmla="*/ 264037 h 357351"/>
                <a:gd name="connsiteX20" fmla="*/ 47147 w 283462"/>
                <a:gd name="connsiteY20" fmla="*/ 275372 h 357351"/>
                <a:gd name="connsiteX21" fmla="*/ 46576 w 283462"/>
                <a:gd name="connsiteY21" fmla="*/ 311281 h 357351"/>
                <a:gd name="connsiteX22" fmla="*/ 102964 w 283462"/>
                <a:gd name="connsiteY22" fmla="*/ 351095 h 357351"/>
                <a:gd name="connsiteX23" fmla="*/ 133825 w 283462"/>
                <a:gd name="connsiteY23" fmla="*/ 352334 h 357351"/>
                <a:gd name="connsiteX24" fmla="*/ 136301 w 283462"/>
                <a:gd name="connsiteY24" fmla="*/ 342999 h 357351"/>
                <a:gd name="connsiteX25" fmla="*/ 136206 w 283462"/>
                <a:gd name="connsiteY25" fmla="*/ 328807 h 357351"/>
                <a:gd name="connsiteX26" fmla="*/ 144874 w 283462"/>
                <a:gd name="connsiteY26" fmla="*/ 322139 h 357351"/>
                <a:gd name="connsiteX27" fmla="*/ 141254 w 283462"/>
                <a:gd name="connsiteY27" fmla="*/ 310900 h 357351"/>
                <a:gd name="connsiteX28" fmla="*/ 146398 w 283462"/>
                <a:gd name="connsiteY28" fmla="*/ 294993 h 357351"/>
                <a:gd name="connsiteX29" fmla="*/ 142397 w 283462"/>
                <a:gd name="connsiteY29" fmla="*/ 276515 h 357351"/>
                <a:gd name="connsiteX30" fmla="*/ 182974 w 283462"/>
                <a:gd name="connsiteY30" fmla="*/ 262608 h 357351"/>
                <a:gd name="connsiteX31" fmla="*/ 174973 w 283462"/>
                <a:gd name="connsiteY31" fmla="*/ 271847 h 357351"/>
                <a:gd name="connsiteX32" fmla="*/ 179926 w 283462"/>
                <a:gd name="connsiteY32" fmla="*/ 284801 h 357351"/>
                <a:gd name="connsiteX33" fmla="*/ 191165 w 283462"/>
                <a:gd name="connsiteY33" fmla="*/ 301851 h 357351"/>
                <a:gd name="connsiteX34" fmla="*/ 202691 w 283462"/>
                <a:gd name="connsiteY34" fmla="*/ 304042 h 357351"/>
                <a:gd name="connsiteX35" fmla="*/ 212216 w 283462"/>
                <a:gd name="connsiteY35" fmla="*/ 304328 h 357351"/>
                <a:gd name="connsiteX36" fmla="*/ 220217 w 283462"/>
                <a:gd name="connsiteY36" fmla="*/ 298041 h 357351"/>
                <a:gd name="connsiteX37" fmla="*/ 216692 w 283462"/>
                <a:gd name="connsiteY37" fmla="*/ 266799 h 357351"/>
                <a:gd name="connsiteX38" fmla="*/ 200881 w 283462"/>
                <a:gd name="connsiteY38" fmla="*/ 252797 h 357351"/>
                <a:gd name="connsiteX39" fmla="*/ 176497 w 283462"/>
                <a:gd name="connsiteY39" fmla="*/ 251464 h 357351"/>
                <a:gd name="connsiteX40" fmla="*/ 139254 w 283462"/>
                <a:gd name="connsiteY40" fmla="*/ 219269 h 357351"/>
                <a:gd name="connsiteX41" fmla="*/ 131444 w 283462"/>
                <a:gd name="connsiteY41" fmla="*/ 208601 h 357351"/>
                <a:gd name="connsiteX42" fmla="*/ 133444 w 283462"/>
                <a:gd name="connsiteY42" fmla="*/ 184408 h 357351"/>
                <a:gd name="connsiteX43" fmla="*/ 143921 w 283462"/>
                <a:gd name="connsiteY43" fmla="*/ 187742 h 357351"/>
                <a:gd name="connsiteX44" fmla="*/ 153256 w 283462"/>
                <a:gd name="connsiteY44" fmla="*/ 178312 h 357351"/>
                <a:gd name="connsiteX45" fmla="*/ 152970 w 283462"/>
                <a:gd name="connsiteY45" fmla="*/ 160976 h 357351"/>
                <a:gd name="connsiteX46" fmla="*/ 159066 w 283462"/>
                <a:gd name="connsiteY46" fmla="*/ 155452 h 357351"/>
                <a:gd name="connsiteX47" fmla="*/ 166019 w 283462"/>
                <a:gd name="connsiteY47" fmla="*/ 158500 h 357351"/>
                <a:gd name="connsiteX48" fmla="*/ 178021 w 283462"/>
                <a:gd name="connsiteY48" fmla="*/ 178598 h 357351"/>
                <a:gd name="connsiteX49" fmla="*/ 182879 w 283462"/>
                <a:gd name="connsiteY49" fmla="*/ 180598 h 357351"/>
                <a:gd name="connsiteX50" fmla="*/ 185260 w 283462"/>
                <a:gd name="connsiteY50" fmla="*/ 176502 h 357351"/>
                <a:gd name="connsiteX51" fmla="*/ 181545 w 283462"/>
                <a:gd name="connsiteY51" fmla="*/ 156595 h 357351"/>
                <a:gd name="connsiteX52" fmla="*/ 195071 w 283462"/>
                <a:gd name="connsiteY52" fmla="*/ 155642 h 357351"/>
                <a:gd name="connsiteX53" fmla="*/ 207167 w 283462"/>
                <a:gd name="connsiteY53" fmla="*/ 152023 h 357351"/>
                <a:gd name="connsiteX54" fmla="*/ 202214 w 283462"/>
                <a:gd name="connsiteY54" fmla="*/ 142403 h 357351"/>
                <a:gd name="connsiteX55" fmla="*/ 202310 w 283462"/>
                <a:gd name="connsiteY55" fmla="*/ 130782 h 357351"/>
                <a:gd name="connsiteX56" fmla="*/ 207263 w 283462"/>
                <a:gd name="connsiteY56" fmla="*/ 120019 h 357351"/>
                <a:gd name="connsiteX57" fmla="*/ 212120 w 283462"/>
                <a:gd name="connsiteY57" fmla="*/ 84300 h 357351"/>
                <a:gd name="connsiteX58" fmla="*/ 213835 w 283462"/>
                <a:gd name="connsiteY58" fmla="*/ 72584 h 357351"/>
                <a:gd name="connsiteX59" fmla="*/ 239171 w 283462"/>
                <a:gd name="connsiteY59" fmla="*/ 80014 h 357351"/>
                <a:gd name="connsiteX60" fmla="*/ 239171 w 283462"/>
                <a:gd name="connsiteY60" fmla="*/ 80014 h 357351"/>
                <a:gd name="connsiteX61" fmla="*/ 255554 w 283462"/>
                <a:gd name="connsiteY61" fmla="*/ 79919 h 35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83462" h="357351">
                  <a:moveTo>
                    <a:pt x="255554" y="79919"/>
                  </a:moveTo>
                  <a:cubicBezTo>
                    <a:pt x="264794" y="84014"/>
                    <a:pt x="272795" y="91730"/>
                    <a:pt x="283463" y="91920"/>
                  </a:cubicBezTo>
                  <a:cubicBezTo>
                    <a:pt x="280129" y="77347"/>
                    <a:pt x="272414" y="65726"/>
                    <a:pt x="262031" y="56297"/>
                  </a:cubicBezTo>
                  <a:cubicBezTo>
                    <a:pt x="254697" y="49629"/>
                    <a:pt x="250792" y="41628"/>
                    <a:pt x="250030" y="31436"/>
                  </a:cubicBezTo>
                  <a:cubicBezTo>
                    <a:pt x="228313" y="35342"/>
                    <a:pt x="209739" y="21530"/>
                    <a:pt x="189356" y="18101"/>
                  </a:cubicBezTo>
                  <a:cubicBezTo>
                    <a:pt x="187165" y="17720"/>
                    <a:pt x="184688" y="14768"/>
                    <a:pt x="183545" y="12386"/>
                  </a:cubicBezTo>
                  <a:cubicBezTo>
                    <a:pt x="176497" y="-2473"/>
                    <a:pt x="167353" y="-2377"/>
                    <a:pt x="154399" y="4385"/>
                  </a:cubicBezTo>
                  <a:cubicBezTo>
                    <a:pt x="145445" y="9053"/>
                    <a:pt x="136492" y="13434"/>
                    <a:pt x="128205" y="19435"/>
                  </a:cubicBezTo>
                  <a:cubicBezTo>
                    <a:pt x="127919" y="20768"/>
                    <a:pt x="127538" y="22102"/>
                    <a:pt x="127157" y="23435"/>
                  </a:cubicBezTo>
                  <a:cubicBezTo>
                    <a:pt x="134396" y="39533"/>
                    <a:pt x="126681" y="54773"/>
                    <a:pt x="124967" y="70298"/>
                  </a:cubicBezTo>
                  <a:cubicBezTo>
                    <a:pt x="123443" y="71918"/>
                    <a:pt x="122966" y="74489"/>
                    <a:pt x="120871" y="75632"/>
                  </a:cubicBezTo>
                  <a:cubicBezTo>
                    <a:pt x="121633" y="72299"/>
                    <a:pt x="125633" y="71346"/>
                    <a:pt x="125633" y="67441"/>
                  </a:cubicBezTo>
                  <a:cubicBezTo>
                    <a:pt x="120776" y="40771"/>
                    <a:pt x="105059" y="54201"/>
                    <a:pt x="98963" y="62297"/>
                  </a:cubicBezTo>
                  <a:cubicBezTo>
                    <a:pt x="74579" y="94587"/>
                    <a:pt x="37241" y="108970"/>
                    <a:pt x="12572" y="140307"/>
                  </a:cubicBezTo>
                  <a:cubicBezTo>
                    <a:pt x="10762" y="142307"/>
                    <a:pt x="9143" y="144593"/>
                    <a:pt x="7619" y="146975"/>
                  </a:cubicBezTo>
                  <a:cubicBezTo>
                    <a:pt x="4666" y="152118"/>
                    <a:pt x="2380" y="157547"/>
                    <a:pt x="1523" y="163548"/>
                  </a:cubicBezTo>
                  <a:cubicBezTo>
                    <a:pt x="-97" y="175359"/>
                    <a:pt x="-2764" y="188218"/>
                    <a:pt x="8000" y="196505"/>
                  </a:cubicBezTo>
                  <a:cubicBezTo>
                    <a:pt x="20001" y="205839"/>
                    <a:pt x="24287" y="188313"/>
                    <a:pt x="37813" y="184598"/>
                  </a:cubicBezTo>
                  <a:cubicBezTo>
                    <a:pt x="28478" y="201839"/>
                    <a:pt x="10190" y="217936"/>
                    <a:pt x="37146" y="231938"/>
                  </a:cubicBezTo>
                  <a:cubicBezTo>
                    <a:pt x="40194" y="233557"/>
                    <a:pt x="31622" y="254512"/>
                    <a:pt x="42480" y="264037"/>
                  </a:cubicBezTo>
                  <a:cubicBezTo>
                    <a:pt x="43909" y="267847"/>
                    <a:pt x="45433" y="271657"/>
                    <a:pt x="47147" y="275372"/>
                  </a:cubicBezTo>
                  <a:cubicBezTo>
                    <a:pt x="58482" y="287564"/>
                    <a:pt x="51624" y="299375"/>
                    <a:pt x="46576" y="311281"/>
                  </a:cubicBezTo>
                  <a:cubicBezTo>
                    <a:pt x="58863" y="335570"/>
                    <a:pt x="84200" y="337665"/>
                    <a:pt x="102964" y="351095"/>
                  </a:cubicBezTo>
                  <a:cubicBezTo>
                    <a:pt x="113156" y="355572"/>
                    <a:pt x="123252" y="361954"/>
                    <a:pt x="133825" y="352334"/>
                  </a:cubicBezTo>
                  <a:cubicBezTo>
                    <a:pt x="137349" y="350048"/>
                    <a:pt x="139445" y="346238"/>
                    <a:pt x="136301" y="342999"/>
                  </a:cubicBezTo>
                  <a:cubicBezTo>
                    <a:pt x="131158" y="337760"/>
                    <a:pt x="130777" y="333474"/>
                    <a:pt x="136206" y="328807"/>
                  </a:cubicBezTo>
                  <a:cubicBezTo>
                    <a:pt x="138968" y="326426"/>
                    <a:pt x="142016" y="324330"/>
                    <a:pt x="144874" y="322139"/>
                  </a:cubicBezTo>
                  <a:cubicBezTo>
                    <a:pt x="143636" y="318425"/>
                    <a:pt x="141731" y="314805"/>
                    <a:pt x="141254" y="310900"/>
                  </a:cubicBezTo>
                  <a:cubicBezTo>
                    <a:pt x="140492" y="304994"/>
                    <a:pt x="148970" y="302423"/>
                    <a:pt x="146398" y="294993"/>
                  </a:cubicBezTo>
                  <a:cubicBezTo>
                    <a:pt x="144398" y="289469"/>
                    <a:pt x="143826" y="283373"/>
                    <a:pt x="142397" y="276515"/>
                  </a:cubicBezTo>
                  <a:cubicBezTo>
                    <a:pt x="154780" y="267466"/>
                    <a:pt x="166877" y="258703"/>
                    <a:pt x="182974" y="262608"/>
                  </a:cubicBezTo>
                  <a:cubicBezTo>
                    <a:pt x="183926" y="269466"/>
                    <a:pt x="176211" y="267275"/>
                    <a:pt x="174973" y="271847"/>
                  </a:cubicBezTo>
                  <a:cubicBezTo>
                    <a:pt x="173449" y="277658"/>
                    <a:pt x="177164" y="280896"/>
                    <a:pt x="179926" y="284801"/>
                  </a:cubicBezTo>
                  <a:cubicBezTo>
                    <a:pt x="183831" y="290326"/>
                    <a:pt x="187451" y="296136"/>
                    <a:pt x="191165" y="301851"/>
                  </a:cubicBezTo>
                  <a:cubicBezTo>
                    <a:pt x="194309" y="306709"/>
                    <a:pt x="198214" y="307947"/>
                    <a:pt x="202691" y="304042"/>
                  </a:cubicBezTo>
                  <a:cubicBezTo>
                    <a:pt x="206120" y="300994"/>
                    <a:pt x="208501" y="302137"/>
                    <a:pt x="212216" y="304328"/>
                  </a:cubicBezTo>
                  <a:cubicBezTo>
                    <a:pt x="216788" y="306899"/>
                    <a:pt x="222693" y="300994"/>
                    <a:pt x="220217" y="298041"/>
                  </a:cubicBezTo>
                  <a:cubicBezTo>
                    <a:pt x="211835" y="288135"/>
                    <a:pt x="217550" y="277181"/>
                    <a:pt x="216692" y="266799"/>
                  </a:cubicBezTo>
                  <a:cubicBezTo>
                    <a:pt x="215645" y="255274"/>
                    <a:pt x="211454" y="250226"/>
                    <a:pt x="200881" y="252797"/>
                  </a:cubicBezTo>
                  <a:cubicBezTo>
                    <a:pt x="192213" y="254798"/>
                    <a:pt x="184593" y="251559"/>
                    <a:pt x="176497" y="251464"/>
                  </a:cubicBezTo>
                  <a:cubicBezTo>
                    <a:pt x="156780" y="251178"/>
                    <a:pt x="143445" y="241367"/>
                    <a:pt x="139254" y="219269"/>
                  </a:cubicBezTo>
                  <a:cubicBezTo>
                    <a:pt x="134873" y="217079"/>
                    <a:pt x="129634" y="213554"/>
                    <a:pt x="131444" y="208601"/>
                  </a:cubicBezTo>
                  <a:cubicBezTo>
                    <a:pt x="134206" y="200791"/>
                    <a:pt x="131539" y="193076"/>
                    <a:pt x="133444" y="184408"/>
                  </a:cubicBezTo>
                  <a:cubicBezTo>
                    <a:pt x="137254" y="185646"/>
                    <a:pt x="140492" y="187170"/>
                    <a:pt x="143921" y="187742"/>
                  </a:cubicBezTo>
                  <a:cubicBezTo>
                    <a:pt x="151732" y="188885"/>
                    <a:pt x="154780" y="186122"/>
                    <a:pt x="153256" y="178312"/>
                  </a:cubicBezTo>
                  <a:cubicBezTo>
                    <a:pt x="152113" y="172406"/>
                    <a:pt x="149541" y="166691"/>
                    <a:pt x="152970" y="160976"/>
                  </a:cubicBezTo>
                  <a:cubicBezTo>
                    <a:pt x="154399" y="158595"/>
                    <a:pt x="156780" y="155928"/>
                    <a:pt x="159066" y="155452"/>
                  </a:cubicBezTo>
                  <a:cubicBezTo>
                    <a:pt x="161162" y="154976"/>
                    <a:pt x="164686" y="156595"/>
                    <a:pt x="166019" y="158500"/>
                  </a:cubicBezTo>
                  <a:cubicBezTo>
                    <a:pt x="170306" y="164882"/>
                    <a:pt x="173830" y="172025"/>
                    <a:pt x="178021" y="178598"/>
                  </a:cubicBezTo>
                  <a:cubicBezTo>
                    <a:pt x="178878" y="179931"/>
                    <a:pt x="181355" y="180788"/>
                    <a:pt x="182879" y="180598"/>
                  </a:cubicBezTo>
                  <a:cubicBezTo>
                    <a:pt x="183926" y="180407"/>
                    <a:pt x="185450" y="177740"/>
                    <a:pt x="185260" y="176502"/>
                  </a:cubicBezTo>
                  <a:cubicBezTo>
                    <a:pt x="184307" y="169739"/>
                    <a:pt x="182783" y="162977"/>
                    <a:pt x="181545" y="156595"/>
                  </a:cubicBezTo>
                  <a:cubicBezTo>
                    <a:pt x="186308" y="152499"/>
                    <a:pt x="190784" y="157262"/>
                    <a:pt x="195071" y="155642"/>
                  </a:cubicBezTo>
                  <a:cubicBezTo>
                    <a:pt x="199071" y="154118"/>
                    <a:pt x="204881" y="158690"/>
                    <a:pt x="207167" y="152023"/>
                  </a:cubicBezTo>
                  <a:cubicBezTo>
                    <a:pt x="208691" y="147451"/>
                    <a:pt x="203929" y="145641"/>
                    <a:pt x="202214" y="142403"/>
                  </a:cubicBezTo>
                  <a:cubicBezTo>
                    <a:pt x="200119" y="138593"/>
                    <a:pt x="200881" y="134592"/>
                    <a:pt x="202310" y="130782"/>
                  </a:cubicBezTo>
                  <a:cubicBezTo>
                    <a:pt x="203643" y="127067"/>
                    <a:pt x="204881" y="122876"/>
                    <a:pt x="207263" y="120019"/>
                  </a:cubicBezTo>
                  <a:cubicBezTo>
                    <a:pt x="216597" y="109160"/>
                    <a:pt x="218026" y="97635"/>
                    <a:pt x="212120" y="84300"/>
                  </a:cubicBezTo>
                  <a:cubicBezTo>
                    <a:pt x="210692" y="81062"/>
                    <a:pt x="210882" y="76490"/>
                    <a:pt x="213835" y="72584"/>
                  </a:cubicBezTo>
                  <a:cubicBezTo>
                    <a:pt x="222122" y="75061"/>
                    <a:pt x="230599" y="77537"/>
                    <a:pt x="239171" y="80014"/>
                  </a:cubicBezTo>
                  <a:lnTo>
                    <a:pt x="239171" y="80014"/>
                  </a:lnTo>
                  <a:cubicBezTo>
                    <a:pt x="244410" y="75347"/>
                    <a:pt x="250030" y="75442"/>
                    <a:pt x="255554" y="79919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98E10A7-A5B9-4BF5-BFC3-8B257C6051D8}"/>
                </a:ext>
              </a:extLst>
            </p:cNvPr>
            <p:cNvSpPr/>
            <p:nvPr/>
          </p:nvSpPr>
          <p:spPr>
            <a:xfrm>
              <a:off x="1541489" y="825882"/>
              <a:ext cx="185760" cy="105727"/>
            </a:xfrm>
            <a:custGeom>
              <a:avLst/>
              <a:gdLst>
                <a:gd name="connsiteX0" fmla="*/ 48250 w 185760"/>
                <a:gd name="connsiteY0" fmla="*/ 6001 h 105727"/>
                <a:gd name="connsiteX1" fmla="*/ 15007 w 185760"/>
                <a:gd name="connsiteY1" fmla="*/ 0 h 105727"/>
                <a:gd name="connsiteX2" fmla="*/ 53 w 185760"/>
                <a:gd name="connsiteY2" fmla="*/ 22860 h 105727"/>
                <a:gd name="connsiteX3" fmla="*/ 3958 w 185760"/>
                <a:gd name="connsiteY3" fmla="*/ 90678 h 105727"/>
                <a:gd name="connsiteX4" fmla="*/ 9578 w 185760"/>
                <a:gd name="connsiteY4" fmla="*/ 102680 h 105727"/>
                <a:gd name="connsiteX5" fmla="*/ 20532 w 185760"/>
                <a:gd name="connsiteY5" fmla="*/ 105728 h 105727"/>
                <a:gd name="connsiteX6" fmla="*/ 31581 w 185760"/>
                <a:gd name="connsiteY6" fmla="*/ 102775 h 105727"/>
                <a:gd name="connsiteX7" fmla="*/ 37010 w 185760"/>
                <a:gd name="connsiteY7" fmla="*/ 102680 h 105727"/>
                <a:gd name="connsiteX8" fmla="*/ 53679 w 185760"/>
                <a:gd name="connsiteY8" fmla="*/ 96774 h 105727"/>
                <a:gd name="connsiteX9" fmla="*/ 89588 w 185760"/>
                <a:gd name="connsiteY9" fmla="*/ 86582 h 105727"/>
                <a:gd name="connsiteX10" fmla="*/ 110257 w 185760"/>
                <a:gd name="connsiteY10" fmla="*/ 83630 h 105727"/>
                <a:gd name="connsiteX11" fmla="*/ 139309 w 185760"/>
                <a:gd name="connsiteY11" fmla="*/ 88297 h 105727"/>
                <a:gd name="connsiteX12" fmla="*/ 156644 w 185760"/>
                <a:gd name="connsiteY12" fmla="*/ 62103 h 105727"/>
                <a:gd name="connsiteX13" fmla="*/ 158740 w 185760"/>
                <a:gd name="connsiteY13" fmla="*/ 60198 h 105727"/>
                <a:gd name="connsiteX14" fmla="*/ 166455 w 185760"/>
                <a:gd name="connsiteY14" fmla="*/ 49054 h 105727"/>
                <a:gd name="connsiteX15" fmla="*/ 181790 w 185760"/>
                <a:gd name="connsiteY15" fmla="*/ 43244 h 105727"/>
                <a:gd name="connsiteX16" fmla="*/ 184933 w 185760"/>
                <a:gd name="connsiteY16" fmla="*/ 29528 h 105727"/>
                <a:gd name="connsiteX17" fmla="*/ 175599 w 185760"/>
                <a:gd name="connsiteY17" fmla="*/ 14954 h 105727"/>
                <a:gd name="connsiteX18" fmla="*/ 167693 w 185760"/>
                <a:gd name="connsiteY18" fmla="*/ 5048 h 105727"/>
                <a:gd name="connsiteX19" fmla="*/ 161978 w 185760"/>
                <a:gd name="connsiteY19" fmla="*/ 14478 h 105727"/>
                <a:gd name="connsiteX20" fmla="*/ 155215 w 185760"/>
                <a:gd name="connsiteY20" fmla="*/ 19431 h 105727"/>
                <a:gd name="connsiteX21" fmla="*/ 137213 w 185760"/>
                <a:gd name="connsiteY21" fmla="*/ 17621 h 105727"/>
                <a:gd name="connsiteX22" fmla="*/ 121973 w 185760"/>
                <a:gd name="connsiteY22" fmla="*/ 22860 h 105727"/>
                <a:gd name="connsiteX23" fmla="*/ 86921 w 185760"/>
                <a:gd name="connsiteY23" fmla="*/ 18098 h 105727"/>
                <a:gd name="connsiteX24" fmla="*/ 86731 w 185760"/>
                <a:gd name="connsiteY24" fmla="*/ 20193 h 105727"/>
                <a:gd name="connsiteX25" fmla="*/ 86921 w 185760"/>
                <a:gd name="connsiteY25" fmla="*/ 18098 h 105727"/>
                <a:gd name="connsiteX26" fmla="*/ 81492 w 185760"/>
                <a:gd name="connsiteY26" fmla="*/ 6763 h 105727"/>
                <a:gd name="connsiteX27" fmla="*/ 62823 w 185760"/>
                <a:gd name="connsiteY27" fmla="*/ 11716 h 105727"/>
                <a:gd name="connsiteX28" fmla="*/ 48250 w 185760"/>
                <a:gd name="connsiteY28" fmla="*/ 6001 h 105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5760" h="105727">
                  <a:moveTo>
                    <a:pt x="48250" y="6001"/>
                  </a:moveTo>
                  <a:cubicBezTo>
                    <a:pt x="37201" y="4001"/>
                    <a:pt x="26056" y="2000"/>
                    <a:pt x="15007" y="0"/>
                  </a:cubicBezTo>
                  <a:cubicBezTo>
                    <a:pt x="4720" y="3524"/>
                    <a:pt x="-233" y="12954"/>
                    <a:pt x="53" y="22860"/>
                  </a:cubicBezTo>
                  <a:cubicBezTo>
                    <a:pt x="625" y="45530"/>
                    <a:pt x="-1852" y="68485"/>
                    <a:pt x="3958" y="90678"/>
                  </a:cubicBezTo>
                  <a:cubicBezTo>
                    <a:pt x="5863" y="94679"/>
                    <a:pt x="7673" y="98679"/>
                    <a:pt x="9578" y="102680"/>
                  </a:cubicBezTo>
                  <a:cubicBezTo>
                    <a:pt x="12626" y="106299"/>
                    <a:pt x="16722" y="105632"/>
                    <a:pt x="20532" y="105728"/>
                  </a:cubicBezTo>
                  <a:cubicBezTo>
                    <a:pt x="24437" y="105632"/>
                    <a:pt x="28438" y="106204"/>
                    <a:pt x="31581" y="102775"/>
                  </a:cubicBezTo>
                  <a:cubicBezTo>
                    <a:pt x="33391" y="102775"/>
                    <a:pt x="35200" y="102680"/>
                    <a:pt x="37010" y="102680"/>
                  </a:cubicBezTo>
                  <a:cubicBezTo>
                    <a:pt x="41487" y="97060"/>
                    <a:pt x="49107" y="102108"/>
                    <a:pt x="53679" y="96774"/>
                  </a:cubicBezTo>
                  <a:cubicBezTo>
                    <a:pt x="66442" y="96869"/>
                    <a:pt x="79111" y="97441"/>
                    <a:pt x="89588" y="86582"/>
                  </a:cubicBezTo>
                  <a:cubicBezTo>
                    <a:pt x="95208" y="80772"/>
                    <a:pt x="102828" y="82963"/>
                    <a:pt x="110257" y="83630"/>
                  </a:cubicBezTo>
                  <a:cubicBezTo>
                    <a:pt x="120163" y="84392"/>
                    <a:pt x="129117" y="93726"/>
                    <a:pt x="139309" y="88297"/>
                  </a:cubicBezTo>
                  <a:cubicBezTo>
                    <a:pt x="149119" y="83058"/>
                    <a:pt x="149405" y="69723"/>
                    <a:pt x="156644" y="62103"/>
                  </a:cubicBezTo>
                  <a:cubicBezTo>
                    <a:pt x="157311" y="61436"/>
                    <a:pt x="158073" y="60865"/>
                    <a:pt x="158740" y="60198"/>
                  </a:cubicBezTo>
                  <a:cubicBezTo>
                    <a:pt x="159597" y="55055"/>
                    <a:pt x="160930" y="50387"/>
                    <a:pt x="166455" y="49054"/>
                  </a:cubicBezTo>
                  <a:cubicBezTo>
                    <a:pt x="171789" y="47720"/>
                    <a:pt x="177504" y="48006"/>
                    <a:pt x="181790" y="43244"/>
                  </a:cubicBezTo>
                  <a:cubicBezTo>
                    <a:pt x="185314" y="39243"/>
                    <a:pt x="186838" y="34481"/>
                    <a:pt x="184933" y="29528"/>
                  </a:cubicBezTo>
                  <a:cubicBezTo>
                    <a:pt x="182838" y="24098"/>
                    <a:pt x="176742" y="21527"/>
                    <a:pt x="175599" y="14954"/>
                  </a:cubicBezTo>
                  <a:cubicBezTo>
                    <a:pt x="174742" y="10192"/>
                    <a:pt x="173218" y="4191"/>
                    <a:pt x="167693" y="5048"/>
                  </a:cubicBezTo>
                  <a:cubicBezTo>
                    <a:pt x="165502" y="5429"/>
                    <a:pt x="164264" y="11525"/>
                    <a:pt x="161978" y="14478"/>
                  </a:cubicBezTo>
                  <a:cubicBezTo>
                    <a:pt x="160264" y="16669"/>
                    <a:pt x="157692" y="18193"/>
                    <a:pt x="155215" y="19431"/>
                  </a:cubicBezTo>
                  <a:cubicBezTo>
                    <a:pt x="149119" y="22670"/>
                    <a:pt x="144262" y="12192"/>
                    <a:pt x="137213" y="17621"/>
                  </a:cubicBezTo>
                  <a:cubicBezTo>
                    <a:pt x="132927" y="20860"/>
                    <a:pt x="126164" y="24384"/>
                    <a:pt x="121973" y="22860"/>
                  </a:cubicBezTo>
                  <a:cubicBezTo>
                    <a:pt x="110353" y="18669"/>
                    <a:pt x="98256" y="22003"/>
                    <a:pt x="86921" y="18098"/>
                  </a:cubicBezTo>
                  <a:cubicBezTo>
                    <a:pt x="86731" y="19526"/>
                    <a:pt x="86731" y="20193"/>
                    <a:pt x="86731" y="20193"/>
                  </a:cubicBezTo>
                  <a:cubicBezTo>
                    <a:pt x="84635" y="19336"/>
                    <a:pt x="84730" y="18574"/>
                    <a:pt x="86921" y="18098"/>
                  </a:cubicBezTo>
                  <a:cubicBezTo>
                    <a:pt x="88350" y="7715"/>
                    <a:pt x="87207" y="5334"/>
                    <a:pt x="81492" y="6763"/>
                  </a:cubicBezTo>
                  <a:cubicBezTo>
                    <a:pt x="75301" y="8382"/>
                    <a:pt x="69205" y="10763"/>
                    <a:pt x="62823" y="11716"/>
                  </a:cubicBezTo>
                  <a:cubicBezTo>
                    <a:pt x="57394" y="12764"/>
                    <a:pt x="51869" y="11906"/>
                    <a:pt x="48250" y="6001"/>
                  </a:cubicBezTo>
                  <a:close/>
                </a:path>
              </a:pathLst>
            </a:custGeom>
            <a:solidFill>
              <a:srgbClr val="B4D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7B8227D-B78D-496F-B4A5-AF69B7F54334}"/>
                </a:ext>
              </a:extLst>
            </p:cNvPr>
            <p:cNvSpPr/>
            <p:nvPr/>
          </p:nvSpPr>
          <p:spPr>
            <a:xfrm>
              <a:off x="1595263" y="689484"/>
              <a:ext cx="7239" cy="9334"/>
            </a:xfrm>
            <a:custGeom>
              <a:avLst/>
              <a:gdLst>
                <a:gd name="connsiteX0" fmla="*/ 7239 w 7239"/>
                <a:gd name="connsiteY0" fmla="*/ 2000 h 9334"/>
                <a:gd name="connsiteX1" fmla="*/ 6286 w 7239"/>
                <a:gd name="connsiteY1" fmla="*/ 0 h 9334"/>
                <a:gd name="connsiteX2" fmla="*/ 2096 w 7239"/>
                <a:gd name="connsiteY2" fmla="*/ 1334 h 9334"/>
                <a:gd name="connsiteX3" fmla="*/ 0 w 7239"/>
                <a:gd name="connsiteY3" fmla="*/ 9335 h 9334"/>
                <a:gd name="connsiteX4" fmla="*/ 4477 w 7239"/>
                <a:gd name="connsiteY4" fmla="*/ 6477 h 9334"/>
                <a:gd name="connsiteX5" fmla="*/ 7239 w 7239"/>
                <a:gd name="connsiteY5" fmla="*/ 2000 h 9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39" h="9334">
                  <a:moveTo>
                    <a:pt x="7239" y="2000"/>
                  </a:moveTo>
                  <a:cubicBezTo>
                    <a:pt x="6953" y="1334"/>
                    <a:pt x="6477" y="0"/>
                    <a:pt x="6286" y="0"/>
                  </a:cubicBezTo>
                  <a:cubicBezTo>
                    <a:pt x="4858" y="286"/>
                    <a:pt x="2572" y="381"/>
                    <a:pt x="2096" y="1334"/>
                  </a:cubicBezTo>
                  <a:cubicBezTo>
                    <a:pt x="953" y="3715"/>
                    <a:pt x="667" y="6668"/>
                    <a:pt x="0" y="9335"/>
                  </a:cubicBezTo>
                  <a:cubicBezTo>
                    <a:pt x="1524" y="8382"/>
                    <a:pt x="3239" y="7715"/>
                    <a:pt x="4477" y="6477"/>
                  </a:cubicBezTo>
                  <a:cubicBezTo>
                    <a:pt x="5620" y="5334"/>
                    <a:pt x="6286" y="3524"/>
                    <a:pt x="7239" y="200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1745DDB-9BF9-42A7-8DDE-4AE435AEACD9}"/>
                </a:ext>
              </a:extLst>
            </p:cNvPr>
            <p:cNvSpPr/>
            <p:nvPr/>
          </p:nvSpPr>
          <p:spPr>
            <a:xfrm>
              <a:off x="1600806" y="801617"/>
              <a:ext cx="7220" cy="9517"/>
            </a:xfrm>
            <a:custGeom>
              <a:avLst/>
              <a:gdLst>
                <a:gd name="connsiteX0" fmla="*/ 934 w 7220"/>
                <a:gd name="connsiteY0" fmla="*/ 5025 h 9517"/>
                <a:gd name="connsiteX1" fmla="*/ 4078 w 7220"/>
                <a:gd name="connsiteY1" fmla="*/ 9502 h 9517"/>
                <a:gd name="connsiteX2" fmla="*/ 7221 w 7220"/>
                <a:gd name="connsiteY2" fmla="*/ 7311 h 9517"/>
                <a:gd name="connsiteX3" fmla="*/ 2268 w 7220"/>
                <a:gd name="connsiteY3" fmla="*/ 1215 h 9517"/>
                <a:gd name="connsiteX4" fmla="*/ 934 w 7220"/>
                <a:gd name="connsiteY4" fmla="*/ 5025 h 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0" h="9517">
                  <a:moveTo>
                    <a:pt x="934" y="5025"/>
                  </a:moveTo>
                  <a:cubicBezTo>
                    <a:pt x="1125" y="5406"/>
                    <a:pt x="2458" y="7597"/>
                    <a:pt x="4078" y="9502"/>
                  </a:cubicBezTo>
                  <a:cubicBezTo>
                    <a:pt x="4173" y="9692"/>
                    <a:pt x="6078" y="8073"/>
                    <a:pt x="7221" y="7311"/>
                  </a:cubicBezTo>
                  <a:cubicBezTo>
                    <a:pt x="5602" y="5216"/>
                    <a:pt x="4078" y="3025"/>
                    <a:pt x="2268" y="1215"/>
                  </a:cubicBezTo>
                  <a:cubicBezTo>
                    <a:pt x="-18" y="-1071"/>
                    <a:pt x="-780" y="-309"/>
                    <a:pt x="934" y="5025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09D2052-F984-4E00-8318-1370EE79E325}"/>
                </a:ext>
              </a:extLst>
            </p:cNvPr>
            <p:cNvSpPr/>
            <p:nvPr/>
          </p:nvSpPr>
          <p:spPr>
            <a:xfrm>
              <a:off x="1861106" y="856101"/>
              <a:ext cx="5524" cy="6167"/>
            </a:xfrm>
            <a:custGeom>
              <a:avLst/>
              <a:gdLst>
                <a:gd name="connsiteX0" fmla="*/ 5525 w 5524"/>
                <a:gd name="connsiteY0" fmla="*/ 71 h 6167"/>
                <a:gd name="connsiteX1" fmla="*/ 0 w 5524"/>
                <a:gd name="connsiteY1" fmla="*/ 71 h 6167"/>
                <a:gd name="connsiteX2" fmla="*/ 95 w 5524"/>
                <a:gd name="connsiteY2" fmla="*/ 6167 h 6167"/>
                <a:gd name="connsiteX3" fmla="*/ 5525 w 5524"/>
                <a:gd name="connsiteY3" fmla="*/ 71 h 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167">
                  <a:moveTo>
                    <a:pt x="5525" y="71"/>
                  </a:moveTo>
                  <a:cubicBezTo>
                    <a:pt x="3715" y="-24"/>
                    <a:pt x="1905" y="-24"/>
                    <a:pt x="0" y="71"/>
                  </a:cubicBezTo>
                  <a:cubicBezTo>
                    <a:pt x="0" y="2072"/>
                    <a:pt x="95" y="4167"/>
                    <a:pt x="95" y="6167"/>
                  </a:cubicBezTo>
                  <a:cubicBezTo>
                    <a:pt x="1905" y="4167"/>
                    <a:pt x="3715" y="2072"/>
                    <a:pt x="5525" y="71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43027D4-4A99-4124-8351-86CBFEC7C9C7}"/>
                </a:ext>
              </a:extLst>
            </p:cNvPr>
            <p:cNvSpPr/>
            <p:nvPr/>
          </p:nvSpPr>
          <p:spPr>
            <a:xfrm>
              <a:off x="1318372" y="484871"/>
              <a:ext cx="265842" cy="387257"/>
            </a:xfrm>
            <a:custGeom>
              <a:avLst/>
              <a:gdLst>
                <a:gd name="connsiteX0" fmla="*/ 190 w 265842"/>
                <a:gd name="connsiteY0" fmla="*/ 274908 h 387257"/>
                <a:gd name="connsiteX1" fmla="*/ 0 w 265842"/>
                <a:gd name="connsiteY1" fmla="*/ 286624 h 387257"/>
                <a:gd name="connsiteX2" fmla="*/ 9906 w 265842"/>
                <a:gd name="connsiteY2" fmla="*/ 353584 h 387257"/>
                <a:gd name="connsiteX3" fmla="*/ 11144 w 265842"/>
                <a:gd name="connsiteY3" fmla="*/ 377206 h 387257"/>
                <a:gd name="connsiteX4" fmla="*/ 11144 w 265842"/>
                <a:gd name="connsiteY4" fmla="*/ 377206 h 387257"/>
                <a:gd name="connsiteX5" fmla="*/ 16669 w 265842"/>
                <a:gd name="connsiteY5" fmla="*/ 383302 h 387257"/>
                <a:gd name="connsiteX6" fmla="*/ 16669 w 265842"/>
                <a:gd name="connsiteY6" fmla="*/ 383302 h 387257"/>
                <a:gd name="connsiteX7" fmla="*/ 43815 w 265842"/>
                <a:gd name="connsiteY7" fmla="*/ 383207 h 387257"/>
                <a:gd name="connsiteX8" fmla="*/ 50673 w 265842"/>
                <a:gd name="connsiteY8" fmla="*/ 378826 h 387257"/>
                <a:gd name="connsiteX9" fmla="*/ 38957 w 265842"/>
                <a:gd name="connsiteY9" fmla="*/ 344155 h 387257"/>
                <a:gd name="connsiteX10" fmla="*/ 61722 w 265842"/>
                <a:gd name="connsiteY10" fmla="*/ 264335 h 387257"/>
                <a:gd name="connsiteX11" fmla="*/ 73247 w 265842"/>
                <a:gd name="connsiteY11" fmla="*/ 235665 h 387257"/>
                <a:gd name="connsiteX12" fmla="*/ 128778 w 265842"/>
                <a:gd name="connsiteY12" fmla="*/ 198994 h 387257"/>
                <a:gd name="connsiteX13" fmla="*/ 140589 w 265842"/>
                <a:gd name="connsiteY13" fmla="*/ 131842 h 387257"/>
                <a:gd name="connsiteX14" fmla="*/ 136017 w 265842"/>
                <a:gd name="connsiteY14" fmla="*/ 125746 h 387257"/>
                <a:gd name="connsiteX15" fmla="*/ 154496 w 265842"/>
                <a:gd name="connsiteY15" fmla="*/ 80884 h 387257"/>
                <a:gd name="connsiteX16" fmla="*/ 194024 w 265842"/>
                <a:gd name="connsiteY16" fmla="*/ 43069 h 387257"/>
                <a:gd name="connsiteX17" fmla="*/ 198596 w 265842"/>
                <a:gd name="connsiteY17" fmla="*/ 39164 h 387257"/>
                <a:gd name="connsiteX18" fmla="*/ 195644 w 265842"/>
                <a:gd name="connsiteY18" fmla="*/ 44784 h 387257"/>
                <a:gd name="connsiteX19" fmla="*/ 196596 w 265842"/>
                <a:gd name="connsiteY19" fmla="*/ 59548 h 387257"/>
                <a:gd name="connsiteX20" fmla="*/ 210122 w 265842"/>
                <a:gd name="connsiteY20" fmla="*/ 74216 h 387257"/>
                <a:gd name="connsiteX21" fmla="*/ 223457 w 265842"/>
                <a:gd name="connsiteY21" fmla="*/ 54690 h 387257"/>
                <a:gd name="connsiteX22" fmla="*/ 244697 w 265842"/>
                <a:gd name="connsiteY22" fmla="*/ 26496 h 387257"/>
                <a:gd name="connsiteX23" fmla="*/ 265652 w 265842"/>
                <a:gd name="connsiteY23" fmla="*/ 14113 h 387257"/>
                <a:gd name="connsiteX24" fmla="*/ 265843 w 265842"/>
                <a:gd name="connsiteY24" fmla="*/ 13828 h 387257"/>
                <a:gd name="connsiteX25" fmla="*/ 215741 w 265842"/>
                <a:gd name="connsiteY25" fmla="*/ 4398 h 387257"/>
                <a:gd name="connsiteX26" fmla="*/ 182023 w 265842"/>
                <a:gd name="connsiteY26" fmla="*/ 22495 h 387257"/>
                <a:gd name="connsiteX27" fmla="*/ 160973 w 265842"/>
                <a:gd name="connsiteY27" fmla="*/ 26496 h 387257"/>
                <a:gd name="connsiteX28" fmla="*/ 145066 w 265842"/>
                <a:gd name="connsiteY28" fmla="*/ 36211 h 387257"/>
                <a:gd name="connsiteX29" fmla="*/ 127540 w 265842"/>
                <a:gd name="connsiteY29" fmla="*/ 62596 h 387257"/>
                <a:gd name="connsiteX30" fmla="*/ 126206 w 265842"/>
                <a:gd name="connsiteY30" fmla="*/ 76597 h 387257"/>
                <a:gd name="connsiteX31" fmla="*/ 115538 w 265842"/>
                <a:gd name="connsiteY31" fmla="*/ 76597 h 387257"/>
                <a:gd name="connsiteX32" fmla="*/ 108395 w 265842"/>
                <a:gd name="connsiteY32" fmla="*/ 86980 h 387257"/>
                <a:gd name="connsiteX33" fmla="*/ 111728 w 265842"/>
                <a:gd name="connsiteY33" fmla="*/ 101648 h 387257"/>
                <a:gd name="connsiteX34" fmla="*/ 109157 w 265842"/>
                <a:gd name="connsiteY34" fmla="*/ 112411 h 387257"/>
                <a:gd name="connsiteX35" fmla="*/ 106775 w 265842"/>
                <a:gd name="connsiteY35" fmla="*/ 126318 h 387257"/>
                <a:gd name="connsiteX36" fmla="*/ 109442 w 265842"/>
                <a:gd name="connsiteY36" fmla="*/ 134795 h 387257"/>
                <a:gd name="connsiteX37" fmla="*/ 90583 w 265842"/>
                <a:gd name="connsiteY37" fmla="*/ 190897 h 387257"/>
                <a:gd name="connsiteX38" fmla="*/ 74771 w 265842"/>
                <a:gd name="connsiteY38" fmla="*/ 207566 h 387257"/>
                <a:gd name="connsiteX39" fmla="*/ 59150 w 265842"/>
                <a:gd name="connsiteY39" fmla="*/ 219568 h 387257"/>
                <a:gd name="connsiteX40" fmla="*/ 37624 w 265842"/>
                <a:gd name="connsiteY40" fmla="*/ 244142 h 387257"/>
                <a:gd name="connsiteX41" fmla="*/ 28003 w 265842"/>
                <a:gd name="connsiteY41" fmla="*/ 252524 h 387257"/>
                <a:gd name="connsiteX42" fmla="*/ 3524 w 265842"/>
                <a:gd name="connsiteY42" fmla="*/ 270241 h 387257"/>
                <a:gd name="connsiteX43" fmla="*/ 190 w 265842"/>
                <a:gd name="connsiteY43" fmla="*/ 274908 h 387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65842" h="387257">
                  <a:moveTo>
                    <a:pt x="190" y="274908"/>
                  </a:moveTo>
                  <a:cubicBezTo>
                    <a:pt x="95" y="278813"/>
                    <a:pt x="0" y="282718"/>
                    <a:pt x="0" y="286624"/>
                  </a:cubicBezTo>
                  <a:cubicBezTo>
                    <a:pt x="5715" y="308531"/>
                    <a:pt x="3524" y="331772"/>
                    <a:pt x="9906" y="353584"/>
                  </a:cubicBezTo>
                  <a:cubicBezTo>
                    <a:pt x="12002" y="360919"/>
                    <a:pt x="10859" y="369301"/>
                    <a:pt x="11144" y="377206"/>
                  </a:cubicBezTo>
                  <a:lnTo>
                    <a:pt x="11144" y="377206"/>
                  </a:lnTo>
                  <a:cubicBezTo>
                    <a:pt x="13144" y="379111"/>
                    <a:pt x="14764" y="381302"/>
                    <a:pt x="16669" y="383302"/>
                  </a:cubicBezTo>
                  <a:lnTo>
                    <a:pt x="16669" y="383302"/>
                  </a:lnTo>
                  <a:cubicBezTo>
                    <a:pt x="25718" y="391113"/>
                    <a:pt x="34766" y="385303"/>
                    <a:pt x="43815" y="383207"/>
                  </a:cubicBezTo>
                  <a:cubicBezTo>
                    <a:pt x="46292" y="381969"/>
                    <a:pt x="48577" y="380540"/>
                    <a:pt x="50673" y="378826"/>
                  </a:cubicBezTo>
                  <a:cubicBezTo>
                    <a:pt x="58198" y="363300"/>
                    <a:pt x="52483" y="352156"/>
                    <a:pt x="38957" y="344155"/>
                  </a:cubicBezTo>
                  <a:cubicBezTo>
                    <a:pt x="64675" y="329105"/>
                    <a:pt x="73057" y="301959"/>
                    <a:pt x="61722" y="264335"/>
                  </a:cubicBezTo>
                  <a:cubicBezTo>
                    <a:pt x="56864" y="248333"/>
                    <a:pt x="57817" y="239570"/>
                    <a:pt x="73247" y="235665"/>
                  </a:cubicBezTo>
                  <a:cubicBezTo>
                    <a:pt x="95441" y="230045"/>
                    <a:pt x="107632" y="206328"/>
                    <a:pt x="128778" y="198994"/>
                  </a:cubicBezTo>
                  <a:cubicBezTo>
                    <a:pt x="144780" y="179182"/>
                    <a:pt x="134969" y="153940"/>
                    <a:pt x="140589" y="131842"/>
                  </a:cubicBezTo>
                  <a:cubicBezTo>
                    <a:pt x="139351" y="129556"/>
                    <a:pt x="137732" y="127556"/>
                    <a:pt x="136017" y="125746"/>
                  </a:cubicBezTo>
                  <a:cubicBezTo>
                    <a:pt x="131064" y="104887"/>
                    <a:pt x="146971" y="95552"/>
                    <a:pt x="154496" y="80884"/>
                  </a:cubicBezTo>
                  <a:cubicBezTo>
                    <a:pt x="164306" y="61738"/>
                    <a:pt x="176879" y="50594"/>
                    <a:pt x="194024" y="43069"/>
                  </a:cubicBezTo>
                  <a:cubicBezTo>
                    <a:pt x="196310" y="42688"/>
                    <a:pt x="196786" y="37545"/>
                    <a:pt x="198596" y="39164"/>
                  </a:cubicBezTo>
                  <a:cubicBezTo>
                    <a:pt x="200216" y="40688"/>
                    <a:pt x="195548" y="42022"/>
                    <a:pt x="195644" y="44784"/>
                  </a:cubicBezTo>
                  <a:cubicBezTo>
                    <a:pt x="194977" y="49832"/>
                    <a:pt x="195072" y="54880"/>
                    <a:pt x="196596" y="59548"/>
                  </a:cubicBezTo>
                  <a:cubicBezTo>
                    <a:pt x="198977" y="66787"/>
                    <a:pt x="200406" y="76788"/>
                    <a:pt x="210122" y="74216"/>
                  </a:cubicBezTo>
                  <a:cubicBezTo>
                    <a:pt x="218408" y="72025"/>
                    <a:pt x="226123" y="64120"/>
                    <a:pt x="223457" y="54690"/>
                  </a:cubicBezTo>
                  <a:cubicBezTo>
                    <a:pt x="216789" y="31544"/>
                    <a:pt x="223266" y="24210"/>
                    <a:pt x="244697" y="26496"/>
                  </a:cubicBezTo>
                  <a:cubicBezTo>
                    <a:pt x="252413" y="27353"/>
                    <a:pt x="260128" y="21162"/>
                    <a:pt x="265652" y="14113"/>
                  </a:cubicBezTo>
                  <a:lnTo>
                    <a:pt x="265843" y="13828"/>
                  </a:lnTo>
                  <a:cubicBezTo>
                    <a:pt x="250889" y="-650"/>
                    <a:pt x="234696" y="-3698"/>
                    <a:pt x="215741" y="4398"/>
                  </a:cubicBezTo>
                  <a:cubicBezTo>
                    <a:pt x="203930" y="9732"/>
                    <a:pt x="191453" y="11637"/>
                    <a:pt x="182023" y="22495"/>
                  </a:cubicBezTo>
                  <a:cubicBezTo>
                    <a:pt x="176689" y="28591"/>
                    <a:pt x="168211" y="26210"/>
                    <a:pt x="160973" y="26496"/>
                  </a:cubicBezTo>
                  <a:cubicBezTo>
                    <a:pt x="154019" y="26782"/>
                    <a:pt x="149066" y="29925"/>
                    <a:pt x="145066" y="36211"/>
                  </a:cubicBezTo>
                  <a:cubicBezTo>
                    <a:pt x="139541" y="45260"/>
                    <a:pt x="133350" y="53833"/>
                    <a:pt x="127540" y="62596"/>
                  </a:cubicBezTo>
                  <a:cubicBezTo>
                    <a:pt x="133636" y="68025"/>
                    <a:pt x="132112" y="73264"/>
                    <a:pt x="126206" y="76597"/>
                  </a:cubicBezTo>
                  <a:cubicBezTo>
                    <a:pt x="123444" y="78217"/>
                    <a:pt x="119062" y="76026"/>
                    <a:pt x="115538" y="76597"/>
                  </a:cubicBezTo>
                  <a:cubicBezTo>
                    <a:pt x="110395" y="77455"/>
                    <a:pt x="107251" y="80788"/>
                    <a:pt x="108395" y="86980"/>
                  </a:cubicBezTo>
                  <a:cubicBezTo>
                    <a:pt x="109347" y="91933"/>
                    <a:pt x="110300" y="96790"/>
                    <a:pt x="111728" y="101648"/>
                  </a:cubicBezTo>
                  <a:cubicBezTo>
                    <a:pt x="112967" y="105934"/>
                    <a:pt x="112300" y="109363"/>
                    <a:pt x="109157" y="112411"/>
                  </a:cubicBezTo>
                  <a:cubicBezTo>
                    <a:pt x="105156" y="116317"/>
                    <a:pt x="105442" y="121270"/>
                    <a:pt x="106775" y="126318"/>
                  </a:cubicBezTo>
                  <a:cubicBezTo>
                    <a:pt x="107537" y="129175"/>
                    <a:pt x="109633" y="132033"/>
                    <a:pt x="109442" y="134795"/>
                  </a:cubicBezTo>
                  <a:cubicBezTo>
                    <a:pt x="108299" y="155464"/>
                    <a:pt x="116396" y="179467"/>
                    <a:pt x="90583" y="190897"/>
                  </a:cubicBezTo>
                  <a:cubicBezTo>
                    <a:pt x="84296" y="193660"/>
                    <a:pt x="80105" y="202042"/>
                    <a:pt x="74771" y="207566"/>
                  </a:cubicBezTo>
                  <a:cubicBezTo>
                    <a:pt x="70199" y="212424"/>
                    <a:pt x="65818" y="217758"/>
                    <a:pt x="59150" y="219568"/>
                  </a:cubicBezTo>
                  <a:cubicBezTo>
                    <a:pt x="47244" y="222806"/>
                    <a:pt x="40195" y="230807"/>
                    <a:pt x="37624" y="244142"/>
                  </a:cubicBezTo>
                  <a:cubicBezTo>
                    <a:pt x="36671" y="249000"/>
                    <a:pt x="33718" y="253762"/>
                    <a:pt x="28003" y="252524"/>
                  </a:cubicBezTo>
                  <a:cubicBezTo>
                    <a:pt x="14192" y="249381"/>
                    <a:pt x="7525" y="257382"/>
                    <a:pt x="3524" y="270241"/>
                  </a:cubicBezTo>
                  <a:cubicBezTo>
                    <a:pt x="3143" y="272146"/>
                    <a:pt x="1334" y="273384"/>
                    <a:pt x="190" y="274908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9EA7299-7363-42FB-802F-99F05C703544}"/>
                </a:ext>
              </a:extLst>
            </p:cNvPr>
            <p:cNvSpPr/>
            <p:nvPr/>
          </p:nvSpPr>
          <p:spPr>
            <a:xfrm>
              <a:off x="1346789" y="679734"/>
              <a:ext cx="209993" cy="242598"/>
            </a:xfrm>
            <a:custGeom>
              <a:avLst/>
              <a:gdLst>
                <a:gd name="connsiteX0" fmla="*/ 98932 w 209993"/>
                <a:gd name="connsiteY0" fmla="*/ 893 h 242598"/>
                <a:gd name="connsiteX1" fmla="*/ 75024 w 209993"/>
                <a:gd name="connsiteY1" fmla="*/ 7370 h 242598"/>
                <a:gd name="connsiteX2" fmla="*/ 68452 w 209993"/>
                <a:gd name="connsiteY2" fmla="*/ 11751 h 242598"/>
                <a:gd name="connsiteX3" fmla="*/ 30447 w 209993"/>
                <a:gd name="connsiteY3" fmla="*/ 37469 h 242598"/>
                <a:gd name="connsiteX4" fmla="*/ 21303 w 209993"/>
                <a:gd name="connsiteY4" fmla="*/ 56804 h 242598"/>
                <a:gd name="connsiteX5" fmla="*/ 27018 w 209993"/>
                <a:gd name="connsiteY5" fmla="*/ 70235 h 242598"/>
                <a:gd name="connsiteX6" fmla="*/ 27209 w 209993"/>
                <a:gd name="connsiteY6" fmla="*/ 94619 h 242598"/>
                <a:gd name="connsiteX7" fmla="*/ 26542 w 209993"/>
                <a:gd name="connsiteY7" fmla="*/ 108525 h 242598"/>
                <a:gd name="connsiteX8" fmla="*/ 30923 w 209993"/>
                <a:gd name="connsiteY8" fmla="*/ 119574 h 242598"/>
                <a:gd name="connsiteX9" fmla="*/ 17493 w 209993"/>
                <a:gd name="connsiteY9" fmla="*/ 136243 h 242598"/>
                <a:gd name="connsiteX10" fmla="*/ 10254 w 209993"/>
                <a:gd name="connsiteY10" fmla="*/ 132242 h 242598"/>
                <a:gd name="connsiteX11" fmla="*/ 253 w 209993"/>
                <a:gd name="connsiteY11" fmla="*/ 139481 h 242598"/>
                <a:gd name="connsiteX12" fmla="*/ 7873 w 209993"/>
                <a:gd name="connsiteY12" fmla="*/ 161008 h 242598"/>
                <a:gd name="connsiteX13" fmla="*/ 21494 w 209993"/>
                <a:gd name="connsiteY13" fmla="*/ 182439 h 242598"/>
                <a:gd name="connsiteX14" fmla="*/ 19398 w 209993"/>
                <a:gd name="connsiteY14" fmla="*/ 185487 h 242598"/>
                <a:gd name="connsiteX15" fmla="*/ 21494 w 209993"/>
                <a:gd name="connsiteY15" fmla="*/ 188535 h 242598"/>
                <a:gd name="connsiteX16" fmla="*/ 43973 w 209993"/>
                <a:gd name="connsiteY16" fmla="*/ 195584 h 242598"/>
                <a:gd name="connsiteX17" fmla="*/ 82835 w 209993"/>
                <a:gd name="connsiteY17" fmla="*/ 211490 h 242598"/>
                <a:gd name="connsiteX18" fmla="*/ 94455 w 209993"/>
                <a:gd name="connsiteY18" fmla="*/ 219206 h 242598"/>
                <a:gd name="connsiteX19" fmla="*/ 99027 w 209993"/>
                <a:gd name="connsiteY19" fmla="*/ 226064 h 242598"/>
                <a:gd name="connsiteX20" fmla="*/ 134460 w 209993"/>
                <a:gd name="connsiteY20" fmla="*/ 233874 h 242598"/>
                <a:gd name="connsiteX21" fmla="*/ 162083 w 209993"/>
                <a:gd name="connsiteY21" fmla="*/ 240065 h 242598"/>
                <a:gd name="connsiteX22" fmla="*/ 175132 w 209993"/>
                <a:gd name="connsiteY22" fmla="*/ 242351 h 242598"/>
                <a:gd name="connsiteX23" fmla="*/ 198849 w 209993"/>
                <a:gd name="connsiteY23" fmla="*/ 236922 h 242598"/>
                <a:gd name="connsiteX24" fmla="*/ 202183 w 209993"/>
                <a:gd name="connsiteY24" fmla="*/ 190916 h 242598"/>
                <a:gd name="connsiteX25" fmla="*/ 209994 w 209993"/>
                <a:gd name="connsiteY25" fmla="*/ 146244 h 242598"/>
                <a:gd name="connsiteX26" fmla="*/ 206850 w 209993"/>
                <a:gd name="connsiteY26" fmla="*/ 138719 h 242598"/>
                <a:gd name="connsiteX27" fmla="*/ 187610 w 209993"/>
                <a:gd name="connsiteY27" fmla="*/ 130433 h 242598"/>
                <a:gd name="connsiteX28" fmla="*/ 167226 w 209993"/>
                <a:gd name="connsiteY28" fmla="*/ 120717 h 242598"/>
                <a:gd name="connsiteX29" fmla="*/ 160083 w 209993"/>
                <a:gd name="connsiteY29" fmla="*/ 109859 h 242598"/>
                <a:gd name="connsiteX30" fmla="*/ 155987 w 209993"/>
                <a:gd name="connsiteY30" fmla="*/ 93666 h 242598"/>
                <a:gd name="connsiteX31" fmla="*/ 138365 w 209993"/>
                <a:gd name="connsiteY31" fmla="*/ 42612 h 242598"/>
                <a:gd name="connsiteX32" fmla="*/ 119220 w 209993"/>
                <a:gd name="connsiteY32" fmla="*/ 20324 h 242598"/>
                <a:gd name="connsiteX33" fmla="*/ 114172 w 209993"/>
                <a:gd name="connsiteY33" fmla="*/ 9560 h 242598"/>
                <a:gd name="connsiteX34" fmla="*/ 98932 w 209993"/>
                <a:gd name="connsiteY34" fmla="*/ 893 h 242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09993" h="242598">
                  <a:moveTo>
                    <a:pt x="98932" y="893"/>
                  </a:moveTo>
                  <a:cubicBezTo>
                    <a:pt x="90931" y="2988"/>
                    <a:pt x="82930" y="4988"/>
                    <a:pt x="75024" y="7370"/>
                  </a:cubicBezTo>
                  <a:cubicBezTo>
                    <a:pt x="72643" y="8132"/>
                    <a:pt x="70071" y="9656"/>
                    <a:pt x="68452" y="11751"/>
                  </a:cubicBezTo>
                  <a:cubicBezTo>
                    <a:pt x="53402" y="30611"/>
                    <a:pt x="53498" y="30611"/>
                    <a:pt x="30447" y="37469"/>
                  </a:cubicBezTo>
                  <a:cubicBezTo>
                    <a:pt x="18827" y="40898"/>
                    <a:pt x="17303" y="43946"/>
                    <a:pt x="21303" y="56804"/>
                  </a:cubicBezTo>
                  <a:cubicBezTo>
                    <a:pt x="22732" y="61472"/>
                    <a:pt x="24256" y="66425"/>
                    <a:pt x="27018" y="70235"/>
                  </a:cubicBezTo>
                  <a:cubicBezTo>
                    <a:pt x="33114" y="78617"/>
                    <a:pt x="33590" y="86427"/>
                    <a:pt x="27209" y="94619"/>
                  </a:cubicBezTo>
                  <a:cubicBezTo>
                    <a:pt x="23684" y="99095"/>
                    <a:pt x="24542" y="103763"/>
                    <a:pt x="26542" y="108525"/>
                  </a:cubicBezTo>
                  <a:cubicBezTo>
                    <a:pt x="28066" y="112145"/>
                    <a:pt x="29876" y="115764"/>
                    <a:pt x="30923" y="119574"/>
                  </a:cubicBezTo>
                  <a:cubicBezTo>
                    <a:pt x="33590" y="128909"/>
                    <a:pt x="26637" y="137576"/>
                    <a:pt x="17493" y="136243"/>
                  </a:cubicBezTo>
                  <a:cubicBezTo>
                    <a:pt x="14921" y="135862"/>
                    <a:pt x="12826" y="133100"/>
                    <a:pt x="10254" y="132242"/>
                  </a:cubicBezTo>
                  <a:cubicBezTo>
                    <a:pt x="5873" y="130909"/>
                    <a:pt x="824" y="134909"/>
                    <a:pt x="253" y="139481"/>
                  </a:cubicBezTo>
                  <a:cubicBezTo>
                    <a:pt x="-985" y="148340"/>
                    <a:pt x="2444" y="155293"/>
                    <a:pt x="7873" y="161008"/>
                  </a:cubicBezTo>
                  <a:cubicBezTo>
                    <a:pt x="14636" y="168152"/>
                    <a:pt x="20636" y="176819"/>
                    <a:pt x="21494" y="182439"/>
                  </a:cubicBezTo>
                  <a:cubicBezTo>
                    <a:pt x="20732" y="183487"/>
                    <a:pt x="20065" y="184439"/>
                    <a:pt x="19398" y="185487"/>
                  </a:cubicBezTo>
                  <a:cubicBezTo>
                    <a:pt x="20065" y="186535"/>
                    <a:pt x="20827" y="187487"/>
                    <a:pt x="21494" y="188535"/>
                  </a:cubicBezTo>
                  <a:cubicBezTo>
                    <a:pt x="29399" y="189202"/>
                    <a:pt x="37686" y="186725"/>
                    <a:pt x="43973" y="195584"/>
                  </a:cubicBezTo>
                  <a:cubicBezTo>
                    <a:pt x="53784" y="209300"/>
                    <a:pt x="67880" y="213300"/>
                    <a:pt x="82835" y="211490"/>
                  </a:cubicBezTo>
                  <a:cubicBezTo>
                    <a:pt x="89788" y="210633"/>
                    <a:pt x="92741" y="212062"/>
                    <a:pt x="94455" y="219206"/>
                  </a:cubicBezTo>
                  <a:cubicBezTo>
                    <a:pt x="95027" y="221873"/>
                    <a:pt x="97884" y="226254"/>
                    <a:pt x="99027" y="226064"/>
                  </a:cubicBezTo>
                  <a:cubicBezTo>
                    <a:pt x="112267" y="223016"/>
                    <a:pt x="123316" y="234827"/>
                    <a:pt x="134460" y="233874"/>
                  </a:cubicBezTo>
                  <a:cubicBezTo>
                    <a:pt x="145224" y="232922"/>
                    <a:pt x="153320" y="233112"/>
                    <a:pt x="162083" y="240065"/>
                  </a:cubicBezTo>
                  <a:cubicBezTo>
                    <a:pt x="165226" y="242637"/>
                    <a:pt x="170846" y="242923"/>
                    <a:pt x="175132" y="242351"/>
                  </a:cubicBezTo>
                  <a:cubicBezTo>
                    <a:pt x="183133" y="241304"/>
                    <a:pt x="190944" y="238827"/>
                    <a:pt x="198849" y="236922"/>
                  </a:cubicBezTo>
                  <a:cubicBezTo>
                    <a:pt x="204469" y="221968"/>
                    <a:pt x="206184" y="205299"/>
                    <a:pt x="202183" y="190916"/>
                  </a:cubicBezTo>
                  <a:cubicBezTo>
                    <a:pt x="197230" y="173105"/>
                    <a:pt x="203612" y="160246"/>
                    <a:pt x="209994" y="146244"/>
                  </a:cubicBezTo>
                  <a:cubicBezTo>
                    <a:pt x="208946" y="143672"/>
                    <a:pt x="207898" y="138719"/>
                    <a:pt x="206850" y="138719"/>
                  </a:cubicBezTo>
                  <a:cubicBezTo>
                    <a:pt x="199230" y="138815"/>
                    <a:pt x="191801" y="138434"/>
                    <a:pt x="187610" y="130433"/>
                  </a:cubicBezTo>
                  <a:cubicBezTo>
                    <a:pt x="182847" y="121384"/>
                    <a:pt x="176561" y="119098"/>
                    <a:pt x="167226" y="120717"/>
                  </a:cubicBezTo>
                  <a:cubicBezTo>
                    <a:pt x="161797" y="121670"/>
                    <a:pt x="160654" y="114907"/>
                    <a:pt x="160083" y="109859"/>
                  </a:cubicBezTo>
                  <a:cubicBezTo>
                    <a:pt x="156558" y="104906"/>
                    <a:pt x="160940" y="94809"/>
                    <a:pt x="155987" y="93666"/>
                  </a:cubicBezTo>
                  <a:cubicBezTo>
                    <a:pt x="124554" y="86522"/>
                    <a:pt x="136746" y="62805"/>
                    <a:pt x="138365" y="42612"/>
                  </a:cubicBezTo>
                  <a:cubicBezTo>
                    <a:pt x="139509" y="28039"/>
                    <a:pt x="126174" y="27182"/>
                    <a:pt x="119220" y="20324"/>
                  </a:cubicBezTo>
                  <a:cubicBezTo>
                    <a:pt x="117411" y="16799"/>
                    <a:pt x="115887" y="13180"/>
                    <a:pt x="114172" y="9560"/>
                  </a:cubicBezTo>
                  <a:cubicBezTo>
                    <a:pt x="110267" y="3845"/>
                    <a:pt x="106838" y="-2346"/>
                    <a:pt x="98932" y="893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5331E17-1788-47C0-9FD5-011474865BE8}"/>
                </a:ext>
              </a:extLst>
            </p:cNvPr>
            <p:cNvSpPr/>
            <p:nvPr/>
          </p:nvSpPr>
          <p:spPr>
            <a:xfrm>
              <a:off x="1334945" y="861861"/>
              <a:ext cx="44291" cy="43049"/>
            </a:xfrm>
            <a:custGeom>
              <a:avLst/>
              <a:gdLst>
                <a:gd name="connsiteX0" fmla="*/ 27718 w 44291"/>
                <a:gd name="connsiteY0" fmla="*/ 312 h 43049"/>
                <a:gd name="connsiteX1" fmla="*/ 0 w 44291"/>
                <a:gd name="connsiteY1" fmla="*/ 6408 h 43049"/>
                <a:gd name="connsiteX2" fmla="*/ 23241 w 44291"/>
                <a:gd name="connsiteY2" fmla="*/ 38697 h 43049"/>
                <a:gd name="connsiteX3" fmla="*/ 44291 w 44291"/>
                <a:gd name="connsiteY3" fmla="*/ 42603 h 43049"/>
                <a:gd name="connsiteX4" fmla="*/ 40672 w 44291"/>
                <a:gd name="connsiteY4" fmla="*/ 38316 h 43049"/>
                <a:gd name="connsiteX5" fmla="*/ 32385 w 44291"/>
                <a:gd name="connsiteY5" fmla="*/ 12218 h 43049"/>
                <a:gd name="connsiteX6" fmla="*/ 33147 w 44291"/>
                <a:gd name="connsiteY6" fmla="*/ 6408 h 43049"/>
                <a:gd name="connsiteX7" fmla="*/ 33147 w 44291"/>
                <a:gd name="connsiteY7" fmla="*/ 6408 h 43049"/>
                <a:gd name="connsiteX8" fmla="*/ 27718 w 44291"/>
                <a:gd name="connsiteY8" fmla="*/ 312 h 43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291" h="43049">
                  <a:moveTo>
                    <a:pt x="27718" y="312"/>
                  </a:moveTo>
                  <a:cubicBezTo>
                    <a:pt x="17716" y="-1593"/>
                    <a:pt x="9525" y="5836"/>
                    <a:pt x="0" y="6408"/>
                  </a:cubicBezTo>
                  <a:cubicBezTo>
                    <a:pt x="3810" y="20505"/>
                    <a:pt x="15716" y="27744"/>
                    <a:pt x="23241" y="38697"/>
                  </a:cubicBezTo>
                  <a:cubicBezTo>
                    <a:pt x="27908" y="45460"/>
                    <a:pt x="37052" y="42222"/>
                    <a:pt x="44291" y="42603"/>
                  </a:cubicBezTo>
                  <a:cubicBezTo>
                    <a:pt x="43148" y="41174"/>
                    <a:pt x="42196" y="39078"/>
                    <a:pt x="40672" y="38316"/>
                  </a:cubicBezTo>
                  <a:cubicBezTo>
                    <a:pt x="29527" y="32697"/>
                    <a:pt x="26575" y="24219"/>
                    <a:pt x="32385" y="12218"/>
                  </a:cubicBezTo>
                  <a:cubicBezTo>
                    <a:pt x="33147" y="10599"/>
                    <a:pt x="32957" y="8313"/>
                    <a:pt x="33147" y="6408"/>
                  </a:cubicBezTo>
                  <a:lnTo>
                    <a:pt x="33147" y="6408"/>
                  </a:lnTo>
                  <a:cubicBezTo>
                    <a:pt x="31528" y="4217"/>
                    <a:pt x="29623" y="2217"/>
                    <a:pt x="27718" y="312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545A362-0C22-4F1E-9058-F497625A82ED}"/>
                </a:ext>
              </a:extLst>
            </p:cNvPr>
            <p:cNvSpPr/>
            <p:nvPr/>
          </p:nvSpPr>
          <p:spPr>
            <a:xfrm>
              <a:off x="1534399" y="928657"/>
              <a:ext cx="29701" cy="6297"/>
            </a:xfrm>
            <a:custGeom>
              <a:avLst/>
              <a:gdLst>
                <a:gd name="connsiteX0" fmla="*/ 27622 w 29701"/>
                <a:gd name="connsiteY0" fmla="*/ 95 h 6297"/>
                <a:gd name="connsiteX1" fmla="*/ 16669 w 29701"/>
                <a:gd name="connsiteY1" fmla="*/ 0 h 6297"/>
                <a:gd name="connsiteX2" fmla="*/ 0 w 29701"/>
                <a:gd name="connsiteY2" fmla="*/ 95 h 6297"/>
                <a:gd name="connsiteX3" fmla="*/ 27622 w 29701"/>
                <a:gd name="connsiteY3" fmla="*/ 6191 h 6297"/>
                <a:gd name="connsiteX4" fmla="*/ 27718 w 29701"/>
                <a:gd name="connsiteY4" fmla="*/ 6001 h 6297"/>
                <a:gd name="connsiteX5" fmla="*/ 29432 w 29701"/>
                <a:gd name="connsiteY5" fmla="*/ 2000 h 6297"/>
                <a:gd name="connsiteX6" fmla="*/ 27622 w 29701"/>
                <a:gd name="connsiteY6" fmla="*/ 95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701" h="6297">
                  <a:moveTo>
                    <a:pt x="27622" y="95"/>
                  </a:moveTo>
                  <a:cubicBezTo>
                    <a:pt x="24003" y="95"/>
                    <a:pt x="20288" y="0"/>
                    <a:pt x="16669" y="0"/>
                  </a:cubicBezTo>
                  <a:cubicBezTo>
                    <a:pt x="11144" y="0"/>
                    <a:pt x="5524" y="95"/>
                    <a:pt x="0" y="95"/>
                  </a:cubicBezTo>
                  <a:cubicBezTo>
                    <a:pt x="7715" y="9906"/>
                    <a:pt x="18288" y="4763"/>
                    <a:pt x="27622" y="6191"/>
                  </a:cubicBezTo>
                  <a:lnTo>
                    <a:pt x="27718" y="6001"/>
                  </a:lnTo>
                  <a:cubicBezTo>
                    <a:pt x="29528" y="4667"/>
                    <a:pt x="30099" y="3334"/>
                    <a:pt x="29432" y="2000"/>
                  </a:cubicBezTo>
                  <a:cubicBezTo>
                    <a:pt x="28766" y="762"/>
                    <a:pt x="28194" y="95"/>
                    <a:pt x="27622" y="95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6F250D5-BB1C-4D5A-A3C8-5F42080515D2}"/>
                </a:ext>
              </a:extLst>
            </p:cNvPr>
            <p:cNvSpPr/>
            <p:nvPr/>
          </p:nvSpPr>
          <p:spPr>
            <a:xfrm>
              <a:off x="1517635" y="928848"/>
              <a:ext cx="5715" cy="5810"/>
            </a:xfrm>
            <a:custGeom>
              <a:avLst/>
              <a:gdLst>
                <a:gd name="connsiteX0" fmla="*/ 0 w 5715"/>
                <a:gd name="connsiteY0" fmla="*/ 5810 h 5810"/>
                <a:gd name="connsiteX1" fmla="*/ 5715 w 5715"/>
                <a:gd name="connsiteY1" fmla="*/ 0 h 5810"/>
                <a:gd name="connsiteX2" fmla="*/ 0 w 5715"/>
                <a:gd name="connsiteY2" fmla="*/ 5810 h 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" h="5810">
                  <a:moveTo>
                    <a:pt x="0" y="5810"/>
                  </a:moveTo>
                  <a:cubicBezTo>
                    <a:pt x="1905" y="3905"/>
                    <a:pt x="3810" y="2000"/>
                    <a:pt x="5715" y="0"/>
                  </a:cubicBezTo>
                  <a:cubicBezTo>
                    <a:pt x="3810" y="2000"/>
                    <a:pt x="1905" y="3905"/>
                    <a:pt x="0" y="581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4992D29-694B-4582-916E-9C79CAB6C416}"/>
                </a:ext>
              </a:extLst>
            </p:cNvPr>
            <p:cNvSpPr/>
            <p:nvPr/>
          </p:nvSpPr>
          <p:spPr>
            <a:xfrm>
              <a:off x="1329421" y="862173"/>
              <a:ext cx="5524" cy="6095"/>
            </a:xfrm>
            <a:custGeom>
              <a:avLst/>
              <a:gdLst>
                <a:gd name="connsiteX0" fmla="*/ 5524 w 5524"/>
                <a:gd name="connsiteY0" fmla="*/ 6096 h 6095"/>
                <a:gd name="connsiteX1" fmla="*/ 0 w 5524"/>
                <a:gd name="connsiteY1" fmla="*/ 0 h 6095"/>
                <a:gd name="connsiteX2" fmla="*/ 5524 w 5524"/>
                <a:gd name="connsiteY2" fmla="*/ 6096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6095">
                  <a:moveTo>
                    <a:pt x="5524" y="6096"/>
                  </a:moveTo>
                  <a:cubicBezTo>
                    <a:pt x="3715" y="4096"/>
                    <a:pt x="1905" y="2000"/>
                    <a:pt x="0" y="0"/>
                  </a:cubicBezTo>
                  <a:cubicBezTo>
                    <a:pt x="1810" y="2000"/>
                    <a:pt x="3715" y="4000"/>
                    <a:pt x="5524" y="6096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81905D7-AD6F-4DFE-8B51-430B69C5719F}"/>
                </a:ext>
              </a:extLst>
            </p:cNvPr>
            <p:cNvSpPr/>
            <p:nvPr/>
          </p:nvSpPr>
          <p:spPr>
            <a:xfrm>
              <a:off x="1578595" y="922734"/>
              <a:ext cx="16668" cy="5951"/>
            </a:xfrm>
            <a:custGeom>
              <a:avLst/>
              <a:gdLst>
                <a:gd name="connsiteX0" fmla="*/ 16669 w 16668"/>
                <a:gd name="connsiteY0" fmla="*/ 18 h 5951"/>
                <a:gd name="connsiteX1" fmla="*/ 0 w 16668"/>
                <a:gd name="connsiteY1" fmla="*/ 5923 h 5951"/>
                <a:gd name="connsiteX2" fmla="*/ 16669 w 16668"/>
                <a:gd name="connsiteY2" fmla="*/ 18 h 5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68" h="5951">
                  <a:moveTo>
                    <a:pt x="16669" y="18"/>
                  </a:moveTo>
                  <a:cubicBezTo>
                    <a:pt x="10573" y="113"/>
                    <a:pt x="4001" y="-1030"/>
                    <a:pt x="0" y="5923"/>
                  </a:cubicBezTo>
                  <a:cubicBezTo>
                    <a:pt x="6096" y="5828"/>
                    <a:pt x="12573" y="7066"/>
                    <a:pt x="16669" y="18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C01F401-BAA7-4C38-BFFF-1701042F8F26}"/>
                </a:ext>
              </a:extLst>
            </p:cNvPr>
            <p:cNvSpPr/>
            <p:nvPr/>
          </p:nvSpPr>
          <p:spPr>
            <a:xfrm>
              <a:off x="1562021" y="928657"/>
              <a:ext cx="11144" cy="6000"/>
            </a:xfrm>
            <a:custGeom>
              <a:avLst/>
              <a:gdLst>
                <a:gd name="connsiteX0" fmla="*/ 0 w 11144"/>
                <a:gd name="connsiteY0" fmla="*/ 95 h 6000"/>
                <a:gd name="connsiteX1" fmla="*/ 95 w 11144"/>
                <a:gd name="connsiteY1" fmla="*/ 6001 h 6000"/>
                <a:gd name="connsiteX2" fmla="*/ 11144 w 11144"/>
                <a:gd name="connsiteY2" fmla="*/ 0 h 6000"/>
                <a:gd name="connsiteX3" fmla="*/ 0 w 11144"/>
                <a:gd name="connsiteY3" fmla="*/ 95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44" h="6000">
                  <a:moveTo>
                    <a:pt x="0" y="95"/>
                  </a:moveTo>
                  <a:cubicBezTo>
                    <a:pt x="0" y="2096"/>
                    <a:pt x="0" y="4096"/>
                    <a:pt x="95" y="6001"/>
                  </a:cubicBezTo>
                  <a:cubicBezTo>
                    <a:pt x="4667" y="5905"/>
                    <a:pt x="8763" y="4858"/>
                    <a:pt x="11144" y="0"/>
                  </a:cubicBezTo>
                  <a:cubicBezTo>
                    <a:pt x="7334" y="95"/>
                    <a:pt x="3620" y="95"/>
                    <a:pt x="0" y="95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F1534D0-5E23-47F2-9F19-4301874204C2}"/>
                </a:ext>
              </a:extLst>
            </p:cNvPr>
            <p:cNvSpPr/>
            <p:nvPr/>
          </p:nvSpPr>
          <p:spPr>
            <a:xfrm>
              <a:off x="1777740" y="695602"/>
              <a:ext cx="10303" cy="15349"/>
            </a:xfrm>
            <a:custGeom>
              <a:avLst/>
              <a:gdLst>
                <a:gd name="connsiteX0" fmla="*/ 10215 w 10303"/>
                <a:gd name="connsiteY0" fmla="*/ 4741 h 15349"/>
                <a:gd name="connsiteX1" fmla="*/ 4976 w 10303"/>
                <a:gd name="connsiteY1" fmla="*/ 264 h 15349"/>
                <a:gd name="connsiteX2" fmla="*/ 213 w 10303"/>
                <a:gd name="connsiteY2" fmla="*/ 12361 h 15349"/>
                <a:gd name="connsiteX3" fmla="*/ 2880 w 10303"/>
                <a:gd name="connsiteY3" fmla="*/ 14933 h 15349"/>
                <a:gd name="connsiteX4" fmla="*/ 10215 w 10303"/>
                <a:gd name="connsiteY4" fmla="*/ 4741 h 1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3" h="15349">
                  <a:moveTo>
                    <a:pt x="10215" y="4741"/>
                  </a:moveTo>
                  <a:cubicBezTo>
                    <a:pt x="9643" y="1884"/>
                    <a:pt x="8119" y="-879"/>
                    <a:pt x="4976" y="264"/>
                  </a:cubicBezTo>
                  <a:cubicBezTo>
                    <a:pt x="-453" y="2169"/>
                    <a:pt x="975" y="7884"/>
                    <a:pt x="213" y="12361"/>
                  </a:cubicBezTo>
                  <a:cubicBezTo>
                    <a:pt x="-358" y="15504"/>
                    <a:pt x="118" y="15790"/>
                    <a:pt x="2880" y="14933"/>
                  </a:cubicBezTo>
                  <a:cubicBezTo>
                    <a:pt x="7738" y="13504"/>
                    <a:pt x="10881" y="11028"/>
                    <a:pt x="10215" y="4741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885BCC9-B28B-49F3-9174-E01BA76DD9DA}"/>
                </a:ext>
              </a:extLst>
            </p:cNvPr>
            <p:cNvSpPr/>
            <p:nvPr/>
          </p:nvSpPr>
          <p:spPr>
            <a:xfrm>
              <a:off x="1694895" y="553872"/>
              <a:ext cx="16668" cy="5786"/>
            </a:xfrm>
            <a:custGeom>
              <a:avLst/>
              <a:gdLst>
                <a:gd name="connsiteX0" fmla="*/ 16669 w 16668"/>
                <a:gd name="connsiteY0" fmla="*/ 5786 h 5786"/>
                <a:gd name="connsiteX1" fmla="*/ 0 w 16668"/>
                <a:gd name="connsiteY1" fmla="*/ 5786 h 5786"/>
                <a:gd name="connsiteX2" fmla="*/ 16669 w 16668"/>
                <a:gd name="connsiteY2" fmla="*/ 5786 h 5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68" h="5786">
                  <a:moveTo>
                    <a:pt x="16669" y="5786"/>
                  </a:moveTo>
                  <a:cubicBezTo>
                    <a:pt x="8382" y="-1929"/>
                    <a:pt x="8287" y="-1929"/>
                    <a:pt x="0" y="5786"/>
                  </a:cubicBezTo>
                  <a:cubicBezTo>
                    <a:pt x="5525" y="5786"/>
                    <a:pt x="11144" y="5786"/>
                    <a:pt x="16669" y="578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23F566C-4A58-4699-B6B5-9E56C0F5F572}"/>
                </a:ext>
              </a:extLst>
            </p:cNvPr>
            <p:cNvSpPr/>
            <p:nvPr/>
          </p:nvSpPr>
          <p:spPr>
            <a:xfrm>
              <a:off x="1917568" y="680626"/>
              <a:ext cx="4403" cy="7624"/>
            </a:xfrm>
            <a:custGeom>
              <a:avLst/>
              <a:gdLst>
                <a:gd name="connsiteX0" fmla="*/ 4403 w 4403"/>
                <a:gd name="connsiteY0" fmla="*/ 0 h 7624"/>
                <a:gd name="connsiteX1" fmla="*/ 593 w 4403"/>
                <a:gd name="connsiteY1" fmla="*/ 3619 h 7624"/>
                <a:gd name="connsiteX2" fmla="*/ 2308 w 4403"/>
                <a:gd name="connsiteY2" fmla="*/ 7620 h 7624"/>
                <a:gd name="connsiteX3" fmla="*/ 3736 w 4403"/>
                <a:gd name="connsiteY3" fmla="*/ 5429 h 7624"/>
                <a:gd name="connsiteX4" fmla="*/ 4403 w 4403"/>
                <a:gd name="connsiteY4" fmla="*/ 0 h 7624"/>
                <a:gd name="connsiteX5" fmla="*/ 4403 w 4403"/>
                <a:gd name="connsiteY5" fmla="*/ 0 h 7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03" h="7624">
                  <a:moveTo>
                    <a:pt x="4403" y="0"/>
                  </a:moveTo>
                  <a:cubicBezTo>
                    <a:pt x="3165" y="1238"/>
                    <a:pt x="1546" y="2191"/>
                    <a:pt x="593" y="3619"/>
                  </a:cubicBezTo>
                  <a:cubicBezTo>
                    <a:pt x="-645" y="5715"/>
                    <a:pt x="117" y="7334"/>
                    <a:pt x="2308" y="7620"/>
                  </a:cubicBezTo>
                  <a:cubicBezTo>
                    <a:pt x="2689" y="7715"/>
                    <a:pt x="3546" y="6286"/>
                    <a:pt x="3736" y="5429"/>
                  </a:cubicBezTo>
                  <a:cubicBezTo>
                    <a:pt x="4213" y="3810"/>
                    <a:pt x="4213" y="1905"/>
                    <a:pt x="4403" y="0"/>
                  </a:cubicBezTo>
                  <a:lnTo>
                    <a:pt x="4403" y="0"/>
                  </a:ln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3F9D538-737A-4812-BB93-373174CA9EC5}"/>
                </a:ext>
              </a:extLst>
            </p:cNvPr>
            <p:cNvSpPr/>
            <p:nvPr/>
          </p:nvSpPr>
          <p:spPr>
            <a:xfrm>
              <a:off x="1773857" y="679007"/>
              <a:ext cx="2667" cy="3333"/>
            </a:xfrm>
            <a:custGeom>
              <a:avLst/>
              <a:gdLst>
                <a:gd name="connsiteX0" fmla="*/ 762 w 2667"/>
                <a:gd name="connsiteY0" fmla="*/ 3334 h 3333"/>
                <a:gd name="connsiteX1" fmla="*/ 2667 w 2667"/>
                <a:gd name="connsiteY1" fmla="*/ 2572 h 3333"/>
                <a:gd name="connsiteX2" fmla="*/ 1905 w 2667"/>
                <a:gd name="connsiteY2" fmla="*/ 0 h 3333"/>
                <a:gd name="connsiteX3" fmla="*/ 0 w 2667"/>
                <a:gd name="connsiteY3" fmla="*/ 762 h 3333"/>
                <a:gd name="connsiteX4" fmla="*/ 762 w 2667"/>
                <a:gd name="connsiteY4" fmla="*/ 3334 h 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7" h="3333">
                  <a:moveTo>
                    <a:pt x="762" y="3334"/>
                  </a:moveTo>
                  <a:cubicBezTo>
                    <a:pt x="1429" y="3048"/>
                    <a:pt x="2667" y="2857"/>
                    <a:pt x="2667" y="2572"/>
                  </a:cubicBezTo>
                  <a:cubicBezTo>
                    <a:pt x="2667" y="1714"/>
                    <a:pt x="2191" y="857"/>
                    <a:pt x="1905" y="0"/>
                  </a:cubicBezTo>
                  <a:cubicBezTo>
                    <a:pt x="1238" y="286"/>
                    <a:pt x="0" y="476"/>
                    <a:pt x="0" y="762"/>
                  </a:cubicBezTo>
                  <a:cubicBezTo>
                    <a:pt x="0" y="1619"/>
                    <a:pt x="476" y="2476"/>
                    <a:pt x="762" y="3334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FA3AA84-FBB7-4923-9560-191A976FA16C}"/>
                </a:ext>
              </a:extLst>
            </p:cNvPr>
            <p:cNvSpPr/>
            <p:nvPr/>
          </p:nvSpPr>
          <p:spPr>
            <a:xfrm>
              <a:off x="1440729" y="499072"/>
              <a:ext cx="161582" cy="290425"/>
            </a:xfrm>
            <a:custGeom>
              <a:avLst/>
              <a:gdLst>
                <a:gd name="connsiteX0" fmla="*/ 4992 w 161582"/>
                <a:gd name="connsiteY0" fmla="*/ 181555 h 290425"/>
                <a:gd name="connsiteX1" fmla="*/ 16041 w 161582"/>
                <a:gd name="connsiteY1" fmla="*/ 193651 h 290425"/>
                <a:gd name="connsiteX2" fmla="*/ 16041 w 161582"/>
                <a:gd name="connsiteY2" fmla="*/ 205748 h 290425"/>
                <a:gd name="connsiteX3" fmla="*/ 25185 w 161582"/>
                <a:gd name="connsiteY3" fmla="*/ 211654 h 290425"/>
                <a:gd name="connsiteX4" fmla="*/ 39949 w 161582"/>
                <a:gd name="connsiteY4" fmla="*/ 221083 h 290425"/>
                <a:gd name="connsiteX5" fmla="*/ 27852 w 161582"/>
                <a:gd name="connsiteY5" fmla="*/ 230989 h 290425"/>
                <a:gd name="connsiteX6" fmla="*/ 27471 w 161582"/>
                <a:gd name="connsiteY6" fmla="*/ 241276 h 290425"/>
                <a:gd name="connsiteX7" fmla="*/ 36520 w 161582"/>
                <a:gd name="connsiteY7" fmla="*/ 246134 h 290425"/>
                <a:gd name="connsiteX8" fmla="*/ 41568 w 161582"/>
                <a:gd name="connsiteY8" fmla="*/ 250420 h 290425"/>
                <a:gd name="connsiteX9" fmla="*/ 36329 w 161582"/>
                <a:gd name="connsiteY9" fmla="*/ 256516 h 290425"/>
                <a:gd name="connsiteX10" fmla="*/ 31090 w 161582"/>
                <a:gd name="connsiteY10" fmla="*/ 256231 h 290425"/>
                <a:gd name="connsiteX11" fmla="*/ 26137 w 161582"/>
                <a:gd name="connsiteY11" fmla="*/ 256993 h 290425"/>
                <a:gd name="connsiteX12" fmla="*/ 27185 w 161582"/>
                <a:gd name="connsiteY12" fmla="*/ 262041 h 290425"/>
                <a:gd name="connsiteX13" fmla="*/ 43759 w 161582"/>
                <a:gd name="connsiteY13" fmla="*/ 277281 h 290425"/>
                <a:gd name="connsiteX14" fmla="*/ 50236 w 161582"/>
                <a:gd name="connsiteY14" fmla="*/ 277281 h 290425"/>
                <a:gd name="connsiteX15" fmla="*/ 60237 w 161582"/>
                <a:gd name="connsiteY15" fmla="*/ 280615 h 290425"/>
                <a:gd name="connsiteX16" fmla="*/ 65952 w 161582"/>
                <a:gd name="connsiteY16" fmla="*/ 290425 h 290425"/>
                <a:gd name="connsiteX17" fmla="*/ 77668 w 161582"/>
                <a:gd name="connsiteY17" fmla="*/ 272899 h 290425"/>
                <a:gd name="connsiteX18" fmla="*/ 65952 w 161582"/>
                <a:gd name="connsiteY18" fmla="*/ 254135 h 290425"/>
                <a:gd name="connsiteX19" fmla="*/ 65952 w 161582"/>
                <a:gd name="connsiteY19" fmla="*/ 242038 h 290425"/>
                <a:gd name="connsiteX20" fmla="*/ 54141 w 161582"/>
                <a:gd name="connsiteY20" fmla="*/ 226132 h 290425"/>
                <a:gd name="connsiteX21" fmla="*/ 58903 w 161582"/>
                <a:gd name="connsiteY21" fmla="*/ 223941 h 290425"/>
                <a:gd name="connsiteX22" fmla="*/ 69381 w 161582"/>
                <a:gd name="connsiteY22" fmla="*/ 216988 h 290425"/>
                <a:gd name="connsiteX23" fmla="*/ 62047 w 161582"/>
                <a:gd name="connsiteY23" fmla="*/ 204986 h 290425"/>
                <a:gd name="connsiteX24" fmla="*/ 41854 w 161582"/>
                <a:gd name="connsiteY24" fmla="*/ 195366 h 290425"/>
                <a:gd name="connsiteX25" fmla="*/ 62332 w 161582"/>
                <a:gd name="connsiteY25" fmla="*/ 165743 h 290425"/>
                <a:gd name="connsiteX26" fmla="*/ 43854 w 161582"/>
                <a:gd name="connsiteY26" fmla="*/ 156028 h 290425"/>
                <a:gd name="connsiteX27" fmla="*/ 35186 w 161582"/>
                <a:gd name="connsiteY27" fmla="*/ 162505 h 290425"/>
                <a:gd name="connsiteX28" fmla="*/ 35948 w 161582"/>
                <a:gd name="connsiteY28" fmla="*/ 165362 h 290425"/>
                <a:gd name="connsiteX29" fmla="*/ 31281 w 161582"/>
                <a:gd name="connsiteY29" fmla="*/ 174220 h 290425"/>
                <a:gd name="connsiteX30" fmla="*/ 22137 w 161582"/>
                <a:gd name="connsiteY30" fmla="*/ 165553 h 290425"/>
                <a:gd name="connsiteX31" fmla="*/ 23566 w 161582"/>
                <a:gd name="connsiteY31" fmla="*/ 141645 h 290425"/>
                <a:gd name="connsiteX32" fmla="*/ 27185 w 161582"/>
                <a:gd name="connsiteY32" fmla="*/ 127167 h 290425"/>
                <a:gd name="connsiteX33" fmla="*/ 43949 w 161582"/>
                <a:gd name="connsiteY33" fmla="*/ 113641 h 290425"/>
                <a:gd name="connsiteX34" fmla="*/ 65666 w 161582"/>
                <a:gd name="connsiteY34" fmla="*/ 93067 h 290425"/>
                <a:gd name="connsiteX35" fmla="*/ 90145 w 161582"/>
                <a:gd name="connsiteY35" fmla="*/ 80590 h 290425"/>
                <a:gd name="connsiteX36" fmla="*/ 105481 w 161582"/>
                <a:gd name="connsiteY36" fmla="*/ 61254 h 290425"/>
                <a:gd name="connsiteX37" fmla="*/ 132817 w 161582"/>
                <a:gd name="connsiteY37" fmla="*/ 39632 h 290425"/>
                <a:gd name="connsiteX38" fmla="*/ 136627 w 161582"/>
                <a:gd name="connsiteY38" fmla="*/ 42775 h 290425"/>
                <a:gd name="connsiteX39" fmla="*/ 137961 w 161582"/>
                <a:gd name="connsiteY39" fmla="*/ 54586 h 290425"/>
                <a:gd name="connsiteX40" fmla="*/ 150248 w 161582"/>
                <a:gd name="connsiteY40" fmla="*/ 43252 h 290425"/>
                <a:gd name="connsiteX41" fmla="*/ 152439 w 161582"/>
                <a:gd name="connsiteY41" fmla="*/ 35441 h 290425"/>
                <a:gd name="connsiteX42" fmla="*/ 161583 w 161582"/>
                <a:gd name="connsiteY42" fmla="*/ 17248 h 290425"/>
                <a:gd name="connsiteX43" fmla="*/ 143390 w 161582"/>
                <a:gd name="connsiteY43" fmla="*/ 294 h 290425"/>
                <a:gd name="connsiteX44" fmla="*/ 140628 w 161582"/>
                <a:gd name="connsiteY44" fmla="*/ 199 h 290425"/>
                <a:gd name="connsiteX45" fmla="*/ 120435 w 161582"/>
                <a:gd name="connsiteY45" fmla="*/ 7438 h 290425"/>
                <a:gd name="connsiteX46" fmla="*/ 102623 w 161582"/>
                <a:gd name="connsiteY46" fmla="*/ 5533 h 290425"/>
                <a:gd name="connsiteX47" fmla="*/ 91860 w 161582"/>
                <a:gd name="connsiteY47" fmla="*/ 17725 h 290425"/>
                <a:gd name="connsiteX48" fmla="*/ 95289 w 161582"/>
                <a:gd name="connsiteY48" fmla="*/ 39442 h 290425"/>
                <a:gd name="connsiteX49" fmla="*/ 86621 w 161582"/>
                <a:gd name="connsiteY49" fmla="*/ 55539 h 290425"/>
                <a:gd name="connsiteX50" fmla="*/ 81192 w 161582"/>
                <a:gd name="connsiteY50" fmla="*/ 50586 h 290425"/>
                <a:gd name="connsiteX51" fmla="*/ 77001 w 161582"/>
                <a:gd name="connsiteY51" fmla="*/ 24392 h 290425"/>
                <a:gd name="connsiteX52" fmla="*/ 77001 w 161582"/>
                <a:gd name="connsiteY52" fmla="*/ 24392 h 290425"/>
                <a:gd name="connsiteX53" fmla="*/ 66047 w 161582"/>
                <a:gd name="connsiteY53" fmla="*/ 24392 h 290425"/>
                <a:gd name="connsiteX54" fmla="*/ 43378 w 161582"/>
                <a:gd name="connsiteY54" fmla="*/ 40394 h 290425"/>
                <a:gd name="connsiteX55" fmla="*/ 33091 w 161582"/>
                <a:gd name="connsiteY55" fmla="*/ 47728 h 290425"/>
                <a:gd name="connsiteX56" fmla="*/ 28995 w 161582"/>
                <a:gd name="connsiteY56" fmla="*/ 57063 h 290425"/>
                <a:gd name="connsiteX57" fmla="*/ 25756 w 161582"/>
                <a:gd name="connsiteY57" fmla="*/ 68969 h 290425"/>
                <a:gd name="connsiteX58" fmla="*/ 15279 w 161582"/>
                <a:gd name="connsiteY58" fmla="*/ 70969 h 290425"/>
                <a:gd name="connsiteX59" fmla="*/ 8802 w 161582"/>
                <a:gd name="connsiteY59" fmla="*/ 78875 h 290425"/>
                <a:gd name="connsiteX60" fmla="*/ 706 w 161582"/>
                <a:gd name="connsiteY60" fmla="*/ 108784 h 290425"/>
                <a:gd name="connsiteX61" fmla="*/ 3944 w 161582"/>
                <a:gd name="connsiteY61" fmla="*/ 118690 h 290425"/>
                <a:gd name="connsiteX62" fmla="*/ 10612 w 161582"/>
                <a:gd name="connsiteY62" fmla="*/ 115261 h 290425"/>
                <a:gd name="connsiteX63" fmla="*/ 10612 w 161582"/>
                <a:gd name="connsiteY63" fmla="*/ 115261 h 290425"/>
                <a:gd name="connsiteX64" fmla="*/ 13945 w 161582"/>
                <a:gd name="connsiteY64" fmla="*/ 125357 h 290425"/>
                <a:gd name="connsiteX65" fmla="*/ 10040 w 161582"/>
                <a:gd name="connsiteY65" fmla="*/ 162124 h 290425"/>
                <a:gd name="connsiteX66" fmla="*/ 4992 w 161582"/>
                <a:gd name="connsiteY66" fmla="*/ 181555 h 29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1582" h="290425">
                  <a:moveTo>
                    <a:pt x="4992" y="181555"/>
                  </a:moveTo>
                  <a:cubicBezTo>
                    <a:pt x="10231" y="183841"/>
                    <a:pt x="13945" y="187936"/>
                    <a:pt x="16041" y="193651"/>
                  </a:cubicBezTo>
                  <a:cubicBezTo>
                    <a:pt x="21089" y="197652"/>
                    <a:pt x="20041" y="201748"/>
                    <a:pt x="16041" y="205748"/>
                  </a:cubicBezTo>
                  <a:cubicBezTo>
                    <a:pt x="18232" y="209177"/>
                    <a:pt x="21280" y="211177"/>
                    <a:pt x="25185" y="211654"/>
                  </a:cubicBezTo>
                  <a:cubicBezTo>
                    <a:pt x="31471" y="212416"/>
                    <a:pt x="39568" y="211939"/>
                    <a:pt x="39949" y="221083"/>
                  </a:cubicBezTo>
                  <a:cubicBezTo>
                    <a:pt x="40330" y="228418"/>
                    <a:pt x="32519" y="228322"/>
                    <a:pt x="27852" y="230989"/>
                  </a:cubicBezTo>
                  <a:cubicBezTo>
                    <a:pt x="23280" y="233561"/>
                    <a:pt x="25947" y="237847"/>
                    <a:pt x="27471" y="241276"/>
                  </a:cubicBezTo>
                  <a:cubicBezTo>
                    <a:pt x="29281" y="245277"/>
                    <a:pt x="32424" y="246801"/>
                    <a:pt x="36520" y="246134"/>
                  </a:cubicBezTo>
                  <a:cubicBezTo>
                    <a:pt x="39568" y="245563"/>
                    <a:pt x="42520" y="246515"/>
                    <a:pt x="41568" y="250420"/>
                  </a:cubicBezTo>
                  <a:cubicBezTo>
                    <a:pt x="40996" y="252802"/>
                    <a:pt x="38520" y="255088"/>
                    <a:pt x="36329" y="256516"/>
                  </a:cubicBezTo>
                  <a:cubicBezTo>
                    <a:pt x="35091" y="257374"/>
                    <a:pt x="32900" y="256135"/>
                    <a:pt x="31090" y="256231"/>
                  </a:cubicBezTo>
                  <a:cubicBezTo>
                    <a:pt x="29471" y="256231"/>
                    <a:pt x="27757" y="256707"/>
                    <a:pt x="26137" y="256993"/>
                  </a:cubicBezTo>
                  <a:cubicBezTo>
                    <a:pt x="26423" y="258707"/>
                    <a:pt x="26233" y="261088"/>
                    <a:pt x="27185" y="262041"/>
                  </a:cubicBezTo>
                  <a:cubicBezTo>
                    <a:pt x="32519" y="267280"/>
                    <a:pt x="40234" y="269375"/>
                    <a:pt x="43759" y="277281"/>
                  </a:cubicBezTo>
                  <a:cubicBezTo>
                    <a:pt x="45283" y="280710"/>
                    <a:pt x="48045" y="279376"/>
                    <a:pt x="50236" y="277281"/>
                  </a:cubicBezTo>
                  <a:cubicBezTo>
                    <a:pt x="55093" y="272804"/>
                    <a:pt x="58046" y="274423"/>
                    <a:pt x="60237" y="280615"/>
                  </a:cubicBezTo>
                  <a:cubicBezTo>
                    <a:pt x="61475" y="284139"/>
                    <a:pt x="64047" y="287187"/>
                    <a:pt x="65952" y="290425"/>
                  </a:cubicBezTo>
                  <a:cubicBezTo>
                    <a:pt x="70143" y="284615"/>
                    <a:pt x="77858" y="278614"/>
                    <a:pt x="77668" y="272899"/>
                  </a:cubicBezTo>
                  <a:cubicBezTo>
                    <a:pt x="77477" y="266518"/>
                    <a:pt x="70143" y="260422"/>
                    <a:pt x="65952" y="254135"/>
                  </a:cubicBezTo>
                  <a:cubicBezTo>
                    <a:pt x="60999" y="250135"/>
                    <a:pt x="62904" y="246039"/>
                    <a:pt x="65952" y="242038"/>
                  </a:cubicBezTo>
                  <a:cubicBezTo>
                    <a:pt x="62047" y="236800"/>
                    <a:pt x="58046" y="231466"/>
                    <a:pt x="54141" y="226132"/>
                  </a:cubicBezTo>
                  <a:cubicBezTo>
                    <a:pt x="55760" y="225370"/>
                    <a:pt x="57284" y="224417"/>
                    <a:pt x="58903" y="223941"/>
                  </a:cubicBezTo>
                  <a:cubicBezTo>
                    <a:pt x="63190" y="222798"/>
                    <a:pt x="69095" y="224036"/>
                    <a:pt x="69381" y="216988"/>
                  </a:cubicBezTo>
                  <a:cubicBezTo>
                    <a:pt x="69571" y="211558"/>
                    <a:pt x="65666" y="207939"/>
                    <a:pt x="62047" y="204986"/>
                  </a:cubicBezTo>
                  <a:cubicBezTo>
                    <a:pt x="56236" y="200414"/>
                    <a:pt x="46902" y="205462"/>
                    <a:pt x="41854" y="195366"/>
                  </a:cubicBezTo>
                  <a:cubicBezTo>
                    <a:pt x="48426" y="185936"/>
                    <a:pt x="55379" y="175840"/>
                    <a:pt x="62332" y="165743"/>
                  </a:cubicBezTo>
                  <a:cubicBezTo>
                    <a:pt x="59284" y="155742"/>
                    <a:pt x="49569" y="161552"/>
                    <a:pt x="43854" y="156028"/>
                  </a:cubicBezTo>
                  <a:cubicBezTo>
                    <a:pt x="37853" y="150122"/>
                    <a:pt x="34996" y="152980"/>
                    <a:pt x="35186" y="162505"/>
                  </a:cubicBezTo>
                  <a:cubicBezTo>
                    <a:pt x="35186" y="163457"/>
                    <a:pt x="35662" y="164410"/>
                    <a:pt x="35948" y="165362"/>
                  </a:cubicBezTo>
                  <a:cubicBezTo>
                    <a:pt x="37186" y="170125"/>
                    <a:pt x="35472" y="173173"/>
                    <a:pt x="31281" y="174220"/>
                  </a:cubicBezTo>
                  <a:cubicBezTo>
                    <a:pt x="26804" y="175363"/>
                    <a:pt x="22613" y="171363"/>
                    <a:pt x="22137" y="165553"/>
                  </a:cubicBezTo>
                  <a:cubicBezTo>
                    <a:pt x="21470" y="157552"/>
                    <a:pt x="21089" y="149551"/>
                    <a:pt x="23566" y="141645"/>
                  </a:cubicBezTo>
                  <a:cubicBezTo>
                    <a:pt x="25090" y="136882"/>
                    <a:pt x="26042" y="132025"/>
                    <a:pt x="27185" y="127167"/>
                  </a:cubicBezTo>
                  <a:cubicBezTo>
                    <a:pt x="36329" y="127643"/>
                    <a:pt x="37853" y="116594"/>
                    <a:pt x="43949" y="113641"/>
                  </a:cubicBezTo>
                  <a:cubicBezTo>
                    <a:pt x="53474" y="108974"/>
                    <a:pt x="58808" y="100687"/>
                    <a:pt x="65666" y="93067"/>
                  </a:cubicBezTo>
                  <a:cubicBezTo>
                    <a:pt x="71572" y="86495"/>
                    <a:pt x="81763" y="84400"/>
                    <a:pt x="90145" y="80590"/>
                  </a:cubicBezTo>
                  <a:cubicBezTo>
                    <a:pt x="98146" y="76875"/>
                    <a:pt x="103385" y="71065"/>
                    <a:pt x="105481" y="61254"/>
                  </a:cubicBezTo>
                  <a:cubicBezTo>
                    <a:pt x="108814" y="46109"/>
                    <a:pt x="124912" y="48776"/>
                    <a:pt x="132817" y="39632"/>
                  </a:cubicBezTo>
                  <a:cubicBezTo>
                    <a:pt x="133008" y="39442"/>
                    <a:pt x="136246" y="41347"/>
                    <a:pt x="136627" y="42775"/>
                  </a:cubicBezTo>
                  <a:cubicBezTo>
                    <a:pt x="137485" y="46585"/>
                    <a:pt x="137580" y="50586"/>
                    <a:pt x="137961" y="54586"/>
                  </a:cubicBezTo>
                  <a:cubicBezTo>
                    <a:pt x="142057" y="50872"/>
                    <a:pt x="146533" y="47443"/>
                    <a:pt x="150248" y="43252"/>
                  </a:cubicBezTo>
                  <a:cubicBezTo>
                    <a:pt x="151867" y="41442"/>
                    <a:pt x="153391" y="36584"/>
                    <a:pt x="152439" y="35441"/>
                  </a:cubicBezTo>
                  <a:cubicBezTo>
                    <a:pt x="141961" y="22201"/>
                    <a:pt x="151010" y="19344"/>
                    <a:pt x="161583" y="17248"/>
                  </a:cubicBezTo>
                  <a:cubicBezTo>
                    <a:pt x="157582" y="7533"/>
                    <a:pt x="147200" y="8104"/>
                    <a:pt x="143390" y="294"/>
                  </a:cubicBezTo>
                  <a:cubicBezTo>
                    <a:pt x="142438" y="294"/>
                    <a:pt x="141580" y="389"/>
                    <a:pt x="140628" y="199"/>
                  </a:cubicBezTo>
                  <a:cubicBezTo>
                    <a:pt x="132532" y="-1325"/>
                    <a:pt x="127102" y="6390"/>
                    <a:pt x="120435" y="7438"/>
                  </a:cubicBezTo>
                  <a:cubicBezTo>
                    <a:pt x="115101" y="8295"/>
                    <a:pt x="109386" y="3723"/>
                    <a:pt x="102623" y="5533"/>
                  </a:cubicBezTo>
                  <a:cubicBezTo>
                    <a:pt x="95956" y="7342"/>
                    <a:pt x="91003" y="7152"/>
                    <a:pt x="91860" y="17725"/>
                  </a:cubicBezTo>
                  <a:cubicBezTo>
                    <a:pt x="92431" y="25154"/>
                    <a:pt x="87955" y="32774"/>
                    <a:pt x="95289" y="39442"/>
                  </a:cubicBezTo>
                  <a:cubicBezTo>
                    <a:pt x="97575" y="41537"/>
                    <a:pt x="90431" y="54682"/>
                    <a:pt x="86621" y="55539"/>
                  </a:cubicBezTo>
                  <a:cubicBezTo>
                    <a:pt x="83478" y="56206"/>
                    <a:pt x="81668" y="53253"/>
                    <a:pt x="81192" y="50586"/>
                  </a:cubicBezTo>
                  <a:cubicBezTo>
                    <a:pt x="79573" y="41918"/>
                    <a:pt x="78430" y="33155"/>
                    <a:pt x="77001" y="24392"/>
                  </a:cubicBezTo>
                  <a:lnTo>
                    <a:pt x="77001" y="24392"/>
                  </a:lnTo>
                  <a:cubicBezTo>
                    <a:pt x="73381" y="24392"/>
                    <a:pt x="69667" y="24583"/>
                    <a:pt x="66047" y="24392"/>
                  </a:cubicBezTo>
                  <a:cubicBezTo>
                    <a:pt x="54998" y="23821"/>
                    <a:pt x="46235" y="26869"/>
                    <a:pt x="43378" y="40394"/>
                  </a:cubicBezTo>
                  <a:cubicBezTo>
                    <a:pt x="42139" y="46109"/>
                    <a:pt x="38044" y="48681"/>
                    <a:pt x="33091" y="47728"/>
                  </a:cubicBezTo>
                  <a:cubicBezTo>
                    <a:pt x="20041" y="45061"/>
                    <a:pt x="23089" y="49633"/>
                    <a:pt x="28995" y="57063"/>
                  </a:cubicBezTo>
                  <a:cubicBezTo>
                    <a:pt x="32900" y="62016"/>
                    <a:pt x="30424" y="66683"/>
                    <a:pt x="25756" y="68969"/>
                  </a:cubicBezTo>
                  <a:cubicBezTo>
                    <a:pt x="22613" y="70493"/>
                    <a:pt x="18613" y="69731"/>
                    <a:pt x="15279" y="70969"/>
                  </a:cubicBezTo>
                  <a:cubicBezTo>
                    <a:pt x="11850" y="72112"/>
                    <a:pt x="7183" y="74970"/>
                    <a:pt x="8802" y="78875"/>
                  </a:cubicBezTo>
                  <a:cubicBezTo>
                    <a:pt x="13850" y="91829"/>
                    <a:pt x="3944" y="99068"/>
                    <a:pt x="706" y="108784"/>
                  </a:cubicBezTo>
                  <a:cubicBezTo>
                    <a:pt x="-628" y="112594"/>
                    <a:pt x="-342" y="116975"/>
                    <a:pt x="3944" y="118690"/>
                  </a:cubicBezTo>
                  <a:cubicBezTo>
                    <a:pt x="6802" y="119833"/>
                    <a:pt x="8992" y="117832"/>
                    <a:pt x="10612" y="115261"/>
                  </a:cubicBezTo>
                  <a:lnTo>
                    <a:pt x="10612" y="115261"/>
                  </a:lnTo>
                  <a:cubicBezTo>
                    <a:pt x="13945" y="117737"/>
                    <a:pt x="16136" y="121642"/>
                    <a:pt x="13945" y="125357"/>
                  </a:cubicBezTo>
                  <a:cubicBezTo>
                    <a:pt x="7087" y="137073"/>
                    <a:pt x="5754" y="148789"/>
                    <a:pt x="10040" y="162124"/>
                  </a:cubicBezTo>
                  <a:cubicBezTo>
                    <a:pt x="12231" y="168791"/>
                    <a:pt x="7468" y="175268"/>
                    <a:pt x="4992" y="181555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4E407EB-FCD3-4792-B931-357C76168BE6}"/>
                </a:ext>
              </a:extLst>
            </p:cNvPr>
            <p:cNvSpPr/>
            <p:nvPr/>
          </p:nvSpPr>
          <p:spPr>
            <a:xfrm>
              <a:off x="1557545" y="566665"/>
              <a:ext cx="52650" cy="38601"/>
            </a:xfrm>
            <a:custGeom>
              <a:avLst/>
              <a:gdLst>
                <a:gd name="connsiteX0" fmla="*/ 0 w 52650"/>
                <a:gd name="connsiteY0" fmla="*/ 27284 h 38601"/>
                <a:gd name="connsiteX1" fmla="*/ 7430 w 52650"/>
                <a:gd name="connsiteY1" fmla="*/ 34332 h 38601"/>
                <a:gd name="connsiteX2" fmla="*/ 20383 w 52650"/>
                <a:gd name="connsiteY2" fmla="*/ 30332 h 38601"/>
                <a:gd name="connsiteX3" fmla="*/ 43529 w 52650"/>
                <a:gd name="connsiteY3" fmla="*/ 37285 h 38601"/>
                <a:gd name="connsiteX4" fmla="*/ 50673 w 52650"/>
                <a:gd name="connsiteY4" fmla="*/ 38047 h 38601"/>
                <a:gd name="connsiteX5" fmla="*/ 51625 w 52650"/>
                <a:gd name="connsiteY5" fmla="*/ 30141 h 38601"/>
                <a:gd name="connsiteX6" fmla="*/ 35814 w 52650"/>
                <a:gd name="connsiteY6" fmla="*/ 6329 h 38601"/>
                <a:gd name="connsiteX7" fmla="*/ 11240 w 52650"/>
                <a:gd name="connsiteY7" fmla="*/ 4995 h 38601"/>
                <a:gd name="connsiteX8" fmla="*/ 0 w 52650"/>
                <a:gd name="connsiteY8" fmla="*/ 27284 h 3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650" h="38601">
                  <a:moveTo>
                    <a:pt x="0" y="27284"/>
                  </a:moveTo>
                  <a:cubicBezTo>
                    <a:pt x="571" y="32046"/>
                    <a:pt x="3715" y="34618"/>
                    <a:pt x="7430" y="34332"/>
                  </a:cubicBezTo>
                  <a:cubicBezTo>
                    <a:pt x="11811" y="33951"/>
                    <a:pt x="16193" y="32046"/>
                    <a:pt x="20383" y="30332"/>
                  </a:cubicBezTo>
                  <a:cubicBezTo>
                    <a:pt x="29718" y="26426"/>
                    <a:pt x="37528" y="27379"/>
                    <a:pt x="43529" y="37285"/>
                  </a:cubicBezTo>
                  <a:cubicBezTo>
                    <a:pt x="44387" y="38714"/>
                    <a:pt x="48673" y="38999"/>
                    <a:pt x="50673" y="38047"/>
                  </a:cubicBezTo>
                  <a:cubicBezTo>
                    <a:pt x="53721" y="36523"/>
                    <a:pt x="52578" y="32999"/>
                    <a:pt x="51625" y="30141"/>
                  </a:cubicBezTo>
                  <a:cubicBezTo>
                    <a:pt x="48387" y="20616"/>
                    <a:pt x="42767" y="12901"/>
                    <a:pt x="35814" y="6329"/>
                  </a:cubicBezTo>
                  <a:cubicBezTo>
                    <a:pt x="27432" y="-1672"/>
                    <a:pt x="20574" y="-2053"/>
                    <a:pt x="11240" y="4995"/>
                  </a:cubicBezTo>
                  <a:cubicBezTo>
                    <a:pt x="4191" y="10234"/>
                    <a:pt x="95" y="18425"/>
                    <a:pt x="0" y="27284"/>
                  </a:cubicBezTo>
                  <a:close/>
                </a:path>
              </a:pathLst>
            </a:custGeom>
            <a:solidFill>
              <a:srgbClr val="96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C9F3D8E-28A5-41E2-9974-7F9BB32E0881}"/>
                </a:ext>
              </a:extLst>
            </p:cNvPr>
            <p:cNvSpPr/>
            <p:nvPr/>
          </p:nvSpPr>
          <p:spPr>
            <a:xfrm>
              <a:off x="1639784" y="601188"/>
              <a:ext cx="10605" cy="20131"/>
            </a:xfrm>
            <a:custGeom>
              <a:avLst/>
              <a:gdLst>
                <a:gd name="connsiteX0" fmla="*/ 56 w 10605"/>
                <a:gd name="connsiteY0" fmla="*/ 14764 h 20131"/>
                <a:gd name="connsiteX1" fmla="*/ 2247 w 10605"/>
                <a:gd name="connsiteY1" fmla="*/ 19717 h 20131"/>
                <a:gd name="connsiteX2" fmla="*/ 8533 w 10605"/>
                <a:gd name="connsiteY2" fmla="*/ 16478 h 20131"/>
                <a:gd name="connsiteX3" fmla="*/ 10057 w 10605"/>
                <a:gd name="connsiteY3" fmla="*/ 2191 h 20131"/>
                <a:gd name="connsiteX4" fmla="*/ 8343 w 10605"/>
                <a:gd name="connsiteY4" fmla="*/ 0 h 20131"/>
                <a:gd name="connsiteX5" fmla="*/ 3676 w 10605"/>
                <a:gd name="connsiteY5" fmla="*/ 1143 h 20131"/>
                <a:gd name="connsiteX6" fmla="*/ 56 w 10605"/>
                <a:gd name="connsiteY6" fmla="*/ 14764 h 2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05" h="20131">
                  <a:moveTo>
                    <a:pt x="56" y="14764"/>
                  </a:moveTo>
                  <a:cubicBezTo>
                    <a:pt x="723" y="16478"/>
                    <a:pt x="1104" y="19145"/>
                    <a:pt x="2247" y="19717"/>
                  </a:cubicBezTo>
                  <a:cubicBezTo>
                    <a:pt x="4914" y="21050"/>
                    <a:pt x="7200" y="18955"/>
                    <a:pt x="8533" y="16478"/>
                  </a:cubicBezTo>
                  <a:cubicBezTo>
                    <a:pt x="11010" y="12002"/>
                    <a:pt x="10915" y="7049"/>
                    <a:pt x="10057" y="2191"/>
                  </a:cubicBezTo>
                  <a:cubicBezTo>
                    <a:pt x="9962" y="1334"/>
                    <a:pt x="8914" y="0"/>
                    <a:pt x="8343" y="0"/>
                  </a:cubicBezTo>
                  <a:cubicBezTo>
                    <a:pt x="6724" y="95"/>
                    <a:pt x="4819" y="191"/>
                    <a:pt x="3676" y="1143"/>
                  </a:cubicBezTo>
                  <a:cubicBezTo>
                    <a:pt x="-39" y="4763"/>
                    <a:pt x="-134" y="9811"/>
                    <a:pt x="56" y="14764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82BFF1C-4F79-48B1-B0DC-AFC6348D2CA3}"/>
                </a:ext>
              </a:extLst>
            </p:cNvPr>
            <p:cNvSpPr/>
            <p:nvPr/>
          </p:nvSpPr>
          <p:spPr>
            <a:xfrm>
              <a:off x="1599429" y="543752"/>
              <a:ext cx="10050" cy="9168"/>
            </a:xfrm>
            <a:custGeom>
              <a:avLst/>
              <a:gdLst>
                <a:gd name="connsiteX0" fmla="*/ 6598 w 10050"/>
                <a:gd name="connsiteY0" fmla="*/ 0 h 9168"/>
                <a:gd name="connsiteX1" fmla="*/ 216 w 10050"/>
                <a:gd name="connsiteY1" fmla="*/ 4382 h 9168"/>
                <a:gd name="connsiteX2" fmla="*/ 4979 w 10050"/>
                <a:gd name="connsiteY2" fmla="*/ 9144 h 9168"/>
                <a:gd name="connsiteX3" fmla="*/ 10027 w 10050"/>
                <a:gd name="connsiteY3" fmla="*/ 3620 h 9168"/>
                <a:gd name="connsiteX4" fmla="*/ 6598 w 10050"/>
                <a:gd name="connsiteY4" fmla="*/ 0 h 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0" h="9168">
                  <a:moveTo>
                    <a:pt x="6598" y="0"/>
                  </a:moveTo>
                  <a:cubicBezTo>
                    <a:pt x="3550" y="0"/>
                    <a:pt x="1073" y="1429"/>
                    <a:pt x="216" y="4382"/>
                  </a:cubicBezTo>
                  <a:cubicBezTo>
                    <a:pt x="-832" y="8477"/>
                    <a:pt x="2121" y="9334"/>
                    <a:pt x="4979" y="9144"/>
                  </a:cubicBezTo>
                  <a:cubicBezTo>
                    <a:pt x="7931" y="8953"/>
                    <a:pt x="10313" y="7144"/>
                    <a:pt x="10027" y="3620"/>
                  </a:cubicBezTo>
                  <a:cubicBezTo>
                    <a:pt x="9836" y="2191"/>
                    <a:pt x="7741" y="1143"/>
                    <a:pt x="6598" y="0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BE894DE-C813-4A6E-A61D-537CCFA379DB}"/>
                </a:ext>
              </a:extLst>
            </p:cNvPr>
            <p:cNvSpPr/>
            <p:nvPr/>
          </p:nvSpPr>
          <p:spPr>
            <a:xfrm>
              <a:off x="1497229" y="741205"/>
              <a:ext cx="9357" cy="14594"/>
            </a:xfrm>
            <a:custGeom>
              <a:avLst/>
              <a:gdLst>
                <a:gd name="connsiteX0" fmla="*/ 9357 w 9357"/>
                <a:gd name="connsiteY0" fmla="*/ 0 h 14594"/>
                <a:gd name="connsiteX1" fmla="*/ 2785 w 9357"/>
                <a:gd name="connsiteY1" fmla="*/ 4953 h 14594"/>
                <a:gd name="connsiteX2" fmla="*/ 213 w 9357"/>
                <a:gd name="connsiteY2" fmla="*/ 12383 h 14594"/>
                <a:gd name="connsiteX3" fmla="*/ 9357 w 9357"/>
                <a:gd name="connsiteY3" fmla="*/ 12097 h 14594"/>
                <a:gd name="connsiteX4" fmla="*/ 9357 w 9357"/>
                <a:gd name="connsiteY4" fmla="*/ 0 h 14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57" h="14594">
                  <a:moveTo>
                    <a:pt x="9357" y="0"/>
                  </a:moveTo>
                  <a:cubicBezTo>
                    <a:pt x="7166" y="1619"/>
                    <a:pt x="4404" y="2858"/>
                    <a:pt x="2785" y="4953"/>
                  </a:cubicBezTo>
                  <a:cubicBezTo>
                    <a:pt x="1261" y="6953"/>
                    <a:pt x="-644" y="10859"/>
                    <a:pt x="213" y="12383"/>
                  </a:cubicBezTo>
                  <a:cubicBezTo>
                    <a:pt x="2880" y="17335"/>
                    <a:pt x="6214" y="12478"/>
                    <a:pt x="9357" y="12097"/>
                  </a:cubicBezTo>
                  <a:cubicBezTo>
                    <a:pt x="9357" y="8001"/>
                    <a:pt x="9357" y="4001"/>
                    <a:pt x="9357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1809823-C220-4C07-9567-17980426FECC}"/>
                </a:ext>
              </a:extLst>
            </p:cNvPr>
            <p:cNvSpPr/>
            <p:nvPr/>
          </p:nvSpPr>
          <p:spPr>
            <a:xfrm>
              <a:off x="1571451" y="553344"/>
              <a:ext cx="7290" cy="4695"/>
            </a:xfrm>
            <a:custGeom>
              <a:avLst/>
              <a:gdLst>
                <a:gd name="connsiteX0" fmla="*/ 0 w 7290"/>
                <a:gd name="connsiteY0" fmla="*/ 2505 h 4695"/>
                <a:gd name="connsiteX1" fmla="*/ 1334 w 7290"/>
                <a:gd name="connsiteY1" fmla="*/ 4695 h 4695"/>
                <a:gd name="connsiteX2" fmla="*/ 5810 w 7290"/>
                <a:gd name="connsiteY2" fmla="*/ 2600 h 4695"/>
                <a:gd name="connsiteX3" fmla="*/ 4667 w 7290"/>
                <a:gd name="connsiteY3" fmla="*/ 409 h 4695"/>
                <a:gd name="connsiteX4" fmla="*/ 0 w 7290"/>
                <a:gd name="connsiteY4" fmla="*/ 2505 h 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90" h="4695">
                  <a:moveTo>
                    <a:pt x="0" y="2505"/>
                  </a:moveTo>
                  <a:cubicBezTo>
                    <a:pt x="476" y="3267"/>
                    <a:pt x="1048" y="4695"/>
                    <a:pt x="1334" y="4695"/>
                  </a:cubicBezTo>
                  <a:cubicBezTo>
                    <a:pt x="2858" y="4219"/>
                    <a:pt x="4572" y="3743"/>
                    <a:pt x="5810" y="2600"/>
                  </a:cubicBezTo>
                  <a:cubicBezTo>
                    <a:pt x="8192" y="409"/>
                    <a:pt x="7620" y="-639"/>
                    <a:pt x="4667" y="409"/>
                  </a:cubicBezTo>
                  <a:cubicBezTo>
                    <a:pt x="3048" y="981"/>
                    <a:pt x="1524" y="1838"/>
                    <a:pt x="0" y="2505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FD0B9D9-397F-44D3-A03A-3855F82A4979}"/>
                </a:ext>
              </a:extLst>
            </p:cNvPr>
            <p:cNvSpPr/>
            <p:nvPr/>
          </p:nvSpPr>
          <p:spPr>
            <a:xfrm>
              <a:off x="1616790" y="844075"/>
              <a:ext cx="11715" cy="11316"/>
            </a:xfrm>
            <a:custGeom>
              <a:avLst/>
              <a:gdLst>
                <a:gd name="connsiteX0" fmla="*/ 11716 w 11715"/>
                <a:gd name="connsiteY0" fmla="*/ 0 h 11316"/>
                <a:gd name="connsiteX1" fmla="*/ 2381 w 11715"/>
                <a:gd name="connsiteY1" fmla="*/ 5715 h 11316"/>
                <a:gd name="connsiteX2" fmla="*/ 0 w 11715"/>
                <a:gd name="connsiteY2" fmla="*/ 10097 h 11316"/>
                <a:gd name="connsiteX3" fmla="*/ 4953 w 11715"/>
                <a:gd name="connsiteY3" fmla="*/ 11240 h 11316"/>
                <a:gd name="connsiteX4" fmla="*/ 11716 w 11715"/>
                <a:gd name="connsiteY4" fmla="*/ 0 h 11316"/>
                <a:gd name="connsiteX5" fmla="*/ 11716 w 11715"/>
                <a:gd name="connsiteY5" fmla="*/ 0 h 11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15" h="11316">
                  <a:moveTo>
                    <a:pt x="11716" y="0"/>
                  </a:moveTo>
                  <a:cubicBezTo>
                    <a:pt x="8572" y="1810"/>
                    <a:pt x="5334" y="3524"/>
                    <a:pt x="2381" y="5715"/>
                  </a:cubicBezTo>
                  <a:cubicBezTo>
                    <a:pt x="1238" y="6572"/>
                    <a:pt x="762" y="8573"/>
                    <a:pt x="0" y="10097"/>
                  </a:cubicBezTo>
                  <a:cubicBezTo>
                    <a:pt x="1619" y="10478"/>
                    <a:pt x="3429" y="11621"/>
                    <a:pt x="4953" y="11240"/>
                  </a:cubicBezTo>
                  <a:cubicBezTo>
                    <a:pt x="10287" y="9811"/>
                    <a:pt x="11240" y="4953"/>
                    <a:pt x="11716" y="0"/>
                  </a:cubicBezTo>
                  <a:lnTo>
                    <a:pt x="11716" y="0"/>
                  </a:ln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B20AC0D-5456-48C7-A6EF-A1F4063E57E6}"/>
                </a:ext>
              </a:extLst>
            </p:cNvPr>
            <p:cNvSpPr/>
            <p:nvPr/>
          </p:nvSpPr>
          <p:spPr>
            <a:xfrm>
              <a:off x="1330064" y="753475"/>
              <a:ext cx="33889" cy="39740"/>
            </a:xfrm>
            <a:custGeom>
              <a:avLst/>
              <a:gdLst>
                <a:gd name="connsiteX0" fmla="*/ 26408 w 33889"/>
                <a:gd name="connsiteY0" fmla="*/ 17 h 39740"/>
                <a:gd name="connsiteX1" fmla="*/ 10787 w 33889"/>
                <a:gd name="connsiteY1" fmla="*/ 3160 h 39740"/>
                <a:gd name="connsiteX2" fmla="*/ 309 w 33889"/>
                <a:gd name="connsiteY2" fmla="*/ 18781 h 39740"/>
                <a:gd name="connsiteX3" fmla="*/ 6596 w 33889"/>
                <a:gd name="connsiteY3" fmla="*/ 30688 h 39740"/>
                <a:gd name="connsiteX4" fmla="*/ 26503 w 33889"/>
                <a:gd name="connsiteY4" fmla="*/ 39736 h 39740"/>
                <a:gd name="connsiteX5" fmla="*/ 30789 w 33889"/>
                <a:gd name="connsiteY5" fmla="*/ 36784 h 39740"/>
                <a:gd name="connsiteX6" fmla="*/ 31170 w 33889"/>
                <a:gd name="connsiteY6" fmla="*/ 31069 h 39740"/>
                <a:gd name="connsiteX7" fmla="*/ 25931 w 33889"/>
                <a:gd name="connsiteY7" fmla="*/ 24973 h 39740"/>
                <a:gd name="connsiteX8" fmla="*/ 18311 w 33889"/>
                <a:gd name="connsiteY8" fmla="*/ 15067 h 39740"/>
                <a:gd name="connsiteX9" fmla="*/ 29360 w 33889"/>
                <a:gd name="connsiteY9" fmla="*/ 8971 h 39740"/>
                <a:gd name="connsiteX10" fmla="*/ 33551 w 33889"/>
                <a:gd name="connsiteY10" fmla="*/ 3160 h 39740"/>
                <a:gd name="connsiteX11" fmla="*/ 26408 w 33889"/>
                <a:gd name="connsiteY11" fmla="*/ 17 h 3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889" h="39740">
                  <a:moveTo>
                    <a:pt x="26408" y="17"/>
                  </a:moveTo>
                  <a:cubicBezTo>
                    <a:pt x="21455" y="208"/>
                    <a:pt x="16121" y="2113"/>
                    <a:pt x="10787" y="3160"/>
                  </a:cubicBezTo>
                  <a:cubicBezTo>
                    <a:pt x="2690" y="4684"/>
                    <a:pt x="1833" y="12209"/>
                    <a:pt x="309" y="18781"/>
                  </a:cubicBezTo>
                  <a:cubicBezTo>
                    <a:pt x="-1024" y="24306"/>
                    <a:pt x="2119" y="28211"/>
                    <a:pt x="6596" y="30688"/>
                  </a:cubicBezTo>
                  <a:cubicBezTo>
                    <a:pt x="12977" y="34307"/>
                    <a:pt x="18978" y="39451"/>
                    <a:pt x="26503" y="39736"/>
                  </a:cubicBezTo>
                  <a:cubicBezTo>
                    <a:pt x="27932" y="39832"/>
                    <a:pt x="30027" y="38212"/>
                    <a:pt x="30789" y="36784"/>
                  </a:cubicBezTo>
                  <a:cubicBezTo>
                    <a:pt x="31551" y="35260"/>
                    <a:pt x="31932" y="32593"/>
                    <a:pt x="31170" y="31069"/>
                  </a:cubicBezTo>
                  <a:cubicBezTo>
                    <a:pt x="29932" y="28687"/>
                    <a:pt x="28122" y="26211"/>
                    <a:pt x="25931" y="24973"/>
                  </a:cubicBezTo>
                  <a:cubicBezTo>
                    <a:pt x="22026" y="22687"/>
                    <a:pt x="16406" y="22020"/>
                    <a:pt x="18311" y="15067"/>
                  </a:cubicBezTo>
                  <a:cubicBezTo>
                    <a:pt x="19931" y="9256"/>
                    <a:pt x="24407" y="8875"/>
                    <a:pt x="29360" y="8971"/>
                  </a:cubicBezTo>
                  <a:cubicBezTo>
                    <a:pt x="32027" y="8971"/>
                    <a:pt x="34885" y="6304"/>
                    <a:pt x="33551" y="3160"/>
                  </a:cubicBezTo>
                  <a:cubicBezTo>
                    <a:pt x="32694" y="1255"/>
                    <a:pt x="29170" y="-173"/>
                    <a:pt x="26408" y="17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28446E1-C245-4A93-86FE-9A2A60F2623C}"/>
                </a:ext>
              </a:extLst>
            </p:cNvPr>
            <p:cNvSpPr/>
            <p:nvPr/>
          </p:nvSpPr>
          <p:spPr>
            <a:xfrm>
              <a:off x="1517730" y="520817"/>
              <a:ext cx="2190" cy="2551"/>
            </a:xfrm>
            <a:custGeom>
              <a:avLst/>
              <a:gdLst>
                <a:gd name="connsiteX0" fmla="*/ 0 w 2190"/>
                <a:gd name="connsiteY0" fmla="*/ 2552 h 2551"/>
                <a:gd name="connsiteX1" fmla="*/ 2191 w 2190"/>
                <a:gd name="connsiteY1" fmla="*/ 1218 h 2551"/>
                <a:gd name="connsiteX2" fmla="*/ 0 w 2190"/>
                <a:gd name="connsiteY2" fmla="*/ 2552 h 2551"/>
                <a:gd name="connsiteX3" fmla="*/ 0 w 2190"/>
                <a:gd name="connsiteY3" fmla="*/ 2552 h 2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" h="2551">
                  <a:moveTo>
                    <a:pt x="0" y="2552"/>
                  </a:moveTo>
                  <a:cubicBezTo>
                    <a:pt x="762" y="2075"/>
                    <a:pt x="2191" y="1504"/>
                    <a:pt x="2191" y="1218"/>
                  </a:cubicBezTo>
                  <a:cubicBezTo>
                    <a:pt x="1715" y="-782"/>
                    <a:pt x="857" y="-306"/>
                    <a:pt x="0" y="2552"/>
                  </a:cubicBezTo>
                  <a:lnTo>
                    <a:pt x="0" y="2552"/>
                  </a:ln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B48D732-7E52-43AC-BD78-7D4F1CB3B1FC}"/>
                </a:ext>
              </a:extLst>
            </p:cNvPr>
            <p:cNvSpPr/>
            <p:nvPr/>
          </p:nvSpPr>
          <p:spPr>
            <a:xfrm>
              <a:off x="1362663" y="862173"/>
              <a:ext cx="5524" cy="6095"/>
            </a:xfrm>
            <a:custGeom>
              <a:avLst/>
              <a:gdLst>
                <a:gd name="connsiteX0" fmla="*/ 0 w 5524"/>
                <a:gd name="connsiteY0" fmla="*/ 0 h 6095"/>
                <a:gd name="connsiteX1" fmla="*/ 5524 w 5524"/>
                <a:gd name="connsiteY1" fmla="*/ 6096 h 6095"/>
                <a:gd name="connsiteX2" fmla="*/ 5524 w 5524"/>
                <a:gd name="connsiteY2" fmla="*/ 0 h 6095"/>
                <a:gd name="connsiteX3" fmla="*/ 0 w 5524"/>
                <a:gd name="connsiteY3" fmla="*/ 0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095">
                  <a:moveTo>
                    <a:pt x="0" y="0"/>
                  </a:moveTo>
                  <a:cubicBezTo>
                    <a:pt x="1810" y="2000"/>
                    <a:pt x="3715" y="4096"/>
                    <a:pt x="5524" y="6096"/>
                  </a:cubicBezTo>
                  <a:cubicBezTo>
                    <a:pt x="5524" y="4096"/>
                    <a:pt x="5524" y="2096"/>
                    <a:pt x="5524" y="0"/>
                  </a:cubicBezTo>
                  <a:cubicBezTo>
                    <a:pt x="3620" y="0"/>
                    <a:pt x="1810" y="0"/>
                    <a:pt x="0" y="0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577A80A-42B2-418F-AB3B-668F3E916135}"/>
                </a:ext>
              </a:extLst>
            </p:cNvPr>
            <p:cNvSpPr/>
            <p:nvPr/>
          </p:nvSpPr>
          <p:spPr>
            <a:xfrm>
              <a:off x="1456770" y="690443"/>
              <a:ext cx="10726" cy="14376"/>
            </a:xfrm>
            <a:custGeom>
              <a:avLst/>
              <a:gdLst>
                <a:gd name="connsiteX0" fmla="*/ 0 w 10726"/>
                <a:gd name="connsiteY0" fmla="*/ 14377 h 14376"/>
                <a:gd name="connsiteX1" fmla="*/ 5239 w 10726"/>
                <a:gd name="connsiteY1" fmla="*/ 13234 h 14376"/>
                <a:gd name="connsiteX2" fmla="*/ 9430 w 10726"/>
                <a:gd name="connsiteY2" fmla="*/ 1804 h 14376"/>
                <a:gd name="connsiteX3" fmla="*/ 0 w 10726"/>
                <a:gd name="connsiteY3" fmla="*/ 2280 h 14376"/>
                <a:gd name="connsiteX4" fmla="*/ 0 w 10726"/>
                <a:gd name="connsiteY4" fmla="*/ 14377 h 1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26" h="14376">
                  <a:moveTo>
                    <a:pt x="0" y="14377"/>
                  </a:moveTo>
                  <a:cubicBezTo>
                    <a:pt x="1715" y="13996"/>
                    <a:pt x="3619" y="13996"/>
                    <a:pt x="5239" y="13234"/>
                  </a:cubicBezTo>
                  <a:cubicBezTo>
                    <a:pt x="10001" y="11043"/>
                    <a:pt x="12382" y="6661"/>
                    <a:pt x="9430" y="1804"/>
                  </a:cubicBezTo>
                  <a:cubicBezTo>
                    <a:pt x="7048" y="-2102"/>
                    <a:pt x="3143" y="1423"/>
                    <a:pt x="0" y="2280"/>
                  </a:cubicBezTo>
                  <a:cubicBezTo>
                    <a:pt x="0" y="6376"/>
                    <a:pt x="0" y="10376"/>
                    <a:pt x="0" y="14377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0B41667-A8C6-41C7-9103-22727B3E82F3}"/>
                </a:ext>
              </a:extLst>
            </p:cNvPr>
            <p:cNvSpPr/>
            <p:nvPr/>
          </p:nvSpPr>
          <p:spPr>
            <a:xfrm>
              <a:off x="1481393" y="557373"/>
              <a:ext cx="12273" cy="23821"/>
            </a:xfrm>
            <a:custGeom>
              <a:avLst/>
              <a:gdLst>
                <a:gd name="connsiteX0" fmla="*/ 714 w 12273"/>
                <a:gd name="connsiteY0" fmla="*/ 0 h 23821"/>
                <a:gd name="connsiteX1" fmla="*/ 5286 w 12273"/>
                <a:gd name="connsiteY1" fmla="*/ 21812 h 23821"/>
                <a:gd name="connsiteX2" fmla="*/ 9762 w 12273"/>
                <a:gd name="connsiteY2" fmla="*/ 23717 h 23821"/>
                <a:gd name="connsiteX3" fmla="*/ 12239 w 12273"/>
                <a:gd name="connsiteY3" fmla="*/ 19240 h 23821"/>
                <a:gd name="connsiteX4" fmla="*/ 714 w 12273"/>
                <a:gd name="connsiteY4" fmla="*/ 0 h 2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73" h="23821">
                  <a:moveTo>
                    <a:pt x="714" y="0"/>
                  </a:moveTo>
                  <a:cubicBezTo>
                    <a:pt x="-1858" y="8572"/>
                    <a:pt x="3190" y="14954"/>
                    <a:pt x="5286" y="21812"/>
                  </a:cubicBezTo>
                  <a:cubicBezTo>
                    <a:pt x="5667" y="22955"/>
                    <a:pt x="8524" y="24194"/>
                    <a:pt x="9762" y="23717"/>
                  </a:cubicBezTo>
                  <a:cubicBezTo>
                    <a:pt x="11001" y="23336"/>
                    <a:pt x="12525" y="20479"/>
                    <a:pt x="12239" y="19240"/>
                  </a:cubicBezTo>
                  <a:cubicBezTo>
                    <a:pt x="10429" y="11811"/>
                    <a:pt x="8715" y="4001"/>
                    <a:pt x="714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EBAB6E6-3468-42F1-B378-A2CE888C2FB2}"/>
                </a:ext>
              </a:extLst>
            </p:cNvPr>
            <p:cNvSpPr/>
            <p:nvPr/>
          </p:nvSpPr>
          <p:spPr>
            <a:xfrm>
              <a:off x="1448893" y="611756"/>
              <a:ext cx="2352" cy="2385"/>
            </a:xfrm>
            <a:custGeom>
              <a:avLst/>
              <a:gdLst>
                <a:gd name="connsiteX0" fmla="*/ 2353 w 2352"/>
                <a:gd name="connsiteY0" fmla="*/ 2385 h 2385"/>
                <a:gd name="connsiteX1" fmla="*/ 1115 w 2352"/>
                <a:gd name="connsiteY1" fmla="*/ 4 h 2385"/>
                <a:gd name="connsiteX2" fmla="*/ 2353 w 2352"/>
                <a:gd name="connsiteY2" fmla="*/ 2385 h 2385"/>
                <a:gd name="connsiteX3" fmla="*/ 2353 w 2352"/>
                <a:gd name="connsiteY3" fmla="*/ 2385 h 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2" h="2385">
                  <a:moveTo>
                    <a:pt x="2353" y="2385"/>
                  </a:moveTo>
                  <a:cubicBezTo>
                    <a:pt x="1972" y="1528"/>
                    <a:pt x="1400" y="-91"/>
                    <a:pt x="1115" y="4"/>
                  </a:cubicBezTo>
                  <a:cubicBezTo>
                    <a:pt x="-695" y="385"/>
                    <a:pt x="-314" y="1338"/>
                    <a:pt x="2353" y="2385"/>
                  </a:cubicBezTo>
                  <a:lnTo>
                    <a:pt x="2353" y="2385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36BF129-9B22-4D4F-BC98-012D0AE8C339}"/>
                </a:ext>
              </a:extLst>
            </p:cNvPr>
            <p:cNvSpPr/>
            <p:nvPr/>
          </p:nvSpPr>
          <p:spPr>
            <a:xfrm>
              <a:off x="1465533" y="623762"/>
              <a:ext cx="2285" cy="2476"/>
            </a:xfrm>
            <a:custGeom>
              <a:avLst/>
              <a:gdLst>
                <a:gd name="connsiteX0" fmla="*/ 2286 w 2285"/>
                <a:gd name="connsiteY0" fmla="*/ 2477 h 2476"/>
                <a:gd name="connsiteX1" fmla="*/ 1048 w 2285"/>
                <a:gd name="connsiteY1" fmla="*/ 0 h 2476"/>
                <a:gd name="connsiteX2" fmla="*/ 0 w 2285"/>
                <a:gd name="connsiteY2" fmla="*/ 1048 h 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5" h="2476">
                  <a:moveTo>
                    <a:pt x="2286" y="2477"/>
                  </a:moveTo>
                  <a:lnTo>
                    <a:pt x="1048" y="0"/>
                  </a:lnTo>
                  <a:lnTo>
                    <a:pt x="0" y="1048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5" name="Graphic 83">
            <a:extLst>
              <a:ext uri="{FF2B5EF4-FFF2-40B4-BE49-F238E27FC236}">
                <a16:creationId xmlns:a16="http://schemas.microsoft.com/office/drawing/2014/main" id="{B4005EA4-0854-432B-BD77-8A540A2FF4A1}"/>
              </a:ext>
            </a:extLst>
          </p:cNvPr>
          <p:cNvGrpSpPr/>
          <p:nvPr/>
        </p:nvGrpSpPr>
        <p:grpSpPr>
          <a:xfrm>
            <a:off x="8702271" y="4499306"/>
            <a:ext cx="934548" cy="572722"/>
            <a:chOff x="3164399" y="1033671"/>
            <a:chExt cx="934548" cy="572722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7F8D664-73F4-4322-B96F-352CE6C184EC}"/>
                </a:ext>
              </a:extLst>
            </p:cNvPr>
            <p:cNvSpPr/>
            <p:nvPr/>
          </p:nvSpPr>
          <p:spPr>
            <a:xfrm>
              <a:off x="3634968" y="1260008"/>
              <a:ext cx="309784" cy="306646"/>
            </a:xfrm>
            <a:custGeom>
              <a:avLst/>
              <a:gdLst>
                <a:gd name="connsiteX0" fmla="*/ 276161 w 309784"/>
                <a:gd name="connsiteY0" fmla="*/ 250888 h 306646"/>
                <a:gd name="connsiteX1" fmla="*/ 243871 w 309784"/>
                <a:gd name="connsiteY1" fmla="*/ 254889 h 306646"/>
                <a:gd name="connsiteX2" fmla="*/ 197104 w 309784"/>
                <a:gd name="connsiteY2" fmla="*/ 258318 h 306646"/>
                <a:gd name="connsiteX3" fmla="*/ 169291 w 309784"/>
                <a:gd name="connsiteY3" fmla="*/ 271844 h 306646"/>
                <a:gd name="connsiteX4" fmla="*/ 160051 w 309784"/>
                <a:gd name="connsiteY4" fmla="*/ 279178 h 306646"/>
                <a:gd name="connsiteX5" fmla="*/ 126142 w 309784"/>
                <a:gd name="connsiteY5" fmla="*/ 301943 h 306646"/>
                <a:gd name="connsiteX6" fmla="*/ 120046 w 309784"/>
                <a:gd name="connsiteY6" fmla="*/ 306610 h 306646"/>
                <a:gd name="connsiteX7" fmla="*/ 19081 w 309784"/>
                <a:gd name="connsiteY7" fmla="*/ 283464 h 306646"/>
                <a:gd name="connsiteX8" fmla="*/ 2032 w 309784"/>
                <a:gd name="connsiteY8" fmla="*/ 222123 h 306646"/>
                <a:gd name="connsiteX9" fmla="*/ 28035 w 309784"/>
                <a:gd name="connsiteY9" fmla="*/ 179356 h 306646"/>
                <a:gd name="connsiteX10" fmla="*/ 72040 w 309784"/>
                <a:gd name="connsiteY10" fmla="*/ 157734 h 306646"/>
                <a:gd name="connsiteX11" fmla="*/ 97091 w 309784"/>
                <a:gd name="connsiteY11" fmla="*/ 166116 h 306646"/>
                <a:gd name="connsiteX12" fmla="*/ 91567 w 309784"/>
                <a:gd name="connsiteY12" fmla="*/ 110966 h 306646"/>
                <a:gd name="connsiteX13" fmla="*/ 122332 w 309784"/>
                <a:gd name="connsiteY13" fmla="*/ 63151 h 306646"/>
                <a:gd name="connsiteX14" fmla="*/ 137953 w 309784"/>
                <a:gd name="connsiteY14" fmla="*/ 79343 h 306646"/>
                <a:gd name="connsiteX15" fmla="*/ 132238 w 309784"/>
                <a:gd name="connsiteY15" fmla="*/ 98965 h 306646"/>
                <a:gd name="connsiteX16" fmla="*/ 183007 w 309784"/>
                <a:gd name="connsiteY16" fmla="*/ 83344 h 306646"/>
                <a:gd name="connsiteX17" fmla="*/ 175863 w 309784"/>
                <a:gd name="connsiteY17" fmla="*/ 78010 h 306646"/>
                <a:gd name="connsiteX18" fmla="*/ 180911 w 309784"/>
                <a:gd name="connsiteY18" fmla="*/ 11811 h 306646"/>
                <a:gd name="connsiteX19" fmla="*/ 204819 w 309784"/>
                <a:gd name="connsiteY19" fmla="*/ 0 h 306646"/>
                <a:gd name="connsiteX20" fmla="*/ 224536 w 309784"/>
                <a:gd name="connsiteY20" fmla="*/ 12192 h 306646"/>
                <a:gd name="connsiteX21" fmla="*/ 226726 w 309784"/>
                <a:gd name="connsiteY21" fmla="*/ 54388 h 306646"/>
                <a:gd name="connsiteX22" fmla="*/ 216725 w 309784"/>
                <a:gd name="connsiteY22" fmla="*/ 74200 h 306646"/>
                <a:gd name="connsiteX23" fmla="*/ 214249 w 309784"/>
                <a:gd name="connsiteY23" fmla="*/ 79248 h 306646"/>
                <a:gd name="connsiteX24" fmla="*/ 217487 w 309784"/>
                <a:gd name="connsiteY24" fmla="*/ 74867 h 306646"/>
                <a:gd name="connsiteX25" fmla="*/ 228441 w 309784"/>
                <a:gd name="connsiteY25" fmla="*/ 79343 h 306646"/>
                <a:gd name="connsiteX26" fmla="*/ 256921 w 309784"/>
                <a:gd name="connsiteY26" fmla="*/ 156782 h 306646"/>
                <a:gd name="connsiteX27" fmla="*/ 233203 w 309784"/>
                <a:gd name="connsiteY27" fmla="*/ 181547 h 306646"/>
                <a:gd name="connsiteX28" fmla="*/ 262350 w 309784"/>
                <a:gd name="connsiteY28" fmla="*/ 183071 h 306646"/>
                <a:gd name="connsiteX29" fmla="*/ 284829 w 309784"/>
                <a:gd name="connsiteY29" fmla="*/ 187261 h 306646"/>
                <a:gd name="connsiteX30" fmla="*/ 277685 w 309784"/>
                <a:gd name="connsiteY30" fmla="*/ 208598 h 306646"/>
                <a:gd name="connsiteX31" fmla="*/ 306451 w 309784"/>
                <a:gd name="connsiteY31" fmla="*/ 202597 h 306646"/>
                <a:gd name="connsiteX32" fmla="*/ 309784 w 309784"/>
                <a:gd name="connsiteY32" fmla="*/ 209455 h 306646"/>
                <a:gd name="connsiteX33" fmla="*/ 289591 w 309784"/>
                <a:gd name="connsiteY33" fmla="*/ 237935 h 306646"/>
                <a:gd name="connsiteX34" fmla="*/ 276161 w 309784"/>
                <a:gd name="connsiteY34" fmla="*/ 250888 h 30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9784" h="306646">
                  <a:moveTo>
                    <a:pt x="276161" y="250888"/>
                  </a:moveTo>
                  <a:cubicBezTo>
                    <a:pt x="266065" y="258985"/>
                    <a:pt x="254635" y="253746"/>
                    <a:pt x="243871" y="254889"/>
                  </a:cubicBezTo>
                  <a:cubicBezTo>
                    <a:pt x="227203" y="237935"/>
                    <a:pt x="212439" y="253460"/>
                    <a:pt x="197104" y="258318"/>
                  </a:cubicBezTo>
                  <a:cubicBezTo>
                    <a:pt x="187293" y="261461"/>
                    <a:pt x="177482" y="264605"/>
                    <a:pt x="169291" y="271844"/>
                  </a:cubicBezTo>
                  <a:cubicBezTo>
                    <a:pt x="166338" y="274511"/>
                    <a:pt x="163290" y="276987"/>
                    <a:pt x="160051" y="279178"/>
                  </a:cubicBezTo>
                  <a:cubicBezTo>
                    <a:pt x="147955" y="285274"/>
                    <a:pt x="133858" y="287846"/>
                    <a:pt x="126142" y="301943"/>
                  </a:cubicBezTo>
                  <a:cubicBezTo>
                    <a:pt x="124809" y="304324"/>
                    <a:pt x="122047" y="306991"/>
                    <a:pt x="120046" y="306610"/>
                  </a:cubicBezTo>
                  <a:cubicBezTo>
                    <a:pt x="86518" y="298323"/>
                    <a:pt x="48228" y="314420"/>
                    <a:pt x="19081" y="283464"/>
                  </a:cubicBezTo>
                  <a:cubicBezTo>
                    <a:pt x="11271" y="263843"/>
                    <a:pt x="10223" y="242221"/>
                    <a:pt x="2032" y="222123"/>
                  </a:cubicBezTo>
                  <a:cubicBezTo>
                    <a:pt x="-7017" y="199835"/>
                    <a:pt x="16414" y="190119"/>
                    <a:pt x="28035" y="179356"/>
                  </a:cubicBezTo>
                  <a:cubicBezTo>
                    <a:pt x="39751" y="168497"/>
                    <a:pt x="57467" y="165544"/>
                    <a:pt x="72040" y="157734"/>
                  </a:cubicBezTo>
                  <a:cubicBezTo>
                    <a:pt x="81661" y="152590"/>
                    <a:pt x="86995" y="164687"/>
                    <a:pt x="97091" y="166116"/>
                  </a:cubicBezTo>
                  <a:cubicBezTo>
                    <a:pt x="91757" y="147637"/>
                    <a:pt x="96996" y="128968"/>
                    <a:pt x="91567" y="110966"/>
                  </a:cubicBezTo>
                  <a:cubicBezTo>
                    <a:pt x="90043" y="105823"/>
                    <a:pt x="118046" y="62675"/>
                    <a:pt x="122332" y="63151"/>
                  </a:cubicBezTo>
                  <a:cubicBezTo>
                    <a:pt x="130810" y="64198"/>
                    <a:pt x="135858" y="70390"/>
                    <a:pt x="137953" y="79343"/>
                  </a:cubicBezTo>
                  <a:cubicBezTo>
                    <a:pt x="139858" y="87439"/>
                    <a:pt x="132143" y="92392"/>
                    <a:pt x="132238" y="98965"/>
                  </a:cubicBezTo>
                  <a:cubicBezTo>
                    <a:pt x="148717" y="91631"/>
                    <a:pt x="163385" y="77724"/>
                    <a:pt x="183007" y="83344"/>
                  </a:cubicBezTo>
                  <a:cubicBezTo>
                    <a:pt x="180911" y="81629"/>
                    <a:pt x="175863" y="81534"/>
                    <a:pt x="175863" y="78010"/>
                  </a:cubicBezTo>
                  <a:cubicBezTo>
                    <a:pt x="175672" y="55817"/>
                    <a:pt x="173672" y="33528"/>
                    <a:pt x="180911" y="11811"/>
                  </a:cubicBezTo>
                  <a:cubicBezTo>
                    <a:pt x="185483" y="-1810"/>
                    <a:pt x="197008" y="4191"/>
                    <a:pt x="204819" y="0"/>
                  </a:cubicBezTo>
                  <a:cubicBezTo>
                    <a:pt x="213010" y="857"/>
                    <a:pt x="218059" y="8001"/>
                    <a:pt x="224536" y="12192"/>
                  </a:cubicBezTo>
                  <a:cubicBezTo>
                    <a:pt x="243776" y="24479"/>
                    <a:pt x="245586" y="41053"/>
                    <a:pt x="226726" y="54388"/>
                  </a:cubicBezTo>
                  <a:cubicBezTo>
                    <a:pt x="218059" y="60484"/>
                    <a:pt x="221011" y="68390"/>
                    <a:pt x="216725" y="74200"/>
                  </a:cubicBezTo>
                  <a:cubicBezTo>
                    <a:pt x="216916" y="76676"/>
                    <a:pt x="212820" y="77248"/>
                    <a:pt x="214249" y="79248"/>
                  </a:cubicBezTo>
                  <a:cubicBezTo>
                    <a:pt x="214820" y="80105"/>
                    <a:pt x="215201" y="75438"/>
                    <a:pt x="217487" y="74867"/>
                  </a:cubicBezTo>
                  <a:cubicBezTo>
                    <a:pt x="222535" y="72485"/>
                    <a:pt x="226155" y="75248"/>
                    <a:pt x="228441" y="79343"/>
                  </a:cubicBezTo>
                  <a:cubicBezTo>
                    <a:pt x="241871" y="103156"/>
                    <a:pt x="242252" y="132112"/>
                    <a:pt x="256921" y="156782"/>
                  </a:cubicBezTo>
                  <a:cubicBezTo>
                    <a:pt x="267208" y="174117"/>
                    <a:pt x="237871" y="168497"/>
                    <a:pt x="233203" y="181547"/>
                  </a:cubicBezTo>
                  <a:cubicBezTo>
                    <a:pt x="242443" y="185642"/>
                    <a:pt x="250158" y="200978"/>
                    <a:pt x="262350" y="183071"/>
                  </a:cubicBezTo>
                  <a:cubicBezTo>
                    <a:pt x="268541" y="174022"/>
                    <a:pt x="278828" y="180023"/>
                    <a:pt x="284829" y="187261"/>
                  </a:cubicBezTo>
                  <a:cubicBezTo>
                    <a:pt x="292639" y="196691"/>
                    <a:pt x="283495" y="201930"/>
                    <a:pt x="277685" y="208598"/>
                  </a:cubicBezTo>
                  <a:cubicBezTo>
                    <a:pt x="287686" y="204216"/>
                    <a:pt x="295878" y="195929"/>
                    <a:pt x="306451" y="202597"/>
                  </a:cubicBezTo>
                  <a:cubicBezTo>
                    <a:pt x="308165" y="204502"/>
                    <a:pt x="309308" y="206788"/>
                    <a:pt x="309784" y="209455"/>
                  </a:cubicBezTo>
                  <a:cubicBezTo>
                    <a:pt x="309403" y="224314"/>
                    <a:pt x="301974" y="233267"/>
                    <a:pt x="289591" y="237935"/>
                  </a:cubicBezTo>
                  <a:cubicBezTo>
                    <a:pt x="283210" y="240221"/>
                    <a:pt x="275018" y="239935"/>
                    <a:pt x="276161" y="250888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0228C29-45D4-40F9-BF43-23536AFB3529}"/>
                </a:ext>
              </a:extLst>
            </p:cNvPr>
            <p:cNvSpPr/>
            <p:nvPr/>
          </p:nvSpPr>
          <p:spPr>
            <a:xfrm>
              <a:off x="3576827" y="1519094"/>
              <a:ext cx="222279" cy="65049"/>
            </a:xfrm>
            <a:custGeom>
              <a:avLst/>
              <a:gdLst>
                <a:gd name="connsiteX0" fmla="*/ 79795 w 222279"/>
                <a:gd name="connsiteY0" fmla="*/ 18948 h 65049"/>
                <a:gd name="connsiteX1" fmla="*/ 110465 w 222279"/>
                <a:gd name="connsiteY1" fmla="*/ 35426 h 65049"/>
                <a:gd name="connsiteX2" fmla="*/ 123133 w 222279"/>
                <a:gd name="connsiteY2" fmla="*/ 35807 h 65049"/>
                <a:gd name="connsiteX3" fmla="*/ 168282 w 222279"/>
                <a:gd name="connsiteY3" fmla="*/ 41999 h 65049"/>
                <a:gd name="connsiteX4" fmla="*/ 182665 w 222279"/>
                <a:gd name="connsiteY4" fmla="*/ 33331 h 65049"/>
                <a:gd name="connsiteX5" fmla="*/ 197619 w 222279"/>
                <a:gd name="connsiteY5" fmla="*/ 19043 h 65049"/>
                <a:gd name="connsiteX6" fmla="*/ 219526 w 222279"/>
                <a:gd name="connsiteY6" fmla="*/ 13233 h 65049"/>
                <a:gd name="connsiteX7" fmla="*/ 221622 w 222279"/>
                <a:gd name="connsiteY7" fmla="*/ 16091 h 65049"/>
                <a:gd name="connsiteX8" fmla="*/ 222193 w 222279"/>
                <a:gd name="connsiteY8" fmla="*/ 23234 h 65049"/>
                <a:gd name="connsiteX9" fmla="*/ 220479 w 222279"/>
                <a:gd name="connsiteY9" fmla="*/ 37046 h 65049"/>
                <a:gd name="connsiteX10" fmla="*/ 173616 w 222279"/>
                <a:gd name="connsiteY10" fmla="*/ 58953 h 65049"/>
                <a:gd name="connsiteX11" fmla="*/ 120752 w 222279"/>
                <a:gd name="connsiteY11" fmla="*/ 64859 h 65049"/>
                <a:gd name="connsiteX12" fmla="*/ 118561 w 222279"/>
                <a:gd name="connsiteY12" fmla="*/ 65049 h 65049"/>
                <a:gd name="connsiteX13" fmla="*/ 116466 w 222279"/>
                <a:gd name="connsiteY13" fmla="*/ 64573 h 65049"/>
                <a:gd name="connsiteX14" fmla="*/ 54363 w 222279"/>
                <a:gd name="connsiteY14" fmla="*/ 41237 h 65049"/>
                <a:gd name="connsiteX15" fmla="*/ 29122 w 222279"/>
                <a:gd name="connsiteY15" fmla="*/ 42570 h 65049"/>
                <a:gd name="connsiteX16" fmla="*/ 17692 w 222279"/>
                <a:gd name="connsiteY16" fmla="*/ 47142 h 65049"/>
                <a:gd name="connsiteX17" fmla="*/ 166 w 222279"/>
                <a:gd name="connsiteY17" fmla="*/ 30188 h 65049"/>
                <a:gd name="connsiteX18" fmla="*/ 928 w 222279"/>
                <a:gd name="connsiteY18" fmla="*/ 22568 h 65049"/>
                <a:gd name="connsiteX19" fmla="*/ 13691 w 222279"/>
                <a:gd name="connsiteY19" fmla="*/ 9233 h 65049"/>
                <a:gd name="connsiteX20" fmla="*/ 79795 w 222279"/>
                <a:gd name="connsiteY20" fmla="*/ 18948 h 6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2279" h="65049">
                  <a:moveTo>
                    <a:pt x="79795" y="18948"/>
                  </a:moveTo>
                  <a:cubicBezTo>
                    <a:pt x="86176" y="32759"/>
                    <a:pt x="99416" y="31807"/>
                    <a:pt x="110465" y="35426"/>
                  </a:cubicBezTo>
                  <a:cubicBezTo>
                    <a:pt x="114370" y="36760"/>
                    <a:pt x="118942" y="35998"/>
                    <a:pt x="123133" y="35807"/>
                  </a:cubicBezTo>
                  <a:cubicBezTo>
                    <a:pt x="138469" y="35045"/>
                    <a:pt x="153518" y="36379"/>
                    <a:pt x="168282" y="41999"/>
                  </a:cubicBezTo>
                  <a:cubicBezTo>
                    <a:pt x="177807" y="45618"/>
                    <a:pt x="180664" y="44189"/>
                    <a:pt x="182665" y="33331"/>
                  </a:cubicBezTo>
                  <a:cubicBezTo>
                    <a:pt x="184570" y="23425"/>
                    <a:pt x="188094" y="18186"/>
                    <a:pt x="197619" y="19043"/>
                  </a:cubicBezTo>
                  <a:cubicBezTo>
                    <a:pt x="205525" y="19710"/>
                    <a:pt x="212764" y="17329"/>
                    <a:pt x="219526" y="13233"/>
                  </a:cubicBezTo>
                  <a:cubicBezTo>
                    <a:pt x="220193" y="14186"/>
                    <a:pt x="220955" y="15138"/>
                    <a:pt x="221622" y="16091"/>
                  </a:cubicBezTo>
                  <a:cubicBezTo>
                    <a:pt x="222289" y="18472"/>
                    <a:pt x="222384" y="20853"/>
                    <a:pt x="222193" y="23234"/>
                  </a:cubicBezTo>
                  <a:cubicBezTo>
                    <a:pt x="221717" y="27806"/>
                    <a:pt x="219907" y="32188"/>
                    <a:pt x="220479" y="37046"/>
                  </a:cubicBezTo>
                  <a:cubicBezTo>
                    <a:pt x="206763" y="49333"/>
                    <a:pt x="191523" y="57429"/>
                    <a:pt x="173616" y="58953"/>
                  </a:cubicBezTo>
                  <a:cubicBezTo>
                    <a:pt x="155899" y="60096"/>
                    <a:pt x="137611" y="55429"/>
                    <a:pt x="120752" y="64859"/>
                  </a:cubicBezTo>
                  <a:lnTo>
                    <a:pt x="118561" y="65049"/>
                  </a:lnTo>
                  <a:lnTo>
                    <a:pt x="116466" y="64573"/>
                  </a:lnTo>
                  <a:cubicBezTo>
                    <a:pt x="94939" y="59429"/>
                    <a:pt x="76175" y="45523"/>
                    <a:pt x="54363" y="41237"/>
                  </a:cubicBezTo>
                  <a:cubicBezTo>
                    <a:pt x="45695" y="35998"/>
                    <a:pt x="37504" y="34474"/>
                    <a:pt x="29122" y="42570"/>
                  </a:cubicBezTo>
                  <a:cubicBezTo>
                    <a:pt x="26264" y="45332"/>
                    <a:pt x="21502" y="45618"/>
                    <a:pt x="17692" y="47142"/>
                  </a:cubicBezTo>
                  <a:cubicBezTo>
                    <a:pt x="9976" y="43808"/>
                    <a:pt x="3404" y="38951"/>
                    <a:pt x="166" y="30188"/>
                  </a:cubicBezTo>
                  <a:cubicBezTo>
                    <a:pt x="-215" y="27616"/>
                    <a:pt x="70" y="25044"/>
                    <a:pt x="928" y="22568"/>
                  </a:cubicBezTo>
                  <a:cubicBezTo>
                    <a:pt x="3976" y="16662"/>
                    <a:pt x="8262" y="12376"/>
                    <a:pt x="13691" y="9233"/>
                  </a:cubicBezTo>
                  <a:cubicBezTo>
                    <a:pt x="36742" y="4470"/>
                    <a:pt x="61411" y="-13437"/>
                    <a:pt x="79795" y="18948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41FB59A-2533-463B-A639-8745E2CFDCA3}"/>
                </a:ext>
              </a:extLst>
            </p:cNvPr>
            <p:cNvSpPr/>
            <p:nvPr/>
          </p:nvSpPr>
          <p:spPr>
            <a:xfrm>
              <a:off x="3752370" y="1074059"/>
              <a:ext cx="205527" cy="111689"/>
            </a:xfrm>
            <a:custGeom>
              <a:avLst/>
              <a:gdLst>
                <a:gd name="connsiteX0" fmla="*/ 64081 w 205527"/>
                <a:gd name="connsiteY0" fmla="*/ 23166 h 111689"/>
                <a:gd name="connsiteX1" fmla="*/ 65319 w 205527"/>
                <a:gd name="connsiteY1" fmla="*/ 33358 h 111689"/>
                <a:gd name="connsiteX2" fmla="*/ 70177 w 205527"/>
                <a:gd name="connsiteY2" fmla="*/ 47265 h 111689"/>
                <a:gd name="connsiteX3" fmla="*/ 74654 w 205527"/>
                <a:gd name="connsiteY3" fmla="*/ 51360 h 111689"/>
                <a:gd name="connsiteX4" fmla="*/ 75702 w 205527"/>
                <a:gd name="connsiteY4" fmla="*/ 61457 h 111689"/>
                <a:gd name="connsiteX5" fmla="*/ 78559 w 205527"/>
                <a:gd name="connsiteY5" fmla="*/ 68029 h 111689"/>
                <a:gd name="connsiteX6" fmla="*/ 96657 w 205527"/>
                <a:gd name="connsiteY6" fmla="*/ 80507 h 111689"/>
                <a:gd name="connsiteX7" fmla="*/ 117707 w 205527"/>
                <a:gd name="connsiteY7" fmla="*/ 76316 h 111689"/>
                <a:gd name="connsiteX8" fmla="*/ 165141 w 205527"/>
                <a:gd name="connsiteY8" fmla="*/ 74697 h 111689"/>
                <a:gd name="connsiteX9" fmla="*/ 200479 w 205527"/>
                <a:gd name="connsiteY9" fmla="*/ 92127 h 111689"/>
                <a:gd name="connsiteX10" fmla="*/ 205527 w 205527"/>
                <a:gd name="connsiteY10" fmla="*/ 97557 h 111689"/>
                <a:gd name="connsiteX11" fmla="*/ 199241 w 205527"/>
                <a:gd name="connsiteY11" fmla="*/ 106415 h 111689"/>
                <a:gd name="connsiteX12" fmla="*/ 188573 w 205527"/>
                <a:gd name="connsiteY12" fmla="*/ 108510 h 111689"/>
                <a:gd name="connsiteX13" fmla="*/ 177810 w 205527"/>
                <a:gd name="connsiteY13" fmla="*/ 108129 h 111689"/>
                <a:gd name="connsiteX14" fmla="*/ 143424 w 205527"/>
                <a:gd name="connsiteY14" fmla="*/ 102033 h 111689"/>
                <a:gd name="connsiteX15" fmla="*/ 137519 w 205527"/>
                <a:gd name="connsiteY15" fmla="*/ 105367 h 111689"/>
                <a:gd name="connsiteX16" fmla="*/ 85798 w 205527"/>
                <a:gd name="connsiteY16" fmla="*/ 111558 h 111689"/>
                <a:gd name="connsiteX17" fmla="*/ 78654 w 205527"/>
                <a:gd name="connsiteY17" fmla="*/ 111082 h 111689"/>
                <a:gd name="connsiteX18" fmla="*/ 45412 w 205527"/>
                <a:gd name="connsiteY18" fmla="*/ 77649 h 111689"/>
                <a:gd name="connsiteX19" fmla="*/ 34554 w 205527"/>
                <a:gd name="connsiteY19" fmla="*/ 46598 h 111689"/>
                <a:gd name="connsiteX20" fmla="*/ 25029 w 205527"/>
                <a:gd name="connsiteY20" fmla="*/ 37644 h 111689"/>
                <a:gd name="connsiteX21" fmla="*/ 10170 w 205527"/>
                <a:gd name="connsiteY21" fmla="*/ 27072 h 111689"/>
                <a:gd name="connsiteX22" fmla="*/ 454 w 205527"/>
                <a:gd name="connsiteY22" fmla="*/ 15451 h 111689"/>
                <a:gd name="connsiteX23" fmla="*/ 2550 w 205527"/>
                <a:gd name="connsiteY23" fmla="*/ 4212 h 111689"/>
                <a:gd name="connsiteX24" fmla="*/ 33220 w 205527"/>
                <a:gd name="connsiteY24" fmla="*/ 6879 h 111689"/>
                <a:gd name="connsiteX25" fmla="*/ 57795 w 205527"/>
                <a:gd name="connsiteY25" fmla="*/ 20499 h 111689"/>
                <a:gd name="connsiteX26" fmla="*/ 64081 w 205527"/>
                <a:gd name="connsiteY26" fmla="*/ 23166 h 11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5527" h="111689">
                  <a:moveTo>
                    <a:pt x="64081" y="23166"/>
                  </a:moveTo>
                  <a:cubicBezTo>
                    <a:pt x="64462" y="26595"/>
                    <a:pt x="64938" y="29929"/>
                    <a:pt x="65319" y="33358"/>
                  </a:cubicBezTo>
                  <a:cubicBezTo>
                    <a:pt x="64748" y="38883"/>
                    <a:pt x="64653" y="44217"/>
                    <a:pt x="70177" y="47265"/>
                  </a:cubicBezTo>
                  <a:cubicBezTo>
                    <a:pt x="71892" y="48312"/>
                    <a:pt x="73416" y="49741"/>
                    <a:pt x="74654" y="51360"/>
                  </a:cubicBezTo>
                  <a:cubicBezTo>
                    <a:pt x="75035" y="54694"/>
                    <a:pt x="75416" y="58028"/>
                    <a:pt x="75702" y="61457"/>
                  </a:cubicBezTo>
                  <a:cubicBezTo>
                    <a:pt x="77035" y="63457"/>
                    <a:pt x="77988" y="65648"/>
                    <a:pt x="78559" y="68029"/>
                  </a:cubicBezTo>
                  <a:cubicBezTo>
                    <a:pt x="79988" y="80126"/>
                    <a:pt x="86179" y="84126"/>
                    <a:pt x="96657" y="80507"/>
                  </a:cubicBezTo>
                  <a:cubicBezTo>
                    <a:pt x="103610" y="78507"/>
                    <a:pt x="110468" y="76316"/>
                    <a:pt x="117707" y="76316"/>
                  </a:cubicBezTo>
                  <a:cubicBezTo>
                    <a:pt x="133518" y="76697"/>
                    <a:pt x="149235" y="68886"/>
                    <a:pt x="165141" y="74697"/>
                  </a:cubicBezTo>
                  <a:cubicBezTo>
                    <a:pt x="176762" y="80888"/>
                    <a:pt x="187620" y="88984"/>
                    <a:pt x="200479" y="92127"/>
                  </a:cubicBezTo>
                  <a:cubicBezTo>
                    <a:pt x="202670" y="93366"/>
                    <a:pt x="204384" y="95175"/>
                    <a:pt x="205527" y="97557"/>
                  </a:cubicBezTo>
                  <a:cubicBezTo>
                    <a:pt x="205337" y="102129"/>
                    <a:pt x="202765" y="104605"/>
                    <a:pt x="199241" y="106415"/>
                  </a:cubicBezTo>
                  <a:cubicBezTo>
                    <a:pt x="195812" y="107844"/>
                    <a:pt x="192192" y="108415"/>
                    <a:pt x="188573" y="108510"/>
                  </a:cubicBezTo>
                  <a:cubicBezTo>
                    <a:pt x="184953" y="108701"/>
                    <a:pt x="181429" y="108606"/>
                    <a:pt x="177810" y="108129"/>
                  </a:cubicBezTo>
                  <a:cubicBezTo>
                    <a:pt x="165522" y="111368"/>
                    <a:pt x="158093" y="82888"/>
                    <a:pt x="143424" y="102033"/>
                  </a:cubicBezTo>
                  <a:cubicBezTo>
                    <a:pt x="141805" y="103843"/>
                    <a:pt x="139805" y="104891"/>
                    <a:pt x="137519" y="105367"/>
                  </a:cubicBezTo>
                  <a:cubicBezTo>
                    <a:pt x="119993" y="104319"/>
                    <a:pt x="103134" y="109939"/>
                    <a:pt x="85798" y="111558"/>
                  </a:cubicBezTo>
                  <a:cubicBezTo>
                    <a:pt x="83417" y="111844"/>
                    <a:pt x="81036" y="111654"/>
                    <a:pt x="78654" y="111082"/>
                  </a:cubicBezTo>
                  <a:cubicBezTo>
                    <a:pt x="66939" y="100795"/>
                    <a:pt x="57890" y="87365"/>
                    <a:pt x="45412" y="77649"/>
                  </a:cubicBezTo>
                  <a:cubicBezTo>
                    <a:pt x="36554" y="70791"/>
                    <a:pt x="29791" y="60981"/>
                    <a:pt x="34554" y="46598"/>
                  </a:cubicBezTo>
                  <a:cubicBezTo>
                    <a:pt x="37411" y="37930"/>
                    <a:pt x="28839" y="39930"/>
                    <a:pt x="25029" y="37644"/>
                  </a:cubicBezTo>
                  <a:cubicBezTo>
                    <a:pt x="19314" y="35454"/>
                    <a:pt x="14742" y="31167"/>
                    <a:pt x="10170" y="27072"/>
                  </a:cubicBezTo>
                  <a:cubicBezTo>
                    <a:pt x="6360" y="23738"/>
                    <a:pt x="2550" y="20404"/>
                    <a:pt x="454" y="15451"/>
                  </a:cubicBezTo>
                  <a:cubicBezTo>
                    <a:pt x="-498" y="11260"/>
                    <a:pt x="-22" y="7545"/>
                    <a:pt x="2550" y="4212"/>
                  </a:cubicBezTo>
                  <a:cubicBezTo>
                    <a:pt x="13313" y="-2742"/>
                    <a:pt x="23695" y="-551"/>
                    <a:pt x="33220" y="6879"/>
                  </a:cubicBezTo>
                  <a:cubicBezTo>
                    <a:pt x="40840" y="12879"/>
                    <a:pt x="48746" y="17832"/>
                    <a:pt x="57795" y="20499"/>
                  </a:cubicBezTo>
                  <a:cubicBezTo>
                    <a:pt x="60081" y="20690"/>
                    <a:pt x="62271" y="21642"/>
                    <a:pt x="64081" y="23166"/>
                  </a:cubicBezTo>
                  <a:close/>
                </a:path>
              </a:pathLst>
            </a:custGeom>
            <a:solidFill>
              <a:srgbClr val="AD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D5B8B2B-108B-44C7-A84C-F5D73FC1FB66}"/>
                </a:ext>
              </a:extLst>
            </p:cNvPr>
            <p:cNvSpPr/>
            <p:nvPr/>
          </p:nvSpPr>
          <p:spPr>
            <a:xfrm>
              <a:off x="3365459" y="1500609"/>
              <a:ext cx="164688" cy="104965"/>
            </a:xfrm>
            <a:custGeom>
              <a:avLst/>
              <a:gdLst>
                <a:gd name="connsiteX0" fmla="*/ 100472 w 164688"/>
                <a:gd name="connsiteY0" fmla="*/ 104013 h 104965"/>
                <a:gd name="connsiteX1" fmla="*/ 53990 w 164688"/>
                <a:gd name="connsiteY1" fmla="*/ 88773 h 104965"/>
                <a:gd name="connsiteX2" fmla="*/ 42941 w 164688"/>
                <a:gd name="connsiteY2" fmla="*/ 82677 h 104965"/>
                <a:gd name="connsiteX3" fmla="*/ 32177 w 164688"/>
                <a:gd name="connsiteY3" fmla="*/ 61817 h 104965"/>
                <a:gd name="connsiteX4" fmla="*/ 3317 w 164688"/>
                <a:gd name="connsiteY4" fmla="*/ 17812 h 104965"/>
                <a:gd name="connsiteX5" fmla="*/ 1031 w 164688"/>
                <a:gd name="connsiteY5" fmla="*/ 2572 h 104965"/>
                <a:gd name="connsiteX6" fmla="*/ 7889 w 164688"/>
                <a:gd name="connsiteY6" fmla="*/ 0 h 104965"/>
                <a:gd name="connsiteX7" fmla="*/ 21319 w 164688"/>
                <a:gd name="connsiteY7" fmla="*/ 6953 h 104965"/>
                <a:gd name="connsiteX8" fmla="*/ 96090 w 164688"/>
                <a:gd name="connsiteY8" fmla="*/ 62674 h 104965"/>
                <a:gd name="connsiteX9" fmla="*/ 132761 w 164688"/>
                <a:gd name="connsiteY9" fmla="*/ 64294 h 104965"/>
                <a:gd name="connsiteX10" fmla="*/ 160193 w 164688"/>
                <a:gd name="connsiteY10" fmla="*/ 58198 h 104965"/>
                <a:gd name="connsiteX11" fmla="*/ 164670 w 164688"/>
                <a:gd name="connsiteY11" fmla="*/ 64103 h 104965"/>
                <a:gd name="connsiteX12" fmla="*/ 154288 w 164688"/>
                <a:gd name="connsiteY12" fmla="*/ 97346 h 104965"/>
                <a:gd name="connsiteX13" fmla="*/ 146382 w 164688"/>
                <a:gd name="connsiteY13" fmla="*/ 104966 h 104965"/>
                <a:gd name="connsiteX14" fmla="*/ 135905 w 164688"/>
                <a:gd name="connsiteY14" fmla="*/ 104966 h 104965"/>
                <a:gd name="connsiteX15" fmla="*/ 100472 w 164688"/>
                <a:gd name="connsiteY15" fmla="*/ 104013 h 10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688" h="104965">
                  <a:moveTo>
                    <a:pt x="100472" y="104013"/>
                  </a:moveTo>
                  <a:cubicBezTo>
                    <a:pt x="85517" y="96869"/>
                    <a:pt x="69801" y="92488"/>
                    <a:pt x="53990" y="88773"/>
                  </a:cubicBezTo>
                  <a:cubicBezTo>
                    <a:pt x="49703" y="87725"/>
                    <a:pt x="45703" y="86677"/>
                    <a:pt x="42941" y="82677"/>
                  </a:cubicBezTo>
                  <a:cubicBezTo>
                    <a:pt x="42941" y="73438"/>
                    <a:pt x="39226" y="63341"/>
                    <a:pt x="32177" y="61817"/>
                  </a:cubicBezTo>
                  <a:cubicBezTo>
                    <a:pt x="8936" y="56769"/>
                    <a:pt x="9127" y="35338"/>
                    <a:pt x="3317" y="17812"/>
                  </a:cubicBezTo>
                  <a:cubicBezTo>
                    <a:pt x="1031" y="12954"/>
                    <a:pt x="-1446" y="8192"/>
                    <a:pt x="1031" y="2572"/>
                  </a:cubicBezTo>
                  <a:cubicBezTo>
                    <a:pt x="3126" y="1048"/>
                    <a:pt x="5412" y="191"/>
                    <a:pt x="7889" y="0"/>
                  </a:cubicBezTo>
                  <a:cubicBezTo>
                    <a:pt x="13223" y="381"/>
                    <a:pt x="19128" y="2191"/>
                    <a:pt x="21319" y="6953"/>
                  </a:cubicBezTo>
                  <a:cubicBezTo>
                    <a:pt x="36940" y="40767"/>
                    <a:pt x="64658" y="54578"/>
                    <a:pt x="96090" y="62674"/>
                  </a:cubicBezTo>
                  <a:cubicBezTo>
                    <a:pt x="107901" y="74390"/>
                    <a:pt x="120379" y="65532"/>
                    <a:pt x="132761" y="64294"/>
                  </a:cubicBezTo>
                  <a:cubicBezTo>
                    <a:pt x="142096" y="63341"/>
                    <a:pt x="150383" y="56674"/>
                    <a:pt x="160193" y="58198"/>
                  </a:cubicBezTo>
                  <a:cubicBezTo>
                    <a:pt x="162384" y="59531"/>
                    <a:pt x="163908" y="61436"/>
                    <a:pt x="164670" y="64103"/>
                  </a:cubicBezTo>
                  <a:cubicBezTo>
                    <a:pt x="165051" y="76676"/>
                    <a:pt x="159527" y="86963"/>
                    <a:pt x="154288" y="97346"/>
                  </a:cubicBezTo>
                  <a:cubicBezTo>
                    <a:pt x="152573" y="101060"/>
                    <a:pt x="149240" y="102775"/>
                    <a:pt x="146382" y="104966"/>
                  </a:cubicBezTo>
                  <a:cubicBezTo>
                    <a:pt x="142858" y="104966"/>
                    <a:pt x="139429" y="104966"/>
                    <a:pt x="135905" y="104966"/>
                  </a:cubicBezTo>
                  <a:cubicBezTo>
                    <a:pt x="124570" y="80391"/>
                    <a:pt x="112568" y="92393"/>
                    <a:pt x="100472" y="104013"/>
                  </a:cubicBezTo>
                  <a:close/>
                </a:path>
              </a:pathLst>
            </a:custGeom>
            <a:solidFill>
              <a:srgbClr val="A7D8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F2F9EAD-F2AD-40A8-8D99-82DAF06B1667}"/>
                </a:ext>
              </a:extLst>
            </p:cNvPr>
            <p:cNvSpPr/>
            <p:nvPr/>
          </p:nvSpPr>
          <p:spPr>
            <a:xfrm>
              <a:off x="3951486" y="1306013"/>
              <a:ext cx="130841" cy="164340"/>
            </a:xfrm>
            <a:custGeom>
              <a:avLst/>
              <a:gdLst>
                <a:gd name="connsiteX0" fmla="*/ 51941 w 130841"/>
                <a:gd name="connsiteY0" fmla="*/ 147638 h 164340"/>
                <a:gd name="connsiteX1" fmla="*/ 37177 w 130841"/>
                <a:gd name="connsiteY1" fmla="*/ 159163 h 164340"/>
                <a:gd name="connsiteX2" fmla="*/ 1077 w 130841"/>
                <a:gd name="connsiteY2" fmla="*/ 159639 h 164340"/>
                <a:gd name="connsiteX3" fmla="*/ 12222 w 130841"/>
                <a:gd name="connsiteY3" fmla="*/ 142018 h 164340"/>
                <a:gd name="connsiteX4" fmla="*/ 97947 w 130841"/>
                <a:gd name="connsiteY4" fmla="*/ 43910 h 164340"/>
                <a:gd name="connsiteX5" fmla="*/ 119664 w 130841"/>
                <a:gd name="connsiteY5" fmla="*/ 0 h 164340"/>
                <a:gd name="connsiteX6" fmla="*/ 113758 w 130841"/>
                <a:gd name="connsiteY6" fmla="*/ 80200 h 164340"/>
                <a:gd name="connsiteX7" fmla="*/ 105757 w 130841"/>
                <a:gd name="connsiteY7" fmla="*/ 93917 h 164340"/>
                <a:gd name="connsiteX8" fmla="*/ 103471 w 130841"/>
                <a:gd name="connsiteY8" fmla="*/ 113157 h 164340"/>
                <a:gd name="connsiteX9" fmla="*/ 87850 w 130841"/>
                <a:gd name="connsiteY9" fmla="*/ 124397 h 164340"/>
                <a:gd name="connsiteX10" fmla="*/ 51941 w 130841"/>
                <a:gd name="connsiteY10" fmla="*/ 147638 h 16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0841" h="164340">
                  <a:moveTo>
                    <a:pt x="51941" y="147638"/>
                  </a:moveTo>
                  <a:cubicBezTo>
                    <a:pt x="46988" y="151448"/>
                    <a:pt x="42035" y="155353"/>
                    <a:pt x="37177" y="159163"/>
                  </a:cubicBezTo>
                  <a:cubicBezTo>
                    <a:pt x="25176" y="158115"/>
                    <a:pt x="13269" y="170974"/>
                    <a:pt x="1077" y="159639"/>
                  </a:cubicBezTo>
                  <a:cubicBezTo>
                    <a:pt x="-2923" y="147923"/>
                    <a:pt x="4983" y="145161"/>
                    <a:pt x="12222" y="142018"/>
                  </a:cubicBezTo>
                  <a:cubicBezTo>
                    <a:pt x="54322" y="123444"/>
                    <a:pt x="86993" y="95917"/>
                    <a:pt x="97947" y="43910"/>
                  </a:cubicBezTo>
                  <a:cubicBezTo>
                    <a:pt x="101280" y="28099"/>
                    <a:pt x="101661" y="8192"/>
                    <a:pt x="119664" y="0"/>
                  </a:cubicBezTo>
                  <a:cubicBezTo>
                    <a:pt x="136428" y="27622"/>
                    <a:pt x="134237" y="59150"/>
                    <a:pt x="113758" y="80200"/>
                  </a:cubicBezTo>
                  <a:cubicBezTo>
                    <a:pt x="109853" y="84201"/>
                    <a:pt x="106329" y="87916"/>
                    <a:pt x="105757" y="93917"/>
                  </a:cubicBezTo>
                  <a:cubicBezTo>
                    <a:pt x="105471" y="100394"/>
                    <a:pt x="104043" y="106680"/>
                    <a:pt x="103471" y="113157"/>
                  </a:cubicBezTo>
                  <a:cubicBezTo>
                    <a:pt x="100042" y="119824"/>
                    <a:pt x="93565" y="121444"/>
                    <a:pt x="87850" y="124397"/>
                  </a:cubicBezTo>
                  <a:cubicBezTo>
                    <a:pt x="71753" y="124301"/>
                    <a:pt x="64419" y="140684"/>
                    <a:pt x="51941" y="147638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1A7DD10-53EE-4F11-B366-1969108F63F9}"/>
                </a:ext>
              </a:extLst>
            </p:cNvPr>
            <p:cNvSpPr/>
            <p:nvPr/>
          </p:nvSpPr>
          <p:spPr>
            <a:xfrm>
              <a:off x="3371026" y="1141421"/>
              <a:ext cx="131125" cy="123675"/>
            </a:xfrm>
            <a:custGeom>
              <a:avLst/>
              <a:gdLst>
                <a:gd name="connsiteX0" fmla="*/ 63091 w 131125"/>
                <a:gd name="connsiteY0" fmla="*/ 80391 h 123675"/>
                <a:gd name="connsiteX1" fmla="*/ 72426 w 131125"/>
                <a:gd name="connsiteY1" fmla="*/ 72390 h 123675"/>
                <a:gd name="connsiteX2" fmla="*/ 84904 w 131125"/>
                <a:gd name="connsiteY2" fmla="*/ 39052 h 123675"/>
                <a:gd name="connsiteX3" fmla="*/ 98905 w 131125"/>
                <a:gd name="connsiteY3" fmla="*/ 23336 h 123675"/>
                <a:gd name="connsiteX4" fmla="*/ 125671 w 131125"/>
                <a:gd name="connsiteY4" fmla="*/ 0 h 123675"/>
                <a:gd name="connsiteX5" fmla="*/ 129862 w 131125"/>
                <a:gd name="connsiteY5" fmla="*/ 6858 h 123675"/>
                <a:gd name="connsiteX6" fmla="*/ 114622 w 131125"/>
                <a:gd name="connsiteY6" fmla="*/ 42767 h 123675"/>
                <a:gd name="connsiteX7" fmla="*/ 90047 w 131125"/>
                <a:gd name="connsiteY7" fmla="*/ 76867 h 123675"/>
                <a:gd name="connsiteX8" fmla="*/ 72140 w 131125"/>
                <a:gd name="connsiteY8" fmla="*/ 113633 h 123675"/>
                <a:gd name="connsiteX9" fmla="*/ 43089 w 131125"/>
                <a:gd name="connsiteY9" fmla="*/ 113157 h 123675"/>
                <a:gd name="connsiteX10" fmla="*/ 16133 w 131125"/>
                <a:gd name="connsiteY10" fmla="*/ 109442 h 123675"/>
                <a:gd name="connsiteX11" fmla="*/ 417 w 131125"/>
                <a:gd name="connsiteY11" fmla="*/ 107251 h 123675"/>
                <a:gd name="connsiteX12" fmla="*/ 4703 w 131125"/>
                <a:gd name="connsiteY12" fmla="*/ 93059 h 123675"/>
                <a:gd name="connsiteX13" fmla="*/ 21562 w 131125"/>
                <a:gd name="connsiteY13" fmla="*/ 74676 h 123675"/>
                <a:gd name="connsiteX14" fmla="*/ 32135 w 131125"/>
                <a:gd name="connsiteY14" fmla="*/ 74390 h 123675"/>
                <a:gd name="connsiteX15" fmla="*/ 63091 w 131125"/>
                <a:gd name="connsiteY15" fmla="*/ 80391 h 12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125" h="123675">
                  <a:moveTo>
                    <a:pt x="63091" y="80391"/>
                  </a:moveTo>
                  <a:cubicBezTo>
                    <a:pt x="67282" y="79153"/>
                    <a:pt x="71854" y="77914"/>
                    <a:pt x="72426" y="72390"/>
                  </a:cubicBezTo>
                  <a:cubicBezTo>
                    <a:pt x="73759" y="59912"/>
                    <a:pt x="80141" y="49911"/>
                    <a:pt x="84904" y="39052"/>
                  </a:cubicBezTo>
                  <a:cubicBezTo>
                    <a:pt x="88047" y="32099"/>
                    <a:pt x="92714" y="26956"/>
                    <a:pt x="98905" y="23336"/>
                  </a:cubicBezTo>
                  <a:cubicBezTo>
                    <a:pt x="109669" y="18097"/>
                    <a:pt x="112907" y="2572"/>
                    <a:pt x="125671" y="0"/>
                  </a:cubicBezTo>
                  <a:cubicBezTo>
                    <a:pt x="127576" y="1905"/>
                    <a:pt x="128909" y="4191"/>
                    <a:pt x="129862" y="6858"/>
                  </a:cubicBezTo>
                  <a:cubicBezTo>
                    <a:pt x="133195" y="23050"/>
                    <a:pt x="130528" y="35433"/>
                    <a:pt x="114622" y="42767"/>
                  </a:cubicBezTo>
                  <a:cubicBezTo>
                    <a:pt x="101191" y="48863"/>
                    <a:pt x="98810" y="66008"/>
                    <a:pt x="90047" y="76867"/>
                  </a:cubicBezTo>
                  <a:cubicBezTo>
                    <a:pt x="83475" y="88773"/>
                    <a:pt x="81379" y="103251"/>
                    <a:pt x="72140" y="113633"/>
                  </a:cubicBezTo>
                  <a:cubicBezTo>
                    <a:pt x="62234" y="124587"/>
                    <a:pt x="51566" y="129445"/>
                    <a:pt x="43089" y="113157"/>
                  </a:cubicBezTo>
                  <a:cubicBezTo>
                    <a:pt x="34802" y="97155"/>
                    <a:pt x="27373" y="96298"/>
                    <a:pt x="16133" y="109442"/>
                  </a:cubicBezTo>
                  <a:cubicBezTo>
                    <a:pt x="11847" y="114395"/>
                    <a:pt x="5084" y="113538"/>
                    <a:pt x="417" y="107251"/>
                  </a:cubicBezTo>
                  <a:cubicBezTo>
                    <a:pt x="-1298" y="101346"/>
                    <a:pt x="2703" y="97631"/>
                    <a:pt x="4703" y="93059"/>
                  </a:cubicBezTo>
                  <a:cubicBezTo>
                    <a:pt x="7942" y="84296"/>
                    <a:pt x="14323" y="78962"/>
                    <a:pt x="21562" y="74676"/>
                  </a:cubicBezTo>
                  <a:cubicBezTo>
                    <a:pt x="25087" y="74581"/>
                    <a:pt x="28611" y="74485"/>
                    <a:pt x="32135" y="74390"/>
                  </a:cubicBezTo>
                  <a:cubicBezTo>
                    <a:pt x="42803" y="74009"/>
                    <a:pt x="50233" y="93821"/>
                    <a:pt x="63091" y="80391"/>
                  </a:cubicBezTo>
                  <a:close/>
                </a:path>
              </a:pathLst>
            </a:custGeom>
            <a:solidFill>
              <a:srgbClr val="94D1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285680F-E83E-4E1C-8619-0AF2FA314565}"/>
                </a:ext>
              </a:extLst>
            </p:cNvPr>
            <p:cNvSpPr/>
            <p:nvPr/>
          </p:nvSpPr>
          <p:spPr>
            <a:xfrm>
              <a:off x="3682049" y="1033671"/>
              <a:ext cx="131327" cy="64828"/>
            </a:xfrm>
            <a:custGeom>
              <a:avLst/>
              <a:gdLst>
                <a:gd name="connsiteX0" fmla="*/ 129735 w 131327"/>
                <a:gd name="connsiteY0" fmla="*/ 63459 h 64828"/>
                <a:gd name="connsiteX1" fmla="*/ 104970 w 131327"/>
                <a:gd name="connsiteY1" fmla="*/ 57554 h 64828"/>
                <a:gd name="connsiteX2" fmla="*/ 80776 w 131327"/>
                <a:gd name="connsiteY2" fmla="*/ 46409 h 64828"/>
                <a:gd name="connsiteX3" fmla="*/ 73156 w 131327"/>
                <a:gd name="connsiteY3" fmla="*/ 46124 h 64828"/>
                <a:gd name="connsiteX4" fmla="*/ 55726 w 131327"/>
                <a:gd name="connsiteY4" fmla="*/ 28693 h 64828"/>
                <a:gd name="connsiteX5" fmla="*/ 18673 w 131327"/>
                <a:gd name="connsiteY5" fmla="*/ 27264 h 64828"/>
                <a:gd name="connsiteX6" fmla="*/ 290 w 131327"/>
                <a:gd name="connsiteY6" fmla="*/ 785 h 64828"/>
                <a:gd name="connsiteX7" fmla="*/ 59917 w 131327"/>
                <a:gd name="connsiteY7" fmla="*/ 9929 h 64828"/>
                <a:gd name="connsiteX8" fmla="*/ 88873 w 131327"/>
                <a:gd name="connsiteY8" fmla="*/ 26693 h 64828"/>
                <a:gd name="connsiteX9" fmla="*/ 124210 w 131327"/>
                <a:gd name="connsiteY9" fmla="*/ 52791 h 64828"/>
                <a:gd name="connsiteX10" fmla="*/ 129544 w 131327"/>
                <a:gd name="connsiteY10" fmla="*/ 57935 h 64828"/>
                <a:gd name="connsiteX11" fmla="*/ 129544 w 131327"/>
                <a:gd name="connsiteY11" fmla="*/ 58125 h 64828"/>
                <a:gd name="connsiteX12" fmla="*/ 131164 w 131327"/>
                <a:gd name="connsiteY12" fmla="*/ 61649 h 64828"/>
                <a:gd name="connsiteX13" fmla="*/ 129735 w 131327"/>
                <a:gd name="connsiteY13" fmla="*/ 63459 h 6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327" h="64828">
                  <a:moveTo>
                    <a:pt x="129735" y="63459"/>
                  </a:moveTo>
                  <a:cubicBezTo>
                    <a:pt x="120496" y="65936"/>
                    <a:pt x="110590" y="65650"/>
                    <a:pt x="104970" y="57554"/>
                  </a:cubicBezTo>
                  <a:cubicBezTo>
                    <a:pt x="98302" y="47933"/>
                    <a:pt x="90397" y="46124"/>
                    <a:pt x="80776" y="46409"/>
                  </a:cubicBezTo>
                  <a:cubicBezTo>
                    <a:pt x="78205" y="46505"/>
                    <a:pt x="75728" y="46219"/>
                    <a:pt x="73156" y="46124"/>
                  </a:cubicBezTo>
                  <a:cubicBezTo>
                    <a:pt x="66584" y="41171"/>
                    <a:pt x="64393" y="31074"/>
                    <a:pt x="55726" y="28693"/>
                  </a:cubicBezTo>
                  <a:cubicBezTo>
                    <a:pt x="43534" y="24121"/>
                    <a:pt x="30580" y="40409"/>
                    <a:pt x="18673" y="27264"/>
                  </a:cubicBezTo>
                  <a:cubicBezTo>
                    <a:pt x="11815" y="19073"/>
                    <a:pt x="-2186" y="16691"/>
                    <a:pt x="290" y="785"/>
                  </a:cubicBezTo>
                  <a:cubicBezTo>
                    <a:pt x="20959" y="-2454"/>
                    <a:pt x="40295" y="5071"/>
                    <a:pt x="59917" y="9929"/>
                  </a:cubicBezTo>
                  <a:cubicBezTo>
                    <a:pt x="71156" y="12786"/>
                    <a:pt x="78871" y="22216"/>
                    <a:pt x="88873" y="26693"/>
                  </a:cubicBezTo>
                  <a:cubicBezTo>
                    <a:pt x="102493" y="32789"/>
                    <a:pt x="113447" y="42409"/>
                    <a:pt x="124210" y="52791"/>
                  </a:cubicBezTo>
                  <a:cubicBezTo>
                    <a:pt x="126306" y="54029"/>
                    <a:pt x="128116" y="55744"/>
                    <a:pt x="129544" y="57935"/>
                  </a:cubicBezTo>
                  <a:lnTo>
                    <a:pt x="129544" y="58125"/>
                  </a:lnTo>
                  <a:cubicBezTo>
                    <a:pt x="131068" y="59268"/>
                    <a:pt x="131640" y="60411"/>
                    <a:pt x="131164" y="61649"/>
                  </a:cubicBezTo>
                  <a:cubicBezTo>
                    <a:pt x="130687" y="62888"/>
                    <a:pt x="130211" y="63459"/>
                    <a:pt x="129735" y="63459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1C10EE8-1156-4425-99B4-9ECC5B257819}"/>
                </a:ext>
              </a:extLst>
            </p:cNvPr>
            <p:cNvSpPr/>
            <p:nvPr/>
          </p:nvSpPr>
          <p:spPr>
            <a:xfrm>
              <a:off x="3164399" y="1292583"/>
              <a:ext cx="41308" cy="121955"/>
            </a:xfrm>
            <a:custGeom>
              <a:avLst/>
              <a:gdLst>
                <a:gd name="connsiteX0" fmla="*/ 20354 w 41308"/>
                <a:gd name="connsiteY0" fmla="*/ 115919 h 121955"/>
                <a:gd name="connsiteX1" fmla="*/ 7209 w 41308"/>
                <a:gd name="connsiteY1" fmla="*/ 100203 h 121955"/>
                <a:gd name="connsiteX2" fmla="*/ 256 w 41308"/>
                <a:gd name="connsiteY2" fmla="*/ 39243 h 121955"/>
                <a:gd name="connsiteX3" fmla="*/ 11115 w 41308"/>
                <a:gd name="connsiteY3" fmla="*/ 8001 h 121955"/>
                <a:gd name="connsiteX4" fmla="*/ 15972 w 41308"/>
                <a:gd name="connsiteY4" fmla="*/ 1905 h 121955"/>
                <a:gd name="connsiteX5" fmla="*/ 15972 w 41308"/>
                <a:gd name="connsiteY5" fmla="*/ 2000 h 121955"/>
                <a:gd name="connsiteX6" fmla="*/ 19306 w 41308"/>
                <a:gd name="connsiteY6" fmla="*/ 0 h 121955"/>
                <a:gd name="connsiteX7" fmla="*/ 24831 w 41308"/>
                <a:gd name="connsiteY7" fmla="*/ 5048 h 121955"/>
                <a:gd name="connsiteX8" fmla="*/ 24735 w 41308"/>
                <a:gd name="connsiteY8" fmla="*/ 53721 h 121955"/>
                <a:gd name="connsiteX9" fmla="*/ 39785 w 41308"/>
                <a:gd name="connsiteY9" fmla="*/ 97536 h 121955"/>
                <a:gd name="connsiteX10" fmla="*/ 41309 w 41308"/>
                <a:gd name="connsiteY10" fmla="*/ 105727 h 121955"/>
                <a:gd name="connsiteX11" fmla="*/ 20354 w 41308"/>
                <a:gd name="connsiteY11" fmla="*/ 115919 h 121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8" h="121955">
                  <a:moveTo>
                    <a:pt x="20354" y="115919"/>
                  </a:moveTo>
                  <a:cubicBezTo>
                    <a:pt x="12353" y="114300"/>
                    <a:pt x="8448" y="107347"/>
                    <a:pt x="7209" y="100203"/>
                  </a:cubicBezTo>
                  <a:cubicBezTo>
                    <a:pt x="3685" y="80105"/>
                    <a:pt x="-1173" y="60293"/>
                    <a:pt x="256" y="39243"/>
                  </a:cubicBezTo>
                  <a:cubicBezTo>
                    <a:pt x="1018" y="27242"/>
                    <a:pt x="7495" y="18383"/>
                    <a:pt x="11115" y="8001"/>
                  </a:cubicBezTo>
                  <a:cubicBezTo>
                    <a:pt x="12924" y="6191"/>
                    <a:pt x="14829" y="4477"/>
                    <a:pt x="15972" y="1905"/>
                  </a:cubicBezTo>
                  <a:lnTo>
                    <a:pt x="15972" y="2000"/>
                  </a:lnTo>
                  <a:cubicBezTo>
                    <a:pt x="17115" y="1333"/>
                    <a:pt x="18163" y="667"/>
                    <a:pt x="19306" y="0"/>
                  </a:cubicBezTo>
                  <a:cubicBezTo>
                    <a:pt x="21687" y="953"/>
                    <a:pt x="23592" y="2572"/>
                    <a:pt x="24831" y="5048"/>
                  </a:cubicBezTo>
                  <a:cubicBezTo>
                    <a:pt x="29403" y="21241"/>
                    <a:pt x="32832" y="37338"/>
                    <a:pt x="24735" y="53721"/>
                  </a:cubicBezTo>
                  <a:cubicBezTo>
                    <a:pt x="14734" y="74104"/>
                    <a:pt x="34260" y="83058"/>
                    <a:pt x="39785" y="97536"/>
                  </a:cubicBezTo>
                  <a:cubicBezTo>
                    <a:pt x="40642" y="100203"/>
                    <a:pt x="41214" y="102965"/>
                    <a:pt x="41309" y="105727"/>
                  </a:cubicBezTo>
                  <a:cubicBezTo>
                    <a:pt x="38547" y="119634"/>
                    <a:pt x="33784" y="128492"/>
                    <a:pt x="20354" y="115919"/>
                  </a:cubicBezTo>
                  <a:close/>
                </a:path>
              </a:pathLst>
            </a:custGeom>
            <a:solidFill>
              <a:srgbClr val="6DC4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5860E50-E2DF-4C4C-8494-56400306D065}"/>
                </a:ext>
              </a:extLst>
            </p:cNvPr>
            <p:cNvSpPr/>
            <p:nvPr/>
          </p:nvSpPr>
          <p:spPr>
            <a:xfrm>
              <a:off x="3262953" y="1457633"/>
              <a:ext cx="109156" cy="60423"/>
            </a:xfrm>
            <a:custGeom>
              <a:avLst/>
              <a:gdLst>
                <a:gd name="connsiteX0" fmla="*/ 103918 w 109156"/>
                <a:gd name="connsiteY0" fmla="*/ 46500 h 60423"/>
                <a:gd name="connsiteX1" fmla="*/ 109156 w 109156"/>
                <a:gd name="connsiteY1" fmla="*/ 57740 h 60423"/>
                <a:gd name="connsiteX2" fmla="*/ 93726 w 109156"/>
                <a:gd name="connsiteY2" fmla="*/ 52120 h 60423"/>
                <a:gd name="connsiteX3" fmla="*/ 88297 w 109156"/>
                <a:gd name="connsiteY3" fmla="*/ 40976 h 60423"/>
                <a:gd name="connsiteX4" fmla="*/ 57626 w 109156"/>
                <a:gd name="connsiteY4" fmla="*/ 40023 h 60423"/>
                <a:gd name="connsiteX5" fmla="*/ 20574 w 109156"/>
                <a:gd name="connsiteY5" fmla="*/ 26593 h 60423"/>
                <a:gd name="connsiteX6" fmla="*/ 0 w 109156"/>
                <a:gd name="connsiteY6" fmla="*/ 18497 h 60423"/>
                <a:gd name="connsiteX7" fmla="*/ 15049 w 109156"/>
                <a:gd name="connsiteY7" fmla="*/ 5733 h 60423"/>
                <a:gd name="connsiteX8" fmla="*/ 97536 w 109156"/>
                <a:gd name="connsiteY8" fmla="*/ 13068 h 60423"/>
                <a:gd name="connsiteX9" fmla="*/ 103918 w 109156"/>
                <a:gd name="connsiteY9" fmla="*/ 46500 h 60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156" h="60423">
                  <a:moveTo>
                    <a:pt x="103918" y="46500"/>
                  </a:moveTo>
                  <a:cubicBezTo>
                    <a:pt x="105632" y="50215"/>
                    <a:pt x="107442" y="54025"/>
                    <a:pt x="109156" y="57740"/>
                  </a:cubicBezTo>
                  <a:cubicBezTo>
                    <a:pt x="101632" y="63836"/>
                    <a:pt x="97441" y="58502"/>
                    <a:pt x="93726" y="52120"/>
                  </a:cubicBezTo>
                  <a:cubicBezTo>
                    <a:pt x="91916" y="48405"/>
                    <a:pt x="90106" y="44691"/>
                    <a:pt x="88297" y="40976"/>
                  </a:cubicBezTo>
                  <a:cubicBezTo>
                    <a:pt x="78486" y="24307"/>
                    <a:pt x="68199" y="27165"/>
                    <a:pt x="57626" y="40023"/>
                  </a:cubicBezTo>
                  <a:cubicBezTo>
                    <a:pt x="44958" y="36690"/>
                    <a:pt x="31623" y="35832"/>
                    <a:pt x="20574" y="26593"/>
                  </a:cubicBezTo>
                  <a:cubicBezTo>
                    <a:pt x="14669" y="21640"/>
                    <a:pt x="5334" y="25926"/>
                    <a:pt x="0" y="18497"/>
                  </a:cubicBezTo>
                  <a:cubicBezTo>
                    <a:pt x="3429" y="12020"/>
                    <a:pt x="10287" y="10305"/>
                    <a:pt x="15049" y="5733"/>
                  </a:cubicBezTo>
                  <a:cubicBezTo>
                    <a:pt x="32290" y="-4649"/>
                    <a:pt x="84011" y="-172"/>
                    <a:pt x="97536" y="13068"/>
                  </a:cubicBezTo>
                  <a:cubicBezTo>
                    <a:pt x="106966" y="22402"/>
                    <a:pt x="108299" y="33832"/>
                    <a:pt x="103918" y="4650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B4C0AA4-F757-432C-8D5F-E2D0CAF287F1}"/>
                </a:ext>
              </a:extLst>
            </p:cNvPr>
            <p:cNvSpPr/>
            <p:nvPr/>
          </p:nvSpPr>
          <p:spPr>
            <a:xfrm>
              <a:off x="3184753" y="1395601"/>
              <a:ext cx="94202" cy="80623"/>
            </a:xfrm>
            <a:custGeom>
              <a:avLst/>
              <a:gdLst>
                <a:gd name="connsiteX0" fmla="*/ 94202 w 94202"/>
                <a:gd name="connsiteY0" fmla="*/ 74623 h 80623"/>
                <a:gd name="connsiteX1" fmla="*/ 78105 w 94202"/>
                <a:gd name="connsiteY1" fmla="*/ 80624 h 80623"/>
                <a:gd name="connsiteX2" fmla="*/ 0 w 94202"/>
                <a:gd name="connsiteY2" fmla="*/ 12901 h 80623"/>
                <a:gd name="connsiteX3" fmla="*/ 16669 w 94202"/>
                <a:gd name="connsiteY3" fmla="*/ 995 h 80623"/>
                <a:gd name="connsiteX4" fmla="*/ 32290 w 94202"/>
                <a:gd name="connsiteY4" fmla="*/ 7377 h 80623"/>
                <a:gd name="connsiteX5" fmla="*/ 85058 w 94202"/>
                <a:gd name="connsiteY5" fmla="*/ 60145 h 80623"/>
                <a:gd name="connsiteX6" fmla="*/ 92869 w 94202"/>
                <a:gd name="connsiteY6" fmla="*/ 71385 h 80623"/>
                <a:gd name="connsiteX7" fmla="*/ 94202 w 94202"/>
                <a:gd name="connsiteY7" fmla="*/ 74623 h 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202" h="80623">
                  <a:moveTo>
                    <a:pt x="94202" y="74623"/>
                  </a:moveTo>
                  <a:cubicBezTo>
                    <a:pt x="90297" y="81386"/>
                    <a:pt x="83915" y="79957"/>
                    <a:pt x="78105" y="80624"/>
                  </a:cubicBezTo>
                  <a:cubicBezTo>
                    <a:pt x="47054" y="64908"/>
                    <a:pt x="20955" y="42524"/>
                    <a:pt x="0" y="12901"/>
                  </a:cubicBezTo>
                  <a:cubicBezTo>
                    <a:pt x="13049" y="15759"/>
                    <a:pt x="13049" y="15759"/>
                    <a:pt x="16669" y="995"/>
                  </a:cubicBezTo>
                  <a:cubicBezTo>
                    <a:pt x="23622" y="-2053"/>
                    <a:pt x="28861" y="2424"/>
                    <a:pt x="32290" y="7377"/>
                  </a:cubicBezTo>
                  <a:cubicBezTo>
                    <a:pt x="46863" y="28713"/>
                    <a:pt x="66770" y="43476"/>
                    <a:pt x="85058" y="60145"/>
                  </a:cubicBezTo>
                  <a:cubicBezTo>
                    <a:pt x="87725" y="63860"/>
                    <a:pt x="90297" y="67575"/>
                    <a:pt x="92869" y="71385"/>
                  </a:cubicBezTo>
                  <a:cubicBezTo>
                    <a:pt x="93345" y="72432"/>
                    <a:pt x="93821" y="73480"/>
                    <a:pt x="94202" y="74623"/>
                  </a:cubicBezTo>
                  <a:close/>
                </a:path>
              </a:pathLst>
            </a:custGeom>
            <a:solidFill>
              <a:srgbClr val="81CA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2E0DC5B-C9E0-4A0C-B34D-7E274D536DBE}"/>
                </a:ext>
              </a:extLst>
            </p:cNvPr>
            <p:cNvSpPr/>
            <p:nvPr/>
          </p:nvSpPr>
          <p:spPr>
            <a:xfrm>
              <a:off x="4051046" y="1210097"/>
              <a:ext cx="47901" cy="140969"/>
            </a:xfrm>
            <a:custGeom>
              <a:avLst/>
              <a:gdLst>
                <a:gd name="connsiteX0" fmla="*/ 9340 w 47901"/>
                <a:gd name="connsiteY0" fmla="*/ 0 h 140969"/>
                <a:gd name="connsiteX1" fmla="*/ 26390 w 47901"/>
                <a:gd name="connsiteY1" fmla="*/ 20098 h 140969"/>
                <a:gd name="connsiteX2" fmla="*/ 47536 w 47901"/>
                <a:gd name="connsiteY2" fmla="*/ 97250 h 140969"/>
                <a:gd name="connsiteX3" fmla="*/ 44773 w 47901"/>
                <a:gd name="connsiteY3" fmla="*/ 130112 h 140969"/>
                <a:gd name="connsiteX4" fmla="*/ 40106 w 47901"/>
                <a:gd name="connsiteY4" fmla="*/ 140970 h 140969"/>
                <a:gd name="connsiteX5" fmla="*/ 40011 w 47901"/>
                <a:gd name="connsiteY5" fmla="*/ 140970 h 140969"/>
                <a:gd name="connsiteX6" fmla="*/ 24009 w 47901"/>
                <a:gd name="connsiteY6" fmla="*/ 79343 h 140969"/>
                <a:gd name="connsiteX7" fmla="*/ 5626 w 47901"/>
                <a:gd name="connsiteY7" fmla="*/ 47434 h 140969"/>
                <a:gd name="connsiteX8" fmla="*/ 9340 w 47901"/>
                <a:gd name="connsiteY8" fmla="*/ 0 h 140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901" h="140969">
                  <a:moveTo>
                    <a:pt x="9340" y="0"/>
                  </a:moveTo>
                  <a:cubicBezTo>
                    <a:pt x="17532" y="4096"/>
                    <a:pt x="22771" y="11430"/>
                    <a:pt x="26390" y="20098"/>
                  </a:cubicBezTo>
                  <a:cubicBezTo>
                    <a:pt x="36487" y="44767"/>
                    <a:pt x="44011" y="70580"/>
                    <a:pt x="47536" y="97250"/>
                  </a:cubicBezTo>
                  <a:cubicBezTo>
                    <a:pt x="48964" y="107823"/>
                    <a:pt x="45821" y="119158"/>
                    <a:pt x="44773" y="130112"/>
                  </a:cubicBezTo>
                  <a:cubicBezTo>
                    <a:pt x="42297" y="133255"/>
                    <a:pt x="43440" y="138303"/>
                    <a:pt x="40106" y="140970"/>
                  </a:cubicBezTo>
                  <a:lnTo>
                    <a:pt x="40011" y="140970"/>
                  </a:lnTo>
                  <a:cubicBezTo>
                    <a:pt x="20770" y="124968"/>
                    <a:pt x="27914" y="100013"/>
                    <a:pt x="24009" y="79343"/>
                  </a:cubicBezTo>
                  <a:cubicBezTo>
                    <a:pt x="21247" y="64675"/>
                    <a:pt x="19627" y="52864"/>
                    <a:pt x="5626" y="47434"/>
                  </a:cubicBezTo>
                  <a:cubicBezTo>
                    <a:pt x="2959" y="31242"/>
                    <a:pt x="-7424" y="14288"/>
                    <a:pt x="9340" y="0"/>
                  </a:cubicBezTo>
                  <a:close/>
                </a:path>
              </a:pathLst>
            </a:custGeom>
            <a:solidFill>
              <a:srgbClr val="81CA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00627FD-4A4F-401B-8790-6C766D36FB90}"/>
                </a:ext>
              </a:extLst>
            </p:cNvPr>
            <p:cNvSpPr/>
            <p:nvPr/>
          </p:nvSpPr>
          <p:spPr>
            <a:xfrm>
              <a:off x="3282174" y="1215281"/>
              <a:ext cx="110414" cy="37813"/>
            </a:xfrm>
            <a:custGeom>
              <a:avLst/>
              <a:gdLst>
                <a:gd name="connsiteX0" fmla="*/ 110414 w 110414"/>
                <a:gd name="connsiteY0" fmla="*/ 816 h 37813"/>
                <a:gd name="connsiteX1" fmla="*/ 100127 w 110414"/>
                <a:gd name="connsiteY1" fmla="*/ 22819 h 37813"/>
                <a:gd name="connsiteX2" fmla="*/ 36786 w 110414"/>
                <a:gd name="connsiteY2" fmla="*/ 35582 h 37813"/>
                <a:gd name="connsiteX3" fmla="*/ 12021 w 110414"/>
                <a:gd name="connsiteY3" fmla="*/ 36249 h 37813"/>
                <a:gd name="connsiteX4" fmla="*/ 7163 w 110414"/>
                <a:gd name="connsiteY4" fmla="*/ 12341 h 37813"/>
                <a:gd name="connsiteX5" fmla="*/ 64694 w 110414"/>
                <a:gd name="connsiteY5" fmla="*/ 1673 h 37813"/>
                <a:gd name="connsiteX6" fmla="*/ 110414 w 110414"/>
                <a:gd name="connsiteY6" fmla="*/ 816 h 3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414" h="37813">
                  <a:moveTo>
                    <a:pt x="110414" y="816"/>
                  </a:moveTo>
                  <a:cubicBezTo>
                    <a:pt x="107652" y="8531"/>
                    <a:pt x="99365" y="13199"/>
                    <a:pt x="100127" y="22819"/>
                  </a:cubicBezTo>
                  <a:cubicBezTo>
                    <a:pt x="78791" y="25486"/>
                    <a:pt x="58217" y="32725"/>
                    <a:pt x="36786" y="35582"/>
                  </a:cubicBezTo>
                  <a:cubicBezTo>
                    <a:pt x="28309" y="36725"/>
                    <a:pt x="19736" y="39583"/>
                    <a:pt x="12021" y="36249"/>
                  </a:cubicBezTo>
                  <a:cubicBezTo>
                    <a:pt x="1258" y="31582"/>
                    <a:pt x="-6172" y="23867"/>
                    <a:pt x="7163" y="12341"/>
                  </a:cubicBezTo>
                  <a:cubicBezTo>
                    <a:pt x="26309" y="8722"/>
                    <a:pt x="45549" y="6055"/>
                    <a:pt x="64694" y="1673"/>
                  </a:cubicBezTo>
                  <a:cubicBezTo>
                    <a:pt x="79268" y="-1565"/>
                    <a:pt x="95079" y="911"/>
                    <a:pt x="110414" y="816"/>
                  </a:cubicBezTo>
                  <a:close/>
                </a:path>
              </a:pathLst>
            </a:custGeom>
            <a:solidFill>
              <a:srgbClr val="6C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12DBD7A-3695-48E0-91BE-6C496B7E8779}"/>
                </a:ext>
              </a:extLst>
            </p:cNvPr>
            <p:cNvSpPr/>
            <p:nvPr/>
          </p:nvSpPr>
          <p:spPr>
            <a:xfrm>
              <a:off x="4050038" y="1255185"/>
              <a:ext cx="41575" cy="147957"/>
            </a:xfrm>
            <a:custGeom>
              <a:avLst/>
              <a:gdLst>
                <a:gd name="connsiteX0" fmla="*/ 5204 w 41575"/>
                <a:gd name="connsiteY0" fmla="*/ 155 h 147957"/>
                <a:gd name="connsiteX1" fmla="*/ 30731 w 41575"/>
                <a:gd name="connsiteY1" fmla="*/ 27968 h 147957"/>
                <a:gd name="connsiteX2" fmla="*/ 37780 w 41575"/>
                <a:gd name="connsiteY2" fmla="*/ 91691 h 147957"/>
                <a:gd name="connsiteX3" fmla="*/ 41018 w 41575"/>
                <a:gd name="connsiteY3" fmla="*/ 95882 h 147957"/>
                <a:gd name="connsiteX4" fmla="*/ 31589 w 41575"/>
                <a:gd name="connsiteY4" fmla="*/ 127314 h 147957"/>
                <a:gd name="connsiteX5" fmla="*/ 21587 w 41575"/>
                <a:gd name="connsiteY5" fmla="*/ 142364 h 147957"/>
                <a:gd name="connsiteX6" fmla="*/ 61 w 41575"/>
                <a:gd name="connsiteY6" fmla="*/ 147126 h 147957"/>
                <a:gd name="connsiteX7" fmla="*/ 11110 w 41575"/>
                <a:gd name="connsiteY7" fmla="*/ 125123 h 147957"/>
                <a:gd name="connsiteX8" fmla="*/ 25397 w 41575"/>
                <a:gd name="connsiteY8" fmla="*/ 104454 h 147957"/>
                <a:gd name="connsiteX9" fmla="*/ 25588 w 41575"/>
                <a:gd name="connsiteY9" fmla="*/ 90738 h 147957"/>
                <a:gd name="connsiteX10" fmla="*/ 20825 w 41575"/>
                <a:gd name="connsiteY10" fmla="*/ 50924 h 147957"/>
                <a:gd name="connsiteX11" fmla="*/ 20444 w 41575"/>
                <a:gd name="connsiteY11" fmla="*/ 47590 h 147957"/>
                <a:gd name="connsiteX12" fmla="*/ 17968 w 41575"/>
                <a:gd name="connsiteY12" fmla="*/ 31112 h 147957"/>
                <a:gd name="connsiteX13" fmla="*/ 15682 w 41575"/>
                <a:gd name="connsiteY13" fmla="*/ 24635 h 147957"/>
                <a:gd name="connsiteX14" fmla="*/ 4252 w 41575"/>
                <a:gd name="connsiteY14" fmla="*/ 3394 h 147957"/>
                <a:gd name="connsiteX15" fmla="*/ 5204 w 41575"/>
                <a:gd name="connsiteY15" fmla="*/ 155 h 14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575" h="147957">
                  <a:moveTo>
                    <a:pt x="5204" y="155"/>
                  </a:moveTo>
                  <a:cubicBezTo>
                    <a:pt x="32256" y="-892"/>
                    <a:pt x="31970" y="2822"/>
                    <a:pt x="30731" y="27968"/>
                  </a:cubicBezTo>
                  <a:cubicBezTo>
                    <a:pt x="29588" y="49876"/>
                    <a:pt x="36256" y="70355"/>
                    <a:pt x="37780" y="91691"/>
                  </a:cubicBezTo>
                  <a:cubicBezTo>
                    <a:pt x="37875" y="93215"/>
                    <a:pt x="39875" y="94453"/>
                    <a:pt x="41018" y="95882"/>
                  </a:cubicBezTo>
                  <a:cubicBezTo>
                    <a:pt x="42733" y="108074"/>
                    <a:pt x="40733" y="118646"/>
                    <a:pt x="31589" y="127314"/>
                  </a:cubicBezTo>
                  <a:cubicBezTo>
                    <a:pt x="27398" y="131219"/>
                    <a:pt x="24826" y="137315"/>
                    <a:pt x="21587" y="142364"/>
                  </a:cubicBezTo>
                  <a:cubicBezTo>
                    <a:pt x="13967" y="141792"/>
                    <a:pt x="8157" y="150650"/>
                    <a:pt x="61" y="147126"/>
                  </a:cubicBezTo>
                  <a:cubicBezTo>
                    <a:pt x="-320" y="137315"/>
                    <a:pt x="823" y="128171"/>
                    <a:pt x="11110" y="125123"/>
                  </a:cubicBezTo>
                  <a:cubicBezTo>
                    <a:pt x="21016" y="122171"/>
                    <a:pt x="23778" y="113693"/>
                    <a:pt x="25397" y="104454"/>
                  </a:cubicBezTo>
                  <a:cubicBezTo>
                    <a:pt x="26160" y="99977"/>
                    <a:pt x="27017" y="94643"/>
                    <a:pt x="25588" y="90738"/>
                  </a:cubicBezTo>
                  <a:cubicBezTo>
                    <a:pt x="20635" y="77784"/>
                    <a:pt x="27683" y="63401"/>
                    <a:pt x="20825" y="50924"/>
                  </a:cubicBezTo>
                  <a:cubicBezTo>
                    <a:pt x="20730" y="49781"/>
                    <a:pt x="20635" y="48733"/>
                    <a:pt x="20444" y="47590"/>
                  </a:cubicBezTo>
                  <a:cubicBezTo>
                    <a:pt x="19873" y="42065"/>
                    <a:pt x="19778" y="36446"/>
                    <a:pt x="17968" y="31112"/>
                  </a:cubicBezTo>
                  <a:cubicBezTo>
                    <a:pt x="17111" y="29016"/>
                    <a:pt x="16444" y="26825"/>
                    <a:pt x="15682" y="24635"/>
                  </a:cubicBezTo>
                  <a:cubicBezTo>
                    <a:pt x="13872" y="16253"/>
                    <a:pt x="6443" y="11490"/>
                    <a:pt x="4252" y="3394"/>
                  </a:cubicBezTo>
                  <a:cubicBezTo>
                    <a:pt x="4442" y="2441"/>
                    <a:pt x="4823" y="1298"/>
                    <a:pt x="5204" y="155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7E7356A-A570-427E-B5D9-21C1CE4FC433}"/>
                </a:ext>
              </a:extLst>
            </p:cNvPr>
            <p:cNvSpPr/>
            <p:nvPr/>
          </p:nvSpPr>
          <p:spPr>
            <a:xfrm>
              <a:off x="3254714" y="1227356"/>
              <a:ext cx="127682" cy="36778"/>
            </a:xfrm>
            <a:custGeom>
              <a:avLst/>
              <a:gdLst>
                <a:gd name="connsiteX0" fmla="*/ 34623 w 127682"/>
                <a:gd name="connsiteY0" fmla="*/ 266 h 36778"/>
                <a:gd name="connsiteX1" fmla="*/ 46053 w 127682"/>
                <a:gd name="connsiteY1" fmla="*/ 18364 h 36778"/>
                <a:gd name="connsiteX2" fmla="*/ 62436 w 127682"/>
                <a:gd name="connsiteY2" fmla="*/ 17125 h 36778"/>
                <a:gd name="connsiteX3" fmla="*/ 88630 w 127682"/>
                <a:gd name="connsiteY3" fmla="*/ 16173 h 36778"/>
                <a:gd name="connsiteX4" fmla="*/ 93774 w 127682"/>
                <a:gd name="connsiteY4" fmla="*/ 18745 h 36778"/>
                <a:gd name="connsiteX5" fmla="*/ 97298 w 127682"/>
                <a:gd name="connsiteY5" fmla="*/ 12363 h 36778"/>
                <a:gd name="connsiteX6" fmla="*/ 116157 w 127682"/>
                <a:gd name="connsiteY6" fmla="*/ 5029 h 36778"/>
                <a:gd name="connsiteX7" fmla="*/ 127683 w 127682"/>
                <a:gd name="connsiteY7" fmla="*/ 10934 h 36778"/>
                <a:gd name="connsiteX8" fmla="*/ 117396 w 127682"/>
                <a:gd name="connsiteY8" fmla="*/ 16840 h 36778"/>
                <a:gd name="connsiteX9" fmla="*/ 81963 w 127682"/>
                <a:gd name="connsiteY9" fmla="*/ 31699 h 36778"/>
                <a:gd name="connsiteX10" fmla="*/ 52054 w 127682"/>
                <a:gd name="connsiteY10" fmla="*/ 35509 h 36778"/>
                <a:gd name="connsiteX11" fmla="*/ 1857 w 127682"/>
                <a:gd name="connsiteY11" fmla="*/ 31603 h 36778"/>
                <a:gd name="connsiteX12" fmla="*/ 8620 w 127682"/>
                <a:gd name="connsiteY12" fmla="*/ 10458 h 36778"/>
                <a:gd name="connsiteX13" fmla="*/ 34623 w 127682"/>
                <a:gd name="connsiteY13" fmla="*/ 266 h 3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682" h="36778">
                  <a:moveTo>
                    <a:pt x="34623" y="266"/>
                  </a:moveTo>
                  <a:cubicBezTo>
                    <a:pt x="31575" y="16363"/>
                    <a:pt x="31671" y="16078"/>
                    <a:pt x="46053" y="18364"/>
                  </a:cubicBezTo>
                  <a:cubicBezTo>
                    <a:pt x="51768" y="19316"/>
                    <a:pt x="57769" y="23698"/>
                    <a:pt x="62436" y="17125"/>
                  </a:cubicBezTo>
                  <a:cubicBezTo>
                    <a:pt x="71104" y="4743"/>
                    <a:pt x="79581" y="8648"/>
                    <a:pt x="88630" y="16173"/>
                  </a:cubicBezTo>
                  <a:cubicBezTo>
                    <a:pt x="89868" y="17221"/>
                    <a:pt x="91678" y="17697"/>
                    <a:pt x="93774" y="18745"/>
                  </a:cubicBezTo>
                  <a:cubicBezTo>
                    <a:pt x="94917" y="16649"/>
                    <a:pt x="95869" y="14363"/>
                    <a:pt x="97298" y="12363"/>
                  </a:cubicBezTo>
                  <a:cubicBezTo>
                    <a:pt x="104156" y="2552"/>
                    <a:pt x="107109" y="1409"/>
                    <a:pt x="116157" y="5029"/>
                  </a:cubicBezTo>
                  <a:cubicBezTo>
                    <a:pt x="120158" y="6648"/>
                    <a:pt x="123873" y="8934"/>
                    <a:pt x="127683" y="10934"/>
                  </a:cubicBezTo>
                  <a:cubicBezTo>
                    <a:pt x="125682" y="15792"/>
                    <a:pt x="121682" y="16649"/>
                    <a:pt x="117396" y="16840"/>
                  </a:cubicBezTo>
                  <a:cubicBezTo>
                    <a:pt x="108633" y="30270"/>
                    <a:pt x="100441" y="42938"/>
                    <a:pt x="81963" y="31699"/>
                  </a:cubicBezTo>
                  <a:cubicBezTo>
                    <a:pt x="72533" y="25888"/>
                    <a:pt x="62341" y="36271"/>
                    <a:pt x="52054" y="35509"/>
                  </a:cubicBezTo>
                  <a:cubicBezTo>
                    <a:pt x="34909" y="40271"/>
                    <a:pt x="18812" y="29984"/>
                    <a:pt x="1857" y="31603"/>
                  </a:cubicBezTo>
                  <a:cubicBezTo>
                    <a:pt x="-3000" y="21793"/>
                    <a:pt x="2524" y="15982"/>
                    <a:pt x="8620" y="10458"/>
                  </a:cubicBezTo>
                  <a:cubicBezTo>
                    <a:pt x="16335" y="3981"/>
                    <a:pt x="24336" y="-1258"/>
                    <a:pt x="34623" y="266"/>
                  </a:cubicBezTo>
                  <a:close/>
                </a:path>
              </a:pathLst>
            </a:custGeom>
            <a:solidFill>
              <a:srgbClr val="86CC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4B9A48C-DA0D-4431-A2E3-90B118AB611F}"/>
                </a:ext>
              </a:extLst>
            </p:cNvPr>
            <p:cNvSpPr/>
            <p:nvPr/>
          </p:nvSpPr>
          <p:spPr>
            <a:xfrm>
              <a:off x="3996220" y="1159138"/>
              <a:ext cx="64221" cy="96573"/>
            </a:xfrm>
            <a:custGeom>
              <a:avLst/>
              <a:gdLst>
                <a:gd name="connsiteX0" fmla="*/ 64167 w 64221"/>
                <a:gd name="connsiteY0" fmla="*/ 50959 h 96573"/>
                <a:gd name="connsiteX1" fmla="*/ 61500 w 64221"/>
                <a:gd name="connsiteY1" fmla="*/ 62675 h 96573"/>
                <a:gd name="connsiteX2" fmla="*/ 59023 w 64221"/>
                <a:gd name="connsiteY2" fmla="*/ 96203 h 96573"/>
                <a:gd name="connsiteX3" fmla="*/ 58833 w 64221"/>
                <a:gd name="connsiteY3" fmla="*/ 96393 h 96573"/>
                <a:gd name="connsiteX4" fmla="*/ 42450 w 64221"/>
                <a:gd name="connsiteY4" fmla="*/ 82106 h 96573"/>
                <a:gd name="connsiteX5" fmla="*/ 12541 w 64221"/>
                <a:gd name="connsiteY5" fmla="*/ 50102 h 96573"/>
                <a:gd name="connsiteX6" fmla="*/ 1492 w 64221"/>
                <a:gd name="connsiteY6" fmla="*/ 35814 h 96573"/>
                <a:gd name="connsiteX7" fmla="*/ 12446 w 64221"/>
                <a:gd name="connsiteY7" fmla="*/ 0 h 96573"/>
                <a:gd name="connsiteX8" fmla="*/ 18066 w 64221"/>
                <a:gd name="connsiteY8" fmla="*/ 5143 h 96573"/>
                <a:gd name="connsiteX9" fmla="*/ 48355 w 64221"/>
                <a:gd name="connsiteY9" fmla="*/ 28861 h 96573"/>
                <a:gd name="connsiteX10" fmla="*/ 64167 w 64221"/>
                <a:gd name="connsiteY10" fmla="*/ 50959 h 96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21" h="96573">
                  <a:moveTo>
                    <a:pt x="64167" y="50959"/>
                  </a:moveTo>
                  <a:cubicBezTo>
                    <a:pt x="60261" y="54007"/>
                    <a:pt x="59595" y="57912"/>
                    <a:pt x="61500" y="62675"/>
                  </a:cubicBezTo>
                  <a:cubicBezTo>
                    <a:pt x="66262" y="74295"/>
                    <a:pt x="64357" y="85439"/>
                    <a:pt x="59023" y="96203"/>
                  </a:cubicBezTo>
                  <a:lnTo>
                    <a:pt x="58833" y="96393"/>
                  </a:lnTo>
                  <a:cubicBezTo>
                    <a:pt x="48641" y="98107"/>
                    <a:pt x="47688" y="87154"/>
                    <a:pt x="42450" y="82106"/>
                  </a:cubicBezTo>
                  <a:cubicBezTo>
                    <a:pt x="35782" y="67818"/>
                    <a:pt x="27972" y="54959"/>
                    <a:pt x="12541" y="50102"/>
                  </a:cubicBezTo>
                  <a:cubicBezTo>
                    <a:pt x="6540" y="48196"/>
                    <a:pt x="3111" y="42481"/>
                    <a:pt x="1492" y="35814"/>
                  </a:cubicBezTo>
                  <a:cubicBezTo>
                    <a:pt x="1397" y="22479"/>
                    <a:pt x="-5842" y="6572"/>
                    <a:pt x="12446" y="0"/>
                  </a:cubicBezTo>
                  <a:cubicBezTo>
                    <a:pt x="14351" y="1715"/>
                    <a:pt x="16161" y="3429"/>
                    <a:pt x="18066" y="5143"/>
                  </a:cubicBezTo>
                  <a:cubicBezTo>
                    <a:pt x="23304" y="20479"/>
                    <a:pt x="26448" y="38957"/>
                    <a:pt x="48355" y="28861"/>
                  </a:cubicBezTo>
                  <a:cubicBezTo>
                    <a:pt x="57880" y="32576"/>
                    <a:pt x="60261" y="42386"/>
                    <a:pt x="64167" y="50959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291CE4C-847A-4B7B-BA63-CDB9E0DC36C9}"/>
                </a:ext>
              </a:extLst>
            </p:cNvPr>
            <p:cNvSpPr/>
            <p:nvPr/>
          </p:nvSpPr>
          <p:spPr>
            <a:xfrm>
              <a:off x="3610240" y="1034455"/>
              <a:ext cx="93053" cy="47657"/>
            </a:xfrm>
            <a:custGeom>
              <a:avLst/>
              <a:gdLst>
                <a:gd name="connsiteX0" fmla="*/ 72099 w 93053"/>
                <a:gd name="connsiteY0" fmla="*/ 0 h 47657"/>
                <a:gd name="connsiteX1" fmla="*/ 82481 w 93053"/>
                <a:gd name="connsiteY1" fmla="*/ 11621 h 47657"/>
                <a:gd name="connsiteX2" fmla="*/ 93054 w 93053"/>
                <a:gd name="connsiteY2" fmla="*/ 22955 h 47657"/>
                <a:gd name="connsiteX3" fmla="*/ 83719 w 93053"/>
                <a:gd name="connsiteY3" fmla="*/ 26384 h 47657"/>
                <a:gd name="connsiteX4" fmla="*/ 77338 w 93053"/>
                <a:gd name="connsiteY4" fmla="*/ 24003 h 47657"/>
                <a:gd name="connsiteX5" fmla="*/ 52858 w 93053"/>
                <a:gd name="connsiteY5" fmla="*/ 28194 h 47657"/>
                <a:gd name="connsiteX6" fmla="*/ 47334 w 93053"/>
                <a:gd name="connsiteY6" fmla="*/ 32099 h 47657"/>
                <a:gd name="connsiteX7" fmla="*/ 38476 w 93053"/>
                <a:gd name="connsiteY7" fmla="*/ 37052 h 47657"/>
                <a:gd name="connsiteX8" fmla="*/ 32475 w 93053"/>
                <a:gd name="connsiteY8" fmla="*/ 40481 h 47657"/>
                <a:gd name="connsiteX9" fmla="*/ 16187 w 93053"/>
                <a:gd name="connsiteY9" fmla="*/ 47625 h 47657"/>
                <a:gd name="connsiteX10" fmla="*/ 9043 w 93053"/>
                <a:gd name="connsiteY10" fmla="*/ 45815 h 47657"/>
                <a:gd name="connsiteX11" fmla="*/ 5043 w 93053"/>
                <a:gd name="connsiteY11" fmla="*/ 12192 h 47657"/>
                <a:gd name="connsiteX12" fmla="*/ 16663 w 93053"/>
                <a:gd name="connsiteY12" fmla="*/ 6953 h 47657"/>
                <a:gd name="connsiteX13" fmla="*/ 72099 w 93053"/>
                <a:gd name="connsiteY13" fmla="*/ 0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053" h="47657">
                  <a:moveTo>
                    <a:pt x="72099" y="0"/>
                  </a:moveTo>
                  <a:cubicBezTo>
                    <a:pt x="74194" y="5334"/>
                    <a:pt x="77623" y="9239"/>
                    <a:pt x="82481" y="11621"/>
                  </a:cubicBezTo>
                  <a:cubicBezTo>
                    <a:pt x="87339" y="14002"/>
                    <a:pt x="90958" y="17717"/>
                    <a:pt x="93054" y="22955"/>
                  </a:cubicBezTo>
                  <a:cubicBezTo>
                    <a:pt x="90577" y="26099"/>
                    <a:pt x="87339" y="26765"/>
                    <a:pt x="83719" y="26384"/>
                  </a:cubicBezTo>
                  <a:cubicBezTo>
                    <a:pt x="81529" y="25908"/>
                    <a:pt x="79338" y="25051"/>
                    <a:pt x="77338" y="24003"/>
                  </a:cubicBezTo>
                  <a:cubicBezTo>
                    <a:pt x="67908" y="16669"/>
                    <a:pt x="59812" y="18383"/>
                    <a:pt x="52858" y="28194"/>
                  </a:cubicBezTo>
                  <a:cubicBezTo>
                    <a:pt x="51144" y="29718"/>
                    <a:pt x="49239" y="30956"/>
                    <a:pt x="47334" y="32099"/>
                  </a:cubicBezTo>
                  <a:cubicBezTo>
                    <a:pt x="44381" y="33814"/>
                    <a:pt x="41428" y="35338"/>
                    <a:pt x="38476" y="37052"/>
                  </a:cubicBezTo>
                  <a:cubicBezTo>
                    <a:pt x="36571" y="38386"/>
                    <a:pt x="34570" y="39433"/>
                    <a:pt x="32475" y="40481"/>
                  </a:cubicBezTo>
                  <a:cubicBezTo>
                    <a:pt x="27141" y="43148"/>
                    <a:pt x="21997" y="46196"/>
                    <a:pt x="16187" y="47625"/>
                  </a:cubicBezTo>
                  <a:cubicBezTo>
                    <a:pt x="13615" y="47816"/>
                    <a:pt x="11234" y="47149"/>
                    <a:pt x="9043" y="45815"/>
                  </a:cubicBezTo>
                  <a:cubicBezTo>
                    <a:pt x="376" y="35624"/>
                    <a:pt x="-4101" y="24860"/>
                    <a:pt x="5043" y="12192"/>
                  </a:cubicBezTo>
                  <a:cubicBezTo>
                    <a:pt x="8948" y="10382"/>
                    <a:pt x="12663" y="7525"/>
                    <a:pt x="16663" y="6953"/>
                  </a:cubicBezTo>
                  <a:cubicBezTo>
                    <a:pt x="35237" y="4191"/>
                    <a:pt x="53620" y="2191"/>
                    <a:pt x="72099" y="0"/>
                  </a:cubicBezTo>
                  <a:close/>
                </a:path>
              </a:pathLst>
            </a:custGeom>
            <a:solidFill>
              <a:srgbClr val="8DCE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D3A3C64-5F63-4124-AD20-9C40A062D0EE}"/>
                </a:ext>
              </a:extLst>
            </p:cNvPr>
            <p:cNvSpPr/>
            <p:nvPr/>
          </p:nvSpPr>
          <p:spPr>
            <a:xfrm>
              <a:off x="3355611" y="1509848"/>
              <a:ext cx="59632" cy="73437"/>
            </a:xfrm>
            <a:custGeom>
              <a:avLst/>
              <a:gdLst>
                <a:gd name="connsiteX0" fmla="*/ 1068 w 59632"/>
                <a:gd name="connsiteY0" fmla="*/ 0 h 73437"/>
                <a:gd name="connsiteX1" fmla="*/ 16499 w 59632"/>
                <a:gd name="connsiteY1" fmla="*/ 5620 h 73437"/>
                <a:gd name="connsiteX2" fmla="*/ 25167 w 59632"/>
                <a:gd name="connsiteY2" fmla="*/ 26003 h 73437"/>
                <a:gd name="connsiteX3" fmla="*/ 26119 w 59632"/>
                <a:gd name="connsiteY3" fmla="*/ 37814 h 73437"/>
                <a:gd name="connsiteX4" fmla="*/ 34311 w 59632"/>
                <a:gd name="connsiteY4" fmla="*/ 39719 h 73437"/>
                <a:gd name="connsiteX5" fmla="*/ 59457 w 59632"/>
                <a:gd name="connsiteY5" fmla="*/ 67723 h 73437"/>
                <a:gd name="connsiteX6" fmla="*/ 52694 w 59632"/>
                <a:gd name="connsiteY6" fmla="*/ 73438 h 73437"/>
                <a:gd name="connsiteX7" fmla="*/ 15165 w 59632"/>
                <a:gd name="connsiteY7" fmla="*/ 41148 h 73437"/>
                <a:gd name="connsiteX8" fmla="*/ 1068 w 59632"/>
                <a:gd name="connsiteY8" fmla="*/ 0 h 73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632" h="73437">
                  <a:moveTo>
                    <a:pt x="1068" y="0"/>
                  </a:moveTo>
                  <a:cubicBezTo>
                    <a:pt x="6117" y="2381"/>
                    <a:pt x="10689" y="5905"/>
                    <a:pt x="16499" y="5620"/>
                  </a:cubicBezTo>
                  <a:cubicBezTo>
                    <a:pt x="24214" y="9906"/>
                    <a:pt x="28215" y="16192"/>
                    <a:pt x="25167" y="26003"/>
                  </a:cubicBezTo>
                  <a:cubicBezTo>
                    <a:pt x="24119" y="29432"/>
                    <a:pt x="22500" y="32956"/>
                    <a:pt x="26119" y="37814"/>
                  </a:cubicBezTo>
                  <a:cubicBezTo>
                    <a:pt x="27929" y="38195"/>
                    <a:pt x="31072" y="39148"/>
                    <a:pt x="34311" y="39719"/>
                  </a:cubicBezTo>
                  <a:cubicBezTo>
                    <a:pt x="49074" y="42291"/>
                    <a:pt x="55742" y="53816"/>
                    <a:pt x="59457" y="67723"/>
                  </a:cubicBezTo>
                  <a:cubicBezTo>
                    <a:pt x="60600" y="72199"/>
                    <a:pt x="55932" y="72866"/>
                    <a:pt x="52694" y="73438"/>
                  </a:cubicBezTo>
                  <a:cubicBezTo>
                    <a:pt x="40216" y="62674"/>
                    <a:pt x="27834" y="51625"/>
                    <a:pt x="15165" y="41148"/>
                  </a:cubicBezTo>
                  <a:cubicBezTo>
                    <a:pt x="2497" y="30480"/>
                    <a:pt x="-2361" y="17050"/>
                    <a:pt x="1068" y="0"/>
                  </a:cubicBezTo>
                  <a:close/>
                </a:path>
              </a:pathLst>
            </a:custGeom>
            <a:solidFill>
              <a:srgbClr val="7C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8033CBF-EB38-4ACA-8FB1-3BD61125FA3E}"/>
                </a:ext>
              </a:extLst>
            </p:cNvPr>
            <p:cNvSpPr/>
            <p:nvPr/>
          </p:nvSpPr>
          <p:spPr>
            <a:xfrm>
              <a:off x="3902074" y="1460490"/>
              <a:ext cx="86589" cy="50405"/>
            </a:xfrm>
            <a:custGeom>
              <a:avLst/>
              <a:gdLst>
                <a:gd name="connsiteX0" fmla="*/ 49632 w 86589"/>
                <a:gd name="connsiteY0" fmla="*/ 4114 h 50405"/>
                <a:gd name="connsiteX1" fmla="*/ 78493 w 86589"/>
                <a:gd name="connsiteY1" fmla="*/ 399 h 50405"/>
                <a:gd name="connsiteX2" fmla="*/ 86589 w 86589"/>
                <a:gd name="connsiteY2" fmla="*/ 4686 h 50405"/>
                <a:gd name="connsiteX3" fmla="*/ 46203 w 86589"/>
                <a:gd name="connsiteY3" fmla="*/ 33261 h 50405"/>
                <a:gd name="connsiteX4" fmla="*/ 8960 w 86589"/>
                <a:gd name="connsiteY4" fmla="*/ 50406 h 50405"/>
                <a:gd name="connsiteX5" fmla="*/ 7 w 86589"/>
                <a:gd name="connsiteY5" fmla="*/ 42976 h 50405"/>
                <a:gd name="connsiteX6" fmla="*/ 7532 w 86589"/>
                <a:gd name="connsiteY6" fmla="*/ 33356 h 50405"/>
                <a:gd name="connsiteX7" fmla="*/ 9913 w 86589"/>
                <a:gd name="connsiteY7" fmla="*/ 32689 h 50405"/>
                <a:gd name="connsiteX8" fmla="*/ 39250 w 86589"/>
                <a:gd name="connsiteY8" fmla="*/ 9639 h 50405"/>
                <a:gd name="connsiteX9" fmla="*/ 46584 w 86589"/>
                <a:gd name="connsiteY9" fmla="*/ 4019 h 50405"/>
                <a:gd name="connsiteX10" fmla="*/ 49632 w 86589"/>
                <a:gd name="connsiteY10" fmla="*/ 4114 h 5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589" h="50405">
                  <a:moveTo>
                    <a:pt x="49632" y="4114"/>
                  </a:moveTo>
                  <a:cubicBezTo>
                    <a:pt x="59348" y="4114"/>
                    <a:pt x="69158" y="4495"/>
                    <a:pt x="78493" y="399"/>
                  </a:cubicBezTo>
                  <a:cubicBezTo>
                    <a:pt x="82017" y="-1125"/>
                    <a:pt x="84494" y="2019"/>
                    <a:pt x="86589" y="4686"/>
                  </a:cubicBezTo>
                  <a:cubicBezTo>
                    <a:pt x="73159" y="14306"/>
                    <a:pt x="60205" y="24879"/>
                    <a:pt x="46203" y="33261"/>
                  </a:cubicBezTo>
                  <a:cubicBezTo>
                    <a:pt x="34487" y="40309"/>
                    <a:pt x="21438" y="44786"/>
                    <a:pt x="8960" y="50406"/>
                  </a:cubicBezTo>
                  <a:cubicBezTo>
                    <a:pt x="5246" y="48977"/>
                    <a:pt x="197" y="48977"/>
                    <a:pt x="7" y="42976"/>
                  </a:cubicBezTo>
                  <a:cubicBezTo>
                    <a:pt x="-184" y="37642"/>
                    <a:pt x="3626" y="35356"/>
                    <a:pt x="7532" y="33356"/>
                  </a:cubicBezTo>
                  <a:cubicBezTo>
                    <a:pt x="8294" y="32975"/>
                    <a:pt x="9151" y="32594"/>
                    <a:pt x="9913" y="32689"/>
                  </a:cubicBezTo>
                  <a:cubicBezTo>
                    <a:pt x="26296" y="35070"/>
                    <a:pt x="33916" y="24117"/>
                    <a:pt x="39250" y="9639"/>
                  </a:cubicBezTo>
                  <a:cubicBezTo>
                    <a:pt x="41345" y="7257"/>
                    <a:pt x="43441" y="4781"/>
                    <a:pt x="46584" y="4019"/>
                  </a:cubicBezTo>
                  <a:cubicBezTo>
                    <a:pt x="47632" y="4114"/>
                    <a:pt x="48584" y="4114"/>
                    <a:pt x="49632" y="4114"/>
                  </a:cubicBezTo>
                  <a:close/>
                </a:path>
              </a:pathLst>
            </a:custGeom>
            <a:solidFill>
              <a:srgbClr val="88CD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1A7CE83-BC79-4185-BADE-1B92BA8A23BC}"/>
                </a:ext>
              </a:extLst>
            </p:cNvPr>
            <p:cNvSpPr/>
            <p:nvPr/>
          </p:nvSpPr>
          <p:spPr>
            <a:xfrm>
              <a:off x="3573271" y="1046317"/>
              <a:ext cx="54411" cy="50640"/>
            </a:xfrm>
            <a:custGeom>
              <a:avLst/>
              <a:gdLst>
                <a:gd name="connsiteX0" fmla="*/ 42203 w 54411"/>
                <a:gd name="connsiteY0" fmla="*/ 236 h 50640"/>
                <a:gd name="connsiteX1" fmla="*/ 52395 w 54411"/>
                <a:gd name="connsiteY1" fmla="*/ 33764 h 50640"/>
                <a:gd name="connsiteX2" fmla="*/ 43251 w 54411"/>
                <a:gd name="connsiteY2" fmla="*/ 50528 h 50640"/>
                <a:gd name="connsiteX3" fmla="*/ 293 w 54411"/>
                <a:gd name="connsiteY3" fmla="*/ 35097 h 50640"/>
                <a:gd name="connsiteX4" fmla="*/ 10961 w 54411"/>
                <a:gd name="connsiteY4" fmla="*/ 19476 h 50640"/>
                <a:gd name="connsiteX5" fmla="*/ 10485 w 54411"/>
                <a:gd name="connsiteY5" fmla="*/ 10332 h 50640"/>
                <a:gd name="connsiteX6" fmla="*/ 42203 w 54411"/>
                <a:gd name="connsiteY6" fmla="*/ 236 h 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411" h="50640">
                  <a:moveTo>
                    <a:pt x="42203" y="236"/>
                  </a:moveTo>
                  <a:cubicBezTo>
                    <a:pt x="41631" y="12809"/>
                    <a:pt x="42298" y="25001"/>
                    <a:pt x="52395" y="33764"/>
                  </a:cubicBezTo>
                  <a:cubicBezTo>
                    <a:pt x="58300" y="45289"/>
                    <a:pt x="50013" y="51575"/>
                    <a:pt x="43251" y="50528"/>
                  </a:cubicBezTo>
                  <a:cubicBezTo>
                    <a:pt x="28392" y="48242"/>
                    <a:pt x="10675" y="53004"/>
                    <a:pt x="293" y="35097"/>
                  </a:cubicBezTo>
                  <a:cubicBezTo>
                    <a:pt x="-1707" y="25286"/>
                    <a:pt x="7056" y="24334"/>
                    <a:pt x="10961" y="19476"/>
                  </a:cubicBezTo>
                  <a:cubicBezTo>
                    <a:pt x="12009" y="16333"/>
                    <a:pt x="10961" y="13380"/>
                    <a:pt x="10485" y="10332"/>
                  </a:cubicBezTo>
                  <a:cubicBezTo>
                    <a:pt x="19533" y="1474"/>
                    <a:pt x="30392" y="-812"/>
                    <a:pt x="42203" y="236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3EBB05F-2392-4AB6-B359-843C3E034486}"/>
                </a:ext>
              </a:extLst>
            </p:cNvPr>
            <p:cNvSpPr/>
            <p:nvPr/>
          </p:nvSpPr>
          <p:spPr>
            <a:xfrm>
              <a:off x="3918835" y="1132530"/>
              <a:ext cx="65256" cy="38057"/>
            </a:xfrm>
            <a:custGeom>
              <a:avLst/>
              <a:gdLst>
                <a:gd name="connsiteX0" fmla="*/ 37920 w 65256"/>
                <a:gd name="connsiteY0" fmla="*/ 37847 h 38057"/>
                <a:gd name="connsiteX1" fmla="*/ 1725 w 65256"/>
                <a:gd name="connsiteY1" fmla="*/ 21273 h 38057"/>
                <a:gd name="connsiteX2" fmla="*/ 10 w 65256"/>
                <a:gd name="connsiteY2" fmla="*/ 17082 h 38057"/>
                <a:gd name="connsiteX3" fmla="*/ 772 w 65256"/>
                <a:gd name="connsiteY3" fmla="*/ 14701 h 38057"/>
                <a:gd name="connsiteX4" fmla="*/ 16488 w 65256"/>
                <a:gd name="connsiteY4" fmla="*/ 3176 h 38057"/>
                <a:gd name="connsiteX5" fmla="*/ 28204 w 65256"/>
                <a:gd name="connsiteY5" fmla="*/ 1176 h 38057"/>
                <a:gd name="connsiteX6" fmla="*/ 38110 w 65256"/>
                <a:gd name="connsiteY6" fmla="*/ 4033 h 38057"/>
                <a:gd name="connsiteX7" fmla="*/ 47826 w 65256"/>
                <a:gd name="connsiteY7" fmla="*/ 10320 h 38057"/>
                <a:gd name="connsiteX8" fmla="*/ 48016 w 65256"/>
                <a:gd name="connsiteY8" fmla="*/ 10415 h 38057"/>
                <a:gd name="connsiteX9" fmla="*/ 53636 w 65256"/>
                <a:gd name="connsiteY9" fmla="*/ 15273 h 38057"/>
                <a:gd name="connsiteX10" fmla="*/ 53636 w 65256"/>
                <a:gd name="connsiteY10" fmla="*/ 15273 h 38057"/>
                <a:gd name="connsiteX11" fmla="*/ 65256 w 65256"/>
                <a:gd name="connsiteY11" fmla="*/ 21845 h 38057"/>
                <a:gd name="connsiteX12" fmla="*/ 37920 w 65256"/>
                <a:gd name="connsiteY12" fmla="*/ 37847 h 3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256" h="38057">
                  <a:moveTo>
                    <a:pt x="37920" y="37847"/>
                  </a:moveTo>
                  <a:cubicBezTo>
                    <a:pt x="23347" y="38990"/>
                    <a:pt x="10297" y="35751"/>
                    <a:pt x="1725" y="21273"/>
                  </a:cubicBezTo>
                  <a:cubicBezTo>
                    <a:pt x="486" y="20035"/>
                    <a:pt x="-85" y="18606"/>
                    <a:pt x="10" y="17082"/>
                  </a:cubicBezTo>
                  <a:cubicBezTo>
                    <a:pt x="201" y="15463"/>
                    <a:pt x="391" y="14701"/>
                    <a:pt x="772" y="14701"/>
                  </a:cubicBezTo>
                  <a:cubicBezTo>
                    <a:pt x="4582" y="8605"/>
                    <a:pt x="13822" y="11367"/>
                    <a:pt x="16488" y="3176"/>
                  </a:cubicBezTo>
                  <a:cubicBezTo>
                    <a:pt x="19917" y="-634"/>
                    <a:pt x="23823" y="-634"/>
                    <a:pt x="28204" y="1176"/>
                  </a:cubicBezTo>
                  <a:cubicBezTo>
                    <a:pt x="31347" y="2509"/>
                    <a:pt x="34776" y="3081"/>
                    <a:pt x="38110" y="4033"/>
                  </a:cubicBezTo>
                  <a:cubicBezTo>
                    <a:pt x="40587" y="7653"/>
                    <a:pt x="45730" y="6129"/>
                    <a:pt x="47826" y="10320"/>
                  </a:cubicBezTo>
                  <a:lnTo>
                    <a:pt x="48016" y="10415"/>
                  </a:lnTo>
                  <a:cubicBezTo>
                    <a:pt x="50016" y="11844"/>
                    <a:pt x="51922" y="13463"/>
                    <a:pt x="53636" y="15273"/>
                  </a:cubicBezTo>
                  <a:lnTo>
                    <a:pt x="53636" y="15273"/>
                  </a:lnTo>
                  <a:cubicBezTo>
                    <a:pt x="56493" y="19654"/>
                    <a:pt x="62685" y="16987"/>
                    <a:pt x="65256" y="21845"/>
                  </a:cubicBezTo>
                  <a:cubicBezTo>
                    <a:pt x="61923" y="39085"/>
                    <a:pt x="48778" y="36132"/>
                    <a:pt x="37920" y="37847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04D9E5F-B342-446B-ADDE-21BB35B5F5DD}"/>
                </a:ext>
              </a:extLst>
            </p:cNvPr>
            <p:cNvSpPr/>
            <p:nvPr/>
          </p:nvSpPr>
          <p:spPr>
            <a:xfrm>
              <a:off x="3527367" y="1548031"/>
              <a:ext cx="67056" cy="41922"/>
            </a:xfrm>
            <a:custGeom>
              <a:avLst/>
              <a:gdLst>
                <a:gd name="connsiteX0" fmla="*/ 191 w 67056"/>
                <a:gd name="connsiteY0" fmla="*/ 18586 h 41922"/>
                <a:gd name="connsiteX1" fmla="*/ 0 w 67056"/>
                <a:gd name="connsiteY1" fmla="*/ 12680 h 41922"/>
                <a:gd name="connsiteX2" fmla="*/ 7144 w 67056"/>
                <a:gd name="connsiteY2" fmla="*/ 5060 h 41922"/>
                <a:gd name="connsiteX3" fmla="*/ 13430 w 67056"/>
                <a:gd name="connsiteY3" fmla="*/ 2393 h 41922"/>
                <a:gd name="connsiteX4" fmla="*/ 26670 w 67056"/>
                <a:gd name="connsiteY4" fmla="*/ 1917 h 41922"/>
                <a:gd name="connsiteX5" fmla="*/ 33052 w 67056"/>
                <a:gd name="connsiteY5" fmla="*/ 2679 h 41922"/>
                <a:gd name="connsiteX6" fmla="*/ 51625 w 67056"/>
                <a:gd name="connsiteY6" fmla="*/ 1441 h 41922"/>
                <a:gd name="connsiteX7" fmla="*/ 67056 w 67056"/>
                <a:gd name="connsiteY7" fmla="*/ 18205 h 41922"/>
                <a:gd name="connsiteX8" fmla="*/ 31528 w 67056"/>
                <a:gd name="connsiteY8" fmla="*/ 41922 h 41922"/>
                <a:gd name="connsiteX9" fmla="*/ 191 w 67056"/>
                <a:gd name="connsiteY9" fmla="*/ 18586 h 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056" h="41922">
                  <a:moveTo>
                    <a:pt x="191" y="18586"/>
                  </a:moveTo>
                  <a:cubicBezTo>
                    <a:pt x="191" y="16586"/>
                    <a:pt x="95" y="14681"/>
                    <a:pt x="0" y="12680"/>
                  </a:cubicBezTo>
                  <a:cubicBezTo>
                    <a:pt x="1524" y="9251"/>
                    <a:pt x="4096" y="6965"/>
                    <a:pt x="7144" y="5060"/>
                  </a:cubicBezTo>
                  <a:cubicBezTo>
                    <a:pt x="9144" y="3917"/>
                    <a:pt x="11240" y="3060"/>
                    <a:pt x="13430" y="2393"/>
                  </a:cubicBezTo>
                  <a:cubicBezTo>
                    <a:pt x="17812" y="1346"/>
                    <a:pt x="22193" y="1346"/>
                    <a:pt x="26670" y="1917"/>
                  </a:cubicBezTo>
                  <a:cubicBezTo>
                    <a:pt x="28766" y="2108"/>
                    <a:pt x="30956" y="2393"/>
                    <a:pt x="33052" y="2679"/>
                  </a:cubicBezTo>
                  <a:cubicBezTo>
                    <a:pt x="39338" y="3917"/>
                    <a:pt x="45244" y="-2845"/>
                    <a:pt x="51625" y="1441"/>
                  </a:cubicBezTo>
                  <a:cubicBezTo>
                    <a:pt x="58579" y="5060"/>
                    <a:pt x="63722" y="10680"/>
                    <a:pt x="67056" y="18205"/>
                  </a:cubicBezTo>
                  <a:cubicBezTo>
                    <a:pt x="58579" y="32207"/>
                    <a:pt x="46958" y="40493"/>
                    <a:pt x="31528" y="41922"/>
                  </a:cubicBezTo>
                  <a:cubicBezTo>
                    <a:pt x="22574" y="31730"/>
                    <a:pt x="14002" y="21062"/>
                    <a:pt x="191" y="18586"/>
                  </a:cubicBezTo>
                  <a:close/>
                </a:path>
              </a:pathLst>
            </a:custGeom>
            <a:solidFill>
              <a:srgbClr val="8ECF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953E85E-D571-4141-AFE6-ADC7C7477CF3}"/>
                </a:ext>
              </a:extLst>
            </p:cNvPr>
            <p:cNvSpPr/>
            <p:nvPr/>
          </p:nvSpPr>
          <p:spPr>
            <a:xfrm>
              <a:off x="3956754" y="1151230"/>
              <a:ext cx="52006" cy="47730"/>
            </a:xfrm>
            <a:custGeom>
              <a:avLst/>
              <a:gdLst>
                <a:gd name="connsiteX0" fmla="*/ 0 w 52006"/>
                <a:gd name="connsiteY0" fmla="*/ 19147 h 47730"/>
                <a:gd name="connsiteX1" fmla="*/ 14573 w 52006"/>
                <a:gd name="connsiteY1" fmla="*/ 10956 h 47730"/>
                <a:gd name="connsiteX2" fmla="*/ 25527 w 52006"/>
                <a:gd name="connsiteY2" fmla="*/ 2669 h 47730"/>
                <a:gd name="connsiteX3" fmla="*/ 36671 w 52006"/>
                <a:gd name="connsiteY3" fmla="*/ 2193 h 47730"/>
                <a:gd name="connsiteX4" fmla="*/ 52006 w 52006"/>
                <a:gd name="connsiteY4" fmla="*/ 7908 h 47730"/>
                <a:gd name="connsiteX5" fmla="*/ 46672 w 52006"/>
                <a:gd name="connsiteY5" fmla="*/ 22672 h 47730"/>
                <a:gd name="connsiteX6" fmla="*/ 46577 w 52006"/>
                <a:gd name="connsiteY6" fmla="*/ 47722 h 47730"/>
                <a:gd name="connsiteX7" fmla="*/ 190 w 52006"/>
                <a:gd name="connsiteY7" fmla="*/ 19814 h 47730"/>
                <a:gd name="connsiteX8" fmla="*/ 0 w 52006"/>
                <a:gd name="connsiteY8" fmla="*/ 19147 h 47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006" h="47730">
                  <a:moveTo>
                    <a:pt x="0" y="19147"/>
                  </a:moveTo>
                  <a:cubicBezTo>
                    <a:pt x="3619" y="13718"/>
                    <a:pt x="8477" y="10384"/>
                    <a:pt x="14573" y="10956"/>
                  </a:cubicBezTo>
                  <a:cubicBezTo>
                    <a:pt x="20765" y="11527"/>
                    <a:pt x="23527" y="8098"/>
                    <a:pt x="25527" y="2669"/>
                  </a:cubicBezTo>
                  <a:cubicBezTo>
                    <a:pt x="29146" y="-855"/>
                    <a:pt x="32861" y="-760"/>
                    <a:pt x="36671" y="2193"/>
                  </a:cubicBezTo>
                  <a:cubicBezTo>
                    <a:pt x="42291" y="2479"/>
                    <a:pt x="48101" y="2002"/>
                    <a:pt x="52006" y="7908"/>
                  </a:cubicBezTo>
                  <a:cubicBezTo>
                    <a:pt x="47244" y="11527"/>
                    <a:pt x="46672" y="16957"/>
                    <a:pt x="46672" y="22672"/>
                  </a:cubicBezTo>
                  <a:cubicBezTo>
                    <a:pt x="46672" y="31054"/>
                    <a:pt x="46577" y="39340"/>
                    <a:pt x="46577" y="47722"/>
                  </a:cubicBezTo>
                  <a:cubicBezTo>
                    <a:pt x="26289" y="48008"/>
                    <a:pt x="10001" y="40388"/>
                    <a:pt x="190" y="19814"/>
                  </a:cubicBezTo>
                  <a:lnTo>
                    <a:pt x="0" y="19147"/>
                  </a:lnTo>
                  <a:close/>
                </a:path>
              </a:pathLst>
            </a:custGeom>
            <a:solidFill>
              <a:srgbClr val="AD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EFC5641-F2CE-44EC-9D15-4DDD3865972C}"/>
                </a:ext>
              </a:extLst>
            </p:cNvPr>
            <p:cNvSpPr/>
            <p:nvPr/>
          </p:nvSpPr>
          <p:spPr>
            <a:xfrm>
              <a:off x="3469932" y="1098178"/>
              <a:ext cx="68960" cy="67242"/>
            </a:xfrm>
            <a:custGeom>
              <a:avLst/>
              <a:gdLst>
                <a:gd name="connsiteX0" fmla="*/ 26289 w 68960"/>
                <a:gd name="connsiteY0" fmla="*/ 44006 h 67242"/>
                <a:gd name="connsiteX1" fmla="*/ 23146 w 68960"/>
                <a:gd name="connsiteY1" fmla="*/ 47911 h 67242"/>
                <a:gd name="connsiteX2" fmla="*/ 0 w 68960"/>
                <a:gd name="connsiteY2" fmla="*/ 66580 h 67242"/>
                <a:gd name="connsiteX3" fmla="*/ 16288 w 68960"/>
                <a:gd name="connsiteY3" fmla="*/ 34481 h 67242"/>
                <a:gd name="connsiteX4" fmla="*/ 32956 w 68960"/>
                <a:gd name="connsiteY4" fmla="*/ 14192 h 67242"/>
                <a:gd name="connsiteX5" fmla="*/ 47720 w 68960"/>
                <a:gd name="connsiteY5" fmla="*/ 0 h 67242"/>
                <a:gd name="connsiteX6" fmla="*/ 68961 w 68960"/>
                <a:gd name="connsiteY6" fmla="*/ 10477 h 67242"/>
                <a:gd name="connsiteX7" fmla="*/ 47530 w 68960"/>
                <a:gd name="connsiteY7" fmla="*/ 29432 h 67242"/>
                <a:gd name="connsiteX8" fmla="*/ 43243 w 68960"/>
                <a:gd name="connsiteY8" fmla="*/ 34671 h 67242"/>
                <a:gd name="connsiteX9" fmla="*/ 26289 w 68960"/>
                <a:gd name="connsiteY9" fmla="*/ 44006 h 6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960" h="67242">
                  <a:moveTo>
                    <a:pt x="26289" y="44006"/>
                  </a:moveTo>
                  <a:cubicBezTo>
                    <a:pt x="25146" y="45339"/>
                    <a:pt x="23241" y="46482"/>
                    <a:pt x="23146" y="47911"/>
                  </a:cubicBezTo>
                  <a:cubicBezTo>
                    <a:pt x="21717" y="63532"/>
                    <a:pt x="13811" y="69342"/>
                    <a:pt x="0" y="66580"/>
                  </a:cubicBezTo>
                  <a:cubicBezTo>
                    <a:pt x="476" y="52959"/>
                    <a:pt x="5239" y="42291"/>
                    <a:pt x="16288" y="34481"/>
                  </a:cubicBezTo>
                  <a:cubicBezTo>
                    <a:pt x="23241" y="29623"/>
                    <a:pt x="28765" y="22479"/>
                    <a:pt x="32956" y="14192"/>
                  </a:cubicBezTo>
                  <a:cubicBezTo>
                    <a:pt x="36195" y="7811"/>
                    <a:pt x="40862" y="2286"/>
                    <a:pt x="47720" y="0"/>
                  </a:cubicBezTo>
                  <a:cubicBezTo>
                    <a:pt x="55912" y="762"/>
                    <a:pt x="63437" y="3239"/>
                    <a:pt x="68961" y="10477"/>
                  </a:cubicBezTo>
                  <a:cubicBezTo>
                    <a:pt x="67818" y="24860"/>
                    <a:pt x="51911" y="19336"/>
                    <a:pt x="47530" y="29432"/>
                  </a:cubicBezTo>
                  <a:cubicBezTo>
                    <a:pt x="46291" y="31337"/>
                    <a:pt x="44863" y="33052"/>
                    <a:pt x="43243" y="34671"/>
                  </a:cubicBezTo>
                  <a:cubicBezTo>
                    <a:pt x="38005" y="38767"/>
                    <a:pt x="32956" y="43244"/>
                    <a:pt x="26289" y="44006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DC2F161-AE41-49BA-9A56-87D75847C89D}"/>
                </a:ext>
              </a:extLst>
            </p:cNvPr>
            <p:cNvSpPr/>
            <p:nvPr/>
          </p:nvSpPr>
          <p:spPr>
            <a:xfrm>
              <a:off x="3198945" y="1237517"/>
              <a:ext cx="64389" cy="48009"/>
            </a:xfrm>
            <a:custGeom>
              <a:avLst/>
              <a:gdLst>
                <a:gd name="connsiteX0" fmla="*/ 64389 w 64389"/>
                <a:gd name="connsiteY0" fmla="*/ 202 h 48009"/>
                <a:gd name="connsiteX1" fmla="*/ 59341 w 64389"/>
                <a:gd name="connsiteY1" fmla="*/ 23538 h 48009"/>
                <a:gd name="connsiteX2" fmla="*/ 58388 w 64389"/>
                <a:gd name="connsiteY2" fmla="*/ 27348 h 48009"/>
                <a:gd name="connsiteX3" fmla="*/ 53435 w 64389"/>
                <a:gd name="connsiteY3" fmla="*/ 33063 h 48009"/>
                <a:gd name="connsiteX4" fmla="*/ 17716 w 64389"/>
                <a:gd name="connsiteY4" fmla="*/ 47922 h 48009"/>
                <a:gd name="connsiteX5" fmla="*/ 0 w 64389"/>
                <a:gd name="connsiteY5" fmla="*/ 36492 h 48009"/>
                <a:gd name="connsiteX6" fmla="*/ 2000 w 64389"/>
                <a:gd name="connsiteY6" fmla="*/ 28777 h 48009"/>
                <a:gd name="connsiteX7" fmla="*/ 1810 w 64389"/>
                <a:gd name="connsiteY7" fmla="*/ 28681 h 48009"/>
                <a:gd name="connsiteX8" fmla="*/ 7525 w 64389"/>
                <a:gd name="connsiteY8" fmla="*/ 24014 h 48009"/>
                <a:gd name="connsiteX9" fmla="*/ 42958 w 64389"/>
                <a:gd name="connsiteY9" fmla="*/ 4869 h 48009"/>
                <a:gd name="connsiteX10" fmla="*/ 64389 w 64389"/>
                <a:gd name="connsiteY10" fmla="*/ 202 h 48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389" h="48009">
                  <a:moveTo>
                    <a:pt x="64389" y="202"/>
                  </a:moveTo>
                  <a:cubicBezTo>
                    <a:pt x="61436" y="7631"/>
                    <a:pt x="58293" y="15060"/>
                    <a:pt x="59341" y="23538"/>
                  </a:cubicBezTo>
                  <a:cubicBezTo>
                    <a:pt x="59055" y="24871"/>
                    <a:pt x="58674" y="26109"/>
                    <a:pt x="58388" y="27348"/>
                  </a:cubicBezTo>
                  <a:cubicBezTo>
                    <a:pt x="57150" y="29634"/>
                    <a:pt x="55435" y="31444"/>
                    <a:pt x="53435" y="33063"/>
                  </a:cubicBezTo>
                  <a:cubicBezTo>
                    <a:pt x="41910" y="39159"/>
                    <a:pt x="27813" y="37825"/>
                    <a:pt x="17716" y="47922"/>
                  </a:cubicBezTo>
                  <a:cubicBezTo>
                    <a:pt x="9430" y="48589"/>
                    <a:pt x="3048" y="45541"/>
                    <a:pt x="0" y="36492"/>
                  </a:cubicBezTo>
                  <a:cubicBezTo>
                    <a:pt x="0" y="33730"/>
                    <a:pt x="667" y="31158"/>
                    <a:pt x="2000" y="28777"/>
                  </a:cubicBezTo>
                  <a:lnTo>
                    <a:pt x="1810" y="28681"/>
                  </a:lnTo>
                  <a:cubicBezTo>
                    <a:pt x="3810" y="27253"/>
                    <a:pt x="5715" y="25729"/>
                    <a:pt x="7525" y="24014"/>
                  </a:cubicBezTo>
                  <a:cubicBezTo>
                    <a:pt x="19431" y="17728"/>
                    <a:pt x="31813" y="12394"/>
                    <a:pt x="42958" y="4869"/>
                  </a:cubicBezTo>
                  <a:cubicBezTo>
                    <a:pt x="50102" y="11"/>
                    <a:pt x="56864" y="-370"/>
                    <a:pt x="64389" y="202"/>
                  </a:cubicBezTo>
                  <a:close/>
                </a:path>
              </a:pathLst>
            </a:custGeom>
            <a:solidFill>
              <a:srgbClr val="73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54C3B32-9116-4FE5-ADC8-C43620E9250B}"/>
                </a:ext>
              </a:extLst>
            </p:cNvPr>
            <p:cNvSpPr/>
            <p:nvPr/>
          </p:nvSpPr>
          <p:spPr>
            <a:xfrm>
              <a:off x="3517076" y="1563883"/>
              <a:ext cx="41914" cy="37901"/>
            </a:xfrm>
            <a:custGeom>
              <a:avLst/>
              <a:gdLst>
                <a:gd name="connsiteX0" fmla="*/ 10482 w 41914"/>
                <a:gd name="connsiteY0" fmla="*/ 2734 h 37901"/>
                <a:gd name="connsiteX1" fmla="*/ 22674 w 41914"/>
                <a:gd name="connsiteY1" fmla="*/ 924 h 37901"/>
                <a:gd name="connsiteX2" fmla="*/ 36200 w 41914"/>
                <a:gd name="connsiteY2" fmla="*/ 8259 h 37901"/>
                <a:gd name="connsiteX3" fmla="*/ 41914 w 41914"/>
                <a:gd name="connsiteY3" fmla="*/ 25975 h 37901"/>
                <a:gd name="connsiteX4" fmla="*/ 36295 w 41914"/>
                <a:gd name="connsiteY4" fmla="*/ 30928 h 37901"/>
                <a:gd name="connsiteX5" fmla="*/ 5338 w 41914"/>
                <a:gd name="connsiteY5" fmla="*/ 36548 h 37901"/>
                <a:gd name="connsiteX6" fmla="*/ 5243 w 41914"/>
                <a:gd name="connsiteY6" fmla="*/ 36643 h 37901"/>
                <a:gd name="connsiteX7" fmla="*/ 290 w 41914"/>
                <a:gd name="connsiteY7" fmla="*/ 35976 h 37901"/>
                <a:gd name="connsiteX8" fmla="*/ 10482 w 41914"/>
                <a:gd name="connsiteY8" fmla="*/ 2734 h 3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914" h="37901">
                  <a:moveTo>
                    <a:pt x="10482" y="2734"/>
                  </a:moveTo>
                  <a:cubicBezTo>
                    <a:pt x="14578" y="2163"/>
                    <a:pt x="18864" y="2353"/>
                    <a:pt x="22674" y="924"/>
                  </a:cubicBezTo>
                  <a:cubicBezTo>
                    <a:pt x="29913" y="-1838"/>
                    <a:pt x="33723" y="1877"/>
                    <a:pt x="36200" y="8259"/>
                  </a:cubicBezTo>
                  <a:cubicBezTo>
                    <a:pt x="38390" y="14069"/>
                    <a:pt x="40009" y="20070"/>
                    <a:pt x="41914" y="25975"/>
                  </a:cubicBezTo>
                  <a:cubicBezTo>
                    <a:pt x="40009" y="27690"/>
                    <a:pt x="38200" y="29309"/>
                    <a:pt x="36295" y="30928"/>
                  </a:cubicBezTo>
                  <a:cubicBezTo>
                    <a:pt x="26675" y="37500"/>
                    <a:pt x="14768" y="28737"/>
                    <a:pt x="5338" y="36548"/>
                  </a:cubicBezTo>
                  <a:lnTo>
                    <a:pt x="5243" y="36643"/>
                  </a:lnTo>
                  <a:cubicBezTo>
                    <a:pt x="3338" y="38548"/>
                    <a:pt x="1719" y="38262"/>
                    <a:pt x="290" y="35976"/>
                  </a:cubicBezTo>
                  <a:cubicBezTo>
                    <a:pt x="-1520" y="23022"/>
                    <a:pt x="5529" y="13212"/>
                    <a:pt x="10482" y="2734"/>
                  </a:cubicBezTo>
                  <a:close/>
                </a:path>
              </a:pathLst>
            </a:custGeom>
            <a:solidFill>
              <a:srgbClr val="6E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D9E6970-C87E-4BA1-939E-A1DD68FC33F2}"/>
                </a:ext>
              </a:extLst>
            </p:cNvPr>
            <p:cNvSpPr/>
            <p:nvPr/>
          </p:nvSpPr>
          <p:spPr>
            <a:xfrm>
              <a:off x="3800512" y="1494286"/>
              <a:ext cx="78327" cy="39755"/>
            </a:xfrm>
            <a:custGeom>
              <a:avLst/>
              <a:gdLst>
                <a:gd name="connsiteX0" fmla="*/ 1080 w 78327"/>
                <a:gd name="connsiteY0" fmla="*/ 32421 h 39755"/>
                <a:gd name="connsiteX1" fmla="*/ 33084 w 78327"/>
                <a:gd name="connsiteY1" fmla="*/ 16514 h 39755"/>
                <a:gd name="connsiteX2" fmla="*/ 50133 w 78327"/>
                <a:gd name="connsiteY2" fmla="*/ 6037 h 39755"/>
                <a:gd name="connsiteX3" fmla="*/ 66993 w 78327"/>
                <a:gd name="connsiteY3" fmla="*/ 5751 h 39755"/>
                <a:gd name="connsiteX4" fmla="*/ 78327 w 78327"/>
                <a:gd name="connsiteY4" fmla="*/ 20610 h 39755"/>
                <a:gd name="connsiteX5" fmla="*/ 51562 w 78327"/>
                <a:gd name="connsiteY5" fmla="*/ 23753 h 39755"/>
                <a:gd name="connsiteX6" fmla="*/ 42037 w 78327"/>
                <a:gd name="connsiteY6" fmla="*/ 26325 h 39755"/>
                <a:gd name="connsiteX7" fmla="*/ 1937 w 78327"/>
                <a:gd name="connsiteY7" fmla="*/ 38993 h 39755"/>
                <a:gd name="connsiteX8" fmla="*/ 32 w 78327"/>
                <a:gd name="connsiteY8" fmla="*/ 34802 h 39755"/>
                <a:gd name="connsiteX9" fmla="*/ 1080 w 78327"/>
                <a:gd name="connsiteY9" fmla="*/ 32421 h 3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327" h="39755">
                  <a:moveTo>
                    <a:pt x="1080" y="32421"/>
                  </a:moveTo>
                  <a:cubicBezTo>
                    <a:pt x="9271" y="21277"/>
                    <a:pt x="21939" y="20420"/>
                    <a:pt x="33084" y="16514"/>
                  </a:cubicBezTo>
                  <a:cubicBezTo>
                    <a:pt x="39751" y="14228"/>
                    <a:pt x="45276" y="12514"/>
                    <a:pt x="50133" y="6037"/>
                  </a:cubicBezTo>
                  <a:cubicBezTo>
                    <a:pt x="56229" y="-2250"/>
                    <a:pt x="59849" y="-1678"/>
                    <a:pt x="66993" y="5751"/>
                  </a:cubicBezTo>
                  <a:cubicBezTo>
                    <a:pt x="71184" y="10228"/>
                    <a:pt x="74613" y="15657"/>
                    <a:pt x="78327" y="20610"/>
                  </a:cubicBezTo>
                  <a:cubicBezTo>
                    <a:pt x="69564" y="22610"/>
                    <a:pt x="61373" y="28897"/>
                    <a:pt x="51562" y="23753"/>
                  </a:cubicBezTo>
                  <a:cubicBezTo>
                    <a:pt x="49276" y="22610"/>
                    <a:pt x="45276" y="25373"/>
                    <a:pt x="42037" y="26325"/>
                  </a:cubicBezTo>
                  <a:cubicBezTo>
                    <a:pt x="28607" y="30135"/>
                    <a:pt x="17558" y="42994"/>
                    <a:pt x="1937" y="38993"/>
                  </a:cubicBezTo>
                  <a:cubicBezTo>
                    <a:pt x="508" y="37755"/>
                    <a:pt x="-159" y="36326"/>
                    <a:pt x="32" y="34802"/>
                  </a:cubicBezTo>
                  <a:cubicBezTo>
                    <a:pt x="318" y="33183"/>
                    <a:pt x="603" y="32421"/>
                    <a:pt x="1080" y="32421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893248CB-E6EC-471F-9523-26084B126A21}"/>
                </a:ext>
              </a:extLst>
            </p:cNvPr>
            <p:cNvSpPr/>
            <p:nvPr/>
          </p:nvSpPr>
          <p:spPr>
            <a:xfrm>
              <a:off x="3789938" y="1516974"/>
              <a:ext cx="52611" cy="39070"/>
            </a:xfrm>
            <a:custGeom>
              <a:avLst/>
              <a:gdLst>
                <a:gd name="connsiteX0" fmla="*/ 11749 w 52611"/>
                <a:gd name="connsiteY0" fmla="*/ 15544 h 39070"/>
                <a:gd name="connsiteX1" fmla="*/ 43943 w 52611"/>
                <a:gd name="connsiteY1" fmla="*/ 685 h 39070"/>
                <a:gd name="connsiteX2" fmla="*/ 52611 w 52611"/>
                <a:gd name="connsiteY2" fmla="*/ 3542 h 39070"/>
                <a:gd name="connsiteX3" fmla="*/ 52516 w 52611"/>
                <a:gd name="connsiteY3" fmla="*/ 3828 h 39070"/>
                <a:gd name="connsiteX4" fmla="*/ 48325 w 52611"/>
                <a:gd name="connsiteY4" fmla="*/ 10496 h 39070"/>
                <a:gd name="connsiteX5" fmla="*/ 7367 w 52611"/>
                <a:gd name="connsiteY5" fmla="*/ 39071 h 39070"/>
                <a:gd name="connsiteX6" fmla="*/ 2795 w 52611"/>
                <a:gd name="connsiteY6" fmla="*/ 27831 h 39070"/>
                <a:gd name="connsiteX7" fmla="*/ 6701 w 52611"/>
                <a:gd name="connsiteY7" fmla="*/ 21354 h 39070"/>
                <a:gd name="connsiteX8" fmla="*/ 9368 w 52611"/>
                <a:gd name="connsiteY8" fmla="*/ 16496 h 39070"/>
                <a:gd name="connsiteX9" fmla="*/ 11749 w 52611"/>
                <a:gd name="connsiteY9" fmla="*/ 15544 h 3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11" h="39070">
                  <a:moveTo>
                    <a:pt x="11749" y="15544"/>
                  </a:moveTo>
                  <a:cubicBezTo>
                    <a:pt x="22512" y="10591"/>
                    <a:pt x="33180" y="5543"/>
                    <a:pt x="43943" y="685"/>
                  </a:cubicBezTo>
                  <a:cubicBezTo>
                    <a:pt x="47372" y="-839"/>
                    <a:pt x="50420" y="209"/>
                    <a:pt x="52611" y="3542"/>
                  </a:cubicBezTo>
                  <a:lnTo>
                    <a:pt x="52516" y="3828"/>
                  </a:lnTo>
                  <a:cubicBezTo>
                    <a:pt x="50897" y="5924"/>
                    <a:pt x="49468" y="8019"/>
                    <a:pt x="48325" y="10496"/>
                  </a:cubicBezTo>
                  <a:cubicBezTo>
                    <a:pt x="38419" y="26402"/>
                    <a:pt x="23084" y="33070"/>
                    <a:pt x="7367" y="39071"/>
                  </a:cubicBezTo>
                  <a:cubicBezTo>
                    <a:pt x="-1491" y="34975"/>
                    <a:pt x="-1491" y="34975"/>
                    <a:pt x="2795" y="27831"/>
                  </a:cubicBezTo>
                  <a:cubicBezTo>
                    <a:pt x="4129" y="25640"/>
                    <a:pt x="5367" y="23450"/>
                    <a:pt x="6701" y="21354"/>
                  </a:cubicBezTo>
                  <a:cubicBezTo>
                    <a:pt x="7748" y="19830"/>
                    <a:pt x="8701" y="18211"/>
                    <a:pt x="9368" y="16496"/>
                  </a:cubicBezTo>
                  <a:cubicBezTo>
                    <a:pt x="10130" y="16115"/>
                    <a:pt x="10987" y="15830"/>
                    <a:pt x="11749" y="15544"/>
                  </a:cubicBezTo>
                  <a:close/>
                </a:path>
              </a:pathLst>
            </a:custGeom>
            <a:solidFill>
              <a:srgbClr val="6E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438C5EF-82E5-4FDE-B067-1EA668844E60}"/>
                </a:ext>
              </a:extLst>
            </p:cNvPr>
            <p:cNvSpPr/>
            <p:nvPr/>
          </p:nvSpPr>
          <p:spPr>
            <a:xfrm>
              <a:off x="3517557" y="1066577"/>
              <a:ext cx="48767" cy="41794"/>
            </a:xfrm>
            <a:custGeom>
              <a:avLst/>
              <a:gdLst>
                <a:gd name="connsiteX0" fmla="*/ 19907 w 48767"/>
                <a:gd name="connsiteY0" fmla="*/ 41602 h 41794"/>
                <a:gd name="connsiteX1" fmla="*/ 0 w 48767"/>
                <a:gd name="connsiteY1" fmla="*/ 31791 h 41794"/>
                <a:gd name="connsiteX2" fmla="*/ 667 w 48767"/>
                <a:gd name="connsiteY2" fmla="*/ 30934 h 41794"/>
                <a:gd name="connsiteX3" fmla="*/ 4953 w 48767"/>
                <a:gd name="connsiteY3" fmla="*/ 25885 h 41794"/>
                <a:gd name="connsiteX4" fmla="*/ 5524 w 48767"/>
                <a:gd name="connsiteY4" fmla="*/ 25219 h 41794"/>
                <a:gd name="connsiteX5" fmla="*/ 9906 w 48767"/>
                <a:gd name="connsiteY5" fmla="*/ 20456 h 41794"/>
                <a:gd name="connsiteX6" fmla="*/ 35052 w 48767"/>
                <a:gd name="connsiteY6" fmla="*/ 1406 h 41794"/>
                <a:gd name="connsiteX7" fmla="*/ 48768 w 48767"/>
                <a:gd name="connsiteY7" fmla="*/ 10074 h 41794"/>
                <a:gd name="connsiteX8" fmla="*/ 19907 w 48767"/>
                <a:gd name="connsiteY8" fmla="*/ 41602 h 4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767" h="41794">
                  <a:moveTo>
                    <a:pt x="19907" y="41602"/>
                  </a:moveTo>
                  <a:cubicBezTo>
                    <a:pt x="11620" y="42364"/>
                    <a:pt x="4096" y="41221"/>
                    <a:pt x="0" y="31791"/>
                  </a:cubicBezTo>
                  <a:lnTo>
                    <a:pt x="667" y="30934"/>
                  </a:lnTo>
                  <a:cubicBezTo>
                    <a:pt x="1524" y="28648"/>
                    <a:pt x="2857" y="26933"/>
                    <a:pt x="4953" y="25885"/>
                  </a:cubicBezTo>
                  <a:lnTo>
                    <a:pt x="5524" y="25219"/>
                  </a:lnTo>
                  <a:cubicBezTo>
                    <a:pt x="6477" y="23123"/>
                    <a:pt x="8001" y="21504"/>
                    <a:pt x="9906" y="20456"/>
                  </a:cubicBezTo>
                  <a:cubicBezTo>
                    <a:pt x="18955" y="15217"/>
                    <a:pt x="24479" y="4264"/>
                    <a:pt x="35052" y="1406"/>
                  </a:cubicBezTo>
                  <a:cubicBezTo>
                    <a:pt x="42767" y="-1737"/>
                    <a:pt x="48006" y="73"/>
                    <a:pt x="48768" y="10074"/>
                  </a:cubicBezTo>
                  <a:cubicBezTo>
                    <a:pt x="44387" y="26266"/>
                    <a:pt x="30766" y="32458"/>
                    <a:pt x="19907" y="41602"/>
                  </a:cubicBezTo>
                  <a:close/>
                </a:path>
              </a:pathLst>
            </a:custGeom>
            <a:solidFill>
              <a:srgbClr val="63C1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2C41163-84E2-4E8F-B182-7948838F2A48}"/>
                </a:ext>
              </a:extLst>
            </p:cNvPr>
            <p:cNvSpPr/>
            <p:nvPr/>
          </p:nvSpPr>
          <p:spPr>
            <a:xfrm>
              <a:off x="3631190" y="1556895"/>
              <a:ext cx="62103" cy="31966"/>
            </a:xfrm>
            <a:custGeom>
              <a:avLst/>
              <a:gdLst>
                <a:gd name="connsiteX0" fmla="*/ 0 w 62103"/>
                <a:gd name="connsiteY0" fmla="*/ 3436 h 31966"/>
                <a:gd name="connsiteX1" fmla="*/ 6382 w 62103"/>
                <a:gd name="connsiteY1" fmla="*/ 102 h 31966"/>
                <a:gd name="connsiteX2" fmla="*/ 28956 w 62103"/>
                <a:gd name="connsiteY2" fmla="*/ 3912 h 31966"/>
                <a:gd name="connsiteX3" fmla="*/ 38195 w 62103"/>
                <a:gd name="connsiteY3" fmla="*/ 7056 h 31966"/>
                <a:gd name="connsiteX4" fmla="*/ 62103 w 62103"/>
                <a:gd name="connsiteY4" fmla="*/ 26677 h 31966"/>
                <a:gd name="connsiteX5" fmla="*/ 46292 w 62103"/>
                <a:gd name="connsiteY5" fmla="*/ 31725 h 31966"/>
                <a:gd name="connsiteX6" fmla="*/ 30099 w 62103"/>
                <a:gd name="connsiteY6" fmla="*/ 27153 h 31966"/>
                <a:gd name="connsiteX7" fmla="*/ 15050 w 62103"/>
                <a:gd name="connsiteY7" fmla="*/ 15247 h 31966"/>
                <a:gd name="connsiteX8" fmla="*/ 5048 w 62103"/>
                <a:gd name="connsiteY8" fmla="*/ 9151 h 31966"/>
                <a:gd name="connsiteX9" fmla="*/ 4953 w 62103"/>
                <a:gd name="connsiteY9" fmla="*/ 9056 h 31966"/>
                <a:gd name="connsiteX10" fmla="*/ 0 w 62103"/>
                <a:gd name="connsiteY10" fmla="*/ 3436 h 31966"/>
                <a:gd name="connsiteX11" fmla="*/ 0 w 62103"/>
                <a:gd name="connsiteY11" fmla="*/ 3436 h 31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" h="31966">
                  <a:moveTo>
                    <a:pt x="0" y="3436"/>
                  </a:moveTo>
                  <a:cubicBezTo>
                    <a:pt x="2191" y="2198"/>
                    <a:pt x="4858" y="-564"/>
                    <a:pt x="6382" y="102"/>
                  </a:cubicBezTo>
                  <a:cubicBezTo>
                    <a:pt x="13716" y="3246"/>
                    <a:pt x="21241" y="3627"/>
                    <a:pt x="28956" y="3912"/>
                  </a:cubicBezTo>
                  <a:cubicBezTo>
                    <a:pt x="32195" y="4008"/>
                    <a:pt x="37338" y="4865"/>
                    <a:pt x="38195" y="7056"/>
                  </a:cubicBezTo>
                  <a:cubicBezTo>
                    <a:pt x="43053" y="18581"/>
                    <a:pt x="55340" y="18581"/>
                    <a:pt x="62103" y="26677"/>
                  </a:cubicBezTo>
                  <a:cubicBezTo>
                    <a:pt x="57055" y="29154"/>
                    <a:pt x="52292" y="32964"/>
                    <a:pt x="46292" y="31725"/>
                  </a:cubicBezTo>
                  <a:cubicBezTo>
                    <a:pt x="41624" y="26963"/>
                    <a:pt x="34957" y="30773"/>
                    <a:pt x="30099" y="27153"/>
                  </a:cubicBezTo>
                  <a:cubicBezTo>
                    <a:pt x="25051" y="23153"/>
                    <a:pt x="20098" y="19248"/>
                    <a:pt x="15050" y="15247"/>
                  </a:cubicBezTo>
                  <a:cubicBezTo>
                    <a:pt x="12573" y="11628"/>
                    <a:pt x="7620" y="12771"/>
                    <a:pt x="5048" y="9151"/>
                  </a:cubicBezTo>
                  <a:lnTo>
                    <a:pt x="4953" y="9056"/>
                  </a:lnTo>
                  <a:cubicBezTo>
                    <a:pt x="3143" y="7341"/>
                    <a:pt x="1524" y="5532"/>
                    <a:pt x="0" y="3436"/>
                  </a:cubicBezTo>
                  <a:lnTo>
                    <a:pt x="0" y="3436"/>
                  </a:lnTo>
                  <a:close/>
                </a:path>
              </a:pathLst>
            </a:custGeom>
            <a:solidFill>
              <a:srgbClr val="6BC3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59954F5-5C5D-4A62-A4B8-F22219DA42D9}"/>
                </a:ext>
              </a:extLst>
            </p:cNvPr>
            <p:cNvSpPr/>
            <p:nvPr/>
          </p:nvSpPr>
          <p:spPr>
            <a:xfrm>
              <a:off x="3465931" y="1582734"/>
              <a:ext cx="37838" cy="23658"/>
            </a:xfrm>
            <a:custGeom>
              <a:avLst/>
              <a:gdLst>
                <a:gd name="connsiteX0" fmla="*/ 0 w 37838"/>
                <a:gd name="connsiteY0" fmla="*/ 21888 h 23658"/>
                <a:gd name="connsiteX1" fmla="*/ 25241 w 37838"/>
                <a:gd name="connsiteY1" fmla="*/ 456 h 23658"/>
                <a:gd name="connsiteX2" fmla="*/ 35433 w 37838"/>
                <a:gd name="connsiteY2" fmla="*/ 22840 h 23658"/>
                <a:gd name="connsiteX3" fmla="*/ 0 w 37838"/>
                <a:gd name="connsiteY3" fmla="*/ 21888 h 23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38" h="23658">
                  <a:moveTo>
                    <a:pt x="0" y="21888"/>
                  </a:moveTo>
                  <a:cubicBezTo>
                    <a:pt x="6096" y="1028"/>
                    <a:pt x="8763" y="-1258"/>
                    <a:pt x="25241" y="456"/>
                  </a:cubicBezTo>
                  <a:cubicBezTo>
                    <a:pt x="37814" y="1790"/>
                    <a:pt x="40481" y="7505"/>
                    <a:pt x="35433" y="22840"/>
                  </a:cubicBezTo>
                  <a:cubicBezTo>
                    <a:pt x="23527" y="23888"/>
                    <a:pt x="11716" y="24269"/>
                    <a:pt x="0" y="21888"/>
                  </a:cubicBezTo>
                  <a:close/>
                </a:path>
              </a:pathLst>
            </a:custGeom>
            <a:solidFill>
              <a:srgbClr val="6BC3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FA43F42-7F5D-4CDE-BCFF-651DEBEEB6C5}"/>
                </a:ext>
              </a:extLst>
            </p:cNvPr>
            <p:cNvSpPr/>
            <p:nvPr/>
          </p:nvSpPr>
          <p:spPr>
            <a:xfrm>
              <a:off x="3697579" y="1569846"/>
              <a:ext cx="52959" cy="18606"/>
            </a:xfrm>
            <a:custGeom>
              <a:avLst/>
              <a:gdLst>
                <a:gd name="connsiteX0" fmla="*/ 0 w 52959"/>
                <a:gd name="connsiteY0" fmla="*/ 14012 h 18606"/>
                <a:gd name="connsiteX1" fmla="*/ 12668 w 52959"/>
                <a:gd name="connsiteY1" fmla="*/ 10 h 18606"/>
                <a:gd name="connsiteX2" fmla="*/ 49244 w 52959"/>
                <a:gd name="connsiteY2" fmla="*/ 4582 h 18606"/>
                <a:gd name="connsiteX3" fmla="*/ 52959 w 52959"/>
                <a:gd name="connsiteY3" fmla="*/ 8011 h 18606"/>
                <a:gd name="connsiteX4" fmla="*/ 52769 w 52959"/>
                <a:gd name="connsiteY4" fmla="*/ 8011 h 18606"/>
                <a:gd name="connsiteX5" fmla="*/ 47434 w 52959"/>
                <a:gd name="connsiteY5" fmla="*/ 13631 h 18606"/>
                <a:gd name="connsiteX6" fmla="*/ 14478 w 52959"/>
                <a:gd name="connsiteY6" fmla="*/ 18393 h 18606"/>
                <a:gd name="connsiteX7" fmla="*/ 0 w 52959"/>
                <a:gd name="connsiteY7" fmla="*/ 14012 h 1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59" h="18606">
                  <a:moveTo>
                    <a:pt x="0" y="14012"/>
                  </a:moveTo>
                  <a:cubicBezTo>
                    <a:pt x="762" y="5630"/>
                    <a:pt x="5334" y="-276"/>
                    <a:pt x="12668" y="10"/>
                  </a:cubicBezTo>
                  <a:cubicBezTo>
                    <a:pt x="24860" y="486"/>
                    <a:pt x="37052" y="2772"/>
                    <a:pt x="49244" y="4582"/>
                  </a:cubicBezTo>
                  <a:cubicBezTo>
                    <a:pt x="50578" y="4772"/>
                    <a:pt x="51721" y="6868"/>
                    <a:pt x="52959" y="8011"/>
                  </a:cubicBezTo>
                  <a:lnTo>
                    <a:pt x="52769" y="8011"/>
                  </a:lnTo>
                  <a:cubicBezTo>
                    <a:pt x="50292" y="9059"/>
                    <a:pt x="48768" y="11249"/>
                    <a:pt x="47434" y="13631"/>
                  </a:cubicBezTo>
                  <a:cubicBezTo>
                    <a:pt x="36481" y="15250"/>
                    <a:pt x="25432" y="17060"/>
                    <a:pt x="14478" y="18393"/>
                  </a:cubicBezTo>
                  <a:cubicBezTo>
                    <a:pt x="9144" y="19155"/>
                    <a:pt x="4096" y="17917"/>
                    <a:pt x="0" y="14012"/>
                  </a:cubicBezTo>
                  <a:close/>
                </a:path>
              </a:pathLst>
            </a:custGeom>
            <a:solidFill>
              <a:srgbClr val="66C2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B00E350-27A9-421E-AF7D-341624565943}"/>
                </a:ext>
              </a:extLst>
            </p:cNvPr>
            <p:cNvSpPr/>
            <p:nvPr/>
          </p:nvSpPr>
          <p:spPr>
            <a:xfrm>
              <a:off x="4011690" y="1164281"/>
              <a:ext cx="32980" cy="34629"/>
            </a:xfrm>
            <a:custGeom>
              <a:avLst/>
              <a:gdLst>
                <a:gd name="connsiteX0" fmla="*/ 32980 w 32980"/>
                <a:gd name="connsiteY0" fmla="*/ 23622 h 34629"/>
                <a:gd name="connsiteX1" fmla="*/ 26218 w 32980"/>
                <a:gd name="connsiteY1" fmla="*/ 33814 h 34629"/>
                <a:gd name="connsiteX2" fmla="*/ 2119 w 32980"/>
                <a:gd name="connsiteY2" fmla="*/ 15145 h 34629"/>
                <a:gd name="connsiteX3" fmla="*/ 2786 w 32980"/>
                <a:gd name="connsiteY3" fmla="*/ 0 h 34629"/>
                <a:gd name="connsiteX4" fmla="*/ 32980 w 32980"/>
                <a:gd name="connsiteY4" fmla="*/ 23622 h 34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80" h="34629">
                  <a:moveTo>
                    <a:pt x="32980" y="23622"/>
                  </a:moveTo>
                  <a:cubicBezTo>
                    <a:pt x="32409" y="28385"/>
                    <a:pt x="31266" y="32861"/>
                    <a:pt x="26218" y="33814"/>
                  </a:cubicBezTo>
                  <a:cubicBezTo>
                    <a:pt x="10692" y="36671"/>
                    <a:pt x="4977" y="32385"/>
                    <a:pt x="2119" y="15145"/>
                  </a:cubicBezTo>
                  <a:cubicBezTo>
                    <a:pt x="1262" y="10192"/>
                    <a:pt x="-2548" y="4763"/>
                    <a:pt x="2786" y="0"/>
                  </a:cubicBezTo>
                  <a:cubicBezTo>
                    <a:pt x="12788" y="7906"/>
                    <a:pt x="22884" y="15716"/>
                    <a:pt x="32980" y="23622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AD7AEE0-B66F-4ED5-BEB3-C4753AB36F1B}"/>
                </a:ext>
              </a:extLst>
            </p:cNvPr>
            <p:cNvSpPr/>
            <p:nvPr/>
          </p:nvSpPr>
          <p:spPr>
            <a:xfrm>
              <a:off x="3868648" y="1130952"/>
              <a:ext cx="51911" cy="27788"/>
            </a:xfrm>
            <a:custGeom>
              <a:avLst/>
              <a:gdLst>
                <a:gd name="connsiteX0" fmla="*/ 51911 w 51911"/>
                <a:gd name="connsiteY0" fmla="*/ 17137 h 27788"/>
                <a:gd name="connsiteX1" fmla="*/ 51911 w 51911"/>
                <a:gd name="connsiteY1" fmla="*/ 22852 h 27788"/>
                <a:gd name="connsiteX2" fmla="*/ 8763 w 51911"/>
                <a:gd name="connsiteY2" fmla="*/ 27424 h 27788"/>
                <a:gd name="connsiteX3" fmla="*/ 0 w 51911"/>
                <a:gd name="connsiteY3" fmla="*/ 22947 h 27788"/>
                <a:gd name="connsiteX4" fmla="*/ 381 w 51911"/>
                <a:gd name="connsiteY4" fmla="*/ 19328 h 27788"/>
                <a:gd name="connsiteX5" fmla="*/ 10382 w 51911"/>
                <a:gd name="connsiteY5" fmla="*/ 5326 h 27788"/>
                <a:gd name="connsiteX6" fmla="*/ 42577 w 51911"/>
                <a:gd name="connsiteY6" fmla="*/ 4850 h 27788"/>
                <a:gd name="connsiteX7" fmla="*/ 34290 w 51911"/>
                <a:gd name="connsiteY7" fmla="*/ 8660 h 27788"/>
                <a:gd name="connsiteX8" fmla="*/ 33147 w 51911"/>
                <a:gd name="connsiteY8" fmla="*/ 7707 h 27788"/>
                <a:gd name="connsiteX9" fmla="*/ 34195 w 51911"/>
                <a:gd name="connsiteY9" fmla="*/ 9136 h 27788"/>
                <a:gd name="connsiteX10" fmla="*/ 40672 w 51911"/>
                <a:gd name="connsiteY10" fmla="*/ 9041 h 27788"/>
                <a:gd name="connsiteX11" fmla="*/ 48292 w 51911"/>
                <a:gd name="connsiteY11" fmla="*/ 12375 h 27788"/>
                <a:gd name="connsiteX12" fmla="*/ 51911 w 51911"/>
                <a:gd name="connsiteY12" fmla="*/ 17137 h 2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911" h="27788">
                  <a:moveTo>
                    <a:pt x="51911" y="17137"/>
                  </a:moveTo>
                  <a:cubicBezTo>
                    <a:pt x="51911" y="19042"/>
                    <a:pt x="51911" y="20947"/>
                    <a:pt x="51911" y="22852"/>
                  </a:cubicBezTo>
                  <a:cubicBezTo>
                    <a:pt x="37338" y="22281"/>
                    <a:pt x="22860" y="21900"/>
                    <a:pt x="8763" y="27424"/>
                  </a:cubicBezTo>
                  <a:cubicBezTo>
                    <a:pt x="5239" y="28853"/>
                    <a:pt x="2381" y="25805"/>
                    <a:pt x="0" y="22947"/>
                  </a:cubicBezTo>
                  <a:cubicBezTo>
                    <a:pt x="95" y="21804"/>
                    <a:pt x="286" y="20566"/>
                    <a:pt x="381" y="19328"/>
                  </a:cubicBezTo>
                  <a:cubicBezTo>
                    <a:pt x="2000" y="13232"/>
                    <a:pt x="7048" y="9993"/>
                    <a:pt x="10382" y="5326"/>
                  </a:cubicBezTo>
                  <a:cubicBezTo>
                    <a:pt x="21050" y="-1151"/>
                    <a:pt x="31718" y="-2199"/>
                    <a:pt x="42577" y="4850"/>
                  </a:cubicBezTo>
                  <a:cubicBezTo>
                    <a:pt x="40862" y="9041"/>
                    <a:pt x="37147" y="7898"/>
                    <a:pt x="34290" y="8660"/>
                  </a:cubicBezTo>
                  <a:cubicBezTo>
                    <a:pt x="34480" y="8660"/>
                    <a:pt x="33147" y="7707"/>
                    <a:pt x="33147" y="7707"/>
                  </a:cubicBezTo>
                  <a:cubicBezTo>
                    <a:pt x="33147" y="7707"/>
                    <a:pt x="34099" y="9136"/>
                    <a:pt x="34195" y="9136"/>
                  </a:cubicBezTo>
                  <a:cubicBezTo>
                    <a:pt x="36385" y="8279"/>
                    <a:pt x="38481" y="8755"/>
                    <a:pt x="40672" y="9041"/>
                  </a:cubicBezTo>
                  <a:cubicBezTo>
                    <a:pt x="43339" y="9898"/>
                    <a:pt x="46006" y="10660"/>
                    <a:pt x="48292" y="12375"/>
                  </a:cubicBezTo>
                  <a:cubicBezTo>
                    <a:pt x="49816" y="13613"/>
                    <a:pt x="51054" y="15137"/>
                    <a:pt x="51911" y="17137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9BFE89A-2338-4EDC-BD8B-48EDD4A80EDF}"/>
                </a:ext>
              </a:extLst>
            </p:cNvPr>
            <p:cNvSpPr/>
            <p:nvPr/>
          </p:nvSpPr>
          <p:spPr>
            <a:xfrm>
              <a:off x="3184146" y="1270815"/>
              <a:ext cx="34389" cy="33347"/>
            </a:xfrm>
            <a:custGeom>
              <a:avLst/>
              <a:gdLst>
                <a:gd name="connsiteX0" fmla="*/ 17181 w 34389"/>
                <a:gd name="connsiteY0" fmla="*/ 1575 h 33347"/>
                <a:gd name="connsiteX1" fmla="*/ 32707 w 34389"/>
                <a:gd name="connsiteY1" fmla="*/ 12815 h 33347"/>
                <a:gd name="connsiteX2" fmla="*/ 21658 w 34389"/>
                <a:gd name="connsiteY2" fmla="*/ 33293 h 33347"/>
                <a:gd name="connsiteX3" fmla="*/ 1560 w 34389"/>
                <a:gd name="connsiteY3" fmla="*/ 24054 h 33347"/>
                <a:gd name="connsiteX4" fmla="*/ 1655 w 34389"/>
                <a:gd name="connsiteY4" fmla="*/ 24149 h 33347"/>
                <a:gd name="connsiteX5" fmla="*/ 36 w 34389"/>
                <a:gd name="connsiteY5" fmla="*/ 19768 h 33347"/>
                <a:gd name="connsiteX6" fmla="*/ 988 w 34389"/>
                <a:gd name="connsiteY6" fmla="*/ 17387 h 33347"/>
                <a:gd name="connsiteX7" fmla="*/ 11656 w 34389"/>
                <a:gd name="connsiteY7" fmla="*/ 1289 h 33347"/>
                <a:gd name="connsiteX8" fmla="*/ 17181 w 34389"/>
                <a:gd name="connsiteY8" fmla="*/ 1575 h 3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389" h="33347">
                  <a:moveTo>
                    <a:pt x="17181" y="1575"/>
                  </a:moveTo>
                  <a:cubicBezTo>
                    <a:pt x="20800" y="7957"/>
                    <a:pt x="27277" y="9576"/>
                    <a:pt x="32707" y="12815"/>
                  </a:cubicBezTo>
                  <a:cubicBezTo>
                    <a:pt x="36898" y="25673"/>
                    <a:pt x="33278" y="32436"/>
                    <a:pt x="21658" y="33293"/>
                  </a:cubicBezTo>
                  <a:cubicBezTo>
                    <a:pt x="13657" y="33865"/>
                    <a:pt x="7275" y="29864"/>
                    <a:pt x="1560" y="24054"/>
                  </a:cubicBezTo>
                  <a:lnTo>
                    <a:pt x="1655" y="24149"/>
                  </a:lnTo>
                  <a:cubicBezTo>
                    <a:pt x="417" y="22816"/>
                    <a:pt x="-155" y="21292"/>
                    <a:pt x="36" y="19768"/>
                  </a:cubicBezTo>
                  <a:cubicBezTo>
                    <a:pt x="226" y="18149"/>
                    <a:pt x="607" y="17387"/>
                    <a:pt x="988" y="17387"/>
                  </a:cubicBezTo>
                  <a:cubicBezTo>
                    <a:pt x="1655" y="9767"/>
                    <a:pt x="6227" y="5195"/>
                    <a:pt x="11656" y="1289"/>
                  </a:cubicBezTo>
                  <a:cubicBezTo>
                    <a:pt x="13561" y="-520"/>
                    <a:pt x="15371" y="-425"/>
                    <a:pt x="17181" y="1575"/>
                  </a:cubicBezTo>
                  <a:close/>
                </a:path>
              </a:pathLst>
            </a:custGeom>
            <a:solidFill>
              <a:srgbClr val="72C5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1EDE9A8-1A34-4C39-B5AB-5FB1CEB3FA82}"/>
                </a:ext>
              </a:extLst>
            </p:cNvPr>
            <p:cNvSpPr/>
            <p:nvPr/>
          </p:nvSpPr>
          <p:spPr>
            <a:xfrm>
              <a:off x="3318647" y="1477219"/>
              <a:ext cx="34951" cy="21485"/>
            </a:xfrm>
            <a:custGeom>
              <a:avLst/>
              <a:gdLst>
                <a:gd name="connsiteX0" fmla="*/ 1838 w 34951"/>
                <a:gd name="connsiteY0" fmla="*/ 20533 h 21485"/>
                <a:gd name="connsiteX1" fmla="*/ 218 w 34951"/>
                <a:gd name="connsiteY1" fmla="*/ 12817 h 21485"/>
                <a:gd name="connsiteX2" fmla="*/ 14220 w 34951"/>
                <a:gd name="connsiteY2" fmla="*/ 1197 h 21485"/>
                <a:gd name="connsiteX3" fmla="*/ 28317 w 34951"/>
                <a:gd name="connsiteY3" fmla="*/ 5293 h 21485"/>
                <a:gd name="connsiteX4" fmla="*/ 32508 w 34951"/>
                <a:gd name="connsiteY4" fmla="*/ 21485 h 21485"/>
                <a:gd name="connsiteX5" fmla="*/ 27650 w 34951"/>
                <a:gd name="connsiteY5" fmla="*/ 20437 h 21485"/>
                <a:gd name="connsiteX6" fmla="*/ 17078 w 34951"/>
                <a:gd name="connsiteY6" fmla="*/ 20723 h 21485"/>
                <a:gd name="connsiteX7" fmla="*/ 1838 w 34951"/>
                <a:gd name="connsiteY7" fmla="*/ 20533 h 2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51" h="21485">
                  <a:moveTo>
                    <a:pt x="1838" y="20533"/>
                  </a:moveTo>
                  <a:cubicBezTo>
                    <a:pt x="1266" y="17866"/>
                    <a:pt x="-639" y="13770"/>
                    <a:pt x="218" y="12817"/>
                  </a:cubicBezTo>
                  <a:cubicBezTo>
                    <a:pt x="4409" y="8436"/>
                    <a:pt x="9172" y="4340"/>
                    <a:pt x="14220" y="1197"/>
                  </a:cubicBezTo>
                  <a:cubicBezTo>
                    <a:pt x="19554" y="-2042"/>
                    <a:pt x="24507" y="1959"/>
                    <a:pt x="28317" y="5293"/>
                  </a:cubicBezTo>
                  <a:cubicBezTo>
                    <a:pt x="32699" y="9103"/>
                    <a:pt x="38223" y="13960"/>
                    <a:pt x="32508" y="21485"/>
                  </a:cubicBezTo>
                  <a:cubicBezTo>
                    <a:pt x="30889" y="21390"/>
                    <a:pt x="29270" y="21009"/>
                    <a:pt x="27650" y="20437"/>
                  </a:cubicBezTo>
                  <a:cubicBezTo>
                    <a:pt x="24031" y="17961"/>
                    <a:pt x="20507" y="17866"/>
                    <a:pt x="17078" y="20723"/>
                  </a:cubicBezTo>
                  <a:cubicBezTo>
                    <a:pt x="12029" y="20628"/>
                    <a:pt x="6981" y="20533"/>
                    <a:pt x="1838" y="20533"/>
                  </a:cubicBezTo>
                  <a:close/>
                </a:path>
              </a:pathLst>
            </a:custGeom>
            <a:solidFill>
              <a:srgbClr val="64C1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E843609-6AAC-42C4-930B-394570237C7B}"/>
                </a:ext>
              </a:extLst>
            </p:cNvPr>
            <p:cNvSpPr/>
            <p:nvPr/>
          </p:nvSpPr>
          <p:spPr>
            <a:xfrm>
              <a:off x="4003427" y="1423901"/>
              <a:ext cx="36004" cy="29815"/>
            </a:xfrm>
            <a:custGeom>
              <a:avLst/>
              <a:gdLst>
                <a:gd name="connsiteX0" fmla="*/ 0 w 36004"/>
                <a:gd name="connsiteY0" fmla="*/ 29750 h 29815"/>
                <a:gd name="connsiteX1" fmla="*/ 3620 w 36004"/>
                <a:gd name="connsiteY1" fmla="*/ 19939 h 29815"/>
                <a:gd name="connsiteX2" fmla="*/ 18383 w 36004"/>
                <a:gd name="connsiteY2" fmla="*/ 5270 h 29815"/>
                <a:gd name="connsiteX3" fmla="*/ 36005 w 36004"/>
                <a:gd name="connsiteY3" fmla="*/ 6604 h 29815"/>
                <a:gd name="connsiteX4" fmla="*/ 36005 w 36004"/>
                <a:gd name="connsiteY4" fmla="*/ 6699 h 29815"/>
                <a:gd name="connsiteX5" fmla="*/ 31433 w 36004"/>
                <a:gd name="connsiteY5" fmla="*/ 13081 h 29815"/>
                <a:gd name="connsiteX6" fmla="*/ 0 w 36004"/>
                <a:gd name="connsiteY6" fmla="*/ 29750 h 29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004" h="29815">
                  <a:moveTo>
                    <a:pt x="0" y="29750"/>
                  </a:moveTo>
                  <a:cubicBezTo>
                    <a:pt x="1143" y="26416"/>
                    <a:pt x="1524" y="22320"/>
                    <a:pt x="3620" y="19939"/>
                  </a:cubicBezTo>
                  <a:cubicBezTo>
                    <a:pt x="8096" y="14605"/>
                    <a:pt x="13621" y="10319"/>
                    <a:pt x="18383" y="5270"/>
                  </a:cubicBezTo>
                  <a:cubicBezTo>
                    <a:pt x="24956" y="-1873"/>
                    <a:pt x="24860" y="-2064"/>
                    <a:pt x="36005" y="6604"/>
                  </a:cubicBezTo>
                  <a:lnTo>
                    <a:pt x="36005" y="6699"/>
                  </a:lnTo>
                  <a:cubicBezTo>
                    <a:pt x="34004" y="8414"/>
                    <a:pt x="32671" y="10795"/>
                    <a:pt x="31433" y="13081"/>
                  </a:cubicBezTo>
                  <a:cubicBezTo>
                    <a:pt x="22098" y="21177"/>
                    <a:pt x="13430" y="30702"/>
                    <a:pt x="0" y="29750"/>
                  </a:cubicBezTo>
                  <a:close/>
                </a:path>
              </a:pathLst>
            </a:custGeom>
            <a:solidFill>
              <a:srgbClr val="8FCF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4C293A59-B3F1-4AE7-A547-96BA149A59C4}"/>
                </a:ext>
              </a:extLst>
            </p:cNvPr>
            <p:cNvSpPr/>
            <p:nvPr/>
          </p:nvSpPr>
          <p:spPr>
            <a:xfrm>
              <a:off x="3894440" y="1132515"/>
              <a:ext cx="43944" cy="15573"/>
            </a:xfrm>
            <a:custGeom>
              <a:avLst/>
              <a:gdLst>
                <a:gd name="connsiteX0" fmla="*/ 15832 w 43944"/>
                <a:gd name="connsiteY0" fmla="*/ 9954 h 15573"/>
                <a:gd name="connsiteX1" fmla="*/ 5450 w 43944"/>
                <a:gd name="connsiteY1" fmla="*/ 9954 h 15573"/>
                <a:gd name="connsiteX2" fmla="*/ 783 w 43944"/>
                <a:gd name="connsiteY2" fmla="*/ 4430 h 15573"/>
                <a:gd name="connsiteX3" fmla="*/ 16880 w 43944"/>
                <a:gd name="connsiteY3" fmla="*/ 3287 h 15573"/>
                <a:gd name="connsiteX4" fmla="*/ 40883 w 43944"/>
                <a:gd name="connsiteY4" fmla="*/ 3287 h 15573"/>
                <a:gd name="connsiteX5" fmla="*/ 38121 w 43944"/>
                <a:gd name="connsiteY5" fmla="*/ 15193 h 15573"/>
                <a:gd name="connsiteX6" fmla="*/ 26214 w 43944"/>
                <a:gd name="connsiteY6" fmla="*/ 15574 h 15573"/>
                <a:gd name="connsiteX7" fmla="*/ 21166 w 43944"/>
                <a:gd name="connsiteY7" fmla="*/ 15479 h 15573"/>
                <a:gd name="connsiteX8" fmla="*/ 15832 w 43944"/>
                <a:gd name="connsiteY8" fmla="*/ 9954 h 1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44" h="15573">
                  <a:moveTo>
                    <a:pt x="15832" y="9954"/>
                  </a:moveTo>
                  <a:cubicBezTo>
                    <a:pt x="12403" y="9954"/>
                    <a:pt x="8879" y="9954"/>
                    <a:pt x="5450" y="9954"/>
                  </a:cubicBezTo>
                  <a:cubicBezTo>
                    <a:pt x="211" y="11764"/>
                    <a:pt x="-1027" y="9573"/>
                    <a:pt x="783" y="4430"/>
                  </a:cubicBezTo>
                  <a:cubicBezTo>
                    <a:pt x="6117" y="4049"/>
                    <a:pt x="11451" y="3668"/>
                    <a:pt x="16880" y="3287"/>
                  </a:cubicBezTo>
                  <a:cubicBezTo>
                    <a:pt x="24881" y="-1000"/>
                    <a:pt x="32882" y="-1190"/>
                    <a:pt x="40883" y="3287"/>
                  </a:cubicBezTo>
                  <a:cubicBezTo>
                    <a:pt x="45550" y="11669"/>
                    <a:pt x="45074" y="14145"/>
                    <a:pt x="38121" y="15193"/>
                  </a:cubicBezTo>
                  <a:cubicBezTo>
                    <a:pt x="34215" y="15764"/>
                    <a:pt x="30215" y="15479"/>
                    <a:pt x="26214" y="15574"/>
                  </a:cubicBezTo>
                  <a:cubicBezTo>
                    <a:pt x="24500" y="15479"/>
                    <a:pt x="22881" y="15479"/>
                    <a:pt x="21166" y="15479"/>
                  </a:cubicBezTo>
                  <a:cubicBezTo>
                    <a:pt x="19547" y="13383"/>
                    <a:pt x="17451" y="11859"/>
                    <a:pt x="15832" y="9954"/>
                  </a:cubicBezTo>
                  <a:close/>
                </a:path>
              </a:pathLst>
            </a:custGeom>
            <a:solidFill>
              <a:srgbClr val="59BE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A0E5621-6181-41FB-958D-60D65089FFFF}"/>
                </a:ext>
              </a:extLst>
            </p:cNvPr>
            <p:cNvSpPr/>
            <p:nvPr/>
          </p:nvSpPr>
          <p:spPr>
            <a:xfrm>
              <a:off x="3403161" y="1215072"/>
              <a:ext cx="33345" cy="25254"/>
            </a:xfrm>
            <a:custGeom>
              <a:avLst/>
              <a:gdLst>
                <a:gd name="connsiteX0" fmla="*/ 30956 w 33345"/>
                <a:gd name="connsiteY0" fmla="*/ 6740 h 25254"/>
                <a:gd name="connsiteX1" fmla="*/ 28289 w 33345"/>
                <a:gd name="connsiteY1" fmla="*/ 23409 h 25254"/>
                <a:gd name="connsiteX2" fmla="*/ 21717 w 33345"/>
                <a:gd name="connsiteY2" fmla="*/ 23695 h 25254"/>
                <a:gd name="connsiteX3" fmla="*/ 0 w 33345"/>
                <a:gd name="connsiteY3" fmla="*/ 739 h 25254"/>
                <a:gd name="connsiteX4" fmla="*/ 30956 w 33345"/>
                <a:gd name="connsiteY4" fmla="*/ 6740 h 2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45" h="25254">
                  <a:moveTo>
                    <a:pt x="30956" y="6740"/>
                  </a:moveTo>
                  <a:cubicBezTo>
                    <a:pt x="34576" y="13217"/>
                    <a:pt x="34385" y="18837"/>
                    <a:pt x="28289" y="23409"/>
                  </a:cubicBezTo>
                  <a:cubicBezTo>
                    <a:pt x="26098" y="25028"/>
                    <a:pt x="23146" y="26457"/>
                    <a:pt x="21717" y="23695"/>
                  </a:cubicBezTo>
                  <a:cubicBezTo>
                    <a:pt x="16478" y="13693"/>
                    <a:pt x="7239" y="8359"/>
                    <a:pt x="0" y="739"/>
                  </a:cubicBezTo>
                  <a:cubicBezTo>
                    <a:pt x="10763" y="-118"/>
                    <a:pt x="21717" y="-1832"/>
                    <a:pt x="30956" y="6740"/>
                  </a:cubicBezTo>
                  <a:close/>
                </a:path>
              </a:pathLst>
            </a:custGeom>
            <a:solidFill>
              <a:srgbClr val="60C0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5DC09E61-7BE5-4E08-9B70-9D7AE1E92A93}"/>
                </a:ext>
              </a:extLst>
            </p:cNvPr>
            <p:cNvSpPr/>
            <p:nvPr/>
          </p:nvSpPr>
          <p:spPr>
            <a:xfrm>
              <a:off x="4049962" y="1391734"/>
              <a:ext cx="21568" cy="27435"/>
            </a:xfrm>
            <a:custGeom>
              <a:avLst/>
              <a:gdLst>
                <a:gd name="connsiteX0" fmla="*/ 42 w 21568"/>
                <a:gd name="connsiteY0" fmla="*/ 10672 h 27435"/>
                <a:gd name="connsiteX1" fmla="*/ 5376 w 21568"/>
                <a:gd name="connsiteY1" fmla="*/ 5052 h 27435"/>
                <a:gd name="connsiteX2" fmla="*/ 21569 w 21568"/>
                <a:gd name="connsiteY2" fmla="*/ 5814 h 27435"/>
                <a:gd name="connsiteX3" fmla="*/ 5090 w 21568"/>
                <a:gd name="connsiteY3" fmla="*/ 27436 h 27435"/>
                <a:gd name="connsiteX4" fmla="*/ 42 w 21568"/>
                <a:gd name="connsiteY4" fmla="*/ 10672 h 2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8" h="27435">
                  <a:moveTo>
                    <a:pt x="42" y="10672"/>
                  </a:moveTo>
                  <a:cubicBezTo>
                    <a:pt x="1852" y="8767"/>
                    <a:pt x="3566" y="6862"/>
                    <a:pt x="5376" y="5052"/>
                  </a:cubicBezTo>
                  <a:cubicBezTo>
                    <a:pt x="12139" y="-1806"/>
                    <a:pt x="12520" y="-1806"/>
                    <a:pt x="21569" y="5814"/>
                  </a:cubicBezTo>
                  <a:cubicBezTo>
                    <a:pt x="19473" y="16101"/>
                    <a:pt x="13282" y="22673"/>
                    <a:pt x="5090" y="27436"/>
                  </a:cubicBezTo>
                  <a:cubicBezTo>
                    <a:pt x="-1101" y="23435"/>
                    <a:pt x="137" y="16768"/>
                    <a:pt x="42" y="10672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8F64672-5888-469F-A425-D18E4624875E}"/>
                </a:ext>
              </a:extLst>
            </p:cNvPr>
            <p:cNvSpPr/>
            <p:nvPr/>
          </p:nvSpPr>
          <p:spPr>
            <a:xfrm>
              <a:off x="3552513" y="1058173"/>
              <a:ext cx="41910" cy="24777"/>
            </a:xfrm>
            <a:custGeom>
              <a:avLst/>
              <a:gdLst>
                <a:gd name="connsiteX0" fmla="*/ 10858 w 41910"/>
                <a:gd name="connsiteY0" fmla="*/ 21812 h 24777"/>
                <a:gd name="connsiteX1" fmla="*/ 0 w 41910"/>
                <a:gd name="connsiteY1" fmla="*/ 9716 h 24777"/>
                <a:gd name="connsiteX2" fmla="*/ 26670 w 41910"/>
                <a:gd name="connsiteY2" fmla="*/ 0 h 24777"/>
                <a:gd name="connsiteX3" fmla="*/ 41910 w 41910"/>
                <a:gd name="connsiteY3" fmla="*/ 10573 h 24777"/>
                <a:gd name="connsiteX4" fmla="*/ 31718 w 41910"/>
                <a:gd name="connsiteY4" fmla="*/ 16478 h 24777"/>
                <a:gd name="connsiteX5" fmla="*/ 21336 w 41910"/>
                <a:gd name="connsiteY5" fmla="*/ 22003 h 24777"/>
                <a:gd name="connsiteX6" fmla="*/ 19050 w 41910"/>
                <a:gd name="connsiteY6" fmla="*/ 24289 h 24777"/>
                <a:gd name="connsiteX7" fmla="*/ 13049 w 41910"/>
                <a:gd name="connsiteY7" fmla="*/ 24194 h 24777"/>
                <a:gd name="connsiteX8" fmla="*/ 10858 w 41910"/>
                <a:gd name="connsiteY8" fmla="*/ 21812 h 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910" h="24777">
                  <a:moveTo>
                    <a:pt x="10858" y="21812"/>
                  </a:moveTo>
                  <a:cubicBezTo>
                    <a:pt x="11144" y="13621"/>
                    <a:pt x="6286" y="10859"/>
                    <a:pt x="0" y="9716"/>
                  </a:cubicBezTo>
                  <a:cubicBezTo>
                    <a:pt x="8192" y="4191"/>
                    <a:pt x="17240" y="1334"/>
                    <a:pt x="26670" y="0"/>
                  </a:cubicBezTo>
                  <a:cubicBezTo>
                    <a:pt x="30194" y="6287"/>
                    <a:pt x="38100" y="4953"/>
                    <a:pt x="41910" y="10573"/>
                  </a:cubicBezTo>
                  <a:cubicBezTo>
                    <a:pt x="39624" y="14859"/>
                    <a:pt x="36004" y="16383"/>
                    <a:pt x="31718" y="16478"/>
                  </a:cubicBezTo>
                  <a:cubicBezTo>
                    <a:pt x="27432" y="16574"/>
                    <a:pt x="23813" y="18002"/>
                    <a:pt x="21336" y="22003"/>
                  </a:cubicBezTo>
                  <a:cubicBezTo>
                    <a:pt x="20574" y="22765"/>
                    <a:pt x="19812" y="23527"/>
                    <a:pt x="19050" y="24289"/>
                  </a:cubicBezTo>
                  <a:cubicBezTo>
                    <a:pt x="17050" y="24956"/>
                    <a:pt x="15050" y="24956"/>
                    <a:pt x="13049" y="24194"/>
                  </a:cubicBezTo>
                  <a:cubicBezTo>
                    <a:pt x="12287" y="23336"/>
                    <a:pt x="11525" y="22574"/>
                    <a:pt x="10858" y="21812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440DFCE-788D-4A8F-815E-45345B2C1C40}"/>
                </a:ext>
              </a:extLst>
            </p:cNvPr>
            <p:cNvSpPr/>
            <p:nvPr/>
          </p:nvSpPr>
          <p:spPr>
            <a:xfrm>
              <a:off x="3846727" y="1136754"/>
              <a:ext cx="28187" cy="22731"/>
            </a:xfrm>
            <a:custGeom>
              <a:avLst/>
              <a:gdLst>
                <a:gd name="connsiteX0" fmla="*/ 22016 w 28187"/>
                <a:gd name="connsiteY0" fmla="*/ 17050 h 22731"/>
                <a:gd name="connsiteX1" fmla="*/ 1538 w 28187"/>
                <a:gd name="connsiteY1" fmla="*/ 22574 h 22731"/>
                <a:gd name="connsiteX2" fmla="*/ 14 w 28187"/>
                <a:gd name="connsiteY2" fmla="*/ 19622 h 22731"/>
                <a:gd name="connsiteX3" fmla="*/ 5729 w 28187"/>
                <a:gd name="connsiteY3" fmla="*/ 4286 h 22731"/>
                <a:gd name="connsiteX4" fmla="*/ 17254 w 28187"/>
                <a:gd name="connsiteY4" fmla="*/ 286 h 22731"/>
                <a:gd name="connsiteX5" fmla="*/ 27350 w 28187"/>
                <a:gd name="connsiteY5" fmla="*/ 0 h 22731"/>
                <a:gd name="connsiteX6" fmla="*/ 22302 w 28187"/>
                <a:gd name="connsiteY6" fmla="*/ 16669 h 22731"/>
                <a:gd name="connsiteX7" fmla="*/ 22016 w 28187"/>
                <a:gd name="connsiteY7" fmla="*/ 17050 h 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187" h="22731">
                  <a:moveTo>
                    <a:pt x="22016" y="17050"/>
                  </a:moveTo>
                  <a:cubicBezTo>
                    <a:pt x="15635" y="20669"/>
                    <a:pt x="8967" y="23432"/>
                    <a:pt x="1538" y="22574"/>
                  </a:cubicBezTo>
                  <a:cubicBezTo>
                    <a:pt x="1061" y="21622"/>
                    <a:pt x="490" y="20574"/>
                    <a:pt x="14" y="19622"/>
                  </a:cubicBezTo>
                  <a:cubicBezTo>
                    <a:pt x="-177" y="13526"/>
                    <a:pt x="1633" y="8382"/>
                    <a:pt x="5729" y="4286"/>
                  </a:cubicBezTo>
                  <a:cubicBezTo>
                    <a:pt x="9348" y="2191"/>
                    <a:pt x="13920" y="3524"/>
                    <a:pt x="17254" y="286"/>
                  </a:cubicBezTo>
                  <a:cubicBezTo>
                    <a:pt x="20683" y="191"/>
                    <a:pt x="24017" y="95"/>
                    <a:pt x="27350" y="0"/>
                  </a:cubicBezTo>
                  <a:cubicBezTo>
                    <a:pt x="30303" y="7239"/>
                    <a:pt x="24683" y="11335"/>
                    <a:pt x="22302" y="16669"/>
                  </a:cubicBezTo>
                  <a:lnTo>
                    <a:pt x="22016" y="17050"/>
                  </a:ln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D388F04F-ECE5-4803-9C43-1C7FE1EF0D48}"/>
                </a:ext>
              </a:extLst>
            </p:cNvPr>
            <p:cNvSpPr/>
            <p:nvPr/>
          </p:nvSpPr>
          <p:spPr>
            <a:xfrm>
              <a:off x="3811858" y="1107322"/>
              <a:ext cx="12689" cy="21586"/>
            </a:xfrm>
            <a:custGeom>
              <a:avLst/>
              <a:gdLst>
                <a:gd name="connsiteX0" fmla="*/ 10403 w 12689"/>
                <a:gd name="connsiteY0" fmla="*/ 18002 h 21586"/>
                <a:gd name="connsiteX1" fmla="*/ 973 w 12689"/>
                <a:gd name="connsiteY1" fmla="*/ 17240 h 21586"/>
                <a:gd name="connsiteX2" fmla="*/ 5831 w 12689"/>
                <a:gd name="connsiteY2" fmla="*/ 0 h 21586"/>
                <a:gd name="connsiteX3" fmla="*/ 10689 w 12689"/>
                <a:gd name="connsiteY3" fmla="*/ 6477 h 21586"/>
                <a:gd name="connsiteX4" fmla="*/ 10403 w 12689"/>
                <a:gd name="connsiteY4" fmla="*/ 18002 h 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9" h="21586">
                  <a:moveTo>
                    <a:pt x="10403" y="18002"/>
                  </a:moveTo>
                  <a:cubicBezTo>
                    <a:pt x="6974" y="22384"/>
                    <a:pt x="2973" y="23431"/>
                    <a:pt x="973" y="17240"/>
                  </a:cubicBezTo>
                  <a:cubicBezTo>
                    <a:pt x="-1122" y="10858"/>
                    <a:pt x="21" y="4381"/>
                    <a:pt x="5831" y="0"/>
                  </a:cubicBezTo>
                  <a:cubicBezTo>
                    <a:pt x="7450" y="2191"/>
                    <a:pt x="9069" y="4286"/>
                    <a:pt x="10689" y="6477"/>
                  </a:cubicBezTo>
                  <a:cubicBezTo>
                    <a:pt x="13165" y="10477"/>
                    <a:pt x="13641" y="14287"/>
                    <a:pt x="10403" y="18002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5271531-2DCF-4103-A750-7E8754AE9E5A}"/>
                </a:ext>
              </a:extLst>
            </p:cNvPr>
            <p:cNvSpPr/>
            <p:nvPr/>
          </p:nvSpPr>
          <p:spPr>
            <a:xfrm>
              <a:off x="3827500" y="1135516"/>
              <a:ext cx="36385" cy="12589"/>
            </a:xfrm>
            <a:custGeom>
              <a:avLst/>
              <a:gdLst>
                <a:gd name="connsiteX0" fmla="*/ 36385 w 36385"/>
                <a:gd name="connsiteY0" fmla="*/ 1524 h 12589"/>
                <a:gd name="connsiteX1" fmla="*/ 25813 w 36385"/>
                <a:gd name="connsiteY1" fmla="*/ 7049 h 12589"/>
                <a:gd name="connsiteX2" fmla="*/ 6477 w 36385"/>
                <a:gd name="connsiteY2" fmla="*/ 11621 h 12589"/>
                <a:gd name="connsiteX3" fmla="*/ 0 w 36385"/>
                <a:gd name="connsiteY3" fmla="*/ 6287 h 12589"/>
                <a:gd name="connsiteX4" fmla="*/ 571 w 36385"/>
                <a:gd name="connsiteY4" fmla="*/ 0 h 12589"/>
                <a:gd name="connsiteX5" fmla="*/ 36385 w 36385"/>
                <a:gd name="connsiteY5" fmla="*/ 1524 h 1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85" h="12589">
                  <a:moveTo>
                    <a:pt x="36385" y="1524"/>
                  </a:moveTo>
                  <a:cubicBezTo>
                    <a:pt x="33909" y="5810"/>
                    <a:pt x="30004" y="6668"/>
                    <a:pt x="25813" y="7049"/>
                  </a:cubicBezTo>
                  <a:cubicBezTo>
                    <a:pt x="20098" y="12287"/>
                    <a:pt x="13716" y="13811"/>
                    <a:pt x="6477" y="11621"/>
                  </a:cubicBezTo>
                  <a:cubicBezTo>
                    <a:pt x="3810" y="10573"/>
                    <a:pt x="1619" y="8763"/>
                    <a:pt x="0" y="6287"/>
                  </a:cubicBezTo>
                  <a:cubicBezTo>
                    <a:pt x="190" y="4191"/>
                    <a:pt x="381" y="2096"/>
                    <a:pt x="571" y="0"/>
                  </a:cubicBezTo>
                  <a:cubicBezTo>
                    <a:pt x="12478" y="476"/>
                    <a:pt x="24479" y="1048"/>
                    <a:pt x="36385" y="1524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A91B9E8-B695-4196-8B91-C9095E28F983}"/>
                </a:ext>
              </a:extLst>
            </p:cNvPr>
            <p:cNvSpPr/>
            <p:nvPr/>
          </p:nvSpPr>
          <p:spPr>
            <a:xfrm>
              <a:off x="3578160" y="1056744"/>
              <a:ext cx="16379" cy="12244"/>
            </a:xfrm>
            <a:custGeom>
              <a:avLst/>
              <a:gdLst>
                <a:gd name="connsiteX0" fmla="*/ 16359 w 16379"/>
                <a:gd name="connsiteY0" fmla="*/ 11906 h 12244"/>
                <a:gd name="connsiteX1" fmla="*/ 5977 w 16379"/>
                <a:gd name="connsiteY1" fmla="*/ 12192 h 12244"/>
                <a:gd name="connsiteX2" fmla="*/ 1024 w 16379"/>
                <a:gd name="connsiteY2" fmla="*/ 1333 h 12244"/>
                <a:gd name="connsiteX3" fmla="*/ 5500 w 16379"/>
                <a:gd name="connsiteY3" fmla="*/ 0 h 12244"/>
                <a:gd name="connsiteX4" fmla="*/ 16359 w 16379"/>
                <a:gd name="connsiteY4" fmla="*/ 11906 h 12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79" h="12244">
                  <a:moveTo>
                    <a:pt x="16359" y="11906"/>
                  </a:moveTo>
                  <a:cubicBezTo>
                    <a:pt x="12930" y="12002"/>
                    <a:pt x="9501" y="12383"/>
                    <a:pt x="5977" y="12192"/>
                  </a:cubicBezTo>
                  <a:cubicBezTo>
                    <a:pt x="-786" y="11811"/>
                    <a:pt x="-786" y="11621"/>
                    <a:pt x="1024" y="1333"/>
                  </a:cubicBezTo>
                  <a:cubicBezTo>
                    <a:pt x="2452" y="762"/>
                    <a:pt x="3976" y="286"/>
                    <a:pt x="5500" y="0"/>
                  </a:cubicBezTo>
                  <a:cubicBezTo>
                    <a:pt x="11882" y="952"/>
                    <a:pt x="16740" y="3619"/>
                    <a:pt x="16359" y="11906"/>
                  </a:cubicBezTo>
                  <a:close/>
                </a:path>
              </a:pathLst>
            </a:custGeom>
            <a:solidFill>
              <a:srgbClr val="66C2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90E78EC-2BE5-45C7-82E8-062F535FFD96}"/>
                </a:ext>
              </a:extLst>
            </p:cNvPr>
            <p:cNvSpPr/>
            <p:nvPr/>
          </p:nvSpPr>
          <p:spPr>
            <a:xfrm>
              <a:off x="3522319" y="1594772"/>
              <a:ext cx="30956" cy="5804"/>
            </a:xfrm>
            <a:custGeom>
              <a:avLst/>
              <a:gdLst>
                <a:gd name="connsiteX0" fmla="*/ 0 w 30956"/>
                <a:gd name="connsiteY0" fmla="*/ 5659 h 5804"/>
                <a:gd name="connsiteX1" fmla="*/ 10858 w 30956"/>
                <a:gd name="connsiteY1" fmla="*/ 39 h 5804"/>
                <a:gd name="connsiteX2" fmla="*/ 30956 w 30956"/>
                <a:gd name="connsiteY2" fmla="*/ 135 h 5804"/>
                <a:gd name="connsiteX3" fmla="*/ 0 w 30956"/>
                <a:gd name="connsiteY3" fmla="*/ 5659 h 5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956" h="5804">
                  <a:moveTo>
                    <a:pt x="0" y="5659"/>
                  </a:moveTo>
                  <a:cubicBezTo>
                    <a:pt x="2667" y="1563"/>
                    <a:pt x="6477" y="39"/>
                    <a:pt x="10858" y="39"/>
                  </a:cubicBezTo>
                  <a:cubicBezTo>
                    <a:pt x="17526" y="-56"/>
                    <a:pt x="24289" y="39"/>
                    <a:pt x="30956" y="135"/>
                  </a:cubicBezTo>
                  <a:cubicBezTo>
                    <a:pt x="21717" y="8993"/>
                    <a:pt x="10477" y="4516"/>
                    <a:pt x="0" y="565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FEDF217-A0D3-4363-9F1F-930E365761C6}"/>
                </a:ext>
              </a:extLst>
            </p:cNvPr>
            <p:cNvSpPr/>
            <p:nvPr/>
          </p:nvSpPr>
          <p:spPr>
            <a:xfrm>
              <a:off x="3972470" y="1147751"/>
              <a:ext cx="20955" cy="6148"/>
            </a:xfrm>
            <a:custGeom>
              <a:avLst/>
              <a:gdLst>
                <a:gd name="connsiteX0" fmla="*/ 20955 w 20955"/>
                <a:gd name="connsiteY0" fmla="*/ 5672 h 6148"/>
                <a:gd name="connsiteX1" fmla="*/ 9811 w 20955"/>
                <a:gd name="connsiteY1" fmla="*/ 6148 h 6148"/>
                <a:gd name="connsiteX2" fmla="*/ 0 w 20955"/>
                <a:gd name="connsiteY2" fmla="*/ 52 h 6148"/>
                <a:gd name="connsiteX3" fmla="*/ 20955 w 20955"/>
                <a:gd name="connsiteY3" fmla="*/ 5672 h 6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" h="6148">
                  <a:moveTo>
                    <a:pt x="20955" y="5672"/>
                  </a:moveTo>
                  <a:cubicBezTo>
                    <a:pt x="17240" y="5863"/>
                    <a:pt x="13526" y="5958"/>
                    <a:pt x="9811" y="6148"/>
                  </a:cubicBezTo>
                  <a:cubicBezTo>
                    <a:pt x="5715" y="5767"/>
                    <a:pt x="2000" y="4624"/>
                    <a:pt x="0" y="52"/>
                  </a:cubicBezTo>
                  <a:cubicBezTo>
                    <a:pt x="7334" y="243"/>
                    <a:pt x="15145" y="-1472"/>
                    <a:pt x="20955" y="5672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10EE057E-146D-4017-94F1-10064A7D4911}"/>
                </a:ext>
              </a:extLst>
            </p:cNvPr>
            <p:cNvSpPr/>
            <p:nvPr/>
          </p:nvSpPr>
          <p:spPr>
            <a:xfrm>
              <a:off x="3868904" y="1136149"/>
              <a:ext cx="10143" cy="17368"/>
            </a:xfrm>
            <a:custGeom>
              <a:avLst/>
              <a:gdLst>
                <a:gd name="connsiteX0" fmla="*/ 30 w 10143"/>
                <a:gd name="connsiteY0" fmla="*/ 17369 h 17368"/>
                <a:gd name="connsiteX1" fmla="*/ 5078 w 10143"/>
                <a:gd name="connsiteY1" fmla="*/ 700 h 17368"/>
                <a:gd name="connsiteX2" fmla="*/ 10126 w 10143"/>
                <a:gd name="connsiteY2" fmla="*/ 129 h 17368"/>
                <a:gd name="connsiteX3" fmla="*/ 30 w 10143"/>
                <a:gd name="connsiteY3" fmla="*/ 17369 h 1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3" h="17368">
                  <a:moveTo>
                    <a:pt x="30" y="17369"/>
                  </a:moveTo>
                  <a:cubicBezTo>
                    <a:pt x="-351" y="11082"/>
                    <a:pt x="2983" y="6129"/>
                    <a:pt x="5078" y="700"/>
                  </a:cubicBezTo>
                  <a:cubicBezTo>
                    <a:pt x="6697" y="33"/>
                    <a:pt x="8412" y="-157"/>
                    <a:pt x="10126" y="129"/>
                  </a:cubicBezTo>
                  <a:cubicBezTo>
                    <a:pt x="10412" y="8415"/>
                    <a:pt x="7078" y="14130"/>
                    <a:pt x="30" y="17369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2961E5F-5496-4CF4-9DE0-0863566EFE58}"/>
                </a:ext>
              </a:extLst>
            </p:cNvPr>
            <p:cNvSpPr/>
            <p:nvPr/>
          </p:nvSpPr>
          <p:spPr>
            <a:xfrm>
              <a:off x="3661193" y="1583516"/>
              <a:ext cx="16192" cy="5444"/>
            </a:xfrm>
            <a:custGeom>
              <a:avLst/>
              <a:gdLst>
                <a:gd name="connsiteX0" fmla="*/ 0 w 16192"/>
                <a:gd name="connsiteY0" fmla="*/ 532 h 5444"/>
                <a:gd name="connsiteX1" fmla="*/ 16193 w 16192"/>
                <a:gd name="connsiteY1" fmla="*/ 5104 h 5444"/>
                <a:gd name="connsiteX2" fmla="*/ 0 w 16192"/>
                <a:gd name="connsiteY2" fmla="*/ 532 h 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" h="5444">
                  <a:moveTo>
                    <a:pt x="0" y="532"/>
                  </a:moveTo>
                  <a:cubicBezTo>
                    <a:pt x="5905" y="-135"/>
                    <a:pt x="11906" y="-1278"/>
                    <a:pt x="16193" y="5104"/>
                  </a:cubicBezTo>
                  <a:cubicBezTo>
                    <a:pt x="10382" y="5580"/>
                    <a:pt x="4381" y="6438"/>
                    <a:pt x="0" y="532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07FC3D0-D330-4521-BE8E-9E27467E6A59}"/>
                </a:ext>
              </a:extLst>
            </p:cNvPr>
            <p:cNvSpPr/>
            <p:nvPr/>
          </p:nvSpPr>
          <p:spPr>
            <a:xfrm>
              <a:off x="3511841" y="1599859"/>
              <a:ext cx="10477" cy="5795"/>
            </a:xfrm>
            <a:custGeom>
              <a:avLst/>
              <a:gdLst>
                <a:gd name="connsiteX0" fmla="*/ 5525 w 10477"/>
                <a:gd name="connsiteY0" fmla="*/ 0 h 5795"/>
                <a:gd name="connsiteX1" fmla="*/ 10478 w 10477"/>
                <a:gd name="connsiteY1" fmla="*/ 667 h 5795"/>
                <a:gd name="connsiteX2" fmla="*/ 0 w 10477"/>
                <a:gd name="connsiteY2" fmla="*/ 5715 h 5795"/>
                <a:gd name="connsiteX3" fmla="*/ 5525 w 10477"/>
                <a:gd name="connsiteY3" fmla="*/ 0 h 5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" h="5795">
                  <a:moveTo>
                    <a:pt x="5525" y="0"/>
                  </a:moveTo>
                  <a:cubicBezTo>
                    <a:pt x="7144" y="0"/>
                    <a:pt x="8858" y="191"/>
                    <a:pt x="10478" y="667"/>
                  </a:cubicBezTo>
                  <a:cubicBezTo>
                    <a:pt x="8192" y="5239"/>
                    <a:pt x="4286" y="6096"/>
                    <a:pt x="0" y="5715"/>
                  </a:cubicBezTo>
                  <a:cubicBezTo>
                    <a:pt x="1810" y="3810"/>
                    <a:pt x="3715" y="1905"/>
                    <a:pt x="5525" y="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8BBF5AD-5991-4262-9B50-1A4210AF2324}"/>
                </a:ext>
              </a:extLst>
            </p:cNvPr>
            <p:cNvSpPr/>
            <p:nvPr/>
          </p:nvSpPr>
          <p:spPr>
            <a:xfrm>
              <a:off x="4091152" y="1340208"/>
              <a:ext cx="4811" cy="10858"/>
            </a:xfrm>
            <a:custGeom>
              <a:avLst/>
              <a:gdLst>
                <a:gd name="connsiteX0" fmla="*/ 0 w 4811"/>
                <a:gd name="connsiteY0" fmla="*/ 10858 h 10858"/>
                <a:gd name="connsiteX1" fmla="*/ 4667 w 4811"/>
                <a:gd name="connsiteY1" fmla="*/ 0 h 10858"/>
                <a:gd name="connsiteX2" fmla="*/ 0 w 4811"/>
                <a:gd name="connsiteY2" fmla="*/ 10858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11" h="10858">
                  <a:moveTo>
                    <a:pt x="0" y="10858"/>
                  </a:moveTo>
                  <a:cubicBezTo>
                    <a:pt x="190" y="6477"/>
                    <a:pt x="1143" y="2572"/>
                    <a:pt x="4667" y="0"/>
                  </a:cubicBezTo>
                  <a:cubicBezTo>
                    <a:pt x="5239" y="4763"/>
                    <a:pt x="4191" y="8668"/>
                    <a:pt x="0" y="10858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228DC48-5DFD-477F-BEAB-1A74FC569637}"/>
                </a:ext>
              </a:extLst>
            </p:cNvPr>
            <p:cNvSpPr/>
            <p:nvPr/>
          </p:nvSpPr>
          <p:spPr>
            <a:xfrm>
              <a:off x="3636238" y="1566141"/>
              <a:ext cx="10001" cy="6095"/>
            </a:xfrm>
            <a:custGeom>
              <a:avLst/>
              <a:gdLst>
                <a:gd name="connsiteX0" fmla="*/ 0 w 10001"/>
                <a:gd name="connsiteY0" fmla="*/ 0 h 6095"/>
                <a:gd name="connsiteX1" fmla="*/ 10001 w 10001"/>
                <a:gd name="connsiteY1" fmla="*/ 6096 h 6095"/>
                <a:gd name="connsiteX2" fmla="*/ 0 w 10001"/>
                <a:gd name="connsiteY2" fmla="*/ 0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1" h="6095">
                  <a:moveTo>
                    <a:pt x="0" y="0"/>
                  </a:moveTo>
                  <a:cubicBezTo>
                    <a:pt x="4381" y="0"/>
                    <a:pt x="8001" y="1333"/>
                    <a:pt x="10001" y="6096"/>
                  </a:cubicBezTo>
                  <a:cubicBezTo>
                    <a:pt x="5810" y="5715"/>
                    <a:pt x="2000" y="4477"/>
                    <a:pt x="0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3DD1695-DCEB-4A21-B1DA-9C25AD63E78D}"/>
                </a:ext>
              </a:extLst>
            </p:cNvPr>
            <p:cNvSpPr/>
            <p:nvPr/>
          </p:nvSpPr>
          <p:spPr>
            <a:xfrm>
              <a:off x="3956849" y="1136642"/>
              <a:ext cx="9715" cy="6302"/>
            </a:xfrm>
            <a:custGeom>
              <a:avLst/>
              <a:gdLst>
                <a:gd name="connsiteX0" fmla="*/ 9716 w 9715"/>
                <a:gd name="connsiteY0" fmla="*/ 6303 h 6302"/>
                <a:gd name="connsiteX1" fmla="*/ 0 w 9715"/>
                <a:gd name="connsiteY1" fmla="*/ 16 h 6302"/>
                <a:gd name="connsiteX2" fmla="*/ 9716 w 9715"/>
                <a:gd name="connsiteY2" fmla="*/ 6303 h 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15" h="6302">
                  <a:moveTo>
                    <a:pt x="9716" y="6303"/>
                  </a:moveTo>
                  <a:cubicBezTo>
                    <a:pt x="5525" y="6017"/>
                    <a:pt x="2000" y="4303"/>
                    <a:pt x="0" y="16"/>
                  </a:cubicBezTo>
                  <a:cubicBezTo>
                    <a:pt x="4477" y="-174"/>
                    <a:pt x="8096" y="1255"/>
                    <a:pt x="9716" y="630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09196BB-CC9C-4F61-AB62-DB23434289D6}"/>
                </a:ext>
              </a:extLst>
            </p:cNvPr>
            <p:cNvSpPr/>
            <p:nvPr/>
          </p:nvSpPr>
          <p:spPr>
            <a:xfrm>
              <a:off x="3822261" y="1113894"/>
              <a:ext cx="4717" cy="11525"/>
            </a:xfrm>
            <a:custGeom>
              <a:avLst/>
              <a:gdLst>
                <a:gd name="connsiteX0" fmla="*/ 0 w 4717"/>
                <a:gd name="connsiteY0" fmla="*/ 11430 h 11525"/>
                <a:gd name="connsiteX1" fmla="*/ 190 w 4717"/>
                <a:gd name="connsiteY1" fmla="*/ 0 h 11525"/>
                <a:gd name="connsiteX2" fmla="*/ 4667 w 4717"/>
                <a:gd name="connsiteY2" fmla="*/ 11525 h 11525"/>
                <a:gd name="connsiteX3" fmla="*/ 0 w 4717"/>
                <a:gd name="connsiteY3" fmla="*/ 1143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7" h="11525">
                  <a:moveTo>
                    <a:pt x="0" y="11430"/>
                  </a:moveTo>
                  <a:cubicBezTo>
                    <a:pt x="95" y="7620"/>
                    <a:pt x="190" y="3810"/>
                    <a:pt x="190" y="0"/>
                  </a:cubicBezTo>
                  <a:cubicBezTo>
                    <a:pt x="4096" y="2762"/>
                    <a:pt x="4953" y="6858"/>
                    <a:pt x="4667" y="11525"/>
                  </a:cubicBezTo>
                  <a:cubicBezTo>
                    <a:pt x="3143" y="11525"/>
                    <a:pt x="1619" y="11430"/>
                    <a:pt x="0" y="1143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7465195-364B-46CD-A6A3-01C81F539CDF}"/>
                </a:ext>
              </a:extLst>
            </p:cNvPr>
            <p:cNvSpPr/>
            <p:nvPr/>
          </p:nvSpPr>
          <p:spPr>
            <a:xfrm>
              <a:off x="3335820" y="1494047"/>
              <a:ext cx="10572" cy="3895"/>
            </a:xfrm>
            <a:custGeom>
              <a:avLst/>
              <a:gdLst>
                <a:gd name="connsiteX0" fmla="*/ 0 w 10572"/>
                <a:gd name="connsiteY0" fmla="*/ 3895 h 3895"/>
                <a:gd name="connsiteX1" fmla="*/ 10573 w 10572"/>
                <a:gd name="connsiteY1" fmla="*/ 3610 h 3895"/>
                <a:gd name="connsiteX2" fmla="*/ 0 w 10572"/>
                <a:gd name="connsiteY2" fmla="*/ 3895 h 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72" h="3895">
                  <a:moveTo>
                    <a:pt x="0" y="3895"/>
                  </a:moveTo>
                  <a:cubicBezTo>
                    <a:pt x="3429" y="-1153"/>
                    <a:pt x="6953" y="-1343"/>
                    <a:pt x="10573" y="3610"/>
                  </a:cubicBezTo>
                  <a:cubicBezTo>
                    <a:pt x="6953" y="3705"/>
                    <a:pt x="3429" y="3800"/>
                    <a:pt x="0" y="3895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8EDA747-B5A1-423A-84FD-BDE5FB725100}"/>
                </a:ext>
              </a:extLst>
            </p:cNvPr>
            <p:cNvSpPr/>
            <p:nvPr/>
          </p:nvSpPr>
          <p:spPr>
            <a:xfrm>
              <a:off x="3522986" y="1086938"/>
              <a:ext cx="4381" cy="4762"/>
            </a:xfrm>
            <a:custGeom>
              <a:avLst/>
              <a:gdLst>
                <a:gd name="connsiteX0" fmla="*/ 4381 w 4381"/>
                <a:gd name="connsiteY0" fmla="*/ 0 h 4762"/>
                <a:gd name="connsiteX1" fmla="*/ 0 w 4381"/>
                <a:gd name="connsiteY1" fmla="*/ 4763 h 4762"/>
                <a:gd name="connsiteX2" fmla="*/ 4381 w 4381"/>
                <a:gd name="connsiteY2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81" h="4762">
                  <a:moveTo>
                    <a:pt x="4381" y="0"/>
                  </a:moveTo>
                  <a:cubicBezTo>
                    <a:pt x="2953" y="1619"/>
                    <a:pt x="1429" y="3238"/>
                    <a:pt x="0" y="4763"/>
                  </a:cubicBezTo>
                  <a:cubicBezTo>
                    <a:pt x="286" y="1905"/>
                    <a:pt x="1619" y="190"/>
                    <a:pt x="4381" y="0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A178D45A-B9ED-4D24-949A-8BF8866FB0F2}"/>
                </a:ext>
              </a:extLst>
            </p:cNvPr>
            <p:cNvSpPr/>
            <p:nvPr/>
          </p:nvSpPr>
          <p:spPr>
            <a:xfrm>
              <a:off x="3806259" y="1086557"/>
              <a:ext cx="5333" cy="5143"/>
            </a:xfrm>
            <a:custGeom>
              <a:avLst/>
              <a:gdLst>
                <a:gd name="connsiteX0" fmla="*/ 5334 w 5333"/>
                <a:gd name="connsiteY0" fmla="*/ 5143 h 5143"/>
                <a:gd name="connsiteX1" fmla="*/ 0 w 5333"/>
                <a:gd name="connsiteY1" fmla="*/ 0 h 5143"/>
                <a:gd name="connsiteX2" fmla="*/ 5334 w 5333"/>
                <a:gd name="connsiteY2" fmla="*/ 5143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143">
                  <a:moveTo>
                    <a:pt x="5334" y="5143"/>
                  </a:moveTo>
                  <a:cubicBezTo>
                    <a:pt x="3524" y="3429"/>
                    <a:pt x="1810" y="1714"/>
                    <a:pt x="0" y="0"/>
                  </a:cubicBezTo>
                  <a:cubicBezTo>
                    <a:pt x="2953" y="286"/>
                    <a:pt x="4667" y="2095"/>
                    <a:pt x="5334" y="514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5F070FC-29BF-4947-A997-3EC9E7D015BD}"/>
                </a:ext>
              </a:extLst>
            </p:cNvPr>
            <p:cNvSpPr/>
            <p:nvPr/>
          </p:nvSpPr>
          <p:spPr>
            <a:xfrm>
              <a:off x="3518128" y="1092463"/>
              <a:ext cx="4286" cy="5048"/>
            </a:xfrm>
            <a:custGeom>
              <a:avLst/>
              <a:gdLst>
                <a:gd name="connsiteX0" fmla="*/ 4286 w 4286"/>
                <a:gd name="connsiteY0" fmla="*/ 0 h 5048"/>
                <a:gd name="connsiteX1" fmla="*/ 0 w 4286"/>
                <a:gd name="connsiteY1" fmla="*/ 5048 h 5048"/>
                <a:gd name="connsiteX2" fmla="*/ 4286 w 4286"/>
                <a:gd name="connsiteY2" fmla="*/ 0 h 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5048">
                  <a:moveTo>
                    <a:pt x="4286" y="0"/>
                  </a:moveTo>
                  <a:cubicBezTo>
                    <a:pt x="2857" y="1714"/>
                    <a:pt x="1429" y="3334"/>
                    <a:pt x="0" y="5048"/>
                  </a:cubicBezTo>
                  <a:cubicBezTo>
                    <a:pt x="381" y="2191"/>
                    <a:pt x="1810" y="571"/>
                    <a:pt x="4286" y="0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D097202-23E1-4DA0-B78B-F05EBF17FA66}"/>
                </a:ext>
              </a:extLst>
            </p:cNvPr>
            <p:cNvSpPr/>
            <p:nvPr/>
          </p:nvSpPr>
          <p:spPr>
            <a:xfrm>
              <a:off x="3811626" y="1091796"/>
              <a:ext cx="4920" cy="5429"/>
            </a:xfrm>
            <a:custGeom>
              <a:avLst/>
              <a:gdLst>
                <a:gd name="connsiteX0" fmla="*/ 158 w 4920"/>
                <a:gd name="connsiteY0" fmla="*/ 5334 h 5429"/>
                <a:gd name="connsiteX1" fmla="*/ 63 w 4920"/>
                <a:gd name="connsiteY1" fmla="*/ 0 h 5429"/>
                <a:gd name="connsiteX2" fmla="*/ 4920 w 4920"/>
                <a:gd name="connsiteY2" fmla="*/ 5429 h 5429"/>
                <a:gd name="connsiteX3" fmla="*/ 158 w 4920"/>
                <a:gd name="connsiteY3" fmla="*/ 5334 h 5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20" h="5429">
                  <a:moveTo>
                    <a:pt x="158" y="5334"/>
                  </a:moveTo>
                  <a:cubicBezTo>
                    <a:pt x="-33" y="3524"/>
                    <a:pt x="-33" y="1715"/>
                    <a:pt x="63" y="0"/>
                  </a:cubicBezTo>
                  <a:cubicBezTo>
                    <a:pt x="2730" y="667"/>
                    <a:pt x="4444" y="2477"/>
                    <a:pt x="4920" y="5429"/>
                  </a:cubicBezTo>
                  <a:cubicBezTo>
                    <a:pt x="3301" y="5334"/>
                    <a:pt x="1682" y="5334"/>
                    <a:pt x="158" y="5334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7CA7D793-2F24-4BF7-AEB0-0B9041E067B8}"/>
                </a:ext>
              </a:extLst>
            </p:cNvPr>
            <p:cNvSpPr/>
            <p:nvPr/>
          </p:nvSpPr>
          <p:spPr>
            <a:xfrm>
              <a:off x="3966851" y="1142945"/>
              <a:ext cx="5619" cy="4857"/>
            </a:xfrm>
            <a:custGeom>
              <a:avLst/>
              <a:gdLst>
                <a:gd name="connsiteX0" fmla="*/ 5620 w 5619"/>
                <a:gd name="connsiteY0" fmla="*/ 4858 h 4857"/>
                <a:gd name="connsiteX1" fmla="*/ 0 w 5619"/>
                <a:gd name="connsiteY1" fmla="*/ 0 h 4857"/>
                <a:gd name="connsiteX2" fmla="*/ 5620 w 5619"/>
                <a:gd name="connsiteY2" fmla="*/ 4858 h 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9" h="4857">
                  <a:moveTo>
                    <a:pt x="5620" y="4858"/>
                  </a:moveTo>
                  <a:cubicBezTo>
                    <a:pt x="2858" y="4572"/>
                    <a:pt x="1048" y="2858"/>
                    <a:pt x="0" y="0"/>
                  </a:cubicBezTo>
                  <a:cubicBezTo>
                    <a:pt x="2762" y="286"/>
                    <a:pt x="4572" y="2000"/>
                    <a:pt x="5620" y="4858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5FC3F63-06CF-425B-8DB0-EE68770A4F58}"/>
                </a:ext>
              </a:extLst>
            </p:cNvPr>
            <p:cNvSpPr/>
            <p:nvPr/>
          </p:nvSpPr>
          <p:spPr>
            <a:xfrm>
              <a:off x="3200755" y="1261532"/>
              <a:ext cx="5715" cy="4667"/>
            </a:xfrm>
            <a:custGeom>
              <a:avLst/>
              <a:gdLst>
                <a:gd name="connsiteX0" fmla="*/ 5715 w 5715"/>
                <a:gd name="connsiteY0" fmla="*/ 0 h 4667"/>
                <a:gd name="connsiteX1" fmla="*/ 0 w 5715"/>
                <a:gd name="connsiteY1" fmla="*/ 4667 h 4667"/>
                <a:gd name="connsiteX2" fmla="*/ 5715 w 5715"/>
                <a:gd name="connsiteY2" fmla="*/ 0 h 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" h="4667">
                  <a:moveTo>
                    <a:pt x="5715" y="0"/>
                  </a:moveTo>
                  <a:cubicBezTo>
                    <a:pt x="3810" y="1524"/>
                    <a:pt x="1905" y="3143"/>
                    <a:pt x="0" y="4667"/>
                  </a:cubicBezTo>
                  <a:cubicBezTo>
                    <a:pt x="953" y="1715"/>
                    <a:pt x="2857" y="95"/>
                    <a:pt x="5715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00DF1EC-6549-4CFD-8973-D38FABFB598C}"/>
                </a:ext>
              </a:extLst>
            </p:cNvPr>
            <p:cNvSpPr/>
            <p:nvPr/>
          </p:nvSpPr>
          <p:spPr>
            <a:xfrm>
              <a:off x="3195802" y="1266389"/>
              <a:ext cx="5524" cy="6000"/>
            </a:xfrm>
            <a:custGeom>
              <a:avLst/>
              <a:gdLst>
                <a:gd name="connsiteX0" fmla="*/ 5525 w 5524"/>
                <a:gd name="connsiteY0" fmla="*/ 6001 h 6000"/>
                <a:gd name="connsiteX1" fmla="*/ 0 w 5524"/>
                <a:gd name="connsiteY1" fmla="*/ 5810 h 6000"/>
                <a:gd name="connsiteX2" fmla="*/ 5143 w 5524"/>
                <a:gd name="connsiteY2" fmla="*/ 0 h 6000"/>
                <a:gd name="connsiteX3" fmla="*/ 5525 w 5524"/>
                <a:gd name="connsiteY3" fmla="*/ 6001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000">
                  <a:moveTo>
                    <a:pt x="5525" y="6001"/>
                  </a:moveTo>
                  <a:cubicBezTo>
                    <a:pt x="3715" y="5905"/>
                    <a:pt x="1810" y="5810"/>
                    <a:pt x="0" y="5810"/>
                  </a:cubicBezTo>
                  <a:cubicBezTo>
                    <a:pt x="571" y="2667"/>
                    <a:pt x="2191" y="667"/>
                    <a:pt x="5143" y="0"/>
                  </a:cubicBezTo>
                  <a:cubicBezTo>
                    <a:pt x="5239" y="1905"/>
                    <a:pt x="5429" y="3905"/>
                    <a:pt x="5525" y="6001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6648747-DA40-4EB9-BAB6-C9631B1F7FE4}"/>
                </a:ext>
              </a:extLst>
            </p:cNvPr>
            <p:cNvSpPr/>
            <p:nvPr/>
          </p:nvSpPr>
          <p:spPr>
            <a:xfrm>
              <a:off x="3180276" y="1288297"/>
              <a:ext cx="5524" cy="6762"/>
            </a:xfrm>
            <a:custGeom>
              <a:avLst/>
              <a:gdLst>
                <a:gd name="connsiteX0" fmla="*/ 4858 w 5524"/>
                <a:gd name="connsiteY0" fmla="*/ 0 h 6762"/>
                <a:gd name="connsiteX1" fmla="*/ 5525 w 5524"/>
                <a:gd name="connsiteY1" fmla="*/ 6763 h 6762"/>
                <a:gd name="connsiteX2" fmla="*/ 0 w 5524"/>
                <a:gd name="connsiteY2" fmla="*/ 6382 h 6762"/>
                <a:gd name="connsiteX3" fmla="*/ 4858 w 5524"/>
                <a:gd name="connsiteY3" fmla="*/ 0 h 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762">
                  <a:moveTo>
                    <a:pt x="4858" y="0"/>
                  </a:moveTo>
                  <a:cubicBezTo>
                    <a:pt x="5048" y="2286"/>
                    <a:pt x="5334" y="4477"/>
                    <a:pt x="5525" y="6763"/>
                  </a:cubicBezTo>
                  <a:cubicBezTo>
                    <a:pt x="3715" y="6668"/>
                    <a:pt x="1905" y="6477"/>
                    <a:pt x="0" y="6382"/>
                  </a:cubicBezTo>
                  <a:cubicBezTo>
                    <a:pt x="1619" y="4191"/>
                    <a:pt x="3239" y="2096"/>
                    <a:pt x="4858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6034DE00-C737-46E7-A3F9-1F2B555EF37E}"/>
                </a:ext>
              </a:extLst>
            </p:cNvPr>
            <p:cNvSpPr/>
            <p:nvPr/>
          </p:nvSpPr>
          <p:spPr>
            <a:xfrm>
              <a:off x="3175514" y="1294583"/>
              <a:ext cx="4857" cy="6096"/>
            </a:xfrm>
            <a:custGeom>
              <a:avLst/>
              <a:gdLst>
                <a:gd name="connsiteX0" fmla="*/ 4858 w 4857"/>
                <a:gd name="connsiteY0" fmla="*/ 0 h 6096"/>
                <a:gd name="connsiteX1" fmla="*/ 0 w 4857"/>
                <a:gd name="connsiteY1" fmla="*/ 6096 h 6096"/>
                <a:gd name="connsiteX2" fmla="*/ 4858 w 4857"/>
                <a:gd name="connsiteY2" fmla="*/ 0 h 6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57" h="6096">
                  <a:moveTo>
                    <a:pt x="4858" y="0"/>
                  </a:moveTo>
                  <a:cubicBezTo>
                    <a:pt x="3239" y="2000"/>
                    <a:pt x="1619" y="4001"/>
                    <a:pt x="0" y="6096"/>
                  </a:cubicBezTo>
                  <a:cubicBezTo>
                    <a:pt x="381" y="2858"/>
                    <a:pt x="2000" y="762"/>
                    <a:pt x="4858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A22B750A-3B64-426E-8460-A0A637EF7B44}"/>
                </a:ext>
              </a:extLst>
            </p:cNvPr>
            <p:cNvSpPr/>
            <p:nvPr/>
          </p:nvSpPr>
          <p:spPr>
            <a:xfrm>
              <a:off x="4034859" y="1430600"/>
              <a:ext cx="4572" cy="6381"/>
            </a:xfrm>
            <a:custGeom>
              <a:avLst/>
              <a:gdLst>
                <a:gd name="connsiteX0" fmla="*/ 0 w 4572"/>
                <a:gd name="connsiteY0" fmla="*/ 6382 h 6381"/>
                <a:gd name="connsiteX1" fmla="*/ 4572 w 4572"/>
                <a:gd name="connsiteY1" fmla="*/ 0 h 6381"/>
                <a:gd name="connsiteX2" fmla="*/ 0 w 4572"/>
                <a:gd name="connsiteY2" fmla="*/ 6382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2" h="6381">
                  <a:moveTo>
                    <a:pt x="0" y="6382"/>
                  </a:moveTo>
                  <a:cubicBezTo>
                    <a:pt x="1524" y="4286"/>
                    <a:pt x="3048" y="2096"/>
                    <a:pt x="4572" y="0"/>
                  </a:cubicBezTo>
                  <a:cubicBezTo>
                    <a:pt x="3048" y="2096"/>
                    <a:pt x="1524" y="4191"/>
                    <a:pt x="0" y="6382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6B3519B-D9C3-4D86-B1B8-DC5D13BB0876}"/>
                </a:ext>
              </a:extLst>
            </p:cNvPr>
            <p:cNvSpPr/>
            <p:nvPr/>
          </p:nvSpPr>
          <p:spPr>
            <a:xfrm>
              <a:off x="3744918" y="1577952"/>
              <a:ext cx="5333" cy="5619"/>
            </a:xfrm>
            <a:custGeom>
              <a:avLst/>
              <a:gdLst>
                <a:gd name="connsiteX0" fmla="*/ 0 w 5333"/>
                <a:gd name="connsiteY0" fmla="*/ 5620 h 5619"/>
                <a:gd name="connsiteX1" fmla="*/ 5334 w 5333"/>
                <a:gd name="connsiteY1" fmla="*/ 0 h 5619"/>
                <a:gd name="connsiteX2" fmla="*/ 0 w 5333"/>
                <a:gd name="connsiteY2" fmla="*/ 562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619">
                  <a:moveTo>
                    <a:pt x="0" y="5620"/>
                  </a:moveTo>
                  <a:cubicBezTo>
                    <a:pt x="1715" y="3715"/>
                    <a:pt x="3524" y="1905"/>
                    <a:pt x="5334" y="0"/>
                  </a:cubicBezTo>
                  <a:cubicBezTo>
                    <a:pt x="4667" y="3143"/>
                    <a:pt x="2857" y="5048"/>
                    <a:pt x="0" y="562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83C1B66-542F-40A4-954D-ABB6FF48FEF4}"/>
                </a:ext>
              </a:extLst>
            </p:cNvPr>
            <p:cNvSpPr/>
            <p:nvPr/>
          </p:nvSpPr>
          <p:spPr>
            <a:xfrm>
              <a:off x="3631190" y="1560426"/>
              <a:ext cx="4953" cy="5619"/>
            </a:xfrm>
            <a:custGeom>
              <a:avLst/>
              <a:gdLst>
                <a:gd name="connsiteX0" fmla="*/ 0 w 4953"/>
                <a:gd name="connsiteY0" fmla="*/ 0 h 5619"/>
                <a:gd name="connsiteX1" fmla="*/ 4953 w 4953"/>
                <a:gd name="connsiteY1" fmla="*/ 5620 h 5619"/>
                <a:gd name="connsiteX2" fmla="*/ 0 w 4953"/>
                <a:gd name="connsiteY2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3" h="5619">
                  <a:moveTo>
                    <a:pt x="0" y="0"/>
                  </a:moveTo>
                  <a:cubicBezTo>
                    <a:pt x="1619" y="1905"/>
                    <a:pt x="3334" y="3715"/>
                    <a:pt x="4953" y="5620"/>
                  </a:cubicBezTo>
                  <a:cubicBezTo>
                    <a:pt x="2000" y="5048"/>
                    <a:pt x="381" y="3143"/>
                    <a:pt x="0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42291F3-4C5C-4A84-B87B-B11643E5AD78}"/>
                </a:ext>
              </a:extLst>
            </p:cNvPr>
            <p:cNvSpPr/>
            <p:nvPr/>
          </p:nvSpPr>
          <p:spPr>
            <a:xfrm>
              <a:off x="3838263" y="1520802"/>
              <a:ext cx="4191" cy="6667"/>
            </a:xfrm>
            <a:custGeom>
              <a:avLst/>
              <a:gdLst>
                <a:gd name="connsiteX0" fmla="*/ 0 w 4191"/>
                <a:gd name="connsiteY0" fmla="*/ 6668 h 6667"/>
                <a:gd name="connsiteX1" fmla="*/ 4191 w 4191"/>
                <a:gd name="connsiteY1" fmla="*/ 0 h 6667"/>
                <a:gd name="connsiteX2" fmla="*/ 0 w 4191"/>
                <a:gd name="connsiteY2" fmla="*/ 6668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" h="6667">
                  <a:moveTo>
                    <a:pt x="0" y="6668"/>
                  </a:moveTo>
                  <a:cubicBezTo>
                    <a:pt x="1429" y="4477"/>
                    <a:pt x="2858" y="2286"/>
                    <a:pt x="4191" y="0"/>
                  </a:cubicBezTo>
                  <a:cubicBezTo>
                    <a:pt x="2762" y="2286"/>
                    <a:pt x="1429" y="4477"/>
                    <a:pt x="0" y="6668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56CC89A-590C-4374-8768-7AFC03BC407A}"/>
                </a:ext>
              </a:extLst>
            </p:cNvPr>
            <p:cNvSpPr/>
            <p:nvPr/>
          </p:nvSpPr>
          <p:spPr>
            <a:xfrm>
              <a:off x="3352051" y="1163965"/>
              <a:ext cx="485545" cy="374077"/>
            </a:xfrm>
            <a:custGeom>
              <a:avLst/>
              <a:gdLst>
                <a:gd name="connsiteX0" fmla="*/ 304570 w 485545"/>
                <a:gd name="connsiteY0" fmla="*/ 374077 h 374077"/>
                <a:gd name="connsiteX1" fmla="*/ 262374 w 485545"/>
                <a:gd name="connsiteY1" fmla="*/ 364362 h 374077"/>
                <a:gd name="connsiteX2" fmla="*/ 237324 w 485545"/>
                <a:gd name="connsiteY2" fmla="*/ 368458 h 374077"/>
                <a:gd name="connsiteX3" fmla="*/ 284758 w 485545"/>
                <a:gd name="connsiteY3" fmla="*/ 346455 h 374077"/>
                <a:gd name="connsiteX4" fmla="*/ 289235 w 485545"/>
                <a:gd name="connsiteY4" fmla="*/ 351408 h 374077"/>
                <a:gd name="connsiteX5" fmla="*/ 289902 w 485545"/>
                <a:gd name="connsiteY5" fmla="*/ 350741 h 374077"/>
                <a:gd name="connsiteX6" fmla="*/ 286949 w 485545"/>
                <a:gd name="connsiteY6" fmla="*/ 348265 h 374077"/>
                <a:gd name="connsiteX7" fmla="*/ 272566 w 485545"/>
                <a:gd name="connsiteY7" fmla="*/ 323976 h 374077"/>
                <a:gd name="connsiteX8" fmla="*/ 273138 w 485545"/>
                <a:gd name="connsiteY8" fmla="*/ 318166 h 374077"/>
                <a:gd name="connsiteX9" fmla="*/ 267613 w 485545"/>
                <a:gd name="connsiteY9" fmla="*/ 321023 h 374077"/>
                <a:gd name="connsiteX10" fmla="*/ 196176 w 485545"/>
                <a:gd name="connsiteY10" fmla="*/ 320833 h 374077"/>
                <a:gd name="connsiteX11" fmla="*/ 186841 w 485545"/>
                <a:gd name="connsiteY11" fmla="*/ 320166 h 374077"/>
                <a:gd name="connsiteX12" fmla="*/ 142455 w 485545"/>
                <a:gd name="connsiteY12" fmla="*/ 331596 h 374077"/>
                <a:gd name="connsiteX13" fmla="*/ 112451 w 485545"/>
                <a:gd name="connsiteY13" fmla="*/ 339406 h 374077"/>
                <a:gd name="connsiteX14" fmla="*/ 89972 w 485545"/>
                <a:gd name="connsiteY14" fmla="*/ 340073 h 374077"/>
                <a:gd name="connsiteX15" fmla="*/ 61778 w 485545"/>
                <a:gd name="connsiteY15" fmla="*/ 323023 h 374077"/>
                <a:gd name="connsiteX16" fmla="*/ 29202 w 485545"/>
                <a:gd name="connsiteY16" fmla="*/ 321499 h 374077"/>
                <a:gd name="connsiteX17" fmla="*/ 10724 w 485545"/>
                <a:gd name="connsiteY17" fmla="*/ 311212 h 374077"/>
                <a:gd name="connsiteX18" fmla="*/ 14343 w 485545"/>
                <a:gd name="connsiteY18" fmla="*/ 291115 h 374077"/>
                <a:gd name="connsiteX19" fmla="*/ 35203 w 485545"/>
                <a:gd name="connsiteY19" fmla="*/ 245966 h 374077"/>
                <a:gd name="connsiteX20" fmla="*/ 41585 w 485545"/>
                <a:gd name="connsiteY20" fmla="*/ 238156 h 374077"/>
                <a:gd name="connsiteX21" fmla="*/ 61016 w 485545"/>
                <a:gd name="connsiteY21" fmla="*/ 240823 h 374077"/>
                <a:gd name="connsiteX22" fmla="*/ 92353 w 485545"/>
                <a:gd name="connsiteY22" fmla="*/ 237298 h 374077"/>
                <a:gd name="connsiteX23" fmla="*/ 57206 w 485545"/>
                <a:gd name="connsiteY23" fmla="*/ 189292 h 374077"/>
                <a:gd name="connsiteX24" fmla="*/ 20535 w 485545"/>
                <a:gd name="connsiteY24" fmla="*/ 177196 h 374077"/>
                <a:gd name="connsiteX25" fmla="*/ 9486 w 485545"/>
                <a:gd name="connsiteY25" fmla="*/ 94900 h 374077"/>
                <a:gd name="connsiteX26" fmla="*/ 43680 w 485545"/>
                <a:gd name="connsiteY26" fmla="*/ 98614 h 374077"/>
                <a:gd name="connsiteX27" fmla="*/ 47776 w 485545"/>
                <a:gd name="connsiteY27" fmla="*/ 120331 h 374077"/>
                <a:gd name="connsiteX28" fmla="*/ 45966 w 485545"/>
                <a:gd name="connsiteY28" fmla="*/ 124808 h 374077"/>
                <a:gd name="connsiteX29" fmla="*/ 50443 w 485545"/>
                <a:gd name="connsiteY29" fmla="*/ 124332 h 374077"/>
                <a:gd name="connsiteX30" fmla="*/ 77780 w 485545"/>
                <a:gd name="connsiteY30" fmla="*/ 118236 h 374077"/>
                <a:gd name="connsiteX31" fmla="*/ 111879 w 485545"/>
                <a:gd name="connsiteY31" fmla="*/ 77564 h 374077"/>
                <a:gd name="connsiteX32" fmla="*/ 122452 w 485545"/>
                <a:gd name="connsiteY32" fmla="*/ 73945 h 374077"/>
                <a:gd name="connsiteX33" fmla="*/ 129786 w 485545"/>
                <a:gd name="connsiteY33" fmla="*/ 73278 h 374077"/>
                <a:gd name="connsiteX34" fmla="*/ 168172 w 485545"/>
                <a:gd name="connsiteY34" fmla="*/ 53561 h 374077"/>
                <a:gd name="connsiteX35" fmla="*/ 265041 w 485545"/>
                <a:gd name="connsiteY35" fmla="*/ 126 h 374077"/>
                <a:gd name="connsiteX36" fmla="*/ 313905 w 485545"/>
                <a:gd name="connsiteY36" fmla="*/ 412 h 374077"/>
                <a:gd name="connsiteX37" fmla="*/ 332859 w 485545"/>
                <a:gd name="connsiteY37" fmla="*/ 9746 h 374077"/>
                <a:gd name="connsiteX38" fmla="*/ 323525 w 485545"/>
                <a:gd name="connsiteY38" fmla="*/ 46513 h 374077"/>
                <a:gd name="connsiteX39" fmla="*/ 305237 w 485545"/>
                <a:gd name="connsiteY39" fmla="*/ 48322 h 374077"/>
                <a:gd name="connsiteX40" fmla="*/ 289330 w 485545"/>
                <a:gd name="connsiteY40" fmla="*/ 50608 h 374077"/>
                <a:gd name="connsiteX41" fmla="*/ 270375 w 485545"/>
                <a:gd name="connsiteY41" fmla="*/ 41941 h 374077"/>
                <a:gd name="connsiteX42" fmla="*/ 288378 w 485545"/>
                <a:gd name="connsiteY42" fmla="*/ 80422 h 374077"/>
                <a:gd name="connsiteX43" fmla="*/ 312762 w 485545"/>
                <a:gd name="connsiteY43" fmla="*/ 89375 h 374077"/>
                <a:gd name="connsiteX44" fmla="*/ 319810 w 485545"/>
                <a:gd name="connsiteY44" fmla="*/ 113092 h 374077"/>
                <a:gd name="connsiteX45" fmla="*/ 300474 w 485545"/>
                <a:gd name="connsiteY45" fmla="*/ 122903 h 374077"/>
                <a:gd name="connsiteX46" fmla="*/ 284568 w 485545"/>
                <a:gd name="connsiteY46" fmla="*/ 141953 h 374077"/>
                <a:gd name="connsiteX47" fmla="*/ 289997 w 485545"/>
                <a:gd name="connsiteY47" fmla="*/ 146716 h 374077"/>
                <a:gd name="connsiteX48" fmla="*/ 312666 w 485545"/>
                <a:gd name="connsiteY48" fmla="*/ 201865 h 374077"/>
                <a:gd name="connsiteX49" fmla="*/ 332764 w 485545"/>
                <a:gd name="connsiteY49" fmla="*/ 185482 h 374077"/>
                <a:gd name="connsiteX50" fmla="*/ 353910 w 485545"/>
                <a:gd name="connsiteY50" fmla="*/ 153955 h 374077"/>
                <a:gd name="connsiteX51" fmla="*/ 356577 w 485545"/>
                <a:gd name="connsiteY51" fmla="*/ 128428 h 374077"/>
                <a:gd name="connsiteX52" fmla="*/ 354291 w 485545"/>
                <a:gd name="connsiteY52" fmla="*/ 102424 h 374077"/>
                <a:gd name="connsiteX53" fmla="*/ 396772 w 485545"/>
                <a:gd name="connsiteY53" fmla="*/ 96138 h 374077"/>
                <a:gd name="connsiteX54" fmla="*/ 433634 w 485545"/>
                <a:gd name="connsiteY54" fmla="*/ 133476 h 374077"/>
                <a:gd name="connsiteX55" fmla="*/ 441159 w 485545"/>
                <a:gd name="connsiteY55" fmla="*/ 139667 h 374077"/>
                <a:gd name="connsiteX56" fmla="*/ 448588 w 485545"/>
                <a:gd name="connsiteY56" fmla="*/ 129856 h 374077"/>
                <a:gd name="connsiteX57" fmla="*/ 445159 w 485545"/>
                <a:gd name="connsiteY57" fmla="*/ 82327 h 374077"/>
                <a:gd name="connsiteX58" fmla="*/ 428586 w 485545"/>
                <a:gd name="connsiteY58" fmla="*/ 77469 h 374077"/>
                <a:gd name="connsiteX59" fmla="*/ 412965 w 485545"/>
                <a:gd name="connsiteY59" fmla="*/ 81565 h 374077"/>
                <a:gd name="connsiteX60" fmla="*/ 411631 w 485545"/>
                <a:gd name="connsiteY60" fmla="*/ 54323 h 374077"/>
                <a:gd name="connsiteX61" fmla="*/ 441921 w 485545"/>
                <a:gd name="connsiteY61" fmla="*/ 30225 h 374077"/>
                <a:gd name="connsiteX62" fmla="*/ 448493 w 485545"/>
                <a:gd name="connsiteY62" fmla="*/ 31654 h 374077"/>
                <a:gd name="connsiteX63" fmla="*/ 463161 w 485545"/>
                <a:gd name="connsiteY63" fmla="*/ 38797 h 374077"/>
                <a:gd name="connsiteX64" fmla="*/ 469829 w 485545"/>
                <a:gd name="connsiteY64" fmla="*/ 46894 h 374077"/>
                <a:gd name="connsiteX65" fmla="*/ 483926 w 485545"/>
                <a:gd name="connsiteY65" fmla="*/ 93566 h 374077"/>
                <a:gd name="connsiteX66" fmla="*/ 485545 w 485545"/>
                <a:gd name="connsiteY66" fmla="*/ 96995 h 374077"/>
                <a:gd name="connsiteX67" fmla="*/ 477830 w 485545"/>
                <a:gd name="connsiteY67" fmla="*/ 104044 h 374077"/>
                <a:gd name="connsiteX68" fmla="*/ 468686 w 485545"/>
                <a:gd name="connsiteY68" fmla="*/ 104996 h 374077"/>
                <a:gd name="connsiteX69" fmla="*/ 463161 w 485545"/>
                <a:gd name="connsiteY69" fmla="*/ 133952 h 374077"/>
                <a:gd name="connsiteX70" fmla="*/ 461733 w 485545"/>
                <a:gd name="connsiteY70" fmla="*/ 168528 h 374077"/>
                <a:gd name="connsiteX71" fmla="*/ 464971 w 485545"/>
                <a:gd name="connsiteY71" fmla="*/ 175100 h 374077"/>
                <a:gd name="connsiteX72" fmla="*/ 477830 w 485545"/>
                <a:gd name="connsiteY72" fmla="*/ 183482 h 374077"/>
                <a:gd name="connsiteX73" fmla="*/ 475830 w 485545"/>
                <a:gd name="connsiteY73" fmla="*/ 193483 h 374077"/>
                <a:gd name="connsiteX74" fmla="*/ 470019 w 485545"/>
                <a:gd name="connsiteY74" fmla="*/ 191007 h 374077"/>
                <a:gd name="connsiteX75" fmla="*/ 453636 w 485545"/>
                <a:gd name="connsiteY75" fmla="*/ 183006 h 374077"/>
                <a:gd name="connsiteX76" fmla="*/ 437634 w 485545"/>
                <a:gd name="connsiteY76" fmla="*/ 191864 h 374077"/>
                <a:gd name="connsiteX77" fmla="*/ 428300 w 485545"/>
                <a:gd name="connsiteY77" fmla="*/ 195388 h 374077"/>
                <a:gd name="connsiteX78" fmla="*/ 421347 w 485545"/>
                <a:gd name="connsiteY78" fmla="*/ 206628 h 374077"/>
                <a:gd name="connsiteX79" fmla="*/ 420013 w 485545"/>
                <a:gd name="connsiteY79" fmla="*/ 211105 h 374077"/>
                <a:gd name="connsiteX80" fmla="*/ 415822 w 485545"/>
                <a:gd name="connsiteY80" fmla="*/ 209866 h 374077"/>
                <a:gd name="connsiteX81" fmla="*/ 410679 w 485545"/>
                <a:gd name="connsiteY81" fmla="*/ 187864 h 374077"/>
                <a:gd name="connsiteX82" fmla="*/ 403821 w 485545"/>
                <a:gd name="connsiteY82" fmla="*/ 163003 h 374077"/>
                <a:gd name="connsiteX83" fmla="*/ 382580 w 485545"/>
                <a:gd name="connsiteY83" fmla="*/ 194150 h 374077"/>
                <a:gd name="connsiteX84" fmla="*/ 378294 w 485545"/>
                <a:gd name="connsiteY84" fmla="*/ 205485 h 374077"/>
                <a:gd name="connsiteX85" fmla="*/ 382770 w 485545"/>
                <a:gd name="connsiteY85" fmla="*/ 242251 h 374077"/>
                <a:gd name="connsiteX86" fmla="*/ 389628 w 485545"/>
                <a:gd name="connsiteY86" fmla="*/ 259968 h 374077"/>
                <a:gd name="connsiteX87" fmla="*/ 388295 w 485545"/>
                <a:gd name="connsiteY87" fmla="*/ 267112 h 374077"/>
                <a:gd name="connsiteX88" fmla="*/ 364482 w 485545"/>
                <a:gd name="connsiteY88" fmla="*/ 262540 h 374077"/>
                <a:gd name="connsiteX89" fmla="*/ 355243 w 485545"/>
                <a:gd name="connsiteY89" fmla="*/ 259206 h 374077"/>
                <a:gd name="connsiteX90" fmla="*/ 318667 w 485545"/>
                <a:gd name="connsiteY90" fmla="*/ 275303 h 374077"/>
                <a:gd name="connsiteX91" fmla="*/ 310666 w 485545"/>
                <a:gd name="connsiteY91" fmla="*/ 281113 h 374077"/>
                <a:gd name="connsiteX92" fmla="*/ 290949 w 485545"/>
                <a:gd name="connsiteY92" fmla="*/ 302545 h 374077"/>
                <a:gd name="connsiteX93" fmla="*/ 288473 w 485545"/>
                <a:gd name="connsiteY93" fmla="*/ 317023 h 374077"/>
                <a:gd name="connsiteX94" fmla="*/ 290949 w 485545"/>
                <a:gd name="connsiteY94" fmla="*/ 321976 h 374077"/>
                <a:gd name="connsiteX95" fmla="*/ 301332 w 485545"/>
                <a:gd name="connsiteY95" fmla="*/ 355218 h 374077"/>
                <a:gd name="connsiteX96" fmla="*/ 304570 w 485545"/>
                <a:gd name="connsiteY96" fmla="*/ 374077 h 37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85545" h="374077">
                  <a:moveTo>
                    <a:pt x="304570" y="374077"/>
                  </a:moveTo>
                  <a:cubicBezTo>
                    <a:pt x="291997" y="363314"/>
                    <a:pt x="278662" y="358075"/>
                    <a:pt x="262374" y="364362"/>
                  </a:cubicBezTo>
                  <a:cubicBezTo>
                    <a:pt x="254564" y="367315"/>
                    <a:pt x="245706" y="367124"/>
                    <a:pt x="237324" y="368458"/>
                  </a:cubicBezTo>
                  <a:cubicBezTo>
                    <a:pt x="242372" y="330739"/>
                    <a:pt x="250849" y="326833"/>
                    <a:pt x="284758" y="346455"/>
                  </a:cubicBezTo>
                  <a:cubicBezTo>
                    <a:pt x="286377" y="348074"/>
                    <a:pt x="287806" y="351694"/>
                    <a:pt x="289235" y="351408"/>
                  </a:cubicBezTo>
                  <a:cubicBezTo>
                    <a:pt x="291711" y="350932"/>
                    <a:pt x="291807" y="349789"/>
                    <a:pt x="289902" y="350741"/>
                  </a:cubicBezTo>
                  <a:cubicBezTo>
                    <a:pt x="288568" y="351313"/>
                    <a:pt x="287616" y="350455"/>
                    <a:pt x="286949" y="348265"/>
                  </a:cubicBezTo>
                  <a:cubicBezTo>
                    <a:pt x="283615" y="339121"/>
                    <a:pt x="276852" y="332358"/>
                    <a:pt x="272566" y="323976"/>
                  </a:cubicBezTo>
                  <a:cubicBezTo>
                    <a:pt x="270947" y="321785"/>
                    <a:pt x="274852" y="319309"/>
                    <a:pt x="273138" y="318166"/>
                  </a:cubicBezTo>
                  <a:cubicBezTo>
                    <a:pt x="271137" y="316832"/>
                    <a:pt x="269899" y="320833"/>
                    <a:pt x="267613" y="321023"/>
                  </a:cubicBezTo>
                  <a:cubicBezTo>
                    <a:pt x="243705" y="321880"/>
                    <a:pt x="219988" y="324738"/>
                    <a:pt x="196176" y="320833"/>
                  </a:cubicBezTo>
                  <a:cubicBezTo>
                    <a:pt x="193032" y="320261"/>
                    <a:pt x="188556" y="317308"/>
                    <a:pt x="186841" y="320166"/>
                  </a:cubicBezTo>
                  <a:cubicBezTo>
                    <a:pt x="175125" y="339502"/>
                    <a:pt x="157790" y="330643"/>
                    <a:pt x="142455" y="331596"/>
                  </a:cubicBezTo>
                  <a:cubicBezTo>
                    <a:pt x="131596" y="329596"/>
                    <a:pt x="119595" y="315594"/>
                    <a:pt x="112451" y="339406"/>
                  </a:cubicBezTo>
                  <a:cubicBezTo>
                    <a:pt x="109022" y="350932"/>
                    <a:pt x="97306" y="349979"/>
                    <a:pt x="89972" y="340073"/>
                  </a:cubicBezTo>
                  <a:cubicBezTo>
                    <a:pt x="82542" y="329977"/>
                    <a:pt x="72636" y="325881"/>
                    <a:pt x="61778" y="323023"/>
                  </a:cubicBezTo>
                  <a:cubicBezTo>
                    <a:pt x="51015" y="321023"/>
                    <a:pt x="40823" y="315975"/>
                    <a:pt x="29202" y="321499"/>
                  </a:cubicBezTo>
                  <a:cubicBezTo>
                    <a:pt x="21106" y="325309"/>
                    <a:pt x="14820" y="320261"/>
                    <a:pt x="10724" y="311212"/>
                  </a:cubicBezTo>
                  <a:cubicBezTo>
                    <a:pt x="7009" y="302926"/>
                    <a:pt x="8533" y="296163"/>
                    <a:pt x="14343" y="291115"/>
                  </a:cubicBezTo>
                  <a:cubicBezTo>
                    <a:pt x="27583" y="279304"/>
                    <a:pt x="36060" y="265492"/>
                    <a:pt x="35203" y="245966"/>
                  </a:cubicBezTo>
                  <a:cubicBezTo>
                    <a:pt x="35013" y="242061"/>
                    <a:pt x="39299" y="240727"/>
                    <a:pt x="41585" y="238156"/>
                  </a:cubicBezTo>
                  <a:cubicBezTo>
                    <a:pt x="49205" y="230059"/>
                    <a:pt x="50824" y="257301"/>
                    <a:pt x="61016" y="240823"/>
                  </a:cubicBezTo>
                  <a:cubicBezTo>
                    <a:pt x="67969" y="229583"/>
                    <a:pt x="81685" y="238251"/>
                    <a:pt x="92353" y="237298"/>
                  </a:cubicBezTo>
                  <a:cubicBezTo>
                    <a:pt x="91782" y="205390"/>
                    <a:pt x="83304" y="195198"/>
                    <a:pt x="57206" y="189292"/>
                  </a:cubicBezTo>
                  <a:cubicBezTo>
                    <a:pt x="44823" y="186530"/>
                    <a:pt x="31298" y="186054"/>
                    <a:pt x="20535" y="177196"/>
                  </a:cubicBezTo>
                  <a:cubicBezTo>
                    <a:pt x="-1468" y="159098"/>
                    <a:pt x="-6802" y="119379"/>
                    <a:pt x="9486" y="94900"/>
                  </a:cubicBezTo>
                  <a:cubicBezTo>
                    <a:pt x="16725" y="83946"/>
                    <a:pt x="38727" y="86041"/>
                    <a:pt x="43680" y="98614"/>
                  </a:cubicBezTo>
                  <a:cubicBezTo>
                    <a:pt x="46347" y="105472"/>
                    <a:pt x="47871" y="112902"/>
                    <a:pt x="47776" y="120331"/>
                  </a:cubicBezTo>
                  <a:cubicBezTo>
                    <a:pt x="47871" y="122046"/>
                    <a:pt x="45966" y="122998"/>
                    <a:pt x="45966" y="124808"/>
                  </a:cubicBezTo>
                  <a:cubicBezTo>
                    <a:pt x="47395" y="124427"/>
                    <a:pt x="48824" y="124332"/>
                    <a:pt x="50443" y="124332"/>
                  </a:cubicBezTo>
                  <a:cubicBezTo>
                    <a:pt x="61683" y="133285"/>
                    <a:pt x="70922" y="131952"/>
                    <a:pt x="77780" y="118236"/>
                  </a:cubicBezTo>
                  <a:cubicBezTo>
                    <a:pt x="85971" y="101567"/>
                    <a:pt x="97878" y="88518"/>
                    <a:pt x="111879" y="77564"/>
                  </a:cubicBezTo>
                  <a:cubicBezTo>
                    <a:pt x="115213" y="75564"/>
                    <a:pt x="118737" y="74516"/>
                    <a:pt x="122452" y="73945"/>
                  </a:cubicBezTo>
                  <a:cubicBezTo>
                    <a:pt x="124929" y="73564"/>
                    <a:pt x="127310" y="73373"/>
                    <a:pt x="129786" y="73278"/>
                  </a:cubicBezTo>
                  <a:cubicBezTo>
                    <a:pt x="146360" y="75278"/>
                    <a:pt x="156933" y="69373"/>
                    <a:pt x="168172" y="53561"/>
                  </a:cubicBezTo>
                  <a:cubicBezTo>
                    <a:pt x="191889" y="20128"/>
                    <a:pt x="223608" y="-1874"/>
                    <a:pt x="265041" y="126"/>
                  </a:cubicBezTo>
                  <a:cubicBezTo>
                    <a:pt x="281329" y="888"/>
                    <a:pt x="297617" y="1745"/>
                    <a:pt x="313905" y="412"/>
                  </a:cubicBezTo>
                  <a:cubicBezTo>
                    <a:pt x="322287" y="-255"/>
                    <a:pt x="329907" y="-350"/>
                    <a:pt x="332859" y="9746"/>
                  </a:cubicBezTo>
                  <a:cubicBezTo>
                    <a:pt x="336955" y="23748"/>
                    <a:pt x="327621" y="34797"/>
                    <a:pt x="323525" y="46513"/>
                  </a:cubicBezTo>
                  <a:cubicBezTo>
                    <a:pt x="321048" y="53752"/>
                    <a:pt x="310571" y="53275"/>
                    <a:pt x="305237" y="48322"/>
                  </a:cubicBezTo>
                  <a:cubicBezTo>
                    <a:pt x="297807" y="41464"/>
                    <a:pt x="295807" y="42512"/>
                    <a:pt x="289330" y="50608"/>
                  </a:cubicBezTo>
                  <a:cubicBezTo>
                    <a:pt x="280758" y="61276"/>
                    <a:pt x="275805" y="47846"/>
                    <a:pt x="270375" y="41941"/>
                  </a:cubicBezTo>
                  <a:cubicBezTo>
                    <a:pt x="260565" y="63943"/>
                    <a:pt x="268661" y="75564"/>
                    <a:pt x="288378" y="80422"/>
                  </a:cubicBezTo>
                  <a:cubicBezTo>
                    <a:pt x="296855" y="82517"/>
                    <a:pt x="304951" y="85470"/>
                    <a:pt x="312762" y="89375"/>
                  </a:cubicBezTo>
                  <a:cubicBezTo>
                    <a:pt x="322668" y="94328"/>
                    <a:pt x="323525" y="103472"/>
                    <a:pt x="319810" y="113092"/>
                  </a:cubicBezTo>
                  <a:cubicBezTo>
                    <a:pt x="316286" y="122141"/>
                    <a:pt x="312571" y="128428"/>
                    <a:pt x="300474" y="122903"/>
                  </a:cubicBezTo>
                  <a:cubicBezTo>
                    <a:pt x="284187" y="115474"/>
                    <a:pt x="278853" y="124618"/>
                    <a:pt x="284568" y="141953"/>
                  </a:cubicBezTo>
                  <a:cubicBezTo>
                    <a:pt x="286377" y="143572"/>
                    <a:pt x="288187" y="145192"/>
                    <a:pt x="289997" y="146716"/>
                  </a:cubicBezTo>
                  <a:cubicBezTo>
                    <a:pt x="307047" y="159860"/>
                    <a:pt x="320382" y="175100"/>
                    <a:pt x="312666" y="201865"/>
                  </a:cubicBezTo>
                  <a:cubicBezTo>
                    <a:pt x="325620" y="202437"/>
                    <a:pt x="328668" y="192912"/>
                    <a:pt x="332764" y="185482"/>
                  </a:cubicBezTo>
                  <a:cubicBezTo>
                    <a:pt x="338955" y="174243"/>
                    <a:pt x="343527" y="161860"/>
                    <a:pt x="353910" y="153955"/>
                  </a:cubicBezTo>
                  <a:cubicBezTo>
                    <a:pt x="363625" y="146620"/>
                    <a:pt x="358672" y="137191"/>
                    <a:pt x="356577" y="128428"/>
                  </a:cubicBezTo>
                  <a:cubicBezTo>
                    <a:pt x="354386" y="119569"/>
                    <a:pt x="341146" y="108901"/>
                    <a:pt x="354291" y="102424"/>
                  </a:cubicBezTo>
                  <a:cubicBezTo>
                    <a:pt x="366959" y="96233"/>
                    <a:pt x="381532" y="80136"/>
                    <a:pt x="396772" y="96138"/>
                  </a:cubicBezTo>
                  <a:cubicBezTo>
                    <a:pt x="408869" y="108806"/>
                    <a:pt x="428967" y="112045"/>
                    <a:pt x="433634" y="133476"/>
                  </a:cubicBezTo>
                  <a:cubicBezTo>
                    <a:pt x="434491" y="137191"/>
                    <a:pt x="437253" y="140143"/>
                    <a:pt x="441159" y="139667"/>
                  </a:cubicBezTo>
                  <a:cubicBezTo>
                    <a:pt x="446302" y="139096"/>
                    <a:pt x="448683" y="134619"/>
                    <a:pt x="448588" y="129856"/>
                  </a:cubicBezTo>
                  <a:cubicBezTo>
                    <a:pt x="448493" y="113950"/>
                    <a:pt x="446778" y="98043"/>
                    <a:pt x="445159" y="82327"/>
                  </a:cubicBezTo>
                  <a:cubicBezTo>
                    <a:pt x="444207" y="73087"/>
                    <a:pt x="436015" y="67277"/>
                    <a:pt x="428586" y="77469"/>
                  </a:cubicBezTo>
                  <a:cubicBezTo>
                    <a:pt x="423633" y="84327"/>
                    <a:pt x="419918" y="90232"/>
                    <a:pt x="412965" y="81565"/>
                  </a:cubicBezTo>
                  <a:cubicBezTo>
                    <a:pt x="406011" y="72802"/>
                    <a:pt x="406773" y="54037"/>
                    <a:pt x="411631" y="54323"/>
                  </a:cubicBezTo>
                  <a:cubicBezTo>
                    <a:pt x="429824" y="55561"/>
                    <a:pt x="427157" y="30225"/>
                    <a:pt x="441921" y="30225"/>
                  </a:cubicBezTo>
                  <a:cubicBezTo>
                    <a:pt x="444207" y="30320"/>
                    <a:pt x="446397" y="30796"/>
                    <a:pt x="448493" y="31654"/>
                  </a:cubicBezTo>
                  <a:cubicBezTo>
                    <a:pt x="453065" y="34702"/>
                    <a:pt x="457827" y="37369"/>
                    <a:pt x="463161" y="38797"/>
                  </a:cubicBezTo>
                  <a:cubicBezTo>
                    <a:pt x="466209" y="40607"/>
                    <a:pt x="468305" y="43465"/>
                    <a:pt x="469829" y="46894"/>
                  </a:cubicBezTo>
                  <a:cubicBezTo>
                    <a:pt x="477068" y="61562"/>
                    <a:pt x="465638" y="82898"/>
                    <a:pt x="483926" y="93566"/>
                  </a:cubicBezTo>
                  <a:cubicBezTo>
                    <a:pt x="484497" y="94709"/>
                    <a:pt x="484974" y="95852"/>
                    <a:pt x="485545" y="96995"/>
                  </a:cubicBezTo>
                  <a:cubicBezTo>
                    <a:pt x="485259" y="102329"/>
                    <a:pt x="483831" y="106139"/>
                    <a:pt x="477830" y="104044"/>
                  </a:cubicBezTo>
                  <a:cubicBezTo>
                    <a:pt x="474496" y="102901"/>
                    <a:pt x="468400" y="104615"/>
                    <a:pt x="468686" y="104996"/>
                  </a:cubicBezTo>
                  <a:cubicBezTo>
                    <a:pt x="478211" y="117283"/>
                    <a:pt x="460113" y="122713"/>
                    <a:pt x="463161" y="133952"/>
                  </a:cubicBezTo>
                  <a:cubicBezTo>
                    <a:pt x="466114" y="145096"/>
                    <a:pt x="469734" y="157193"/>
                    <a:pt x="461733" y="168528"/>
                  </a:cubicBezTo>
                  <a:cubicBezTo>
                    <a:pt x="460304" y="170528"/>
                    <a:pt x="462495" y="174052"/>
                    <a:pt x="464971" y="175100"/>
                  </a:cubicBezTo>
                  <a:cubicBezTo>
                    <a:pt x="469734" y="177100"/>
                    <a:pt x="474877" y="178053"/>
                    <a:pt x="477830" y="183482"/>
                  </a:cubicBezTo>
                  <a:cubicBezTo>
                    <a:pt x="479354" y="186340"/>
                    <a:pt x="478401" y="192150"/>
                    <a:pt x="475830" y="193483"/>
                  </a:cubicBezTo>
                  <a:cubicBezTo>
                    <a:pt x="473067" y="194912"/>
                    <a:pt x="470781" y="193960"/>
                    <a:pt x="470019" y="191007"/>
                  </a:cubicBezTo>
                  <a:cubicBezTo>
                    <a:pt x="467448" y="181006"/>
                    <a:pt x="460590" y="180720"/>
                    <a:pt x="453636" y="183006"/>
                  </a:cubicBezTo>
                  <a:cubicBezTo>
                    <a:pt x="448017" y="184911"/>
                    <a:pt x="442778" y="188626"/>
                    <a:pt x="437634" y="191864"/>
                  </a:cubicBezTo>
                  <a:cubicBezTo>
                    <a:pt x="434682" y="193769"/>
                    <a:pt x="432110" y="196246"/>
                    <a:pt x="428300" y="195388"/>
                  </a:cubicBezTo>
                  <a:cubicBezTo>
                    <a:pt x="418013" y="193198"/>
                    <a:pt x="418775" y="199008"/>
                    <a:pt x="421347" y="206628"/>
                  </a:cubicBezTo>
                  <a:cubicBezTo>
                    <a:pt x="421728" y="207866"/>
                    <a:pt x="420966" y="210533"/>
                    <a:pt x="420013" y="211105"/>
                  </a:cubicBezTo>
                  <a:cubicBezTo>
                    <a:pt x="419061" y="211676"/>
                    <a:pt x="416775" y="210914"/>
                    <a:pt x="415822" y="209866"/>
                  </a:cubicBezTo>
                  <a:cubicBezTo>
                    <a:pt x="407440" y="200913"/>
                    <a:pt x="406773" y="197579"/>
                    <a:pt x="410679" y="187864"/>
                  </a:cubicBezTo>
                  <a:cubicBezTo>
                    <a:pt x="416013" y="174719"/>
                    <a:pt x="416013" y="174719"/>
                    <a:pt x="403821" y="163003"/>
                  </a:cubicBezTo>
                  <a:cubicBezTo>
                    <a:pt x="403059" y="179101"/>
                    <a:pt x="396677" y="189864"/>
                    <a:pt x="382580" y="194150"/>
                  </a:cubicBezTo>
                  <a:cubicBezTo>
                    <a:pt x="377722" y="195579"/>
                    <a:pt x="376674" y="200341"/>
                    <a:pt x="378294" y="205485"/>
                  </a:cubicBezTo>
                  <a:cubicBezTo>
                    <a:pt x="382294" y="218248"/>
                    <a:pt x="384104" y="230250"/>
                    <a:pt x="382770" y="242251"/>
                  </a:cubicBezTo>
                  <a:cubicBezTo>
                    <a:pt x="381913" y="249967"/>
                    <a:pt x="380961" y="256634"/>
                    <a:pt x="389628" y="259968"/>
                  </a:cubicBezTo>
                  <a:cubicBezTo>
                    <a:pt x="391819" y="260825"/>
                    <a:pt x="390390" y="265207"/>
                    <a:pt x="388295" y="267112"/>
                  </a:cubicBezTo>
                  <a:cubicBezTo>
                    <a:pt x="380389" y="274351"/>
                    <a:pt x="372864" y="273684"/>
                    <a:pt x="364482" y="262540"/>
                  </a:cubicBezTo>
                  <a:cubicBezTo>
                    <a:pt x="361149" y="258063"/>
                    <a:pt x="360196" y="255967"/>
                    <a:pt x="355243" y="259206"/>
                  </a:cubicBezTo>
                  <a:cubicBezTo>
                    <a:pt x="343813" y="266540"/>
                    <a:pt x="333431" y="276922"/>
                    <a:pt x="318667" y="275303"/>
                  </a:cubicBezTo>
                  <a:cubicBezTo>
                    <a:pt x="314667" y="274827"/>
                    <a:pt x="312095" y="277780"/>
                    <a:pt x="310666" y="281113"/>
                  </a:cubicBezTo>
                  <a:cubicBezTo>
                    <a:pt x="306380" y="290924"/>
                    <a:pt x="299617" y="297592"/>
                    <a:pt x="290949" y="302545"/>
                  </a:cubicBezTo>
                  <a:cubicBezTo>
                    <a:pt x="284949" y="305974"/>
                    <a:pt x="285901" y="311498"/>
                    <a:pt x="288473" y="317023"/>
                  </a:cubicBezTo>
                  <a:cubicBezTo>
                    <a:pt x="289235" y="318642"/>
                    <a:pt x="289806" y="320547"/>
                    <a:pt x="290949" y="321976"/>
                  </a:cubicBezTo>
                  <a:cubicBezTo>
                    <a:pt x="298569" y="331501"/>
                    <a:pt x="302570" y="341692"/>
                    <a:pt x="301332" y="355218"/>
                  </a:cubicBezTo>
                  <a:cubicBezTo>
                    <a:pt x="301332" y="360742"/>
                    <a:pt x="304856" y="367505"/>
                    <a:pt x="304570" y="374077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04AC633-74DA-40E5-8EB6-9332BD8D4B4E}"/>
                </a:ext>
              </a:extLst>
            </p:cNvPr>
            <p:cNvSpPr/>
            <p:nvPr/>
          </p:nvSpPr>
          <p:spPr>
            <a:xfrm>
              <a:off x="3801361" y="1171044"/>
              <a:ext cx="270157" cy="306304"/>
            </a:xfrm>
            <a:custGeom>
              <a:avLst/>
              <a:gdLst>
                <a:gd name="connsiteX0" fmla="*/ 15757 w 270157"/>
                <a:gd name="connsiteY0" fmla="*/ 39148 h 306304"/>
                <a:gd name="connsiteX1" fmla="*/ 10518 w 270157"/>
                <a:gd name="connsiteY1" fmla="*/ 33528 h 306304"/>
                <a:gd name="connsiteX2" fmla="*/ 136 w 270157"/>
                <a:gd name="connsiteY2" fmla="*/ 27908 h 306304"/>
                <a:gd name="connsiteX3" fmla="*/ 136 w 270157"/>
                <a:gd name="connsiteY3" fmla="*/ 27908 h 306304"/>
                <a:gd name="connsiteX4" fmla="*/ 31187 w 270157"/>
                <a:gd name="connsiteY4" fmla="*/ 10954 h 306304"/>
                <a:gd name="connsiteX5" fmla="*/ 36331 w 270157"/>
                <a:gd name="connsiteY5" fmla="*/ 10954 h 306304"/>
                <a:gd name="connsiteX6" fmla="*/ 70906 w 270157"/>
                <a:gd name="connsiteY6" fmla="*/ 33052 h 306304"/>
                <a:gd name="connsiteX7" fmla="*/ 88623 w 270157"/>
                <a:gd name="connsiteY7" fmla="*/ 40195 h 306304"/>
                <a:gd name="connsiteX8" fmla="*/ 102815 w 270157"/>
                <a:gd name="connsiteY8" fmla="*/ 39815 h 306304"/>
                <a:gd name="connsiteX9" fmla="*/ 93290 w 270157"/>
                <a:gd name="connsiteY9" fmla="*/ 5239 h 306304"/>
                <a:gd name="connsiteX10" fmla="*/ 129485 w 270157"/>
                <a:gd name="connsiteY10" fmla="*/ 5334 h 306304"/>
                <a:gd name="connsiteX11" fmla="*/ 139867 w 270157"/>
                <a:gd name="connsiteY11" fmla="*/ 5429 h 306304"/>
                <a:gd name="connsiteX12" fmla="*/ 150250 w 270157"/>
                <a:gd name="connsiteY12" fmla="*/ 5429 h 306304"/>
                <a:gd name="connsiteX13" fmla="*/ 155584 w 270157"/>
                <a:gd name="connsiteY13" fmla="*/ 0 h 306304"/>
                <a:gd name="connsiteX14" fmla="*/ 170252 w 270157"/>
                <a:gd name="connsiteY14" fmla="*/ 10382 h 306304"/>
                <a:gd name="connsiteX15" fmla="*/ 192255 w 270157"/>
                <a:gd name="connsiteY15" fmla="*/ 20479 h 306304"/>
                <a:gd name="connsiteX16" fmla="*/ 201971 w 270157"/>
                <a:gd name="connsiteY16" fmla="*/ 28004 h 306304"/>
                <a:gd name="connsiteX17" fmla="*/ 208066 w 270157"/>
                <a:gd name="connsiteY17" fmla="*/ 32766 h 306304"/>
                <a:gd name="connsiteX18" fmla="*/ 239975 w 270157"/>
                <a:gd name="connsiteY18" fmla="*/ 63532 h 306304"/>
                <a:gd name="connsiteX19" fmla="*/ 243404 w 270157"/>
                <a:gd name="connsiteY19" fmla="*/ 67532 h 306304"/>
                <a:gd name="connsiteX20" fmla="*/ 269312 w 270157"/>
                <a:gd name="connsiteY20" fmla="*/ 112776 h 306304"/>
                <a:gd name="connsiteX21" fmla="*/ 269312 w 270157"/>
                <a:gd name="connsiteY21" fmla="*/ 112776 h 306304"/>
                <a:gd name="connsiteX22" fmla="*/ 269312 w 270157"/>
                <a:gd name="connsiteY22" fmla="*/ 135446 h 306304"/>
                <a:gd name="connsiteX23" fmla="*/ 269312 w 270157"/>
                <a:gd name="connsiteY23" fmla="*/ 135446 h 306304"/>
                <a:gd name="connsiteX24" fmla="*/ 267407 w 270157"/>
                <a:gd name="connsiteY24" fmla="*/ 137255 h 306304"/>
                <a:gd name="connsiteX25" fmla="*/ 238832 w 270157"/>
                <a:gd name="connsiteY25" fmla="*/ 227266 h 306304"/>
                <a:gd name="connsiteX26" fmla="*/ 237499 w 270157"/>
                <a:gd name="connsiteY26" fmla="*/ 235458 h 306304"/>
                <a:gd name="connsiteX27" fmla="*/ 233975 w 270157"/>
                <a:gd name="connsiteY27" fmla="*/ 238601 h 306304"/>
                <a:gd name="connsiteX28" fmla="*/ 213305 w 270157"/>
                <a:gd name="connsiteY28" fmla="*/ 251841 h 306304"/>
                <a:gd name="connsiteX29" fmla="*/ 194636 w 270157"/>
                <a:gd name="connsiteY29" fmla="*/ 268605 h 306304"/>
                <a:gd name="connsiteX30" fmla="*/ 171490 w 270157"/>
                <a:gd name="connsiteY30" fmla="*/ 282512 h 306304"/>
                <a:gd name="connsiteX31" fmla="*/ 150250 w 270157"/>
                <a:gd name="connsiteY31" fmla="*/ 293846 h 306304"/>
                <a:gd name="connsiteX32" fmla="*/ 150250 w 270157"/>
                <a:gd name="connsiteY32" fmla="*/ 293846 h 306304"/>
                <a:gd name="connsiteX33" fmla="*/ 139867 w 270157"/>
                <a:gd name="connsiteY33" fmla="*/ 293751 h 306304"/>
                <a:gd name="connsiteX34" fmla="*/ 124913 w 270157"/>
                <a:gd name="connsiteY34" fmla="*/ 296894 h 306304"/>
                <a:gd name="connsiteX35" fmla="*/ 116341 w 270157"/>
                <a:gd name="connsiteY35" fmla="*/ 303086 h 306304"/>
                <a:gd name="connsiteX36" fmla="*/ 95576 w 270157"/>
                <a:gd name="connsiteY36" fmla="*/ 303657 h 306304"/>
                <a:gd name="connsiteX37" fmla="*/ 110435 w 270157"/>
                <a:gd name="connsiteY37" fmla="*/ 289846 h 306304"/>
                <a:gd name="connsiteX38" fmla="*/ 116627 w 270157"/>
                <a:gd name="connsiteY38" fmla="*/ 285464 h 306304"/>
                <a:gd name="connsiteX39" fmla="*/ 106720 w 270157"/>
                <a:gd name="connsiteY39" fmla="*/ 275368 h 306304"/>
                <a:gd name="connsiteX40" fmla="*/ 96338 w 270157"/>
                <a:gd name="connsiteY40" fmla="*/ 277463 h 306304"/>
                <a:gd name="connsiteX41" fmla="*/ 81670 w 270157"/>
                <a:gd name="connsiteY41" fmla="*/ 301562 h 306304"/>
                <a:gd name="connsiteX42" fmla="*/ 76145 w 270157"/>
                <a:gd name="connsiteY42" fmla="*/ 281750 h 306304"/>
                <a:gd name="connsiteX43" fmla="*/ 61286 w 270157"/>
                <a:gd name="connsiteY43" fmla="*/ 279559 h 306304"/>
                <a:gd name="connsiteX44" fmla="*/ 52904 w 270157"/>
                <a:gd name="connsiteY44" fmla="*/ 275463 h 306304"/>
                <a:gd name="connsiteX45" fmla="*/ 59762 w 270157"/>
                <a:gd name="connsiteY45" fmla="*/ 265367 h 306304"/>
                <a:gd name="connsiteX46" fmla="*/ 81384 w 270157"/>
                <a:gd name="connsiteY46" fmla="*/ 253556 h 306304"/>
                <a:gd name="connsiteX47" fmla="*/ 87385 w 270157"/>
                <a:gd name="connsiteY47" fmla="*/ 248126 h 306304"/>
                <a:gd name="connsiteX48" fmla="*/ 83098 w 270157"/>
                <a:gd name="connsiteY48" fmla="*/ 234887 h 306304"/>
                <a:gd name="connsiteX49" fmla="*/ 73859 w 270157"/>
                <a:gd name="connsiteY49" fmla="*/ 227648 h 306304"/>
                <a:gd name="connsiteX50" fmla="*/ 59000 w 270157"/>
                <a:gd name="connsiteY50" fmla="*/ 210598 h 306304"/>
                <a:gd name="connsiteX51" fmla="*/ 61096 w 270157"/>
                <a:gd name="connsiteY51" fmla="*/ 206407 h 306304"/>
                <a:gd name="connsiteX52" fmla="*/ 66334 w 270157"/>
                <a:gd name="connsiteY52" fmla="*/ 188119 h 306304"/>
                <a:gd name="connsiteX53" fmla="*/ 53952 w 270157"/>
                <a:gd name="connsiteY53" fmla="*/ 168021 h 306304"/>
                <a:gd name="connsiteX54" fmla="*/ 46808 w 270157"/>
                <a:gd name="connsiteY54" fmla="*/ 169450 h 306304"/>
                <a:gd name="connsiteX55" fmla="*/ 42331 w 270157"/>
                <a:gd name="connsiteY55" fmla="*/ 151352 h 306304"/>
                <a:gd name="connsiteX56" fmla="*/ 42141 w 270157"/>
                <a:gd name="connsiteY56" fmla="*/ 147352 h 306304"/>
                <a:gd name="connsiteX57" fmla="*/ 58524 w 270157"/>
                <a:gd name="connsiteY57" fmla="*/ 139827 h 306304"/>
                <a:gd name="connsiteX58" fmla="*/ 66239 w 270157"/>
                <a:gd name="connsiteY58" fmla="*/ 113348 h 306304"/>
                <a:gd name="connsiteX59" fmla="*/ 62715 w 270157"/>
                <a:gd name="connsiteY59" fmla="*/ 109823 h 306304"/>
                <a:gd name="connsiteX60" fmla="*/ 36426 w 270157"/>
                <a:gd name="connsiteY60" fmla="*/ 90488 h 306304"/>
                <a:gd name="connsiteX61" fmla="*/ 15757 w 270157"/>
                <a:gd name="connsiteY61" fmla="*/ 39148 h 30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0157" h="306304">
                  <a:moveTo>
                    <a:pt x="15757" y="39148"/>
                  </a:moveTo>
                  <a:cubicBezTo>
                    <a:pt x="14042" y="37243"/>
                    <a:pt x="12328" y="35433"/>
                    <a:pt x="10518" y="33528"/>
                  </a:cubicBezTo>
                  <a:cubicBezTo>
                    <a:pt x="4422" y="37529"/>
                    <a:pt x="3184" y="30766"/>
                    <a:pt x="136" y="27908"/>
                  </a:cubicBezTo>
                  <a:lnTo>
                    <a:pt x="136" y="27908"/>
                  </a:lnTo>
                  <a:cubicBezTo>
                    <a:pt x="-1865" y="-4763"/>
                    <a:pt x="18709" y="11906"/>
                    <a:pt x="31187" y="10954"/>
                  </a:cubicBezTo>
                  <a:cubicBezTo>
                    <a:pt x="32902" y="10954"/>
                    <a:pt x="34616" y="10954"/>
                    <a:pt x="36331" y="10954"/>
                  </a:cubicBezTo>
                  <a:cubicBezTo>
                    <a:pt x="52428" y="9525"/>
                    <a:pt x="74050" y="-3715"/>
                    <a:pt x="70906" y="33052"/>
                  </a:cubicBezTo>
                  <a:cubicBezTo>
                    <a:pt x="70335" y="40386"/>
                    <a:pt x="76240" y="55150"/>
                    <a:pt x="88623" y="40195"/>
                  </a:cubicBezTo>
                  <a:cubicBezTo>
                    <a:pt x="92052" y="36100"/>
                    <a:pt x="98243" y="42101"/>
                    <a:pt x="102815" y="39815"/>
                  </a:cubicBezTo>
                  <a:cubicBezTo>
                    <a:pt x="106054" y="25622"/>
                    <a:pt x="83956" y="20765"/>
                    <a:pt x="93290" y="5239"/>
                  </a:cubicBezTo>
                  <a:cubicBezTo>
                    <a:pt x="105387" y="-5429"/>
                    <a:pt x="117388" y="13430"/>
                    <a:pt x="129485" y="5334"/>
                  </a:cubicBezTo>
                  <a:cubicBezTo>
                    <a:pt x="132914" y="5334"/>
                    <a:pt x="136343" y="5334"/>
                    <a:pt x="139867" y="5429"/>
                  </a:cubicBezTo>
                  <a:cubicBezTo>
                    <a:pt x="143296" y="8858"/>
                    <a:pt x="146725" y="8858"/>
                    <a:pt x="150250" y="5429"/>
                  </a:cubicBezTo>
                  <a:cubicBezTo>
                    <a:pt x="152059" y="3620"/>
                    <a:pt x="153774" y="1810"/>
                    <a:pt x="155584" y="0"/>
                  </a:cubicBezTo>
                  <a:cubicBezTo>
                    <a:pt x="160537" y="3429"/>
                    <a:pt x="166061" y="6001"/>
                    <a:pt x="170252" y="10382"/>
                  </a:cubicBezTo>
                  <a:cubicBezTo>
                    <a:pt x="176634" y="16955"/>
                    <a:pt x="182539" y="22003"/>
                    <a:pt x="192255" y="20479"/>
                  </a:cubicBezTo>
                  <a:cubicBezTo>
                    <a:pt x="195112" y="20003"/>
                    <a:pt x="198732" y="25336"/>
                    <a:pt x="201971" y="28004"/>
                  </a:cubicBezTo>
                  <a:cubicBezTo>
                    <a:pt x="203971" y="29623"/>
                    <a:pt x="205971" y="32671"/>
                    <a:pt x="208066" y="32766"/>
                  </a:cubicBezTo>
                  <a:cubicBezTo>
                    <a:pt x="226450" y="33718"/>
                    <a:pt x="235879" y="45148"/>
                    <a:pt x="239975" y="63532"/>
                  </a:cubicBezTo>
                  <a:cubicBezTo>
                    <a:pt x="240356" y="65056"/>
                    <a:pt x="242261" y="66199"/>
                    <a:pt x="243404" y="67532"/>
                  </a:cubicBezTo>
                  <a:cubicBezTo>
                    <a:pt x="242261" y="89249"/>
                    <a:pt x="265693" y="94202"/>
                    <a:pt x="269312" y="112776"/>
                  </a:cubicBezTo>
                  <a:lnTo>
                    <a:pt x="269312" y="112776"/>
                  </a:lnTo>
                  <a:cubicBezTo>
                    <a:pt x="259692" y="120301"/>
                    <a:pt x="273598" y="127921"/>
                    <a:pt x="269312" y="135446"/>
                  </a:cubicBezTo>
                  <a:lnTo>
                    <a:pt x="269312" y="135446"/>
                  </a:lnTo>
                  <a:cubicBezTo>
                    <a:pt x="268646" y="136017"/>
                    <a:pt x="267693" y="136493"/>
                    <a:pt x="267407" y="137255"/>
                  </a:cubicBezTo>
                  <a:cubicBezTo>
                    <a:pt x="258073" y="167354"/>
                    <a:pt x="249310" y="197644"/>
                    <a:pt x="238832" y="227266"/>
                  </a:cubicBezTo>
                  <a:cubicBezTo>
                    <a:pt x="237880" y="229838"/>
                    <a:pt x="238356" y="232886"/>
                    <a:pt x="237499" y="235458"/>
                  </a:cubicBezTo>
                  <a:cubicBezTo>
                    <a:pt x="237023" y="236791"/>
                    <a:pt x="235117" y="238697"/>
                    <a:pt x="233975" y="238601"/>
                  </a:cubicBezTo>
                  <a:cubicBezTo>
                    <a:pt x="223783" y="237077"/>
                    <a:pt x="218258" y="243840"/>
                    <a:pt x="213305" y="251841"/>
                  </a:cubicBezTo>
                  <a:cubicBezTo>
                    <a:pt x="208638" y="259271"/>
                    <a:pt x="198351" y="258032"/>
                    <a:pt x="194636" y="268605"/>
                  </a:cubicBezTo>
                  <a:cubicBezTo>
                    <a:pt x="191207" y="278702"/>
                    <a:pt x="182063" y="283274"/>
                    <a:pt x="171490" y="282512"/>
                  </a:cubicBezTo>
                  <a:cubicBezTo>
                    <a:pt x="162537" y="281845"/>
                    <a:pt x="154250" y="283274"/>
                    <a:pt x="150250" y="293846"/>
                  </a:cubicBezTo>
                  <a:lnTo>
                    <a:pt x="150250" y="293846"/>
                  </a:lnTo>
                  <a:cubicBezTo>
                    <a:pt x="146725" y="296799"/>
                    <a:pt x="143296" y="297371"/>
                    <a:pt x="139867" y="293751"/>
                  </a:cubicBezTo>
                  <a:cubicBezTo>
                    <a:pt x="134724" y="293846"/>
                    <a:pt x="129485" y="293561"/>
                    <a:pt x="124913" y="296894"/>
                  </a:cubicBezTo>
                  <a:cubicBezTo>
                    <a:pt x="122056" y="298990"/>
                    <a:pt x="119484" y="301657"/>
                    <a:pt x="116341" y="303086"/>
                  </a:cubicBezTo>
                  <a:cubicBezTo>
                    <a:pt x="107387" y="307277"/>
                    <a:pt x="95100" y="307277"/>
                    <a:pt x="95576" y="303657"/>
                  </a:cubicBezTo>
                  <a:cubicBezTo>
                    <a:pt x="96719" y="294323"/>
                    <a:pt x="105292" y="294132"/>
                    <a:pt x="110435" y="289846"/>
                  </a:cubicBezTo>
                  <a:cubicBezTo>
                    <a:pt x="112435" y="288227"/>
                    <a:pt x="114626" y="286798"/>
                    <a:pt x="116627" y="285464"/>
                  </a:cubicBezTo>
                  <a:cubicBezTo>
                    <a:pt x="118912" y="275654"/>
                    <a:pt x="108911" y="281178"/>
                    <a:pt x="106720" y="275368"/>
                  </a:cubicBezTo>
                  <a:cubicBezTo>
                    <a:pt x="104815" y="270510"/>
                    <a:pt x="99386" y="273463"/>
                    <a:pt x="96338" y="277463"/>
                  </a:cubicBezTo>
                  <a:cubicBezTo>
                    <a:pt x="90814" y="284512"/>
                    <a:pt x="90052" y="294989"/>
                    <a:pt x="81670" y="301562"/>
                  </a:cubicBezTo>
                  <a:cubicBezTo>
                    <a:pt x="74621" y="296609"/>
                    <a:pt x="80336" y="287179"/>
                    <a:pt x="76145" y="281750"/>
                  </a:cubicBezTo>
                  <a:cubicBezTo>
                    <a:pt x="71192" y="281083"/>
                    <a:pt x="66144" y="280511"/>
                    <a:pt x="61286" y="279559"/>
                  </a:cubicBezTo>
                  <a:cubicBezTo>
                    <a:pt x="58143" y="278987"/>
                    <a:pt x="53666" y="280416"/>
                    <a:pt x="52904" y="275463"/>
                  </a:cubicBezTo>
                  <a:cubicBezTo>
                    <a:pt x="51952" y="269938"/>
                    <a:pt x="55476" y="267557"/>
                    <a:pt x="59762" y="265367"/>
                  </a:cubicBezTo>
                  <a:cubicBezTo>
                    <a:pt x="67192" y="261557"/>
                    <a:pt x="73954" y="254127"/>
                    <a:pt x="81384" y="253556"/>
                  </a:cubicBezTo>
                  <a:cubicBezTo>
                    <a:pt x="86718" y="253079"/>
                    <a:pt x="88909" y="254699"/>
                    <a:pt x="87385" y="248126"/>
                  </a:cubicBezTo>
                  <a:cubicBezTo>
                    <a:pt x="86432" y="243554"/>
                    <a:pt x="84241" y="239363"/>
                    <a:pt x="83098" y="234887"/>
                  </a:cubicBezTo>
                  <a:cubicBezTo>
                    <a:pt x="81765" y="229457"/>
                    <a:pt x="78812" y="228124"/>
                    <a:pt x="73859" y="227648"/>
                  </a:cubicBezTo>
                  <a:cubicBezTo>
                    <a:pt x="64810" y="226886"/>
                    <a:pt x="63001" y="217265"/>
                    <a:pt x="59000" y="210598"/>
                  </a:cubicBezTo>
                  <a:cubicBezTo>
                    <a:pt x="58619" y="209931"/>
                    <a:pt x="60048" y="206692"/>
                    <a:pt x="61096" y="206407"/>
                  </a:cubicBezTo>
                  <a:cubicBezTo>
                    <a:pt x="71287" y="203168"/>
                    <a:pt x="68239" y="194024"/>
                    <a:pt x="66334" y="188119"/>
                  </a:cubicBezTo>
                  <a:cubicBezTo>
                    <a:pt x="63953" y="180689"/>
                    <a:pt x="58619" y="174308"/>
                    <a:pt x="53952" y="168021"/>
                  </a:cubicBezTo>
                  <a:cubicBezTo>
                    <a:pt x="53190" y="167068"/>
                    <a:pt x="49285" y="168878"/>
                    <a:pt x="46808" y="169450"/>
                  </a:cubicBezTo>
                  <a:cubicBezTo>
                    <a:pt x="45475" y="163449"/>
                    <a:pt x="54047" y="154400"/>
                    <a:pt x="42331" y="151352"/>
                  </a:cubicBezTo>
                  <a:cubicBezTo>
                    <a:pt x="41950" y="151257"/>
                    <a:pt x="41665" y="147542"/>
                    <a:pt x="42141" y="147352"/>
                  </a:cubicBezTo>
                  <a:cubicBezTo>
                    <a:pt x="47570" y="144685"/>
                    <a:pt x="53190" y="142589"/>
                    <a:pt x="58524" y="139827"/>
                  </a:cubicBezTo>
                  <a:cubicBezTo>
                    <a:pt x="66430" y="135731"/>
                    <a:pt x="70240" y="122301"/>
                    <a:pt x="66239" y="113348"/>
                  </a:cubicBezTo>
                  <a:cubicBezTo>
                    <a:pt x="65573" y="111824"/>
                    <a:pt x="63858" y="109728"/>
                    <a:pt x="62715" y="109823"/>
                  </a:cubicBezTo>
                  <a:cubicBezTo>
                    <a:pt x="49285" y="110681"/>
                    <a:pt x="44903" y="97345"/>
                    <a:pt x="36426" y="90488"/>
                  </a:cubicBezTo>
                  <a:cubicBezTo>
                    <a:pt x="35188" y="70294"/>
                    <a:pt x="34807" y="50197"/>
                    <a:pt x="15757" y="39148"/>
                  </a:cubicBez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F391714-6DCF-4A16-9AC3-8781F738C6A1}"/>
                </a:ext>
              </a:extLst>
            </p:cNvPr>
            <p:cNvSpPr/>
            <p:nvPr/>
          </p:nvSpPr>
          <p:spPr>
            <a:xfrm>
              <a:off x="3851884" y="1364211"/>
              <a:ext cx="2857" cy="2762"/>
            </a:xfrm>
            <a:custGeom>
              <a:avLst/>
              <a:gdLst>
                <a:gd name="connsiteX0" fmla="*/ 0 w 2857"/>
                <a:gd name="connsiteY0" fmla="*/ 2000 h 2762"/>
                <a:gd name="connsiteX1" fmla="*/ 667 w 2857"/>
                <a:gd name="connsiteY1" fmla="*/ 0 h 2762"/>
                <a:gd name="connsiteX2" fmla="*/ 2858 w 2857"/>
                <a:gd name="connsiteY2" fmla="*/ 762 h 2762"/>
                <a:gd name="connsiteX3" fmla="*/ 2191 w 2857"/>
                <a:gd name="connsiteY3" fmla="*/ 2762 h 2762"/>
                <a:gd name="connsiteX4" fmla="*/ 0 w 2857"/>
                <a:gd name="connsiteY4" fmla="*/ 2000 h 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2762">
                  <a:moveTo>
                    <a:pt x="0" y="2000"/>
                  </a:moveTo>
                  <a:cubicBezTo>
                    <a:pt x="190" y="1333"/>
                    <a:pt x="381" y="95"/>
                    <a:pt x="667" y="0"/>
                  </a:cubicBezTo>
                  <a:cubicBezTo>
                    <a:pt x="1429" y="0"/>
                    <a:pt x="2096" y="476"/>
                    <a:pt x="2858" y="762"/>
                  </a:cubicBezTo>
                  <a:cubicBezTo>
                    <a:pt x="2667" y="1429"/>
                    <a:pt x="2381" y="2667"/>
                    <a:pt x="2191" y="2762"/>
                  </a:cubicBezTo>
                  <a:cubicBezTo>
                    <a:pt x="1429" y="2762"/>
                    <a:pt x="762" y="2286"/>
                    <a:pt x="0" y="2000"/>
                  </a:cubicBez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F882D88-3E8A-4A75-A062-2E0B04E55F09}"/>
                </a:ext>
              </a:extLst>
            </p:cNvPr>
            <p:cNvSpPr/>
            <p:nvPr/>
          </p:nvSpPr>
          <p:spPr>
            <a:xfrm>
              <a:off x="3941324" y="1464509"/>
              <a:ext cx="10382" cy="5715"/>
            </a:xfrm>
            <a:custGeom>
              <a:avLst/>
              <a:gdLst>
                <a:gd name="connsiteX0" fmla="*/ 0 w 10382"/>
                <a:gd name="connsiteY0" fmla="*/ 0 h 5715"/>
                <a:gd name="connsiteX1" fmla="*/ 10382 w 10382"/>
                <a:gd name="connsiteY1" fmla="*/ 95 h 5715"/>
                <a:gd name="connsiteX2" fmla="*/ 0 w 10382"/>
                <a:gd name="connsiteY2" fmla="*/ 5715 h 5715"/>
                <a:gd name="connsiteX3" fmla="*/ 0 w 10382"/>
                <a:gd name="connsiteY3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2" h="5715">
                  <a:moveTo>
                    <a:pt x="0" y="0"/>
                  </a:moveTo>
                  <a:cubicBezTo>
                    <a:pt x="3524" y="0"/>
                    <a:pt x="6953" y="95"/>
                    <a:pt x="10382" y="95"/>
                  </a:cubicBezTo>
                  <a:cubicBezTo>
                    <a:pt x="8096" y="4572"/>
                    <a:pt x="4191" y="5525"/>
                    <a:pt x="0" y="5715"/>
                  </a:cubicBezTo>
                  <a:cubicBezTo>
                    <a:pt x="0" y="3810"/>
                    <a:pt x="0" y="1905"/>
                    <a:pt x="0" y="0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06963B76-5001-47E2-A53B-828C6503378A}"/>
                </a:ext>
              </a:extLst>
            </p:cNvPr>
            <p:cNvSpPr/>
            <p:nvPr/>
          </p:nvSpPr>
          <p:spPr>
            <a:xfrm>
              <a:off x="3845978" y="1340208"/>
              <a:ext cx="2190" cy="2285"/>
            </a:xfrm>
            <a:custGeom>
              <a:avLst/>
              <a:gdLst>
                <a:gd name="connsiteX0" fmla="*/ 2191 w 2190"/>
                <a:gd name="connsiteY0" fmla="*/ 0 h 2285"/>
                <a:gd name="connsiteX1" fmla="*/ 953 w 2190"/>
                <a:gd name="connsiteY1" fmla="*/ 2286 h 2285"/>
                <a:gd name="connsiteX2" fmla="*/ 0 w 2190"/>
                <a:gd name="connsiteY2" fmla="*/ 123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2285">
                  <a:moveTo>
                    <a:pt x="2191" y="0"/>
                  </a:moveTo>
                  <a:lnTo>
                    <a:pt x="953" y="2286"/>
                  </a:lnTo>
                  <a:lnTo>
                    <a:pt x="0" y="1238"/>
                  </a:ln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F03277F-05E0-41E7-9289-6FB2625F476F}"/>
                </a:ext>
              </a:extLst>
            </p:cNvPr>
            <p:cNvSpPr/>
            <p:nvPr/>
          </p:nvSpPr>
          <p:spPr>
            <a:xfrm>
              <a:off x="3796449" y="1526707"/>
              <a:ext cx="5333" cy="7013"/>
            </a:xfrm>
            <a:custGeom>
              <a:avLst/>
              <a:gdLst>
                <a:gd name="connsiteX0" fmla="*/ 5144 w 5333"/>
                <a:gd name="connsiteY0" fmla="*/ 0 h 7013"/>
                <a:gd name="connsiteX1" fmla="*/ 5334 w 5333"/>
                <a:gd name="connsiteY1" fmla="*/ 5810 h 7013"/>
                <a:gd name="connsiteX2" fmla="*/ 5334 w 5333"/>
                <a:gd name="connsiteY2" fmla="*/ 5810 h 7013"/>
                <a:gd name="connsiteX3" fmla="*/ 95 w 5333"/>
                <a:gd name="connsiteY3" fmla="*/ 5715 h 7013"/>
                <a:gd name="connsiteX4" fmla="*/ 0 w 5333"/>
                <a:gd name="connsiteY4" fmla="*/ 5620 h 7013"/>
                <a:gd name="connsiteX5" fmla="*/ 5144 w 5333"/>
                <a:gd name="connsiteY5" fmla="*/ 0 h 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3" h="7013">
                  <a:moveTo>
                    <a:pt x="5144" y="0"/>
                  </a:moveTo>
                  <a:cubicBezTo>
                    <a:pt x="5239" y="1905"/>
                    <a:pt x="5239" y="3905"/>
                    <a:pt x="5334" y="5810"/>
                  </a:cubicBezTo>
                  <a:lnTo>
                    <a:pt x="5334" y="5810"/>
                  </a:lnTo>
                  <a:cubicBezTo>
                    <a:pt x="3619" y="7430"/>
                    <a:pt x="1810" y="7430"/>
                    <a:pt x="95" y="5715"/>
                  </a:cubicBezTo>
                  <a:lnTo>
                    <a:pt x="0" y="5620"/>
                  </a:lnTo>
                  <a:cubicBezTo>
                    <a:pt x="1619" y="3715"/>
                    <a:pt x="3334" y="1905"/>
                    <a:pt x="5144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20B8C4F-7E24-4433-A126-EF10F583C245}"/>
                </a:ext>
              </a:extLst>
            </p:cNvPr>
            <p:cNvSpPr/>
            <p:nvPr/>
          </p:nvSpPr>
          <p:spPr>
            <a:xfrm>
              <a:off x="3487689" y="1475981"/>
              <a:ext cx="155754" cy="90236"/>
            </a:xfrm>
            <a:custGeom>
              <a:avLst/>
              <a:gdLst>
                <a:gd name="connsiteX0" fmla="*/ 137976 w 155754"/>
                <a:gd name="connsiteY0" fmla="*/ 5483 h 90236"/>
                <a:gd name="connsiteX1" fmla="*/ 150549 w 155754"/>
                <a:gd name="connsiteY1" fmla="*/ 19103 h 90236"/>
                <a:gd name="connsiteX2" fmla="*/ 153502 w 155754"/>
                <a:gd name="connsiteY2" fmla="*/ 39392 h 90236"/>
                <a:gd name="connsiteX3" fmla="*/ 134547 w 155754"/>
                <a:gd name="connsiteY3" fmla="*/ 33105 h 90236"/>
                <a:gd name="connsiteX4" fmla="*/ 117878 w 155754"/>
                <a:gd name="connsiteY4" fmla="*/ 28819 h 90236"/>
                <a:gd name="connsiteX5" fmla="*/ 110258 w 155754"/>
                <a:gd name="connsiteY5" fmla="*/ 37963 h 90236"/>
                <a:gd name="connsiteX6" fmla="*/ 101781 w 155754"/>
                <a:gd name="connsiteY6" fmla="*/ 56346 h 90236"/>
                <a:gd name="connsiteX7" fmla="*/ 91399 w 155754"/>
                <a:gd name="connsiteY7" fmla="*/ 67586 h 90236"/>
                <a:gd name="connsiteX8" fmla="*/ 70634 w 155754"/>
                <a:gd name="connsiteY8" fmla="*/ 78920 h 90236"/>
                <a:gd name="connsiteX9" fmla="*/ 70634 w 155754"/>
                <a:gd name="connsiteY9" fmla="*/ 78920 h 90236"/>
                <a:gd name="connsiteX10" fmla="*/ 49965 w 155754"/>
                <a:gd name="connsiteY10" fmla="*/ 78920 h 90236"/>
                <a:gd name="connsiteX11" fmla="*/ 49965 w 155754"/>
                <a:gd name="connsiteY11" fmla="*/ 78920 h 90236"/>
                <a:gd name="connsiteX12" fmla="*/ 1483 w 155754"/>
                <a:gd name="connsiteY12" fmla="*/ 89112 h 90236"/>
                <a:gd name="connsiteX13" fmla="*/ 5769 w 155754"/>
                <a:gd name="connsiteY13" fmla="*/ 57489 h 90236"/>
                <a:gd name="connsiteX14" fmla="*/ 32439 w 155754"/>
                <a:gd name="connsiteY14" fmla="*/ 59966 h 90236"/>
                <a:gd name="connsiteX15" fmla="*/ 23486 w 155754"/>
                <a:gd name="connsiteY15" fmla="*/ 56346 h 90236"/>
                <a:gd name="connsiteX16" fmla="*/ 16628 w 155754"/>
                <a:gd name="connsiteY16" fmla="*/ 37487 h 90236"/>
                <a:gd name="connsiteX17" fmla="*/ 10627 w 155754"/>
                <a:gd name="connsiteY17" fmla="*/ 29486 h 90236"/>
                <a:gd name="connsiteX18" fmla="*/ 8531 w 155754"/>
                <a:gd name="connsiteY18" fmla="*/ 16627 h 90236"/>
                <a:gd name="connsiteX19" fmla="*/ 21866 w 155754"/>
                <a:gd name="connsiteY19" fmla="*/ 12912 h 90236"/>
                <a:gd name="connsiteX20" fmla="*/ 43869 w 155754"/>
                <a:gd name="connsiteY20" fmla="*/ 10340 h 90236"/>
                <a:gd name="connsiteX21" fmla="*/ 48917 w 155754"/>
                <a:gd name="connsiteY21" fmla="*/ 149 h 90236"/>
                <a:gd name="connsiteX22" fmla="*/ 61300 w 155754"/>
                <a:gd name="connsiteY22" fmla="*/ 2530 h 90236"/>
                <a:gd name="connsiteX23" fmla="*/ 105972 w 155754"/>
                <a:gd name="connsiteY23" fmla="*/ 2339 h 90236"/>
                <a:gd name="connsiteX24" fmla="*/ 137976 w 155754"/>
                <a:gd name="connsiteY24" fmla="*/ 5483 h 9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5754" h="90236">
                  <a:moveTo>
                    <a:pt x="137976" y="5483"/>
                  </a:moveTo>
                  <a:cubicBezTo>
                    <a:pt x="140167" y="12245"/>
                    <a:pt x="146072" y="14817"/>
                    <a:pt x="150549" y="19103"/>
                  </a:cubicBezTo>
                  <a:cubicBezTo>
                    <a:pt x="156264" y="24723"/>
                    <a:pt x="157312" y="31772"/>
                    <a:pt x="153502" y="39392"/>
                  </a:cubicBezTo>
                  <a:cubicBezTo>
                    <a:pt x="146549" y="39677"/>
                    <a:pt x="140072" y="38534"/>
                    <a:pt x="134547" y="33105"/>
                  </a:cubicBezTo>
                  <a:cubicBezTo>
                    <a:pt x="129785" y="28343"/>
                    <a:pt x="123879" y="27295"/>
                    <a:pt x="117878" y="28819"/>
                  </a:cubicBezTo>
                  <a:cubicBezTo>
                    <a:pt x="113783" y="29867"/>
                    <a:pt x="108639" y="32534"/>
                    <a:pt x="110258" y="37963"/>
                  </a:cubicBezTo>
                  <a:cubicBezTo>
                    <a:pt x="113211" y="47964"/>
                    <a:pt x="104829" y="50441"/>
                    <a:pt x="101781" y="56346"/>
                  </a:cubicBezTo>
                  <a:cubicBezTo>
                    <a:pt x="99781" y="61680"/>
                    <a:pt x="96352" y="65490"/>
                    <a:pt x="91399" y="67586"/>
                  </a:cubicBezTo>
                  <a:cubicBezTo>
                    <a:pt x="84160" y="70729"/>
                    <a:pt x="80540" y="81683"/>
                    <a:pt x="70634" y="78920"/>
                  </a:cubicBezTo>
                  <a:lnTo>
                    <a:pt x="70634" y="78920"/>
                  </a:lnTo>
                  <a:cubicBezTo>
                    <a:pt x="63776" y="72539"/>
                    <a:pt x="56823" y="72539"/>
                    <a:pt x="49965" y="78920"/>
                  </a:cubicBezTo>
                  <a:lnTo>
                    <a:pt x="49965" y="78920"/>
                  </a:lnTo>
                  <a:cubicBezTo>
                    <a:pt x="33677" y="81683"/>
                    <a:pt x="19104" y="93970"/>
                    <a:pt x="1483" y="89112"/>
                  </a:cubicBezTo>
                  <a:cubicBezTo>
                    <a:pt x="-2137" y="77777"/>
                    <a:pt x="1483" y="67586"/>
                    <a:pt x="5769" y="57489"/>
                  </a:cubicBezTo>
                  <a:cubicBezTo>
                    <a:pt x="15961" y="45011"/>
                    <a:pt x="23105" y="64728"/>
                    <a:pt x="32439" y="59966"/>
                  </a:cubicBezTo>
                  <a:cubicBezTo>
                    <a:pt x="29582" y="59013"/>
                    <a:pt x="25772" y="59489"/>
                    <a:pt x="23486" y="56346"/>
                  </a:cubicBezTo>
                  <a:cubicBezTo>
                    <a:pt x="20533" y="50345"/>
                    <a:pt x="21200" y="42725"/>
                    <a:pt x="16628" y="37487"/>
                  </a:cubicBezTo>
                  <a:cubicBezTo>
                    <a:pt x="14532" y="34820"/>
                    <a:pt x="12532" y="32248"/>
                    <a:pt x="10627" y="29486"/>
                  </a:cubicBezTo>
                  <a:cubicBezTo>
                    <a:pt x="8436" y="25485"/>
                    <a:pt x="5483" y="21580"/>
                    <a:pt x="8531" y="16627"/>
                  </a:cubicBezTo>
                  <a:cubicBezTo>
                    <a:pt x="12056" y="11198"/>
                    <a:pt x="17009" y="9959"/>
                    <a:pt x="21866" y="12912"/>
                  </a:cubicBezTo>
                  <a:cubicBezTo>
                    <a:pt x="29963" y="17865"/>
                    <a:pt x="36630" y="11864"/>
                    <a:pt x="43869" y="10340"/>
                  </a:cubicBezTo>
                  <a:cubicBezTo>
                    <a:pt x="48727" y="9293"/>
                    <a:pt x="38821" y="-1375"/>
                    <a:pt x="48917" y="149"/>
                  </a:cubicBezTo>
                  <a:cubicBezTo>
                    <a:pt x="53108" y="815"/>
                    <a:pt x="57395" y="1101"/>
                    <a:pt x="61300" y="2530"/>
                  </a:cubicBezTo>
                  <a:cubicBezTo>
                    <a:pt x="76254" y="7959"/>
                    <a:pt x="91018" y="911"/>
                    <a:pt x="105972" y="2339"/>
                  </a:cubicBezTo>
                  <a:cubicBezTo>
                    <a:pt x="116735" y="3578"/>
                    <a:pt x="127499" y="1577"/>
                    <a:pt x="137976" y="548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D24BC0F-F3C8-4590-A2C8-919E911AAD9C}"/>
                </a:ext>
              </a:extLst>
            </p:cNvPr>
            <p:cNvSpPr/>
            <p:nvPr/>
          </p:nvSpPr>
          <p:spPr>
            <a:xfrm>
              <a:off x="3558324" y="1543580"/>
              <a:ext cx="20764" cy="15556"/>
            </a:xfrm>
            <a:custGeom>
              <a:avLst/>
              <a:gdLst>
                <a:gd name="connsiteX0" fmla="*/ 0 w 20764"/>
                <a:gd name="connsiteY0" fmla="*/ 11417 h 15556"/>
                <a:gd name="connsiteX1" fmla="*/ 20765 w 20764"/>
                <a:gd name="connsiteY1" fmla="*/ 82 h 15556"/>
                <a:gd name="connsiteX2" fmla="*/ 20765 w 20764"/>
                <a:gd name="connsiteY2" fmla="*/ 5702 h 15556"/>
                <a:gd name="connsiteX3" fmla="*/ 10573 w 20764"/>
                <a:gd name="connsiteY3" fmla="*/ 13608 h 15556"/>
                <a:gd name="connsiteX4" fmla="*/ 0 w 20764"/>
                <a:gd name="connsiteY4" fmla="*/ 11417 h 1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64" h="15556">
                  <a:moveTo>
                    <a:pt x="0" y="11417"/>
                  </a:moveTo>
                  <a:cubicBezTo>
                    <a:pt x="7239" y="8274"/>
                    <a:pt x="11621" y="-965"/>
                    <a:pt x="20765" y="82"/>
                  </a:cubicBezTo>
                  <a:cubicBezTo>
                    <a:pt x="20765" y="1987"/>
                    <a:pt x="20765" y="3797"/>
                    <a:pt x="20765" y="5702"/>
                  </a:cubicBezTo>
                  <a:cubicBezTo>
                    <a:pt x="17335" y="8369"/>
                    <a:pt x="14002" y="11036"/>
                    <a:pt x="10573" y="13608"/>
                  </a:cubicBezTo>
                  <a:cubicBezTo>
                    <a:pt x="6382" y="16656"/>
                    <a:pt x="2857" y="16275"/>
                    <a:pt x="0" y="11417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DE954D1-0E70-4848-A207-8ECE003E4630}"/>
                </a:ext>
              </a:extLst>
            </p:cNvPr>
            <p:cNvSpPr/>
            <p:nvPr/>
          </p:nvSpPr>
          <p:spPr>
            <a:xfrm>
              <a:off x="3796449" y="1532423"/>
              <a:ext cx="5238" cy="5810"/>
            </a:xfrm>
            <a:custGeom>
              <a:avLst/>
              <a:gdLst>
                <a:gd name="connsiteX0" fmla="*/ 0 w 5238"/>
                <a:gd name="connsiteY0" fmla="*/ 0 h 5810"/>
                <a:gd name="connsiteX1" fmla="*/ 5239 w 5238"/>
                <a:gd name="connsiteY1" fmla="*/ 95 h 5810"/>
                <a:gd name="connsiteX2" fmla="*/ 95 w 5238"/>
                <a:gd name="connsiteY2" fmla="*/ 5810 h 5810"/>
                <a:gd name="connsiteX3" fmla="*/ 0 w 5238"/>
                <a:gd name="connsiteY3" fmla="*/ 0 h 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" h="5810">
                  <a:moveTo>
                    <a:pt x="0" y="0"/>
                  </a:moveTo>
                  <a:cubicBezTo>
                    <a:pt x="1715" y="0"/>
                    <a:pt x="3524" y="0"/>
                    <a:pt x="5239" y="95"/>
                  </a:cubicBezTo>
                  <a:cubicBezTo>
                    <a:pt x="3524" y="2000"/>
                    <a:pt x="1810" y="3905"/>
                    <a:pt x="95" y="5810"/>
                  </a:cubicBezTo>
                  <a:cubicBezTo>
                    <a:pt x="95" y="3905"/>
                    <a:pt x="95" y="2000"/>
                    <a:pt x="0" y="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9B7DC6E-E26D-4F0C-B11A-103831335381}"/>
                </a:ext>
              </a:extLst>
            </p:cNvPr>
            <p:cNvSpPr/>
            <p:nvPr/>
          </p:nvSpPr>
          <p:spPr>
            <a:xfrm>
              <a:off x="3452391" y="1056254"/>
              <a:ext cx="380252" cy="322884"/>
            </a:xfrm>
            <a:custGeom>
              <a:avLst/>
              <a:gdLst>
                <a:gd name="connsiteX0" fmla="*/ 380253 w 380252"/>
                <a:gd name="connsiteY0" fmla="*/ 125649 h 322884"/>
                <a:gd name="connsiteX1" fmla="*/ 375205 w 380252"/>
                <a:gd name="connsiteY1" fmla="*/ 132602 h 322884"/>
                <a:gd name="connsiteX2" fmla="*/ 359203 w 380252"/>
                <a:gd name="connsiteY2" fmla="*/ 127078 h 322884"/>
                <a:gd name="connsiteX3" fmla="*/ 349297 w 380252"/>
                <a:gd name="connsiteY3" fmla="*/ 142603 h 322884"/>
                <a:gd name="connsiteX4" fmla="*/ 339010 w 380252"/>
                <a:gd name="connsiteY4" fmla="*/ 143461 h 322884"/>
                <a:gd name="connsiteX5" fmla="*/ 332723 w 380252"/>
                <a:gd name="connsiteY5" fmla="*/ 150604 h 322884"/>
                <a:gd name="connsiteX6" fmla="*/ 338724 w 380252"/>
                <a:gd name="connsiteY6" fmla="*/ 154986 h 322884"/>
                <a:gd name="connsiteX7" fmla="*/ 341486 w 380252"/>
                <a:gd name="connsiteY7" fmla="*/ 158986 h 322884"/>
                <a:gd name="connsiteX8" fmla="*/ 337962 w 380252"/>
                <a:gd name="connsiteY8" fmla="*/ 161463 h 322884"/>
                <a:gd name="connsiteX9" fmla="*/ 330437 w 380252"/>
                <a:gd name="connsiteY9" fmla="*/ 159939 h 322884"/>
                <a:gd name="connsiteX10" fmla="*/ 313578 w 380252"/>
                <a:gd name="connsiteY10" fmla="*/ 179656 h 322884"/>
                <a:gd name="connsiteX11" fmla="*/ 318531 w 380252"/>
                <a:gd name="connsiteY11" fmla="*/ 188609 h 322884"/>
                <a:gd name="connsiteX12" fmla="*/ 322246 w 380252"/>
                <a:gd name="connsiteY12" fmla="*/ 178608 h 322884"/>
                <a:gd name="connsiteX13" fmla="*/ 327484 w 380252"/>
                <a:gd name="connsiteY13" fmla="*/ 171274 h 322884"/>
                <a:gd name="connsiteX14" fmla="*/ 345010 w 380252"/>
                <a:gd name="connsiteY14" fmla="*/ 174417 h 322884"/>
                <a:gd name="connsiteX15" fmla="*/ 354726 w 380252"/>
                <a:gd name="connsiteY15" fmla="*/ 189657 h 322884"/>
                <a:gd name="connsiteX16" fmla="*/ 353297 w 380252"/>
                <a:gd name="connsiteY16" fmla="*/ 216613 h 322884"/>
                <a:gd name="connsiteX17" fmla="*/ 355583 w 380252"/>
                <a:gd name="connsiteY17" fmla="*/ 240711 h 322884"/>
                <a:gd name="connsiteX18" fmla="*/ 353297 w 380252"/>
                <a:gd name="connsiteY18" fmla="*/ 250522 h 322884"/>
                <a:gd name="connsiteX19" fmla="*/ 335485 w 380252"/>
                <a:gd name="connsiteY19" fmla="*/ 260237 h 322884"/>
                <a:gd name="connsiteX20" fmla="*/ 329961 w 380252"/>
                <a:gd name="connsiteY20" fmla="*/ 255189 h 322884"/>
                <a:gd name="connsiteX21" fmla="*/ 327865 w 380252"/>
                <a:gd name="connsiteY21" fmla="*/ 244235 h 322884"/>
                <a:gd name="connsiteX22" fmla="*/ 302624 w 380252"/>
                <a:gd name="connsiteY22" fmla="*/ 221566 h 322884"/>
                <a:gd name="connsiteX23" fmla="*/ 294052 w 380252"/>
                <a:gd name="connsiteY23" fmla="*/ 213660 h 322884"/>
                <a:gd name="connsiteX24" fmla="*/ 276811 w 380252"/>
                <a:gd name="connsiteY24" fmla="*/ 207278 h 322884"/>
                <a:gd name="connsiteX25" fmla="*/ 254047 w 380252"/>
                <a:gd name="connsiteY25" fmla="*/ 218041 h 322884"/>
                <a:gd name="connsiteX26" fmla="*/ 264524 w 380252"/>
                <a:gd name="connsiteY26" fmla="*/ 240425 h 322884"/>
                <a:gd name="connsiteX27" fmla="*/ 266143 w 380252"/>
                <a:gd name="connsiteY27" fmla="*/ 248426 h 322884"/>
                <a:gd name="connsiteX28" fmla="*/ 269668 w 380252"/>
                <a:gd name="connsiteY28" fmla="*/ 261571 h 322884"/>
                <a:gd name="connsiteX29" fmla="*/ 258904 w 380252"/>
                <a:gd name="connsiteY29" fmla="*/ 265762 h 322884"/>
                <a:gd name="connsiteX30" fmla="*/ 246522 w 380252"/>
                <a:gd name="connsiteY30" fmla="*/ 279668 h 322884"/>
                <a:gd name="connsiteX31" fmla="*/ 236235 w 380252"/>
                <a:gd name="connsiteY31" fmla="*/ 302147 h 322884"/>
                <a:gd name="connsiteX32" fmla="*/ 215756 w 380252"/>
                <a:gd name="connsiteY32" fmla="*/ 322150 h 322884"/>
                <a:gd name="connsiteX33" fmla="*/ 205183 w 380252"/>
                <a:gd name="connsiteY33" fmla="*/ 313863 h 322884"/>
                <a:gd name="connsiteX34" fmla="*/ 208993 w 380252"/>
                <a:gd name="connsiteY34" fmla="*/ 294813 h 322884"/>
                <a:gd name="connsiteX35" fmla="*/ 202707 w 380252"/>
                <a:gd name="connsiteY35" fmla="*/ 274715 h 322884"/>
                <a:gd name="connsiteX36" fmla="*/ 183847 w 380252"/>
                <a:gd name="connsiteY36" fmla="*/ 255760 h 322884"/>
                <a:gd name="connsiteX37" fmla="*/ 197659 w 380252"/>
                <a:gd name="connsiteY37" fmla="*/ 248426 h 322884"/>
                <a:gd name="connsiteX38" fmla="*/ 200135 w 380252"/>
                <a:gd name="connsiteY38" fmla="*/ 250712 h 322884"/>
                <a:gd name="connsiteX39" fmla="*/ 198230 w 380252"/>
                <a:gd name="connsiteY39" fmla="*/ 248712 h 322884"/>
                <a:gd name="connsiteX40" fmla="*/ 183847 w 380252"/>
                <a:gd name="connsiteY40" fmla="*/ 255665 h 322884"/>
                <a:gd name="connsiteX41" fmla="*/ 174418 w 380252"/>
                <a:gd name="connsiteY41" fmla="*/ 240425 h 322884"/>
                <a:gd name="connsiteX42" fmla="*/ 175180 w 380252"/>
                <a:gd name="connsiteY42" fmla="*/ 229662 h 322884"/>
                <a:gd name="connsiteX43" fmla="*/ 181657 w 380252"/>
                <a:gd name="connsiteY43" fmla="*/ 223566 h 322884"/>
                <a:gd name="connsiteX44" fmla="*/ 184228 w 380252"/>
                <a:gd name="connsiteY44" fmla="*/ 223756 h 322884"/>
                <a:gd name="connsiteX45" fmla="*/ 195944 w 380252"/>
                <a:gd name="connsiteY45" fmla="*/ 214612 h 322884"/>
                <a:gd name="connsiteX46" fmla="*/ 204993 w 380252"/>
                <a:gd name="connsiteY46" fmla="*/ 227281 h 322884"/>
                <a:gd name="connsiteX47" fmla="*/ 211279 w 380252"/>
                <a:gd name="connsiteY47" fmla="*/ 227090 h 322884"/>
                <a:gd name="connsiteX48" fmla="*/ 217090 w 380252"/>
                <a:gd name="connsiteY48" fmla="*/ 208707 h 322884"/>
                <a:gd name="connsiteX49" fmla="*/ 212899 w 380252"/>
                <a:gd name="connsiteY49" fmla="*/ 202801 h 322884"/>
                <a:gd name="connsiteX50" fmla="*/ 184705 w 380252"/>
                <a:gd name="connsiteY50" fmla="*/ 197277 h 322884"/>
                <a:gd name="connsiteX51" fmla="*/ 160416 w 380252"/>
                <a:gd name="connsiteY51" fmla="*/ 183466 h 322884"/>
                <a:gd name="connsiteX52" fmla="*/ 159654 w 380252"/>
                <a:gd name="connsiteY52" fmla="*/ 178608 h 322884"/>
                <a:gd name="connsiteX53" fmla="*/ 156796 w 380252"/>
                <a:gd name="connsiteY53" fmla="*/ 163654 h 322884"/>
                <a:gd name="connsiteX54" fmla="*/ 160987 w 380252"/>
                <a:gd name="connsiteY54" fmla="*/ 153938 h 322884"/>
                <a:gd name="connsiteX55" fmla="*/ 162416 w 380252"/>
                <a:gd name="connsiteY55" fmla="*/ 147747 h 322884"/>
                <a:gd name="connsiteX56" fmla="*/ 164702 w 380252"/>
                <a:gd name="connsiteY56" fmla="*/ 138222 h 322884"/>
                <a:gd name="connsiteX57" fmla="*/ 172894 w 380252"/>
                <a:gd name="connsiteY57" fmla="*/ 138222 h 322884"/>
                <a:gd name="connsiteX58" fmla="*/ 176418 w 380252"/>
                <a:gd name="connsiteY58" fmla="*/ 148795 h 322884"/>
                <a:gd name="connsiteX59" fmla="*/ 182990 w 380252"/>
                <a:gd name="connsiteY59" fmla="*/ 156605 h 322884"/>
                <a:gd name="connsiteX60" fmla="*/ 189181 w 380252"/>
                <a:gd name="connsiteY60" fmla="*/ 149271 h 322884"/>
                <a:gd name="connsiteX61" fmla="*/ 194420 w 380252"/>
                <a:gd name="connsiteY61" fmla="*/ 136793 h 322884"/>
                <a:gd name="connsiteX62" fmla="*/ 203183 w 380252"/>
                <a:gd name="connsiteY62" fmla="*/ 149271 h 322884"/>
                <a:gd name="connsiteX63" fmla="*/ 215089 w 380252"/>
                <a:gd name="connsiteY63" fmla="*/ 153748 h 322884"/>
                <a:gd name="connsiteX64" fmla="*/ 219947 w 380252"/>
                <a:gd name="connsiteY64" fmla="*/ 150223 h 322884"/>
                <a:gd name="connsiteX65" fmla="*/ 225567 w 380252"/>
                <a:gd name="connsiteY65" fmla="*/ 132697 h 322884"/>
                <a:gd name="connsiteX66" fmla="*/ 229377 w 380252"/>
                <a:gd name="connsiteY66" fmla="*/ 119934 h 322884"/>
                <a:gd name="connsiteX67" fmla="*/ 220328 w 380252"/>
                <a:gd name="connsiteY67" fmla="*/ 113076 h 322884"/>
                <a:gd name="connsiteX68" fmla="*/ 198706 w 380252"/>
                <a:gd name="connsiteY68" fmla="*/ 115648 h 322884"/>
                <a:gd name="connsiteX69" fmla="*/ 178323 w 380252"/>
                <a:gd name="connsiteY69" fmla="*/ 115743 h 322884"/>
                <a:gd name="connsiteX70" fmla="*/ 161749 w 380252"/>
                <a:gd name="connsiteY70" fmla="*/ 114028 h 322884"/>
                <a:gd name="connsiteX71" fmla="*/ 152129 w 380252"/>
                <a:gd name="connsiteY71" fmla="*/ 114981 h 322884"/>
                <a:gd name="connsiteX72" fmla="*/ 137461 w 380252"/>
                <a:gd name="connsiteY72" fmla="*/ 117553 h 322884"/>
                <a:gd name="connsiteX73" fmla="*/ 123554 w 380252"/>
                <a:gd name="connsiteY73" fmla="*/ 121077 h 322884"/>
                <a:gd name="connsiteX74" fmla="*/ 106790 w 380252"/>
                <a:gd name="connsiteY74" fmla="*/ 134031 h 322884"/>
                <a:gd name="connsiteX75" fmla="*/ 64213 w 380252"/>
                <a:gd name="connsiteY75" fmla="*/ 180418 h 322884"/>
                <a:gd name="connsiteX76" fmla="*/ 54307 w 380252"/>
                <a:gd name="connsiteY76" fmla="*/ 187847 h 322884"/>
                <a:gd name="connsiteX77" fmla="*/ 28495 w 380252"/>
                <a:gd name="connsiteY77" fmla="*/ 188038 h 322884"/>
                <a:gd name="connsiteX78" fmla="*/ 43258 w 380252"/>
                <a:gd name="connsiteY78" fmla="*/ 172702 h 322884"/>
                <a:gd name="connsiteX79" fmla="*/ 49450 w 380252"/>
                <a:gd name="connsiteY79" fmla="*/ 169464 h 322884"/>
                <a:gd name="connsiteX80" fmla="*/ 57260 w 380252"/>
                <a:gd name="connsiteY80" fmla="*/ 158415 h 322884"/>
                <a:gd name="connsiteX81" fmla="*/ 60689 w 380252"/>
                <a:gd name="connsiteY81" fmla="*/ 137841 h 322884"/>
                <a:gd name="connsiteX82" fmla="*/ 49545 w 380252"/>
                <a:gd name="connsiteY82" fmla="*/ 135460 h 322884"/>
                <a:gd name="connsiteX83" fmla="*/ 32209 w 380252"/>
                <a:gd name="connsiteY83" fmla="*/ 152033 h 322884"/>
                <a:gd name="connsiteX84" fmla="*/ 23161 w 380252"/>
                <a:gd name="connsiteY84" fmla="*/ 187847 h 322884"/>
                <a:gd name="connsiteX85" fmla="*/ 12778 w 380252"/>
                <a:gd name="connsiteY85" fmla="*/ 187847 h 322884"/>
                <a:gd name="connsiteX86" fmla="*/ 2396 w 380252"/>
                <a:gd name="connsiteY86" fmla="*/ 159558 h 322884"/>
                <a:gd name="connsiteX87" fmla="*/ 16874 w 380252"/>
                <a:gd name="connsiteY87" fmla="*/ 133459 h 322884"/>
                <a:gd name="connsiteX88" fmla="*/ 31924 w 380252"/>
                <a:gd name="connsiteY88" fmla="*/ 120124 h 322884"/>
                <a:gd name="connsiteX89" fmla="*/ 43830 w 380252"/>
                <a:gd name="connsiteY89" fmla="*/ 102884 h 322884"/>
                <a:gd name="connsiteX90" fmla="*/ 43925 w 380252"/>
                <a:gd name="connsiteY90" fmla="*/ 91740 h 322884"/>
                <a:gd name="connsiteX91" fmla="*/ 59260 w 380252"/>
                <a:gd name="connsiteY91" fmla="*/ 74500 h 322884"/>
                <a:gd name="connsiteX92" fmla="*/ 59260 w 380252"/>
                <a:gd name="connsiteY92" fmla="*/ 74500 h 322884"/>
                <a:gd name="connsiteX93" fmla="*/ 93741 w 380252"/>
                <a:gd name="connsiteY93" fmla="*/ 48115 h 322884"/>
                <a:gd name="connsiteX94" fmla="*/ 121459 w 380252"/>
                <a:gd name="connsiteY94" fmla="*/ 23731 h 322884"/>
                <a:gd name="connsiteX95" fmla="*/ 121459 w 380252"/>
                <a:gd name="connsiteY95" fmla="*/ 23731 h 322884"/>
                <a:gd name="connsiteX96" fmla="*/ 143080 w 380252"/>
                <a:gd name="connsiteY96" fmla="*/ 26970 h 322884"/>
                <a:gd name="connsiteX97" fmla="*/ 151367 w 380252"/>
                <a:gd name="connsiteY97" fmla="*/ 29256 h 322884"/>
                <a:gd name="connsiteX98" fmla="*/ 159654 w 380252"/>
                <a:gd name="connsiteY98" fmla="*/ 36685 h 322884"/>
                <a:gd name="connsiteX99" fmla="*/ 173179 w 380252"/>
                <a:gd name="connsiteY99" fmla="*/ 23827 h 322884"/>
                <a:gd name="connsiteX100" fmla="*/ 173179 w 380252"/>
                <a:gd name="connsiteY100" fmla="*/ 23827 h 322884"/>
                <a:gd name="connsiteX101" fmla="*/ 193944 w 380252"/>
                <a:gd name="connsiteY101" fmla="*/ 12587 h 322884"/>
                <a:gd name="connsiteX102" fmla="*/ 193944 w 380252"/>
                <a:gd name="connsiteY102" fmla="*/ 12587 h 322884"/>
                <a:gd name="connsiteX103" fmla="*/ 204231 w 380252"/>
                <a:gd name="connsiteY103" fmla="*/ 6872 h 322884"/>
                <a:gd name="connsiteX104" fmla="*/ 204231 w 380252"/>
                <a:gd name="connsiteY104" fmla="*/ 6872 h 322884"/>
                <a:gd name="connsiteX105" fmla="*/ 240521 w 380252"/>
                <a:gd name="connsiteY105" fmla="*/ 1252 h 322884"/>
                <a:gd name="connsiteX106" fmla="*/ 240521 w 380252"/>
                <a:gd name="connsiteY106" fmla="*/ 1252 h 322884"/>
                <a:gd name="connsiteX107" fmla="*/ 252999 w 380252"/>
                <a:gd name="connsiteY107" fmla="*/ 12587 h 322884"/>
                <a:gd name="connsiteX108" fmla="*/ 248046 w 380252"/>
                <a:gd name="connsiteY108" fmla="*/ 48020 h 322884"/>
                <a:gd name="connsiteX109" fmla="*/ 219566 w 380252"/>
                <a:gd name="connsiteY109" fmla="*/ 57164 h 322884"/>
                <a:gd name="connsiteX110" fmla="*/ 216899 w 380252"/>
                <a:gd name="connsiteY110" fmla="*/ 80977 h 322884"/>
                <a:gd name="connsiteX111" fmla="*/ 242236 w 380252"/>
                <a:gd name="connsiteY111" fmla="*/ 80024 h 322884"/>
                <a:gd name="connsiteX112" fmla="*/ 263191 w 380252"/>
                <a:gd name="connsiteY112" fmla="*/ 89644 h 322884"/>
                <a:gd name="connsiteX113" fmla="*/ 283479 w 380252"/>
                <a:gd name="connsiteY113" fmla="*/ 105075 h 322884"/>
                <a:gd name="connsiteX114" fmla="*/ 305767 w 380252"/>
                <a:gd name="connsiteY114" fmla="*/ 124030 h 322884"/>
                <a:gd name="connsiteX115" fmla="*/ 314435 w 380252"/>
                <a:gd name="connsiteY115" fmla="*/ 134412 h 322884"/>
                <a:gd name="connsiteX116" fmla="*/ 322436 w 380252"/>
                <a:gd name="connsiteY116" fmla="*/ 116791 h 322884"/>
                <a:gd name="connsiteX117" fmla="*/ 286813 w 380252"/>
                <a:gd name="connsiteY117" fmla="*/ 89454 h 322884"/>
                <a:gd name="connsiteX118" fmla="*/ 279764 w 380252"/>
                <a:gd name="connsiteY118" fmla="*/ 87930 h 322884"/>
                <a:gd name="connsiteX119" fmla="*/ 273573 w 380252"/>
                <a:gd name="connsiteY119" fmla="*/ 84025 h 322884"/>
                <a:gd name="connsiteX120" fmla="*/ 259381 w 380252"/>
                <a:gd name="connsiteY120" fmla="*/ 50592 h 322884"/>
                <a:gd name="connsiteX121" fmla="*/ 275383 w 380252"/>
                <a:gd name="connsiteY121" fmla="*/ 40781 h 322884"/>
                <a:gd name="connsiteX122" fmla="*/ 304910 w 380252"/>
                <a:gd name="connsiteY122" fmla="*/ 61450 h 322884"/>
                <a:gd name="connsiteX123" fmla="*/ 320722 w 380252"/>
                <a:gd name="connsiteY123" fmla="*/ 54592 h 322884"/>
                <a:gd name="connsiteX124" fmla="*/ 323389 w 380252"/>
                <a:gd name="connsiteY124" fmla="*/ 52116 h 322884"/>
                <a:gd name="connsiteX125" fmla="*/ 338057 w 380252"/>
                <a:gd name="connsiteY125" fmla="*/ 48211 h 322884"/>
                <a:gd name="connsiteX126" fmla="*/ 346344 w 380252"/>
                <a:gd name="connsiteY126" fmla="*/ 53354 h 322884"/>
                <a:gd name="connsiteX127" fmla="*/ 345487 w 380252"/>
                <a:gd name="connsiteY127" fmla="*/ 63451 h 322884"/>
                <a:gd name="connsiteX128" fmla="*/ 341867 w 380252"/>
                <a:gd name="connsiteY128" fmla="*/ 67261 h 322884"/>
                <a:gd name="connsiteX129" fmla="*/ 339772 w 380252"/>
                <a:gd name="connsiteY129" fmla="*/ 78500 h 322884"/>
                <a:gd name="connsiteX130" fmla="*/ 355583 w 380252"/>
                <a:gd name="connsiteY130" fmla="*/ 96121 h 322884"/>
                <a:gd name="connsiteX131" fmla="*/ 380253 w 380252"/>
                <a:gd name="connsiteY131" fmla="*/ 125649 h 32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380252" h="322884">
                  <a:moveTo>
                    <a:pt x="380253" y="125649"/>
                  </a:moveTo>
                  <a:cubicBezTo>
                    <a:pt x="379777" y="129078"/>
                    <a:pt x="379681" y="134126"/>
                    <a:pt x="375205" y="132602"/>
                  </a:cubicBezTo>
                  <a:cubicBezTo>
                    <a:pt x="369871" y="130792"/>
                    <a:pt x="365680" y="123744"/>
                    <a:pt x="359203" y="127078"/>
                  </a:cubicBezTo>
                  <a:cubicBezTo>
                    <a:pt x="353488" y="130030"/>
                    <a:pt x="351964" y="136984"/>
                    <a:pt x="349297" y="142603"/>
                  </a:cubicBezTo>
                  <a:cubicBezTo>
                    <a:pt x="345868" y="142794"/>
                    <a:pt x="342343" y="142603"/>
                    <a:pt x="339010" y="143461"/>
                  </a:cubicBezTo>
                  <a:cubicBezTo>
                    <a:pt x="335676" y="144223"/>
                    <a:pt x="332152" y="146318"/>
                    <a:pt x="332723" y="150604"/>
                  </a:cubicBezTo>
                  <a:cubicBezTo>
                    <a:pt x="332914" y="152319"/>
                    <a:pt x="336724" y="153271"/>
                    <a:pt x="338724" y="154986"/>
                  </a:cubicBezTo>
                  <a:cubicBezTo>
                    <a:pt x="339867" y="155938"/>
                    <a:pt x="340534" y="157653"/>
                    <a:pt x="341486" y="158986"/>
                  </a:cubicBezTo>
                  <a:cubicBezTo>
                    <a:pt x="340343" y="159844"/>
                    <a:pt x="339105" y="161463"/>
                    <a:pt x="337962" y="161463"/>
                  </a:cubicBezTo>
                  <a:cubicBezTo>
                    <a:pt x="335390" y="161368"/>
                    <a:pt x="332914" y="160034"/>
                    <a:pt x="330437" y="159939"/>
                  </a:cubicBezTo>
                  <a:cubicBezTo>
                    <a:pt x="315483" y="159463"/>
                    <a:pt x="311863" y="163654"/>
                    <a:pt x="313578" y="179656"/>
                  </a:cubicBezTo>
                  <a:cubicBezTo>
                    <a:pt x="313959" y="183466"/>
                    <a:pt x="315102" y="188514"/>
                    <a:pt x="318531" y="188609"/>
                  </a:cubicBezTo>
                  <a:cubicBezTo>
                    <a:pt x="325579" y="188800"/>
                    <a:pt x="322627" y="182608"/>
                    <a:pt x="322246" y="178608"/>
                  </a:cubicBezTo>
                  <a:cubicBezTo>
                    <a:pt x="321769" y="173941"/>
                    <a:pt x="323198" y="171559"/>
                    <a:pt x="327484" y="171274"/>
                  </a:cubicBezTo>
                  <a:cubicBezTo>
                    <a:pt x="333580" y="170797"/>
                    <a:pt x="339391" y="171274"/>
                    <a:pt x="345010" y="174417"/>
                  </a:cubicBezTo>
                  <a:cubicBezTo>
                    <a:pt x="350821" y="177655"/>
                    <a:pt x="353583" y="182227"/>
                    <a:pt x="354726" y="189657"/>
                  </a:cubicBezTo>
                  <a:cubicBezTo>
                    <a:pt x="356155" y="199087"/>
                    <a:pt x="346249" y="207945"/>
                    <a:pt x="353297" y="216613"/>
                  </a:cubicBezTo>
                  <a:cubicBezTo>
                    <a:pt x="359869" y="224614"/>
                    <a:pt x="353297" y="232900"/>
                    <a:pt x="355583" y="240711"/>
                  </a:cubicBezTo>
                  <a:cubicBezTo>
                    <a:pt x="356726" y="244521"/>
                    <a:pt x="356917" y="248236"/>
                    <a:pt x="353297" y="250522"/>
                  </a:cubicBezTo>
                  <a:cubicBezTo>
                    <a:pt x="347487" y="254141"/>
                    <a:pt x="343391" y="261761"/>
                    <a:pt x="335485" y="260237"/>
                  </a:cubicBezTo>
                  <a:cubicBezTo>
                    <a:pt x="333390" y="259856"/>
                    <a:pt x="330818" y="257380"/>
                    <a:pt x="329961" y="255189"/>
                  </a:cubicBezTo>
                  <a:cubicBezTo>
                    <a:pt x="328627" y="251855"/>
                    <a:pt x="328818" y="247759"/>
                    <a:pt x="327865" y="244235"/>
                  </a:cubicBezTo>
                  <a:cubicBezTo>
                    <a:pt x="323960" y="230710"/>
                    <a:pt x="317864" y="220232"/>
                    <a:pt x="302624" y="221566"/>
                  </a:cubicBezTo>
                  <a:cubicBezTo>
                    <a:pt x="298243" y="221947"/>
                    <a:pt x="295480" y="219565"/>
                    <a:pt x="294052" y="213660"/>
                  </a:cubicBezTo>
                  <a:cubicBezTo>
                    <a:pt x="291670" y="203278"/>
                    <a:pt x="280812" y="199277"/>
                    <a:pt x="276811" y="207278"/>
                  </a:cubicBezTo>
                  <a:cubicBezTo>
                    <a:pt x="270811" y="219184"/>
                    <a:pt x="257190" y="210136"/>
                    <a:pt x="254047" y="218041"/>
                  </a:cubicBezTo>
                  <a:cubicBezTo>
                    <a:pt x="250999" y="225757"/>
                    <a:pt x="269477" y="227471"/>
                    <a:pt x="264524" y="240425"/>
                  </a:cubicBezTo>
                  <a:cubicBezTo>
                    <a:pt x="263762" y="242521"/>
                    <a:pt x="265477" y="245759"/>
                    <a:pt x="266143" y="248426"/>
                  </a:cubicBezTo>
                  <a:cubicBezTo>
                    <a:pt x="267382" y="252903"/>
                    <a:pt x="270334" y="257570"/>
                    <a:pt x="269668" y="261571"/>
                  </a:cubicBezTo>
                  <a:cubicBezTo>
                    <a:pt x="268620" y="267476"/>
                    <a:pt x="261952" y="263476"/>
                    <a:pt x="258904" y="265762"/>
                  </a:cubicBezTo>
                  <a:cubicBezTo>
                    <a:pt x="254142" y="269476"/>
                    <a:pt x="249189" y="273382"/>
                    <a:pt x="246522" y="279668"/>
                  </a:cubicBezTo>
                  <a:cubicBezTo>
                    <a:pt x="243283" y="287288"/>
                    <a:pt x="238711" y="294241"/>
                    <a:pt x="236235" y="302147"/>
                  </a:cubicBezTo>
                  <a:cubicBezTo>
                    <a:pt x="232711" y="313291"/>
                    <a:pt x="223662" y="316911"/>
                    <a:pt x="215756" y="322150"/>
                  </a:cubicBezTo>
                  <a:cubicBezTo>
                    <a:pt x="211565" y="324912"/>
                    <a:pt x="204517" y="319387"/>
                    <a:pt x="205183" y="313863"/>
                  </a:cubicBezTo>
                  <a:cubicBezTo>
                    <a:pt x="205945" y="307481"/>
                    <a:pt x="207850" y="301195"/>
                    <a:pt x="208993" y="294813"/>
                  </a:cubicBezTo>
                  <a:cubicBezTo>
                    <a:pt x="210517" y="286812"/>
                    <a:pt x="208708" y="280240"/>
                    <a:pt x="202707" y="274715"/>
                  </a:cubicBezTo>
                  <a:cubicBezTo>
                    <a:pt x="196135" y="268714"/>
                    <a:pt x="190134" y="262142"/>
                    <a:pt x="183847" y="255760"/>
                  </a:cubicBezTo>
                  <a:cubicBezTo>
                    <a:pt x="187372" y="250807"/>
                    <a:pt x="190420" y="244616"/>
                    <a:pt x="197659" y="248426"/>
                  </a:cubicBezTo>
                  <a:cubicBezTo>
                    <a:pt x="199183" y="249855"/>
                    <a:pt x="200040" y="250617"/>
                    <a:pt x="200135" y="250712"/>
                  </a:cubicBezTo>
                  <a:cubicBezTo>
                    <a:pt x="199564" y="250045"/>
                    <a:pt x="198897" y="249474"/>
                    <a:pt x="198230" y="248712"/>
                  </a:cubicBezTo>
                  <a:cubicBezTo>
                    <a:pt x="188515" y="239282"/>
                    <a:pt x="188324" y="252617"/>
                    <a:pt x="183847" y="255665"/>
                  </a:cubicBezTo>
                  <a:cubicBezTo>
                    <a:pt x="171370" y="251284"/>
                    <a:pt x="170989" y="251188"/>
                    <a:pt x="174418" y="240425"/>
                  </a:cubicBezTo>
                  <a:cubicBezTo>
                    <a:pt x="175656" y="236615"/>
                    <a:pt x="175561" y="233377"/>
                    <a:pt x="175180" y="229662"/>
                  </a:cubicBezTo>
                  <a:cubicBezTo>
                    <a:pt x="174703" y="224899"/>
                    <a:pt x="177656" y="223280"/>
                    <a:pt x="181657" y="223566"/>
                  </a:cubicBezTo>
                  <a:cubicBezTo>
                    <a:pt x="182514" y="223661"/>
                    <a:pt x="183371" y="223756"/>
                    <a:pt x="184228" y="223756"/>
                  </a:cubicBezTo>
                  <a:cubicBezTo>
                    <a:pt x="190324" y="223756"/>
                    <a:pt x="190324" y="213469"/>
                    <a:pt x="195944" y="214612"/>
                  </a:cubicBezTo>
                  <a:cubicBezTo>
                    <a:pt x="201373" y="215660"/>
                    <a:pt x="201754" y="223185"/>
                    <a:pt x="204993" y="227281"/>
                  </a:cubicBezTo>
                  <a:cubicBezTo>
                    <a:pt x="207088" y="229852"/>
                    <a:pt x="210232" y="229567"/>
                    <a:pt x="211279" y="227090"/>
                  </a:cubicBezTo>
                  <a:cubicBezTo>
                    <a:pt x="213756" y="221185"/>
                    <a:pt x="215661" y="214993"/>
                    <a:pt x="217090" y="208707"/>
                  </a:cubicBezTo>
                  <a:cubicBezTo>
                    <a:pt x="217756" y="205754"/>
                    <a:pt x="214708" y="202039"/>
                    <a:pt x="212899" y="202801"/>
                  </a:cubicBezTo>
                  <a:cubicBezTo>
                    <a:pt x="202231" y="207659"/>
                    <a:pt x="195658" y="188895"/>
                    <a:pt x="184705" y="197277"/>
                  </a:cubicBezTo>
                  <a:cubicBezTo>
                    <a:pt x="176418" y="193181"/>
                    <a:pt x="170703" y="183561"/>
                    <a:pt x="160416" y="183466"/>
                  </a:cubicBezTo>
                  <a:cubicBezTo>
                    <a:pt x="160130" y="183466"/>
                    <a:pt x="159082" y="179846"/>
                    <a:pt x="159654" y="178608"/>
                  </a:cubicBezTo>
                  <a:cubicBezTo>
                    <a:pt x="162416" y="172607"/>
                    <a:pt x="160892" y="168416"/>
                    <a:pt x="156796" y="163654"/>
                  </a:cubicBezTo>
                  <a:cubicBezTo>
                    <a:pt x="152129" y="158320"/>
                    <a:pt x="156415" y="155653"/>
                    <a:pt x="160987" y="153938"/>
                  </a:cubicBezTo>
                  <a:cubicBezTo>
                    <a:pt x="164131" y="152700"/>
                    <a:pt x="164226" y="150604"/>
                    <a:pt x="162416" y="147747"/>
                  </a:cubicBezTo>
                  <a:cubicBezTo>
                    <a:pt x="159749" y="143651"/>
                    <a:pt x="162416" y="140984"/>
                    <a:pt x="164702" y="138222"/>
                  </a:cubicBezTo>
                  <a:cubicBezTo>
                    <a:pt x="167560" y="134793"/>
                    <a:pt x="171465" y="134698"/>
                    <a:pt x="172894" y="138222"/>
                  </a:cubicBezTo>
                  <a:cubicBezTo>
                    <a:pt x="174227" y="141651"/>
                    <a:pt x="174989" y="145366"/>
                    <a:pt x="176418" y="148795"/>
                  </a:cubicBezTo>
                  <a:cubicBezTo>
                    <a:pt x="177847" y="152033"/>
                    <a:pt x="179180" y="156034"/>
                    <a:pt x="182990" y="156605"/>
                  </a:cubicBezTo>
                  <a:cubicBezTo>
                    <a:pt x="187848" y="157272"/>
                    <a:pt x="187848" y="152509"/>
                    <a:pt x="189181" y="149271"/>
                  </a:cubicBezTo>
                  <a:cubicBezTo>
                    <a:pt x="190896" y="145080"/>
                    <a:pt x="192706" y="140889"/>
                    <a:pt x="194420" y="136793"/>
                  </a:cubicBezTo>
                  <a:cubicBezTo>
                    <a:pt x="202040" y="137746"/>
                    <a:pt x="198992" y="146128"/>
                    <a:pt x="203183" y="149271"/>
                  </a:cubicBezTo>
                  <a:cubicBezTo>
                    <a:pt x="206993" y="152033"/>
                    <a:pt x="210613" y="153843"/>
                    <a:pt x="215089" y="153748"/>
                  </a:cubicBezTo>
                  <a:cubicBezTo>
                    <a:pt x="217375" y="153748"/>
                    <a:pt x="221852" y="153081"/>
                    <a:pt x="219947" y="150223"/>
                  </a:cubicBezTo>
                  <a:cubicBezTo>
                    <a:pt x="213280" y="140508"/>
                    <a:pt x="220519" y="137365"/>
                    <a:pt x="225567" y="132697"/>
                  </a:cubicBezTo>
                  <a:cubicBezTo>
                    <a:pt x="229091" y="129459"/>
                    <a:pt x="230044" y="124887"/>
                    <a:pt x="229377" y="119934"/>
                  </a:cubicBezTo>
                  <a:cubicBezTo>
                    <a:pt x="228805" y="115362"/>
                    <a:pt x="223281" y="110695"/>
                    <a:pt x="220328" y="113076"/>
                  </a:cubicBezTo>
                  <a:cubicBezTo>
                    <a:pt x="213280" y="118696"/>
                    <a:pt x="206803" y="118505"/>
                    <a:pt x="198706" y="115648"/>
                  </a:cubicBezTo>
                  <a:cubicBezTo>
                    <a:pt x="192515" y="113457"/>
                    <a:pt x="184990" y="114409"/>
                    <a:pt x="178323" y="115743"/>
                  </a:cubicBezTo>
                  <a:cubicBezTo>
                    <a:pt x="172417" y="116886"/>
                    <a:pt x="167179" y="120029"/>
                    <a:pt x="161749" y="114028"/>
                  </a:cubicBezTo>
                  <a:cubicBezTo>
                    <a:pt x="158987" y="110885"/>
                    <a:pt x="155272" y="113647"/>
                    <a:pt x="152129" y="114981"/>
                  </a:cubicBezTo>
                  <a:cubicBezTo>
                    <a:pt x="147367" y="116981"/>
                    <a:pt x="142890" y="120410"/>
                    <a:pt x="137461" y="117553"/>
                  </a:cubicBezTo>
                  <a:cubicBezTo>
                    <a:pt x="131936" y="114600"/>
                    <a:pt x="127459" y="116695"/>
                    <a:pt x="123554" y="121077"/>
                  </a:cubicBezTo>
                  <a:cubicBezTo>
                    <a:pt x="118696" y="126601"/>
                    <a:pt x="112981" y="130602"/>
                    <a:pt x="106790" y="134031"/>
                  </a:cubicBezTo>
                  <a:cubicBezTo>
                    <a:pt x="87931" y="144318"/>
                    <a:pt x="71452" y="157367"/>
                    <a:pt x="64213" y="180418"/>
                  </a:cubicBezTo>
                  <a:cubicBezTo>
                    <a:pt x="62594" y="185466"/>
                    <a:pt x="58975" y="187752"/>
                    <a:pt x="54307" y="187847"/>
                  </a:cubicBezTo>
                  <a:cubicBezTo>
                    <a:pt x="45735" y="188038"/>
                    <a:pt x="37067" y="188038"/>
                    <a:pt x="28495" y="188038"/>
                  </a:cubicBezTo>
                  <a:cubicBezTo>
                    <a:pt x="27161" y="175655"/>
                    <a:pt x="34210" y="173083"/>
                    <a:pt x="43258" y="172702"/>
                  </a:cubicBezTo>
                  <a:cubicBezTo>
                    <a:pt x="47259" y="176322"/>
                    <a:pt x="50021" y="176893"/>
                    <a:pt x="49450" y="169464"/>
                  </a:cubicBezTo>
                  <a:cubicBezTo>
                    <a:pt x="51545" y="165273"/>
                    <a:pt x="54879" y="162225"/>
                    <a:pt x="57260" y="158415"/>
                  </a:cubicBezTo>
                  <a:cubicBezTo>
                    <a:pt x="61261" y="152128"/>
                    <a:pt x="64404" y="145366"/>
                    <a:pt x="60689" y="137841"/>
                  </a:cubicBezTo>
                  <a:cubicBezTo>
                    <a:pt x="58213" y="132888"/>
                    <a:pt x="53545" y="133650"/>
                    <a:pt x="49545" y="135460"/>
                  </a:cubicBezTo>
                  <a:cubicBezTo>
                    <a:pt x="42020" y="138793"/>
                    <a:pt x="30685" y="140127"/>
                    <a:pt x="32209" y="152033"/>
                  </a:cubicBezTo>
                  <a:cubicBezTo>
                    <a:pt x="34019" y="166130"/>
                    <a:pt x="31257" y="177465"/>
                    <a:pt x="23161" y="187847"/>
                  </a:cubicBezTo>
                  <a:cubicBezTo>
                    <a:pt x="19732" y="187847"/>
                    <a:pt x="16207" y="187847"/>
                    <a:pt x="12778" y="187847"/>
                  </a:cubicBezTo>
                  <a:cubicBezTo>
                    <a:pt x="-176" y="182608"/>
                    <a:pt x="-2557" y="172702"/>
                    <a:pt x="2396" y="159558"/>
                  </a:cubicBezTo>
                  <a:cubicBezTo>
                    <a:pt x="7254" y="150890"/>
                    <a:pt x="12397" y="142413"/>
                    <a:pt x="16874" y="133459"/>
                  </a:cubicBezTo>
                  <a:cubicBezTo>
                    <a:pt x="20303" y="126601"/>
                    <a:pt x="24208" y="120601"/>
                    <a:pt x="31924" y="120124"/>
                  </a:cubicBezTo>
                  <a:cubicBezTo>
                    <a:pt x="42496" y="119553"/>
                    <a:pt x="44020" y="112028"/>
                    <a:pt x="43830" y="102884"/>
                  </a:cubicBezTo>
                  <a:cubicBezTo>
                    <a:pt x="43735" y="99169"/>
                    <a:pt x="43830" y="95455"/>
                    <a:pt x="43925" y="91740"/>
                  </a:cubicBezTo>
                  <a:cubicBezTo>
                    <a:pt x="47735" y="84596"/>
                    <a:pt x="53069" y="79167"/>
                    <a:pt x="59260" y="74500"/>
                  </a:cubicBezTo>
                  <a:lnTo>
                    <a:pt x="59260" y="74500"/>
                  </a:lnTo>
                  <a:cubicBezTo>
                    <a:pt x="66976" y="59736"/>
                    <a:pt x="87740" y="65451"/>
                    <a:pt x="93741" y="48115"/>
                  </a:cubicBezTo>
                  <a:cubicBezTo>
                    <a:pt x="108219" y="47068"/>
                    <a:pt x="111172" y="30494"/>
                    <a:pt x="121459" y="23731"/>
                  </a:cubicBezTo>
                  <a:lnTo>
                    <a:pt x="121459" y="23731"/>
                  </a:lnTo>
                  <a:cubicBezTo>
                    <a:pt x="128317" y="27351"/>
                    <a:pt x="134222" y="36971"/>
                    <a:pt x="143080" y="26970"/>
                  </a:cubicBezTo>
                  <a:cubicBezTo>
                    <a:pt x="145557" y="24112"/>
                    <a:pt x="149557" y="25351"/>
                    <a:pt x="151367" y="29256"/>
                  </a:cubicBezTo>
                  <a:cubicBezTo>
                    <a:pt x="153272" y="33161"/>
                    <a:pt x="153748" y="38400"/>
                    <a:pt x="159654" y="36685"/>
                  </a:cubicBezTo>
                  <a:cubicBezTo>
                    <a:pt x="166131" y="34876"/>
                    <a:pt x="173370" y="34018"/>
                    <a:pt x="173179" y="23827"/>
                  </a:cubicBezTo>
                  <a:lnTo>
                    <a:pt x="173179" y="23827"/>
                  </a:lnTo>
                  <a:cubicBezTo>
                    <a:pt x="180037" y="20017"/>
                    <a:pt x="188134" y="18874"/>
                    <a:pt x="193944" y="12587"/>
                  </a:cubicBezTo>
                  <a:lnTo>
                    <a:pt x="193944" y="12587"/>
                  </a:lnTo>
                  <a:cubicBezTo>
                    <a:pt x="196706" y="9349"/>
                    <a:pt x="201564" y="10396"/>
                    <a:pt x="204231" y="6872"/>
                  </a:cubicBezTo>
                  <a:lnTo>
                    <a:pt x="204231" y="6872"/>
                  </a:lnTo>
                  <a:cubicBezTo>
                    <a:pt x="215756" y="967"/>
                    <a:pt x="227758" y="-1796"/>
                    <a:pt x="240521" y="1252"/>
                  </a:cubicBezTo>
                  <a:lnTo>
                    <a:pt x="240521" y="1252"/>
                  </a:lnTo>
                  <a:cubicBezTo>
                    <a:pt x="244236" y="5539"/>
                    <a:pt x="252808" y="3538"/>
                    <a:pt x="252999" y="12587"/>
                  </a:cubicBezTo>
                  <a:cubicBezTo>
                    <a:pt x="250903" y="24303"/>
                    <a:pt x="261667" y="38209"/>
                    <a:pt x="248046" y="48020"/>
                  </a:cubicBezTo>
                  <a:cubicBezTo>
                    <a:pt x="237949" y="48973"/>
                    <a:pt x="227186" y="46972"/>
                    <a:pt x="219566" y="57164"/>
                  </a:cubicBezTo>
                  <a:cubicBezTo>
                    <a:pt x="219280" y="65260"/>
                    <a:pt x="195468" y="69928"/>
                    <a:pt x="216899" y="80977"/>
                  </a:cubicBezTo>
                  <a:cubicBezTo>
                    <a:pt x="225472" y="84215"/>
                    <a:pt x="233758" y="82786"/>
                    <a:pt x="242236" y="80024"/>
                  </a:cubicBezTo>
                  <a:cubicBezTo>
                    <a:pt x="251475" y="76976"/>
                    <a:pt x="262143" y="79167"/>
                    <a:pt x="263191" y="89644"/>
                  </a:cubicBezTo>
                  <a:cubicBezTo>
                    <a:pt x="264715" y="106027"/>
                    <a:pt x="269287" y="109075"/>
                    <a:pt x="283479" y="105075"/>
                  </a:cubicBezTo>
                  <a:cubicBezTo>
                    <a:pt x="295957" y="101646"/>
                    <a:pt x="306053" y="108028"/>
                    <a:pt x="305767" y="124030"/>
                  </a:cubicBezTo>
                  <a:cubicBezTo>
                    <a:pt x="305672" y="131840"/>
                    <a:pt x="304815" y="137746"/>
                    <a:pt x="314435" y="134412"/>
                  </a:cubicBezTo>
                  <a:cubicBezTo>
                    <a:pt x="322531" y="131650"/>
                    <a:pt x="325294" y="125077"/>
                    <a:pt x="322436" y="116791"/>
                  </a:cubicBezTo>
                  <a:cubicBezTo>
                    <a:pt x="316340" y="99169"/>
                    <a:pt x="303958" y="90406"/>
                    <a:pt x="286813" y="89454"/>
                  </a:cubicBezTo>
                  <a:cubicBezTo>
                    <a:pt x="284336" y="89359"/>
                    <a:pt x="282050" y="88787"/>
                    <a:pt x="279764" y="87930"/>
                  </a:cubicBezTo>
                  <a:cubicBezTo>
                    <a:pt x="277573" y="86977"/>
                    <a:pt x="275478" y="85644"/>
                    <a:pt x="273573" y="84025"/>
                  </a:cubicBezTo>
                  <a:cubicBezTo>
                    <a:pt x="265572" y="74595"/>
                    <a:pt x="269096" y="59260"/>
                    <a:pt x="259381" y="50592"/>
                  </a:cubicBezTo>
                  <a:cubicBezTo>
                    <a:pt x="258428" y="35257"/>
                    <a:pt x="266905" y="35923"/>
                    <a:pt x="275383" y="40781"/>
                  </a:cubicBezTo>
                  <a:cubicBezTo>
                    <a:pt x="285670" y="46687"/>
                    <a:pt x="296338" y="52402"/>
                    <a:pt x="304910" y="61450"/>
                  </a:cubicBezTo>
                  <a:cubicBezTo>
                    <a:pt x="314816" y="71833"/>
                    <a:pt x="317102" y="61355"/>
                    <a:pt x="320722" y="54592"/>
                  </a:cubicBezTo>
                  <a:cubicBezTo>
                    <a:pt x="321579" y="53735"/>
                    <a:pt x="322531" y="52878"/>
                    <a:pt x="323389" y="52116"/>
                  </a:cubicBezTo>
                  <a:cubicBezTo>
                    <a:pt x="328246" y="50782"/>
                    <a:pt x="333104" y="49258"/>
                    <a:pt x="338057" y="48211"/>
                  </a:cubicBezTo>
                  <a:cubicBezTo>
                    <a:pt x="341867" y="47449"/>
                    <a:pt x="344439" y="50211"/>
                    <a:pt x="346344" y="53354"/>
                  </a:cubicBezTo>
                  <a:cubicBezTo>
                    <a:pt x="348535" y="56878"/>
                    <a:pt x="347773" y="60403"/>
                    <a:pt x="345487" y="63451"/>
                  </a:cubicBezTo>
                  <a:cubicBezTo>
                    <a:pt x="344439" y="64879"/>
                    <a:pt x="343201" y="66308"/>
                    <a:pt x="341867" y="67261"/>
                  </a:cubicBezTo>
                  <a:cubicBezTo>
                    <a:pt x="337486" y="70309"/>
                    <a:pt x="336724" y="73547"/>
                    <a:pt x="339772" y="78500"/>
                  </a:cubicBezTo>
                  <a:cubicBezTo>
                    <a:pt x="344058" y="85453"/>
                    <a:pt x="349201" y="91168"/>
                    <a:pt x="355583" y="96121"/>
                  </a:cubicBezTo>
                  <a:cubicBezTo>
                    <a:pt x="371680" y="108694"/>
                    <a:pt x="371490" y="108980"/>
                    <a:pt x="380253" y="12564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A55EDC3-0566-49A7-B638-391183468C64}"/>
                </a:ext>
              </a:extLst>
            </p:cNvPr>
            <p:cNvSpPr/>
            <p:nvPr/>
          </p:nvSpPr>
          <p:spPr>
            <a:xfrm>
              <a:off x="3837692" y="1169016"/>
              <a:ext cx="77252" cy="60015"/>
            </a:xfrm>
            <a:custGeom>
              <a:avLst/>
              <a:gdLst>
                <a:gd name="connsiteX0" fmla="*/ 57055 w 77252"/>
                <a:gd name="connsiteY0" fmla="*/ 7171 h 60015"/>
                <a:gd name="connsiteX1" fmla="*/ 71723 w 77252"/>
                <a:gd name="connsiteY1" fmla="*/ 28984 h 60015"/>
                <a:gd name="connsiteX2" fmla="*/ 77248 w 77252"/>
                <a:gd name="connsiteY2" fmla="*/ 40985 h 60015"/>
                <a:gd name="connsiteX3" fmla="*/ 70675 w 77252"/>
                <a:gd name="connsiteY3" fmla="*/ 54987 h 60015"/>
                <a:gd name="connsiteX4" fmla="*/ 60579 w 77252"/>
                <a:gd name="connsiteY4" fmla="*/ 49462 h 60015"/>
                <a:gd name="connsiteX5" fmla="*/ 51816 w 77252"/>
                <a:gd name="connsiteY5" fmla="*/ 52606 h 60015"/>
                <a:gd name="connsiteX6" fmla="*/ 40196 w 77252"/>
                <a:gd name="connsiteY6" fmla="*/ 55844 h 60015"/>
                <a:gd name="connsiteX7" fmla="*/ 29623 w 77252"/>
                <a:gd name="connsiteY7" fmla="*/ 48796 h 60015"/>
                <a:gd name="connsiteX8" fmla="*/ 22955 w 77252"/>
                <a:gd name="connsiteY8" fmla="*/ 37461 h 60015"/>
                <a:gd name="connsiteX9" fmla="*/ 29527 w 77252"/>
                <a:gd name="connsiteY9" fmla="*/ 25650 h 60015"/>
                <a:gd name="connsiteX10" fmla="*/ 22955 w 77252"/>
                <a:gd name="connsiteY10" fmla="*/ 13553 h 60015"/>
                <a:gd name="connsiteX11" fmla="*/ 0 w 77252"/>
                <a:gd name="connsiteY11" fmla="*/ 12791 h 60015"/>
                <a:gd name="connsiteX12" fmla="*/ 13335 w 77252"/>
                <a:gd name="connsiteY12" fmla="*/ 7171 h 60015"/>
                <a:gd name="connsiteX13" fmla="*/ 39433 w 77252"/>
                <a:gd name="connsiteY13" fmla="*/ 1266 h 60015"/>
                <a:gd name="connsiteX14" fmla="*/ 48006 w 77252"/>
                <a:gd name="connsiteY14" fmla="*/ 3171 h 60015"/>
                <a:gd name="connsiteX15" fmla="*/ 57055 w 77252"/>
                <a:gd name="connsiteY15" fmla="*/ 7171 h 6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252" h="60015">
                  <a:moveTo>
                    <a:pt x="57055" y="7171"/>
                  </a:moveTo>
                  <a:cubicBezTo>
                    <a:pt x="57531" y="17935"/>
                    <a:pt x="66675" y="21840"/>
                    <a:pt x="71723" y="28984"/>
                  </a:cubicBezTo>
                  <a:cubicBezTo>
                    <a:pt x="74390" y="32698"/>
                    <a:pt x="77152" y="36032"/>
                    <a:pt x="77248" y="40985"/>
                  </a:cubicBezTo>
                  <a:cubicBezTo>
                    <a:pt x="77343" y="46891"/>
                    <a:pt x="75914" y="52320"/>
                    <a:pt x="70675" y="54987"/>
                  </a:cubicBezTo>
                  <a:cubicBezTo>
                    <a:pt x="65722" y="57559"/>
                    <a:pt x="63532" y="52701"/>
                    <a:pt x="60579" y="49462"/>
                  </a:cubicBezTo>
                  <a:cubicBezTo>
                    <a:pt x="54864" y="43176"/>
                    <a:pt x="54578" y="43366"/>
                    <a:pt x="51816" y="52606"/>
                  </a:cubicBezTo>
                  <a:cubicBezTo>
                    <a:pt x="49435" y="60607"/>
                    <a:pt x="43339" y="62797"/>
                    <a:pt x="40196" y="55844"/>
                  </a:cubicBezTo>
                  <a:cubicBezTo>
                    <a:pt x="37433" y="49748"/>
                    <a:pt x="35909" y="48129"/>
                    <a:pt x="29623" y="48796"/>
                  </a:cubicBezTo>
                  <a:cubicBezTo>
                    <a:pt x="23813" y="49462"/>
                    <a:pt x="20574" y="42795"/>
                    <a:pt x="22955" y="37461"/>
                  </a:cubicBezTo>
                  <a:cubicBezTo>
                    <a:pt x="24765" y="33365"/>
                    <a:pt x="27813" y="29746"/>
                    <a:pt x="29527" y="25650"/>
                  </a:cubicBezTo>
                  <a:cubicBezTo>
                    <a:pt x="31909" y="20030"/>
                    <a:pt x="28670" y="13934"/>
                    <a:pt x="22955" y="13553"/>
                  </a:cubicBezTo>
                  <a:cubicBezTo>
                    <a:pt x="15335" y="12982"/>
                    <a:pt x="7715" y="13077"/>
                    <a:pt x="0" y="12791"/>
                  </a:cubicBezTo>
                  <a:cubicBezTo>
                    <a:pt x="3334" y="7743"/>
                    <a:pt x="8192" y="7267"/>
                    <a:pt x="13335" y="7171"/>
                  </a:cubicBezTo>
                  <a:cubicBezTo>
                    <a:pt x="22384" y="6981"/>
                    <a:pt x="31623" y="8695"/>
                    <a:pt x="39433" y="1266"/>
                  </a:cubicBezTo>
                  <a:cubicBezTo>
                    <a:pt x="42481" y="-1592"/>
                    <a:pt x="45148" y="980"/>
                    <a:pt x="48006" y="3171"/>
                  </a:cubicBezTo>
                  <a:cubicBezTo>
                    <a:pt x="50578" y="5362"/>
                    <a:pt x="54007" y="5933"/>
                    <a:pt x="57055" y="7171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6314883-208F-4C75-A42F-42D6D59F89AD}"/>
                </a:ext>
              </a:extLst>
            </p:cNvPr>
            <p:cNvSpPr/>
            <p:nvPr/>
          </p:nvSpPr>
          <p:spPr>
            <a:xfrm>
              <a:off x="3892782" y="1161944"/>
              <a:ext cx="38159" cy="19827"/>
            </a:xfrm>
            <a:custGeom>
              <a:avLst/>
              <a:gdLst>
                <a:gd name="connsiteX0" fmla="*/ 38159 w 38159"/>
                <a:gd name="connsiteY0" fmla="*/ 14339 h 19827"/>
                <a:gd name="connsiteX1" fmla="*/ 27777 w 38159"/>
                <a:gd name="connsiteY1" fmla="*/ 19673 h 19827"/>
                <a:gd name="connsiteX2" fmla="*/ 1964 w 38159"/>
                <a:gd name="connsiteY2" fmla="*/ 14244 h 19827"/>
                <a:gd name="connsiteX3" fmla="*/ 5488 w 38159"/>
                <a:gd name="connsiteY3" fmla="*/ 1480 h 19827"/>
                <a:gd name="connsiteX4" fmla="*/ 25110 w 38159"/>
                <a:gd name="connsiteY4" fmla="*/ 7290 h 19827"/>
                <a:gd name="connsiteX5" fmla="*/ 38159 w 38159"/>
                <a:gd name="connsiteY5" fmla="*/ 14339 h 1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59" h="19827">
                  <a:moveTo>
                    <a:pt x="38159" y="14339"/>
                  </a:moveTo>
                  <a:cubicBezTo>
                    <a:pt x="35683" y="18339"/>
                    <a:pt x="31968" y="20435"/>
                    <a:pt x="27777" y="19673"/>
                  </a:cubicBezTo>
                  <a:cubicBezTo>
                    <a:pt x="19109" y="18149"/>
                    <a:pt x="10537" y="16149"/>
                    <a:pt x="1964" y="14244"/>
                  </a:cubicBezTo>
                  <a:cubicBezTo>
                    <a:pt x="-512" y="8814"/>
                    <a:pt x="-1846" y="3290"/>
                    <a:pt x="5488" y="1480"/>
                  </a:cubicBezTo>
                  <a:cubicBezTo>
                    <a:pt x="12727" y="-330"/>
                    <a:pt x="20252" y="-2235"/>
                    <a:pt x="25110" y="7290"/>
                  </a:cubicBezTo>
                  <a:cubicBezTo>
                    <a:pt x="27777" y="12624"/>
                    <a:pt x="32920" y="14053"/>
                    <a:pt x="38159" y="1433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A25147F-C45B-4D0D-B079-2F39944F8BE9}"/>
                </a:ext>
              </a:extLst>
            </p:cNvPr>
            <p:cNvSpPr/>
            <p:nvPr/>
          </p:nvSpPr>
          <p:spPr>
            <a:xfrm>
              <a:off x="3728535" y="1055063"/>
              <a:ext cx="26635" cy="37304"/>
            </a:xfrm>
            <a:custGeom>
              <a:avLst/>
              <a:gdLst>
                <a:gd name="connsiteX0" fmla="*/ 11240 w 26635"/>
                <a:gd name="connsiteY0" fmla="*/ 2252 h 37304"/>
                <a:gd name="connsiteX1" fmla="*/ 26575 w 26635"/>
                <a:gd name="connsiteY1" fmla="*/ 24826 h 37304"/>
                <a:gd name="connsiteX2" fmla="*/ 26479 w 26635"/>
                <a:gd name="connsiteY2" fmla="*/ 36447 h 37304"/>
                <a:gd name="connsiteX3" fmla="*/ 23146 w 26635"/>
                <a:gd name="connsiteY3" fmla="*/ 37304 h 37304"/>
                <a:gd name="connsiteX4" fmla="*/ 0 w 26635"/>
                <a:gd name="connsiteY4" fmla="*/ 5776 h 37304"/>
                <a:gd name="connsiteX5" fmla="*/ 11240 w 26635"/>
                <a:gd name="connsiteY5" fmla="*/ 2252 h 3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35" h="37304">
                  <a:moveTo>
                    <a:pt x="11240" y="2252"/>
                  </a:moveTo>
                  <a:cubicBezTo>
                    <a:pt x="23813" y="3681"/>
                    <a:pt x="27146" y="12634"/>
                    <a:pt x="26575" y="24826"/>
                  </a:cubicBezTo>
                  <a:cubicBezTo>
                    <a:pt x="26575" y="28732"/>
                    <a:pt x="26479" y="32542"/>
                    <a:pt x="26479" y="36447"/>
                  </a:cubicBezTo>
                  <a:cubicBezTo>
                    <a:pt x="25336" y="36733"/>
                    <a:pt x="24194" y="37018"/>
                    <a:pt x="23146" y="37304"/>
                  </a:cubicBezTo>
                  <a:cubicBezTo>
                    <a:pt x="14859" y="27303"/>
                    <a:pt x="9144" y="15016"/>
                    <a:pt x="0" y="5776"/>
                  </a:cubicBezTo>
                  <a:cubicBezTo>
                    <a:pt x="2191" y="-1463"/>
                    <a:pt x="6382" y="-986"/>
                    <a:pt x="11240" y="2252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8C0AB2D-14A9-4E59-B63F-8A2B1A37119D}"/>
                </a:ext>
              </a:extLst>
            </p:cNvPr>
            <p:cNvSpPr/>
            <p:nvPr/>
          </p:nvSpPr>
          <p:spPr>
            <a:xfrm>
              <a:off x="3823682" y="1141802"/>
              <a:ext cx="24487" cy="22079"/>
            </a:xfrm>
            <a:custGeom>
              <a:avLst/>
              <a:gdLst>
                <a:gd name="connsiteX0" fmla="*/ 3818 w 24487"/>
                <a:gd name="connsiteY0" fmla="*/ 0 h 22079"/>
                <a:gd name="connsiteX1" fmla="*/ 8962 w 24487"/>
                <a:gd name="connsiteY1" fmla="*/ 1048 h 22079"/>
                <a:gd name="connsiteX2" fmla="*/ 24297 w 24487"/>
                <a:gd name="connsiteY2" fmla="*/ 17335 h 22079"/>
                <a:gd name="connsiteX3" fmla="*/ 24487 w 24487"/>
                <a:gd name="connsiteY3" fmla="*/ 17621 h 22079"/>
                <a:gd name="connsiteX4" fmla="*/ 5247 w 24487"/>
                <a:gd name="connsiteY4" fmla="*/ 16002 h 22079"/>
                <a:gd name="connsiteX5" fmla="*/ 3818 w 24487"/>
                <a:gd name="connsiteY5" fmla="*/ 0 h 2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487" h="22079">
                  <a:moveTo>
                    <a:pt x="3818" y="0"/>
                  </a:moveTo>
                  <a:cubicBezTo>
                    <a:pt x="5533" y="381"/>
                    <a:pt x="7247" y="667"/>
                    <a:pt x="8962" y="1048"/>
                  </a:cubicBezTo>
                  <a:cubicBezTo>
                    <a:pt x="14105" y="6382"/>
                    <a:pt x="20677" y="10287"/>
                    <a:pt x="24297" y="17335"/>
                  </a:cubicBezTo>
                  <a:lnTo>
                    <a:pt x="24487" y="17621"/>
                  </a:lnTo>
                  <a:cubicBezTo>
                    <a:pt x="13533" y="23813"/>
                    <a:pt x="12771" y="23813"/>
                    <a:pt x="5247" y="16002"/>
                  </a:cubicBezTo>
                  <a:cubicBezTo>
                    <a:pt x="675" y="11144"/>
                    <a:pt x="-3135" y="6096"/>
                    <a:pt x="3818" y="0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477877A-E3BE-49FA-A8B0-C35AFC722CDD}"/>
                </a:ext>
              </a:extLst>
            </p:cNvPr>
            <p:cNvSpPr/>
            <p:nvPr/>
          </p:nvSpPr>
          <p:spPr>
            <a:xfrm>
              <a:off x="3763397" y="1097130"/>
              <a:ext cx="12382" cy="13769"/>
            </a:xfrm>
            <a:custGeom>
              <a:avLst/>
              <a:gdLst>
                <a:gd name="connsiteX0" fmla="*/ 2000 w 12382"/>
                <a:gd name="connsiteY0" fmla="*/ 0 h 13769"/>
                <a:gd name="connsiteX1" fmla="*/ 12383 w 12382"/>
                <a:gd name="connsiteY1" fmla="*/ 11335 h 13769"/>
                <a:gd name="connsiteX2" fmla="*/ 12383 w 12382"/>
                <a:gd name="connsiteY2" fmla="*/ 11335 h 13769"/>
                <a:gd name="connsiteX3" fmla="*/ 0 w 12382"/>
                <a:gd name="connsiteY3" fmla="*/ 3620 h 13769"/>
                <a:gd name="connsiteX4" fmla="*/ 2000 w 12382"/>
                <a:gd name="connsiteY4" fmla="*/ 0 h 13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" h="13769">
                  <a:moveTo>
                    <a:pt x="2000" y="0"/>
                  </a:moveTo>
                  <a:cubicBezTo>
                    <a:pt x="6953" y="2191"/>
                    <a:pt x="10382" y="5906"/>
                    <a:pt x="12383" y="11335"/>
                  </a:cubicBezTo>
                  <a:lnTo>
                    <a:pt x="12383" y="11335"/>
                  </a:lnTo>
                  <a:cubicBezTo>
                    <a:pt x="4096" y="16669"/>
                    <a:pt x="667" y="12859"/>
                    <a:pt x="0" y="3620"/>
                  </a:cubicBezTo>
                  <a:cubicBezTo>
                    <a:pt x="667" y="2381"/>
                    <a:pt x="1333" y="1143"/>
                    <a:pt x="2000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6058E1B9-ADF1-4470-9E59-C762A0082B3F}"/>
                </a:ext>
              </a:extLst>
            </p:cNvPr>
            <p:cNvSpPr/>
            <p:nvPr/>
          </p:nvSpPr>
          <p:spPr>
            <a:xfrm>
              <a:off x="3941228" y="1176378"/>
              <a:ext cx="10382" cy="4214"/>
            </a:xfrm>
            <a:custGeom>
              <a:avLst/>
              <a:gdLst>
                <a:gd name="connsiteX0" fmla="*/ 10382 w 10382"/>
                <a:gd name="connsiteY0" fmla="*/ 0 h 4214"/>
                <a:gd name="connsiteX1" fmla="*/ 0 w 10382"/>
                <a:gd name="connsiteY1" fmla="*/ 0 h 4214"/>
                <a:gd name="connsiteX2" fmla="*/ 10382 w 10382"/>
                <a:gd name="connsiteY2" fmla="*/ 0 h 4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82" h="4214">
                  <a:moveTo>
                    <a:pt x="10382" y="0"/>
                  </a:moveTo>
                  <a:cubicBezTo>
                    <a:pt x="6953" y="5620"/>
                    <a:pt x="3429" y="5620"/>
                    <a:pt x="0" y="0"/>
                  </a:cubicBezTo>
                  <a:cubicBezTo>
                    <a:pt x="3524" y="0"/>
                    <a:pt x="6953" y="0"/>
                    <a:pt x="10382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7D7E7D3D-BAFE-42E4-A7CF-49EFD525FB58}"/>
                </a:ext>
              </a:extLst>
            </p:cNvPr>
            <p:cNvSpPr/>
            <p:nvPr/>
          </p:nvSpPr>
          <p:spPr>
            <a:xfrm>
              <a:off x="3755015" y="1091415"/>
              <a:ext cx="10382" cy="8043"/>
            </a:xfrm>
            <a:custGeom>
              <a:avLst/>
              <a:gdLst>
                <a:gd name="connsiteX0" fmla="*/ 0 w 10382"/>
                <a:gd name="connsiteY0" fmla="*/ 0 h 8043"/>
                <a:gd name="connsiteX1" fmla="*/ 10382 w 10382"/>
                <a:gd name="connsiteY1" fmla="*/ 5620 h 8043"/>
                <a:gd name="connsiteX2" fmla="*/ 10382 w 10382"/>
                <a:gd name="connsiteY2" fmla="*/ 5715 h 8043"/>
                <a:gd name="connsiteX3" fmla="*/ 0 w 10382"/>
                <a:gd name="connsiteY3" fmla="*/ 0 h 8043"/>
                <a:gd name="connsiteX4" fmla="*/ 0 w 10382"/>
                <a:gd name="connsiteY4" fmla="*/ 0 h 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82" h="8043">
                  <a:moveTo>
                    <a:pt x="0" y="0"/>
                  </a:moveTo>
                  <a:cubicBezTo>
                    <a:pt x="4286" y="95"/>
                    <a:pt x="8096" y="1143"/>
                    <a:pt x="10382" y="5620"/>
                  </a:cubicBezTo>
                  <a:lnTo>
                    <a:pt x="10382" y="5715"/>
                  </a:lnTo>
                  <a:cubicBezTo>
                    <a:pt x="4286" y="9525"/>
                    <a:pt x="0" y="9335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809B14F8-A3B9-4D4A-A411-DC0EADD48BC9}"/>
                </a:ext>
              </a:extLst>
            </p:cNvPr>
            <p:cNvSpPr/>
            <p:nvPr/>
          </p:nvSpPr>
          <p:spPr>
            <a:xfrm>
              <a:off x="3190908" y="1215812"/>
              <a:ext cx="274356" cy="288512"/>
            </a:xfrm>
            <a:custGeom>
              <a:avLst/>
              <a:gdLst>
                <a:gd name="connsiteX0" fmla="*/ 263974 w 274356"/>
                <a:gd name="connsiteY0" fmla="*/ 0 h 288512"/>
                <a:gd name="connsiteX1" fmla="*/ 274356 w 274356"/>
                <a:gd name="connsiteY1" fmla="*/ 28289 h 288512"/>
                <a:gd name="connsiteX2" fmla="*/ 266355 w 274356"/>
                <a:gd name="connsiteY2" fmla="*/ 42005 h 288512"/>
                <a:gd name="connsiteX3" fmla="*/ 238923 w 274356"/>
                <a:gd name="connsiteY3" fmla="*/ 79438 h 288512"/>
                <a:gd name="connsiteX4" fmla="*/ 231398 w 274356"/>
                <a:gd name="connsiteY4" fmla="*/ 88392 h 288512"/>
                <a:gd name="connsiteX5" fmla="*/ 213301 w 274356"/>
                <a:gd name="connsiteY5" fmla="*/ 81915 h 288512"/>
                <a:gd name="connsiteX6" fmla="*/ 207014 w 274356"/>
                <a:gd name="connsiteY6" fmla="*/ 73628 h 288512"/>
                <a:gd name="connsiteX7" fmla="*/ 197775 w 274356"/>
                <a:gd name="connsiteY7" fmla="*/ 41624 h 288512"/>
                <a:gd name="connsiteX8" fmla="*/ 180154 w 274356"/>
                <a:gd name="connsiteY8" fmla="*/ 40957 h 288512"/>
                <a:gd name="connsiteX9" fmla="*/ 173772 w 274356"/>
                <a:gd name="connsiteY9" fmla="*/ 48673 h 288512"/>
                <a:gd name="connsiteX10" fmla="*/ 163580 w 274356"/>
                <a:gd name="connsiteY10" fmla="*/ 90202 h 288512"/>
                <a:gd name="connsiteX11" fmla="*/ 166724 w 274356"/>
                <a:gd name="connsiteY11" fmla="*/ 101917 h 288512"/>
                <a:gd name="connsiteX12" fmla="*/ 178439 w 274356"/>
                <a:gd name="connsiteY12" fmla="*/ 107728 h 288512"/>
                <a:gd name="connsiteX13" fmla="*/ 183964 w 274356"/>
                <a:gd name="connsiteY13" fmla="*/ 112490 h 288512"/>
                <a:gd name="connsiteX14" fmla="*/ 199013 w 274356"/>
                <a:gd name="connsiteY14" fmla="*/ 125825 h 288512"/>
                <a:gd name="connsiteX15" fmla="*/ 220445 w 274356"/>
                <a:gd name="connsiteY15" fmla="*/ 132112 h 288512"/>
                <a:gd name="connsiteX16" fmla="*/ 225112 w 274356"/>
                <a:gd name="connsiteY16" fmla="*/ 132016 h 288512"/>
                <a:gd name="connsiteX17" fmla="*/ 244924 w 274356"/>
                <a:gd name="connsiteY17" fmla="*/ 133350 h 288512"/>
                <a:gd name="connsiteX18" fmla="*/ 250544 w 274356"/>
                <a:gd name="connsiteY18" fmla="*/ 149447 h 288512"/>
                <a:gd name="connsiteX19" fmla="*/ 255687 w 274356"/>
                <a:gd name="connsiteY19" fmla="*/ 156686 h 288512"/>
                <a:gd name="connsiteX20" fmla="*/ 262640 w 274356"/>
                <a:gd name="connsiteY20" fmla="*/ 166592 h 288512"/>
                <a:gd name="connsiteX21" fmla="*/ 261307 w 274356"/>
                <a:gd name="connsiteY21" fmla="*/ 185452 h 288512"/>
                <a:gd name="connsiteX22" fmla="*/ 262926 w 274356"/>
                <a:gd name="connsiteY22" fmla="*/ 196786 h 288512"/>
                <a:gd name="connsiteX23" fmla="*/ 253211 w 274356"/>
                <a:gd name="connsiteY23" fmla="*/ 196215 h 288512"/>
                <a:gd name="connsiteX24" fmla="*/ 224921 w 274356"/>
                <a:gd name="connsiteY24" fmla="*/ 190881 h 288512"/>
                <a:gd name="connsiteX25" fmla="*/ 229589 w 274356"/>
                <a:gd name="connsiteY25" fmla="*/ 207550 h 288512"/>
                <a:gd name="connsiteX26" fmla="*/ 228636 w 274356"/>
                <a:gd name="connsiteY26" fmla="*/ 216503 h 288512"/>
                <a:gd name="connsiteX27" fmla="*/ 220064 w 274356"/>
                <a:gd name="connsiteY27" fmla="*/ 211646 h 288512"/>
                <a:gd name="connsiteX28" fmla="*/ 208253 w 274356"/>
                <a:gd name="connsiteY28" fmla="*/ 193738 h 288512"/>
                <a:gd name="connsiteX29" fmla="*/ 201871 w 274356"/>
                <a:gd name="connsiteY29" fmla="*/ 191833 h 288512"/>
                <a:gd name="connsiteX30" fmla="*/ 202919 w 274356"/>
                <a:gd name="connsiteY30" fmla="*/ 201073 h 288512"/>
                <a:gd name="connsiteX31" fmla="*/ 203681 w 274356"/>
                <a:gd name="connsiteY31" fmla="*/ 210122 h 288512"/>
                <a:gd name="connsiteX32" fmla="*/ 198061 w 274356"/>
                <a:gd name="connsiteY32" fmla="*/ 215265 h 288512"/>
                <a:gd name="connsiteX33" fmla="*/ 180535 w 274356"/>
                <a:gd name="connsiteY33" fmla="*/ 241840 h 288512"/>
                <a:gd name="connsiteX34" fmla="*/ 175772 w 274356"/>
                <a:gd name="connsiteY34" fmla="*/ 258508 h 288512"/>
                <a:gd name="connsiteX35" fmla="*/ 191203 w 274356"/>
                <a:gd name="connsiteY35" fmla="*/ 264795 h 288512"/>
                <a:gd name="connsiteX36" fmla="*/ 201680 w 274356"/>
                <a:gd name="connsiteY36" fmla="*/ 259271 h 288512"/>
                <a:gd name="connsiteX37" fmla="*/ 222635 w 274356"/>
                <a:gd name="connsiteY37" fmla="*/ 265843 h 288512"/>
                <a:gd name="connsiteX38" fmla="*/ 213110 w 274356"/>
                <a:gd name="connsiteY38" fmla="*/ 276034 h 288512"/>
                <a:gd name="connsiteX39" fmla="*/ 194346 w 274356"/>
                <a:gd name="connsiteY39" fmla="*/ 280702 h 288512"/>
                <a:gd name="connsiteX40" fmla="*/ 181202 w 274356"/>
                <a:gd name="connsiteY40" fmla="*/ 288417 h 288512"/>
                <a:gd name="connsiteX41" fmla="*/ 175963 w 274356"/>
                <a:gd name="connsiteY41" fmla="*/ 288512 h 288512"/>
                <a:gd name="connsiteX42" fmla="*/ 172248 w 274356"/>
                <a:gd name="connsiteY42" fmla="*/ 279178 h 288512"/>
                <a:gd name="connsiteX43" fmla="*/ 152150 w 274356"/>
                <a:gd name="connsiteY43" fmla="*/ 254889 h 288512"/>
                <a:gd name="connsiteX44" fmla="*/ 125195 w 274356"/>
                <a:gd name="connsiteY44" fmla="*/ 248126 h 288512"/>
                <a:gd name="connsiteX45" fmla="*/ 88047 w 274356"/>
                <a:gd name="connsiteY45" fmla="*/ 254603 h 288512"/>
                <a:gd name="connsiteX46" fmla="*/ 88047 w 274356"/>
                <a:gd name="connsiteY46" fmla="*/ 254603 h 288512"/>
                <a:gd name="connsiteX47" fmla="*/ 77760 w 274356"/>
                <a:gd name="connsiteY47" fmla="*/ 248888 h 288512"/>
                <a:gd name="connsiteX48" fmla="*/ 66044 w 274356"/>
                <a:gd name="connsiteY48" fmla="*/ 234791 h 288512"/>
                <a:gd name="connsiteX49" fmla="*/ 28992 w 274356"/>
                <a:gd name="connsiteY49" fmla="*/ 199644 h 288512"/>
                <a:gd name="connsiteX50" fmla="*/ 10609 w 274356"/>
                <a:gd name="connsiteY50" fmla="*/ 180975 h 288512"/>
                <a:gd name="connsiteX51" fmla="*/ 10323 w 274356"/>
                <a:gd name="connsiteY51" fmla="*/ 175641 h 288512"/>
                <a:gd name="connsiteX52" fmla="*/ 22420 w 274356"/>
                <a:gd name="connsiteY52" fmla="*/ 85249 h 288512"/>
                <a:gd name="connsiteX53" fmla="*/ 98429 w 274356"/>
                <a:gd name="connsiteY53" fmla="*/ 48768 h 288512"/>
                <a:gd name="connsiteX54" fmla="*/ 114146 w 274356"/>
                <a:gd name="connsiteY54" fmla="*/ 39910 h 288512"/>
                <a:gd name="connsiteX55" fmla="*/ 131195 w 274356"/>
                <a:gd name="connsiteY55" fmla="*/ 37814 h 288512"/>
                <a:gd name="connsiteX56" fmla="*/ 154627 w 274356"/>
                <a:gd name="connsiteY56" fmla="*/ 40957 h 288512"/>
                <a:gd name="connsiteX57" fmla="*/ 165200 w 274356"/>
                <a:gd name="connsiteY57" fmla="*/ 39910 h 288512"/>
                <a:gd name="connsiteX58" fmla="*/ 181202 w 274356"/>
                <a:gd name="connsiteY58" fmla="*/ 28670 h 288512"/>
                <a:gd name="connsiteX59" fmla="*/ 195680 w 274356"/>
                <a:gd name="connsiteY59" fmla="*/ 28575 h 288512"/>
                <a:gd name="connsiteX60" fmla="*/ 199680 w 274356"/>
                <a:gd name="connsiteY60" fmla="*/ 18288 h 288512"/>
                <a:gd name="connsiteX61" fmla="*/ 210920 w 274356"/>
                <a:gd name="connsiteY61" fmla="*/ 14192 h 288512"/>
                <a:gd name="connsiteX62" fmla="*/ 228160 w 274356"/>
                <a:gd name="connsiteY62" fmla="*/ 36100 h 288512"/>
                <a:gd name="connsiteX63" fmla="*/ 233970 w 274356"/>
                <a:gd name="connsiteY63" fmla="*/ 44387 h 288512"/>
                <a:gd name="connsiteX64" fmla="*/ 245210 w 274356"/>
                <a:gd name="connsiteY64" fmla="*/ 39529 h 288512"/>
                <a:gd name="connsiteX65" fmla="*/ 259592 w 274356"/>
                <a:gd name="connsiteY65" fmla="*/ 7144 h 288512"/>
                <a:gd name="connsiteX66" fmla="*/ 263974 w 274356"/>
                <a:gd name="connsiteY66" fmla="*/ 0 h 28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74356" h="288512">
                  <a:moveTo>
                    <a:pt x="263974" y="0"/>
                  </a:moveTo>
                  <a:cubicBezTo>
                    <a:pt x="261593" y="12001"/>
                    <a:pt x="269784" y="19336"/>
                    <a:pt x="274356" y="28289"/>
                  </a:cubicBezTo>
                  <a:cubicBezTo>
                    <a:pt x="271784" y="32956"/>
                    <a:pt x="270165" y="39910"/>
                    <a:pt x="266355" y="42005"/>
                  </a:cubicBezTo>
                  <a:cubicBezTo>
                    <a:pt x="251782" y="50101"/>
                    <a:pt x="248067" y="67056"/>
                    <a:pt x="238923" y="79438"/>
                  </a:cubicBezTo>
                  <a:cubicBezTo>
                    <a:pt x="236542" y="82677"/>
                    <a:pt x="236828" y="89535"/>
                    <a:pt x="231398" y="88392"/>
                  </a:cubicBezTo>
                  <a:cubicBezTo>
                    <a:pt x="225302" y="87058"/>
                    <a:pt x="217492" y="90488"/>
                    <a:pt x="213301" y="81915"/>
                  </a:cubicBezTo>
                  <a:cubicBezTo>
                    <a:pt x="211777" y="78772"/>
                    <a:pt x="209110" y="76390"/>
                    <a:pt x="207014" y="73628"/>
                  </a:cubicBezTo>
                  <a:cubicBezTo>
                    <a:pt x="201776" y="63722"/>
                    <a:pt x="200252" y="52483"/>
                    <a:pt x="197775" y="41624"/>
                  </a:cubicBezTo>
                  <a:cubicBezTo>
                    <a:pt x="191965" y="38576"/>
                    <a:pt x="185964" y="39148"/>
                    <a:pt x="180154" y="40957"/>
                  </a:cubicBezTo>
                  <a:cubicBezTo>
                    <a:pt x="176820" y="42005"/>
                    <a:pt x="173296" y="44291"/>
                    <a:pt x="173772" y="48673"/>
                  </a:cubicBezTo>
                  <a:cubicBezTo>
                    <a:pt x="175582" y="64103"/>
                    <a:pt x="171200" y="77533"/>
                    <a:pt x="163580" y="90202"/>
                  </a:cubicBezTo>
                  <a:cubicBezTo>
                    <a:pt x="160913" y="94583"/>
                    <a:pt x="161961" y="99346"/>
                    <a:pt x="166724" y="101917"/>
                  </a:cubicBezTo>
                  <a:cubicBezTo>
                    <a:pt x="170534" y="104013"/>
                    <a:pt x="174629" y="105537"/>
                    <a:pt x="178439" y="107728"/>
                  </a:cubicBezTo>
                  <a:cubicBezTo>
                    <a:pt x="180535" y="108966"/>
                    <a:pt x="184154" y="111252"/>
                    <a:pt x="183964" y="112490"/>
                  </a:cubicBezTo>
                  <a:cubicBezTo>
                    <a:pt x="181773" y="127063"/>
                    <a:pt x="192822" y="122968"/>
                    <a:pt x="199013" y="125825"/>
                  </a:cubicBezTo>
                  <a:cubicBezTo>
                    <a:pt x="205871" y="128968"/>
                    <a:pt x="214920" y="122968"/>
                    <a:pt x="220445" y="132112"/>
                  </a:cubicBezTo>
                  <a:cubicBezTo>
                    <a:pt x="220921" y="132874"/>
                    <a:pt x="224350" y="132874"/>
                    <a:pt x="225112" y="132016"/>
                  </a:cubicBezTo>
                  <a:cubicBezTo>
                    <a:pt x="232446" y="122587"/>
                    <a:pt x="238161" y="128207"/>
                    <a:pt x="244924" y="133350"/>
                  </a:cubicBezTo>
                  <a:cubicBezTo>
                    <a:pt x="250734" y="137732"/>
                    <a:pt x="253496" y="141637"/>
                    <a:pt x="250544" y="149447"/>
                  </a:cubicBezTo>
                  <a:cubicBezTo>
                    <a:pt x="249020" y="153448"/>
                    <a:pt x="251496" y="157162"/>
                    <a:pt x="255687" y="156686"/>
                  </a:cubicBezTo>
                  <a:cubicBezTo>
                    <a:pt x="263688" y="155734"/>
                    <a:pt x="264641" y="160306"/>
                    <a:pt x="262640" y="166592"/>
                  </a:cubicBezTo>
                  <a:cubicBezTo>
                    <a:pt x="260640" y="172879"/>
                    <a:pt x="257878" y="178689"/>
                    <a:pt x="261307" y="185452"/>
                  </a:cubicBezTo>
                  <a:cubicBezTo>
                    <a:pt x="263117" y="188976"/>
                    <a:pt x="268546" y="192881"/>
                    <a:pt x="262926" y="196786"/>
                  </a:cubicBezTo>
                  <a:cubicBezTo>
                    <a:pt x="260640" y="198406"/>
                    <a:pt x="255020" y="198120"/>
                    <a:pt x="253211" y="196215"/>
                  </a:cubicBezTo>
                  <a:cubicBezTo>
                    <a:pt x="244448" y="186881"/>
                    <a:pt x="234256" y="193262"/>
                    <a:pt x="224921" y="190881"/>
                  </a:cubicBezTo>
                  <a:cubicBezTo>
                    <a:pt x="223874" y="198120"/>
                    <a:pt x="227969" y="202311"/>
                    <a:pt x="229589" y="207550"/>
                  </a:cubicBezTo>
                  <a:cubicBezTo>
                    <a:pt x="230636" y="210883"/>
                    <a:pt x="233399" y="215265"/>
                    <a:pt x="228636" y="216503"/>
                  </a:cubicBezTo>
                  <a:cubicBezTo>
                    <a:pt x="226160" y="217170"/>
                    <a:pt x="221302" y="214312"/>
                    <a:pt x="220064" y="211646"/>
                  </a:cubicBezTo>
                  <a:cubicBezTo>
                    <a:pt x="216920" y="204883"/>
                    <a:pt x="213777" y="198501"/>
                    <a:pt x="208253" y="193738"/>
                  </a:cubicBezTo>
                  <a:cubicBezTo>
                    <a:pt x="206157" y="191929"/>
                    <a:pt x="204157" y="189833"/>
                    <a:pt x="201871" y="191833"/>
                  </a:cubicBezTo>
                  <a:cubicBezTo>
                    <a:pt x="198251" y="195072"/>
                    <a:pt x="200252" y="198215"/>
                    <a:pt x="202919" y="201073"/>
                  </a:cubicBezTo>
                  <a:cubicBezTo>
                    <a:pt x="205490" y="203740"/>
                    <a:pt x="211682" y="206026"/>
                    <a:pt x="203681" y="210122"/>
                  </a:cubicBezTo>
                  <a:cubicBezTo>
                    <a:pt x="201490" y="211264"/>
                    <a:pt x="198918" y="213074"/>
                    <a:pt x="198061" y="215265"/>
                  </a:cubicBezTo>
                  <a:cubicBezTo>
                    <a:pt x="191298" y="233267"/>
                    <a:pt x="191298" y="233362"/>
                    <a:pt x="180535" y="241840"/>
                  </a:cubicBezTo>
                  <a:cubicBezTo>
                    <a:pt x="173867" y="247079"/>
                    <a:pt x="172439" y="252222"/>
                    <a:pt x="175772" y="258508"/>
                  </a:cubicBezTo>
                  <a:cubicBezTo>
                    <a:pt x="179106" y="264700"/>
                    <a:pt x="184345" y="266891"/>
                    <a:pt x="191203" y="264795"/>
                  </a:cubicBezTo>
                  <a:cubicBezTo>
                    <a:pt x="195203" y="263557"/>
                    <a:pt x="199013" y="255556"/>
                    <a:pt x="201680" y="259271"/>
                  </a:cubicBezTo>
                  <a:cubicBezTo>
                    <a:pt x="207776" y="267843"/>
                    <a:pt x="217968" y="255746"/>
                    <a:pt x="222635" y="265843"/>
                  </a:cubicBezTo>
                  <a:cubicBezTo>
                    <a:pt x="221302" y="271272"/>
                    <a:pt x="217682" y="274130"/>
                    <a:pt x="213110" y="276034"/>
                  </a:cubicBezTo>
                  <a:cubicBezTo>
                    <a:pt x="207014" y="278035"/>
                    <a:pt x="200442" y="278035"/>
                    <a:pt x="194346" y="280702"/>
                  </a:cubicBezTo>
                  <a:cubicBezTo>
                    <a:pt x="189965" y="283274"/>
                    <a:pt x="185012" y="284702"/>
                    <a:pt x="181202" y="288417"/>
                  </a:cubicBezTo>
                  <a:cubicBezTo>
                    <a:pt x="179487" y="288417"/>
                    <a:pt x="177677" y="288417"/>
                    <a:pt x="175963" y="288512"/>
                  </a:cubicBezTo>
                  <a:cubicBezTo>
                    <a:pt x="172724" y="286322"/>
                    <a:pt x="172439" y="283083"/>
                    <a:pt x="172248" y="279178"/>
                  </a:cubicBezTo>
                  <a:cubicBezTo>
                    <a:pt x="171200" y="260223"/>
                    <a:pt x="167771" y="255460"/>
                    <a:pt x="152150" y="254889"/>
                  </a:cubicBezTo>
                  <a:cubicBezTo>
                    <a:pt x="142530" y="254508"/>
                    <a:pt x="133386" y="252508"/>
                    <a:pt x="125195" y="248126"/>
                  </a:cubicBezTo>
                  <a:cubicBezTo>
                    <a:pt x="110907" y="240602"/>
                    <a:pt x="99191" y="243840"/>
                    <a:pt x="88047" y="254603"/>
                  </a:cubicBezTo>
                  <a:lnTo>
                    <a:pt x="88047" y="254603"/>
                  </a:lnTo>
                  <a:cubicBezTo>
                    <a:pt x="85380" y="251079"/>
                    <a:pt x="80522" y="252222"/>
                    <a:pt x="77760" y="248888"/>
                  </a:cubicBezTo>
                  <a:cubicBezTo>
                    <a:pt x="75093" y="242887"/>
                    <a:pt x="71474" y="236791"/>
                    <a:pt x="66044" y="234791"/>
                  </a:cubicBezTo>
                  <a:cubicBezTo>
                    <a:pt x="48995" y="228600"/>
                    <a:pt x="38898" y="214408"/>
                    <a:pt x="28992" y="199644"/>
                  </a:cubicBezTo>
                  <a:cubicBezTo>
                    <a:pt x="24039" y="192214"/>
                    <a:pt x="18324" y="185261"/>
                    <a:pt x="10609" y="180975"/>
                  </a:cubicBezTo>
                  <a:cubicBezTo>
                    <a:pt x="10514" y="179165"/>
                    <a:pt x="10418" y="177356"/>
                    <a:pt x="10323" y="175641"/>
                  </a:cubicBezTo>
                  <a:cubicBezTo>
                    <a:pt x="-7298" y="139922"/>
                    <a:pt x="-1774" y="112014"/>
                    <a:pt x="22420" y="85249"/>
                  </a:cubicBezTo>
                  <a:cubicBezTo>
                    <a:pt x="44042" y="61341"/>
                    <a:pt x="67187" y="46863"/>
                    <a:pt x="98429" y="48768"/>
                  </a:cubicBezTo>
                  <a:cubicBezTo>
                    <a:pt x="104335" y="49149"/>
                    <a:pt x="109193" y="43529"/>
                    <a:pt x="114146" y="39910"/>
                  </a:cubicBezTo>
                  <a:cubicBezTo>
                    <a:pt x="119956" y="39338"/>
                    <a:pt x="127195" y="40957"/>
                    <a:pt x="131195" y="37814"/>
                  </a:cubicBezTo>
                  <a:cubicBezTo>
                    <a:pt x="140816" y="30289"/>
                    <a:pt x="147483" y="32099"/>
                    <a:pt x="154627" y="40957"/>
                  </a:cubicBezTo>
                  <a:cubicBezTo>
                    <a:pt x="157865" y="44958"/>
                    <a:pt x="162342" y="44482"/>
                    <a:pt x="165200" y="39910"/>
                  </a:cubicBezTo>
                  <a:cubicBezTo>
                    <a:pt x="169105" y="33528"/>
                    <a:pt x="173582" y="28480"/>
                    <a:pt x="181202" y="28670"/>
                  </a:cubicBezTo>
                  <a:cubicBezTo>
                    <a:pt x="190727" y="34290"/>
                    <a:pt x="192632" y="34385"/>
                    <a:pt x="195680" y="28575"/>
                  </a:cubicBezTo>
                  <a:cubicBezTo>
                    <a:pt x="197394" y="25336"/>
                    <a:pt x="197775" y="21241"/>
                    <a:pt x="199680" y="18288"/>
                  </a:cubicBezTo>
                  <a:cubicBezTo>
                    <a:pt x="202252" y="14192"/>
                    <a:pt x="206062" y="12192"/>
                    <a:pt x="210920" y="14192"/>
                  </a:cubicBezTo>
                  <a:cubicBezTo>
                    <a:pt x="220254" y="18097"/>
                    <a:pt x="227874" y="23431"/>
                    <a:pt x="228160" y="36100"/>
                  </a:cubicBezTo>
                  <a:cubicBezTo>
                    <a:pt x="228255" y="39814"/>
                    <a:pt x="229874" y="43339"/>
                    <a:pt x="233970" y="44387"/>
                  </a:cubicBezTo>
                  <a:cubicBezTo>
                    <a:pt x="238733" y="45529"/>
                    <a:pt x="242924" y="43529"/>
                    <a:pt x="245210" y="39529"/>
                  </a:cubicBezTo>
                  <a:cubicBezTo>
                    <a:pt x="251020" y="29337"/>
                    <a:pt x="259497" y="20574"/>
                    <a:pt x="259592" y="7144"/>
                  </a:cubicBezTo>
                  <a:cubicBezTo>
                    <a:pt x="259592" y="4381"/>
                    <a:pt x="262450" y="2191"/>
                    <a:pt x="263974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75A40FD-FB94-475A-BC71-8C0A4B5AE8D8}"/>
                </a:ext>
              </a:extLst>
            </p:cNvPr>
            <p:cNvSpPr/>
            <p:nvPr/>
          </p:nvSpPr>
          <p:spPr>
            <a:xfrm>
              <a:off x="3372014" y="1481330"/>
              <a:ext cx="143399" cy="93683"/>
            </a:xfrm>
            <a:custGeom>
              <a:avLst/>
              <a:gdLst>
                <a:gd name="connsiteX0" fmla="*/ 31147 w 143399"/>
                <a:gd name="connsiteY0" fmla="*/ 5849 h 93683"/>
                <a:gd name="connsiteX1" fmla="*/ 41529 w 143399"/>
                <a:gd name="connsiteY1" fmla="*/ 229 h 93683"/>
                <a:gd name="connsiteX2" fmla="*/ 56388 w 143399"/>
                <a:gd name="connsiteY2" fmla="*/ 2896 h 93683"/>
                <a:gd name="connsiteX3" fmla="*/ 74200 w 143399"/>
                <a:gd name="connsiteY3" fmla="*/ 19565 h 93683"/>
                <a:gd name="connsiteX4" fmla="*/ 77248 w 143399"/>
                <a:gd name="connsiteY4" fmla="*/ 23756 h 93683"/>
                <a:gd name="connsiteX5" fmla="*/ 86582 w 143399"/>
                <a:gd name="connsiteY5" fmla="*/ 22899 h 93683"/>
                <a:gd name="connsiteX6" fmla="*/ 89059 w 143399"/>
                <a:gd name="connsiteY6" fmla="*/ 16231 h 93683"/>
                <a:gd name="connsiteX7" fmla="*/ 97536 w 143399"/>
                <a:gd name="connsiteY7" fmla="*/ 134 h 93683"/>
                <a:gd name="connsiteX8" fmla="*/ 124301 w 143399"/>
                <a:gd name="connsiteY8" fmla="*/ 11564 h 93683"/>
                <a:gd name="connsiteX9" fmla="*/ 129445 w 143399"/>
                <a:gd name="connsiteY9" fmla="*/ 22899 h 93683"/>
                <a:gd name="connsiteX10" fmla="*/ 134588 w 143399"/>
                <a:gd name="connsiteY10" fmla="*/ 28519 h 93683"/>
                <a:gd name="connsiteX11" fmla="*/ 139732 w 143399"/>
                <a:gd name="connsiteY11" fmla="*/ 45473 h 93683"/>
                <a:gd name="connsiteX12" fmla="*/ 124206 w 143399"/>
                <a:gd name="connsiteY12" fmla="*/ 51093 h 93683"/>
                <a:gd name="connsiteX13" fmla="*/ 118967 w 143399"/>
                <a:gd name="connsiteY13" fmla="*/ 85002 h 93683"/>
                <a:gd name="connsiteX14" fmla="*/ 87916 w 143399"/>
                <a:gd name="connsiteY14" fmla="*/ 85002 h 93683"/>
                <a:gd name="connsiteX15" fmla="*/ 64770 w 143399"/>
                <a:gd name="connsiteY15" fmla="*/ 86907 h 93683"/>
                <a:gd name="connsiteX16" fmla="*/ 58484 w 143399"/>
                <a:gd name="connsiteY16" fmla="*/ 85573 h 93683"/>
                <a:gd name="connsiteX17" fmla="*/ 25718 w 143399"/>
                <a:gd name="connsiteY17" fmla="*/ 56998 h 93683"/>
                <a:gd name="connsiteX18" fmla="*/ 15811 w 143399"/>
                <a:gd name="connsiteY18" fmla="*/ 42044 h 93683"/>
                <a:gd name="connsiteX19" fmla="*/ 0 w 143399"/>
                <a:gd name="connsiteY19" fmla="*/ 22803 h 93683"/>
                <a:gd name="connsiteX20" fmla="*/ 10287 w 143399"/>
                <a:gd name="connsiteY20" fmla="*/ 11564 h 93683"/>
                <a:gd name="connsiteX21" fmla="*/ 31147 w 143399"/>
                <a:gd name="connsiteY21" fmla="*/ 5849 h 93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3399" h="93683">
                  <a:moveTo>
                    <a:pt x="31147" y="5849"/>
                  </a:moveTo>
                  <a:cubicBezTo>
                    <a:pt x="34576" y="3944"/>
                    <a:pt x="38005" y="2039"/>
                    <a:pt x="41529" y="229"/>
                  </a:cubicBezTo>
                  <a:cubicBezTo>
                    <a:pt x="46482" y="1087"/>
                    <a:pt x="51626" y="1468"/>
                    <a:pt x="56388" y="2896"/>
                  </a:cubicBezTo>
                  <a:cubicBezTo>
                    <a:pt x="64580" y="5373"/>
                    <a:pt x="72771" y="8230"/>
                    <a:pt x="74200" y="19565"/>
                  </a:cubicBezTo>
                  <a:cubicBezTo>
                    <a:pt x="74390" y="21089"/>
                    <a:pt x="76010" y="22613"/>
                    <a:pt x="77248" y="23756"/>
                  </a:cubicBezTo>
                  <a:cubicBezTo>
                    <a:pt x="80486" y="26614"/>
                    <a:pt x="83630" y="24708"/>
                    <a:pt x="86582" y="22899"/>
                  </a:cubicBezTo>
                  <a:cubicBezTo>
                    <a:pt x="88868" y="21470"/>
                    <a:pt x="89916" y="19660"/>
                    <a:pt x="89059" y="16231"/>
                  </a:cubicBezTo>
                  <a:cubicBezTo>
                    <a:pt x="85154" y="515"/>
                    <a:pt x="85344" y="801"/>
                    <a:pt x="97536" y="134"/>
                  </a:cubicBezTo>
                  <a:cubicBezTo>
                    <a:pt x="108204" y="-533"/>
                    <a:pt x="117729" y="991"/>
                    <a:pt x="124301" y="11564"/>
                  </a:cubicBezTo>
                  <a:cubicBezTo>
                    <a:pt x="126016" y="15374"/>
                    <a:pt x="127730" y="19089"/>
                    <a:pt x="129445" y="22899"/>
                  </a:cubicBezTo>
                  <a:cubicBezTo>
                    <a:pt x="131159" y="24708"/>
                    <a:pt x="132969" y="26614"/>
                    <a:pt x="134588" y="28519"/>
                  </a:cubicBezTo>
                  <a:cubicBezTo>
                    <a:pt x="145161" y="36139"/>
                    <a:pt x="145352" y="36900"/>
                    <a:pt x="139732" y="45473"/>
                  </a:cubicBezTo>
                  <a:cubicBezTo>
                    <a:pt x="135827" y="51569"/>
                    <a:pt x="128206" y="45473"/>
                    <a:pt x="124206" y="51093"/>
                  </a:cubicBezTo>
                  <a:cubicBezTo>
                    <a:pt x="125921" y="62999"/>
                    <a:pt x="120491" y="73667"/>
                    <a:pt x="118967" y="85002"/>
                  </a:cubicBezTo>
                  <a:cubicBezTo>
                    <a:pt x="108585" y="92241"/>
                    <a:pt x="98298" y="100242"/>
                    <a:pt x="87916" y="85002"/>
                  </a:cubicBezTo>
                  <a:cubicBezTo>
                    <a:pt x="80201" y="85097"/>
                    <a:pt x="72009" y="76334"/>
                    <a:pt x="64770" y="86907"/>
                  </a:cubicBezTo>
                  <a:cubicBezTo>
                    <a:pt x="63246" y="89097"/>
                    <a:pt x="59436" y="88621"/>
                    <a:pt x="58484" y="85573"/>
                  </a:cubicBezTo>
                  <a:cubicBezTo>
                    <a:pt x="53054" y="68428"/>
                    <a:pt x="36005" y="67476"/>
                    <a:pt x="25718" y="56998"/>
                  </a:cubicBezTo>
                  <a:cubicBezTo>
                    <a:pt x="21241" y="52521"/>
                    <a:pt x="15907" y="49093"/>
                    <a:pt x="15811" y="42044"/>
                  </a:cubicBezTo>
                  <a:cubicBezTo>
                    <a:pt x="15621" y="30328"/>
                    <a:pt x="7525" y="26995"/>
                    <a:pt x="0" y="22803"/>
                  </a:cubicBezTo>
                  <a:cubicBezTo>
                    <a:pt x="95" y="15469"/>
                    <a:pt x="3620" y="11754"/>
                    <a:pt x="10287" y="11564"/>
                  </a:cubicBezTo>
                  <a:cubicBezTo>
                    <a:pt x="16383" y="5468"/>
                    <a:pt x="25241" y="12231"/>
                    <a:pt x="31147" y="5849"/>
                  </a:cubicBezTo>
                  <a:close/>
                </a:path>
              </a:pathLst>
            </a:custGeom>
            <a:solidFill>
              <a:srgbClr val="BBE1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6EEE9205-3395-4ADA-BBC0-0CF3FA6C1378}"/>
                </a:ext>
              </a:extLst>
            </p:cNvPr>
            <p:cNvSpPr/>
            <p:nvPr/>
          </p:nvSpPr>
          <p:spPr>
            <a:xfrm>
              <a:off x="3460026" y="1555092"/>
              <a:ext cx="77628" cy="22703"/>
            </a:xfrm>
            <a:custGeom>
              <a:avLst/>
              <a:gdLst>
                <a:gd name="connsiteX0" fmla="*/ 0 w 77628"/>
                <a:gd name="connsiteY0" fmla="*/ 11239 h 22703"/>
                <a:gd name="connsiteX1" fmla="*/ 31051 w 77628"/>
                <a:gd name="connsiteY1" fmla="*/ 11239 h 22703"/>
                <a:gd name="connsiteX2" fmla="*/ 77629 w 77628"/>
                <a:gd name="connsiteY2" fmla="*/ 0 h 22703"/>
                <a:gd name="connsiteX3" fmla="*/ 67342 w 77628"/>
                <a:gd name="connsiteY3" fmla="*/ 5715 h 22703"/>
                <a:gd name="connsiteX4" fmla="*/ 14288 w 77628"/>
                <a:gd name="connsiteY4" fmla="*/ 22193 h 22703"/>
                <a:gd name="connsiteX5" fmla="*/ 0 w 77628"/>
                <a:gd name="connsiteY5" fmla="*/ 11239 h 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28" h="22703">
                  <a:moveTo>
                    <a:pt x="0" y="11239"/>
                  </a:moveTo>
                  <a:cubicBezTo>
                    <a:pt x="10382" y="20764"/>
                    <a:pt x="20765" y="12668"/>
                    <a:pt x="31051" y="11239"/>
                  </a:cubicBezTo>
                  <a:cubicBezTo>
                    <a:pt x="44101" y="2762"/>
                    <a:pt x="49530" y="1429"/>
                    <a:pt x="77629" y="0"/>
                  </a:cubicBezTo>
                  <a:cubicBezTo>
                    <a:pt x="75438" y="4572"/>
                    <a:pt x="71533" y="5524"/>
                    <a:pt x="67342" y="5715"/>
                  </a:cubicBezTo>
                  <a:cubicBezTo>
                    <a:pt x="51244" y="17240"/>
                    <a:pt x="32194" y="17621"/>
                    <a:pt x="14288" y="22193"/>
                  </a:cubicBezTo>
                  <a:cubicBezTo>
                    <a:pt x="7144" y="24003"/>
                    <a:pt x="857" y="21145"/>
                    <a:pt x="0" y="1123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D16D8E81-A7EB-46E5-B30A-0E0915030110}"/>
                </a:ext>
              </a:extLst>
            </p:cNvPr>
            <p:cNvSpPr/>
            <p:nvPr/>
          </p:nvSpPr>
          <p:spPr>
            <a:xfrm>
              <a:off x="3496221" y="1130848"/>
              <a:ext cx="15430" cy="17240"/>
            </a:xfrm>
            <a:custGeom>
              <a:avLst/>
              <a:gdLst>
                <a:gd name="connsiteX0" fmla="*/ 15430 w 15430"/>
                <a:gd name="connsiteY0" fmla="*/ 0 h 17240"/>
                <a:gd name="connsiteX1" fmla="*/ 95 w 15430"/>
                <a:gd name="connsiteY1" fmla="*/ 17240 h 17240"/>
                <a:gd name="connsiteX2" fmla="*/ 0 w 15430"/>
                <a:gd name="connsiteY2" fmla="*/ 11335 h 17240"/>
                <a:gd name="connsiteX3" fmla="*/ 15430 w 15430"/>
                <a:gd name="connsiteY3" fmla="*/ 0 h 1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30" h="17240">
                  <a:moveTo>
                    <a:pt x="15430" y="0"/>
                  </a:moveTo>
                  <a:cubicBezTo>
                    <a:pt x="12382" y="7906"/>
                    <a:pt x="6858" y="13240"/>
                    <a:pt x="95" y="17240"/>
                  </a:cubicBezTo>
                  <a:cubicBezTo>
                    <a:pt x="95" y="15240"/>
                    <a:pt x="0" y="13335"/>
                    <a:pt x="0" y="11335"/>
                  </a:cubicBezTo>
                  <a:cubicBezTo>
                    <a:pt x="2953" y="4096"/>
                    <a:pt x="8096" y="191"/>
                    <a:pt x="15430" y="0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C3D6BB0-E466-497E-9EC6-8EBA58F66742}"/>
                </a:ext>
              </a:extLst>
            </p:cNvPr>
            <p:cNvSpPr/>
            <p:nvPr/>
          </p:nvSpPr>
          <p:spPr>
            <a:xfrm>
              <a:off x="3692816" y="1052219"/>
              <a:ext cx="46958" cy="21720"/>
            </a:xfrm>
            <a:custGeom>
              <a:avLst/>
              <a:gdLst>
                <a:gd name="connsiteX0" fmla="*/ 46958 w 46958"/>
                <a:gd name="connsiteY0" fmla="*/ 5097 h 21720"/>
                <a:gd name="connsiteX1" fmla="*/ 36290 w 46958"/>
                <a:gd name="connsiteY1" fmla="*/ 11002 h 21720"/>
                <a:gd name="connsiteX2" fmla="*/ 35052 w 46958"/>
                <a:gd name="connsiteY2" fmla="*/ 14622 h 21720"/>
                <a:gd name="connsiteX3" fmla="*/ 12764 w 46958"/>
                <a:gd name="connsiteY3" fmla="*/ 19384 h 21720"/>
                <a:gd name="connsiteX4" fmla="*/ 10382 w 46958"/>
                <a:gd name="connsiteY4" fmla="*/ 16622 h 21720"/>
                <a:gd name="connsiteX5" fmla="*/ 0 w 46958"/>
                <a:gd name="connsiteY5" fmla="*/ 5287 h 21720"/>
                <a:gd name="connsiteX6" fmla="*/ 10382 w 46958"/>
                <a:gd name="connsiteY6" fmla="*/ 5192 h 21720"/>
                <a:gd name="connsiteX7" fmla="*/ 29051 w 46958"/>
                <a:gd name="connsiteY7" fmla="*/ 5097 h 21720"/>
                <a:gd name="connsiteX8" fmla="*/ 46958 w 46958"/>
                <a:gd name="connsiteY8" fmla="*/ 5097 h 2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8" h="21720">
                  <a:moveTo>
                    <a:pt x="46958" y="5097"/>
                  </a:moveTo>
                  <a:cubicBezTo>
                    <a:pt x="42672" y="5478"/>
                    <a:pt x="38672" y="6335"/>
                    <a:pt x="36290" y="11002"/>
                  </a:cubicBezTo>
                  <a:cubicBezTo>
                    <a:pt x="35909" y="12241"/>
                    <a:pt x="35528" y="13384"/>
                    <a:pt x="35052" y="14622"/>
                  </a:cubicBezTo>
                  <a:cubicBezTo>
                    <a:pt x="28766" y="22528"/>
                    <a:pt x="21241" y="23385"/>
                    <a:pt x="12764" y="19384"/>
                  </a:cubicBezTo>
                  <a:cubicBezTo>
                    <a:pt x="12002" y="18432"/>
                    <a:pt x="11144" y="17575"/>
                    <a:pt x="10382" y="16622"/>
                  </a:cubicBezTo>
                  <a:cubicBezTo>
                    <a:pt x="6953" y="12812"/>
                    <a:pt x="3524" y="9097"/>
                    <a:pt x="0" y="5287"/>
                  </a:cubicBezTo>
                  <a:cubicBezTo>
                    <a:pt x="3429" y="5287"/>
                    <a:pt x="6953" y="5287"/>
                    <a:pt x="10382" y="5192"/>
                  </a:cubicBezTo>
                  <a:cubicBezTo>
                    <a:pt x="16574" y="8907"/>
                    <a:pt x="22479" y="12050"/>
                    <a:pt x="29051" y="5097"/>
                  </a:cubicBezTo>
                  <a:cubicBezTo>
                    <a:pt x="34576" y="-713"/>
                    <a:pt x="41053" y="-2618"/>
                    <a:pt x="46958" y="5097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2C0828BE-777E-4391-B834-3CAE86343709}"/>
                </a:ext>
              </a:extLst>
            </p:cNvPr>
            <p:cNvSpPr/>
            <p:nvPr/>
          </p:nvSpPr>
          <p:spPr>
            <a:xfrm>
              <a:off x="3177588" y="1245990"/>
              <a:ext cx="127274" cy="145272"/>
            </a:xfrm>
            <a:custGeom>
              <a:avLst/>
              <a:gdLst>
                <a:gd name="connsiteX0" fmla="*/ 127275 w 127274"/>
                <a:gd name="connsiteY0" fmla="*/ 9446 h 145272"/>
                <a:gd name="connsiteX1" fmla="*/ 102034 w 127274"/>
                <a:gd name="connsiteY1" fmla="*/ 24400 h 145272"/>
                <a:gd name="connsiteX2" fmla="*/ 39835 w 127274"/>
                <a:gd name="connsiteY2" fmla="*/ 57071 h 145272"/>
                <a:gd name="connsiteX3" fmla="*/ 29929 w 127274"/>
                <a:gd name="connsiteY3" fmla="*/ 69453 h 145272"/>
                <a:gd name="connsiteX4" fmla="*/ 21547 w 127274"/>
                <a:gd name="connsiteY4" fmla="*/ 90884 h 145272"/>
                <a:gd name="connsiteX5" fmla="*/ 21928 w 127274"/>
                <a:gd name="connsiteY5" fmla="*/ 96314 h 145272"/>
                <a:gd name="connsiteX6" fmla="*/ 23548 w 127274"/>
                <a:gd name="connsiteY6" fmla="*/ 145272 h 145272"/>
                <a:gd name="connsiteX7" fmla="*/ 2021 w 127274"/>
                <a:gd name="connsiteY7" fmla="*/ 126127 h 145272"/>
                <a:gd name="connsiteX8" fmla="*/ 21 w 127274"/>
                <a:gd name="connsiteY8" fmla="*/ 118888 h 145272"/>
                <a:gd name="connsiteX9" fmla="*/ 2783 w 127274"/>
                <a:gd name="connsiteY9" fmla="*/ 105267 h 145272"/>
                <a:gd name="connsiteX10" fmla="*/ 11165 w 127274"/>
                <a:gd name="connsiteY10" fmla="*/ 79645 h 145272"/>
                <a:gd name="connsiteX11" fmla="*/ 8117 w 127274"/>
                <a:gd name="connsiteY11" fmla="*/ 54689 h 145272"/>
                <a:gd name="connsiteX12" fmla="*/ 8117 w 127274"/>
                <a:gd name="connsiteY12" fmla="*/ 49070 h 145272"/>
                <a:gd name="connsiteX13" fmla="*/ 25357 w 127274"/>
                <a:gd name="connsiteY13" fmla="*/ 52403 h 145272"/>
                <a:gd name="connsiteX14" fmla="*/ 40883 w 127274"/>
                <a:gd name="connsiteY14" fmla="*/ 39735 h 145272"/>
                <a:gd name="connsiteX15" fmla="*/ 39264 w 127274"/>
                <a:gd name="connsiteY15" fmla="*/ 37735 h 145272"/>
                <a:gd name="connsiteX16" fmla="*/ 56123 w 127274"/>
                <a:gd name="connsiteY16" fmla="*/ 22781 h 145272"/>
                <a:gd name="connsiteX17" fmla="*/ 75364 w 127274"/>
                <a:gd name="connsiteY17" fmla="*/ 20590 h 145272"/>
                <a:gd name="connsiteX18" fmla="*/ 80698 w 127274"/>
                <a:gd name="connsiteY18" fmla="*/ 14970 h 145272"/>
                <a:gd name="connsiteX19" fmla="*/ 80698 w 127274"/>
                <a:gd name="connsiteY19" fmla="*/ 14970 h 145272"/>
                <a:gd name="connsiteX20" fmla="*/ 87175 w 127274"/>
                <a:gd name="connsiteY20" fmla="*/ 6683 h 145272"/>
                <a:gd name="connsiteX21" fmla="*/ 102415 w 127274"/>
                <a:gd name="connsiteY21" fmla="*/ 6398 h 145272"/>
                <a:gd name="connsiteX22" fmla="*/ 119941 w 127274"/>
                <a:gd name="connsiteY22" fmla="*/ 10779 h 145272"/>
                <a:gd name="connsiteX23" fmla="*/ 127275 w 127274"/>
                <a:gd name="connsiteY23" fmla="*/ 9446 h 145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74" h="145272">
                  <a:moveTo>
                    <a:pt x="127275" y="9446"/>
                  </a:moveTo>
                  <a:cubicBezTo>
                    <a:pt x="121846" y="20399"/>
                    <a:pt x="113273" y="24400"/>
                    <a:pt x="102034" y="24400"/>
                  </a:cubicBezTo>
                  <a:cubicBezTo>
                    <a:pt x="76697" y="24400"/>
                    <a:pt x="56314" y="36497"/>
                    <a:pt x="39835" y="57071"/>
                  </a:cubicBezTo>
                  <a:cubicBezTo>
                    <a:pt x="36502" y="61262"/>
                    <a:pt x="34025" y="67834"/>
                    <a:pt x="29929" y="69453"/>
                  </a:cubicBezTo>
                  <a:cubicBezTo>
                    <a:pt x="19166" y="73644"/>
                    <a:pt x="17356" y="80407"/>
                    <a:pt x="21547" y="90884"/>
                  </a:cubicBezTo>
                  <a:cubicBezTo>
                    <a:pt x="22214" y="92504"/>
                    <a:pt x="22500" y="94790"/>
                    <a:pt x="21928" y="96314"/>
                  </a:cubicBezTo>
                  <a:cubicBezTo>
                    <a:pt x="15166" y="112982"/>
                    <a:pt x="19738" y="129080"/>
                    <a:pt x="23548" y="145272"/>
                  </a:cubicBezTo>
                  <a:cubicBezTo>
                    <a:pt x="14594" y="141462"/>
                    <a:pt x="12784" y="127937"/>
                    <a:pt x="2021" y="126127"/>
                  </a:cubicBezTo>
                  <a:cubicBezTo>
                    <a:pt x="973" y="125936"/>
                    <a:pt x="-170" y="121269"/>
                    <a:pt x="21" y="118888"/>
                  </a:cubicBezTo>
                  <a:cubicBezTo>
                    <a:pt x="497" y="114316"/>
                    <a:pt x="2974" y="109744"/>
                    <a:pt x="2783" y="105267"/>
                  </a:cubicBezTo>
                  <a:cubicBezTo>
                    <a:pt x="2497" y="95266"/>
                    <a:pt x="14118" y="89741"/>
                    <a:pt x="11165" y="79645"/>
                  </a:cubicBezTo>
                  <a:cubicBezTo>
                    <a:pt x="8689" y="71358"/>
                    <a:pt x="8022" y="63167"/>
                    <a:pt x="8117" y="54689"/>
                  </a:cubicBezTo>
                  <a:cubicBezTo>
                    <a:pt x="8117" y="52784"/>
                    <a:pt x="8117" y="50975"/>
                    <a:pt x="8117" y="49070"/>
                  </a:cubicBezTo>
                  <a:cubicBezTo>
                    <a:pt x="14118" y="48879"/>
                    <a:pt x="19642" y="50594"/>
                    <a:pt x="25357" y="52403"/>
                  </a:cubicBezTo>
                  <a:cubicBezTo>
                    <a:pt x="32977" y="54785"/>
                    <a:pt x="36787" y="51070"/>
                    <a:pt x="40883" y="39735"/>
                  </a:cubicBezTo>
                  <a:cubicBezTo>
                    <a:pt x="40978" y="39354"/>
                    <a:pt x="39835" y="38402"/>
                    <a:pt x="39264" y="37735"/>
                  </a:cubicBezTo>
                  <a:cubicBezTo>
                    <a:pt x="40121" y="26305"/>
                    <a:pt x="47836" y="21923"/>
                    <a:pt x="56123" y="22781"/>
                  </a:cubicBezTo>
                  <a:cubicBezTo>
                    <a:pt x="62981" y="23352"/>
                    <a:pt x="68982" y="20685"/>
                    <a:pt x="75364" y="20590"/>
                  </a:cubicBezTo>
                  <a:cubicBezTo>
                    <a:pt x="77173" y="18780"/>
                    <a:pt x="79078" y="17066"/>
                    <a:pt x="80698" y="14970"/>
                  </a:cubicBezTo>
                  <a:lnTo>
                    <a:pt x="80698" y="14970"/>
                  </a:lnTo>
                  <a:cubicBezTo>
                    <a:pt x="82888" y="12208"/>
                    <a:pt x="84984" y="9446"/>
                    <a:pt x="87175" y="6683"/>
                  </a:cubicBezTo>
                  <a:cubicBezTo>
                    <a:pt x="94033" y="-1889"/>
                    <a:pt x="95176" y="-2461"/>
                    <a:pt x="102415" y="6398"/>
                  </a:cubicBezTo>
                  <a:cubicBezTo>
                    <a:pt x="107844" y="13065"/>
                    <a:pt x="112797" y="14780"/>
                    <a:pt x="119941" y="10779"/>
                  </a:cubicBezTo>
                  <a:cubicBezTo>
                    <a:pt x="122036" y="9731"/>
                    <a:pt x="124798" y="9922"/>
                    <a:pt x="127275" y="9446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7A5D86FD-5564-4E7F-93EF-1F5F4B2F1159}"/>
                </a:ext>
              </a:extLst>
            </p:cNvPr>
            <p:cNvSpPr/>
            <p:nvPr/>
          </p:nvSpPr>
          <p:spPr>
            <a:xfrm>
              <a:off x="3268668" y="1464509"/>
              <a:ext cx="10286" cy="5715"/>
            </a:xfrm>
            <a:custGeom>
              <a:avLst/>
              <a:gdLst>
                <a:gd name="connsiteX0" fmla="*/ 0 w 10286"/>
                <a:gd name="connsiteY0" fmla="*/ 0 h 5715"/>
                <a:gd name="connsiteX1" fmla="*/ 10287 w 10286"/>
                <a:gd name="connsiteY1" fmla="*/ 5715 h 5715"/>
                <a:gd name="connsiteX2" fmla="*/ 0 w 10286"/>
                <a:gd name="connsiteY2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6" h="5715">
                  <a:moveTo>
                    <a:pt x="0" y="0"/>
                  </a:moveTo>
                  <a:cubicBezTo>
                    <a:pt x="4286" y="191"/>
                    <a:pt x="8096" y="1143"/>
                    <a:pt x="10287" y="5715"/>
                  </a:cubicBezTo>
                  <a:cubicBezTo>
                    <a:pt x="6001" y="5620"/>
                    <a:pt x="2096" y="4572"/>
                    <a:pt x="0" y="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EF927BC-1F57-4680-89B1-49149B677A35}"/>
                </a:ext>
              </a:extLst>
            </p:cNvPr>
            <p:cNvSpPr/>
            <p:nvPr/>
          </p:nvSpPr>
          <p:spPr>
            <a:xfrm>
              <a:off x="4044626" y="1238386"/>
              <a:ext cx="26446" cy="45243"/>
            </a:xfrm>
            <a:custGeom>
              <a:avLst/>
              <a:gdLst>
                <a:gd name="connsiteX0" fmla="*/ 26047 w 26446"/>
                <a:gd name="connsiteY0" fmla="*/ 45244 h 45243"/>
                <a:gd name="connsiteX1" fmla="*/ 12426 w 26446"/>
                <a:gd name="connsiteY1" fmla="*/ 29908 h 45243"/>
                <a:gd name="connsiteX2" fmla="*/ 139 w 26446"/>
                <a:gd name="connsiteY2" fmla="*/ 0 h 45243"/>
                <a:gd name="connsiteX3" fmla="*/ 10426 w 26446"/>
                <a:gd name="connsiteY3" fmla="*/ 17050 h 45243"/>
                <a:gd name="connsiteX4" fmla="*/ 26047 w 26446"/>
                <a:gd name="connsiteY4" fmla="*/ 45244 h 45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46" h="45243">
                  <a:moveTo>
                    <a:pt x="26047" y="45244"/>
                  </a:moveTo>
                  <a:cubicBezTo>
                    <a:pt x="21570" y="40005"/>
                    <a:pt x="17951" y="32957"/>
                    <a:pt x="12426" y="29908"/>
                  </a:cubicBezTo>
                  <a:cubicBezTo>
                    <a:pt x="234" y="23146"/>
                    <a:pt x="-432" y="12192"/>
                    <a:pt x="139" y="0"/>
                  </a:cubicBezTo>
                  <a:cubicBezTo>
                    <a:pt x="6807" y="3334"/>
                    <a:pt x="3854" y="13621"/>
                    <a:pt x="10426" y="17050"/>
                  </a:cubicBezTo>
                  <a:cubicBezTo>
                    <a:pt x="18237" y="24765"/>
                    <a:pt x="28619" y="30670"/>
                    <a:pt x="26047" y="45244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1EF6FD2-977C-4240-AC19-1AE3896C2088}"/>
                </a:ext>
              </a:extLst>
            </p:cNvPr>
            <p:cNvSpPr/>
            <p:nvPr/>
          </p:nvSpPr>
          <p:spPr>
            <a:xfrm>
              <a:off x="4063696" y="1283725"/>
              <a:ext cx="12049" cy="22574"/>
            </a:xfrm>
            <a:custGeom>
              <a:avLst/>
              <a:gdLst>
                <a:gd name="connsiteX0" fmla="*/ 6977 w 12049"/>
                <a:gd name="connsiteY0" fmla="*/ 22574 h 22574"/>
                <a:gd name="connsiteX1" fmla="*/ 3263 w 12049"/>
                <a:gd name="connsiteY1" fmla="*/ 16097 h 22574"/>
                <a:gd name="connsiteX2" fmla="*/ 4025 w 12049"/>
                <a:gd name="connsiteY2" fmla="*/ 3905 h 22574"/>
                <a:gd name="connsiteX3" fmla="*/ 6977 w 12049"/>
                <a:gd name="connsiteY3" fmla="*/ 0 h 22574"/>
                <a:gd name="connsiteX4" fmla="*/ 6977 w 12049"/>
                <a:gd name="connsiteY4" fmla="*/ 22574 h 2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49" h="22574">
                  <a:moveTo>
                    <a:pt x="6977" y="22574"/>
                  </a:moveTo>
                  <a:cubicBezTo>
                    <a:pt x="5739" y="20383"/>
                    <a:pt x="4882" y="17812"/>
                    <a:pt x="3263" y="16097"/>
                  </a:cubicBezTo>
                  <a:cubicBezTo>
                    <a:pt x="-738" y="11525"/>
                    <a:pt x="-1690" y="7620"/>
                    <a:pt x="4025" y="3905"/>
                  </a:cubicBezTo>
                  <a:cubicBezTo>
                    <a:pt x="5263" y="3048"/>
                    <a:pt x="6025" y="1333"/>
                    <a:pt x="6977" y="0"/>
                  </a:cubicBezTo>
                  <a:cubicBezTo>
                    <a:pt x="13740" y="10763"/>
                    <a:pt x="13740" y="11620"/>
                    <a:pt x="6977" y="22574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3E25672-349C-4E72-B654-346F058A307B}"/>
                </a:ext>
              </a:extLst>
            </p:cNvPr>
            <p:cNvSpPr/>
            <p:nvPr/>
          </p:nvSpPr>
          <p:spPr>
            <a:xfrm>
              <a:off x="3656622" y="1044497"/>
              <a:ext cx="36290" cy="18809"/>
            </a:xfrm>
            <a:custGeom>
              <a:avLst/>
              <a:gdLst>
                <a:gd name="connsiteX0" fmla="*/ 36290 w 36290"/>
                <a:gd name="connsiteY0" fmla="*/ 13009 h 18809"/>
                <a:gd name="connsiteX1" fmla="*/ 0 w 36290"/>
                <a:gd name="connsiteY1" fmla="*/ 18628 h 18809"/>
                <a:gd name="connsiteX2" fmla="*/ 3143 w 36290"/>
                <a:gd name="connsiteY2" fmla="*/ 14342 h 18809"/>
                <a:gd name="connsiteX3" fmla="*/ 32956 w 36290"/>
                <a:gd name="connsiteY3" fmla="*/ 8913 h 18809"/>
                <a:gd name="connsiteX4" fmla="*/ 36290 w 36290"/>
                <a:gd name="connsiteY4" fmla="*/ 13009 h 1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90" h="18809">
                  <a:moveTo>
                    <a:pt x="36290" y="13009"/>
                  </a:moveTo>
                  <a:cubicBezTo>
                    <a:pt x="24955" y="20914"/>
                    <a:pt x="12287" y="18343"/>
                    <a:pt x="0" y="18628"/>
                  </a:cubicBezTo>
                  <a:cubicBezTo>
                    <a:pt x="1048" y="17200"/>
                    <a:pt x="2096" y="15771"/>
                    <a:pt x="3143" y="14342"/>
                  </a:cubicBezTo>
                  <a:cubicBezTo>
                    <a:pt x="16193" y="-3755"/>
                    <a:pt x="16193" y="-3755"/>
                    <a:pt x="32956" y="8913"/>
                  </a:cubicBezTo>
                  <a:cubicBezTo>
                    <a:pt x="34290" y="9961"/>
                    <a:pt x="35243" y="11675"/>
                    <a:pt x="36290" y="13009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96A8902-4BFB-4269-935A-57F513D51227}"/>
                </a:ext>
              </a:extLst>
            </p:cNvPr>
            <p:cNvSpPr/>
            <p:nvPr/>
          </p:nvSpPr>
          <p:spPr>
            <a:xfrm>
              <a:off x="3625570" y="1068841"/>
              <a:ext cx="20764" cy="11369"/>
            </a:xfrm>
            <a:custGeom>
              <a:avLst/>
              <a:gdLst>
                <a:gd name="connsiteX0" fmla="*/ 20765 w 20764"/>
                <a:gd name="connsiteY0" fmla="*/ 0 h 11369"/>
                <a:gd name="connsiteX1" fmla="*/ 0 w 20764"/>
                <a:gd name="connsiteY1" fmla="*/ 11239 h 11369"/>
                <a:gd name="connsiteX2" fmla="*/ 20765 w 20764"/>
                <a:gd name="connsiteY2" fmla="*/ 0 h 11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64" h="11369">
                  <a:moveTo>
                    <a:pt x="20765" y="0"/>
                  </a:moveTo>
                  <a:cubicBezTo>
                    <a:pt x="16764" y="10287"/>
                    <a:pt x="8954" y="11906"/>
                    <a:pt x="0" y="11239"/>
                  </a:cubicBezTo>
                  <a:cubicBezTo>
                    <a:pt x="5334" y="4001"/>
                    <a:pt x="12573" y="857"/>
                    <a:pt x="20765" y="0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986BEE4-20E8-4FEF-8C8B-0CD591A1CE48}"/>
                </a:ext>
              </a:extLst>
            </p:cNvPr>
            <p:cNvSpPr/>
            <p:nvPr/>
          </p:nvSpPr>
          <p:spPr>
            <a:xfrm>
              <a:off x="3646430" y="1063126"/>
              <a:ext cx="10286" cy="5715"/>
            </a:xfrm>
            <a:custGeom>
              <a:avLst/>
              <a:gdLst>
                <a:gd name="connsiteX0" fmla="*/ 10287 w 10286"/>
                <a:gd name="connsiteY0" fmla="*/ 0 h 5715"/>
                <a:gd name="connsiteX1" fmla="*/ 0 w 10286"/>
                <a:gd name="connsiteY1" fmla="*/ 5715 h 5715"/>
                <a:gd name="connsiteX2" fmla="*/ 10287 w 10286"/>
                <a:gd name="connsiteY2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6" h="5715">
                  <a:moveTo>
                    <a:pt x="10287" y="0"/>
                  </a:moveTo>
                  <a:cubicBezTo>
                    <a:pt x="8096" y="4572"/>
                    <a:pt x="4191" y="5620"/>
                    <a:pt x="0" y="5715"/>
                  </a:cubicBezTo>
                  <a:cubicBezTo>
                    <a:pt x="2191" y="1238"/>
                    <a:pt x="6001" y="95"/>
                    <a:pt x="10287" y="0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BF91DD96-A536-4381-ABA2-8C3BE3914AC6}"/>
                </a:ext>
              </a:extLst>
            </p:cNvPr>
            <p:cNvSpPr/>
            <p:nvPr/>
          </p:nvSpPr>
          <p:spPr>
            <a:xfrm>
              <a:off x="3537750" y="1544734"/>
              <a:ext cx="20669" cy="10358"/>
            </a:xfrm>
            <a:custGeom>
              <a:avLst/>
              <a:gdLst>
                <a:gd name="connsiteX0" fmla="*/ 0 w 20669"/>
                <a:gd name="connsiteY0" fmla="*/ 10358 h 10358"/>
                <a:gd name="connsiteX1" fmla="*/ 20669 w 20669"/>
                <a:gd name="connsiteY1" fmla="*/ 10358 h 10358"/>
                <a:gd name="connsiteX2" fmla="*/ 0 w 20669"/>
                <a:gd name="connsiteY2" fmla="*/ 10358 h 1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69" h="10358">
                  <a:moveTo>
                    <a:pt x="0" y="10358"/>
                  </a:moveTo>
                  <a:cubicBezTo>
                    <a:pt x="10001" y="-3453"/>
                    <a:pt x="10573" y="-3453"/>
                    <a:pt x="20669" y="10358"/>
                  </a:cubicBezTo>
                  <a:cubicBezTo>
                    <a:pt x="13716" y="10263"/>
                    <a:pt x="6858" y="10358"/>
                    <a:pt x="0" y="1035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68001407-01ED-4DD8-979A-C64820F52E34}"/>
                </a:ext>
              </a:extLst>
            </p:cNvPr>
            <p:cNvSpPr/>
            <p:nvPr/>
          </p:nvSpPr>
          <p:spPr>
            <a:xfrm>
              <a:off x="3511746" y="1079890"/>
              <a:ext cx="53661" cy="50958"/>
            </a:xfrm>
            <a:custGeom>
              <a:avLst/>
              <a:gdLst>
                <a:gd name="connsiteX0" fmla="*/ 36290 w 53661"/>
                <a:gd name="connsiteY0" fmla="*/ 28480 h 50958"/>
                <a:gd name="connsiteX1" fmla="*/ 9430 w 53661"/>
                <a:gd name="connsiteY1" fmla="*/ 46768 h 50958"/>
                <a:gd name="connsiteX2" fmla="*/ 0 w 53661"/>
                <a:gd name="connsiteY2" fmla="*/ 50959 h 50958"/>
                <a:gd name="connsiteX3" fmla="*/ 14859 w 53661"/>
                <a:gd name="connsiteY3" fmla="*/ 34195 h 50958"/>
                <a:gd name="connsiteX4" fmla="*/ 25717 w 53661"/>
                <a:gd name="connsiteY4" fmla="*/ 28194 h 50958"/>
                <a:gd name="connsiteX5" fmla="*/ 34766 w 53661"/>
                <a:gd name="connsiteY5" fmla="*/ 12383 h 50958"/>
                <a:gd name="connsiteX6" fmla="*/ 51625 w 53661"/>
                <a:gd name="connsiteY6" fmla="*/ 0 h 50958"/>
                <a:gd name="connsiteX7" fmla="*/ 52102 w 53661"/>
                <a:gd name="connsiteY7" fmla="*/ 476 h 50958"/>
                <a:gd name="connsiteX8" fmla="*/ 36290 w 53661"/>
                <a:gd name="connsiteY8" fmla="*/ 28480 h 5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661" h="50958">
                  <a:moveTo>
                    <a:pt x="36290" y="28480"/>
                  </a:moveTo>
                  <a:cubicBezTo>
                    <a:pt x="29337" y="38100"/>
                    <a:pt x="22289" y="47149"/>
                    <a:pt x="9430" y="46768"/>
                  </a:cubicBezTo>
                  <a:cubicBezTo>
                    <a:pt x="6286" y="46673"/>
                    <a:pt x="3143" y="49530"/>
                    <a:pt x="0" y="50959"/>
                  </a:cubicBezTo>
                  <a:cubicBezTo>
                    <a:pt x="2476" y="36481"/>
                    <a:pt x="2381" y="36290"/>
                    <a:pt x="14859" y="34195"/>
                  </a:cubicBezTo>
                  <a:cubicBezTo>
                    <a:pt x="19241" y="33433"/>
                    <a:pt x="23241" y="32576"/>
                    <a:pt x="25717" y="28194"/>
                  </a:cubicBezTo>
                  <a:cubicBezTo>
                    <a:pt x="26289" y="21241"/>
                    <a:pt x="29146" y="16097"/>
                    <a:pt x="34766" y="12383"/>
                  </a:cubicBezTo>
                  <a:cubicBezTo>
                    <a:pt x="40576" y="8573"/>
                    <a:pt x="46006" y="4191"/>
                    <a:pt x="51625" y="0"/>
                  </a:cubicBezTo>
                  <a:cubicBezTo>
                    <a:pt x="51625" y="0"/>
                    <a:pt x="52102" y="476"/>
                    <a:pt x="52102" y="476"/>
                  </a:cubicBezTo>
                  <a:cubicBezTo>
                    <a:pt x="58198" y="17526"/>
                    <a:pt x="45053" y="21622"/>
                    <a:pt x="36290" y="28480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36BAFAD-0003-4ADB-898D-A0D49639DA33}"/>
                </a:ext>
              </a:extLst>
            </p:cNvPr>
            <p:cNvSpPr/>
            <p:nvPr/>
          </p:nvSpPr>
          <p:spPr>
            <a:xfrm>
              <a:off x="3252952" y="1261055"/>
              <a:ext cx="5333" cy="5619"/>
            </a:xfrm>
            <a:custGeom>
              <a:avLst/>
              <a:gdLst>
                <a:gd name="connsiteX0" fmla="*/ 5334 w 5333"/>
                <a:gd name="connsiteY0" fmla="*/ 0 h 5619"/>
                <a:gd name="connsiteX1" fmla="*/ 0 w 5333"/>
                <a:gd name="connsiteY1" fmla="*/ 5620 h 5619"/>
                <a:gd name="connsiteX2" fmla="*/ 5334 w 5333"/>
                <a:gd name="connsiteY2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619">
                  <a:moveTo>
                    <a:pt x="5334" y="0"/>
                  </a:moveTo>
                  <a:cubicBezTo>
                    <a:pt x="3524" y="1810"/>
                    <a:pt x="1810" y="3715"/>
                    <a:pt x="0" y="5620"/>
                  </a:cubicBezTo>
                  <a:cubicBezTo>
                    <a:pt x="1714" y="3715"/>
                    <a:pt x="3524" y="1810"/>
                    <a:pt x="5334" y="0"/>
                  </a:cubicBezTo>
                  <a:close/>
                </a:path>
              </a:pathLst>
            </a:custGeom>
            <a:solidFill>
              <a:srgbClr val="86CC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DA8C045-ACC5-4CA0-91F1-85819FF3183E}"/>
                </a:ext>
              </a:extLst>
            </p:cNvPr>
            <p:cNvSpPr/>
            <p:nvPr/>
          </p:nvSpPr>
          <p:spPr>
            <a:xfrm>
              <a:off x="3888216" y="1136945"/>
              <a:ext cx="11674" cy="9559"/>
            </a:xfrm>
            <a:custGeom>
              <a:avLst/>
              <a:gdLst>
                <a:gd name="connsiteX0" fmla="*/ 7007 w 11674"/>
                <a:gd name="connsiteY0" fmla="*/ 0 h 9559"/>
                <a:gd name="connsiteX1" fmla="*/ 11674 w 11674"/>
                <a:gd name="connsiteY1" fmla="*/ 5524 h 9559"/>
                <a:gd name="connsiteX2" fmla="*/ 5578 w 11674"/>
                <a:gd name="connsiteY2" fmla="*/ 9430 h 9559"/>
                <a:gd name="connsiteX3" fmla="*/ 340 w 11674"/>
                <a:gd name="connsiteY3" fmla="*/ 2286 h 9559"/>
                <a:gd name="connsiteX4" fmla="*/ 7007 w 11674"/>
                <a:gd name="connsiteY4" fmla="*/ 0 h 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4" h="9559">
                  <a:moveTo>
                    <a:pt x="7007" y="0"/>
                  </a:moveTo>
                  <a:cubicBezTo>
                    <a:pt x="8531" y="1810"/>
                    <a:pt x="10150" y="3715"/>
                    <a:pt x="11674" y="5524"/>
                  </a:cubicBezTo>
                  <a:cubicBezTo>
                    <a:pt x="10246" y="8096"/>
                    <a:pt x="8341" y="10096"/>
                    <a:pt x="5578" y="9430"/>
                  </a:cubicBezTo>
                  <a:cubicBezTo>
                    <a:pt x="2245" y="8668"/>
                    <a:pt x="-1089" y="6667"/>
                    <a:pt x="340" y="2286"/>
                  </a:cubicBezTo>
                  <a:cubicBezTo>
                    <a:pt x="816" y="952"/>
                    <a:pt x="4626" y="762"/>
                    <a:pt x="7007" y="0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E7AC4D99-3DD2-4485-9BF1-AC7A3C6A3520}"/>
                </a:ext>
              </a:extLst>
            </p:cNvPr>
            <p:cNvSpPr/>
            <p:nvPr/>
          </p:nvSpPr>
          <p:spPr>
            <a:xfrm>
              <a:off x="3910272" y="1142469"/>
              <a:ext cx="5238" cy="5429"/>
            </a:xfrm>
            <a:custGeom>
              <a:avLst/>
              <a:gdLst>
                <a:gd name="connsiteX0" fmla="*/ 0 w 5238"/>
                <a:gd name="connsiteY0" fmla="*/ 0 h 5429"/>
                <a:gd name="connsiteX1" fmla="*/ 5239 w 5238"/>
                <a:gd name="connsiteY1" fmla="*/ 5429 h 5429"/>
                <a:gd name="connsiteX2" fmla="*/ 0 w 5238"/>
                <a:gd name="connsiteY2" fmla="*/ 0 h 5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8" h="5429">
                  <a:moveTo>
                    <a:pt x="0" y="0"/>
                  </a:moveTo>
                  <a:cubicBezTo>
                    <a:pt x="1715" y="1810"/>
                    <a:pt x="3524" y="3620"/>
                    <a:pt x="5239" y="5429"/>
                  </a:cubicBezTo>
                  <a:cubicBezTo>
                    <a:pt x="3524" y="3620"/>
                    <a:pt x="1715" y="1810"/>
                    <a:pt x="0" y="0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03082355-18B9-4F6E-B6E4-D734047A8B64}"/>
                </a:ext>
              </a:extLst>
            </p:cNvPr>
            <p:cNvSpPr/>
            <p:nvPr/>
          </p:nvSpPr>
          <p:spPr>
            <a:xfrm>
              <a:off x="3548036" y="1080176"/>
              <a:ext cx="25908" cy="28194"/>
            </a:xfrm>
            <a:custGeom>
              <a:avLst/>
              <a:gdLst>
                <a:gd name="connsiteX0" fmla="*/ 0 w 25908"/>
                <a:gd name="connsiteY0" fmla="*/ 28194 h 28194"/>
                <a:gd name="connsiteX1" fmla="*/ 9430 w 25908"/>
                <a:gd name="connsiteY1" fmla="*/ 15145 h 28194"/>
                <a:gd name="connsiteX2" fmla="*/ 15811 w 25908"/>
                <a:gd name="connsiteY2" fmla="*/ 286 h 28194"/>
                <a:gd name="connsiteX3" fmla="*/ 25908 w 25908"/>
                <a:gd name="connsiteY3" fmla="*/ 0 h 28194"/>
                <a:gd name="connsiteX4" fmla="*/ 21908 w 25908"/>
                <a:gd name="connsiteY4" fmla="*/ 10096 h 28194"/>
                <a:gd name="connsiteX5" fmla="*/ 0 w 25908"/>
                <a:gd name="connsiteY5" fmla="*/ 28194 h 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8" h="28194">
                  <a:moveTo>
                    <a:pt x="0" y="28194"/>
                  </a:moveTo>
                  <a:cubicBezTo>
                    <a:pt x="3143" y="23813"/>
                    <a:pt x="6001" y="19145"/>
                    <a:pt x="9430" y="15145"/>
                  </a:cubicBezTo>
                  <a:cubicBezTo>
                    <a:pt x="13145" y="10858"/>
                    <a:pt x="15335" y="6096"/>
                    <a:pt x="15811" y="286"/>
                  </a:cubicBezTo>
                  <a:cubicBezTo>
                    <a:pt x="19145" y="190"/>
                    <a:pt x="22479" y="95"/>
                    <a:pt x="25908" y="0"/>
                  </a:cubicBezTo>
                  <a:cubicBezTo>
                    <a:pt x="24575" y="3334"/>
                    <a:pt x="22860" y="6667"/>
                    <a:pt x="21908" y="10096"/>
                  </a:cubicBezTo>
                  <a:cubicBezTo>
                    <a:pt x="16955" y="26956"/>
                    <a:pt x="17050" y="27051"/>
                    <a:pt x="0" y="28194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D1736B1-3A33-4205-AE3A-7A4E041F27FA}"/>
                </a:ext>
              </a:extLst>
            </p:cNvPr>
            <p:cNvSpPr/>
            <p:nvPr/>
          </p:nvSpPr>
          <p:spPr>
            <a:xfrm>
              <a:off x="3832739" y="1142659"/>
              <a:ext cx="20591" cy="16478"/>
            </a:xfrm>
            <a:custGeom>
              <a:avLst/>
              <a:gdLst>
                <a:gd name="connsiteX0" fmla="*/ 15335 w 20591"/>
                <a:gd name="connsiteY0" fmla="*/ 16478 h 16478"/>
                <a:gd name="connsiteX1" fmla="*/ 0 w 20591"/>
                <a:gd name="connsiteY1" fmla="*/ 191 h 16478"/>
                <a:gd name="connsiteX2" fmla="*/ 20574 w 20591"/>
                <a:gd name="connsiteY2" fmla="*/ 0 h 16478"/>
                <a:gd name="connsiteX3" fmla="*/ 15335 w 20591"/>
                <a:gd name="connsiteY3" fmla="*/ 16478 h 1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91" h="16478">
                  <a:moveTo>
                    <a:pt x="15335" y="16478"/>
                  </a:moveTo>
                  <a:cubicBezTo>
                    <a:pt x="5620" y="16193"/>
                    <a:pt x="476" y="10763"/>
                    <a:pt x="0" y="191"/>
                  </a:cubicBezTo>
                  <a:cubicBezTo>
                    <a:pt x="6858" y="95"/>
                    <a:pt x="13716" y="95"/>
                    <a:pt x="20574" y="0"/>
                  </a:cubicBezTo>
                  <a:cubicBezTo>
                    <a:pt x="20860" y="6191"/>
                    <a:pt x="17526" y="11144"/>
                    <a:pt x="15335" y="16478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43672A4-CD52-4132-B7D2-15430BF79B89}"/>
                </a:ext>
              </a:extLst>
            </p:cNvPr>
            <p:cNvSpPr/>
            <p:nvPr/>
          </p:nvSpPr>
          <p:spPr>
            <a:xfrm>
              <a:off x="3474315" y="1179785"/>
              <a:ext cx="48109" cy="64411"/>
            </a:xfrm>
            <a:custGeom>
              <a:avLst/>
              <a:gdLst>
                <a:gd name="connsiteX0" fmla="*/ 1331 w 48109"/>
                <a:gd name="connsiteY0" fmla="*/ 64316 h 64411"/>
                <a:gd name="connsiteX1" fmla="*/ 4760 w 48109"/>
                <a:gd name="connsiteY1" fmla="*/ 50886 h 64411"/>
                <a:gd name="connsiteX2" fmla="*/ 2855 w 48109"/>
                <a:gd name="connsiteY2" fmla="*/ 29455 h 64411"/>
                <a:gd name="connsiteX3" fmla="*/ 7999 w 48109"/>
                <a:gd name="connsiteY3" fmla="*/ 12881 h 64411"/>
                <a:gd name="connsiteX4" fmla="*/ 36574 w 48109"/>
                <a:gd name="connsiteY4" fmla="*/ 594 h 64411"/>
                <a:gd name="connsiteX5" fmla="*/ 46385 w 48109"/>
                <a:gd name="connsiteY5" fmla="*/ 6595 h 64411"/>
                <a:gd name="connsiteX6" fmla="*/ 34859 w 48109"/>
                <a:gd name="connsiteY6" fmla="*/ 46028 h 64411"/>
                <a:gd name="connsiteX7" fmla="*/ 27049 w 48109"/>
                <a:gd name="connsiteY7" fmla="*/ 53077 h 64411"/>
                <a:gd name="connsiteX8" fmla="*/ 27049 w 48109"/>
                <a:gd name="connsiteY8" fmla="*/ 53077 h 64411"/>
                <a:gd name="connsiteX9" fmla="*/ 6380 w 48109"/>
                <a:gd name="connsiteY9" fmla="*/ 64411 h 64411"/>
                <a:gd name="connsiteX10" fmla="*/ 1331 w 48109"/>
                <a:gd name="connsiteY10" fmla="*/ 64316 h 6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109" h="64411">
                  <a:moveTo>
                    <a:pt x="1331" y="64316"/>
                  </a:moveTo>
                  <a:cubicBezTo>
                    <a:pt x="2474" y="59839"/>
                    <a:pt x="3332" y="55267"/>
                    <a:pt x="4760" y="50886"/>
                  </a:cubicBezTo>
                  <a:cubicBezTo>
                    <a:pt x="7046" y="43361"/>
                    <a:pt x="6284" y="36694"/>
                    <a:pt x="2855" y="29455"/>
                  </a:cubicBezTo>
                  <a:cubicBezTo>
                    <a:pt x="-1907" y="19263"/>
                    <a:pt x="-1050" y="17167"/>
                    <a:pt x="7999" y="12881"/>
                  </a:cubicBezTo>
                  <a:cubicBezTo>
                    <a:pt x="17333" y="8404"/>
                    <a:pt x="26954" y="4309"/>
                    <a:pt x="36574" y="594"/>
                  </a:cubicBezTo>
                  <a:cubicBezTo>
                    <a:pt x="41432" y="-1311"/>
                    <a:pt x="45337" y="1546"/>
                    <a:pt x="46385" y="6595"/>
                  </a:cubicBezTo>
                  <a:cubicBezTo>
                    <a:pt x="49814" y="22025"/>
                    <a:pt x="49147" y="36408"/>
                    <a:pt x="34859" y="46028"/>
                  </a:cubicBezTo>
                  <a:cubicBezTo>
                    <a:pt x="32002" y="47933"/>
                    <a:pt x="29621" y="50695"/>
                    <a:pt x="27049" y="53077"/>
                  </a:cubicBezTo>
                  <a:lnTo>
                    <a:pt x="27049" y="53077"/>
                  </a:lnTo>
                  <a:cubicBezTo>
                    <a:pt x="18191" y="52600"/>
                    <a:pt x="10285" y="54124"/>
                    <a:pt x="6380" y="64411"/>
                  </a:cubicBezTo>
                  <a:cubicBezTo>
                    <a:pt x="4760" y="64316"/>
                    <a:pt x="3046" y="64316"/>
                    <a:pt x="1331" y="64316"/>
                  </a:cubicBezTo>
                  <a:close/>
                </a:path>
              </a:pathLst>
            </a:custGeom>
            <a:solidFill>
              <a:srgbClr val="C6E5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B693E99-9F13-45EF-836B-403A2E58112B}"/>
                </a:ext>
              </a:extLst>
            </p:cNvPr>
            <p:cNvSpPr/>
            <p:nvPr/>
          </p:nvSpPr>
          <p:spPr>
            <a:xfrm>
              <a:off x="3813497" y="1208413"/>
              <a:ext cx="32409" cy="52645"/>
            </a:xfrm>
            <a:custGeom>
              <a:avLst/>
              <a:gdLst>
                <a:gd name="connsiteX0" fmla="*/ 3621 w 32409"/>
                <a:gd name="connsiteY0" fmla="*/ 1779 h 52645"/>
                <a:gd name="connsiteX1" fmla="*/ 26767 w 32409"/>
                <a:gd name="connsiteY1" fmla="*/ 64 h 52645"/>
                <a:gd name="connsiteX2" fmla="*/ 24100 w 32409"/>
                <a:gd name="connsiteY2" fmla="*/ 10542 h 52645"/>
                <a:gd name="connsiteX3" fmla="*/ 23909 w 32409"/>
                <a:gd name="connsiteY3" fmla="*/ 20352 h 52645"/>
                <a:gd name="connsiteX4" fmla="*/ 24290 w 32409"/>
                <a:gd name="connsiteY4" fmla="*/ 52642 h 52645"/>
                <a:gd name="connsiteX5" fmla="*/ 2383 w 32409"/>
                <a:gd name="connsiteY5" fmla="*/ 39783 h 52645"/>
                <a:gd name="connsiteX6" fmla="*/ 858 w 32409"/>
                <a:gd name="connsiteY6" fmla="*/ 32544 h 52645"/>
                <a:gd name="connsiteX7" fmla="*/ 3621 w 32409"/>
                <a:gd name="connsiteY7" fmla="*/ 1779 h 52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409" h="52645">
                  <a:moveTo>
                    <a:pt x="3621" y="1779"/>
                  </a:moveTo>
                  <a:cubicBezTo>
                    <a:pt x="11622" y="9208"/>
                    <a:pt x="19242" y="-888"/>
                    <a:pt x="26767" y="64"/>
                  </a:cubicBezTo>
                  <a:cubicBezTo>
                    <a:pt x="28767" y="5208"/>
                    <a:pt x="26100" y="7875"/>
                    <a:pt x="24100" y="10542"/>
                  </a:cubicBezTo>
                  <a:cubicBezTo>
                    <a:pt x="21718" y="13875"/>
                    <a:pt x="20861" y="17971"/>
                    <a:pt x="23909" y="20352"/>
                  </a:cubicBezTo>
                  <a:cubicBezTo>
                    <a:pt x="37625" y="31116"/>
                    <a:pt x="32481" y="41784"/>
                    <a:pt x="24290" y="52642"/>
                  </a:cubicBezTo>
                  <a:cubicBezTo>
                    <a:pt x="14765" y="52833"/>
                    <a:pt x="9526" y="44451"/>
                    <a:pt x="2383" y="39783"/>
                  </a:cubicBezTo>
                  <a:cubicBezTo>
                    <a:pt x="1" y="38164"/>
                    <a:pt x="-761" y="34164"/>
                    <a:pt x="858" y="32544"/>
                  </a:cubicBezTo>
                  <a:cubicBezTo>
                    <a:pt x="10479" y="22924"/>
                    <a:pt x="5431" y="12256"/>
                    <a:pt x="3621" y="177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DB408513-E58A-4A75-B278-A0BABD82CB06}"/>
                </a:ext>
              </a:extLst>
            </p:cNvPr>
            <p:cNvSpPr/>
            <p:nvPr/>
          </p:nvSpPr>
          <p:spPr>
            <a:xfrm>
              <a:off x="3448258" y="1272266"/>
              <a:ext cx="41087" cy="39059"/>
            </a:xfrm>
            <a:custGeom>
              <a:avLst/>
              <a:gdLst>
                <a:gd name="connsiteX0" fmla="*/ 6910 w 41087"/>
                <a:gd name="connsiteY0" fmla="*/ 14316 h 39059"/>
                <a:gd name="connsiteX1" fmla="*/ 15387 w 41087"/>
                <a:gd name="connsiteY1" fmla="*/ 7172 h 39059"/>
                <a:gd name="connsiteX2" fmla="*/ 21198 w 41087"/>
                <a:gd name="connsiteY2" fmla="*/ 124 h 39059"/>
                <a:gd name="connsiteX3" fmla="*/ 39867 w 41087"/>
                <a:gd name="connsiteY3" fmla="*/ 10887 h 39059"/>
                <a:gd name="connsiteX4" fmla="*/ 36247 w 41087"/>
                <a:gd name="connsiteY4" fmla="*/ 22031 h 39059"/>
                <a:gd name="connsiteX5" fmla="*/ 33866 w 41087"/>
                <a:gd name="connsiteY5" fmla="*/ 22984 h 39059"/>
                <a:gd name="connsiteX6" fmla="*/ 34437 w 41087"/>
                <a:gd name="connsiteY6" fmla="*/ 28985 h 39059"/>
                <a:gd name="connsiteX7" fmla="*/ 38057 w 41087"/>
                <a:gd name="connsiteY7" fmla="*/ 37557 h 39059"/>
                <a:gd name="connsiteX8" fmla="*/ 28341 w 41087"/>
                <a:gd name="connsiteY8" fmla="*/ 38795 h 39059"/>
                <a:gd name="connsiteX9" fmla="*/ 18340 w 41087"/>
                <a:gd name="connsiteY9" fmla="*/ 30794 h 39059"/>
                <a:gd name="connsiteX10" fmla="*/ 4815 w 41087"/>
                <a:gd name="connsiteY10" fmla="*/ 25556 h 39059"/>
                <a:gd name="connsiteX11" fmla="*/ 147 w 41087"/>
                <a:gd name="connsiteY11" fmla="*/ 16126 h 39059"/>
                <a:gd name="connsiteX12" fmla="*/ 6910 w 41087"/>
                <a:gd name="connsiteY12" fmla="*/ 14316 h 39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87" h="39059">
                  <a:moveTo>
                    <a:pt x="6910" y="14316"/>
                  </a:moveTo>
                  <a:cubicBezTo>
                    <a:pt x="14244" y="16507"/>
                    <a:pt x="15768" y="12792"/>
                    <a:pt x="15387" y="7172"/>
                  </a:cubicBezTo>
                  <a:cubicBezTo>
                    <a:pt x="15102" y="2505"/>
                    <a:pt x="17007" y="410"/>
                    <a:pt x="21198" y="124"/>
                  </a:cubicBezTo>
                  <a:cubicBezTo>
                    <a:pt x="32247" y="-543"/>
                    <a:pt x="35485" y="1267"/>
                    <a:pt x="39867" y="10887"/>
                  </a:cubicBezTo>
                  <a:cubicBezTo>
                    <a:pt x="42248" y="16031"/>
                    <a:pt x="41200" y="19745"/>
                    <a:pt x="36247" y="22031"/>
                  </a:cubicBezTo>
                  <a:cubicBezTo>
                    <a:pt x="35485" y="22412"/>
                    <a:pt x="34533" y="22508"/>
                    <a:pt x="33866" y="22984"/>
                  </a:cubicBezTo>
                  <a:cubicBezTo>
                    <a:pt x="29865" y="25460"/>
                    <a:pt x="32628" y="27270"/>
                    <a:pt x="34437" y="28985"/>
                  </a:cubicBezTo>
                  <a:cubicBezTo>
                    <a:pt x="36914" y="31366"/>
                    <a:pt x="40819" y="34033"/>
                    <a:pt x="38057" y="37557"/>
                  </a:cubicBezTo>
                  <a:cubicBezTo>
                    <a:pt x="36438" y="39557"/>
                    <a:pt x="31675" y="39081"/>
                    <a:pt x="28341" y="38795"/>
                  </a:cubicBezTo>
                  <a:cubicBezTo>
                    <a:pt x="23769" y="38414"/>
                    <a:pt x="20150" y="35081"/>
                    <a:pt x="18340" y="30794"/>
                  </a:cubicBezTo>
                  <a:cubicBezTo>
                    <a:pt x="15292" y="23555"/>
                    <a:pt x="8910" y="28223"/>
                    <a:pt x="4815" y="25556"/>
                  </a:cubicBezTo>
                  <a:cubicBezTo>
                    <a:pt x="1671" y="23460"/>
                    <a:pt x="-615" y="19745"/>
                    <a:pt x="147" y="16126"/>
                  </a:cubicBezTo>
                  <a:cubicBezTo>
                    <a:pt x="1195" y="10792"/>
                    <a:pt x="5100" y="13935"/>
                    <a:pt x="6910" y="14316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A7A0B4C4-5EF2-40CE-B478-E7E0F7F2D026}"/>
                </a:ext>
              </a:extLst>
            </p:cNvPr>
            <p:cNvSpPr/>
            <p:nvPr/>
          </p:nvSpPr>
          <p:spPr>
            <a:xfrm>
              <a:off x="3389055" y="1289345"/>
              <a:ext cx="8867" cy="13143"/>
            </a:xfrm>
            <a:custGeom>
              <a:avLst/>
              <a:gdLst>
                <a:gd name="connsiteX0" fmla="*/ 8867 w 8867"/>
                <a:gd name="connsiteY0" fmla="*/ 0 h 13143"/>
                <a:gd name="connsiteX1" fmla="*/ 8677 w 8867"/>
                <a:gd name="connsiteY1" fmla="*/ 2762 h 13143"/>
                <a:gd name="connsiteX2" fmla="*/ 2581 w 8867"/>
                <a:gd name="connsiteY2" fmla="*/ 12859 h 13143"/>
                <a:gd name="connsiteX3" fmla="*/ 6581 w 8867"/>
                <a:gd name="connsiteY3" fmla="*/ 1238 h 13143"/>
                <a:gd name="connsiteX4" fmla="*/ 8867 w 8867"/>
                <a:gd name="connsiteY4" fmla="*/ 0 h 1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7" h="13143">
                  <a:moveTo>
                    <a:pt x="8867" y="0"/>
                  </a:moveTo>
                  <a:cubicBezTo>
                    <a:pt x="8772" y="953"/>
                    <a:pt x="8772" y="1810"/>
                    <a:pt x="8677" y="2762"/>
                  </a:cubicBezTo>
                  <a:cubicBezTo>
                    <a:pt x="8105" y="7430"/>
                    <a:pt x="4676" y="14668"/>
                    <a:pt x="2581" y="12859"/>
                  </a:cubicBezTo>
                  <a:cubicBezTo>
                    <a:pt x="-3991" y="7239"/>
                    <a:pt x="3724" y="4667"/>
                    <a:pt x="6581" y="1238"/>
                  </a:cubicBezTo>
                  <a:cubicBezTo>
                    <a:pt x="7248" y="571"/>
                    <a:pt x="8105" y="381"/>
                    <a:pt x="8867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74CF4DED-D352-4967-BF92-9DD88F7082D2}"/>
                </a:ext>
              </a:extLst>
            </p:cNvPr>
            <p:cNvSpPr/>
            <p:nvPr/>
          </p:nvSpPr>
          <p:spPr>
            <a:xfrm>
              <a:off x="3801592" y="1198857"/>
              <a:ext cx="10382" cy="9210"/>
            </a:xfrm>
            <a:custGeom>
              <a:avLst/>
              <a:gdLst>
                <a:gd name="connsiteX0" fmla="*/ 0 w 10382"/>
                <a:gd name="connsiteY0" fmla="*/ 0 h 9210"/>
                <a:gd name="connsiteX1" fmla="*/ 10382 w 10382"/>
                <a:gd name="connsiteY1" fmla="*/ 5620 h 9210"/>
                <a:gd name="connsiteX2" fmla="*/ 0 w 10382"/>
                <a:gd name="connsiteY2" fmla="*/ 0 h 9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82" h="9210">
                  <a:moveTo>
                    <a:pt x="0" y="0"/>
                  </a:moveTo>
                  <a:cubicBezTo>
                    <a:pt x="3429" y="1905"/>
                    <a:pt x="6858" y="3810"/>
                    <a:pt x="10382" y="5620"/>
                  </a:cubicBezTo>
                  <a:cubicBezTo>
                    <a:pt x="3334" y="11335"/>
                    <a:pt x="2286" y="10763"/>
                    <a:pt x="0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EB76A42D-1D33-470E-8AEB-9CBD4E78A60D}"/>
                </a:ext>
              </a:extLst>
            </p:cNvPr>
            <p:cNvSpPr/>
            <p:nvPr/>
          </p:nvSpPr>
          <p:spPr>
            <a:xfrm>
              <a:off x="3378682" y="1281629"/>
              <a:ext cx="2476" cy="4095"/>
            </a:xfrm>
            <a:custGeom>
              <a:avLst/>
              <a:gdLst>
                <a:gd name="connsiteX0" fmla="*/ 2477 w 2476"/>
                <a:gd name="connsiteY0" fmla="*/ 2191 h 4095"/>
                <a:gd name="connsiteX1" fmla="*/ 1048 w 2476"/>
                <a:gd name="connsiteY1" fmla="*/ 4096 h 4095"/>
                <a:gd name="connsiteX2" fmla="*/ 0 w 2476"/>
                <a:gd name="connsiteY2" fmla="*/ 1905 h 4095"/>
                <a:gd name="connsiteX3" fmla="*/ 1333 w 2476"/>
                <a:gd name="connsiteY3" fmla="*/ 0 h 4095"/>
                <a:gd name="connsiteX4" fmla="*/ 2477 w 2476"/>
                <a:gd name="connsiteY4" fmla="*/ 2191 h 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" h="4095">
                  <a:moveTo>
                    <a:pt x="2477" y="2191"/>
                  </a:moveTo>
                  <a:cubicBezTo>
                    <a:pt x="2000" y="2857"/>
                    <a:pt x="1524" y="3524"/>
                    <a:pt x="1048" y="4096"/>
                  </a:cubicBezTo>
                  <a:cubicBezTo>
                    <a:pt x="667" y="3334"/>
                    <a:pt x="0" y="2572"/>
                    <a:pt x="0" y="1905"/>
                  </a:cubicBezTo>
                  <a:cubicBezTo>
                    <a:pt x="95" y="1238"/>
                    <a:pt x="857" y="571"/>
                    <a:pt x="1333" y="0"/>
                  </a:cubicBezTo>
                  <a:cubicBezTo>
                    <a:pt x="1715" y="667"/>
                    <a:pt x="2095" y="1429"/>
                    <a:pt x="2477" y="2191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56BACB5-DCF2-422A-BCA5-57F828CFF5EC}"/>
                </a:ext>
              </a:extLst>
            </p:cNvPr>
            <p:cNvSpPr/>
            <p:nvPr/>
          </p:nvSpPr>
          <p:spPr>
            <a:xfrm>
              <a:off x="3625665" y="1479178"/>
              <a:ext cx="2095" cy="2285"/>
            </a:xfrm>
            <a:custGeom>
              <a:avLst/>
              <a:gdLst>
                <a:gd name="connsiteX0" fmla="*/ 0 w 2095"/>
                <a:gd name="connsiteY0" fmla="*/ 2286 h 2285"/>
                <a:gd name="connsiteX1" fmla="*/ 1143 w 2095"/>
                <a:gd name="connsiteY1" fmla="*/ 0 h 2285"/>
                <a:gd name="connsiteX2" fmla="*/ 2096 w 2095"/>
                <a:gd name="connsiteY2" fmla="*/ 104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2286"/>
                  </a:moveTo>
                  <a:lnTo>
                    <a:pt x="1143" y="0"/>
                  </a:lnTo>
                  <a:lnTo>
                    <a:pt x="2096" y="1048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5BB9F2A-1FB5-4326-9CF3-0201EFA9890A}"/>
                </a:ext>
              </a:extLst>
            </p:cNvPr>
            <p:cNvSpPr/>
            <p:nvPr/>
          </p:nvSpPr>
          <p:spPr>
            <a:xfrm>
              <a:off x="3641191" y="1515468"/>
              <a:ext cx="2095" cy="2285"/>
            </a:xfrm>
            <a:custGeom>
              <a:avLst/>
              <a:gdLst>
                <a:gd name="connsiteX0" fmla="*/ 0 w 2095"/>
                <a:gd name="connsiteY0" fmla="*/ 0 h 2285"/>
                <a:gd name="connsiteX1" fmla="*/ 2095 w 2095"/>
                <a:gd name="connsiteY1" fmla="*/ 1238 h 2285"/>
                <a:gd name="connsiteX2" fmla="*/ 1143 w 2095"/>
                <a:gd name="connsiteY2" fmla="*/ 2286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0"/>
                  </a:moveTo>
                  <a:lnTo>
                    <a:pt x="2095" y="1238"/>
                  </a:lnTo>
                  <a:lnTo>
                    <a:pt x="1143" y="2286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31E7034-D996-4ADA-BF0B-26A9E4F0C30A}"/>
                </a:ext>
              </a:extLst>
            </p:cNvPr>
            <p:cNvSpPr/>
            <p:nvPr/>
          </p:nvSpPr>
          <p:spPr>
            <a:xfrm>
              <a:off x="3879221" y="1225571"/>
              <a:ext cx="107670" cy="67265"/>
            </a:xfrm>
            <a:custGeom>
              <a:avLst/>
              <a:gdLst>
                <a:gd name="connsiteX0" fmla="*/ 0 w 107670"/>
                <a:gd name="connsiteY0" fmla="*/ 35485 h 67265"/>
                <a:gd name="connsiteX1" fmla="*/ 14764 w 107670"/>
                <a:gd name="connsiteY1" fmla="*/ 21292 h 67265"/>
                <a:gd name="connsiteX2" fmla="*/ 29337 w 107670"/>
                <a:gd name="connsiteY2" fmla="*/ 9481 h 67265"/>
                <a:gd name="connsiteX3" fmla="*/ 47911 w 107670"/>
                <a:gd name="connsiteY3" fmla="*/ 7957 h 67265"/>
                <a:gd name="connsiteX4" fmla="*/ 64579 w 107670"/>
                <a:gd name="connsiteY4" fmla="*/ 2909 h 67265"/>
                <a:gd name="connsiteX5" fmla="*/ 68580 w 107670"/>
                <a:gd name="connsiteY5" fmla="*/ 52 h 67265"/>
                <a:gd name="connsiteX6" fmla="*/ 70009 w 107670"/>
                <a:gd name="connsiteY6" fmla="*/ 6719 h 67265"/>
                <a:gd name="connsiteX7" fmla="*/ 65913 w 107670"/>
                <a:gd name="connsiteY7" fmla="*/ 17006 h 67265"/>
                <a:gd name="connsiteX8" fmla="*/ 68294 w 107670"/>
                <a:gd name="connsiteY8" fmla="*/ 26817 h 67265"/>
                <a:gd name="connsiteX9" fmla="*/ 78010 w 107670"/>
                <a:gd name="connsiteY9" fmla="*/ 47962 h 67265"/>
                <a:gd name="connsiteX10" fmla="*/ 81629 w 107670"/>
                <a:gd name="connsiteY10" fmla="*/ 54344 h 67265"/>
                <a:gd name="connsiteX11" fmla="*/ 87725 w 107670"/>
                <a:gd name="connsiteY11" fmla="*/ 47772 h 67265"/>
                <a:gd name="connsiteX12" fmla="*/ 90297 w 107670"/>
                <a:gd name="connsiteY12" fmla="*/ 40057 h 67265"/>
                <a:gd name="connsiteX13" fmla="*/ 97060 w 107670"/>
                <a:gd name="connsiteY13" fmla="*/ 39009 h 67265"/>
                <a:gd name="connsiteX14" fmla="*/ 107632 w 107670"/>
                <a:gd name="connsiteY14" fmla="*/ 60535 h 67265"/>
                <a:gd name="connsiteX15" fmla="*/ 101346 w 107670"/>
                <a:gd name="connsiteY15" fmla="*/ 67012 h 67265"/>
                <a:gd name="connsiteX16" fmla="*/ 68580 w 107670"/>
                <a:gd name="connsiteY16" fmla="*/ 65679 h 67265"/>
                <a:gd name="connsiteX17" fmla="*/ 59055 w 107670"/>
                <a:gd name="connsiteY17" fmla="*/ 63107 h 67265"/>
                <a:gd name="connsiteX18" fmla="*/ 37243 w 107670"/>
                <a:gd name="connsiteY18" fmla="*/ 67108 h 67265"/>
                <a:gd name="connsiteX19" fmla="*/ 36195 w 107670"/>
                <a:gd name="connsiteY19" fmla="*/ 51201 h 67265"/>
                <a:gd name="connsiteX20" fmla="*/ 23908 w 107670"/>
                <a:gd name="connsiteY20" fmla="*/ 43676 h 67265"/>
                <a:gd name="connsiteX21" fmla="*/ 14478 w 107670"/>
                <a:gd name="connsiteY21" fmla="*/ 47677 h 67265"/>
                <a:gd name="connsiteX22" fmla="*/ 0 w 107670"/>
                <a:gd name="connsiteY22" fmla="*/ 35485 h 67265"/>
                <a:gd name="connsiteX23" fmla="*/ 0 w 107670"/>
                <a:gd name="connsiteY23" fmla="*/ 35485 h 6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670" h="67265">
                  <a:moveTo>
                    <a:pt x="0" y="35485"/>
                  </a:moveTo>
                  <a:cubicBezTo>
                    <a:pt x="7239" y="33294"/>
                    <a:pt x="8763" y="21388"/>
                    <a:pt x="14764" y="21292"/>
                  </a:cubicBezTo>
                  <a:cubicBezTo>
                    <a:pt x="23622" y="21102"/>
                    <a:pt x="25241" y="15196"/>
                    <a:pt x="29337" y="9481"/>
                  </a:cubicBezTo>
                  <a:cubicBezTo>
                    <a:pt x="34195" y="2719"/>
                    <a:pt x="41529" y="3481"/>
                    <a:pt x="47911" y="7957"/>
                  </a:cubicBezTo>
                  <a:cubicBezTo>
                    <a:pt x="55435" y="13291"/>
                    <a:pt x="60579" y="11291"/>
                    <a:pt x="64579" y="2909"/>
                  </a:cubicBezTo>
                  <a:cubicBezTo>
                    <a:pt x="65246" y="1480"/>
                    <a:pt x="67627" y="-329"/>
                    <a:pt x="68580" y="52"/>
                  </a:cubicBezTo>
                  <a:cubicBezTo>
                    <a:pt x="71628" y="1195"/>
                    <a:pt x="70961" y="4147"/>
                    <a:pt x="70009" y="6719"/>
                  </a:cubicBezTo>
                  <a:cubicBezTo>
                    <a:pt x="68675" y="10148"/>
                    <a:pt x="67151" y="13482"/>
                    <a:pt x="65913" y="17006"/>
                  </a:cubicBezTo>
                  <a:cubicBezTo>
                    <a:pt x="64579" y="20816"/>
                    <a:pt x="64865" y="24912"/>
                    <a:pt x="68294" y="26817"/>
                  </a:cubicBezTo>
                  <a:cubicBezTo>
                    <a:pt x="76390" y="31389"/>
                    <a:pt x="77915" y="39104"/>
                    <a:pt x="78010" y="47962"/>
                  </a:cubicBezTo>
                  <a:cubicBezTo>
                    <a:pt x="78105" y="50248"/>
                    <a:pt x="79915" y="53773"/>
                    <a:pt x="81629" y="54344"/>
                  </a:cubicBezTo>
                  <a:cubicBezTo>
                    <a:pt x="86487" y="56154"/>
                    <a:pt x="86582" y="51010"/>
                    <a:pt x="87725" y="47772"/>
                  </a:cubicBezTo>
                  <a:cubicBezTo>
                    <a:pt x="88582" y="45200"/>
                    <a:pt x="88963" y="42247"/>
                    <a:pt x="90297" y="40057"/>
                  </a:cubicBezTo>
                  <a:cubicBezTo>
                    <a:pt x="91821" y="37580"/>
                    <a:pt x="94678" y="37104"/>
                    <a:pt x="97060" y="39009"/>
                  </a:cubicBezTo>
                  <a:cubicBezTo>
                    <a:pt x="103727" y="44248"/>
                    <a:pt x="106775" y="52058"/>
                    <a:pt x="107632" y="60535"/>
                  </a:cubicBezTo>
                  <a:cubicBezTo>
                    <a:pt x="108013" y="64155"/>
                    <a:pt x="105537" y="68346"/>
                    <a:pt x="101346" y="67012"/>
                  </a:cubicBezTo>
                  <a:cubicBezTo>
                    <a:pt x="90488" y="63583"/>
                    <a:pt x="79629" y="62155"/>
                    <a:pt x="68580" y="65679"/>
                  </a:cubicBezTo>
                  <a:cubicBezTo>
                    <a:pt x="64770" y="66917"/>
                    <a:pt x="61627" y="65584"/>
                    <a:pt x="59055" y="63107"/>
                  </a:cubicBezTo>
                  <a:cubicBezTo>
                    <a:pt x="50292" y="54535"/>
                    <a:pt x="43624" y="60726"/>
                    <a:pt x="37243" y="67108"/>
                  </a:cubicBezTo>
                  <a:cubicBezTo>
                    <a:pt x="31909" y="61678"/>
                    <a:pt x="36957" y="56344"/>
                    <a:pt x="36195" y="51201"/>
                  </a:cubicBezTo>
                  <a:cubicBezTo>
                    <a:pt x="34766" y="41200"/>
                    <a:pt x="32480" y="39390"/>
                    <a:pt x="23908" y="43676"/>
                  </a:cubicBezTo>
                  <a:cubicBezTo>
                    <a:pt x="20860" y="45200"/>
                    <a:pt x="17621" y="46534"/>
                    <a:pt x="14478" y="47677"/>
                  </a:cubicBezTo>
                  <a:cubicBezTo>
                    <a:pt x="4953" y="50820"/>
                    <a:pt x="4572" y="50439"/>
                    <a:pt x="0" y="35485"/>
                  </a:cubicBezTo>
                  <a:lnTo>
                    <a:pt x="0" y="35485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2F34B0CD-5FF0-4001-8740-DF0E4CE20549}"/>
                </a:ext>
              </a:extLst>
            </p:cNvPr>
            <p:cNvSpPr/>
            <p:nvPr/>
          </p:nvSpPr>
          <p:spPr>
            <a:xfrm>
              <a:off x="3855368" y="1235072"/>
              <a:ext cx="23852" cy="35805"/>
            </a:xfrm>
            <a:custGeom>
              <a:avLst/>
              <a:gdLst>
                <a:gd name="connsiteX0" fmla="*/ 23853 w 23852"/>
                <a:gd name="connsiteY0" fmla="*/ 25983 h 35805"/>
                <a:gd name="connsiteX1" fmla="*/ 19376 w 23852"/>
                <a:gd name="connsiteY1" fmla="*/ 28745 h 35805"/>
                <a:gd name="connsiteX2" fmla="*/ 3850 w 23852"/>
                <a:gd name="connsiteY2" fmla="*/ 33889 h 35805"/>
                <a:gd name="connsiteX3" fmla="*/ 2421 w 23852"/>
                <a:gd name="connsiteY3" fmla="*/ 18458 h 35805"/>
                <a:gd name="connsiteX4" fmla="*/ 40 w 23852"/>
                <a:gd name="connsiteY4" fmla="*/ 4933 h 35805"/>
                <a:gd name="connsiteX5" fmla="*/ 4803 w 23852"/>
                <a:gd name="connsiteY5" fmla="*/ 75 h 35805"/>
                <a:gd name="connsiteX6" fmla="*/ 23853 w 23852"/>
                <a:gd name="connsiteY6" fmla="*/ 23221 h 35805"/>
                <a:gd name="connsiteX7" fmla="*/ 23853 w 23852"/>
                <a:gd name="connsiteY7" fmla="*/ 25983 h 35805"/>
                <a:gd name="connsiteX8" fmla="*/ 23853 w 23852"/>
                <a:gd name="connsiteY8" fmla="*/ 25983 h 3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52" h="35805">
                  <a:moveTo>
                    <a:pt x="23853" y="25983"/>
                  </a:moveTo>
                  <a:cubicBezTo>
                    <a:pt x="22329" y="26936"/>
                    <a:pt x="20805" y="27698"/>
                    <a:pt x="19376" y="28745"/>
                  </a:cubicBezTo>
                  <a:cubicBezTo>
                    <a:pt x="14613" y="32079"/>
                    <a:pt x="10708" y="39223"/>
                    <a:pt x="3850" y="33889"/>
                  </a:cubicBezTo>
                  <a:cubicBezTo>
                    <a:pt x="-1770" y="29603"/>
                    <a:pt x="2802" y="23602"/>
                    <a:pt x="2421" y="18458"/>
                  </a:cubicBezTo>
                  <a:cubicBezTo>
                    <a:pt x="2136" y="13886"/>
                    <a:pt x="612" y="9410"/>
                    <a:pt x="40" y="4933"/>
                  </a:cubicBezTo>
                  <a:cubicBezTo>
                    <a:pt x="-341" y="1409"/>
                    <a:pt x="2040" y="-401"/>
                    <a:pt x="4803" y="75"/>
                  </a:cubicBezTo>
                  <a:cubicBezTo>
                    <a:pt x="20043" y="2552"/>
                    <a:pt x="22519" y="5600"/>
                    <a:pt x="23853" y="23221"/>
                  </a:cubicBezTo>
                  <a:cubicBezTo>
                    <a:pt x="23853" y="24078"/>
                    <a:pt x="23853" y="25031"/>
                    <a:pt x="23853" y="25983"/>
                  </a:cubicBezTo>
                  <a:lnTo>
                    <a:pt x="23853" y="25983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10ADBA86-1B98-45A9-B2DB-B62C858C04B6}"/>
                </a:ext>
              </a:extLst>
            </p:cNvPr>
            <p:cNvSpPr/>
            <p:nvPr/>
          </p:nvSpPr>
          <p:spPr>
            <a:xfrm>
              <a:off x="3496316" y="1526707"/>
              <a:ext cx="36983" cy="16306"/>
            </a:xfrm>
            <a:custGeom>
              <a:avLst/>
              <a:gdLst>
                <a:gd name="connsiteX0" fmla="*/ 0 w 36983"/>
                <a:gd name="connsiteY0" fmla="*/ 5620 h 16306"/>
                <a:gd name="connsiteX1" fmla="*/ 15526 w 36983"/>
                <a:gd name="connsiteY1" fmla="*/ 0 h 16306"/>
                <a:gd name="connsiteX2" fmla="*/ 26575 w 36983"/>
                <a:gd name="connsiteY2" fmla="*/ 5810 h 16306"/>
                <a:gd name="connsiteX3" fmla="*/ 36671 w 36983"/>
                <a:gd name="connsiteY3" fmla="*/ 14097 h 16306"/>
                <a:gd name="connsiteX4" fmla="*/ 25432 w 36983"/>
                <a:gd name="connsiteY4" fmla="*/ 14859 h 16306"/>
                <a:gd name="connsiteX5" fmla="*/ 0 w 36983"/>
                <a:gd name="connsiteY5" fmla="*/ 5620 h 16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983" h="16306">
                  <a:moveTo>
                    <a:pt x="0" y="5620"/>
                  </a:moveTo>
                  <a:cubicBezTo>
                    <a:pt x="3715" y="-1048"/>
                    <a:pt x="9811" y="191"/>
                    <a:pt x="15526" y="0"/>
                  </a:cubicBezTo>
                  <a:cubicBezTo>
                    <a:pt x="18193" y="4286"/>
                    <a:pt x="22193" y="5239"/>
                    <a:pt x="26575" y="5810"/>
                  </a:cubicBezTo>
                  <a:cubicBezTo>
                    <a:pt x="31337" y="6477"/>
                    <a:pt x="38576" y="6572"/>
                    <a:pt x="36671" y="14097"/>
                  </a:cubicBezTo>
                  <a:cubicBezTo>
                    <a:pt x="35338" y="19241"/>
                    <a:pt x="28766" y="13621"/>
                    <a:pt x="25432" y="14859"/>
                  </a:cubicBezTo>
                  <a:cubicBezTo>
                    <a:pt x="14288" y="19050"/>
                    <a:pt x="9239" y="5810"/>
                    <a:pt x="0" y="562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EAD253DE-00C8-44C7-A7E9-D89CBE211659}"/>
                </a:ext>
              </a:extLst>
            </p:cNvPr>
            <p:cNvSpPr/>
            <p:nvPr/>
          </p:nvSpPr>
          <p:spPr>
            <a:xfrm>
              <a:off x="3528701" y="1513373"/>
              <a:ext cx="2476" cy="4095"/>
            </a:xfrm>
            <a:custGeom>
              <a:avLst/>
              <a:gdLst>
                <a:gd name="connsiteX0" fmla="*/ 2476 w 2476"/>
                <a:gd name="connsiteY0" fmla="*/ 2191 h 4095"/>
                <a:gd name="connsiteX1" fmla="*/ 1048 w 2476"/>
                <a:gd name="connsiteY1" fmla="*/ 4096 h 4095"/>
                <a:gd name="connsiteX2" fmla="*/ 0 w 2476"/>
                <a:gd name="connsiteY2" fmla="*/ 1905 h 4095"/>
                <a:gd name="connsiteX3" fmla="*/ 1333 w 2476"/>
                <a:gd name="connsiteY3" fmla="*/ 0 h 4095"/>
                <a:gd name="connsiteX4" fmla="*/ 2476 w 2476"/>
                <a:gd name="connsiteY4" fmla="*/ 2191 h 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" h="4095">
                  <a:moveTo>
                    <a:pt x="2476" y="2191"/>
                  </a:moveTo>
                  <a:cubicBezTo>
                    <a:pt x="2000" y="2857"/>
                    <a:pt x="1524" y="3429"/>
                    <a:pt x="1048" y="4096"/>
                  </a:cubicBezTo>
                  <a:cubicBezTo>
                    <a:pt x="667" y="3334"/>
                    <a:pt x="0" y="2572"/>
                    <a:pt x="0" y="1905"/>
                  </a:cubicBezTo>
                  <a:cubicBezTo>
                    <a:pt x="95" y="1238"/>
                    <a:pt x="857" y="571"/>
                    <a:pt x="1333" y="0"/>
                  </a:cubicBezTo>
                  <a:cubicBezTo>
                    <a:pt x="1715" y="762"/>
                    <a:pt x="2096" y="1524"/>
                    <a:pt x="2476" y="219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2D268CFF-DCF7-4752-9328-C649C923B4AA}"/>
                </a:ext>
              </a:extLst>
            </p:cNvPr>
            <p:cNvSpPr/>
            <p:nvPr/>
          </p:nvSpPr>
          <p:spPr>
            <a:xfrm>
              <a:off x="3501459" y="1504133"/>
              <a:ext cx="5143" cy="5619"/>
            </a:xfrm>
            <a:custGeom>
              <a:avLst/>
              <a:gdLst>
                <a:gd name="connsiteX0" fmla="*/ 5144 w 5143"/>
                <a:gd name="connsiteY0" fmla="*/ 5620 h 5619"/>
                <a:gd name="connsiteX1" fmla="*/ 0 w 5143"/>
                <a:gd name="connsiteY1" fmla="*/ 0 h 5619"/>
                <a:gd name="connsiteX2" fmla="*/ 5144 w 5143"/>
                <a:gd name="connsiteY2" fmla="*/ 562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5619">
                  <a:moveTo>
                    <a:pt x="5144" y="5620"/>
                  </a:moveTo>
                  <a:cubicBezTo>
                    <a:pt x="3429" y="3715"/>
                    <a:pt x="1715" y="1810"/>
                    <a:pt x="0" y="0"/>
                  </a:cubicBezTo>
                  <a:cubicBezTo>
                    <a:pt x="1715" y="1905"/>
                    <a:pt x="3429" y="3715"/>
                    <a:pt x="5144" y="562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9F96095E-07B7-4D42-B885-8230188FF34E}"/>
                </a:ext>
              </a:extLst>
            </p:cNvPr>
            <p:cNvSpPr/>
            <p:nvPr/>
          </p:nvSpPr>
          <p:spPr>
            <a:xfrm>
              <a:off x="3666457" y="1097146"/>
              <a:ext cx="118318" cy="104427"/>
            </a:xfrm>
            <a:custGeom>
              <a:avLst/>
              <a:gdLst>
                <a:gd name="connsiteX0" fmla="*/ 67793 w 118318"/>
                <a:gd name="connsiteY0" fmla="*/ 45228 h 104427"/>
                <a:gd name="connsiteX1" fmla="*/ 93511 w 118318"/>
                <a:gd name="connsiteY1" fmla="*/ 46562 h 104427"/>
                <a:gd name="connsiteX2" fmla="*/ 117609 w 118318"/>
                <a:gd name="connsiteY2" fmla="*/ 80756 h 104427"/>
                <a:gd name="connsiteX3" fmla="*/ 109799 w 118318"/>
                <a:gd name="connsiteY3" fmla="*/ 98378 h 104427"/>
                <a:gd name="connsiteX4" fmla="*/ 92749 w 118318"/>
                <a:gd name="connsiteY4" fmla="*/ 104283 h 104427"/>
                <a:gd name="connsiteX5" fmla="*/ 84272 w 118318"/>
                <a:gd name="connsiteY5" fmla="*/ 89996 h 104427"/>
                <a:gd name="connsiteX6" fmla="*/ 85700 w 118318"/>
                <a:gd name="connsiteY6" fmla="*/ 74946 h 104427"/>
                <a:gd name="connsiteX7" fmla="*/ 69889 w 118318"/>
                <a:gd name="connsiteY7" fmla="*/ 69707 h 104427"/>
                <a:gd name="connsiteX8" fmla="*/ 52553 w 118318"/>
                <a:gd name="connsiteY8" fmla="*/ 74184 h 104427"/>
                <a:gd name="connsiteX9" fmla="*/ 40647 w 118318"/>
                <a:gd name="connsiteY9" fmla="*/ 75899 h 104427"/>
                <a:gd name="connsiteX10" fmla="*/ 44171 w 118318"/>
                <a:gd name="connsiteY10" fmla="*/ 61802 h 104427"/>
                <a:gd name="connsiteX11" fmla="*/ 42838 w 118318"/>
                <a:gd name="connsiteY11" fmla="*/ 46752 h 104427"/>
                <a:gd name="connsiteX12" fmla="*/ 28931 w 118318"/>
                <a:gd name="connsiteY12" fmla="*/ 45419 h 104427"/>
                <a:gd name="connsiteX13" fmla="*/ 356 w 118318"/>
                <a:gd name="connsiteY13" fmla="*/ 45228 h 104427"/>
                <a:gd name="connsiteX14" fmla="*/ 547 w 118318"/>
                <a:gd name="connsiteY14" fmla="*/ 11510 h 104427"/>
                <a:gd name="connsiteX15" fmla="*/ 15406 w 118318"/>
                <a:gd name="connsiteY15" fmla="*/ 1127 h 104427"/>
                <a:gd name="connsiteX16" fmla="*/ 31598 w 118318"/>
                <a:gd name="connsiteY16" fmla="*/ 5699 h 104427"/>
                <a:gd name="connsiteX17" fmla="*/ 31027 w 118318"/>
                <a:gd name="connsiteY17" fmla="*/ 8938 h 104427"/>
                <a:gd name="connsiteX18" fmla="*/ 33789 w 118318"/>
                <a:gd name="connsiteY18" fmla="*/ 15320 h 104427"/>
                <a:gd name="connsiteX19" fmla="*/ 45219 w 118318"/>
                <a:gd name="connsiteY19" fmla="*/ 14081 h 104427"/>
                <a:gd name="connsiteX20" fmla="*/ 50267 w 118318"/>
                <a:gd name="connsiteY20" fmla="*/ 18653 h 104427"/>
                <a:gd name="connsiteX21" fmla="*/ 59888 w 118318"/>
                <a:gd name="connsiteY21" fmla="*/ 48562 h 104427"/>
                <a:gd name="connsiteX22" fmla="*/ 67793 w 118318"/>
                <a:gd name="connsiteY22" fmla="*/ 45228 h 10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318" h="104427">
                  <a:moveTo>
                    <a:pt x="67793" y="45228"/>
                  </a:moveTo>
                  <a:cubicBezTo>
                    <a:pt x="76652" y="39323"/>
                    <a:pt x="84081" y="39704"/>
                    <a:pt x="93511" y="46562"/>
                  </a:cubicBezTo>
                  <a:cubicBezTo>
                    <a:pt x="105608" y="55325"/>
                    <a:pt x="114752" y="64659"/>
                    <a:pt x="117609" y="80756"/>
                  </a:cubicBezTo>
                  <a:cubicBezTo>
                    <a:pt x="119324" y="90377"/>
                    <a:pt x="118371" y="94377"/>
                    <a:pt x="109799" y="98378"/>
                  </a:cubicBezTo>
                  <a:cubicBezTo>
                    <a:pt x="104274" y="100854"/>
                    <a:pt x="98559" y="103045"/>
                    <a:pt x="92749" y="104283"/>
                  </a:cubicBezTo>
                  <a:cubicBezTo>
                    <a:pt x="86272" y="105712"/>
                    <a:pt x="80366" y="96187"/>
                    <a:pt x="84272" y="89996"/>
                  </a:cubicBezTo>
                  <a:cubicBezTo>
                    <a:pt x="87605" y="84662"/>
                    <a:pt x="89034" y="80280"/>
                    <a:pt x="85700" y="74946"/>
                  </a:cubicBezTo>
                  <a:cubicBezTo>
                    <a:pt x="81795" y="68660"/>
                    <a:pt x="76366" y="67612"/>
                    <a:pt x="69889" y="69707"/>
                  </a:cubicBezTo>
                  <a:cubicBezTo>
                    <a:pt x="64174" y="71517"/>
                    <a:pt x="58364" y="72851"/>
                    <a:pt x="52553" y="74184"/>
                  </a:cubicBezTo>
                  <a:cubicBezTo>
                    <a:pt x="48553" y="75137"/>
                    <a:pt x="44267" y="79709"/>
                    <a:pt x="40647" y="75899"/>
                  </a:cubicBezTo>
                  <a:cubicBezTo>
                    <a:pt x="35313" y="70088"/>
                    <a:pt x="42076" y="66278"/>
                    <a:pt x="44171" y="61802"/>
                  </a:cubicBezTo>
                  <a:cubicBezTo>
                    <a:pt x="46743" y="56372"/>
                    <a:pt x="47886" y="51038"/>
                    <a:pt x="42838" y="46752"/>
                  </a:cubicBezTo>
                  <a:cubicBezTo>
                    <a:pt x="38647" y="43228"/>
                    <a:pt x="33980" y="40847"/>
                    <a:pt x="28931" y="45419"/>
                  </a:cubicBezTo>
                  <a:cubicBezTo>
                    <a:pt x="19311" y="54182"/>
                    <a:pt x="9786" y="50753"/>
                    <a:pt x="356" y="45228"/>
                  </a:cubicBezTo>
                  <a:cubicBezTo>
                    <a:pt x="-2406" y="33989"/>
                    <a:pt x="12167" y="22844"/>
                    <a:pt x="547" y="11510"/>
                  </a:cubicBezTo>
                  <a:cubicBezTo>
                    <a:pt x="3881" y="5414"/>
                    <a:pt x="9786" y="3032"/>
                    <a:pt x="15406" y="1127"/>
                  </a:cubicBezTo>
                  <a:cubicBezTo>
                    <a:pt x="21216" y="-778"/>
                    <a:pt x="27407" y="-873"/>
                    <a:pt x="31598" y="5699"/>
                  </a:cubicBezTo>
                  <a:cubicBezTo>
                    <a:pt x="31408" y="6747"/>
                    <a:pt x="31217" y="7890"/>
                    <a:pt x="31027" y="8938"/>
                  </a:cubicBezTo>
                  <a:cubicBezTo>
                    <a:pt x="30455" y="11795"/>
                    <a:pt x="30265" y="14462"/>
                    <a:pt x="33789" y="15320"/>
                  </a:cubicBezTo>
                  <a:cubicBezTo>
                    <a:pt x="37599" y="14462"/>
                    <a:pt x="41314" y="13034"/>
                    <a:pt x="45219" y="14081"/>
                  </a:cubicBezTo>
                  <a:cubicBezTo>
                    <a:pt x="47315" y="15034"/>
                    <a:pt x="48934" y="16653"/>
                    <a:pt x="50267" y="18653"/>
                  </a:cubicBezTo>
                  <a:cubicBezTo>
                    <a:pt x="53411" y="28655"/>
                    <a:pt x="52839" y="39989"/>
                    <a:pt x="59888" y="48562"/>
                  </a:cubicBezTo>
                  <a:cubicBezTo>
                    <a:pt x="65793" y="55610"/>
                    <a:pt x="65031" y="45800"/>
                    <a:pt x="67793" y="4522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A19325B2-E21B-4F01-AB1B-2B084FEAB4E6}"/>
                </a:ext>
              </a:extLst>
            </p:cNvPr>
            <p:cNvSpPr/>
            <p:nvPr/>
          </p:nvSpPr>
          <p:spPr>
            <a:xfrm>
              <a:off x="3694898" y="1063113"/>
              <a:ext cx="80905" cy="72567"/>
            </a:xfrm>
            <a:custGeom>
              <a:avLst/>
              <a:gdLst>
                <a:gd name="connsiteX0" fmla="*/ 13540 w 80905"/>
                <a:gd name="connsiteY0" fmla="*/ 50877 h 72567"/>
                <a:gd name="connsiteX1" fmla="*/ 3253 w 80905"/>
                <a:gd name="connsiteY1" fmla="*/ 56592 h 72567"/>
                <a:gd name="connsiteX2" fmla="*/ 3253 w 80905"/>
                <a:gd name="connsiteY2" fmla="*/ 39637 h 72567"/>
                <a:gd name="connsiteX3" fmla="*/ 3253 w 80905"/>
                <a:gd name="connsiteY3" fmla="*/ 39637 h 72567"/>
                <a:gd name="connsiteX4" fmla="*/ 5825 w 80905"/>
                <a:gd name="connsiteY4" fmla="*/ 22683 h 72567"/>
                <a:gd name="connsiteX5" fmla="*/ 8396 w 80905"/>
                <a:gd name="connsiteY5" fmla="*/ 5728 h 72567"/>
                <a:gd name="connsiteX6" fmla="*/ 8396 w 80905"/>
                <a:gd name="connsiteY6" fmla="*/ 5728 h 72567"/>
                <a:gd name="connsiteX7" fmla="*/ 17826 w 80905"/>
                <a:gd name="connsiteY7" fmla="*/ 8586 h 72567"/>
                <a:gd name="connsiteX8" fmla="*/ 34304 w 80905"/>
                <a:gd name="connsiteY8" fmla="*/ 108 h 72567"/>
                <a:gd name="connsiteX9" fmla="*/ 34304 w 80905"/>
                <a:gd name="connsiteY9" fmla="*/ 108 h 72567"/>
                <a:gd name="connsiteX10" fmla="*/ 55259 w 80905"/>
                <a:gd name="connsiteY10" fmla="*/ 19539 h 72567"/>
                <a:gd name="connsiteX11" fmla="*/ 60117 w 80905"/>
                <a:gd name="connsiteY11" fmla="*/ 28398 h 72567"/>
                <a:gd name="connsiteX12" fmla="*/ 70499 w 80905"/>
                <a:gd name="connsiteY12" fmla="*/ 34017 h 72567"/>
                <a:gd name="connsiteX13" fmla="*/ 80882 w 80905"/>
                <a:gd name="connsiteY13" fmla="*/ 45257 h 72567"/>
                <a:gd name="connsiteX14" fmla="*/ 80786 w 80905"/>
                <a:gd name="connsiteY14" fmla="*/ 59163 h 72567"/>
                <a:gd name="connsiteX15" fmla="*/ 74024 w 80905"/>
                <a:gd name="connsiteY15" fmla="*/ 72308 h 72567"/>
                <a:gd name="connsiteX16" fmla="*/ 63165 w 80905"/>
                <a:gd name="connsiteY16" fmla="*/ 66974 h 72567"/>
                <a:gd name="connsiteX17" fmla="*/ 42115 w 80905"/>
                <a:gd name="connsiteY17" fmla="*/ 48686 h 72567"/>
                <a:gd name="connsiteX18" fmla="*/ 30209 w 80905"/>
                <a:gd name="connsiteY18" fmla="*/ 38589 h 72567"/>
                <a:gd name="connsiteX19" fmla="*/ 18683 w 80905"/>
                <a:gd name="connsiteY19" fmla="*/ 45257 h 72567"/>
                <a:gd name="connsiteX20" fmla="*/ 17826 w 80905"/>
                <a:gd name="connsiteY20" fmla="*/ 47924 h 72567"/>
                <a:gd name="connsiteX21" fmla="*/ 13540 w 80905"/>
                <a:gd name="connsiteY21" fmla="*/ 50877 h 7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905" h="72567">
                  <a:moveTo>
                    <a:pt x="13540" y="50877"/>
                  </a:moveTo>
                  <a:cubicBezTo>
                    <a:pt x="10111" y="52782"/>
                    <a:pt x="6682" y="54687"/>
                    <a:pt x="3253" y="56592"/>
                  </a:cubicBezTo>
                  <a:cubicBezTo>
                    <a:pt x="-1319" y="50972"/>
                    <a:pt x="-843" y="45257"/>
                    <a:pt x="3253" y="39637"/>
                  </a:cubicBezTo>
                  <a:lnTo>
                    <a:pt x="3253" y="39637"/>
                  </a:lnTo>
                  <a:cubicBezTo>
                    <a:pt x="9444" y="34970"/>
                    <a:pt x="8492" y="28969"/>
                    <a:pt x="5825" y="22683"/>
                  </a:cubicBezTo>
                  <a:cubicBezTo>
                    <a:pt x="3158" y="16396"/>
                    <a:pt x="2300" y="10395"/>
                    <a:pt x="8396" y="5728"/>
                  </a:cubicBezTo>
                  <a:lnTo>
                    <a:pt x="8396" y="5728"/>
                  </a:lnTo>
                  <a:cubicBezTo>
                    <a:pt x="10968" y="8871"/>
                    <a:pt x="14492" y="9062"/>
                    <a:pt x="17826" y="8586"/>
                  </a:cubicBezTo>
                  <a:cubicBezTo>
                    <a:pt x="24113" y="7824"/>
                    <a:pt x="37829" y="23540"/>
                    <a:pt x="34304" y="108"/>
                  </a:cubicBezTo>
                  <a:lnTo>
                    <a:pt x="34304" y="108"/>
                  </a:lnTo>
                  <a:cubicBezTo>
                    <a:pt x="47068" y="-844"/>
                    <a:pt x="54878" y="4395"/>
                    <a:pt x="55259" y="19539"/>
                  </a:cubicBezTo>
                  <a:cubicBezTo>
                    <a:pt x="55355" y="23445"/>
                    <a:pt x="57545" y="26112"/>
                    <a:pt x="60117" y="28398"/>
                  </a:cubicBezTo>
                  <a:cubicBezTo>
                    <a:pt x="62403" y="32874"/>
                    <a:pt x="66213" y="33922"/>
                    <a:pt x="70499" y="34017"/>
                  </a:cubicBezTo>
                  <a:cubicBezTo>
                    <a:pt x="70690" y="41352"/>
                    <a:pt x="74214" y="45066"/>
                    <a:pt x="80882" y="45257"/>
                  </a:cubicBezTo>
                  <a:cubicBezTo>
                    <a:pt x="80882" y="49924"/>
                    <a:pt x="80977" y="54496"/>
                    <a:pt x="80786" y="59163"/>
                  </a:cubicBezTo>
                  <a:cubicBezTo>
                    <a:pt x="80596" y="64783"/>
                    <a:pt x="80501" y="70784"/>
                    <a:pt x="74024" y="72308"/>
                  </a:cubicBezTo>
                  <a:cubicBezTo>
                    <a:pt x="69547" y="73356"/>
                    <a:pt x="65165" y="71165"/>
                    <a:pt x="63165" y="66974"/>
                  </a:cubicBezTo>
                  <a:cubicBezTo>
                    <a:pt x="58498" y="57354"/>
                    <a:pt x="51735" y="51829"/>
                    <a:pt x="42115" y="48686"/>
                  </a:cubicBezTo>
                  <a:cubicBezTo>
                    <a:pt x="37638" y="47162"/>
                    <a:pt x="34209" y="41923"/>
                    <a:pt x="30209" y="38589"/>
                  </a:cubicBezTo>
                  <a:cubicBezTo>
                    <a:pt x="24589" y="34017"/>
                    <a:pt x="22779" y="35160"/>
                    <a:pt x="18683" y="45257"/>
                  </a:cubicBezTo>
                  <a:cubicBezTo>
                    <a:pt x="18398" y="46114"/>
                    <a:pt x="18112" y="47067"/>
                    <a:pt x="17826" y="47924"/>
                  </a:cubicBezTo>
                  <a:cubicBezTo>
                    <a:pt x="16302" y="48686"/>
                    <a:pt x="14778" y="49638"/>
                    <a:pt x="13540" y="50877"/>
                  </a:cubicBezTo>
                  <a:close/>
                </a:path>
              </a:pathLst>
            </a:custGeom>
            <a:solidFill>
              <a:srgbClr val="C3E4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62C0F387-92EF-43F5-83CD-3B6AECB5A798}"/>
                </a:ext>
              </a:extLst>
            </p:cNvPr>
            <p:cNvSpPr/>
            <p:nvPr/>
          </p:nvSpPr>
          <p:spPr>
            <a:xfrm>
              <a:off x="3648727" y="1108560"/>
              <a:ext cx="32028" cy="33638"/>
            </a:xfrm>
            <a:custGeom>
              <a:avLst/>
              <a:gdLst>
                <a:gd name="connsiteX0" fmla="*/ 18372 w 32028"/>
                <a:gd name="connsiteY0" fmla="*/ 0 h 33638"/>
                <a:gd name="connsiteX1" fmla="*/ 26088 w 32028"/>
                <a:gd name="connsiteY1" fmla="*/ 286 h 33638"/>
                <a:gd name="connsiteX2" fmla="*/ 31898 w 32028"/>
                <a:gd name="connsiteY2" fmla="*/ 7715 h 33638"/>
                <a:gd name="connsiteX3" fmla="*/ 18182 w 32028"/>
                <a:gd name="connsiteY3" fmla="*/ 33623 h 33638"/>
                <a:gd name="connsiteX4" fmla="*/ 7990 w 32028"/>
                <a:gd name="connsiteY4" fmla="*/ 33433 h 33638"/>
                <a:gd name="connsiteX5" fmla="*/ 84 w 32028"/>
                <a:gd name="connsiteY5" fmla="*/ 28480 h 33638"/>
                <a:gd name="connsiteX6" fmla="*/ 2085 w 32028"/>
                <a:gd name="connsiteY6" fmla="*/ 21050 h 33638"/>
                <a:gd name="connsiteX7" fmla="*/ 18372 w 32028"/>
                <a:gd name="connsiteY7" fmla="*/ 0 h 33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28" h="33638">
                  <a:moveTo>
                    <a:pt x="18372" y="0"/>
                  </a:moveTo>
                  <a:cubicBezTo>
                    <a:pt x="20944" y="95"/>
                    <a:pt x="23516" y="0"/>
                    <a:pt x="26088" y="286"/>
                  </a:cubicBezTo>
                  <a:cubicBezTo>
                    <a:pt x="29993" y="857"/>
                    <a:pt x="32660" y="3619"/>
                    <a:pt x="31898" y="7715"/>
                  </a:cubicBezTo>
                  <a:cubicBezTo>
                    <a:pt x="30088" y="18002"/>
                    <a:pt x="25992" y="27051"/>
                    <a:pt x="18182" y="33623"/>
                  </a:cubicBezTo>
                  <a:cubicBezTo>
                    <a:pt x="14753" y="33623"/>
                    <a:pt x="11419" y="33718"/>
                    <a:pt x="7990" y="33433"/>
                  </a:cubicBezTo>
                  <a:cubicBezTo>
                    <a:pt x="4656" y="33147"/>
                    <a:pt x="751" y="32956"/>
                    <a:pt x="84" y="28480"/>
                  </a:cubicBezTo>
                  <a:cubicBezTo>
                    <a:pt x="-297" y="26194"/>
                    <a:pt x="656" y="22955"/>
                    <a:pt x="2085" y="21050"/>
                  </a:cubicBezTo>
                  <a:cubicBezTo>
                    <a:pt x="7323" y="13906"/>
                    <a:pt x="12943" y="7049"/>
                    <a:pt x="18372" y="0"/>
                  </a:cubicBezTo>
                  <a:close/>
                </a:path>
              </a:pathLst>
            </a:custGeom>
            <a:solidFill>
              <a:srgbClr val="96D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BE8625CC-68D7-4FD4-A8E7-26B946C0798F}"/>
                </a:ext>
              </a:extLst>
            </p:cNvPr>
            <p:cNvSpPr/>
            <p:nvPr/>
          </p:nvSpPr>
          <p:spPr>
            <a:xfrm>
              <a:off x="3712066" y="1108370"/>
              <a:ext cx="23845" cy="52763"/>
            </a:xfrm>
            <a:custGeom>
              <a:avLst/>
              <a:gdLst>
                <a:gd name="connsiteX0" fmla="*/ 22184 w 23845"/>
                <a:gd name="connsiteY0" fmla="*/ 34004 h 52763"/>
                <a:gd name="connsiteX1" fmla="*/ 23804 w 23845"/>
                <a:gd name="connsiteY1" fmla="*/ 47434 h 52763"/>
                <a:gd name="connsiteX2" fmla="*/ 18374 w 23845"/>
                <a:gd name="connsiteY2" fmla="*/ 52102 h 52763"/>
                <a:gd name="connsiteX3" fmla="*/ 12374 w 23845"/>
                <a:gd name="connsiteY3" fmla="*/ 49721 h 52763"/>
                <a:gd name="connsiteX4" fmla="*/ 1420 w 23845"/>
                <a:gd name="connsiteY4" fmla="*/ 5715 h 52763"/>
                <a:gd name="connsiteX5" fmla="*/ 182 w 23845"/>
                <a:gd name="connsiteY5" fmla="*/ 1905 h 52763"/>
                <a:gd name="connsiteX6" fmla="*/ 1515 w 23845"/>
                <a:gd name="connsiteY6" fmla="*/ 0 h 52763"/>
                <a:gd name="connsiteX7" fmla="*/ 1515 w 23845"/>
                <a:gd name="connsiteY7" fmla="*/ 0 h 52763"/>
                <a:gd name="connsiteX8" fmla="*/ 13517 w 23845"/>
                <a:gd name="connsiteY8" fmla="*/ 19240 h 52763"/>
                <a:gd name="connsiteX9" fmla="*/ 17041 w 23845"/>
                <a:gd name="connsiteY9" fmla="*/ 28289 h 52763"/>
                <a:gd name="connsiteX10" fmla="*/ 22184 w 23845"/>
                <a:gd name="connsiteY10" fmla="*/ 34004 h 52763"/>
                <a:gd name="connsiteX11" fmla="*/ 22184 w 23845"/>
                <a:gd name="connsiteY11" fmla="*/ 34004 h 5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845" h="52763">
                  <a:moveTo>
                    <a:pt x="22184" y="34004"/>
                  </a:moveTo>
                  <a:cubicBezTo>
                    <a:pt x="22851" y="38481"/>
                    <a:pt x="24089" y="42958"/>
                    <a:pt x="23804" y="47434"/>
                  </a:cubicBezTo>
                  <a:cubicBezTo>
                    <a:pt x="23708" y="49149"/>
                    <a:pt x="20470" y="51149"/>
                    <a:pt x="18374" y="52102"/>
                  </a:cubicBezTo>
                  <a:cubicBezTo>
                    <a:pt x="16088" y="53150"/>
                    <a:pt x="13326" y="53340"/>
                    <a:pt x="12374" y="49721"/>
                  </a:cubicBezTo>
                  <a:cubicBezTo>
                    <a:pt x="8564" y="35147"/>
                    <a:pt x="-1342" y="22289"/>
                    <a:pt x="1420" y="5715"/>
                  </a:cubicBezTo>
                  <a:cubicBezTo>
                    <a:pt x="182" y="4477"/>
                    <a:pt x="-295" y="3239"/>
                    <a:pt x="182" y="1905"/>
                  </a:cubicBezTo>
                  <a:cubicBezTo>
                    <a:pt x="658" y="667"/>
                    <a:pt x="1039" y="0"/>
                    <a:pt x="1515" y="0"/>
                  </a:cubicBezTo>
                  <a:lnTo>
                    <a:pt x="1515" y="0"/>
                  </a:lnTo>
                  <a:cubicBezTo>
                    <a:pt x="14850" y="4858"/>
                    <a:pt x="14945" y="4953"/>
                    <a:pt x="13517" y="19240"/>
                  </a:cubicBezTo>
                  <a:cubicBezTo>
                    <a:pt x="13136" y="23241"/>
                    <a:pt x="14088" y="26098"/>
                    <a:pt x="17041" y="28289"/>
                  </a:cubicBezTo>
                  <a:cubicBezTo>
                    <a:pt x="18660" y="30290"/>
                    <a:pt x="20375" y="32195"/>
                    <a:pt x="22184" y="34004"/>
                  </a:cubicBezTo>
                  <a:lnTo>
                    <a:pt x="22184" y="34004"/>
                  </a:lnTo>
                  <a:close/>
                </a:path>
              </a:pathLst>
            </a:custGeom>
            <a:solidFill>
              <a:srgbClr val="9F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1F68DB3-03DB-4DD5-B995-352E33B4DD8F}"/>
                </a:ext>
              </a:extLst>
            </p:cNvPr>
            <p:cNvSpPr/>
            <p:nvPr/>
          </p:nvSpPr>
          <p:spPr>
            <a:xfrm>
              <a:off x="3664689" y="1285527"/>
              <a:ext cx="36833" cy="22537"/>
            </a:xfrm>
            <a:custGeom>
              <a:avLst/>
              <a:gdLst>
                <a:gd name="connsiteX0" fmla="*/ 27365 w 36833"/>
                <a:gd name="connsiteY0" fmla="*/ 17248 h 22537"/>
                <a:gd name="connsiteX1" fmla="*/ 9934 w 36833"/>
                <a:gd name="connsiteY1" fmla="*/ 20772 h 22537"/>
                <a:gd name="connsiteX2" fmla="*/ 3362 w 36833"/>
                <a:gd name="connsiteY2" fmla="*/ 20963 h 22537"/>
                <a:gd name="connsiteX3" fmla="*/ 600 w 36833"/>
                <a:gd name="connsiteY3" fmla="*/ 10962 h 22537"/>
                <a:gd name="connsiteX4" fmla="*/ 6315 w 36833"/>
                <a:gd name="connsiteY4" fmla="*/ 7056 h 22537"/>
                <a:gd name="connsiteX5" fmla="*/ 19269 w 36833"/>
                <a:gd name="connsiteY5" fmla="*/ 1722 h 22537"/>
                <a:gd name="connsiteX6" fmla="*/ 23079 w 36833"/>
                <a:gd name="connsiteY6" fmla="*/ 960 h 22537"/>
                <a:gd name="connsiteX7" fmla="*/ 33271 w 36833"/>
                <a:gd name="connsiteY7" fmla="*/ 5723 h 22537"/>
                <a:gd name="connsiteX8" fmla="*/ 36604 w 36833"/>
                <a:gd name="connsiteY8" fmla="*/ 11914 h 22537"/>
                <a:gd name="connsiteX9" fmla="*/ 33556 w 36833"/>
                <a:gd name="connsiteY9" fmla="*/ 16105 h 22537"/>
                <a:gd name="connsiteX10" fmla="*/ 27365 w 36833"/>
                <a:gd name="connsiteY10" fmla="*/ 17248 h 2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33" h="22537">
                  <a:moveTo>
                    <a:pt x="27365" y="17248"/>
                  </a:moveTo>
                  <a:cubicBezTo>
                    <a:pt x="20031" y="14105"/>
                    <a:pt x="14792" y="16295"/>
                    <a:pt x="9934" y="20772"/>
                  </a:cubicBezTo>
                  <a:cubicBezTo>
                    <a:pt x="7934" y="22582"/>
                    <a:pt x="5362" y="23535"/>
                    <a:pt x="3362" y="20963"/>
                  </a:cubicBezTo>
                  <a:cubicBezTo>
                    <a:pt x="1172" y="18201"/>
                    <a:pt x="-1115" y="14676"/>
                    <a:pt x="600" y="10962"/>
                  </a:cubicBezTo>
                  <a:cubicBezTo>
                    <a:pt x="1552" y="8961"/>
                    <a:pt x="4791" y="6580"/>
                    <a:pt x="6315" y="7056"/>
                  </a:cubicBezTo>
                  <a:cubicBezTo>
                    <a:pt x="12125" y="8771"/>
                    <a:pt x="16030" y="7247"/>
                    <a:pt x="19269" y="1722"/>
                  </a:cubicBezTo>
                  <a:cubicBezTo>
                    <a:pt x="20507" y="-373"/>
                    <a:pt x="22698" y="-469"/>
                    <a:pt x="23079" y="960"/>
                  </a:cubicBezTo>
                  <a:cubicBezTo>
                    <a:pt x="24794" y="7818"/>
                    <a:pt x="29556" y="4961"/>
                    <a:pt x="33271" y="5723"/>
                  </a:cubicBezTo>
                  <a:cubicBezTo>
                    <a:pt x="36224" y="6390"/>
                    <a:pt x="37367" y="8866"/>
                    <a:pt x="36604" y="11914"/>
                  </a:cubicBezTo>
                  <a:cubicBezTo>
                    <a:pt x="36128" y="13533"/>
                    <a:pt x="34890" y="15438"/>
                    <a:pt x="33556" y="16105"/>
                  </a:cubicBezTo>
                  <a:cubicBezTo>
                    <a:pt x="31271" y="17057"/>
                    <a:pt x="28794" y="16962"/>
                    <a:pt x="27365" y="1724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17020955-717B-4E99-B460-19A0C27150F3}"/>
                </a:ext>
              </a:extLst>
            </p:cNvPr>
            <p:cNvSpPr/>
            <p:nvPr/>
          </p:nvSpPr>
          <p:spPr>
            <a:xfrm>
              <a:off x="3686721" y="1184587"/>
              <a:ext cx="19244" cy="14841"/>
            </a:xfrm>
            <a:custGeom>
              <a:avLst/>
              <a:gdLst>
                <a:gd name="connsiteX0" fmla="*/ 0 w 19244"/>
                <a:gd name="connsiteY0" fmla="*/ 14841 h 14841"/>
                <a:gd name="connsiteX1" fmla="*/ 9620 w 19244"/>
                <a:gd name="connsiteY1" fmla="*/ 554 h 14841"/>
                <a:gd name="connsiteX2" fmla="*/ 16383 w 19244"/>
                <a:gd name="connsiteY2" fmla="*/ 1602 h 14841"/>
                <a:gd name="connsiteX3" fmla="*/ 19241 w 19244"/>
                <a:gd name="connsiteY3" fmla="*/ 8745 h 14841"/>
                <a:gd name="connsiteX4" fmla="*/ 16383 w 19244"/>
                <a:gd name="connsiteY4" fmla="*/ 12746 h 14841"/>
                <a:gd name="connsiteX5" fmla="*/ 0 w 19244"/>
                <a:gd name="connsiteY5" fmla="*/ 14841 h 14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44" h="14841">
                  <a:moveTo>
                    <a:pt x="0" y="14841"/>
                  </a:moveTo>
                  <a:cubicBezTo>
                    <a:pt x="3524" y="9412"/>
                    <a:pt x="6096" y="4554"/>
                    <a:pt x="9620" y="554"/>
                  </a:cubicBezTo>
                  <a:cubicBezTo>
                    <a:pt x="10573" y="-589"/>
                    <a:pt x="14764" y="173"/>
                    <a:pt x="16383" y="1602"/>
                  </a:cubicBezTo>
                  <a:cubicBezTo>
                    <a:pt x="18098" y="3030"/>
                    <a:pt x="18955" y="6174"/>
                    <a:pt x="19241" y="8745"/>
                  </a:cubicBezTo>
                  <a:cubicBezTo>
                    <a:pt x="19336" y="9984"/>
                    <a:pt x="17621" y="12460"/>
                    <a:pt x="16383" y="12746"/>
                  </a:cubicBezTo>
                  <a:cubicBezTo>
                    <a:pt x="11240" y="13698"/>
                    <a:pt x="6191" y="14079"/>
                    <a:pt x="0" y="1484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F4659DEA-A895-4A9B-B036-E215290E202C}"/>
                </a:ext>
              </a:extLst>
            </p:cNvPr>
            <p:cNvSpPr/>
            <p:nvPr/>
          </p:nvSpPr>
          <p:spPr>
            <a:xfrm>
              <a:off x="3635952" y="1293280"/>
              <a:ext cx="15568" cy="18638"/>
            </a:xfrm>
            <a:custGeom>
              <a:avLst/>
              <a:gdLst>
                <a:gd name="connsiteX0" fmla="*/ 15526 w 15568"/>
                <a:gd name="connsiteY0" fmla="*/ 13019 h 18638"/>
                <a:gd name="connsiteX1" fmla="*/ 0 w 15568"/>
                <a:gd name="connsiteY1" fmla="*/ 18639 h 18638"/>
                <a:gd name="connsiteX2" fmla="*/ 4382 w 15568"/>
                <a:gd name="connsiteY2" fmla="*/ 5780 h 18638"/>
                <a:gd name="connsiteX3" fmla="*/ 12668 w 15568"/>
                <a:gd name="connsiteY3" fmla="*/ 256 h 18638"/>
                <a:gd name="connsiteX4" fmla="*/ 15526 w 15568"/>
                <a:gd name="connsiteY4" fmla="*/ 10257 h 18638"/>
                <a:gd name="connsiteX5" fmla="*/ 15526 w 15568"/>
                <a:gd name="connsiteY5" fmla="*/ 13019 h 1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68" h="18638">
                  <a:moveTo>
                    <a:pt x="15526" y="13019"/>
                  </a:moveTo>
                  <a:cubicBezTo>
                    <a:pt x="9716" y="12733"/>
                    <a:pt x="5048" y="16353"/>
                    <a:pt x="0" y="18639"/>
                  </a:cubicBezTo>
                  <a:cubicBezTo>
                    <a:pt x="286" y="13876"/>
                    <a:pt x="1238" y="9399"/>
                    <a:pt x="4382" y="5780"/>
                  </a:cubicBezTo>
                  <a:cubicBezTo>
                    <a:pt x="6763" y="3113"/>
                    <a:pt x="9335" y="-1078"/>
                    <a:pt x="12668" y="256"/>
                  </a:cubicBezTo>
                  <a:cubicBezTo>
                    <a:pt x="16193" y="1589"/>
                    <a:pt x="15335" y="6542"/>
                    <a:pt x="15526" y="10257"/>
                  </a:cubicBezTo>
                  <a:cubicBezTo>
                    <a:pt x="15621" y="11114"/>
                    <a:pt x="15526" y="12067"/>
                    <a:pt x="15526" y="1301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CA9E71C-9447-4FD6-95D8-D0613E4C3AF8}"/>
                </a:ext>
              </a:extLst>
            </p:cNvPr>
            <p:cNvSpPr/>
            <p:nvPr/>
          </p:nvSpPr>
          <p:spPr>
            <a:xfrm>
              <a:off x="3651001" y="1306453"/>
              <a:ext cx="9144" cy="12326"/>
            </a:xfrm>
            <a:custGeom>
              <a:avLst/>
              <a:gdLst>
                <a:gd name="connsiteX0" fmla="*/ 9145 w 9144"/>
                <a:gd name="connsiteY0" fmla="*/ 7561 h 12326"/>
                <a:gd name="connsiteX1" fmla="*/ 4954 w 9144"/>
                <a:gd name="connsiteY1" fmla="*/ 12228 h 12326"/>
                <a:gd name="connsiteX2" fmla="*/ 858 w 9144"/>
                <a:gd name="connsiteY2" fmla="*/ 5085 h 12326"/>
                <a:gd name="connsiteX3" fmla="*/ 2954 w 9144"/>
                <a:gd name="connsiteY3" fmla="*/ 132 h 12326"/>
                <a:gd name="connsiteX4" fmla="*/ 9145 w 9144"/>
                <a:gd name="connsiteY4" fmla="*/ 7561 h 1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" h="12326">
                  <a:moveTo>
                    <a:pt x="9145" y="7561"/>
                  </a:moveTo>
                  <a:cubicBezTo>
                    <a:pt x="8002" y="8895"/>
                    <a:pt x="6669" y="11943"/>
                    <a:pt x="4954" y="12228"/>
                  </a:cubicBezTo>
                  <a:cubicBezTo>
                    <a:pt x="-94" y="13086"/>
                    <a:pt x="858" y="8133"/>
                    <a:pt x="858" y="5085"/>
                  </a:cubicBezTo>
                  <a:cubicBezTo>
                    <a:pt x="858" y="3656"/>
                    <a:pt x="-2095" y="-821"/>
                    <a:pt x="2954" y="132"/>
                  </a:cubicBezTo>
                  <a:cubicBezTo>
                    <a:pt x="6192" y="798"/>
                    <a:pt x="9145" y="2132"/>
                    <a:pt x="9145" y="756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589FFE43-EC86-4CA8-B307-FAA48C6CE70D}"/>
                </a:ext>
              </a:extLst>
            </p:cNvPr>
            <p:cNvSpPr/>
            <p:nvPr/>
          </p:nvSpPr>
          <p:spPr>
            <a:xfrm>
              <a:off x="3688335" y="1259626"/>
              <a:ext cx="4010" cy="8382"/>
            </a:xfrm>
            <a:custGeom>
              <a:avLst/>
              <a:gdLst>
                <a:gd name="connsiteX0" fmla="*/ 2196 w 4010"/>
                <a:gd name="connsiteY0" fmla="*/ 0 h 8382"/>
                <a:gd name="connsiteX1" fmla="*/ 4006 w 4010"/>
                <a:gd name="connsiteY1" fmla="*/ 4286 h 8382"/>
                <a:gd name="connsiteX2" fmla="*/ 1815 w 4010"/>
                <a:gd name="connsiteY2" fmla="*/ 8382 h 8382"/>
                <a:gd name="connsiteX3" fmla="*/ 5 w 4010"/>
                <a:gd name="connsiteY3" fmla="*/ 4096 h 8382"/>
                <a:gd name="connsiteX4" fmla="*/ 2196 w 4010"/>
                <a:gd name="connsiteY4" fmla="*/ 0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0" h="8382">
                  <a:moveTo>
                    <a:pt x="2196" y="0"/>
                  </a:moveTo>
                  <a:cubicBezTo>
                    <a:pt x="2863" y="1429"/>
                    <a:pt x="4101" y="2858"/>
                    <a:pt x="4006" y="4286"/>
                  </a:cubicBezTo>
                  <a:cubicBezTo>
                    <a:pt x="4006" y="5715"/>
                    <a:pt x="2577" y="6953"/>
                    <a:pt x="1815" y="8382"/>
                  </a:cubicBezTo>
                  <a:cubicBezTo>
                    <a:pt x="1148" y="6953"/>
                    <a:pt x="-90" y="5524"/>
                    <a:pt x="5" y="4096"/>
                  </a:cubicBezTo>
                  <a:cubicBezTo>
                    <a:pt x="100" y="2667"/>
                    <a:pt x="1434" y="1334"/>
                    <a:pt x="2196" y="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492F1008-E138-4483-A52C-6197A8AEC756}"/>
                </a:ext>
              </a:extLst>
            </p:cNvPr>
            <p:cNvSpPr/>
            <p:nvPr/>
          </p:nvSpPr>
          <p:spPr>
            <a:xfrm>
              <a:off x="3729107" y="1136659"/>
              <a:ext cx="5143" cy="5714"/>
            </a:xfrm>
            <a:custGeom>
              <a:avLst/>
              <a:gdLst>
                <a:gd name="connsiteX0" fmla="*/ 5144 w 5143"/>
                <a:gd name="connsiteY0" fmla="*/ 5715 h 5714"/>
                <a:gd name="connsiteX1" fmla="*/ 0 w 5143"/>
                <a:gd name="connsiteY1" fmla="*/ 0 h 5714"/>
                <a:gd name="connsiteX2" fmla="*/ 5144 w 5143"/>
                <a:gd name="connsiteY2" fmla="*/ 5715 h 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5714">
                  <a:moveTo>
                    <a:pt x="5144" y="5715"/>
                  </a:moveTo>
                  <a:cubicBezTo>
                    <a:pt x="3429" y="3810"/>
                    <a:pt x="1715" y="1905"/>
                    <a:pt x="0" y="0"/>
                  </a:cubicBezTo>
                  <a:cubicBezTo>
                    <a:pt x="1715" y="1905"/>
                    <a:pt x="3429" y="3810"/>
                    <a:pt x="5144" y="5715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B947EDA1-B251-4690-B219-A11067ED1730}"/>
                </a:ext>
              </a:extLst>
            </p:cNvPr>
            <p:cNvSpPr/>
            <p:nvPr/>
          </p:nvSpPr>
          <p:spPr>
            <a:xfrm>
              <a:off x="3685578" y="1198857"/>
              <a:ext cx="2190" cy="2285"/>
            </a:xfrm>
            <a:custGeom>
              <a:avLst/>
              <a:gdLst>
                <a:gd name="connsiteX0" fmla="*/ 2191 w 2190"/>
                <a:gd name="connsiteY0" fmla="*/ 0 h 2285"/>
                <a:gd name="connsiteX1" fmla="*/ 952 w 2190"/>
                <a:gd name="connsiteY1" fmla="*/ 2286 h 2285"/>
                <a:gd name="connsiteX2" fmla="*/ 0 w 2190"/>
                <a:gd name="connsiteY2" fmla="*/ 1333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2285">
                  <a:moveTo>
                    <a:pt x="2191" y="0"/>
                  </a:moveTo>
                  <a:lnTo>
                    <a:pt x="952" y="2286"/>
                  </a:lnTo>
                  <a:lnTo>
                    <a:pt x="0" y="1333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8F5B006-ECBE-43F6-B96D-B06E2268630C}"/>
                </a:ext>
              </a:extLst>
            </p:cNvPr>
            <p:cNvSpPr/>
            <p:nvPr/>
          </p:nvSpPr>
          <p:spPr>
            <a:xfrm>
              <a:off x="3501459" y="1232766"/>
              <a:ext cx="2004" cy="2393"/>
            </a:xfrm>
            <a:custGeom>
              <a:avLst/>
              <a:gdLst>
                <a:gd name="connsiteX0" fmla="*/ 0 w 2004"/>
                <a:gd name="connsiteY0" fmla="*/ 0 h 2393"/>
                <a:gd name="connsiteX1" fmla="*/ 2000 w 2004"/>
                <a:gd name="connsiteY1" fmla="*/ 1238 h 2393"/>
                <a:gd name="connsiteX2" fmla="*/ 0 w 2004"/>
                <a:gd name="connsiteY2" fmla="*/ 0 h 2393"/>
                <a:gd name="connsiteX3" fmla="*/ 0 w 2004"/>
                <a:gd name="connsiteY3" fmla="*/ 0 h 2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4" h="2393">
                  <a:moveTo>
                    <a:pt x="0" y="0"/>
                  </a:moveTo>
                  <a:cubicBezTo>
                    <a:pt x="667" y="476"/>
                    <a:pt x="2096" y="1048"/>
                    <a:pt x="2000" y="1238"/>
                  </a:cubicBezTo>
                  <a:cubicBezTo>
                    <a:pt x="1619" y="3143"/>
                    <a:pt x="857" y="266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B42A512-143D-413D-B53C-D8DB012DC43F}"/>
                </a:ext>
              </a:extLst>
            </p:cNvPr>
            <p:cNvSpPr/>
            <p:nvPr/>
          </p:nvSpPr>
          <p:spPr>
            <a:xfrm>
              <a:off x="3687768" y="1281344"/>
              <a:ext cx="2095" cy="2285"/>
            </a:xfrm>
            <a:custGeom>
              <a:avLst/>
              <a:gdLst>
                <a:gd name="connsiteX0" fmla="*/ 0 w 2095"/>
                <a:gd name="connsiteY0" fmla="*/ 2286 h 2285"/>
                <a:gd name="connsiteX1" fmla="*/ 1143 w 2095"/>
                <a:gd name="connsiteY1" fmla="*/ 0 h 2285"/>
                <a:gd name="connsiteX2" fmla="*/ 2095 w 2095"/>
                <a:gd name="connsiteY2" fmla="*/ 104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2286"/>
                  </a:moveTo>
                  <a:lnTo>
                    <a:pt x="1143" y="0"/>
                  </a:lnTo>
                  <a:lnTo>
                    <a:pt x="2095" y="1048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B7C85063-C8ED-4984-BBAB-21ED760CC9CA}"/>
                </a:ext>
              </a:extLst>
            </p:cNvPr>
            <p:cNvSpPr/>
            <p:nvPr/>
          </p:nvSpPr>
          <p:spPr>
            <a:xfrm>
              <a:off x="3249938" y="1392813"/>
              <a:ext cx="126514" cy="65710"/>
            </a:xfrm>
            <a:custGeom>
              <a:avLst/>
              <a:gdLst>
                <a:gd name="connsiteX0" fmla="*/ 84643 w 126514"/>
                <a:gd name="connsiteY0" fmla="*/ 50360 h 65710"/>
                <a:gd name="connsiteX1" fmla="*/ 87691 w 126514"/>
                <a:gd name="connsiteY1" fmla="*/ 17309 h 65710"/>
                <a:gd name="connsiteX2" fmla="*/ 91406 w 126514"/>
                <a:gd name="connsiteY2" fmla="*/ 4355 h 65710"/>
                <a:gd name="connsiteX3" fmla="*/ 98264 w 126514"/>
                <a:gd name="connsiteY3" fmla="*/ 2926 h 65710"/>
                <a:gd name="connsiteX4" fmla="*/ 104646 w 126514"/>
                <a:gd name="connsiteY4" fmla="*/ 10546 h 65710"/>
                <a:gd name="connsiteX5" fmla="*/ 104169 w 126514"/>
                <a:gd name="connsiteY5" fmla="*/ 13213 h 65710"/>
                <a:gd name="connsiteX6" fmla="*/ 97978 w 126514"/>
                <a:gd name="connsiteY6" fmla="*/ 28072 h 65710"/>
                <a:gd name="connsiteX7" fmla="*/ 112361 w 126514"/>
                <a:gd name="connsiteY7" fmla="*/ 43598 h 65710"/>
                <a:gd name="connsiteX8" fmla="*/ 116933 w 126514"/>
                <a:gd name="connsiteY8" fmla="*/ 44741 h 65710"/>
                <a:gd name="connsiteX9" fmla="*/ 126363 w 126514"/>
                <a:gd name="connsiteY9" fmla="*/ 46074 h 65710"/>
                <a:gd name="connsiteX10" fmla="*/ 118933 w 126514"/>
                <a:gd name="connsiteY10" fmla="*/ 56266 h 65710"/>
                <a:gd name="connsiteX11" fmla="*/ 114266 w 126514"/>
                <a:gd name="connsiteY11" fmla="*/ 58742 h 65710"/>
                <a:gd name="connsiteX12" fmla="*/ 95978 w 126514"/>
                <a:gd name="connsiteY12" fmla="*/ 54075 h 65710"/>
                <a:gd name="connsiteX13" fmla="*/ 82262 w 126514"/>
                <a:gd name="connsiteY13" fmla="*/ 65696 h 65710"/>
                <a:gd name="connsiteX14" fmla="*/ 70165 w 126514"/>
                <a:gd name="connsiteY14" fmla="*/ 62171 h 65710"/>
                <a:gd name="connsiteX15" fmla="*/ 55211 w 126514"/>
                <a:gd name="connsiteY15" fmla="*/ 46646 h 65710"/>
                <a:gd name="connsiteX16" fmla="*/ 42447 w 126514"/>
                <a:gd name="connsiteY16" fmla="*/ 49694 h 65710"/>
                <a:gd name="connsiteX17" fmla="*/ 19206 w 126514"/>
                <a:gd name="connsiteY17" fmla="*/ 51503 h 65710"/>
                <a:gd name="connsiteX18" fmla="*/ 61 w 126514"/>
                <a:gd name="connsiteY18" fmla="*/ 16451 h 65710"/>
                <a:gd name="connsiteX19" fmla="*/ 4538 w 126514"/>
                <a:gd name="connsiteY19" fmla="*/ 10736 h 65710"/>
                <a:gd name="connsiteX20" fmla="*/ 14634 w 126514"/>
                <a:gd name="connsiteY20" fmla="*/ 11022 h 65710"/>
                <a:gd name="connsiteX21" fmla="*/ 28255 w 126514"/>
                <a:gd name="connsiteY21" fmla="*/ 6164 h 65710"/>
                <a:gd name="connsiteX22" fmla="*/ 39685 w 126514"/>
                <a:gd name="connsiteY22" fmla="*/ 926 h 65710"/>
                <a:gd name="connsiteX23" fmla="*/ 48258 w 126514"/>
                <a:gd name="connsiteY23" fmla="*/ 6736 h 65710"/>
                <a:gd name="connsiteX24" fmla="*/ 57021 w 126514"/>
                <a:gd name="connsiteY24" fmla="*/ 4545 h 65710"/>
                <a:gd name="connsiteX25" fmla="*/ 66165 w 126514"/>
                <a:gd name="connsiteY25" fmla="*/ 3402 h 65710"/>
                <a:gd name="connsiteX26" fmla="*/ 66831 w 126514"/>
                <a:gd name="connsiteY26" fmla="*/ 15880 h 65710"/>
                <a:gd name="connsiteX27" fmla="*/ 69879 w 126514"/>
                <a:gd name="connsiteY27" fmla="*/ 27691 h 65710"/>
                <a:gd name="connsiteX28" fmla="*/ 71880 w 126514"/>
                <a:gd name="connsiteY28" fmla="*/ 36263 h 65710"/>
                <a:gd name="connsiteX29" fmla="*/ 75690 w 126514"/>
                <a:gd name="connsiteY29" fmla="*/ 46741 h 65710"/>
                <a:gd name="connsiteX30" fmla="*/ 84643 w 126514"/>
                <a:gd name="connsiteY30" fmla="*/ 50360 h 6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6514" h="65710">
                  <a:moveTo>
                    <a:pt x="84643" y="50360"/>
                  </a:moveTo>
                  <a:cubicBezTo>
                    <a:pt x="87691" y="39026"/>
                    <a:pt x="93406" y="29024"/>
                    <a:pt x="87691" y="17309"/>
                  </a:cubicBezTo>
                  <a:cubicBezTo>
                    <a:pt x="85596" y="12927"/>
                    <a:pt x="89215" y="8355"/>
                    <a:pt x="91406" y="4355"/>
                  </a:cubicBezTo>
                  <a:cubicBezTo>
                    <a:pt x="92930" y="1592"/>
                    <a:pt x="95787" y="1878"/>
                    <a:pt x="98264" y="2926"/>
                  </a:cubicBezTo>
                  <a:cubicBezTo>
                    <a:pt x="101502" y="4259"/>
                    <a:pt x="104646" y="5974"/>
                    <a:pt x="104646" y="10546"/>
                  </a:cubicBezTo>
                  <a:cubicBezTo>
                    <a:pt x="104646" y="11403"/>
                    <a:pt x="104455" y="12451"/>
                    <a:pt x="104169" y="13213"/>
                  </a:cubicBezTo>
                  <a:cubicBezTo>
                    <a:pt x="102169" y="18261"/>
                    <a:pt x="96549" y="21785"/>
                    <a:pt x="97978" y="28072"/>
                  </a:cubicBezTo>
                  <a:cubicBezTo>
                    <a:pt x="99788" y="36168"/>
                    <a:pt x="108170" y="37692"/>
                    <a:pt x="112361" y="43598"/>
                  </a:cubicBezTo>
                  <a:cubicBezTo>
                    <a:pt x="113123" y="44645"/>
                    <a:pt x="115504" y="45026"/>
                    <a:pt x="116933" y="44741"/>
                  </a:cubicBezTo>
                  <a:cubicBezTo>
                    <a:pt x="120362" y="44169"/>
                    <a:pt x="124743" y="37692"/>
                    <a:pt x="126363" y="46074"/>
                  </a:cubicBezTo>
                  <a:cubicBezTo>
                    <a:pt x="127410" y="51503"/>
                    <a:pt x="122838" y="54075"/>
                    <a:pt x="118933" y="56266"/>
                  </a:cubicBezTo>
                  <a:cubicBezTo>
                    <a:pt x="117409" y="57123"/>
                    <a:pt x="115695" y="57695"/>
                    <a:pt x="114266" y="58742"/>
                  </a:cubicBezTo>
                  <a:cubicBezTo>
                    <a:pt x="106360" y="64648"/>
                    <a:pt x="102455" y="51313"/>
                    <a:pt x="95978" y="54075"/>
                  </a:cubicBezTo>
                  <a:cubicBezTo>
                    <a:pt x="90644" y="56361"/>
                    <a:pt x="89596" y="65410"/>
                    <a:pt x="82262" y="65696"/>
                  </a:cubicBezTo>
                  <a:cubicBezTo>
                    <a:pt x="77880" y="65791"/>
                    <a:pt x="73499" y="65505"/>
                    <a:pt x="70165" y="62171"/>
                  </a:cubicBezTo>
                  <a:cubicBezTo>
                    <a:pt x="65022" y="57123"/>
                    <a:pt x="59973" y="52075"/>
                    <a:pt x="55211" y="46646"/>
                  </a:cubicBezTo>
                  <a:cubicBezTo>
                    <a:pt x="49210" y="39883"/>
                    <a:pt x="46638" y="41883"/>
                    <a:pt x="42447" y="49694"/>
                  </a:cubicBezTo>
                  <a:cubicBezTo>
                    <a:pt x="38637" y="56837"/>
                    <a:pt x="26445" y="56647"/>
                    <a:pt x="19206" y="51503"/>
                  </a:cubicBezTo>
                  <a:cubicBezTo>
                    <a:pt x="7681" y="43217"/>
                    <a:pt x="1966" y="31025"/>
                    <a:pt x="61" y="16451"/>
                  </a:cubicBezTo>
                  <a:cubicBezTo>
                    <a:pt x="-415" y="13118"/>
                    <a:pt x="1966" y="11117"/>
                    <a:pt x="4538" y="10736"/>
                  </a:cubicBezTo>
                  <a:cubicBezTo>
                    <a:pt x="7872" y="10260"/>
                    <a:pt x="11682" y="9689"/>
                    <a:pt x="14634" y="11022"/>
                  </a:cubicBezTo>
                  <a:cubicBezTo>
                    <a:pt x="20826" y="13784"/>
                    <a:pt x="25112" y="15118"/>
                    <a:pt x="28255" y="6164"/>
                  </a:cubicBezTo>
                  <a:cubicBezTo>
                    <a:pt x="29303" y="3212"/>
                    <a:pt x="35875" y="2831"/>
                    <a:pt x="39685" y="926"/>
                  </a:cubicBezTo>
                  <a:cubicBezTo>
                    <a:pt x="45686" y="-2122"/>
                    <a:pt x="45876" y="3021"/>
                    <a:pt x="48258" y="6736"/>
                  </a:cubicBezTo>
                  <a:cubicBezTo>
                    <a:pt x="50829" y="10641"/>
                    <a:pt x="54354" y="6641"/>
                    <a:pt x="57021" y="4545"/>
                  </a:cubicBezTo>
                  <a:cubicBezTo>
                    <a:pt x="59878" y="2259"/>
                    <a:pt x="62926" y="354"/>
                    <a:pt x="66165" y="3402"/>
                  </a:cubicBezTo>
                  <a:cubicBezTo>
                    <a:pt x="70165" y="7212"/>
                    <a:pt x="69879" y="11784"/>
                    <a:pt x="66831" y="15880"/>
                  </a:cubicBezTo>
                  <a:cubicBezTo>
                    <a:pt x="62545" y="21690"/>
                    <a:pt x="62164" y="25405"/>
                    <a:pt x="69879" y="27691"/>
                  </a:cubicBezTo>
                  <a:cubicBezTo>
                    <a:pt x="73785" y="28834"/>
                    <a:pt x="74832" y="32739"/>
                    <a:pt x="71880" y="36263"/>
                  </a:cubicBezTo>
                  <a:cubicBezTo>
                    <a:pt x="66641" y="42836"/>
                    <a:pt x="68260" y="45788"/>
                    <a:pt x="75690" y="46741"/>
                  </a:cubicBezTo>
                  <a:cubicBezTo>
                    <a:pt x="78071" y="46931"/>
                    <a:pt x="80357" y="48455"/>
                    <a:pt x="84643" y="5036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4EF8513-F4FF-4E22-9BAA-1C0F700C84CA}"/>
                </a:ext>
              </a:extLst>
            </p:cNvPr>
            <p:cNvSpPr/>
            <p:nvPr/>
          </p:nvSpPr>
          <p:spPr>
            <a:xfrm>
              <a:off x="3382492" y="1487127"/>
              <a:ext cx="20669" cy="5723"/>
            </a:xfrm>
            <a:custGeom>
              <a:avLst/>
              <a:gdLst>
                <a:gd name="connsiteX0" fmla="*/ 20669 w 20669"/>
                <a:gd name="connsiteY0" fmla="*/ 52 h 5723"/>
                <a:gd name="connsiteX1" fmla="*/ 0 w 20669"/>
                <a:gd name="connsiteY1" fmla="*/ 5672 h 5723"/>
                <a:gd name="connsiteX2" fmla="*/ 20669 w 20669"/>
                <a:gd name="connsiteY2" fmla="*/ 52 h 5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69" h="5723">
                  <a:moveTo>
                    <a:pt x="20669" y="52"/>
                  </a:moveTo>
                  <a:cubicBezTo>
                    <a:pt x="15240" y="8243"/>
                    <a:pt x="7144" y="4910"/>
                    <a:pt x="0" y="5672"/>
                  </a:cubicBezTo>
                  <a:cubicBezTo>
                    <a:pt x="5429" y="-2520"/>
                    <a:pt x="13526" y="814"/>
                    <a:pt x="20669" y="52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3A3AF460-A01C-4032-92F3-5A1C925069B4}"/>
                </a:ext>
              </a:extLst>
            </p:cNvPr>
            <p:cNvSpPr/>
            <p:nvPr/>
          </p:nvSpPr>
          <p:spPr>
            <a:xfrm>
              <a:off x="3703294" y="1063221"/>
              <a:ext cx="25812" cy="19240"/>
            </a:xfrm>
            <a:custGeom>
              <a:avLst/>
              <a:gdLst>
                <a:gd name="connsiteX0" fmla="*/ 25813 w 25812"/>
                <a:gd name="connsiteY0" fmla="*/ 0 h 19240"/>
                <a:gd name="connsiteX1" fmla="*/ 22955 w 25812"/>
                <a:gd name="connsiteY1" fmla="*/ 19241 h 19240"/>
                <a:gd name="connsiteX2" fmla="*/ 0 w 25812"/>
                <a:gd name="connsiteY2" fmla="*/ 5620 h 19240"/>
                <a:gd name="connsiteX3" fmla="*/ 25813 w 25812"/>
                <a:gd name="connsiteY3" fmla="*/ 0 h 1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12" h="19240">
                  <a:moveTo>
                    <a:pt x="25813" y="0"/>
                  </a:moveTo>
                  <a:cubicBezTo>
                    <a:pt x="25241" y="6096"/>
                    <a:pt x="27241" y="12573"/>
                    <a:pt x="22955" y="19241"/>
                  </a:cubicBezTo>
                  <a:cubicBezTo>
                    <a:pt x="15430" y="14764"/>
                    <a:pt x="7715" y="10192"/>
                    <a:pt x="0" y="5620"/>
                  </a:cubicBezTo>
                  <a:cubicBezTo>
                    <a:pt x="9049" y="6287"/>
                    <a:pt x="17907" y="5334"/>
                    <a:pt x="25813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F00E0F00-9F71-47BD-8C29-0720FF218B3A}"/>
                </a:ext>
              </a:extLst>
            </p:cNvPr>
            <p:cNvSpPr/>
            <p:nvPr/>
          </p:nvSpPr>
          <p:spPr>
            <a:xfrm>
              <a:off x="3688090" y="1102750"/>
              <a:ext cx="9965" cy="19213"/>
            </a:xfrm>
            <a:custGeom>
              <a:avLst/>
              <a:gdLst>
                <a:gd name="connsiteX0" fmla="*/ 9966 w 9965"/>
                <a:gd name="connsiteY0" fmla="*/ 0 h 19213"/>
                <a:gd name="connsiteX1" fmla="*/ 9966 w 9965"/>
                <a:gd name="connsiteY1" fmla="*/ 16954 h 19213"/>
                <a:gd name="connsiteX2" fmla="*/ 1965 w 9965"/>
                <a:gd name="connsiteY2" fmla="*/ 15335 h 19213"/>
                <a:gd name="connsiteX3" fmla="*/ 2822 w 9965"/>
                <a:gd name="connsiteY3" fmla="*/ 2667 h 19213"/>
                <a:gd name="connsiteX4" fmla="*/ 9966 w 9965"/>
                <a:gd name="connsiteY4" fmla="*/ 0 h 1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65" h="19213">
                  <a:moveTo>
                    <a:pt x="9966" y="0"/>
                  </a:moveTo>
                  <a:cubicBezTo>
                    <a:pt x="9966" y="5620"/>
                    <a:pt x="9966" y="11335"/>
                    <a:pt x="9966" y="16954"/>
                  </a:cubicBezTo>
                  <a:cubicBezTo>
                    <a:pt x="6537" y="21146"/>
                    <a:pt x="3870" y="18859"/>
                    <a:pt x="1965" y="15335"/>
                  </a:cubicBezTo>
                  <a:cubicBezTo>
                    <a:pt x="-417" y="11049"/>
                    <a:pt x="-1179" y="6286"/>
                    <a:pt x="2822" y="2667"/>
                  </a:cubicBezTo>
                  <a:cubicBezTo>
                    <a:pt x="4727" y="1048"/>
                    <a:pt x="7584" y="857"/>
                    <a:pt x="9966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F7CABEE-771C-4F69-82D3-7B041B592F9D}"/>
                </a:ext>
              </a:extLst>
            </p:cNvPr>
            <p:cNvSpPr/>
            <p:nvPr/>
          </p:nvSpPr>
          <p:spPr>
            <a:xfrm>
              <a:off x="3708437" y="1108370"/>
              <a:ext cx="5143" cy="5619"/>
            </a:xfrm>
            <a:custGeom>
              <a:avLst/>
              <a:gdLst>
                <a:gd name="connsiteX0" fmla="*/ 5144 w 5143"/>
                <a:gd name="connsiteY0" fmla="*/ 0 h 5619"/>
                <a:gd name="connsiteX1" fmla="*/ 5144 w 5143"/>
                <a:gd name="connsiteY1" fmla="*/ 5620 h 5619"/>
                <a:gd name="connsiteX2" fmla="*/ 0 w 5143"/>
                <a:gd name="connsiteY2" fmla="*/ 5620 h 5619"/>
                <a:gd name="connsiteX3" fmla="*/ 5144 w 5143"/>
                <a:gd name="connsiteY3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" h="5619">
                  <a:moveTo>
                    <a:pt x="5144" y="0"/>
                  </a:moveTo>
                  <a:cubicBezTo>
                    <a:pt x="5144" y="1905"/>
                    <a:pt x="5144" y="3810"/>
                    <a:pt x="5144" y="5620"/>
                  </a:cubicBezTo>
                  <a:cubicBezTo>
                    <a:pt x="3429" y="5620"/>
                    <a:pt x="1715" y="5620"/>
                    <a:pt x="0" y="5620"/>
                  </a:cubicBezTo>
                  <a:cubicBezTo>
                    <a:pt x="1715" y="3810"/>
                    <a:pt x="3429" y="1905"/>
                    <a:pt x="5144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5183DB6-1A2D-4F1B-A6DA-D92C75A7D182}"/>
                </a:ext>
              </a:extLst>
            </p:cNvPr>
            <p:cNvSpPr/>
            <p:nvPr/>
          </p:nvSpPr>
          <p:spPr>
            <a:xfrm>
              <a:off x="3282415" y="1415497"/>
              <a:ext cx="5403" cy="6054"/>
            </a:xfrm>
            <a:custGeom>
              <a:avLst/>
              <a:gdLst>
                <a:gd name="connsiteX0" fmla="*/ 3684 w 5403"/>
                <a:gd name="connsiteY0" fmla="*/ 6055 h 6054"/>
                <a:gd name="connsiteX1" fmla="*/ 159 w 5403"/>
                <a:gd name="connsiteY1" fmla="*/ 2816 h 6054"/>
                <a:gd name="connsiteX2" fmla="*/ 2922 w 5403"/>
                <a:gd name="connsiteY2" fmla="*/ 245 h 6054"/>
                <a:gd name="connsiteX3" fmla="*/ 5398 w 5403"/>
                <a:gd name="connsiteY3" fmla="*/ 4340 h 6054"/>
                <a:gd name="connsiteX4" fmla="*/ 3684 w 5403"/>
                <a:gd name="connsiteY4" fmla="*/ 6055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3" h="6054">
                  <a:moveTo>
                    <a:pt x="3684" y="6055"/>
                  </a:moveTo>
                  <a:cubicBezTo>
                    <a:pt x="2445" y="5007"/>
                    <a:pt x="636" y="4150"/>
                    <a:pt x="159" y="2816"/>
                  </a:cubicBezTo>
                  <a:cubicBezTo>
                    <a:pt x="-507" y="911"/>
                    <a:pt x="1017" y="-613"/>
                    <a:pt x="2922" y="245"/>
                  </a:cubicBezTo>
                  <a:cubicBezTo>
                    <a:pt x="4065" y="816"/>
                    <a:pt x="4731" y="2816"/>
                    <a:pt x="5398" y="4340"/>
                  </a:cubicBezTo>
                  <a:cubicBezTo>
                    <a:pt x="5493" y="4531"/>
                    <a:pt x="4255" y="5388"/>
                    <a:pt x="3684" y="6055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3" name="Graphic 221">
            <a:extLst>
              <a:ext uri="{FF2B5EF4-FFF2-40B4-BE49-F238E27FC236}">
                <a16:creationId xmlns:a16="http://schemas.microsoft.com/office/drawing/2014/main" id="{5831E82C-CE11-4F4D-BF16-F42EC53B32ED}"/>
              </a:ext>
            </a:extLst>
          </p:cNvPr>
          <p:cNvGrpSpPr/>
          <p:nvPr/>
        </p:nvGrpSpPr>
        <p:grpSpPr>
          <a:xfrm>
            <a:off x="5437480" y="952025"/>
            <a:ext cx="1645013" cy="870006"/>
            <a:chOff x="5416533" y="933423"/>
            <a:chExt cx="1645013" cy="870006"/>
          </a:xfrm>
        </p:grpSpPr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17CDAA66-0F37-46EE-B447-D1BA88EAF450}"/>
                </a:ext>
              </a:extLst>
            </p:cNvPr>
            <p:cNvSpPr/>
            <p:nvPr/>
          </p:nvSpPr>
          <p:spPr>
            <a:xfrm>
              <a:off x="5894111" y="1076084"/>
              <a:ext cx="1106363" cy="669465"/>
            </a:xfrm>
            <a:custGeom>
              <a:avLst/>
              <a:gdLst>
                <a:gd name="connsiteX0" fmla="*/ 884326 w 1106363"/>
                <a:gd name="connsiteY0" fmla="*/ 24433 h 669465"/>
                <a:gd name="connsiteX1" fmla="*/ 899089 w 1106363"/>
                <a:gd name="connsiteY1" fmla="*/ 33828 h 669465"/>
                <a:gd name="connsiteX2" fmla="*/ 904045 w 1106363"/>
                <a:gd name="connsiteY2" fmla="*/ 43222 h 669465"/>
                <a:gd name="connsiteX3" fmla="*/ 975278 w 1106363"/>
                <a:gd name="connsiteY3" fmla="*/ 80491 h 669465"/>
                <a:gd name="connsiteX4" fmla="*/ 1035259 w 1106363"/>
                <a:gd name="connsiteY4" fmla="*/ 136652 h 669465"/>
                <a:gd name="connsiteX5" fmla="*/ 1066849 w 1106363"/>
                <a:gd name="connsiteY5" fmla="*/ 197252 h 669465"/>
                <a:gd name="connsiteX6" fmla="*/ 1095239 w 1106363"/>
                <a:gd name="connsiteY6" fmla="*/ 248664 h 669465"/>
                <a:gd name="connsiteX7" fmla="*/ 1098233 w 1106363"/>
                <a:gd name="connsiteY7" fmla="*/ 260020 h 669465"/>
                <a:gd name="connsiteX8" fmla="*/ 1098027 w 1106363"/>
                <a:gd name="connsiteY8" fmla="*/ 283661 h 669465"/>
                <a:gd name="connsiteX9" fmla="*/ 1100504 w 1106363"/>
                <a:gd name="connsiteY9" fmla="*/ 323923 h 669465"/>
                <a:gd name="connsiteX10" fmla="*/ 1088013 w 1106363"/>
                <a:gd name="connsiteY10" fmla="*/ 395466 h 669465"/>
                <a:gd name="connsiteX11" fmla="*/ 1077586 w 1106363"/>
                <a:gd name="connsiteY11" fmla="*/ 398357 h 669465"/>
                <a:gd name="connsiteX12" fmla="*/ 1053738 w 1106363"/>
                <a:gd name="connsiteY12" fmla="*/ 371515 h 669465"/>
                <a:gd name="connsiteX13" fmla="*/ 1025554 w 1106363"/>
                <a:gd name="connsiteY13" fmla="*/ 323820 h 669465"/>
                <a:gd name="connsiteX14" fmla="*/ 1014611 w 1106363"/>
                <a:gd name="connsiteY14" fmla="*/ 439032 h 669465"/>
                <a:gd name="connsiteX15" fmla="*/ 986840 w 1106363"/>
                <a:gd name="connsiteY15" fmla="*/ 461228 h 669465"/>
                <a:gd name="connsiteX16" fmla="*/ 916433 w 1106363"/>
                <a:gd name="connsiteY16" fmla="*/ 364495 h 669465"/>
                <a:gd name="connsiteX17" fmla="*/ 869460 w 1106363"/>
                <a:gd name="connsiteY17" fmla="*/ 383388 h 669465"/>
                <a:gd name="connsiteX18" fmla="*/ 873899 w 1106363"/>
                <a:gd name="connsiteY18" fmla="*/ 419624 h 669465"/>
                <a:gd name="connsiteX19" fmla="*/ 894237 w 1106363"/>
                <a:gd name="connsiteY19" fmla="*/ 441097 h 669465"/>
                <a:gd name="connsiteX20" fmla="*/ 873280 w 1106363"/>
                <a:gd name="connsiteY20" fmla="*/ 460919 h 669465"/>
                <a:gd name="connsiteX21" fmla="*/ 861098 w 1106363"/>
                <a:gd name="connsiteY21" fmla="*/ 512124 h 669465"/>
                <a:gd name="connsiteX22" fmla="*/ 861511 w 1106363"/>
                <a:gd name="connsiteY22" fmla="*/ 550115 h 669465"/>
                <a:gd name="connsiteX23" fmla="*/ 838283 w 1106363"/>
                <a:gd name="connsiteY23" fmla="*/ 541134 h 669465"/>
                <a:gd name="connsiteX24" fmla="*/ 833327 w 1106363"/>
                <a:gd name="connsiteY24" fmla="*/ 536591 h 669465"/>
                <a:gd name="connsiteX25" fmla="*/ 764675 w 1106363"/>
                <a:gd name="connsiteY25" fmla="*/ 557342 h 669465"/>
                <a:gd name="connsiteX26" fmla="*/ 671246 w 1106363"/>
                <a:gd name="connsiteY26" fmla="*/ 583667 h 669465"/>
                <a:gd name="connsiteX27" fmla="*/ 598257 w 1106363"/>
                <a:gd name="connsiteY27" fmla="*/ 584183 h 669465"/>
                <a:gd name="connsiteX28" fmla="*/ 679505 w 1106363"/>
                <a:gd name="connsiteY28" fmla="*/ 588519 h 669465"/>
                <a:gd name="connsiteX29" fmla="*/ 709340 w 1106363"/>
                <a:gd name="connsiteY29" fmla="*/ 608444 h 669465"/>
                <a:gd name="connsiteX30" fmla="*/ 709856 w 1106363"/>
                <a:gd name="connsiteY30" fmla="*/ 620110 h 669465"/>
                <a:gd name="connsiteX31" fmla="*/ 718115 w 1106363"/>
                <a:gd name="connsiteY31" fmla="*/ 623000 h 669465"/>
                <a:gd name="connsiteX32" fmla="*/ 708617 w 1106363"/>
                <a:gd name="connsiteY32" fmla="*/ 660475 h 669465"/>
                <a:gd name="connsiteX33" fmla="*/ 588553 w 1106363"/>
                <a:gd name="connsiteY33" fmla="*/ 632911 h 669465"/>
                <a:gd name="connsiteX34" fmla="*/ 556446 w 1106363"/>
                <a:gd name="connsiteY34" fmla="*/ 641893 h 669465"/>
                <a:gd name="connsiteX35" fmla="*/ 528985 w 1106363"/>
                <a:gd name="connsiteY35" fmla="*/ 637350 h 669465"/>
                <a:gd name="connsiteX36" fmla="*/ 441234 w 1106363"/>
                <a:gd name="connsiteY36" fmla="*/ 578299 h 669465"/>
                <a:gd name="connsiteX37" fmla="*/ 440821 w 1106363"/>
                <a:gd name="connsiteY37" fmla="*/ 549805 h 669465"/>
                <a:gd name="connsiteX38" fmla="*/ 436175 w 1106363"/>
                <a:gd name="connsiteY38" fmla="*/ 556000 h 669465"/>
                <a:gd name="connsiteX39" fmla="*/ 403346 w 1106363"/>
                <a:gd name="connsiteY39" fmla="*/ 563742 h 669465"/>
                <a:gd name="connsiteX40" fmla="*/ 390132 w 1106363"/>
                <a:gd name="connsiteY40" fmla="*/ 599772 h 669465"/>
                <a:gd name="connsiteX41" fmla="*/ 376195 w 1106363"/>
                <a:gd name="connsiteY41" fmla="*/ 599462 h 669465"/>
                <a:gd name="connsiteX42" fmla="*/ 357716 w 1106363"/>
                <a:gd name="connsiteY42" fmla="*/ 609373 h 669465"/>
                <a:gd name="connsiteX43" fmla="*/ 326125 w 1106363"/>
                <a:gd name="connsiteY43" fmla="*/ 639312 h 669465"/>
                <a:gd name="connsiteX44" fmla="*/ 287411 w 1106363"/>
                <a:gd name="connsiteY44" fmla="*/ 609167 h 669465"/>
                <a:gd name="connsiteX45" fmla="*/ 322512 w 1106363"/>
                <a:gd name="connsiteY45" fmla="*/ 561471 h 669465"/>
                <a:gd name="connsiteX46" fmla="*/ 226502 w 1106363"/>
                <a:gd name="connsiteY46" fmla="*/ 528745 h 669465"/>
                <a:gd name="connsiteX47" fmla="*/ 231354 w 1106363"/>
                <a:gd name="connsiteY47" fmla="*/ 493645 h 669465"/>
                <a:gd name="connsiteX48" fmla="*/ 211945 w 1106363"/>
                <a:gd name="connsiteY48" fmla="*/ 438619 h 669465"/>
                <a:gd name="connsiteX49" fmla="*/ 220824 w 1106363"/>
                <a:gd name="connsiteY49" fmla="*/ 389892 h 669465"/>
                <a:gd name="connsiteX50" fmla="*/ 274507 w 1106363"/>
                <a:gd name="connsiteY50" fmla="*/ 293056 h 669465"/>
                <a:gd name="connsiteX51" fmla="*/ 259847 w 1106363"/>
                <a:gd name="connsiteY51" fmla="*/ 208608 h 669465"/>
                <a:gd name="connsiteX52" fmla="*/ 255511 w 1106363"/>
                <a:gd name="connsiteY52" fmla="*/ 199213 h 669465"/>
                <a:gd name="connsiteX53" fmla="*/ 272132 w 1106363"/>
                <a:gd name="connsiteY53" fmla="*/ 117450 h 669465"/>
                <a:gd name="connsiteX54" fmla="*/ 200383 w 1106363"/>
                <a:gd name="connsiteY54" fmla="*/ 110533 h 669465"/>
                <a:gd name="connsiteX55" fmla="*/ 195118 w 1106363"/>
                <a:gd name="connsiteY55" fmla="*/ 114766 h 669465"/>
                <a:gd name="connsiteX56" fmla="*/ 205338 w 1106363"/>
                <a:gd name="connsiteY56" fmla="*/ 110017 h 669465"/>
                <a:gd name="connsiteX57" fmla="*/ 227844 w 1106363"/>
                <a:gd name="connsiteY57" fmla="*/ 120650 h 669465"/>
                <a:gd name="connsiteX58" fmla="*/ 215145 w 1106363"/>
                <a:gd name="connsiteY58" fmla="*/ 142640 h 669465"/>
                <a:gd name="connsiteX59" fmla="*/ 174573 w 1106363"/>
                <a:gd name="connsiteY59" fmla="*/ 162977 h 669465"/>
                <a:gd name="connsiteX60" fmla="*/ 129046 w 1106363"/>
                <a:gd name="connsiteY60" fmla="*/ 212531 h 669465"/>
                <a:gd name="connsiteX61" fmla="*/ 100036 w 1106363"/>
                <a:gd name="connsiteY61" fmla="*/ 213357 h 669465"/>
                <a:gd name="connsiteX62" fmla="*/ 58948 w 1106363"/>
                <a:gd name="connsiteY62" fmla="*/ 185999 h 669465"/>
                <a:gd name="connsiteX63" fmla="*/ 39127 w 1106363"/>
                <a:gd name="connsiteY63" fmla="*/ 145117 h 669465"/>
                <a:gd name="connsiteX64" fmla="*/ 48934 w 1106363"/>
                <a:gd name="connsiteY64" fmla="*/ 118276 h 669465"/>
                <a:gd name="connsiteX65" fmla="*/ 59258 w 1106363"/>
                <a:gd name="connsiteY65" fmla="*/ 102480 h 669465"/>
                <a:gd name="connsiteX66" fmla="*/ 49347 w 1106363"/>
                <a:gd name="connsiteY66" fmla="*/ 118379 h 669465"/>
                <a:gd name="connsiteX67" fmla="*/ 13111 w 1106363"/>
                <a:gd name="connsiteY67" fmla="*/ 153686 h 669465"/>
                <a:gd name="connsiteX68" fmla="*/ 723 w 1106363"/>
                <a:gd name="connsiteY68" fmla="*/ 129012 h 669465"/>
                <a:gd name="connsiteX69" fmla="*/ 0 w 1106363"/>
                <a:gd name="connsiteY69" fmla="*/ 108262 h 669465"/>
                <a:gd name="connsiteX70" fmla="*/ 63181 w 1106363"/>
                <a:gd name="connsiteY70" fmla="*/ 60979 h 669465"/>
                <a:gd name="connsiteX71" fmla="*/ 89197 w 1106363"/>
                <a:gd name="connsiteY71" fmla="*/ 84207 h 669465"/>
                <a:gd name="connsiteX72" fmla="*/ 125329 w 1106363"/>
                <a:gd name="connsiteY72" fmla="*/ 81833 h 669465"/>
                <a:gd name="connsiteX73" fmla="*/ 149797 w 1106363"/>
                <a:gd name="connsiteY73" fmla="*/ 30834 h 669465"/>
                <a:gd name="connsiteX74" fmla="*/ 175296 w 1106363"/>
                <a:gd name="connsiteY74" fmla="*/ 379 h 669465"/>
                <a:gd name="connsiteX75" fmla="*/ 185620 w 1106363"/>
                <a:gd name="connsiteY75" fmla="*/ 39403 h 669465"/>
                <a:gd name="connsiteX76" fmla="*/ 186755 w 1106363"/>
                <a:gd name="connsiteY76" fmla="*/ 56540 h 669465"/>
                <a:gd name="connsiteX77" fmla="*/ 209364 w 1106363"/>
                <a:gd name="connsiteY77" fmla="*/ 31041 h 669465"/>
                <a:gd name="connsiteX78" fmla="*/ 249730 w 1106363"/>
                <a:gd name="connsiteY78" fmla="*/ 6573 h 669465"/>
                <a:gd name="connsiteX79" fmla="*/ 255098 w 1106363"/>
                <a:gd name="connsiteY79" fmla="*/ 16381 h 669465"/>
                <a:gd name="connsiteX80" fmla="*/ 321273 w 1106363"/>
                <a:gd name="connsiteY80" fmla="*/ 48694 h 669465"/>
                <a:gd name="connsiteX81" fmla="*/ 358748 w 1106363"/>
                <a:gd name="connsiteY81" fmla="*/ 80697 h 669465"/>
                <a:gd name="connsiteX82" fmla="*/ 332629 w 1106363"/>
                <a:gd name="connsiteY82" fmla="*/ 107539 h 669465"/>
                <a:gd name="connsiteX83" fmla="*/ 364632 w 1106363"/>
                <a:gd name="connsiteY83" fmla="*/ 90402 h 669465"/>
                <a:gd name="connsiteX84" fmla="*/ 393022 w 1106363"/>
                <a:gd name="connsiteY84" fmla="*/ 102997 h 669465"/>
                <a:gd name="connsiteX85" fmla="*/ 421206 w 1106363"/>
                <a:gd name="connsiteY85" fmla="*/ 120444 h 669465"/>
                <a:gd name="connsiteX86" fmla="*/ 435866 w 1106363"/>
                <a:gd name="connsiteY86" fmla="*/ 116417 h 669465"/>
                <a:gd name="connsiteX87" fmla="*/ 462604 w 1106363"/>
                <a:gd name="connsiteY87" fmla="*/ 148627 h 669465"/>
                <a:gd name="connsiteX88" fmla="*/ 447325 w 1106363"/>
                <a:gd name="connsiteY88" fmla="*/ 177946 h 669465"/>
                <a:gd name="connsiteX89" fmla="*/ 433285 w 1106363"/>
                <a:gd name="connsiteY89" fmla="*/ 182179 h 669465"/>
                <a:gd name="connsiteX90" fmla="*/ 415631 w 1106363"/>
                <a:gd name="connsiteY90" fmla="*/ 267040 h 669465"/>
                <a:gd name="connsiteX91" fmla="*/ 444228 w 1106363"/>
                <a:gd name="connsiteY91" fmla="*/ 306063 h 669465"/>
                <a:gd name="connsiteX92" fmla="*/ 452797 w 1106363"/>
                <a:gd name="connsiteY92" fmla="*/ 312154 h 669465"/>
                <a:gd name="connsiteX93" fmla="*/ 467663 w 1106363"/>
                <a:gd name="connsiteY93" fmla="*/ 330118 h 669465"/>
                <a:gd name="connsiteX94" fmla="*/ 483871 w 1106363"/>
                <a:gd name="connsiteY94" fmla="*/ 378226 h 669465"/>
                <a:gd name="connsiteX95" fmla="*/ 426678 w 1106363"/>
                <a:gd name="connsiteY95" fmla="*/ 383181 h 669465"/>
                <a:gd name="connsiteX96" fmla="*/ 398391 w 1106363"/>
                <a:gd name="connsiteY96" fmla="*/ 361605 h 669465"/>
                <a:gd name="connsiteX97" fmla="*/ 405721 w 1106363"/>
                <a:gd name="connsiteY97" fmla="*/ 363360 h 669465"/>
                <a:gd name="connsiteX98" fmla="*/ 419554 w 1106363"/>
                <a:gd name="connsiteY98" fmla="*/ 388033 h 669465"/>
                <a:gd name="connsiteX99" fmla="*/ 376401 w 1106363"/>
                <a:gd name="connsiteY99" fmla="*/ 399699 h 669465"/>
                <a:gd name="connsiteX100" fmla="*/ 394468 w 1106363"/>
                <a:gd name="connsiteY100" fmla="*/ 422618 h 669465"/>
                <a:gd name="connsiteX101" fmla="*/ 407785 w 1106363"/>
                <a:gd name="connsiteY101" fmla="*/ 438619 h 669465"/>
                <a:gd name="connsiteX102" fmla="*/ 422961 w 1106363"/>
                <a:gd name="connsiteY102" fmla="*/ 419417 h 669465"/>
                <a:gd name="connsiteX103" fmla="*/ 475922 w 1106363"/>
                <a:gd name="connsiteY103" fmla="*/ 405377 h 669465"/>
                <a:gd name="connsiteX104" fmla="*/ 487174 w 1106363"/>
                <a:gd name="connsiteY104" fmla="*/ 428812 h 669465"/>
                <a:gd name="connsiteX105" fmla="*/ 458784 w 1106363"/>
                <a:gd name="connsiteY105" fmla="*/ 470313 h 669465"/>
                <a:gd name="connsiteX106" fmla="*/ 542613 w 1106363"/>
                <a:gd name="connsiteY106" fmla="*/ 516047 h 669465"/>
                <a:gd name="connsiteX107" fmla="*/ 561299 w 1106363"/>
                <a:gd name="connsiteY107" fmla="*/ 482082 h 669465"/>
                <a:gd name="connsiteX108" fmla="*/ 543851 w 1106363"/>
                <a:gd name="connsiteY108" fmla="*/ 454931 h 669465"/>
                <a:gd name="connsiteX109" fmla="*/ 546639 w 1106363"/>
                <a:gd name="connsiteY109" fmla="*/ 412088 h 669465"/>
                <a:gd name="connsiteX110" fmla="*/ 573997 w 1106363"/>
                <a:gd name="connsiteY110" fmla="*/ 367799 h 669465"/>
                <a:gd name="connsiteX111" fmla="*/ 660716 w 1106363"/>
                <a:gd name="connsiteY111" fmla="*/ 395157 h 669465"/>
                <a:gd name="connsiteX112" fmla="*/ 693235 w 1106363"/>
                <a:gd name="connsiteY112" fmla="*/ 377606 h 669465"/>
                <a:gd name="connsiteX113" fmla="*/ 667323 w 1106363"/>
                <a:gd name="connsiteY113" fmla="*/ 232662 h 669465"/>
                <a:gd name="connsiteX114" fmla="*/ 663916 w 1106363"/>
                <a:gd name="connsiteY114" fmla="*/ 213976 h 669465"/>
                <a:gd name="connsiteX115" fmla="*/ 683531 w 1106363"/>
                <a:gd name="connsiteY115" fmla="*/ 205201 h 669465"/>
                <a:gd name="connsiteX116" fmla="*/ 731742 w 1106363"/>
                <a:gd name="connsiteY116" fmla="*/ 231423 h 669465"/>
                <a:gd name="connsiteX117" fmla="*/ 715534 w 1106363"/>
                <a:gd name="connsiteY117" fmla="*/ 194464 h 669465"/>
                <a:gd name="connsiteX118" fmla="*/ 761475 w 1106363"/>
                <a:gd name="connsiteY118" fmla="*/ 191574 h 669465"/>
                <a:gd name="connsiteX119" fmla="*/ 770043 w 1106363"/>
                <a:gd name="connsiteY119" fmla="*/ 206853 h 669465"/>
                <a:gd name="connsiteX120" fmla="*/ 761475 w 1106363"/>
                <a:gd name="connsiteY120" fmla="*/ 190954 h 669465"/>
                <a:gd name="connsiteX121" fmla="*/ 796369 w 1106363"/>
                <a:gd name="connsiteY121" fmla="*/ 157093 h 669465"/>
                <a:gd name="connsiteX122" fmla="*/ 814538 w 1106363"/>
                <a:gd name="connsiteY122" fmla="*/ 191367 h 669465"/>
                <a:gd name="connsiteX123" fmla="*/ 828062 w 1106363"/>
                <a:gd name="connsiteY123" fmla="*/ 255890 h 669465"/>
                <a:gd name="connsiteX124" fmla="*/ 849123 w 1106363"/>
                <a:gd name="connsiteY124" fmla="*/ 256303 h 669465"/>
                <a:gd name="connsiteX125" fmla="*/ 846232 w 1106363"/>
                <a:gd name="connsiteY125" fmla="*/ 235553 h 669465"/>
                <a:gd name="connsiteX126" fmla="*/ 845406 w 1106363"/>
                <a:gd name="connsiteY126" fmla="*/ 194671 h 669465"/>
                <a:gd name="connsiteX127" fmla="*/ 854491 w 1106363"/>
                <a:gd name="connsiteY127" fmla="*/ 188683 h 669465"/>
                <a:gd name="connsiteX128" fmla="*/ 868118 w 1106363"/>
                <a:gd name="connsiteY128" fmla="*/ 174127 h 669465"/>
                <a:gd name="connsiteX129" fmla="*/ 919324 w 1106363"/>
                <a:gd name="connsiteY129" fmla="*/ 162151 h 669465"/>
                <a:gd name="connsiteX130" fmla="*/ 930267 w 1106363"/>
                <a:gd name="connsiteY130" fmla="*/ 218931 h 669465"/>
                <a:gd name="connsiteX131" fmla="*/ 937493 w 1106363"/>
                <a:gd name="connsiteY131" fmla="*/ 200452 h 669465"/>
                <a:gd name="connsiteX132" fmla="*/ 954321 w 1106363"/>
                <a:gd name="connsiteY132" fmla="*/ 142743 h 669465"/>
                <a:gd name="connsiteX133" fmla="*/ 955560 w 1106363"/>
                <a:gd name="connsiteY133" fmla="*/ 108675 h 669465"/>
                <a:gd name="connsiteX134" fmla="*/ 775515 w 1106363"/>
                <a:gd name="connsiteY134" fmla="*/ 67070 h 669465"/>
                <a:gd name="connsiteX135" fmla="*/ 798640 w 1106363"/>
                <a:gd name="connsiteY135" fmla="*/ 102377 h 669465"/>
                <a:gd name="connsiteX136" fmla="*/ 752080 w 1106363"/>
                <a:gd name="connsiteY136" fmla="*/ 158744 h 669465"/>
                <a:gd name="connsiteX137" fmla="*/ 720799 w 1106363"/>
                <a:gd name="connsiteY137" fmla="*/ 153066 h 669465"/>
                <a:gd name="connsiteX138" fmla="*/ 714089 w 1106363"/>
                <a:gd name="connsiteY138" fmla="*/ 126741 h 669465"/>
                <a:gd name="connsiteX139" fmla="*/ 740208 w 1106363"/>
                <a:gd name="connsiteY139" fmla="*/ 119308 h 669465"/>
                <a:gd name="connsiteX140" fmla="*/ 755693 w 1106363"/>
                <a:gd name="connsiteY140" fmla="*/ 104339 h 669465"/>
                <a:gd name="connsiteX141" fmla="*/ 719457 w 1106363"/>
                <a:gd name="connsiteY141" fmla="*/ 72438 h 669465"/>
                <a:gd name="connsiteX142" fmla="*/ 705211 w 1106363"/>
                <a:gd name="connsiteY142" fmla="*/ 69858 h 669465"/>
                <a:gd name="connsiteX143" fmla="*/ 683634 w 1106363"/>
                <a:gd name="connsiteY143" fmla="*/ 48694 h 669465"/>
                <a:gd name="connsiteX144" fmla="*/ 749499 w 1106363"/>
                <a:gd name="connsiteY144" fmla="*/ 23917 h 669465"/>
                <a:gd name="connsiteX145" fmla="*/ 805247 w 1106363"/>
                <a:gd name="connsiteY145" fmla="*/ 16278 h 669465"/>
                <a:gd name="connsiteX146" fmla="*/ 815467 w 1106363"/>
                <a:gd name="connsiteY146" fmla="*/ 18446 h 669465"/>
                <a:gd name="connsiteX147" fmla="*/ 835186 w 1106363"/>
                <a:gd name="connsiteY147" fmla="*/ 22575 h 669465"/>
                <a:gd name="connsiteX148" fmla="*/ 884326 w 1106363"/>
                <a:gd name="connsiteY148" fmla="*/ 24433 h 66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106363" h="669465">
                  <a:moveTo>
                    <a:pt x="884326" y="24433"/>
                  </a:moveTo>
                  <a:cubicBezTo>
                    <a:pt x="889282" y="27530"/>
                    <a:pt x="894134" y="30628"/>
                    <a:pt x="899089" y="33828"/>
                  </a:cubicBezTo>
                  <a:cubicBezTo>
                    <a:pt x="901464" y="36512"/>
                    <a:pt x="903115" y="39609"/>
                    <a:pt x="904045" y="43222"/>
                  </a:cubicBezTo>
                  <a:cubicBezTo>
                    <a:pt x="922731" y="67173"/>
                    <a:pt x="955250" y="59534"/>
                    <a:pt x="975278" y="80491"/>
                  </a:cubicBezTo>
                  <a:cubicBezTo>
                    <a:pt x="996958" y="97112"/>
                    <a:pt x="1017708" y="114972"/>
                    <a:pt x="1035259" y="136652"/>
                  </a:cubicBezTo>
                  <a:cubicBezTo>
                    <a:pt x="1052189" y="152757"/>
                    <a:pt x="1068707" y="167313"/>
                    <a:pt x="1066849" y="197252"/>
                  </a:cubicBezTo>
                  <a:cubicBezTo>
                    <a:pt x="1065507" y="218415"/>
                    <a:pt x="1089871" y="228533"/>
                    <a:pt x="1095239" y="248664"/>
                  </a:cubicBezTo>
                  <a:cubicBezTo>
                    <a:pt x="1096581" y="252380"/>
                    <a:pt x="1097510" y="256200"/>
                    <a:pt x="1098233" y="260020"/>
                  </a:cubicBezTo>
                  <a:cubicBezTo>
                    <a:pt x="1099369" y="267866"/>
                    <a:pt x="1099059" y="275815"/>
                    <a:pt x="1098027" y="283661"/>
                  </a:cubicBezTo>
                  <a:cubicBezTo>
                    <a:pt x="1094104" y="297495"/>
                    <a:pt x="1097304" y="310090"/>
                    <a:pt x="1100504" y="323923"/>
                  </a:cubicBezTo>
                  <a:cubicBezTo>
                    <a:pt x="1106389" y="348803"/>
                    <a:pt x="1114235" y="376264"/>
                    <a:pt x="1088013" y="395466"/>
                  </a:cubicBezTo>
                  <a:cubicBezTo>
                    <a:pt x="1084709" y="397118"/>
                    <a:pt x="1081199" y="398047"/>
                    <a:pt x="1077586" y="398357"/>
                  </a:cubicBezTo>
                  <a:cubicBezTo>
                    <a:pt x="1062513" y="396808"/>
                    <a:pt x="1052293" y="386278"/>
                    <a:pt x="1053738" y="371515"/>
                  </a:cubicBezTo>
                  <a:cubicBezTo>
                    <a:pt x="1056112" y="347977"/>
                    <a:pt x="1043621" y="336621"/>
                    <a:pt x="1025554" y="323820"/>
                  </a:cubicBezTo>
                  <a:cubicBezTo>
                    <a:pt x="1035155" y="364289"/>
                    <a:pt x="1009553" y="398667"/>
                    <a:pt x="1014611" y="439032"/>
                  </a:cubicBezTo>
                  <a:cubicBezTo>
                    <a:pt x="1016676" y="455344"/>
                    <a:pt x="1006146" y="463396"/>
                    <a:pt x="986840" y="461228"/>
                  </a:cubicBezTo>
                  <a:cubicBezTo>
                    <a:pt x="936048" y="455447"/>
                    <a:pt x="910549" y="422927"/>
                    <a:pt x="916433" y="364495"/>
                  </a:cubicBezTo>
                  <a:cubicBezTo>
                    <a:pt x="895889" y="356236"/>
                    <a:pt x="882571" y="370896"/>
                    <a:pt x="869460" y="383388"/>
                  </a:cubicBezTo>
                  <a:cubicBezTo>
                    <a:pt x="855627" y="396705"/>
                    <a:pt x="850052" y="410849"/>
                    <a:pt x="873899" y="419624"/>
                  </a:cubicBezTo>
                  <a:cubicBezTo>
                    <a:pt x="883913" y="423237"/>
                    <a:pt x="893721" y="427780"/>
                    <a:pt x="894237" y="441097"/>
                  </a:cubicBezTo>
                  <a:cubicBezTo>
                    <a:pt x="894753" y="456170"/>
                    <a:pt x="882365" y="457305"/>
                    <a:pt x="873280" y="460919"/>
                  </a:cubicBezTo>
                  <a:cubicBezTo>
                    <a:pt x="846232" y="471655"/>
                    <a:pt x="834153" y="484766"/>
                    <a:pt x="861098" y="512124"/>
                  </a:cubicBezTo>
                  <a:cubicBezTo>
                    <a:pt x="870286" y="521518"/>
                    <a:pt x="872144" y="538656"/>
                    <a:pt x="861511" y="550115"/>
                  </a:cubicBezTo>
                  <a:cubicBezTo>
                    <a:pt x="850774" y="561781"/>
                    <a:pt x="843651" y="551664"/>
                    <a:pt x="838283" y="541134"/>
                  </a:cubicBezTo>
                  <a:cubicBezTo>
                    <a:pt x="836837" y="538346"/>
                    <a:pt x="833637" y="535765"/>
                    <a:pt x="833327" y="536591"/>
                  </a:cubicBezTo>
                  <a:cubicBezTo>
                    <a:pt x="818152" y="574479"/>
                    <a:pt x="786148" y="544953"/>
                    <a:pt x="764675" y="557342"/>
                  </a:cubicBezTo>
                  <a:cubicBezTo>
                    <a:pt x="738040" y="583874"/>
                    <a:pt x="701804" y="579847"/>
                    <a:pt x="671246" y="583667"/>
                  </a:cubicBezTo>
                  <a:cubicBezTo>
                    <a:pt x="646159" y="586764"/>
                    <a:pt x="617356" y="587900"/>
                    <a:pt x="598257" y="584183"/>
                  </a:cubicBezTo>
                  <a:cubicBezTo>
                    <a:pt x="619937" y="586867"/>
                    <a:pt x="648740" y="598636"/>
                    <a:pt x="679505" y="588519"/>
                  </a:cubicBezTo>
                  <a:cubicBezTo>
                    <a:pt x="693235" y="583977"/>
                    <a:pt x="703043" y="595126"/>
                    <a:pt x="709340" y="608444"/>
                  </a:cubicBezTo>
                  <a:cubicBezTo>
                    <a:pt x="710476" y="612264"/>
                    <a:pt x="710579" y="616187"/>
                    <a:pt x="709856" y="620110"/>
                  </a:cubicBezTo>
                  <a:cubicBezTo>
                    <a:pt x="710682" y="627749"/>
                    <a:pt x="715844" y="620110"/>
                    <a:pt x="718115" y="623000"/>
                  </a:cubicBezTo>
                  <a:cubicBezTo>
                    <a:pt x="738143" y="642512"/>
                    <a:pt x="728026" y="655520"/>
                    <a:pt x="708617" y="660475"/>
                  </a:cubicBezTo>
                  <a:cubicBezTo>
                    <a:pt x="665155" y="671625"/>
                    <a:pt x="620969" y="681019"/>
                    <a:pt x="588553" y="632911"/>
                  </a:cubicBezTo>
                  <a:cubicBezTo>
                    <a:pt x="576268" y="628988"/>
                    <a:pt x="566564" y="636731"/>
                    <a:pt x="556446" y="641893"/>
                  </a:cubicBezTo>
                  <a:cubicBezTo>
                    <a:pt x="546123" y="647158"/>
                    <a:pt x="536935" y="647054"/>
                    <a:pt x="528985" y="637350"/>
                  </a:cubicBezTo>
                  <a:cubicBezTo>
                    <a:pt x="492027" y="592649"/>
                    <a:pt x="492027" y="592649"/>
                    <a:pt x="441234" y="578299"/>
                  </a:cubicBezTo>
                  <a:cubicBezTo>
                    <a:pt x="434317" y="569111"/>
                    <a:pt x="442163" y="559716"/>
                    <a:pt x="440821" y="549805"/>
                  </a:cubicBezTo>
                  <a:cubicBezTo>
                    <a:pt x="436279" y="549289"/>
                    <a:pt x="437105" y="553728"/>
                    <a:pt x="436175" y="556000"/>
                  </a:cubicBezTo>
                  <a:cubicBezTo>
                    <a:pt x="428020" y="578299"/>
                    <a:pt x="410263" y="557858"/>
                    <a:pt x="403346" y="563742"/>
                  </a:cubicBezTo>
                  <a:cubicBezTo>
                    <a:pt x="395707" y="570246"/>
                    <a:pt x="403036" y="590687"/>
                    <a:pt x="390132" y="599772"/>
                  </a:cubicBezTo>
                  <a:cubicBezTo>
                    <a:pt x="385280" y="603179"/>
                    <a:pt x="380118" y="603489"/>
                    <a:pt x="376195" y="599462"/>
                  </a:cubicBezTo>
                  <a:cubicBezTo>
                    <a:pt x="361019" y="583667"/>
                    <a:pt x="360813" y="595746"/>
                    <a:pt x="357716" y="609373"/>
                  </a:cubicBezTo>
                  <a:cubicBezTo>
                    <a:pt x="353792" y="626097"/>
                    <a:pt x="345017" y="640447"/>
                    <a:pt x="326125" y="639312"/>
                  </a:cubicBezTo>
                  <a:cubicBezTo>
                    <a:pt x="307749" y="638176"/>
                    <a:pt x="289889" y="635182"/>
                    <a:pt x="287411" y="609167"/>
                  </a:cubicBezTo>
                  <a:cubicBezTo>
                    <a:pt x="295464" y="567769"/>
                    <a:pt x="295464" y="567769"/>
                    <a:pt x="322512" y="561471"/>
                  </a:cubicBezTo>
                  <a:cubicBezTo>
                    <a:pt x="297425" y="532668"/>
                    <a:pt x="259641" y="539379"/>
                    <a:pt x="226502" y="528745"/>
                  </a:cubicBezTo>
                  <a:cubicBezTo>
                    <a:pt x="218965" y="515531"/>
                    <a:pt x="229599" y="505310"/>
                    <a:pt x="231354" y="493645"/>
                  </a:cubicBezTo>
                  <a:cubicBezTo>
                    <a:pt x="234657" y="471242"/>
                    <a:pt x="225572" y="453692"/>
                    <a:pt x="211945" y="438619"/>
                  </a:cubicBezTo>
                  <a:cubicBezTo>
                    <a:pt x="189543" y="413843"/>
                    <a:pt x="191917" y="400525"/>
                    <a:pt x="220824" y="389892"/>
                  </a:cubicBezTo>
                  <a:cubicBezTo>
                    <a:pt x="259641" y="375645"/>
                    <a:pt x="281011" y="337860"/>
                    <a:pt x="274507" y="293056"/>
                  </a:cubicBezTo>
                  <a:cubicBezTo>
                    <a:pt x="270377" y="264769"/>
                    <a:pt x="270893" y="235346"/>
                    <a:pt x="259847" y="208608"/>
                  </a:cubicBezTo>
                  <a:cubicBezTo>
                    <a:pt x="264080" y="202517"/>
                    <a:pt x="260983" y="200246"/>
                    <a:pt x="255511" y="199213"/>
                  </a:cubicBezTo>
                  <a:cubicBezTo>
                    <a:pt x="240026" y="168758"/>
                    <a:pt x="243639" y="141710"/>
                    <a:pt x="272132" y="117450"/>
                  </a:cubicBezTo>
                  <a:cubicBezTo>
                    <a:pt x="244568" y="119514"/>
                    <a:pt x="224643" y="91847"/>
                    <a:pt x="200383" y="110533"/>
                  </a:cubicBezTo>
                  <a:cubicBezTo>
                    <a:pt x="199247" y="112907"/>
                    <a:pt x="197492" y="114353"/>
                    <a:pt x="195118" y="114766"/>
                  </a:cubicBezTo>
                  <a:cubicBezTo>
                    <a:pt x="199247" y="115179"/>
                    <a:pt x="201518" y="110636"/>
                    <a:pt x="205338" y="110017"/>
                  </a:cubicBezTo>
                  <a:cubicBezTo>
                    <a:pt x="214836" y="108778"/>
                    <a:pt x="224127" y="109913"/>
                    <a:pt x="227844" y="120650"/>
                  </a:cubicBezTo>
                  <a:cubicBezTo>
                    <a:pt x="231973" y="132626"/>
                    <a:pt x="223404" y="138613"/>
                    <a:pt x="215145" y="142640"/>
                  </a:cubicBezTo>
                  <a:cubicBezTo>
                    <a:pt x="201725" y="149247"/>
                    <a:pt x="191401" y="160499"/>
                    <a:pt x="174573" y="162977"/>
                  </a:cubicBezTo>
                  <a:cubicBezTo>
                    <a:pt x="151035" y="166384"/>
                    <a:pt x="143499" y="195084"/>
                    <a:pt x="129046" y="212531"/>
                  </a:cubicBezTo>
                  <a:cubicBezTo>
                    <a:pt x="117071" y="226984"/>
                    <a:pt x="110670" y="228223"/>
                    <a:pt x="100036" y="213357"/>
                  </a:cubicBezTo>
                  <a:cubicBezTo>
                    <a:pt x="89610" y="198800"/>
                    <a:pt x="75982" y="185380"/>
                    <a:pt x="58948" y="185999"/>
                  </a:cubicBezTo>
                  <a:cubicBezTo>
                    <a:pt x="23435" y="187341"/>
                    <a:pt x="28184" y="168655"/>
                    <a:pt x="39127" y="145117"/>
                  </a:cubicBezTo>
                  <a:cubicBezTo>
                    <a:pt x="43153" y="136445"/>
                    <a:pt x="48315" y="128393"/>
                    <a:pt x="48934" y="118276"/>
                  </a:cubicBezTo>
                  <a:cubicBezTo>
                    <a:pt x="50896" y="111978"/>
                    <a:pt x="57296" y="109088"/>
                    <a:pt x="59258" y="102480"/>
                  </a:cubicBezTo>
                  <a:cubicBezTo>
                    <a:pt x="51928" y="104958"/>
                    <a:pt x="52341" y="113011"/>
                    <a:pt x="49347" y="118379"/>
                  </a:cubicBezTo>
                  <a:cubicBezTo>
                    <a:pt x="40675" y="134381"/>
                    <a:pt x="38301" y="157919"/>
                    <a:pt x="13111" y="153686"/>
                  </a:cubicBezTo>
                  <a:cubicBezTo>
                    <a:pt x="4542" y="148111"/>
                    <a:pt x="1549" y="139233"/>
                    <a:pt x="723" y="129012"/>
                  </a:cubicBezTo>
                  <a:cubicBezTo>
                    <a:pt x="2787" y="121992"/>
                    <a:pt x="2478" y="115075"/>
                    <a:pt x="0" y="108262"/>
                  </a:cubicBezTo>
                  <a:cubicBezTo>
                    <a:pt x="24674" y="98351"/>
                    <a:pt x="28080" y="54372"/>
                    <a:pt x="63181" y="60979"/>
                  </a:cubicBezTo>
                  <a:cubicBezTo>
                    <a:pt x="74227" y="65522"/>
                    <a:pt x="82589" y="73264"/>
                    <a:pt x="89197" y="84207"/>
                  </a:cubicBezTo>
                  <a:cubicBezTo>
                    <a:pt x="104166" y="108984"/>
                    <a:pt x="115419" y="109191"/>
                    <a:pt x="125329" y="81833"/>
                  </a:cubicBezTo>
                  <a:cubicBezTo>
                    <a:pt x="131833" y="63663"/>
                    <a:pt x="148145" y="52101"/>
                    <a:pt x="149797" y="30834"/>
                  </a:cubicBezTo>
                  <a:cubicBezTo>
                    <a:pt x="151035" y="14832"/>
                    <a:pt x="159914" y="-2821"/>
                    <a:pt x="175296" y="379"/>
                  </a:cubicBezTo>
                  <a:cubicBezTo>
                    <a:pt x="193569" y="4199"/>
                    <a:pt x="185723" y="24950"/>
                    <a:pt x="185620" y="39403"/>
                  </a:cubicBezTo>
                  <a:cubicBezTo>
                    <a:pt x="185620" y="44874"/>
                    <a:pt x="184071" y="50346"/>
                    <a:pt x="186755" y="56540"/>
                  </a:cubicBezTo>
                  <a:cubicBezTo>
                    <a:pt x="202654" y="57056"/>
                    <a:pt x="206164" y="46010"/>
                    <a:pt x="209364" y="31041"/>
                  </a:cubicBezTo>
                  <a:cubicBezTo>
                    <a:pt x="214216" y="8638"/>
                    <a:pt x="228360" y="-756"/>
                    <a:pt x="249730" y="6573"/>
                  </a:cubicBezTo>
                  <a:cubicBezTo>
                    <a:pt x="252104" y="9464"/>
                    <a:pt x="253859" y="12768"/>
                    <a:pt x="255098" y="16381"/>
                  </a:cubicBezTo>
                  <a:cubicBezTo>
                    <a:pt x="269035" y="46836"/>
                    <a:pt x="299490" y="37132"/>
                    <a:pt x="321273" y="48694"/>
                  </a:cubicBezTo>
                  <a:cubicBezTo>
                    <a:pt x="335829" y="56437"/>
                    <a:pt x="359161" y="51894"/>
                    <a:pt x="358748" y="80697"/>
                  </a:cubicBezTo>
                  <a:cubicBezTo>
                    <a:pt x="353586" y="92363"/>
                    <a:pt x="339959" y="94428"/>
                    <a:pt x="332629" y="107539"/>
                  </a:cubicBezTo>
                  <a:cubicBezTo>
                    <a:pt x="349353" y="111772"/>
                    <a:pt x="355754" y="98248"/>
                    <a:pt x="364632" y="90402"/>
                  </a:cubicBezTo>
                  <a:cubicBezTo>
                    <a:pt x="378156" y="83691"/>
                    <a:pt x="386002" y="93086"/>
                    <a:pt x="393022" y="102997"/>
                  </a:cubicBezTo>
                  <a:cubicBezTo>
                    <a:pt x="400352" y="113217"/>
                    <a:pt x="408611" y="120753"/>
                    <a:pt x="421206" y="120444"/>
                  </a:cubicBezTo>
                  <a:cubicBezTo>
                    <a:pt x="426161" y="119618"/>
                    <a:pt x="431014" y="118069"/>
                    <a:pt x="435866" y="116417"/>
                  </a:cubicBezTo>
                  <a:cubicBezTo>
                    <a:pt x="458681" y="113011"/>
                    <a:pt x="457545" y="135103"/>
                    <a:pt x="462604" y="148627"/>
                  </a:cubicBezTo>
                  <a:cubicBezTo>
                    <a:pt x="467869" y="162874"/>
                    <a:pt x="456616" y="170823"/>
                    <a:pt x="447325" y="177946"/>
                  </a:cubicBezTo>
                  <a:cubicBezTo>
                    <a:pt x="443299" y="181044"/>
                    <a:pt x="438034" y="180940"/>
                    <a:pt x="433285" y="182179"/>
                  </a:cubicBezTo>
                  <a:cubicBezTo>
                    <a:pt x="453313" y="217486"/>
                    <a:pt x="428226" y="239269"/>
                    <a:pt x="415631" y="267040"/>
                  </a:cubicBezTo>
                  <a:cubicBezTo>
                    <a:pt x="409231" y="281183"/>
                    <a:pt x="420896" y="304721"/>
                    <a:pt x="444228" y="306063"/>
                  </a:cubicBezTo>
                  <a:cubicBezTo>
                    <a:pt x="447738" y="306992"/>
                    <a:pt x="450629" y="309057"/>
                    <a:pt x="452797" y="312154"/>
                  </a:cubicBezTo>
                  <a:cubicBezTo>
                    <a:pt x="457133" y="318658"/>
                    <a:pt x="459817" y="326917"/>
                    <a:pt x="467663" y="330118"/>
                  </a:cubicBezTo>
                  <a:cubicBezTo>
                    <a:pt x="490065" y="339306"/>
                    <a:pt x="496775" y="355411"/>
                    <a:pt x="483871" y="378226"/>
                  </a:cubicBezTo>
                  <a:cubicBezTo>
                    <a:pt x="473547" y="396705"/>
                    <a:pt x="445260" y="398460"/>
                    <a:pt x="426678" y="383181"/>
                  </a:cubicBezTo>
                  <a:cubicBezTo>
                    <a:pt x="417490" y="375645"/>
                    <a:pt x="415115" y="357166"/>
                    <a:pt x="398391" y="361605"/>
                  </a:cubicBezTo>
                  <a:cubicBezTo>
                    <a:pt x="399526" y="368935"/>
                    <a:pt x="403759" y="360159"/>
                    <a:pt x="405721" y="363360"/>
                  </a:cubicBezTo>
                  <a:cubicBezTo>
                    <a:pt x="415218" y="368522"/>
                    <a:pt x="424510" y="376368"/>
                    <a:pt x="419554" y="388033"/>
                  </a:cubicBezTo>
                  <a:cubicBezTo>
                    <a:pt x="410573" y="409094"/>
                    <a:pt x="391680" y="397841"/>
                    <a:pt x="376401" y="399699"/>
                  </a:cubicBezTo>
                  <a:cubicBezTo>
                    <a:pt x="377021" y="412913"/>
                    <a:pt x="389719" y="414049"/>
                    <a:pt x="394468" y="422618"/>
                  </a:cubicBezTo>
                  <a:cubicBezTo>
                    <a:pt x="402314" y="424682"/>
                    <a:pt x="393229" y="443162"/>
                    <a:pt x="407785" y="438619"/>
                  </a:cubicBezTo>
                  <a:cubicBezTo>
                    <a:pt x="413980" y="433148"/>
                    <a:pt x="418625" y="426437"/>
                    <a:pt x="422961" y="419417"/>
                  </a:cubicBezTo>
                  <a:cubicBezTo>
                    <a:pt x="436898" y="398357"/>
                    <a:pt x="457855" y="406409"/>
                    <a:pt x="475922" y="405377"/>
                  </a:cubicBezTo>
                  <a:cubicBezTo>
                    <a:pt x="489446" y="404654"/>
                    <a:pt x="492543" y="416320"/>
                    <a:pt x="487174" y="428812"/>
                  </a:cubicBezTo>
                  <a:cubicBezTo>
                    <a:pt x="480154" y="445020"/>
                    <a:pt x="471895" y="460402"/>
                    <a:pt x="458784" y="470313"/>
                  </a:cubicBezTo>
                  <a:cubicBezTo>
                    <a:pt x="482735" y="493645"/>
                    <a:pt x="501834" y="522138"/>
                    <a:pt x="542613" y="516047"/>
                  </a:cubicBezTo>
                  <a:cubicBezTo>
                    <a:pt x="570693" y="511918"/>
                    <a:pt x="566564" y="500355"/>
                    <a:pt x="561299" y="482082"/>
                  </a:cubicBezTo>
                  <a:cubicBezTo>
                    <a:pt x="558201" y="471345"/>
                    <a:pt x="550149" y="463603"/>
                    <a:pt x="543851" y="454931"/>
                  </a:cubicBezTo>
                  <a:cubicBezTo>
                    <a:pt x="532495" y="439549"/>
                    <a:pt x="522791" y="424063"/>
                    <a:pt x="546639" y="412088"/>
                  </a:cubicBezTo>
                  <a:cubicBezTo>
                    <a:pt x="564912" y="402899"/>
                    <a:pt x="552214" y="365425"/>
                    <a:pt x="573997" y="367799"/>
                  </a:cubicBezTo>
                  <a:cubicBezTo>
                    <a:pt x="603522" y="371103"/>
                    <a:pt x="634287" y="379465"/>
                    <a:pt x="660716" y="395157"/>
                  </a:cubicBezTo>
                  <a:cubicBezTo>
                    <a:pt x="684047" y="409094"/>
                    <a:pt x="691170" y="400628"/>
                    <a:pt x="693235" y="377606"/>
                  </a:cubicBezTo>
                  <a:cubicBezTo>
                    <a:pt x="697881" y="326607"/>
                    <a:pt x="706759" y="274473"/>
                    <a:pt x="667323" y="232662"/>
                  </a:cubicBezTo>
                  <a:cubicBezTo>
                    <a:pt x="662677" y="227810"/>
                    <a:pt x="659683" y="221306"/>
                    <a:pt x="663916" y="213976"/>
                  </a:cubicBezTo>
                  <a:cubicBezTo>
                    <a:pt x="668562" y="206027"/>
                    <a:pt x="675891" y="202001"/>
                    <a:pt x="683531" y="205201"/>
                  </a:cubicBezTo>
                  <a:cubicBezTo>
                    <a:pt x="700565" y="212428"/>
                    <a:pt x="720903" y="213770"/>
                    <a:pt x="731742" y="231423"/>
                  </a:cubicBezTo>
                  <a:cubicBezTo>
                    <a:pt x="733601" y="216970"/>
                    <a:pt x="702423" y="212634"/>
                    <a:pt x="715534" y="194464"/>
                  </a:cubicBezTo>
                  <a:cubicBezTo>
                    <a:pt x="726994" y="178463"/>
                    <a:pt x="745679" y="186825"/>
                    <a:pt x="761475" y="191574"/>
                  </a:cubicBezTo>
                  <a:cubicBezTo>
                    <a:pt x="765707" y="195497"/>
                    <a:pt x="767772" y="200865"/>
                    <a:pt x="770043" y="206853"/>
                  </a:cubicBezTo>
                  <a:cubicBezTo>
                    <a:pt x="770766" y="198697"/>
                    <a:pt x="764675" y="195806"/>
                    <a:pt x="761475" y="190954"/>
                  </a:cubicBezTo>
                  <a:cubicBezTo>
                    <a:pt x="762610" y="166797"/>
                    <a:pt x="776754" y="157299"/>
                    <a:pt x="796369" y="157093"/>
                  </a:cubicBezTo>
                  <a:cubicBezTo>
                    <a:pt x="821249" y="156783"/>
                    <a:pt x="828992" y="169894"/>
                    <a:pt x="814538" y="191367"/>
                  </a:cubicBezTo>
                  <a:cubicBezTo>
                    <a:pt x="794820" y="220687"/>
                    <a:pt x="814022" y="237411"/>
                    <a:pt x="828062" y="255890"/>
                  </a:cubicBezTo>
                  <a:cubicBezTo>
                    <a:pt x="833121" y="262497"/>
                    <a:pt x="842825" y="261981"/>
                    <a:pt x="849123" y="256303"/>
                  </a:cubicBezTo>
                  <a:cubicBezTo>
                    <a:pt x="857382" y="248767"/>
                    <a:pt x="850052" y="242779"/>
                    <a:pt x="846232" y="235553"/>
                  </a:cubicBezTo>
                  <a:cubicBezTo>
                    <a:pt x="839315" y="222648"/>
                    <a:pt x="809480" y="208814"/>
                    <a:pt x="845406" y="194671"/>
                  </a:cubicBezTo>
                  <a:cubicBezTo>
                    <a:pt x="851807" y="199110"/>
                    <a:pt x="853459" y="194568"/>
                    <a:pt x="854491" y="188683"/>
                  </a:cubicBezTo>
                  <a:cubicBezTo>
                    <a:pt x="858311" y="183005"/>
                    <a:pt x="863060" y="178256"/>
                    <a:pt x="868118" y="174127"/>
                  </a:cubicBezTo>
                  <a:cubicBezTo>
                    <a:pt x="883501" y="161325"/>
                    <a:pt x="899709" y="146253"/>
                    <a:pt x="919324" y="162151"/>
                  </a:cubicBezTo>
                  <a:cubicBezTo>
                    <a:pt x="936564" y="176191"/>
                    <a:pt x="938526" y="196839"/>
                    <a:pt x="930267" y="218931"/>
                  </a:cubicBezTo>
                  <a:cubicBezTo>
                    <a:pt x="938010" y="214802"/>
                    <a:pt x="939868" y="206233"/>
                    <a:pt x="937493" y="200452"/>
                  </a:cubicBezTo>
                  <a:cubicBezTo>
                    <a:pt x="927170" y="175056"/>
                    <a:pt x="936874" y="158228"/>
                    <a:pt x="954321" y="142743"/>
                  </a:cubicBezTo>
                  <a:cubicBezTo>
                    <a:pt x="965987" y="132419"/>
                    <a:pt x="970736" y="116830"/>
                    <a:pt x="955560" y="108675"/>
                  </a:cubicBezTo>
                  <a:cubicBezTo>
                    <a:pt x="899193" y="78220"/>
                    <a:pt x="838386" y="68206"/>
                    <a:pt x="775515" y="67070"/>
                  </a:cubicBezTo>
                  <a:cubicBezTo>
                    <a:pt x="792033" y="72645"/>
                    <a:pt x="804008" y="77807"/>
                    <a:pt x="798640" y="102377"/>
                  </a:cubicBezTo>
                  <a:cubicBezTo>
                    <a:pt x="792136" y="131800"/>
                    <a:pt x="774070" y="146356"/>
                    <a:pt x="752080" y="158744"/>
                  </a:cubicBezTo>
                  <a:cubicBezTo>
                    <a:pt x="740311" y="165455"/>
                    <a:pt x="729884" y="162977"/>
                    <a:pt x="720799" y="153066"/>
                  </a:cubicBezTo>
                  <a:cubicBezTo>
                    <a:pt x="714192" y="145840"/>
                    <a:pt x="709856" y="137065"/>
                    <a:pt x="714089" y="126741"/>
                  </a:cubicBezTo>
                  <a:cubicBezTo>
                    <a:pt x="719767" y="112907"/>
                    <a:pt x="729987" y="117037"/>
                    <a:pt x="740208" y="119308"/>
                  </a:cubicBezTo>
                  <a:cubicBezTo>
                    <a:pt x="747125" y="120857"/>
                    <a:pt x="752183" y="116108"/>
                    <a:pt x="755693" y="104339"/>
                  </a:cubicBezTo>
                  <a:cubicBezTo>
                    <a:pt x="740208" y="99693"/>
                    <a:pt x="717289" y="102480"/>
                    <a:pt x="719457" y="72438"/>
                  </a:cubicBezTo>
                  <a:cubicBezTo>
                    <a:pt x="720283" y="60566"/>
                    <a:pt x="710166" y="69651"/>
                    <a:pt x="705211" y="69858"/>
                  </a:cubicBezTo>
                  <a:cubicBezTo>
                    <a:pt x="691377" y="70580"/>
                    <a:pt x="683118" y="65109"/>
                    <a:pt x="683634" y="48694"/>
                  </a:cubicBezTo>
                  <a:cubicBezTo>
                    <a:pt x="700875" y="25775"/>
                    <a:pt x="719870" y="11735"/>
                    <a:pt x="749499" y="23917"/>
                  </a:cubicBezTo>
                  <a:cubicBezTo>
                    <a:pt x="767875" y="31453"/>
                    <a:pt x="785942" y="13181"/>
                    <a:pt x="805247" y="16278"/>
                  </a:cubicBezTo>
                  <a:cubicBezTo>
                    <a:pt x="808757" y="16587"/>
                    <a:pt x="812164" y="17413"/>
                    <a:pt x="815467" y="18446"/>
                  </a:cubicBezTo>
                  <a:cubicBezTo>
                    <a:pt x="821868" y="20510"/>
                    <a:pt x="828372" y="22265"/>
                    <a:pt x="835186" y="22575"/>
                  </a:cubicBezTo>
                  <a:cubicBezTo>
                    <a:pt x="851291" y="22369"/>
                    <a:pt x="867705" y="27530"/>
                    <a:pt x="884326" y="24433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47969682-70FB-4FD6-AF32-25B37F3BF205}"/>
                </a:ext>
              </a:extLst>
            </p:cNvPr>
            <p:cNvSpPr/>
            <p:nvPr/>
          </p:nvSpPr>
          <p:spPr>
            <a:xfrm>
              <a:off x="5438423" y="1162130"/>
              <a:ext cx="908138" cy="615228"/>
            </a:xfrm>
            <a:custGeom>
              <a:avLst/>
              <a:gdLst>
                <a:gd name="connsiteX0" fmla="*/ 750325 w 908138"/>
                <a:gd name="connsiteY0" fmla="*/ 523947 h 615228"/>
                <a:gd name="connsiteX1" fmla="*/ 756622 w 908138"/>
                <a:gd name="connsiteY1" fmla="*/ 538194 h 615228"/>
                <a:gd name="connsiteX2" fmla="*/ 778509 w 908138"/>
                <a:gd name="connsiteY2" fmla="*/ 544801 h 615228"/>
                <a:gd name="connsiteX3" fmla="*/ 803595 w 908138"/>
                <a:gd name="connsiteY3" fmla="*/ 507223 h 615228"/>
                <a:gd name="connsiteX4" fmla="*/ 811854 w 908138"/>
                <a:gd name="connsiteY4" fmla="*/ 487711 h 615228"/>
                <a:gd name="connsiteX5" fmla="*/ 827340 w 908138"/>
                <a:gd name="connsiteY5" fmla="*/ 492460 h 615228"/>
                <a:gd name="connsiteX6" fmla="*/ 835289 w 908138"/>
                <a:gd name="connsiteY6" fmla="*/ 506707 h 615228"/>
                <a:gd name="connsiteX7" fmla="*/ 841586 w 908138"/>
                <a:gd name="connsiteY7" fmla="*/ 508771 h 615228"/>
                <a:gd name="connsiteX8" fmla="*/ 846955 w 908138"/>
                <a:gd name="connsiteY8" fmla="*/ 503506 h 615228"/>
                <a:gd name="connsiteX9" fmla="*/ 845509 w 908138"/>
                <a:gd name="connsiteY9" fmla="*/ 479452 h 615228"/>
                <a:gd name="connsiteX10" fmla="*/ 846438 w 908138"/>
                <a:gd name="connsiteY10" fmla="*/ 467786 h 615228"/>
                <a:gd name="connsiteX11" fmla="*/ 858311 w 908138"/>
                <a:gd name="connsiteY11" fmla="*/ 458392 h 615228"/>
                <a:gd name="connsiteX12" fmla="*/ 869151 w 908138"/>
                <a:gd name="connsiteY12" fmla="*/ 470161 h 615228"/>
                <a:gd name="connsiteX13" fmla="*/ 877306 w 908138"/>
                <a:gd name="connsiteY13" fmla="*/ 476974 h 615228"/>
                <a:gd name="connsiteX14" fmla="*/ 885462 w 908138"/>
                <a:gd name="connsiteY14" fmla="*/ 469438 h 615228"/>
                <a:gd name="connsiteX15" fmla="*/ 887423 w 908138"/>
                <a:gd name="connsiteY15" fmla="*/ 461592 h 615228"/>
                <a:gd name="connsiteX16" fmla="*/ 887320 w 908138"/>
                <a:gd name="connsiteY16" fmla="*/ 446313 h 615228"/>
                <a:gd name="connsiteX17" fmla="*/ 901464 w 908138"/>
                <a:gd name="connsiteY17" fmla="*/ 455604 h 615228"/>
                <a:gd name="connsiteX18" fmla="*/ 906316 w 908138"/>
                <a:gd name="connsiteY18" fmla="*/ 473155 h 615228"/>
                <a:gd name="connsiteX19" fmla="*/ 895786 w 908138"/>
                <a:gd name="connsiteY19" fmla="*/ 490498 h 615228"/>
                <a:gd name="connsiteX20" fmla="*/ 894031 w 908138"/>
                <a:gd name="connsiteY20" fmla="*/ 495867 h 615228"/>
                <a:gd name="connsiteX21" fmla="*/ 824656 w 908138"/>
                <a:gd name="connsiteY21" fmla="*/ 581760 h 615228"/>
                <a:gd name="connsiteX22" fmla="*/ 773140 w 908138"/>
                <a:gd name="connsiteY22" fmla="*/ 614899 h 615228"/>
                <a:gd name="connsiteX23" fmla="*/ 674033 w 908138"/>
                <a:gd name="connsiteY23" fmla="*/ 596832 h 615228"/>
                <a:gd name="connsiteX24" fmla="*/ 619421 w 908138"/>
                <a:gd name="connsiteY24" fmla="*/ 605917 h 615228"/>
                <a:gd name="connsiteX25" fmla="*/ 503279 w 908138"/>
                <a:gd name="connsiteY25" fmla="*/ 562764 h 615228"/>
                <a:gd name="connsiteX26" fmla="*/ 489033 w 908138"/>
                <a:gd name="connsiteY26" fmla="*/ 543562 h 615228"/>
                <a:gd name="connsiteX27" fmla="*/ 484903 w 908138"/>
                <a:gd name="connsiteY27" fmla="*/ 532516 h 615228"/>
                <a:gd name="connsiteX28" fmla="*/ 519797 w 908138"/>
                <a:gd name="connsiteY28" fmla="*/ 490911 h 615228"/>
                <a:gd name="connsiteX29" fmla="*/ 485523 w 908138"/>
                <a:gd name="connsiteY29" fmla="*/ 504022 h 615228"/>
                <a:gd name="connsiteX30" fmla="*/ 477573 w 908138"/>
                <a:gd name="connsiteY30" fmla="*/ 461282 h 615228"/>
                <a:gd name="connsiteX31" fmla="*/ 567183 w 908138"/>
                <a:gd name="connsiteY31" fmla="*/ 369608 h 615228"/>
                <a:gd name="connsiteX32" fmla="*/ 583081 w 908138"/>
                <a:gd name="connsiteY32" fmla="*/ 381480 h 615228"/>
                <a:gd name="connsiteX33" fmla="*/ 610749 w 908138"/>
                <a:gd name="connsiteY33" fmla="*/ 337811 h 615228"/>
                <a:gd name="connsiteX34" fmla="*/ 621073 w 908138"/>
                <a:gd name="connsiteY34" fmla="*/ 344315 h 615228"/>
                <a:gd name="connsiteX35" fmla="*/ 624996 w 908138"/>
                <a:gd name="connsiteY35" fmla="*/ 345244 h 615228"/>
                <a:gd name="connsiteX36" fmla="*/ 630674 w 908138"/>
                <a:gd name="connsiteY36" fmla="*/ 345554 h 615228"/>
                <a:gd name="connsiteX37" fmla="*/ 603006 w 908138"/>
                <a:gd name="connsiteY37" fmla="*/ 324390 h 615228"/>
                <a:gd name="connsiteX38" fmla="*/ 587004 w 908138"/>
                <a:gd name="connsiteY38" fmla="*/ 308905 h 615228"/>
                <a:gd name="connsiteX39" fmla="*/ 569144 w 908138"/>
                <a:gd name="connsiteY39" fmla="*/ 222083 h 615228"/>
                <a:gd name="connsiteX40" fmla="*/ 529295 w 908138"/>
                <a:gd name="connsiteY40" fmla="*/ 166748 h 615228"/>
                <a:gd name="connsiteX41" fmla="*/ 501731 w 908138"/>
                <a:gd name="connsiteY41" fmla="*/ 150849 h 615228"/>
                <a:gd name="connsiteX42" fmla="*/ 479328 w 908138"/>
                <a:gd name="connsiteY42" fmla="*/ 198029 h 615228"/>
                <a:gd name="connsiteX43" fmla="*/ 439789 w 908138"/>
                <a:gd name="connsiteY43" fmla="*/ 131028 h 615228"/>
                <a:gd name="connsiteX44" fmla="*/ 379189 w 908138"/>
                <a:gd name="connsiteY44" fmla="*/ 185434 h 615228"/>
                <a:gd name="connsiteX45" fmla="*/ 321583 w 908138"/>
                <a:gd name="connsiteY45" fmla="*/ 187602 h 615228"/>
                <a:gd name="connsiteX46" fmla="*/ 275333 w 908138"/>
                <a:gd name="connsiteY46" fmla="*/ 188118 h 615228"/>
                <a:gd name="connsiteX47" fmla="*/ 227018 w 908138"/>
                <a:gd name="connsiteY47" fmla="*/ 178723 h 615228"/>
                <a:gd name="connsiteX48" fmla="*/ 220204 w 908138"/>
                <a:gd name="connsiteY48" fmla="*/ 170051 h 615228"/>
                <a:gd name="connsiteX49" fmla="*/ 219481 w 908138"/>
                <a:gd name="connsiteY49" fmla="*/ 156424 h 615228"/>
                <a:gd name="connsiteX50" fmla="*/ 193259 w 908138"/>
                <a:gd name="connsiteY50" fmla="*/ 160450 h 615228"/>
                <a:gd name="connsiteX51" fmla="*/ 134827 w 908138"/>
                <a:gd name="connsiteY51" fmla="*/ 169019 h 615228"/>
                <a:gd name="connsiteX52" fmla="*/ 119858 w 908138"/>
                <a:gd name="connsiteY52" fmla="*/ 261726 h 615228"/>
                <a:gd name="connsiteX53" fmla="*/ 131937 w 908138"/>
                <a:gd name="connsiteY53" fmla="*/ 322532 h 615228"/>
                <a:gd name="connsiteX54" fmla="*/ 114180 w 908138"/>
                <a:gd name="connsiteY54" fmla="*/ 348548 h 615228"/>
                <a:gd name="connsiteX55" fmla="*/ 49760 w 908138"/>
                <a:gd name="connsiteY55" fmla="*/ 335540 h 615228"/>
                <a:gd name="connsiteX56" fmla="*/ 36443 w 908138"/>
                <a:gd name="connsiteY56" fmla="*/ 327488 h 615228"/>
                <a:gd name="connsiteX57" fmla="*/ 21576 w 908138"/>
                <a:gd name="connsiteY57" fmla="*/ 302711 h 615228"/>
                <a:gd name="connsiteX58" fmla="*/ 0 w 908138"/>
                <a:gd name="connsiteY58" fmla="*/ 205771 h 615228"/>
                <a:gd name="connsiteX59" fmla="*/ 7123 w 908138"/>
                <a:gd name="connsiteY59" fmla="*/ 188428 h 615228"/>
                <a:gd name="connsiteX60" fmla="*/ 32623 w 908138"/>
                <a:gd name="connsiteY60" fmla="*/ 172013 h 615228"/>
                <a:gd name="connsiteX61" fmla="*/ 122542 w 908138"/>
                <a:gd name="connsiteY61" fmla="*/ 108213 h 615228"/>
                <a:gd name="connsiteX62" fmla="*/ 219172 w 908138"/>
                <a:gd name="connsiteY62" fmla="*/ 53704 h 615228"/>
                <a:gd name="connsiteX63" fmla="*/ 353586 w 908138"/>
                <a:gd name="connsiteY63" fmla="*/ 21494 h 615228"/>
                <a:gd name="connsiteX64" fmla="*/ 392197 w 908138"/>
                <a:gd name="connsiteY64" fmla="*/ 17984 h 615228"/>
                <a:gd name="connsiteX65" fmla="*/ 413670 w 908138"/>
                <a:gd name="connsiteY65" fmla="*/ 22733 h 615228"/>
                <a:gd name="connsiteX66" fmla="*/ 397771 w 908138"/>
                <a:gd name="connsiteY66" fmla="*/ 39663 h 615228"/>
                <a:gd name="connsiteX67" fmla="*/ 394055 w 908138"/>
                <a:gd name="connsiteY67" fmla="*/ 44515 h 615228"/>
                <a:gd name="connsiteX68" fmla="*/ 401798 w 908138"/>
                <a:gd name="connsiteY68" fmla="*/ 36360 h 615228"/>
                <a:gd name="connsiteX69" fmla="*/ 467147 w 908138"/>
                <a:gd name="connsiteY69" fmla="*/ 63821 h 615228"/>
                <a:gd name="connsiteX70" fmla="*/ 488413 w 908138"/>
                <a:gd name="connsiteY70" fmla="*/ 50606 h 615228"/>
                <a:gd name="connsiteX71" fmla="*/ 505551 w 908138"/>
                <a:gd name="connsiteY71" fmla="*/ 30475 h 615228"/>
                <a:gd name="connsiteX72" fmla="*/ 516184 w 908138"/>
                <a:gd name="connsiteY72" fmla="*/ 41935 h 615228"/>
                <a:gd name="connsiteX73" fmla="*/ 517320 w 908138"/>
                <a:gd name="connsiteY73" fmla="*/ 49058 h 615228"/>
                <a:gd name="connsiteX74" fmla="*/ 499460 w 908138"/>
                <a:gd name="connsiteY74" fmla="*/ 73835 h 615228"/>
                <a:gd name="connsiteX75" fmla="*/ 495330 w 908138"/>
                <a:gd name="connsiteY75" fmla="*/ 90456 h 615228"/>
                <a:gd name="connsiteX76" fmla="*/ 507925 w 908138"/>
                <a:gd name="connsiteY76" fmla="*/ 84571 h 615228"/>
                <a:gd name="connsiteX77" fmla="*/ 518662 w 908138"/>
                <a:gd name="connsiteY77" fmla="*/ 84778 h 615228"/>
                <a:gd name="connsiteX78" fmla="*/ 569454 w 908138"/>
                <a:gd name="connsiteY78" fmla="*/ 131234 h 615228"/>
                <a:gd name="connsiteX79" fmla="*/ 581326 w 908138"/>
                <a:gd name="connsiteY79" fmla="*/ 106664 h 615228"/>
                <a:gd name="connsiteX80" fmla="*/ 604348 w 908138"/>
                <a:gd name="connsiteY80" fmla="*/ 86430 h 615228"/>
                <a:gd name="connsiteX81" fmla="*/ 614465 w 908138"/>
                <a:gd name="connsiteY81" fmla="*/ 55665 h 615228"/>
                <a:gd name="connsiteX82" fmla="*/ 626647 w 908138"/>
                <a:gd name="connsiteY82" fmla="*/ 60414 h 615228"/>
                <a:gd name="connsiteX83" fmla="*/ 647604 w 908138"/>
                <a:gd name="connsiteY83" fmla="*/ 61446 h 615228"/>
                <a:gd name="connsiteX84" fmla="*/ 657928 w 908138"/>
                <a:gd name="connsiteY84" fmla="*/ 49574 h 615228"/>
                <a:gd name="connsiteX85" fmla="*/ 675478 w 908138"/>
                <a:gd name="connsiteY85" fmla="*/ 35534 h 615228"/>
                <a:gd name="connsiteX86" fmla="*/ 650908 w 908138"/>
                <a:gd name="connsiteY86" fmla="*/ 30372 h 615228"/>
                <a:gd name="connsiteX87" fmla="*/ 650082 w 908138"/>
                <a:gd name="connsiteY87" fmla="*/ 15196 h 615228"/>
                <a:gd name="connsiteX88" fmla="*/ 668562 w 908138"/>
                <a:gd name="connsiteY88" fmla="*/ 640 h 615228"/>
                <a:gd name="connsiteX89" fmla="*/ 675169 w 908138"/>
                <a:gd name="connsiteY89" fmla="*/ 640 h 615228"/>
                <a:gd name="connsiteX90" fmla="*/ 702526 w 908138"/>
                <a:gd name="connsiteY90" fmla="*/ 16229 h 615228"/>
                <a:gd name="connsiteX91" fmla="*/ 736182 w 908138"/>
                <a:gd name="connsiteY91" fmla="*/ 17158 h 615228"/>
                <a:gd name="connsiteX92" fmla="*/ 728749 w 908138"/>
                <a:gd name="connsiteY92" fmla="*/ 51845 h 615228"/>
                <a:gd name="connsiteX93" fmla="*/ 720386 w 908138"/>
                <a:gd name="connsiteY93" fmla="*/ 59072 h 615228"/>
                <a:gd name="connsiteX94" fmla="*/ 707482 w 908138"/>
                <a:gd name="connsiteY94" fmla="*/ 70738 h 615228"/>
                <a:gd name="connsiteX95" fmla="*/ 715225 w 908138"/>
                <a:gd name="connsiteY95" fmla="*/ 84158 h 615228"/>
                <a:gd name="connsiteX96" fmla="*/ 714812 w 908138"/>
                <a:gd name="connsiteY96" fmla="*/ 99850 h 615228"/>
                <a:gd name="connsiteX97" fmla="*/ 719664 w 908138"/>
                <a:gd name="connsiteY97" fmla="*/ 113891 h 615228"/>
                <a:gd name="connsiteX98" fmla="*/ 728645 w 908138"/>
                <a:gd name="connsiteY98" fmla="*/ 135983 h 615228"/>
                <a:gd name="connsiteX99" fmla="*/ 733497 w 908138"/>
                <a:gd name="connsiteY99" fmla="*/ 170774 h 615228"/>
                <a:gd name="connsiteX100" fmla="*/ 732155 w 908138"/>
                <a:gd name="connsiteY100" fmla="*/ 178207 h 615228"/>
                <a:gd name="connsiteX101" fmla="*/ 746196 w 908138"/>
                <a:gd name="connsiteY101" fmla="*/ 235813 h 615228"/>
                <a:gd name="connsiteX102" fmla="*/ 746092 w 908138"/>
                <a:gd name="connsiteY102" fmla="*/ 255531 h 615228"/>
                <a:gd name="connsiteX103" fmla="*/ 735252 w 908138"/>
                <a:gd name="connsiteY103" fmla="*/ 260797 h 615228"/>
                <a:gd name="connsiteX104" fmla="*/ 725651 w 908138"/>
                <a:gd name="connsiteY104" fmla="*/ 264720 h 615228"/>
                <a:gd name="connsiteX105" fmla="*/ 731123 w 908138"/>
                <a:gd name="connsiteY105" fmla="*/ 272772 h 615228"/>
                <a:gd name="connsiteX106" fmla="*/ 736698 w 908138"/>
                <a:gd name="connsiteY106" fmla="*/ 280825 h 615228"/>
                <a:gd name="connsiteX107" fmla="*/ 731536 w 908138"/>
                <a:gd name="connsiteY107" fmla="*/ 286296 h 615228"/>
                <a:gd name="connsiteX108" fmla="*/ 716980 w 908138"/>
                <a:gd name="connsiteY108" fmla="*/ 287225 h 615228"/>
                <a:gd name="connsiteX109" fmla="*/ 698087 w 908138"/>
                <a:gd name="connsiteY109" fmla="*/ 295278 h 615228"/>
                <a:gd name="connsiteX110" fmla="*/ 692925 w 908138"/>
                <a:gd name="connsiteY110" fmla="*/ 306324 h 615228"/>
                <a:gd name="connsiteX111" fmla="*/ 672897 w 908138"/>
                <a:gd name="connsiteY111" fmla="*/ 311176 h 615228"/>
                <a:gd name="connsiteX112" fmla="*/ 661128 w 908138"/>
                <a:gd name="connsiteY112" fmla="*/ 318816 h 615228"/>
                <a:gd name="connsiteX113" fmla="*/ 660922 w 908138"/>
                <a:gd name="connsiteY113" fmla="*/ 335024 h 615228"/>
                <a:gd name="connsiteX114" fmla="*/ 670523 w 908138"/>
                <a:gd name="connsiteY114" fmla="*/ 341631 h 615228"/>
                <a:gd name="connsiteX115" fmla="*/ 683737 w 908138"/>
                <a:gd name="connsiteY115" fmla="*/ 352677 h 615228"/>
                <a:gd name="connsiteX116" fmla="*/ 689415 w 908138"/>
                <a:gd name="connsiteY116" fmla="*/ 371570 h 615228"/>
                <a:gd name="connsiteX117" fmla="*/ 691996 w 908138"/>
                <a:gd name="connsiteY117" fmla="*/ 422878 h 615228"/>
                <a:gd name="connsiteX118" fmla="*/ 681569 w 908138"/>
                <a:gd name="connsiteY118" fmla="*/ 440016 h 615228"/>
                <a:gd name="connsiteX119" fmla="*/ 651940 w 908138"/>
                <a:gd name="connsiteY119" fmla="*/ 455501 h 615228"/>
                <a:gd name="connsiteX120" fmla="*/ 618182 w 908138"/>
                <a:gd name="connsiteY120" fmla="*/ 464586 h 615228"/>
                <a:gd name="connsiteX121" fmla="*/ 614775 w 908138"/>
                <a:gd name="connsiteY121" fmla="*/ 490911 h 615228"/>
                <a:gd name="connsiteX122" fmla="*/ 633461 w 908138"/>
                <a:gd name="connsiteY122" fmla="*/ 500306 h 615228"/>
                <a:gd name="connsiteX123" fmla="*/ 750325 w 908138"/>
                <a:gd name="connsiteY123" fmla="*/ 523947 h 61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08138" h="615228">
                  <a:moveTo>
                    <a:pt x="750325" y="523947"/>
                  </a:moveTo>
                  <a:cubicBezTo>
                    <a:pt x="750841" y="529522"/>
                    <a:pt x="751564" y="535923"/>
                    <a:pt x="756622" y="538194"/>
                  </a:cubicBezTo>
                  <a:cubicBezTo>
                    <a:pt x="763539" y="541394"/>
                    <a:pt x="771076" y="543665"/>
                    <a:pt x="778509" y="544801"/>
                  </a:cubicBezTo>
                  <a:cubicBezTo>
                    <a:pt x="797401" y="547692"/>
                    <a:pt x="810822" y="528593"/>
                    <a:pt x="803595" y="507223"/>
                  </a:cubicBezTo>
                  <a:cubicBezTo>
                    <a:pt x="799672" y="495660"/>
                    <a:pt x="806383" y="492253"/>
                    <a:pt x="811854" y="487711"/>
                  </a:cubicBezTo>
                  <a:cubicBezTo>
                    <a:pt x="818048" y="482652"/>
                    <a:pt x="823623" y="484924"/>
                    <a:pt x="827340" y="492460"/>
                  </a:cubicBezTo>
                  <a:cubicBezTo>
                    <a:pt x="829714" y="497415"/>
                    <a:pt x="832192" y="502371"/>
                    <a:pt x="835289" y="506707"/>
                  </a:cubicBezTo>
                  <a:cubicBezTo>
                    <a:pt x="836424" y="508358"/>
                    <a:pt x="839728" y="509391"/>
                    <a:pt x="841586" y="508771"/>
                  </a:cubicBezTo>
                  <a:cubicBezTo>
                    <a:pt x="843651" y="508049"/>
                    <a:pt x="845922" y="505777"/>
                    <a:pt x="846955" y="503506"/>
                  </a:cubicBezTo>
                  <a:cubicBezTo>
                    <a:pt x="851084" y="495247"/>
                    <a:pt x="847781" y="487505"/>
                    <a:pt x="845509" y="479452"/>
                  </a:cubicBezTo>
                  <a:cubicBezTo>
                    <a:pt x="844477" y="475942"/>
                    <a:pt x="844580" y="470471"/>
                    <a:pt x="846438" y="467786"/>
                  </a:cubicBezTo>
                  <a:cubicBezTo>
                    <a:pt x="849329" y="463657"/>
                    <a:pt x="853768" y="459837"/>
                    <a:pt x="858311" y="458392"/>
                  </a:cubicBezTo>
                  <a:cubicBezTo>
                    <a:pt x="867086" y="455604"/>
                    <a:pt x="868221" y="462831"/>
                    <a:pt x="869151" y="470161"/>
                  </a:cubicBezTo>
                  <a:cubicBezTo>
                    <a:pt x="869770" y="474497"/>
                    <a:pt x="873280" y="478213"/>
                    <a:pt x="877306" y="476974"/>
                  </a:cubicBezTo>
                  <a:cubicBezTo>
                    <a:pt x="880403" y="476045"/>
                    <a:pt x="883294" y="472535"/>
                    <a:pt x="885462" y="469438"/>
                  </a:cubicBezTo>
                  <a:cubicBezTo>
                    <a:pt x="886907" y="467477"/>
                    <a:pt x="887320" y="464276"/>
                    <a:pt x="887423" y="461592"/>
                  </a:cubicBezTo>
                  <a:cubicBezTo>
                    <a:pt x="887630" y="456327"/>
                    <a:pt x="885462" y="447345"/>
                    <a:pt x="887320" y="446313"/>
                  </a:cubicBezTo>
                  <a:cubicBezTo>
                    <a:pt x="894857" y="441977"/>
                    <a:pt x="896818" y="452094"/>
                    <a:pt x="901464" y="455604"/>
                  </a:cubicBezTo>
                  <a:cubicBezTo>
                    <a:pt x="907245" y="459940"/>
                    <a:pt x="910342" y="465722"/>
                    <a:pt x="906316" y="473155"/>
                  </a:cubicBezTo>
                  <a:cubicBezTo>
                    <a:pt x="903115" y="479142"/>
                    <a:pt x="899399" y="484717"/>
                    <a:pt x="895786" y="490498"/>
                  </a:cubicBezTo>
                  <a:cubicBezTo>
                    <a:pt x="895166" y="492253"/>
                    <a:pt x="894650" y="494112"/>
                    <a:pt x="894031" y="495867"/>
                  </a:cubicBezTo>
                  <a:cubicBezTo>
                    <a:pt x="864608" y="518372"/>
                    <a:pt x="849226" y="554505"/>
                    <a:pt x="824656" y="581760"/>
                  </a:cubicBezTo>
                  <a:cubicBezTo>
                    <a:pt x="812990" y="603027"/>
                    <a:pt x="794201" y="611182"/>
                    <a:pt x="773140" y="614899"/>
                  </a:cubicBezTo>
                  <a:cubicBezTo>
                    <a:pt x="738866" y="618306"/>
                    <a:pt x="709030" y="594148"/>
                    <a:pt x="674033" y="596832"/>
                  </a:cubicBezTo>
                  <a:cubicBezTo>
                    <a:pt x="655244" y="598278"/>
                    <a:pt x="637797" y="597555"/>
                    <a:pt x="619421" y="605917"/>
                  </a:cubicBezTo>
                  <a:cubicBezTo>
                    <a:pt x="587624" y="620370"/>
                    <a:pt x="523514" y="594974"/>
                    <a:pt x="503279" y="562764"/>
                  </a:cubicBezTo>
                  <a:cubicBezTo>
                    <a:pt x="498943" y="555847"/>
                    <a:pt x="493369" y="550273"/>
                    <a:pt x="489033" y="543562"/>
                  </a:cubicBezTo>
                  <a:cubicBezTo>
                    <a:pt x="487071" y="540155"/>
                    <a:pt x="485729" y="536439"/>
                    <a:pt x="484903" y="532516"/>
                  </a:cubicBezTo>
                  <a:cubicBezTo>
                    <a:pt x="480980" y="504435"/>
                    <a:pt x="514532" y="515482"/>
                    <a:pt x="519797" y="490911"/>
                  </a:cubicBezTo>
                  <a:cubicBezTo>
                    <a:pt x="506067" y="493905"/>
                    <a:pt x="499563" y="517134"/>
                    <a:pt x="485523" y="504022"/>
                  </a:cubicBezTo>
                  <a:cubicBezTo>
                    <a:pt x="473031" y="492357"/>
                    <a:pt x="475818" y="476149"/>
                    <a:pt x="477573" y="461282"/>
                  </a:cubicBezTo>
                  <a:cubicBezTo>
                    <a:pt x="481496" y="426595"/>
                    <a:pt x="536831" y="370331"/>
                    <a:pt x="567183" y="369608"/>
                  </a:cubicBezTo>
                  <a:cubicBezTo>
                    <a:pt x="574926" y="369402"/>
                    <a:pt x="581223" y="373738"/>
                    <a:pt x="583081" y="381480"/>
                  </a:cubicBezTo>
                  <a:cubicBezTo>
                    <a:pt x="578849" y="357942"/>
                    <a:pt x="572242" y="331411"/>
                    <a:pt x="610749" y="337811"/>
                  </a:cubicBezTo>
                  <a:cubicBezTo>
                    <a:pt x="612504" y="343076"/>
                    <a:pt x="612814" y="351129"/>
                    <a:pt x="621073" y="344315"/>
                  </a:cubicBezTo>
                  <a:cubicBezTo>
                    <a:pt x="619111" y="349477"/>
                    <a:pt x="623241" y="340082"/>
                    <a:pt x="624996" y="345244"/>
                  </a:cubicBezTo>
                  <a:cubicBezTo>
                    <a:pt x="626028" y="348445"/>
                    <a:pt x="630983" y="345864"/>
                    <a:pt x="630674" y="345554"/>
                  </a:cubicBezTo>
                  <a:cubicBezTo>
                    <a:pt x="622415" y="336985"/>
                    <a:pt x="612710" y="330791"/>
                    <a:pt x="603006" y="324390"/>
                  </a:cubicBezTo>
                  <a:cubicBezTo>
                    <a:pt x="596605" y="320158"/>
                    <a:pt x="584320" y="313034"/>
                    <a:pt x="587004" y="308905"/>
                  </a:cubicBezTo>
                  <a:cubicBezTo>
                    <a:pt x="611368" y="272049"/>
                    <a:pt x="560576" y="255325"/>
                    <a:pt x="569144" y="222083"/>
                  </a:cubicBezTo>
                  <a:cubicBezTo>
                    <a:pt x="578126" y="186879"/>
                    <a:pt x="552317" y="177381"/>
                    <a:pt x="529295" y="166748"/>
                  </a:cubicBezTo>
                  <a:cubicBezTo>
                    <a:pt x="520004" y="162412"/>
                    <a:pt x="511951" y="155392"/>
                    <a:pt x="501731" y="150849"/>
                  </a:cubicBezTo>
                  <a:cubicBezTo>
                    <a:pt x="505034" y="172942"/>
                    <a:pt x="504312" y="195757"/>
                    <a:pt x="479328" y="198029"/>
                  </a:cubicBezTo>
                  <a:cubicBezTo>
                    <a:pt x="451867" y="200506"/>
                    <a:pt x="434420" y="167367"/>
                    <a:pt x="439789" y="131028"/>
                  </a:cubicBezTo>
                  <a:cubicBezTo>
                    <a:pt x="419967" y="148165"/>
                    <a:pt x="397462" y="162928"/>
                    <a:pt x="379189" y="185434"/>
                  </a:cubicBezTo>
                  <a:cubicBezTo>
                    <a:pt x="367420" y="199887"/>
                    <a:pt x="343366" y="221876"/>
                    <a:pt x="321583" y="187602"/>
                  </a:cubicBezTo>
                  <a:cubicBezTo>
                    <a:pt x="319208" y="183885"/>
                    <a:pt x="294431" y="155392"/>
                    <a:pt x="275333" y="188118"/>
                  </a:cubicBezTo>
                  <a:cubicBezTo>
                    <a:pt x="265732" y="204636"/>
                    <a:pt x="243949" y="180582"/>
                    <a:pt x="227018" y="178723"/>
                  </a:cubicBezTo>
                  <a:cubicBezTo>
                    <a:pt x="223817" y="176659"/>
                    <a:pt x="221546" y="173768"/>
                    <a:pt x="220204" y="170051"/>
                  </a:cubicBezTo>
                  <a:cubicBezTo>
                    <a:pt x="216488" y="165509"/>
                    <a:pt x="229702" y="157457"/>
                    <a:pt x="219481" y="156424"/>
                  </a:cubicBezTo>
                  <a:cubicBezTo>
                    <a:pt x="211222" y="155598"/>
                    <a:pt x="202138" y="160863"/>
                    <a:pt x="193259" y="160450"/>
                  </a:cubicBezTo>
                  <a:cubicBezTo>
                    <a:pt x="172612" y="159315"/>
                    <a:pt x="141847" y="153534"/>
                    <a:pt x="134827" y="169019"/>
                  </a:cubicBezTo>
                  <a:cubicBezTo>
                    <a:pt x="122542" y="195964"/>
                    <a:pt x="112941" y="229309"/>
                    <a:pt x="119858" y="261726"/>
                  </a:cubicBezTo>
                  <a:cubicBezTo>
                    <a:pt x="124194" y="281857"/>
                    <a:pt x="124297" y="302814"/>
                    <a:pt x="131937" y="322532"/>
                  </a:cubicBezTo>
                  <a:cubicBezTo>
                    <a:pt x="138853" y="340392"/>
                    <a:pt x="121716" y="355361"/>
                    <a:pt x="114180" y="348548"/>
                  </a:cubicBezTo>
                  <a:cubicBezTo>
                    <a:pt x="93326" y="329552"/>
                    <a:pt x="69685" y="346999"/>
                    <a:pt x="49760" y="335540"/>
                  </a:cubicBezTo>
                  <a:cubicBezTo>
                    <a:pt x="45218" y="332959"/>
                    <a:pt x="40572" y="330791"/>
                    <a:pt x="36443" y="327488"/>
                  </a:cubicBezTo>
                  <a:cubicBezTo>
                    <a:pt x="29216" y="320880"/>
                    <a:pt x="24777" y="312312"/>
                    <a:pt x="21576" y="302711"/>
                  </a:cubicBezTo>
                  <a:cubicBezTo>
                    <a:pt x="20544" y="268746"/>
                    <a:pt x="7640" y="237981"/>
                    <a:pt x="0" y="205771"/>
                  </a:cubicBezTo>
                  <a:cubicBezTo>
                    <a:pt x="206" y="198958"/>
                    <a:pt x="1858" y="192867"/>
                    <a:pt x="7123" y="188428"/>
                  </a:cubicBezTo>
                  <a:cubicBezTo>
                    <a:pt x="17447" y="186260"/>
                    <a:pt x="28287" y="180685"/>
                    <a:pt x="32623" y="172013"/>
                  </a:cubicBezTo>
                  <a:cubicBezTo>
                    <a:pt x="52651" y="133093"/>
                    <a:pt x="79389" y="107387"/>
                    <a:pt x="122542" y="108213"/>
                  </a:cubicBezTo>
                  <a:cubicBezTo>
                    <a:pt x="164147" y="109968"/>
                    <a:pt x="184794" y="67331"/>
                    <a:pt x="219172" y="53704"/>
                  </a:cubicBezTo>
                  <a:cubicBezTo>
                    <a:pt x="262221" y="34192"/>
                    <a:pt x="310227" y="39560"/>
                    <a:pt x="353586" y="21494"/>
                  </a:cubicBezTo>
                  <a:cubicBezTo>
                    <a:pt x="365974" y="13544"/>
                    <a:pt x="378363" y="11480"/>
                    <a:pt x="392197" y="17984"/>
                  </a:cubicBezTo>
                  <a:cubicBezTo>
                    <a:pt x="398701" y="21081"/>
                    <a:pt x="406443" y="21287"/>
                    <a:pt x="413670" y="22733"/>
                  </a:cubicBezTo>
                  <a:cubicBezTo>
                    <a:pt x="416767" y="37805"/>
                    <a:pt x="401591" y="32437"/>
                    <a:pt x="397771" y="39663"/>
                  </a:cubicBezTo>
                  <a:cubicBezTo>
                    <a:pt x="396636" y="41418"/>
                    <a:pt x="394571" y="42244"/>
                    <a:pt x="394055" y="44515"/>
                  </a:cubicBezTo>
                  <a:cubicBezTo>
                    <a:pt x="396223" y="41418"/>
                    <a:pt x="398804" y="38631"/>
                    <a:pt x="401798" y="36360"/>
                  </a:cubicBezTo>
                  <a:cubicBezTo>
                    <a:pt x="427194" y="35327"/>
                    <a:pt x="446499" y="51432"/>
                    <a:pt x="467147" y="63821"/>
                  </a:cubicBezTo>
                  <a:cubicBezTo>
                    <a:pt x="476438" y="63718"/>
                    <a:pt x="483974" y="59691"/>
                    <a:pt x="488413" y="50606"/>
                  </a:cubicBezTo>
                  <a:cubicBezTo>
                    <a:pt x="492543" y="42038"/>
                    <a:pt x="496982" y="34295"/>
                    <a:pt x="505551" y="30475"/>
                  </a:cubicBezTo>
                  <a:cubicBezTo>
                    <a:pt x="509164" y="34192"/>
                    <a:pt x="513087" y="37702"/>
                    <a:pt x="516184" y="41935"/>
                  </a:cubicBezTo>
                  <a:cubicBezTo>
                    <a:pt x="517423" y="43586"/>
                    <a:pt x="517010" y="46683"/>
                    <a:pt x="517320" y="49058"/>
                  </a:cubicBezTo>
                  <a:cubicBezTo>
                    <a:pt x="501524" y="48955"/>
                    <a:pt x="501628" y="61859"/>
                    <a:pt x="499460" y="73835"/>
                  </a:cubicBezTo>
                  <a:cubicBezTo>
                    <a:pt x="498427" y="79513"/>
                    <a:pt x="488826" y="83333"/>
                    <a:pt x="495330" y="90456"/>
                  </a:cubicBezTo>
                  <a:cubicBezTo>
                    <a:pt x="496466" y="91695"/>
                    <a:pt x="503383" y="85913"/>
                    <a:pt x="507925" y="84571"/>
                  </a:cubicBezTo>
                  <a:cubicBezTo>
                    <a:pt x="511332" y="83539"/>
                    <a:pt x="516081" y="83023"/>
                    <a:pt x="518662" y="84778"/>
                  </a:cubicBezTo>
                  <a:cubicBezTo>
                    <a:pt x="537348" y="97889"/>
                    <a:pt x="560369" y="105219"/>
                    <a:pt x="569454" y="131234"/>
                  </a:cubicBezTo>
                  <a:cubicBezTo>
                    <a:pt x="577816" y="124731"/>
                    <a:pt x="572964" y="112445"/>
                    <a:pt x="581326" y="106664"/>
                  </a:cubicBezTo>
                  <a:cubicBezTo>
                    <a:pt x="589585" y="100986"/>
                    <a:pt x="600528" y="98508"/>
                    <a:pt x="604348" y="86430"/>
                  </a:cubicBezTo>
                  <a:cubicBezTo>
                    <a:pt x="607549" y="76003"/>
                    <a:pt x="611162" y="65782"/>
                    <a:pt x="614465" y="55665"/>
                  </a:cubicBezTo>
                  <a:cubicBezTo>
                    <a:pt x="620866" y="51226"/>
                    <a:pt x="623241" y="56801"/>
                    <a:pt x="626647" y="60414"/>
                  </a:cubicBezTo>
                  <a:cubicBezTo>
                    <a:pt x="637384" y="71873"/>
                    <a:pt x="637590" y="71667"/>
                    <a:pt x="647604" y="61446"/>
                  </a:cubicBezTo>
                  <a:cubicBezTo>
                    <a:pt x="651321" y="57730"/>
                    <a:pt x="654212" y="53084"/>
                    <a:pt x="657928" y="49574"/>
                  </a:cubicBezTo>
                  <a:cubicBezTo>
                    <a:pt x="663709" y="44309"/>
                    <a:pt x="679918" y="50606"/>
                    <a:pt x="675478" y="35534"/>
                  </a:cubicBezTo>
                  <a:cubicBezTo>
                    <a:pt x="672794" y="26449"/>
                    <a:pt x="659477" y="31301"/>
                    <a:pt x="650908" y="30372"/>
                  </a:cubicBezTo>
                  <a:cubicBezTo>
                    <a:pt x="649669" y="25313"/>
                    <a:pt x="645333" y="19842"/>
                    <a:pt x="650082" y="15196"/>
                  </a:cubicBezTo>
                  <a:cubicBezTo>
                    <a:pt x="655657" y="9621"/>
                    <a:pt x="662161" y="5079"/>
                    <a:pt x="668562" y="640"/>
                  </a:cubicBezTo>
                  <a:cubicBezTo>
                    <a:pt x="670213" y="-496"/>
                    <a:pt x="675065" y="124"/>
                    <a:pt x="675169" y="640"/>
                  </a:cubicBezTo>
                  <a:cubicBezTo>
                    <a:pt x="678472" y="18293"/>
                    <a:pt x="693132" y="11996"/>
                    <a:pt x="702526" y="16229"/>
                  </a:cubicBezTo>
                  <a:cubicBezTo>
                    <a:pt x="713366" y="21081"/>
                    <a:pt x="724619" y="8176"/>
                    <a:pt x="736182" y="17158"/>
                  </a:cubicBezTo>
                  <a:cubicBezTo>
                    <a:pt x="737730" y="29546"/>
                    <a:pt x="734117" y="40902"/>
                    <a:pt x="728749" y="51845"/>
                  </a:cubicBezTo>
                  <a:cubicBezTo>
                    <a:pt x="726994" y="55562"/>
                    <a:pt x="724929" y="59072"/>
                    <a:pt x="720386" y="59072"/>
                  </a:cubicBezTo>
                  <a:cubicBezTo>
                    <a:pt x="713057" y="59072"/>
                    <a:pt x="707275" y="62892"/>
                    <a:pt x="707482" y="70738"/>
                  </a:cubicBezTo>
                  <a:cubicBezTo>
                    <a:pt x="707585" y="75280"/>
                    <a:pt x="712437" y="79719"/>
                    <a:pt x="715225" y="84158"/>
                  </a:cubicBezTo>
                  <a:cubicBezTo>
                    <a:pt x="718631" y="89527"/>
                    <a:pt x="716463" y="94585"/>
                    <a:pt x="714812" y="99850"/>
                  </a:cubicBezTo>
                  <a:cubicBezTo>
                    <a:pt x="712953" y="105838"/>
                    <a:pt x="714812" y="110587"/>
                    <a:pt x="719664" y="113891"/>
                  </a:cubicBezTo>
                  <a:cubicBezTo>
                    <a:pt x="719870" y="122563"/>
                    <a:pt x="722761" y="130099"/>
                    <a:pt x="728645" y="135983"/>
                  </a:cubicBezTo>
                  <a:cubicBezTo>
                    <a:pt x="738763" y="146204"/>
                    <a:pt x="746299" y="156527"/>
                    <a:pt x="733497" y="170774"/>
                  </a:cubicBezTo>
                  <a:cubicBezTo>
                    <a:pt x="732052" y="172323"/>
                    <a:pt x="731123" y="177072"/>
                    <a:pt x="732155" y="178207"/>
                  </a:cubicBezTo>
                  <a:cubicBezTo>
                    <a:pt x="745989" y="194725"/>
                    <a:pt x="733188" y="218676"/>
                    <a:pt x="746196" y="235813"/>
                  </a:cubicBezTo>
                  <a:cubicBezTo>
                    <a:pt x="749086" y="239736"/>
                    <a:pt x="746505" y="248821"/>
                    <a:pt x="746092" y="255531"/>
                  </a:cubicBezTo>
                  <a:cubicBezTo>
                    <a:pt x="745473" y="264307"/>
                    <a:pt x="740208" y="262345"/>
                    <a:pt x="735252" y="260797"/>
                  </a:cubicBezTo>
                  <a:cubicBezTo>
                    <a:pt x="731123" y="259455"/>
                    <a:pt x="727303" y="260487"/>
                    <a:pt x="725651" y="264720"/>
                  </a:cubicBezTo>
                  <a:cubicBezTo>
                    <a:pt x="723483" y="270088"/>
                    <a:pt x="727613" y="271430"/>
                    <a:pt x="731123" y="272772"/>
                  </a:cubicBezTo>
                  <a:cubicBezTo>
                    <a:pt x="734736" y="274114"/>
                    <a:pt x="738350" y="275766"/>
                    <a:pt x="736698" y="280825"/>
                  </a:cubicBezTo>
                  <a:cubicBezTo>
                    <a:pt x="735975" y="283096"/>
                    <a:pt x="733601" y="285883"/>
                    <a:pt x="731536" y="286296"/>
                  </a:cubicBezTo>
                  <a:cubicBezTo>
                    <a:pt x="726787" y="287432"/>
                    <a:pt x="721316" y="288877"/>
                    <a:pt x="716980" y="287225"/>
                  </a:cubicBezTo>
                  <a:cubicBezTo>
                    <a:pt x="707998" y="284025"/>
                    <a:pt x="702423" y="287019"/>
                    <a:pt x="698087" y="295278"/>
                  </a:cubicBezTo>
                  <a:cubicBezTo>
                    <a:pt x="696229" y="298891"/>
                    <a:pt x="694267" y="302504"/>
                    <a:pt x="692925" y="306324"/>
                  </a:cubicBezTo>
                  <a:cubicBezTo>
                    <a:pt x="688383" y="319125"/>
                    <a:pt x="682292" y="317680"/>
                    <a:pt x="672897" y="311176"/>
                  </a:cubicBezTo>
                  <a:cubicBezTo>
                    <a:pt x="665155" y="305808"/>
                    <a:pt x="661438" y="309318"/>
                    <a:pt x="661128" y="318816"/>
                  </a:cubicBezTo>
                  <a:cubicBezTo>
                    <a:pt x="661025" y="324184"/>
                    <a:pt x="661025" y="329552"/>
                    <a:pt x="660922" y="335024"/>
                  </a:cubicBezTo>
                  <a:cubicBezTo>
                    <a:pt x="660612" y="343386"/>
                    <a:pt x="665051" y="343076"/>
                    <a:pt x="670523" y="341631"/>
                  </a:cubicBezTo>
                  <a:cubicBezTo>
                    <a:pt x="678988" y="339360"/>
                    <a:pt x="686215" y="339257"/>
                    <a:pt x="683737" y="352677"/>
                  </a:cubicBezTo>
                  <a:cubicBezTo>
                    <a:pt x="682395" y="360214"/>
                    <a:pt x="684976" y="367647"/>
                    <a:pt x="689415" y="371570"/>
                  </a:cubicBezTo>
                  <a:cubicBezTo>
                    <a:pt x="707895" y="388088"/>
                    <a:pt x="699326" y="405535"/>
                    <a:pt x="691996" y="422878"/>
                  </a:cubicBezTo>
                  <a:cubicBezTo>
                    <a:pt x="689415" y="429073"/>
                    <a:pt x="685079" y="434338"/>
                    <a:pt x="681569" y="440016"/>
                  </a:cubicBezTo>
                  <a:cubicBezTo>
                    <a:pt x="679195" y="462315"/>
                    <a:pt x="665774" y="460457"/>
                    <a:pt x="651940" y="455501"/>
                  </a:cubicBezTo>
                  <a:cubicBezTo>
                    <a:pt x="638623" y="450752"/>
                    <a:pt x="627267" y="451578"/>
                    <a:pt x="618182" y="464586"/>
                  </a:cubicBezTo>
                  <a:cubicBezTo>
                    <a:pt x="612504" y="472742"/>
                    <a:pt x="608891" y="481104"/>
                    <a:pt x="614775" y="490911"/>
                  </a:cubicBezTo>
                  <a:cubicBezTo>
                    <a:pt x="619214" y="498344"/>
                    <a:pt x="624479" y="500719"/>
                    <a:pt x="633461" y="500306"/>
                  </a:cubicBezTo>
                  <a:cubicBezTo>
                    <a:pt x="673827" y="499067"/>
                    <a:pt x="713160" y="505158"/>
                    <a:pt x="750325" y="52394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94965EDE-A1D8-4F7F-9153-4975D56E6DB7}"/>
                </a:ext>
              </a:extLst>
            </p:cNvPr>
            <p:cNvSpPr/>
            <p:nvPr/>
          </p:nvSpPr>
          <p:spPr>
            <a:xfrm>
              <a:off x="6477414" y="1373401"/>
              <a:ext cx="500755" cy="406248"/>
            </a:xfrm>
            <a:custGeom>
              <a:avLst/>
              <a:gdLst>
                <a:gd name="connsiteX0" fmla="*/ 2049 w 500755"/>
                <a:gd name="connsiteY0" fmla="*/ 321038 h 406248"/>
                <a:gd name="connsiteX1" fmla="*/ 25690 w 500755"/>
                <a:gd name="connsiteY1" fmla="*/ 338898 h 406248"/>
                <a:gd name="connsiteX2" fmla="*/ 77515 w 500755"/>
                <a:gd name="connsiteY2" fmla="*/ 360888 h 406248"/>
                <a:gd name="connsiteX3" fmla="*/ 126346 w 500755"/>
                <a:gd name="connsiteY3" fmla="*/ 353764 h 406248"/>
                <a:gd name="connsiteX4" fmla="*/ 138012 w 500755"/>
                <a:gd name="connsiteY4" fmla="*/ 340756 h 406248"/>
                <a:gd name="connsiteX5" fmla="*/ 124488 w 500755"/>
                <a:gd name="connsiteY5" fmla="*/ 329400 h 406248"/>
                <a:gd name="connsiteX6" fmla="*/ 124488 w 500755"/>
                <a:gd name="connsiteY6" fmla="*/ 321038 h 406248"/>
                <a:gd name="connsiteX7" fmla="*/ 124488 w 500755"/>
                <a:gd name="connsiteY7" fmla="*/ 321038 h 406248"/>
                <a:gd name="connsiteX8" fmla="*/ 227415 w 500755"/>
                <a:gd name="connsiteY8" fmla="*/ 274272 h 406248"/>
                <a:gd name="connsiteX9" fmla="*/ 178068 w 500755"/>
                <a:gd name="connsiteY9" fmla="*/ 254141 h 406248"/>
                <a:gd name="connsiteX10" fmla="*/ 183333 w 500755"/>
                <a:gd name="connsiteY10" fmla="*/ 243094 h 406248"/>
                <a:gd name="connsiteX11" fmla="*/ 196960 w 500755"/>
                <a:gd name="connsiteY11" fmla="*/ 239275 h 406248"/>
                <a:gd name="connsiteX12" fmla="*/ 225660 w 500755"/>
                <a:gd name="connsiteY12" fmla="*/ 251973 h 406248"/>
                <a:gd name="connsiteX13" fmla="*/ 242281 w 500755"/>
                <a:gd name="connsiteY13" fmla="*/ 223273 h 406248"/>
                <a:gd name="connsiteX14" fmla="*/ 253844 w 500755"/>
                <a:gd name="connsiteY14" fmla="*/ 221208 h 406248"/>
                <a:gd name="connsiteX15" fmla="*/ 265303 w 500755"/>
                <a:gd name="connsiteY15" fmla="*/ 246501 h 406248"/>
                <a:gd name="connsiteX16" fmla="*/ 271704 w 500755"/>
                <a:gd name="connsiteY16" fmla="*/ 248772 h 406248"/>
                <a:gd name="connsiteX17" fmla="*/ 276040 w 500755"/>
                <a:gd name="connsiteY17" fmla="*/ 242991 h 406248"/>
                <a:gd name="connsiteX18" fmla="*/ 253224 w 500755"/>
                <a:gd name="connsiteY18" fmla="*/ 200871 h 406248"/>
                <a:gd name="connsiteX19" fmla="*/ 250230 w 500755"/>
                <a:gd name="connsiteY19" fmla="*/ 184353 h 406248"/>
                <a:gd name="connsiteX20" fmla="*/ 259522 w 500755"/>
                <a:gd name="connsiteY20" fmla="*/ 168041 h 406248"/>
                <a:gd name="connsiteX21" fmla="*/ 296481 w 500755"/>
                <a:gd name="connsiteY21" fmla="*/ 151110 h 406248"/>
                <a:gd name="connsiteX22" fmla="*/ 304843 w 500755"/>
                <a:gd name="connsiteY22" fmla="*/ 145536 h 406248"/>
                <a:gd name="connsiteX23" fmla="*/ 296997 w 500755"/>
                <a:gd name="connsiteY23" fmla="*/ 132734 h 406248"/>
                <a:gd name="connsiteX24" fmla="*/ 279240 w 500755"/>
                <a:gd name="connsiteY24" fmla="*/ 129534 h 406248"/>
                <a:gd name="connsiteX25" fmla="*/ 262309 w 500755"/>
                <a:gd name="connsiteY25" fmla="*/ 115700 h 406248"/>
                <a:gd name="connsiteX26" fmla="*/ 269742 w 500755"/>
                <a:gd name="connsiteY26" fmla="*/ 84626 h 406248"/>
                <a:gd name="connsiteX27" fmla="*/ 309798 w 500755"/>
                <a:gd name="connsiteY27" fmla="*/ 53242 h 406248"/>
                <a:gd name="connsiteX28" fmla="*/ 339840 w 500755"/>
                <a:gd name="connsiteY28" fmla="*/ 53139 h 406248"/>
                <a:gd name="connsiteX29" fmla="*/ 346241 w 500755"/>
                <a:gd name="connsiteY29" fmla="*/ 78535 h 406248"/>
                <a:gd name="connsiteX30" fmla="*/ 339117 w 500755"/>
                <a:gd name="connsiteY30" fmla="*/ 88136 h 406248"/>
                <a:gd name="connsiteX31" fmla="*/ 337259 w 500755"/>
                <a:gd name="connsiteY31" fmla="*/ 99492 h 406248"/>
                <a:gd name="connsiteX32" fmla="*/ 347686 w 500755"/>
                <a:gd name="connsiteY32" fmla="*/ 98873 h 406248"/>
                <a:gd name="connsiteX33" fmla="*/ 354809 w 500755"/>
                <a:gd name="connsiteY33" fmla="*/ 106099 h 406248"/>
                <a:gd name="connsiteX34" fmla="*/ 349338 w 500755"/>
                <a:gd name="connsiteY34" fmla="*/ 124785 h 406248"/>
                <a:gd name="connsiteX35" fmla="*/ 361726 w 500755"/>
                <a:gd name="connsiteY35" fmla="*/ 140271 h 406248"/>
                <a:gd name="connsiteX36" fmla="*/ 384851 w 500755"/>
                <a:gd name="connsiteY36" fmla="*/ 153795 h 406248"/>
                <a:gd name="connsiteX37" fmla="*/ 390736 w 500755"/>
                <a:gd name="connsiteY37" fmla="*/ 152866 h 406248"/>
                <a:gd name="connsiteX38" fmla="*/ 410351 w 500755"/>
                <a:gd name="connsiteY38" fmla="*/ 156582 h 406248"/>
                <a:gd name="connsiteX39" fmla="*/ 419848 w 500755"/>
                <a:gd name="connsiteY39" fmla="*/ 154517 h 406248"/>
                <a:gd name="connsiteX40" fmla="*/ 421603 w 500755"/>
                <a:gd name="connsiteY40" fmla="*/ 114978 h 406248"/>
                <a:gd name="connsiteX41" fmla="*/ 427282 w 500755"/>
                <a:gd name="connsiteY41" fmla="*/ 84007 h 406248"/>
                <a:gd name="connsiteX42" fmla="*/ 434818 w 500755"/>
                <a:gd name="connsiteY42" fmla="*/ 62637 h 406248"/>
                <a:gd name="connsiteX43" fmla="*/ 431927 w 500755"/>
                <a:gd name="connsiteY43" fmla="*/ 5960 h 406248"/>
                <a:gd name="connsiteX44" fmla="*/ 436366 w 500755"/>
                <a:gd name="connsiteY44" fmla="*/ 282 h 406248"/>
                <a:gd name="connsiteX45" fmla="*/ 442974 w 500755"/>
                <a:gd name="connsiteY45" fmla="*/ 1830 h 406248"/>
                <a:gd name="connsiteX46" fmla="*/ 452058 w 500755"/>
                <a:gd name="connsiteY46" fmla="*/ 19793 h 406248"/>
                <a:gd name="connsiteX47" fmla="*/ 468679 w 500755"/>
                <a:gd name="connsiteY47" fmla="*/ 30117 h 406248"/>
                <a:gd name="connsiteX48" fmla="*/ 481997 w 500755"/>
                <a:gd name="connsiteY48" fmla="*/ 48183 h 406248"/>
                <a:gd name="connsiteX49" fmla="*/ 477351 w 500755"/>
                <a:gd name="connsiteY49" fmla="*/ 63979 h 406248"/>
                <a:gd name="connsiteX50" fmla="*/ 499341 w 500755"/>
                <a:gd name="connsiteY50" fmla="*/ 95363 h 406248"/>
                <a:gd name="connsiteX51" fmla="*/ 480861 w 500755"/>
                <a:gd name="connsiteY51" fmla="*/ 140271 h 406248"/>
                <a:gd name="connsiteX52" fmla="*/ 459801 w 500755"/>
                <a:gd name="connsiteY52" fmla="*/ 194883 h 406248"/>
                <a:gd name="connsiteX53" fmla="*/ 431205 w 500755"/>
                <a:gd name="connsiteY53" fmla="*/ 238449 h 406248"/>
                <a:gd name="connsiteX54" fmla="*/ 367920 w 500755"/>
                <a:gd name="connsiteY54" fmla="*/ 265497 h 406248"/>
                <a:gd name="connsiteX55" fmla="*/ 290802 w 500755"/>
                <a:gd name="connsiteY55" fmla="*/ 312779 h 406248"/>
                <a:gd name="connsiteX56" fmla="*/ 245482 w 500755"/>
                <a:gd name="connsiteY56" fmla="*/ 347054 h 406248"/>
                <a:gd name="connsiteX57" fmla="*/ 189011 w 500755"/>
                <a:gd name="connsiteY57" fmla="*/ 370489 h 406248"/>
                <a:gd name="connsiteX58" fmla="*/ 153498 w 500755"/>
                <a:gd name="connsiteY58" fmla="*/ 378541 h 406248"/>
                <a:gd name="connsiteX59" fmla="*/ 82058 w 500755"/>
                <a:gd name="connsiteY59" fmla="*/ 385871 h 406248"/>
                <a:gd name="connsiteX60" fmla="*/ 72044 w 500755"/>
                <a:gd name="connsiteY60" fmla="*/ 383496 h 406248"/>
                <a:gd name="connsiteX61" fmla="*/ 12889 w 500755"/>
                <a:gd name="connsiteY61" fmla="*/ 355726 h 406248"/>
                <a:gd name="connsiteX62" fmla="*/ 7108 w 500755"/>
                <a:gd name="connsiteY62" fmla="*/ 346434 h 406248"/>
                <a:gd name="connsiteX63" fmla="*/ 4424 w 500755"/>
                <a:gd name="connsiteY63" fmla="*/ 341686 h 406248"/>
                <a:gd name="connsiteX64" fmla="*/ 2049 w 500755"/>
                <a:gd name="connsiteY64" fmla="*/ 321038 h 40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0755" h="406248">
                  <a:moveTo>
                    <a:pt x="2049" y="321038"/>
                  </a:moveTo>
                  <a:cubicBezTo>
                    <a:pt x="13612" y="321245"/>
                    <a:pt x="20735" y="328162"/>
                    <a:pt x="25690" y="338898"/>
                  </a:cubicBezTo>
                  <a:cubicBezTo>
                    <a:pt x="36840" y="363159"/>
                    <a:pt x="56765" y="367598"/>
                    <a:pt x="77515" y="360888"/>
                  </a:cubicBezTo>
                  <a:cubicBezTo>
                    <a:pt x="93827" y="355623"/>
                    <a:pt x="109932" y="355106"/>
                    <a:pt x="126346" y="353764"/>
                  </a:cubicBezTo>
                  <a:cubicBezTo>
                    <a:pt x="133366" y="353248"/>
                    <a:pt x="138425" y="349325"/>
                    <a:pt x="138012" y="340756"/>
                  </a:cubicBezTo>
                  <a:cubicBezTo>
                    <a:pt x="137496" y="331672"/>
                    <a:pt x="130785" y="330639"/>
                    <a:pt x="124488" y="329400"/>
                  </a:cubicBezTo>
                  <a:cubicBezTo>
                    <a:pt x="122423" y="326613"/>
                    <a:pt x="122423" y="323826"/>
                    <a:pt x="124488" y="321038"/>
                  </a:cubicBezTo>
                  <a:lnTo>
                    <a:pt x="124488" y="321038"/>
                  </a:lnTo>
                  <a:cubicBezTo>
                    <a:pt x="149265" y="281602"/>
                    <a:pt x="191489" y="286041"/>
                    <a:pt x="227415" y="274272"/>
                  </a:cubicBezTo>
                  <a:cubicBezTo>
                    <a:pt x="209039" y="270762"/>
                    <a:pt x="189940" y="273859"/>
                    <a:pt x="178068" y="254141"/>
                  </a:cubicBezTo>
                  <a:cubicBezTo>
                    <a:pt x="179823" y="250424"/>
                    <a:pt x="181475" y="246708"/>
                    <a:pt x="183333" y="243094"/>
                  </a:cubicBezTo>
                  <a:cubicBezTo>
                    <a:pt x="186740" y="236591"/>
                    <a:pt x="191489" y="229777"/>
                    <a:pt x="196960" y="239275"/>
                  </a:cubicBezTo>
                  <a:cubicBezTo>
                    <a:pt x="204187" y="251870"/>
                    <a:pt x="213272" y="257238"/>
                    <a:pt x="225660" y="251973"/>
                  </a:cubicBezTo>
                  <a:cubicBezTo>
                    <a:pt x="237016" y="247121"/>
                    <a:pt x="244449" y="238655"/>
                    <a:pt x="242281" y="223273"/>
                  </a:cubicBezTo>
                  <a:cubicBezTo>
                    <a:pt x="241559" y="218421"/>
                    <a:pt x="249095" y="218111"/>
                    <a:pt x="253844" y="221208"/>
                  </a:cubicBezTo>
                  <a:cubicBezTo>
                    <a:pt x="263135" y="227196"/>
                    <a:pt x="260451" y="238759"/>
                    <a:pt x="265303" y="246501"/>
                  </a:cubicBezTo>
                  <a:cubicBezTo>
                    <a:pt x="266335" y="248153"/>
                    <a:pt x="269845" y="249392"/>
                    <a:pt x="271704" y="248772"/>
                  </a:cubicBezTo>
                  <a:cubicBezTo>
                    <a:pt x="273562" y="248153"/>
                    <a:pt x="275730" y="245159"/>
                    <a:pt x="276040" y="242991"/>
                  </a:cubicBezTo>
                  <a:cubicBezTo>
                    <a:pt x="278724" y="222447"/>
                    <a:pt x="268607" y="208923"/>
                    <a:pt x="253224" y="200871"/>
                  </a:cubicBezTo>
                  <a:cubicBezTo>
                    <a:pt x="243107" y="195502"/>
                    <a:pt x="241455" y="192095"/>
                    <a:pt x="250230" y="184353"/>
                  </a:cubicBezTo>
                  <a:cubicBezTo>
                    <a:pt x="255186" y="180017"/>
                    <a:pt x="253018" y="167422"/>
                    <a:pt x="259522" y="168041"/>
                  </a:cubicBezTo>
                  <a:cubicBezTo>
                    <a:pt x="275110" y="169383"/>
                    <a:pt x="279653" y="144710"/>
                    <a:pt x="296481" y="151110"/>
                  </a:cubicBezTo>
                  <a:cubicBezTo>
                    <a:pt x="299991" y="152453"/>
                    <a:pt x="304120" y="150491"/>
                    <a:pt x="304843" y="145536"/>
                  </a:cubicBezTo>
                  <a:cubicBezTo>
                    <a:pt x="305772" y="139032"/>
                    <a:pt x="301952" y="134386"/>
                    <a:pt x="296997" y="132734"/>
                  </a:cubicBezTo>
                  <a:cubicBezTo>
                    <a:pt x="291215" y="130773"/>
                    <a:pt x="282957" y="133251"/>
                    <a:pt x="279240" y="129534"/>
                  </a:cubicBezTo>
                  <a:cubicBezTo>
                    <a:pt x="273872" y="124372"/>
                    <a:pt x="262825" y="126953"/>
                    <a:pt x="262309" y="115700"/>
                  </a:cubicBezTo>
                  <a:cubicBezTo>
                    <a:pt x="261896" y="104551"/>
                    <a:pt x="260657" y="92575"/>
                    <a:pt x="269742" y="84626"/>
                  </a:cubicBezTo>
                  <a:cubicBezTo>
                    <a:pt x="282647" y="73373"/>
                    <a:pt x="295242" y="60985"/>
                    <a:pt x="309798" y="53242"/>
                  </a:cubicBezTo>
                  <a:cubicBezTo>
                    <a:pt x="317850" y="49009"/>
                    <a:pt x="329310" y="54274"/>
                    <a:pt x="339840" y="53139"/>
                  </a:cubicBezTo>
                  <a:cubicBezTo>
                    <a:pt x="348925" y="52106"/>
                    <a:pt x="352435" y="69140"/>
                    <a:pt x="346241" y="78535"/>
                  </a:cubicBezTo>
                  <a:cubicBezTo>
                    <a:pt x="344073" y="81942"/>
                    <a:pt x="340769" y="84523"/>
                    <a:pt x="339117" y="88136"/>
                  </a:cubicBezTo>
                  <a:cubicBezTo>
                    <a:pt x="337672" y="91440"/>
                    <a:pt x="337878" y="95672"/>
                    <a:pt x="337259" y="99492"/>
                  </a:cubicBezTo>
                  <a:cubicBezTo>
                    <a:pt x="340769" y="99286"/>
                    <a:pt x="344279" y="99492"/>
                    <a:pt x="347686" y="98873"/>
                  </a:cubicBezTo>
                  <a:cubicBezTo>
                    <a:pt x="353261" y="97840"/>
                    <a:pt x="358835" y="97324"/>
                    <a:pt x="354809" y="106099"/>
                  </a:cubicBezTo>
                  <a:cubicBezTo>
                    <a:pt x="352022" y="112190"/>
                    <a:pt x="346034" y="117765"/>
                    <a:pt x="349338" y="124785"/>
                  </a:cubicBezTo>
                  <a:cubicBezTo>
                    <a:pt x="352125" y="130773"/>
                    <a:pt x="357080" y="135728"/>
                    <a:pt x="361726" y="140271"/>
                  </a:cubicBezTo>
                  <a:cubicBezTo>
                    <a:pt x="368333" y="146775"/>
                    <a:pt x="379173" y="144813"/>
                    <a:pt x="384851" y="153795"/>
                  </a:cubicBezTo>
                  <a:cubicBezTo>
                    <a:pt x="386400" y="156272"/>
                    <a:pt x="389497" y="155963"/>
                    <a:pt x="390736" y="152866"/>
                  </a:cubicBezTo>
                  <a:cubicBezTo>
                    <a:pt x="401369" y="128089"/>
                    <a:pt x="404363" y="153485"/>
                    <a:pt x="410351" y="156582"/>
                  </a:cubicBezTo>
                  <a:cubicBezTo>
                    <a:pt x="414583" y="158750"/>
                    <a:pt x="419126" y="158337"/>
                    <a:pt x="419848" y="154517"/>
                  </a:cubicBezTo>
                  <a:cubicBezTo>
                    <a:pt x="422016" y="141509"/>
                    <a:pt x="430792" y="128502"/>
                    <a:pt x="421603" y="114978"/>
                  </a:cubicBezTo>
                  <a:cubicBezTo>
                    <a:pt x="412828" y="102176"/>
                    <a:pt x="414687" y="92369"/>
                    <a:pt x="427282" y="84007"/>
                  </a:cubicBezTo>
                  <a:cubicBezTo>
                    <a:pt x="434405" y="79258"/>
                    <a:pt x="435953" y="72341"/>
                    <a:pt x="434818" y="62637"/>
                  </a:cubicBezTo>
                  <a:cubicBezTo>
                    <a:pt x="432547" y="43951"/>
                    <a:pt x="432443" y="24852"/>
                    <a:pt x="431927" y="5960"/>
                  </a:cubicBezTo>
                  <a:cubicBezTo>
                    <a:pt x="431824" y="3998"/>
                    <a:pt x="434405" y="1004"/>
                    <a:pt x="436366" y="282"/>
                  </a:cubicBezTo>
                  <a:cubicBezTo>
                    <a:pt x="438225" y="-441"/>
                    <a:pt x="442044" y="282"/>
                    <a:pt x="442974" y="1830"/>
                  </a:cubicBezTo>
                  <a:cubicBezTo>
                    <a:pt x="446587" y="7508"/>
                    <a:pt x="450613" y="13393"/>
                    <a:pt x="452058" y="19793"/>
                  </a:cubicBezTo>
                  <a:cubicBezTo>
                    <a:pt x="454536" y="30736"/>
                    <a:pt x="459698" y="30633"/>
                    <a:pt x="468679" y="30117"/>
                  </a:cubicBezTo>
                  <a:cubicBezTo>
                    <a:pt x="481171" y="29394"/>
                    <a:pt x="484578" y="35382"/>
                    <a:pt x="481997" y="48183"/>
                  </a:cubicBezTo>
                  <a:cubicBezTo>
                    <a:pt x="480965" y="53552"/>
                    <a:pt x="478074" y="58610"/>
                    <a:pt x="477351" y="63979"/>
                  </a:cubicBezTo>
                  <a:cubicBezTo>
                    <a:pt x="474874" y="81426"/>
                    <a:pt x="478487" y="86278"/>
                    <a:pt x="499341" y="95363"/>
                  </a:cubicBezTo>
                  <a:cubicBezTo>
                    <a:pt x="505742" y="116526"/>
                    <a:pt x="488811" y="126127"/>
                    <a:pt x="480861" y="140271"/>
                  </a:cubicBezTo>
                  <a:cubicBezTo>
                    <a:pt x="471673" y="157511"/>
                    <a:pt x="445761" y="166906"/>
                    <a:pt x="459801" y="194883"/>
                  </a:cubicBezTo>
                  <a:cubicBezTo>
                    <a:pt x="446793" y="206652"/>
                    <a:pt x="437605" y="221415"/>
                    <a:pt x="431205" y="238449"/>
                  </a:cubicBezTo>
                  <a:cubicBezTo>
                    <a:pt x="404776" y="232668"/>
                    <a:pt x="386090" y="243507"/>
                    <a:pt x="367920" y="265497"/>
                  </a:cubicBezTo>
                  <a:cubicBezTo>
                    <a:pt x="347892" y="289758"/>
                    <a:pt x="325593" y="313812"/>
                    <a:pt x="290802" y="312779"/>
                  </a:cubicBezTo>
                  <a:cubicBezTo>
                    <a:pt x="269226" y="312160"/>
                    <a:pt x="262929" y="339105"/>
                    <a:pt x="245482" y="347054"/>
                  </a:cubicBezTo>
                  <a:cubicBezTo>
                    <a:pt x="229996" y="364294"/>
                    <a:pt x="211620" y="373070"/>
                    <a:pt x="189011" y="370489"/>
                  </a:cubicBezTo>
                  <a:cubicBezTo>
                    <a:pt x="176623" y="369043"/>
                    <a:pt x="164441" y="371418"/>
                    <a:pt x="153498" y="378541"/>
                  </a:cubicBezTo>
                  <a:cubicBezTo>
                    <a:pt x="119326" y="414158"/>
                    <a:pt x="119326" y="414158"/>
                    <a:pt x="82058" y="385871"/>
                  </a:cubicBezTo>
                  <a:cubicBezTo>
                    <a:pt x="78651" y="385252"/>
                    <a:pt x="75347" y="384322"/>
                    <a:pt x="72044" y="383496"/>
                  </a:cubicBezTo>
                  <a:cubicBezTo>
                    <a:pt x="50261" y="379677"/>
                    <a:pt x="26207" y="381122"/>
                    <a:pt x="12889" y="355726"/>
                  </a:cubicBezTo>
                  <a:cubicBezTo>
                    <a:pt x="10824" y="352732"/>
                    <a:pt x="8966" y="349635"/>
                    <a:pt x="7108" y="346434"/>
                  </a:cubicBezTo>
                  <a:cubicBezTo>
                    <a:pt x="6179" y="344886"/>
                    <a:pt x="5353" y="343234"/>
                    <a:pt x="4424" y="341686"/>
                  </a:cubicBezTo>
                  <a:cubicBezTo>
                    <a:pt x="1739" y="335182"/>
                    <a:pt x="-2597" y="328781"/>
                    <a:pt x="2049" y="321038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818FC95-8F20-4B27-AE78-0A0E2083CF62}"/>
                </a:ext>
              </a:extLst>
            </p:cNvPr>
            <p:cNvSpPr/>
            <p:nvPr/>
          </p:nvSpPr>
          <p:spPr>
            <a:xfrm>
              <a:off x="5622288" y="1571339"/>
              <a:ext cx="301365" cy="108440"/>
            </a:xfrm>
            <a:custGeom>
              <a:avLst/>
              <a:gdLst>
                <a:gd name="connsiteX0" fmla="*/ 228257 w 301365"/>
                <a:gd name="connsiteY0" fmla="*/ 108441 h 108440"/>
                <a:gd name="connsiteX1" fmla="*/ 222682 w 301365"/>
                <a:gd name="connsiteY1" fmla="*/ 80670 h 108440"/>
                <a:gd name="connsiteX2" fmla="*/ 213907 w 301365"/>
                <a:gd name="connsiteY2" fmla="*/ 63636 h 108440"/>
                <a:gd name="connsiteX3" fmla="*/ 139163 w 301365"/>
                <a:gd name="connsiteY3" fmla="*/ 68282 h 108440"/>
                <a:gd name="connsiteX4" fmla="*/ 83312 w 301365"/>
                <a:gd name="connsiteY4" fmla="*/ 67972 h 108440"/>
                <a:gd name="connsiteX5" fmla="*/ 68962 w 301365"/>
                <a:gd name="connsiteY5" fmla="*/ 64255 h 108440"/>
                <a:gd name="connsiteX6" fmla="*/ 36133 w 301365"/>
                <a:gd name="connsiteY6" fmla="*/ 45673 h 108440"/>
                <a:gd name="connsiteX7" fmla="*/ 0 w 301365"/>
                <a:gd name="connsiteY7" fmla="*/ 21206 h 108440"/>
                <a:gd name="connsiteX8" fmla="*/ 31900 w 301365"/>
                <a:gd name="connsiteY8" fmla="*/ 6030 h 108440"/>
                <a:gd name="connsiteX9" fmla="*/ 42740 w 301365"/>
                <a:gd name="connsiteY9" fmla="*/ 8404 h 108440"/>
                <a:gd name="connsiteX10" fmla="*/ 190782 w 301365"/>
                <a:gd name="connsiteY10" fmla="*/ 145 h 108440"/>
                <a:gd name="connsiteX11" fmla="*/ 280804 w 301365"/>
                <a:gd name="connsiteY11" fmla="*/ 1488 h 108440"/>
                <a:gd name="connsiteX12" fmla="*/ 300006 w 301365"/>
                <a:gd name="connsiteY12" fmla="*/ 29671 h 108440"/>
                <a:gd name="connsiteX13" fmla="*/ 266764 w 301365"/>
                <a:gd name="connsiteY13" fmla="*/ 98427 h 108440"/>
                <a:gd name="connsiteX14" fmla="*/ 232283 w 301365"/>
                <a:gd name="connsiteY14" fmla="*/ 68282 h 108440"/>
                <a:gd name="connsiteX15" fmla="*/ 228257 w 301365"/>
                <a:gd name="connsiteY15" fmla="*/ 108441 h 10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1365" h="108440">
                  <a:moveTo>
                    <a:pt x="228257" y="108441"/>
                  </a:moveTo>
                  <a:cubicBezTo>
                    <a:pt x="222166" y="100182"/>
                    <a:pt x="222888" y="90271"/>
                    <a:pt x="222682" y="80670"/>
                  </a:cubicBezTo>
                  <a:cubicBezTo>
                    <a:pt x="222579" y="73237"/>
                    <a:pt x="220101" y="67249"/>
                    <a:pt x="213907" y="63636"/>
                  </a:cubicBezTo>
                  <a:cubicBezTo>
                    <a:pt x="189130" y="66940"/>
                    <a:pt x="162908" y="44537"/>
                    <a:pt x="139163" y="68282"/>
                  </a:cubicBezTo>
                  <a:cubicBezTo>
                    <a:pt x="120581" y="66733"/>
                    <a:pt x="102101" y="61675"/>
                    <a:pt x="83312" y="67972"/>
                  </a:cubicBezTo>
                  <a:cubicBezTo>
                    <a:pt x="79183" y="69314"/>
                    <a:pt x="73814" y="65598"/>
                    <a:pt x="68962" y="64255"/>
                  </a:cubicBezTo>
                  <a:cubicBezTo>
                    <a:pt x="60910" y="52074"/>
                    <a:pt x="50380" y="44950"/>
                    <a:pt x="36133" y="45673"/>
                  </a:cubicBezTo>
                  <a:cubicBezTo>
                    <a:pt x="22712" y="39995"/>
                    <a:pt x="9291" y="34317"/>
                    <a:pt x="0" y="21206"/>
                  </a:cubicBezTo>
                  <a:cubicBezTo>
                    <a:pt x="4439" y="662"/>
                    <a:pt x="19512" y="6649"/>
                    <a:pt x="31900" y="6030"/>
                  </a:cubicBezTo>
                  <a:cubicBezTo>
                    <a:pt x="35617" y="6546"/>
                    <a:pt x="39127" y="7372"/>
                    <a:pt x="42740" y="8404"/>
                  </a:cubicBezTo>
                  <a:cubicBezTo>
                    <a:pt x="92603" y="17180"/>
                    <a:pt x="141538" y="5514"/>
                    <a:pt x="190782" y="145"/>
                  </a:cubicBezTo>
                  <a:cubicBezTo>
                    <a:pt x="220307" y="15425"/>
                    <a:pt x="250246" y="-5533"/>
                    <a:pt x="280804" y="1488"/>
                  </a:cubicBezTo>
                  <a:cubicBezTo>
                    <a:pt x="299903" y="5823"/>
                    <a:pt x="303929" y="9437"/>
                    <a:pt x="300006" y="29671"/>
                  </a:cubicBezTo>
                  <a:cubicBezTo>
                    <a:pt x="294844" y="56513"/>
                    <a:pt x="282353" y="78089"/>
                    <a:pt x="266764" y="98427"/>
                  </a:cubicBezTo>
                  <a:cubicBezTo>
                    <a:pt x="246013" y="100905"/>
                    <a:pt x="244258" y="76747"/>
                    <a:pt x="232283" y="68282"/>
                  </a:cubicBezTo>
                  <a:cubicBezTo>
                    <a:pt x="242503" y="82838"/>
                    <a:pt x="240026" y="96052"/>
                    <a:pt x="228257" y="108441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493313AE-E6FD-41D5-955F-55DEC0977509}"/>
                </a:ext>
              </a:extLst>
            </p:cNvPr>
            <p:cNvSpPr/>
            <p:nvPr/>
          </p:nvSpPr>
          <p:spPr>
            <a:xfrm>
              <a:off x="6093151" y="933423"/>
              <a:ext cx="317862" cy="186813"/>
            </a:xfrm>
            <a:custGeom>
              <a:avLst/>
              <a:gdLst>
                <a:gd name="connsiteX0" fmla="*/ 118516 w 317862"/>
                <a:gd name="connsiteY0" fmla="*/ 574 h 186813"/>
                <a:gd name="connsiteX1" fmla="*/ 129665 w 317862"/>
                <a:gd name="connsiteY1" fmla="*/ 574 h 186813"/>
                <a:gd name="connsiteX2" fmla="*/ 234864 w 317862"/>
                <a:gd name="connsiteY2" fmla="*/ 42695 h 186813"/>
                <a:gd name="connsiteX3" fmla="*/ 255718 w 317862"/>
                <a:gd name="connsiteY3" fmla="*/ 59213 h 186813"/>
                <a:gd name="connsiteX4" fmla="*/ 242916 w 317862"/>
                <a:gd name="connsiteY4" fmla="*/ 81822 h 186813"/>
                <a:gd name="connsiteX5" fmla="*/ 264286 w 317862"/>
                <a:gd name="connsiteY5" fmla="*/ 75214 h 186813"/>
                <a:gd name="connsiteX6" fmla="*/ 317453 w 317862"/>
                <a:gd name="connsiteY6" fmla="*/ 167508 h 186813"/>
                <a:gd name="connsiteX7" fmla="*/ 301039 w 317862"/>
                <a:gd name="connsiteY7" fmla="*/ 186813 h 186813"/>
                <a:gd name="connsiteX8" fmla="*/ 274094 w 317862"/>
                <a:gd name="connsiteY8" fmla="*/ 160488 h 186813"/>
                <a:gd name="connsiteX9" fmla="*/ 209055 w 317862"/>
                <a:gd name="connsiteY9" fmla="*/ 115890 h 186813"/>
                <a:gd name="connsiteX10" fmla="*/ 194292 w 317862"/>
                <a:gd name="connsiteY10" fmla="*/ 64788 h 186813"/>
                <a:gd name="connsiteX11" fmla="*/ 108605 w 317862"/>
                <a:gd name="connsiteY11" fmla="*/ 65510 h 186813"/>
                <a:gd name="connsiteX12" fmla="*/ 26738 w 317862"/>
                <a:gd name="connsiteY12" fmla="*/ 67472 h 186813"/>
                <a:gd name="connsiteX13" fmla="*/ 0 w 317862"/>
                <a:gd name="connsiteY13" fmla="*/ 51367 h 186813"/>
                <a:gd name="connsiteX14" fmla="*/ 52857 w 317862"/>
                <a:gd name="connsiteY14" fmla="*/ 23906 h 186813"/>
                <a:gd name="connsiteX15" fmla="*/ 118516 w 317862"/>
                <a:gd name="connsiteY15" fmla="*/ 574 h 18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7862" h="186813">
                  <a:moveTo>
                    <a:pt x="118516" y="574"/>
                  </a:moveTo>
                  <a:cubicBezTo>
                    <a:pt x="122232" y="471"/>
                    <a:pt x="126362" y="-665"/>
                    <a:pt x="129665" y="574"/>
                  </a:cubicBezTo>
                  <a:cubicBezTo>
                    <a:pt x="164869" y="14305"/>
                    <a:pt x="199866" y="28242"/>
                    <a:pt x="234864" y="42695"/>
                  </a:cubicBezTo>
                  <a:cubicBezTo>
                    <a:pt x="242916" y="45998"/>
                    <a:pt x="250969" y="50438"/>
                    <a:pt x="255718" y="59213"/>
                  </a:cubicBezTo>
                  <a:cubicBezTo>
                    <a:pt x="253343" y="67885"/>
                    <a:pt x="247459" y="74492"/>
                    <a:pt x="242916" y="81822"/>
                  </a:cubicBezTo>
                  <a:cubicBezTo>
                    <a:pt x="249627" y="76453"/>
                    <a:pt x="256647" y="74802"/>
                    <a:pt x="264286" y="75214"/>
                  </a:cubicBezTo>
                  <a:cubicBezTo>
                    <a:pt x="283488" y="105050"/>
                    <a:pt x="294431" y="140460"/>
                    <a:pt x="317453" y="167508"/>
                  </a:cubicBezTo>
                  <a:cubicBezTo>
                    <a:pt x="320034" y="182168"/>
                    <a:pt x="309917" y="183820"/>
                    <a:pt x="301039" y="186813"/>
                  </a:cubicBezTo>
                  <a:cubicBezTo>
                    <a:pt x="285863" y="185678"/>
                    <a:pt x="279772" y="172980"/>
                    <a:pt x="274094" y="160488"/>
                  </a:cubicBezTo>
                  <a:cubicBezTo>
                    <a:pt x="260776" y="130859"/>
                    <a:pt x="241987" y="111244"/>
                    <a:pt x="209055" y="115890"/>
                  </a:cubicBezTo>
                  <a:cubicBezTo>
                    <a:pt x="187891" y="107321"/>
                    <a:pt x="187788" y="88738"/>
                    <a:pt x="194292" y="64788"/>
                  </a:cubicBezTo>
                  <a:cubicBezTo>
                    <a:pt x="162908" y="77486"/>
                    <a:pt x="135756" y="71911"/>
                    <a:pt x="108605" y="65510"/>
                  </a:cubicBezTo>
                  <a:cubicBezTo>
                    <a:pt x="81351" y="61587"/>
                    <a:pt x="54716" y="44243"/>
                    <a:pt x="26738" y="67472"/>
                  </a:cubicBezTo>
                  <a:cubicBezTo>
                    <a:pt x="14247" y="77899"/>
                    <a:pt x="3717" y="67368"/>
                    <a:pt x="0" y="51367"/>
                  </a:cubicBezTo>
                  <a:cubicBezTo>
                    <a:pt x="8569" y="21738"/>
                    <a:pt x="32210" y="22254"/>
                    <a:pt x="52857" y="23906"/>
                  </a:cubicBezTo>
                  <a:cubicBezTo>
                    <a:pt x="78563" y="25971"/>
                    <a:pt x="99727" y="19157"/>
                    <a:pt x="118516" y="57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DB4A1709-6039-4CB7-8809-1DFED882320D}"/>
                </a:ext>
              </a:extLst>
            </p:cNvPr>
            <p:cNvSpPr/>
            <p:nvPr/>
          </p:nvSpPr>
          <p:spPr>
            <a:xfrm>
              <a:off x="5850545" y="1634613"/>
              <a:ext cx="216190" cy="168328"/>
            </a:xfrm>
            <a:custGeom>
              <a:avLst/>
              <a:gdLst>
                <a:gd name="connsiteX0" fmla="*/ 0 w 216190"/>
                <a:gd name="connsiteY0" fmla="*/ 45167 h 168328"/>
                <a:gd name="connsiteX1" fmla="*/ 2271 w 216190"/>
                <a:gd name="connsiteY1" fmla="*/ 5111 h 168328"/>
                <a:gd name="connsiteX2" fmla="*/ 6607 w 216190"/>
                <a:gd name="connsiteY2" fmla="*/ 52 h 168328"/>
                <a:gd name="connsiteX3" fmla="*/ 13111 w 216190"/>
                <a:gd name="connsiteY3" fmla="*/ 2530 h 168328"/>
                <a:gd name="connsiteX4" fmla="*/ 39643 w 216190"/>
                <a:gd name="connsiteY4" fmla="*/ 34843 h 168328"/>
                <a:gd name="connsiteX5" fmla="*/ 44185 w 216190"/>
                <a:gd name="connsiteY5" fmla="*/ 36908 h 168328"/>
                <a:gd name="connsiteX6" fmla="*/ 61013 w 216190"/>
                <a:gd name="connsiteY6" fmla="*/ 57039 h 168328"/>
                <a:gd name="connsiteX7" fmla="*/ 112115 w 216190"/>
                <a:gd name="connsiteY7" fmla="*/ 120117 h 168328"/>
                <a:gd name="connsiteX8" fmla="*/ 194808 w 216190"/>
                <a:gd name="connsiteY8" fmla="*/ 139216 h 168328"/>
                <a:gd name="connsiteX9" fmla="*/ 215662 w 216190"/>
                <a:gd name="connsiteY9" fmla="*/ 168328 h 168328"/>
                <a:gd name="connsiteX10" fmla="*/ 158469 w 216190"/>
                <a:gd name="connsiteY10" fmla="*/ 167709 h 168328"/>
                <a:gd name="connsiteX11" fmla="*/ 143602 w 216190"/>
                <a:gd name="connsiteY11" fmla="*/ 164818 h 168328"/>
                <a:gd name="connsiteX12" fmla="*/ 42843 w 216190"/>
                <a:gd name="connsiteY12" fmla="*/ 106902 h 168328"/>
                <a:gd name="connsiteX13" fmla="*/ 0 w 216190"/>
                <a:gd name="connsiteY13" fmla="*/ 45167 h 168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190" h="168328">
                  <a:moveTo>
                    <a:pt x="0" y="45167"/>
                  </a:moveTo>
                  <a:cubicBezTo>
                    <a:pt x="826" y="31849"/>
                    <a:pt x="1549" y="18428"/>
                    <a:pt x="2271" y="5111"/>
                  </a:cubicBezTo>
                  <a:cubicBezTo>
                    <a:pt x="2478" y="1704"/>
                    <a:pt x="3820" y="-361"/>
                    <a:pt x="6607" y="52"/>
                  </a:cubicBezTo>
                  <a:cubicBezTo>
                    <a:pt x="8878" y="362"/>
                    <a:pt x="11253" y="1085"/>
                    <a:pt x="13111" y="2530"/>
                  </a:cubicBezTo>
                  <a:cubicBezTo>
                    <a:pt x="24364" y="10892"/>
                    <a:pt x="25396" y="29268"/>
                    <a:pt x="39643" y="34843"/>
                  </a:cubicBezTo>
                  <a:cubicBezTo>
                    <a:pt x="41088" y="35566"/>
                    <a:pt x="42637" y="36288"/>
                    <a:pt x="44185" y="36908"/>
                  </a:cubicBezTo>
                  <a:cubicBezTo>
                    <a:pt x="51102" y="42276"/>
                    <a:pt x="56780" y="48883"/>
                    <a:pt x="61013" y="57039"/>
                  </a:cubicBezTo>
                  <a:cubicBezTo>
                    <a:pt x="77015" y="79132"/>
                    <a:pt x="86099" y="107832"/>
                    <a:pt x="112115" y="120117"/>
                  </a:cubicBezTo>
                  <a:cubicBezTo>
                    <a:pt x="138441" y="132299"/>
                    <a:pt x="169721" y="117949"/>
                    <a:pt x="194808" y="139216"/>
                  </a:cubicBezTo>
                  <a:cubicBezTo>
                    <a:pt x="204409" y="147371"/>
                    <a:pt x="219172" y="149539"/>
                    <a:pt x="215662" y="168328"/>
                  </a:cubicBezTo>
                  <a:cubicBezTo>
                    <a:pt x="196563" y="168122"/>
                    <a:pt x="177464" y="168225"/>
                    <a:pt x="158469" y="167709"/>
                  </a:cubicBezTo>
                  <a:cubicBezTo>
                    <a:pt x="153410" y="167606"/>
                    <a:pt x="148145" y="166883"/>
                    <a:pt x="143602" y="164818"/>
                  </a:cubicBezTo>
                  <a:cubicBezTo>
                    <a:pt x="108605" y="148300"/>
                    <a:pt x="71337" y="135912"/>
                    <a:pt x="42843" y="106902"/>
                  </a:cubicBezTo>
                  <a:cubicBezTo>
                    <a:pt x="25706" y="89352"/>
                    <a:pt x="5368" y="73041"/>
                    <a:pt x="0" y="45167"/>
                  </a:cubicBezTo>
                  <a:close/>
                </a:path>
              </a:pathLst>
            </a:custGeom>
            <a:solidFill>
              <a:srgbClr val="72C5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0B04EB2B-E9F4-4553-ACA4-E2A57F35B274}"/>
                </a:ext>
              </a:extLst>
            </p:cNvPr>
            <p:cNvSpPr/>
            <p:nvPr/>
          </p:nvSpPr>
          <p:spPr>
            <a:xfrm>
              <a:off x="5836814" y="1032072"/>
              <a:ext cx="198566" cy="194680"/>
            </a:xfrm>
            <a:custGeom>
              <a:avLst/>
              <a:gdLst>
                <a:gd name="connsiteX0" fmla="*/ 68756 w 198566"/>
                <a:gd name="connsiteY0" fmla="*/ 194292 h 194680"/>
                <a:gd name="connsiteX1" fmla="*/ 23125 w 198566"/>
                <a:gd name="connsiteY1" fmla="*/ 180871 h 194680"/>
                <a:gd name="connsiteX2" fmla="*/ 0 w 198566"/>
                <a:gd name="connsiteY2" fmla="*/ 169308 h 194680"/>
                <a:gd name="connsiteX3" fmla="*/ 0 w 198566"/>
                <a:gd name="connsiteY3" fmla="*/ 169412 h 194680"/>
                <a:gd name="connsiteX4" fmla="*/ 15279 w 198566"/>
                <a:gd name="connsiteY4" fmla="*/ 153203 h 194680"/>
                <a:gd name="connsiteX5" fmla="*/ 22093 w 198566"/>
                <a:gd name="connsiteY5" fmla="*/ 149590 h 194680"/>
                <a:gd name="connsiteX6" fmla="*/ 50896 w 198566"/>
                <a:gd name="connsiteY6" fmla="*/ 140299 h 194680"/>
                <a:gd name="connsiteX7" fmla="*/ 61323 w 198566"/>
                <a:gd name="connsiteY7" fmla="*/ 110463 h 194680"/>
                <a:gd name="connsiteX8" fmla="*/ 84035 w 198566"/>
                <a:gd name="connsiteY8" fmla="*/ 77428 h 194680"/>
                <a:gd name="connsiteX9" fmla="*/ 126775 w 198566"/>
                <a:gd name="connsiteY9" fmla="*/ 33036 h 194680"/>
                <a:gd name="connsiteX10" fmla="*/ 159501 w 198566"/>
                <a:gd name="connsiteY10" fmla="*/ 22919 h 194680"/>
                <a:gd name="connsiteX11" fmla="*/ 167244 w 198566"/>
                <a:gd name="connsiteY11" fmla="*/ 17034 h 194680"/>
                <a:gd name="connsiteX12" fmla="*/ 185929 w 198566"/>
                <a:gd name="connsiteY12" fmla="*/ 0 h 194680"/>
                <a:gd name="connsiteX13" fmla="*/ 194601 w 198566"/>
                <a:gd name="connsiteY13" fmla="*/ 5472 h 194680"/>
                <a:gd name="connsiteX14" fmla="*/ 173231 w 198566"/>
                <a:gd name="connsiteY14" fmla="*/ 65142 h 194680"/>
                <a:gd name="connsiteX15" fmla="*/ 122336 w 198566"/>
                <a:gd name="connsiteY15" fmla="*/ 110876 h 194680"/>
                <a:gd name="connsiteX16" fmla="*/ 86925 w 198566"/>
                <a:gd name="connsiteY16" fmla="*/ 134930 h 194680"/>
                <a:gd name="connsiteX17" fmla="*/ 67414 w 198566"/>
                <a:gd name="connsiteY17" fmla="*/ 147732 h 194680"/>
                <a:gd name="connsiteX18" fmla="*/ 61116 w 198566"/>
                <a:gd name="connsiteY18" fmla="*/ 160946 h 194680"/>
                <a:gd name="connsiteX19" fmla="*/ 62974 w 198566"/>
                <a:gd name="connsiteY19" fmla="*/ 166418 h 194680"/>
                <a:gd name="connsiteX20" fmla="*/ 61116 w 198566"/>
                <a:gd name="connsiteY20" fmla="*/ 169205 h 194680"/>
                <a:gd name="connsiteX21" fmla="*/ 68756 w 198566"/>
                <a:gd name="connsiteY21" fmla="*/ 194292 h 19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8566" h="194680">
                  <a:moveTo>
                    <a:pt x="68756" y="194292"/>
                  </a:moveTo>
                  <a:cubicBezTo>
                    <a:pt x="52031" y="196047"/>
                    <a:pt x="36546" y="191917"/>
                    <a:pt x="23125" y="180871"/>
                  </a:cubicBezTo>
                  <a:cubicBezTo>
                    <a:pt x="16105" y="175090"/>
                    <a:pt x="9395" y="169205"/>
                    <a:pt x="0" y="169308"/>
                  </a:cubicBezTo>
                  <a:lnTo>
                    <a:pt x="0" y="169412"/>
                  </a:lnTo>
                  <a:cubicBezTo>
                    <a:pt x="5059" y="164043"/>
                    <a:pt x="10220" y="158572"/>
                    <a:pt x="15279" y="153203"/>
                  </a:cubicBezTo>
                  <a:cubicBezTo>
                    <a:pt x="17550" y="151965"/>
                    <a:pt x="19718" y="150313"/>
                    <a:pt x="22093" y="149590"/>
                  </a:cubicBezTo>
                  <a:cubicBezTo>
                    <a:pt x="31694" y="146493"/>
                    <a:pt x="42017" y="145151"/>
                    <a:pt x="50896" y="140299"/>
                  </a:cubicBezTo>
                  <a:cubicBezTo>
                    <a:pt x="61529" y="134518"/>
                    <a:pt x="54922" y="119445"/>
                    <a:pt x="61323" y="110463"/>
                  </a:cubicBezTo>
                  <a:cubicBezTo>
                    <a:pt x="69065" y="99623"/>
                    <a:pt x="76498" y="88474"/>
                    <a:pt x="84035" y="77428"/>
                  </a:cubicBezTo>
                  <a:cubicBezTo>
                    <a:pt x="108399" y="74227"/>
                    <a:pt x="109844" y="44805"/>
                    <a:pt x="126775" y="33036"/>
                  </a:cubicBezTo>
                  <a:cubicBezTo>
                    <a:pt x="136685" y="25912"/>
                    <a:pt x="148971" y="27667"/>
                    <a:pt x="159501" y="22919"/>
                  </a:cubicBezTo>
                  <a:cubicBezTo>
                    <a:pt x="162185" y="21060"/>
                    <a:pt x="164766" y="19099"/>
                    <a:pt x="167244" y="17034"/>
                  </a:cubicBezTo>
                  <a:cubicBezTo>
                    <a:pt x="173438" y="11356"/>
                    <a:pt x="177361" y="2684"/>
                    <a:pt x="185929" y="0"/>
                  </a:cubicBezTo>
                  <a:cubicBezTo>
                    <a:pt x="189440" y="723"/>
                    <a:pt x="192330" y="2581"/>
                    <a:pt x="194601" y="5472"/>
                  </a:cubicBezTo>
                  <a:cubicBezTo>
                    <a:pt x="202860" y="32003"/>
                    <a:pt x="199350" y="50586"/>
                    <a:pt x="173231" y="65142"/>
                  </a:cubicBezTo>
                  <a:cubicBezTo>
                    <a:pt x="154339" y="75776"/>
                    <a:pt x="145461" y="103340"/>
                    <a:pt x="122336" y="110876"/>
                  </a:cubicBezTo>
                  <a:cubicBezTo>
                    <a:pt x="104372" y="107882"/>
                    <a:pt x="93945" y="121510"/>
                    <a:pt x="86925" y="134930"/>
                  </a:cubicBezTo>
                  <a:cubicBezTo>
                    <a:pt x="81660" y="145151"/>
                    <a:pt x="76189" y="146596"/>
                    <a:pt x="67414" y="147732"/>
                  </a:cubicBezTo>
                  <a:cubicBezTo>
                    <a:pt x="62252" y="148455"/>
                    <a:pt x="61529" y="155578"/>
                    <a:pt x="61116" y="160946"/>
                  </a:cubicBezTo>
                  <a:cubicBezTo>
                    <a:pt x="62974" y="162804"/>
                    <a:pt x="63594" y="164559"/>
                    <a:pt x="62974" y="166418"/>
                  </a:cubicBezTo>
                  <a:cubicBezTo>
                    <a:pt x="62355" y="168276"/>
                    <a:pt x="61736" y="169205"/>
                    <a:pt x="61116" y="169205"/>
                  </a:cubicBezTo>
                  <a:cubicBezTo>
                    <a:pt x="64317" y="177361"/>
                    <a:pt x="69272" y="184794"/>
                    <a:pt x="68756" y="194292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EFAD63B0-F0E1-4D22-BCC5-CECBB238161B}"/>
                </a:ext>
              </a:extLst>
            </p:cNvPr>
            <p:cNvSpPr/>
            <p:nvPr/>
          </p:nvSpPr>
          <p:spPr>
            <a:xfrm>
              <a:off x="5416533" y="1377915"/>
              <a:ext cx="156186" cy="224643"/>
            </a:xfrm>
            <a:custGeom>
              <a:avLst/>
              <a:gdLst>
                <a:gd name="connsiteX0" fmla="*/ 52758 w 156186"/>
                <a:gd name="connsiteY0" fmla="*/ 82693 h 224643"/>
                <a:gd name="connsiteX1" fmla="*/ 60501 w 156186"/>
                <a:gd name="connsiteY1" fmla="*/ 107573 h 224643"/>
                <a:gd name="connsiteX2" fmla="*/ 100867 w 156186"/>
                <a:gd name="connsiteY2" fmla="*/ 133795 h 224643"/>
                <a:gd name="connsiteX3" fmla="*/ 156098 w 156186"/>
                <a:gd name="connsiteY3" fmla="*/ 188820 h 224643"/>
                <a:gd name="connsiteX4" fmla="*/ 154756 w 156186"/>
                <a:gd name="connsiteY4" fmla="*/ 199866 h 224643"/>
                <a:gd name="connsiteX5" fmla="*/ 129463 w 156186"/>
                <a:gd name="connsiteY5" fmla="*/ 224643 h 224643"/>
                <a:gd name="connsiteX6" fmla="*/ 113358 w 156186"/>
                <a:gd name="connsiteY6" fmla="*/ 215662 h 224643"/>
                <a:gd name="connsiteX7" fmla="*/ 87549 w 156186"/>
                <a:gd name="connsiteY7" fmla="*/ 179735 h 224643"/>
                <a:gd name="connsiteX8" fmla="*/ 49868 w 156186"/>
                <a:gd name="connsiteY8" fmla="*/ 146906 h 224643"/>
                <a:gd name="connsiteX9" fmla="*/ 933 w 156186"/>
                <a:gd name="connsiteY9" fmla="*/ 42121 h 224643"/>
                <a:gd name="connsiteX10" fmla="*/ 15799 w 156186"/>
                <a:gd name="connsiteY10" fmla="*/ 0 h 224643"/>
                <a:gd name="connsiteX11" fmla="*/ 32214 w 156186"/>
                <a:gd name="connsiteY11" fmla="*/ 50380 h 224643"/>
                <a:gd name="connsiteX12" fmla="*/ 52758 w 156186"/>
                <a:gd name="connsiteY12" fmla="*/ 82693 h 224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6186" h="224643">
                  <a:moveTo>
                    <a:pt x="52758" y="82693"/>
                  </a:moveTo>
                  <a:cubicBezTo>
                    <a:pt x="55339" y="90952"/>
                    <a:pt x="57920" y="99314"/>
                    <a:pt x="60501" y="107573"/>
                  </a:cubicBezTo>
                  <a:cubicBezTo>
                    <a:pt x="72786" y="118413"/>
                    <a:pt x="83626" y="128633"/>
                    <a:pt x="100867" y="133795"/>
                  </a:cubicBezTo>
                  <a:cubicBezTo>
                    <a:pt x="125127" y="141021"/>
                    <a:pt x="151659" y="153926"/>
                    <a:pt x="156098" y="188820"/>
                  </a:cubicBezTo>
                  <a:cubicBezTo>
                    <a:pt x="156408" y="192640"/>
                    <a:pt x="155892" y="196253"/>
                    <a:pt x="154756" y="199866"/>
                  </a:cubicBezTo>
                  <a:cubicBezTo>
                    <a:pt x="151349" y="214216"/>
                    <a:pt x="126882" y="202964"/>
                    <a:pt x="129463" y="224643"/>
                  </a:cubicBezTo>
                  <a:cubicBezTo>
                    <a:pt x="122753" y="224540"/>
                    <a:pt x="117591" y="221959"/>
                    <a:pt x="113358" y="215662"/>
                  </a:cubicBezTo>
                  <a:cubicBezTo>
                    <a:pt x="105203" y="203376"/>
                    <a:pt x="97253" y="190575"/>
                    <a:pt x="87549" y="179735"/>
                  </a:cubicBezTo>
                  <a:cubicBezTo>
                    <a:pt x="76399" y="167347"/>
                    <a:pt x="67211" y="154029"/>
                    <a:pt x="49868" y="146906"/>
                  </a:cubicBezTo>
                  <a:cubicBezTo>
                    <a:pt x="19413" y="134311"/>
                    <a:pt x="-5158" y="77531"/>
                    <a:pt x="933" y="42121"/>
                  </a:cubicBezTo>
                  <a:cubicBezTo>
                    <a:pt x="3411" y="27564"/>
                    <a:pt x="5682" y="11872"/>
                    <a:pt x="15799" y="0"/>
                  </a:cubicBezTo>
                  <a:cubicBezTo>
                    <a:pt x="33556" y="11975"/>
                    <a:pt x="34795" y="32313"/>
                    <a:pt x="32214" y="50380"/>
                  </a:cubicBezTo>
                  <a:cubicBezTo>
                    <a:pt x="29427" y="70924"/>
                    <a:pt x="40370" y="76189"/>
                    <a:pt x="52758" y="82693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C368EFAF-39E9-4238-B0AC-807DB8B69E74}"/>
                </a:ext>
              </a:extLst>
            </p:cNvPr>
            <p:cNvSpPr/>
            <p:nvPr/>
          </p:nvSpPr>
          <p:spPr>
            <a:xfrm>
              <a:off x="6716805" y="1597898"/>
              <a:ext cx="191917" cy="156211"/>
            </a:xfrm>
            <a:custGeom>
              <a:avLst/>
              <a:gdLst>
                <a:gd name="connsiteX0" fmla="*/ 0 w 191917"/>
                <a:gd name="connsiteY0" fmla="*/ 113472 h 156211"/>
                <a:gd name="connsiteX1" fmla="*/ 15898 w 191917"/>
                <a:gd name="connsiteY1" fmla="*/ 103664 h 156211"/>
                <a:gd name="connsiteX2" fmla="*/ 26841 w 191917"/>
                <a:gd name="connsiteY2" fmla="*/ 88902 h 156211"/>
                <a:gd name="connsiteX3" fmla="*/ 44185 w 191917"/>
                <a:gd name="connsiteY3" fmla="*/ 75274 h 156211"/>
                <a:gd name="connsiteX4" fmla="*/ 92087 w 191917"/>
                <a:gd name="connsiteY4" fmla="*/ 62886 h 156211"/>
                <a:gd name="connsiteX5" fmla="*/ 132349 w 191917"/>
                <a:gd name="connsiteY5" fmla="*/ 20662 h 156211"/>
                <a:gd name="connsiteX6" fmla="*/ 179219 w 191917"/>
                <a:gd name="connsiteY6" fmla="*/ 15 h 156211"/>
                <a:gd name="connsiteX7" fmla="*/ 191917 w 191917"/>
                <a:gd name="connsiteY7" fmla="*/ 14158 h 156211"/>
                <a:gd name="connsiteX8" fmla="*/ 183348 w 191917"/>
                <a:gd name="connsiteY8" fmla="*/ 46265 h 156211"/>
                <a:gd name="connsiteX9" fmla="*/ 167760 w 191917"/>
                <a:gd name="connsiteY9" fmla="*/ 40380 h 156211"/>
                <a:gd name="connsiteX10" fmla="*/ 152171 w 191917"/>
                <a:gd name="connsiteY10" fmla="*/ 79713 h 156211"/>
                <a:gd name="connsiteX11" fmla="*/ 122026 w 191917"/>
                <a:gd name="connsiteY11" fmla="*/ 104387 h 156211"/>
                <a:gd name="connsiteX12" fmla="*/ 54612 w 191917"/>
                <a:gd name="connsiteY12" fmla="*/ 148366 h 156211"/>
                <a:gd name="connsiteX13" fmla="*/ 31074 w 191917"/>
                <a:gd name="connsiteY13" fmla="*/ 156212 h 156211"/>
                <a:gd name="connsiteX14" fmla="*/ 0 w 191917"/>
                <a:gd name="connsiteY14" fmla="*/ 113472 h 1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917" h="156211">
                  <a:moveTo>
                    <a:pt x="0" y="113472"/>
                  </a:moveTo>
                  <a:cubicBezTo>
                    <a:pt x="3510" y="106658"/>
                    <a:pt x="9911" y="105832"/>
                    <a:pt x="15898" y="103664"/>
                  </a:cubicBezTo>
                  <a:cubicBezTo>
                    <a:pt x="22093" y="101393"/>
                    <a:pt x="26841" y="97367"/>
                    <a:pt x="26841" y="88902"/>
                  </a:cubicBezTo>
                  <a:cubicBezTo>
                    <a:pt x="26841" y="75894"/>
                    <a:pt x="34068" y="70732"/>
                    <a:pt x="44185" y="75274"/>
                  </a:cubicBezTo>
                  <a:cubicBezTo>
                    <a:pt x="63491" y="83946"/>
                    <a:pt x="78150" y="77649"/>
                    <a:pt x="92087" y="62886"/>
                  </a:cubicBezTo>
                  <a:cubicBezTo>
                    <a:pt x="105405" y="48846"/>
                    <a:pt x="122439" y="40484"/>
                    <a:pt x="132349" y="20662"/>
                  </a:cubicBezTo>
                  <a:cubicBezTo>
                    <a:pt x="140918" y="3421"/>
                    <a:pt x="161669" y="1047"/>
                    <a:pt x="179219" y="15"/>
                  </a:cubicBezTo>
                  <a:cubicBezTo>
                    <a:pt x="185517" y="-398"/>
                    <a:pt x="188923" y="7964"/>
                    <a:pt x="191917" y="14158"/>
                  </a:cubicBezTo>
                  <a:cubicBezTo>
                    <a:pt x="190885" y="25411"/>
                    <a:pt x="193879" y="38006"/>
                    <a:pt x="183348" y="46265"/>
                  </a:cubicBezTo>
                  <a:cubicBezTo>
                    <a:pt x="177361" y="45542"/>
                    <a:pt x="173231" y="27063"/>
                    <a:pt x="167760" y="40380"/>
                  </a:cubicBezTo>
                  <a:cubicBezTo>
                    <a:pt x="162495" y="53182"/>
                    <a:pt x="148971" y="62886"/>
                    <a:pt x="152171" y="79713"/>
                  </a:cubicBezTo>
                  <a:cubicBezTo>
                    <a:pt x="147112" y="95302"/>
                    <a:pt x="133588" y="98399"/>
                    <a:pt x="122026" y="104387"/>
                  </a:cubicBezTo>
                  <a:cubicBezTo>
                    <a:pt x="60600" y="103871"/>
                    <a:pt x="59051" y="104903"/>
                    <a:pt x="54612" y="148366"/>
                  </a:cubicBezTo>
                  <a:cubicBezTo>
                    <a:pt x="48108" y="156006"/>
                    <a:pt x="39127" y="154560"/>
                    <a:pt x="31074" y="156212"/>
                  </a:cubicBezTo>
                  <a:cubicBezTo>
                    <a:pt x="8465" y="152599"/>
                    <a:pt x="1858" y="135048"/>
                    <a:pt x="0" y="113472"/>
                  </a:cubicBezTo>
                  <a:close/>
                </a:path>
              </a:pathLst>
            </a:custGeom>
            <a:solidFill>
              <a:srgbClr val="99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07786ACB-0BDC-46D1-9FD7-A82D1B36908B}"/>
                </a:ext>
              </a:extLst>
            </p:cNvPr>
            <p:cNvSpPr/>
            <p:nvPr/>
          </p:nvSpPr>
          <p:spPr>
            <a:xfrm>
              <a:off x="5926940" y="1702905"/>
              <a:ext cx="284830" cy="100139"/>
            </a:xfrm>
            <a:custGeom>
              <a:avLst/>
              <a:gdLst>
                <a:gd name="connsiteX0" fmla="*/ 139370 w 284830"/>
                <a:gd name="connsiteY0" fmla="*/ 100140 h 100139"/>
                <a:gd name="connsiteX1" fmla="*/ 90229 w 284830"/>
                <a:gd name="connsiteY1" fmla="*/ 64626 h 100139"/>
                <a:gd name="connsiteX2" fmla="*/ 68446 w 284830"/>
                <a:gd name="connsiteY2" fmla="*/ 63594 h 100139"/>
                <a:gd name="connsiteX3" fmla="*/ 32313 w 284830"/>
                <a:gd name="connsiteY3" fmla="*/ 58535 h 100139"/>
                <a:gd name="connsiteX4" fmla="*/ 0 w 284830"/>
                <a:gd name="connsiteY4" fmla="*/ 5368 h 100139"/>
                <a:gd name="connsiteX5" fmla="*/ 1755 w 284830"/>
                <a:gd name="connsiteY5" fmla="*/ 0 h 100139"/>
                <a:gd name="connsiteX6" fmla="*/ 22815 w 284830"/>
                <a:gd name="connsiteY6" fmla="*/ 14763 h 100139"/>
                <a:gd name="connsiteX7" fmla="*/ 37062 w 284830"/>
                <a:gd name="connsiteY7" fmla="*/ 38611 h 100139"/>
                <a:gd name="connsiteX8" fmla="*/ 60187 w 284830"/>
                <a:gd name="connsiteY8" fmla="*/ 49760 h 100139"/>
                <a:gd name="connsiteX9" fmla="*/ 103134 w 284830"/>
                <a:gd name="connsiteY9" fmla="*/ 57503 h 100139"/>
                <a:gd name="connsiteX10" fmla="*/ 134001 w 284830"/>
                <a:gd name="connsiteY10" fmla="*/ 52547 h 100139"/>
                <a:gd name="connsiteX11" fmla="*/ 172715 w 284830"/>
                <a:gd name="connsiteY11" fmla="*/ 44392 h 100139"/>
                <a:gd name="connsiteX12" fmla="*/ 205751 w 284830"/>
                <a:gd name="connsiteY12" fmla="*/ 44185 h 100139"/>
                <a:gd name="connsiteX13" fmla="*/ 232386 w 284830"/>
                <a:gd name="connsiteY13" fmla="*/ 52960 h 100139"/>
                <a:gd name="connsiteX14" fmla="*/ 247975 w 284830"/>
                <a:gd name="connsiteY14" fmla="*/ 61219 h 100139"/>
                <a:gd name="connsiteX15" fmla="*/ 284830 w 284830"/>
                <a:gd name="connsiteY15" fmla="*/ 67001 h 100139"/>
                <a:gd name="connsiteX16" fmla="*/ 207300 w 284830"/>
                <a:gd name="connsiteY16" fmla="*/ 81660 h 100139"/>
                <a:gd name="connsiteX17" fmla="*/ 170031 w 284830"/>
                <a:gd name="connsiteY17" fmla="*/ 99830 h 100139"/>
                <a:gd name="connsiteX18" fmla="*/ 139370 w 284830"/>
                <a:gd name="connsiteY18" fmla="*/ 100140 h 10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4830" h="100139">
                  <a:moveTo>
                    <a:pt x="139370" y="100140"/>
                  </a:moveTo>
                  <a:cubicBezTo>
                    <a:pt x="127291" y="81144"/>
                    <a:pt x="109431" y="71956"/>
                    <a:pt x="90229" y="64626"/>
                  </a:cubicBezTo>
                  <a:cubicBezTo>
                    <a:pt x="82899" y="61839"/>
                    <a:pt x="76086" y="59877"/>
                    <a:pt x="68446" y="63594"/>
                  </a:cubicBezTo>
                  <a:cubicBezTo>
                    <a:pt x="55645" y="69788"/>
                    <a:pt x="43772" y="64936"/>
                    <a:pt x="32313" y="58535"/>
                  </a:cubicBezTo>
                  <a:cubicBezTo>
                    <a:pt x="5059" y="52754"/>
                    <a:pt x="12801" y="21680"/>
                    <a:pt x="0" y="5368"/>
                  </a:cubicBezTo>
                  <a:cubicBezTo>
                    <a:pt x="516" y="3510"/>
                    <a:pt x="1136" y="1755"/>
                    <a:pt x="1755" y="0"/>
                  </a:cubicBezTo>
                  <a:cubicBezTo>
                    <a:pt x="11356" y="516"/>
                    <a:pt x="19615" y="4336"/>
                    <a:pt x="22815" y="14763"/>
                  </a:cubicBezTo>
                  <a:cubicBezTo>
                    <a:pt x="25706" y="24364"/>
                    <a:pt x="30868" y="31384"/>
                    <a:pt x="37062" y="38611"/>
                  </a:cubicBezTo>
                  <a:cubicBezTo>
                    <a:pt x="43669" y="46353"/>
                    <a:pt x="50999" y="52031"/>
                    <a:pt x="60187" y="49760"/>
                  </a:cubicBezTo>
                  <a:cubicBezTo>
                    <a:pt x="75776" y="45940"/>
                    <a:pt x="89197" y="49347"/>
                    <a:pt x="103134" y="57503"/>
                  </a:cubicBezTo>
                  <a:cubicBezTo>
                    <a:pt x="113148" y="63387"/>
                    <a:pt x="124400" y="65246"/>
                    <a:pt x="134001" y="52547"/>
                  </a:cubicBezTo>
                  <a:cubicBezTo>
                    <a:pt x="144222" y="39023"/>
                    <a:pt x="159088" y="39230"/>
                    <a:pt x="172715" y="44392"/>
                  </a:cubicBezTo>
                  <a:cubicBezTo>
                    <a:pt x="184278" y="48831"/>
                    <a:pt x="194292" y="49244"/>
                    <a:pt x="205751" y="44185"/>
                  </a:cubicBezTo>
                  <a:cubicBezTo>
                    <a:pt x="215662" y="39746"/>
                    <a:pt x="225779" y="41088"/>
                    <a:pt x="232386" y="52960"/>
                  </a:cubicBezTo>
                  <a:cubicBezTo>
                    <a:pt x="235793" y="59155"/>
                    <a:pt x="240955" y="64420"/>
                    <a:pt x="247975" y="61219"/>
                  </a:cubicBezTo>
                  <a:cubicBezTo>
                    <a:pt x="261602" y="54922"/>
                    <a:pt x="272339" y="67310"/>
                    <a:pt x="284830" y="67001"/>
                  </a:cubicBezTo>
                  <a:cubicBezTo>
                    <a:pt x="263564" y="99520"/>
                    <a:pt x="232799" y="88990"/>
                    <a:pt x="207300" y="81660"/>
                  </a:cubicBezTo>
                  <a:cubicBezTo>
                    <a:pt x="185929" y="75466"/>
                    <a:pt x="177464" y="81557"/>
                    <a:pt x="170031" y="99830"/>
                  </a:cubicBezTo>
                  <a:cubicBezTo>
                    <a:pt x="159811" y="99830"/>
                    <a:pt x="149487" y="100036"/>
                    <a:pt x="139370" y="10014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D216F763-F94F-4A9A-97D6-7F8C3A0C56B0}"/>
                </a:ext>
              </a:extLst>
            </p:cNvPr>
            <p:cNvSpPr/>
            <p:nvPr/>
          </p:nvSpPr>
          <p:spPr>
            <a:xfrm>
              <a:off x="5989914" y="933894"/>
              <a:ext cx="221752" cy="125122"/>
            </a:xfrm>
            <a:custGeom>
              <a:avLst/>
              <a:gdLst>
                <a:gd name="connsiteX0" fmla="*/ 30455 w 221752"/>
                <a:gd name="connsiteY0" fmla="*/ 100140 h 125122"/>
                <a:gd name="connsiteX1" fmla="*/ 15073 w 221752"/>
                <a:gd name="connsiteY1" fmla="*/ 125123 h 125122"/>
                <a:gd name="connsiteX2" fmla="*/ 0 w 221752"/>
                <a:gd name="connsiteY2" fmla="*/ 83622 h 125122"/>
                <a:gd name="connsiteX3" fmla="*/ 3407 w 221752"/>
                <a:gd name="connsiteY3" fmla="*/ 76395 h 125122"/>
                <a:gd name="connsiteX4" fmla="*/ 113251 w 221752"/>
                <a:gd name="connsiteY4" fmla="*/ 13834 h 125122"/>
                <a:gd name="connsiteX5" fmla="*/ 127807 w 221752"/>
                <a:gd name="connsiteY5" fmla="*/ 9498 h 125122"/>
                <a:gd name="connsiteX6" fmla="*/ 221753 w 221752"/>
                <a:gd name="connsiteY6" fmla="*/ 0 h 125122"/>
                <a:gd name="connsiteX7" fmla="*/ 211635 w 221752"/>
                <a:gd name="connsiteY7" fmla="*/ 22196 h 125122"/>
                <a:gd name="connsiteX8" fmla="*/ 185517 w 221752"/>
                <a:gd name="connsiteY8" fmla="*/ 35617 h 125122"/>
                <a:gd name="connsiteX9" fmla="*/ 140196 w 221752"/>
                <a:gd name="connsiteY9" fmla="*/ 33552 h 125122"/>
                <a:gd name="connsiteX10" fmla="*/ 106953 w 221752"/>
                <a:gd name="connsiteY10" fmla="*/ 50070 h 125122"/>
                <a:gd name="connsiteX11" fmla="*/ 93842 w 221752"/>
                <a:gd name="connsiteY11" fmla="*/ 57606 h 125122"/>
                <a:gd name="connsiteX12" fmla="*/ 30455 w 221752"/>
                <a:gd name="connsiteY12" fmla="*/ 100140 h 12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752" h="125122">
                  <a:moveTo>
                    <a:pt x="30455" y="100140"/>
                  </a:moveTo>
                  <a:cubicBezTo>
                    <a:pt x="30352" y="112115"/>
                    <a:pt x="25603" y="120684"/>
                    <a:pt x="15073" y="125123"/>
                  </a:cubicBezTo>
                  <a:cubicBezTo>
                    <a:pt x="5884" y="113044"/>
                    <a:pt x="20131" y="90952"/>
                    <a:pt x="0" y="83622"/>
                  </a:cubicBezTo>
                  <a:cubicBezTo>
                    <a:pt x="1136" y="81144"/>
                    <a:pt x="1652" y="77737"/>
                    <a:pt x="3407" y="76395"/>
                  </a:cubicBezTo>
                  <a:cubicBezTo>
                    <a:pt x="37991" y="51412"/>
                    <a:pt x="71956" y="24880"/>
                    <a:pt x="113251" y="13834"/>
                  </a:cubicBezTo>
                  <a:cubicBezTo>
                    <a:pt x="118103" y="12492"/>
                    <a:pt x="122852" y="10014"/>
                    <a:pt x="127807" y="9498"/>
                  </a:cubicBezTo>
                  <a:cubicBezTo>
                    <a:pt x="159088" y="6091"/>
                    <a:pt x="190472" y="3097"/>
                    <a:pt x="221753" y="0"/>
                  </a:cubicBezTo>
                  <a:cubicBezTo>
                    <a:pt x="218346" y="7433"/>
                    <a:pt x="215249" y="14969"/>
                    <a:pt x="211635" y="22196"/>
                  </a:cubicBezTo>
                  <a:cubicBezTo>
                    <a:pt x="203377" y="38507"/>
                    <a:pt x="203377" y="37681"/>
                    <a:pt x="185517" y="35617"/>
                  </a:cubicBezTo>
                  <a:cubicBezTo>
                    <a:pt x="170547" y="33862"/>
                    <a:pt x="155371" y="33552"/>
                    <a:pt x="140196" y="33552"/>
                  </a:cubicBezTo>
                  <a:cubicBezTo>
                    <a:pt x="127084" y="33552"/>
                    <a:pt x="115625" y="38714"/>
                    <a:pt x="106953" y="50070"/>
                  </a:cubicBezTo>
                  <a:cubicBezTo>
                    <a:pt x="103546" y="54612"/>
                    <a:pt x="98901" y="56471"/>
                    <a:pt x="93842" y="57606"/>
                  </a:cubicBezTo>
                  <a:cubicBezTo>
                    <a:pt x="73195" y="72679"/>
                    <a:pt x="52031" y="86822"/>
                    <a:pt x="30455" y="10014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916A0985-5231-41F9-A771-B1AFC9CB1C7F}"/>
                </a:ext>
              </a:extLst>
            </p:cNvPr>
            <p:cNvSpPr/>
            <p:nvPr/>
          </p:nvSpPr>
          <p:spPr>
            <a:xfrm>
              <a:off x="6330998" y="1656967"/>
              <a:ext cx="225066" cy="107525"/>
            </a:xfrm>
            <a:custGeom>
              <a:avLst/>
              <a:gdLst>
                <a:gd name="connsiteX0" fmla="*/ 163847 w 225066"/>
                <a:gd name="connsiteY0" fmla="*/ 62559 h 107525"/>
                <a:gd name="connsiteX1" fmla="*/ 201838 w 225066"/>
                <a:gd name="connsiteY1" fmla="*/ 87851 h 107525"/>
                <a:gd name="connsiteX2" fmla="*/ 225067 w 225066"/>
                <a:gd name="connsiteY2" fmla="*/ 96007 h 107525"/>
                <a:gd name="connsiteX3" fmla="*/ 172313 w 225066"/>
                <a:gd name="connsiteY3" fmla="*/ 102201 h 107525"/>
                <a:gd name="connsiteX4" fmla="*/ 125856 w 225066"/>
                <a:gd name="connsiteY4" fmla="*/ 103750 h 107525"/>
                <a:gd name="connsiteX5" fmla="*/ 104176 w 225066"/>
                <a:gd name="connsiteY5" fmla="*/ 99414 h 107525"/>
                <a:gd name="connsiteX6" fmla="*/ 55965 w 225066"/>
                <a:gd name="connsiteY6" fmla="*/ 67617 h 107525"/>
                <a:gd name="connsiteX7" fmla="*/ 33666 w 225066"/>
                <a:gd name="connsiteY7" fmla="*/ 46041 h 107525"/>
                <a:gd name="connsiteX8" fmla="*/ 18593 w 225066"/>
                <a:gd name="connsiteY8" fmla="*/ 44286 h 107525"/>
                <a:gd name="connsiteX9" fmla="*/ 11263 w 225066"/>
                <a:gd name="connsiteY9" fmla="*/ 46350 h 107525"/>
                <a:gd name="connsiteX10" fmla="*/ 4450 w 225066"/>
                <a:gd name="connsiteY10" fmla="*/ 16928 h 107525"/>
                <a:gd name="connsiteX11" fmla="*/ 10128 w 225066"/>
                <a:gd name="connsiteY11" fmla="*/ 7120 h 107525"/>
                <a:gd name="connsiteX12" fmla="*/ 24581 w 225066"/>
                <a:gd name="connsiteY12" fmla="*/ 100 h 107525"/>
                <a:gd name="connsiteX13" fmla="*/ 82600 w 225066"/>
                <a:gd name="connsiteY13" fmla="*/ 39950 h 107525"/>
                <a:gd name="connsiteX14" fmla="*/ 135251 w 225066"/>
                <a:gd name="connsiteY14" fmla="*/ 51719 h 107525"/>
                <a:gd name="connsiteX15" fmla="*/ 156208 w 225066"/>
                <a:gd name="connsiteY15" fmla="*/ 54093 h 107525"/>
                <a:gd name="connsiteX16" fmla="*/ 156208 w 225066"/>
                <a:gd name="connsiteY16" fmla="*/ 54196 h 107525"/>
                <a:gd name="connsiteX17" fmla="*/ 163847 w 225066"/>
                <a:gd name="connsiteY17" fmla="*/ 62559 h 10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5066" h="107525">
                  <a:moveTo>
                    <a:pt x="163847" y="62559"/>
                  </a:moveTo>
                  <a:cubicBezTo>
                    <a:pt x="171693" y="79593"/>
                    <a:pt x="183566" y="89194"/>
                    <a:pt x="201838" y="87851"/>
                  </a:cubicBezTo>
                  <a:cubicBezTo>
                    <a:pt x="210304" y="87232"/>
                    <a:pt x="219182" y="86819"/>
                    <a:pt x="225067" y="96007"/>
                  </a:cubicBezTo>
                  <a:cubicBezTo>
                    <a:pt x="208859" y="111493"/>
                    <a:pt x="189244" y="109015"/>
                    <a:pt x="172313" y="102201"/>
                  </a:cubicBezTo>
                  <a:cubicBezTo>
                    <a:pt x="155485" y="95491"/>
                    <a:pt x="141238" y="97969"/>
                    <a:pt x="125856" y="103750"/>
                  </a:cubicBezTo>
                  <a:cubicBezTo>
                    <a:pt x="118217" y="104679"/>
                    <a:pt x="109442" y="105815"/>
                    <a:pt x="104176" y="99414"/>
                  </a:cubicBezTo>
                  <a:cubicBezTo>
                    <a:pt x="90962" y="83103"/>
                    <a:pt x="73309" y="75876"/>
                    <a:pt x="55965" y="67617"/>
                  </a:cubicBezTo>
                  <a:cubicBezTo>
                    <a:pt x="46570" y="63075"/>
                    <a:pt x="38621" y="56261"/>
                    <a:pt x="33666" y="46041"/>
                  </a:cubicBezTo>
                  <a:cubicBezTo>
                    <a:pt x="29020" y="41189"/>
                    <a:pt x="23961" y="40879"/>
                    <a:pt x="18593" y="44286"/>
                  </a:cubicBezTo>
                  <a:cubicBezTo>
                    <a:pt x="16219" y="45318"/>
                    <a:pt x="13741" y="46041"/>
                    <a:pt x="11263" y="46350"/>
                  </a:cubicBezTo>
                  <a:cubicBezTo>
                    <a:pt x="-9178" y="41498"/>
                    <a:pt x="4450" y="27355"/>
                    <a:pt x="4450" y="16928"/>
                  </a:cubicBezTo>
                  <a:cubicBezTo>
                    <a:pt x="5792" y="13315"/>
                    <a:pt x="7753" y="10011"/>
                    <a:pt x="10128" y="7120"/>
                  </a:cubicBezTo>
                  <a:cubicBezTo>
                    <a:pt x="14360" y="3404"/>
                    <a:pt x="19006" y="616"/>
                    <a:pt x="24581" y="100"/>
                  </a:cubicBezTo>
                  <a:cubicBezTo>
                    <a:pt x="52455" y="-1552"/>
                    <a:pt x="70315" y="17444"/>
                    <a:pt x="82600" y="39950"/>
                  </a:cubicBezTo>
                  <a:cubicBezTo>
                    <a:pt x="97673" y="67411"/>
                    <a:pt x="111403" y="77838"/>
                    <a:pt x="135251" y="51719"/>
                  </a:cubicBezTo>
                  <a:cubicBezTo>
                    <a:pt x="141032" y="45318"/>
                    <a:pt x="149601" y="48725"/>
                    <a:pt x="156208" y="54093"/>
                  </a:cubicBezTo>
                  <a:lnTo>
                    <a:pt x="156208" y="54196"/>
                  </a:lnTo>
                  <a:cubicBezTo>
                    <a:pt x="158686" y="56984"/>
                    <a:pt x="160957" y="60081"/>
                    <a:pt x="163847" y="62559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C68CBFD2-083C-4D5B-900F-84C1B94B137A}"/>
                </a:ext>
              </a:extLst>
            </p:cNvPr>
            <p:cNvSpPr/>
            <p:nvPr/>
          </p:nvSpPr>
          <p:spPr>
            <a:xfrm>
              <a:off x="6953630" y="1333992"/>
              <a:ext cx="107916" cy="189824"/>
            </a:xfrm>
            <a:custGeom>
              <a:avLst/>
              <a:gdLst>
                <a:gd name="connsiteX0" fmla="*/ 0 w 107916"/>
                <a:gd name="connsiteY0" fmla="*/ 176376 h 189824"/>
                <a:gd name="connsiteX1" fmla="*/ 6194 w 107916"/>
                <a:gd name="connsiteY1" fmla="*/ 161923 h 189824"/>
                <a:gd name="connsiteX2" fmla="*/ 23228 w 107916"/>
                <a:gd name="connsiteY2" fmla="*/ 134875 h 189824"/>
                <a:gd name="connsiteX3" fmla="*/ 23228 w 107916"/>
                <a:gd name="connsiteY3" fmla="*/ 134875 h 189824"/>
                <a:gd name="connsiteX4" fmla="*/ 39540 w 107916"/>
                <a:gd name="connsiteY4" fmla="*/ 67874 h 189824"/>
                <a:gd name="connsiteX5" fmla="*/ 30971 w 107916"/>
                <a:gd name="connsiteY5" fmla="*/ 26063 h 189824"/>
                <a:gd name="connsiteX6" fmla="*/ 31074 w 107916"/>
                <a:gd name="connsiteY6" fmla="*/ 977 h 189824"/>
                <a:gd name="connsiteX7" fmla="*/ 62665 w 107916"/>
                <a:gd name="connsiteY7" fmla="*/ 21314 h 189824"/>
                <a:gd name="connsiteX8" fmla="*/ 69272 w 107916"/>
                <a:gd name="connsiteY8" fmla="*/ 29780 h 189824"/>
                <a:gd name="connsiteX9" fmla="*/ 107779 w 107916"/>
                <a:gd name="connsiteY9" fmla="*/ 59615 h 189824"/>
                <a:gd name="connsiteX10" fmla="*/ 100036 w 107916"/>
                <a:gd name="connsiteY10" fmla="*/ 101323 h 189824"/>
                <a:gd name="connsiteX11" fmla="*/ 74743 w 107916"/>
                <a:gd name="connsiteY11" fmla="*/ 139004 h 189824"/>
                <a:gd name="connsiteX12" fmla="*/ 71646 w 107916"/>
                <a:gd name="connsiteY12" fmla="*/ 150154 h 189824"/>
                <a:gd name="connsiteX13" fmla="*/ 40469 w 107916"/>
                <a:gd name="connsiteY13" fmla="*/ 178338 h 189824"/>
                <a:gd name="connsiteX14" fmla="*/ 0 w 107916"/>
                <a:gd name="connsiteY14" fmla="*/ 176376 h 18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916" h="189824">
                  <a:moveTo>
                    <a:pt x="0" y="176376"/>
                  </a:moveTo>
                  <a:cubicBezTo>
                    <a:pt x="1962" y="171421"/>
                    <a:pt x="2891" y="165020"/>
                    <a:pt x="6194" y="161923"/>
                  </a:cubicBezTo>
                  <a:cubicBezTo>
                    <a:pt x="14247" y="154387"/>
                    <a:pt x="18789" y="144786"/>
                    <a:pt x="23228" y="134875"/>
                  </a:cubicBezTo>
                  <a:lnTo>
                    <a:pt x="23228" y="134875"/>
                  </a:lnTo>
                  <a:cubicBezTo>
                    <a:pt x="43050" y="126719"/>
                    <a:pt x="52651" y="95851"/>
                    <a:pt x="39540" y="67874"/>
                  </a:cubicBezTo>
                  <a:cubicBezTo>
                    <a:pt x="32829" y="53627"/>
                    <a:pt x="34688" y="39691"/>
                    <a:pt x="30971" y="26063"/>
                  </a:cubicBezTo>
                  <a:cubicBezTo>
                    <a:pt x="30971" y="17701"/>
                    <a:pt x="30971" y="9339"/>
                    <a:pt x="31074" y="977"/>
                  </a:cubicBezTo>
                  <a:cubicBezTo>
                    <a:pt x="48212" y="-4495"/>
                    <a:pt x="52134" y="14501"/>
                    <a:pt x="62665" y="21314"/>
                  </a:cubicBezTo>
                  <a:cubicBezTo>
                    <a:pt x="65142" y="23895"/>
                    <a:pt x="67310" y="26683"/>
                    <a:pt x="69272" y="29780"/>
                  </a:cubicBezTo>
                  <a:cubicBezTo>
                    <a:pt x="79492" y="43820"/>
                    <a:pt x="82899" y="68287"/>
                    <a:pt x="107779" y="59615"/>
                  </a:cubicBezTo>
                  <a:cubicBezTo>
                    <a:pt x="108502" y="74275"/>
                    <a:pt x="106437" y="88315"/>
                    <a:pt x="100036" y="101323"/>
                  </a:cubicBezTo>
                  <a:cubicBezTo>
                    <a:pt x="91674" y="113918"/>
                    <a:pt x="73608" y="118667"/>
                    <a:pt x="74743" y="139004"/>
                  </a:cubicBezTo>
                  <a:cubicBezTo>
                    <a:pt x="74330" y="142927"/>
                    <a:pt x="73298" y="146644"/>
                    <a:pt x="71646" y="150154"/>
                  </a:cubicBezTo>
                  <a:cubicBezTo>
                    <a:pt x="63078" y="161923"/>
                    <a:pt x="50070" y="167704"/>
                    <a:pt x="40469" y="178338"/>
                  </a:cubicBezTo>
                  <a:cubicBezTo>
                    <a:pt x="26738" y="193410"/>
                    <a:pt x="12801" y="194546"/>
                    <a:pt x="0" y="176376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06BF71BA-2BFE-44F0-AB7A-C1B75C730444}"/>
                </a:ext>
              </a:extLst>
            </p:cNvPr>
            <p:cNvSpPr/>
            <p:nvPr/>
          </p:nvSpPr>
          <p:spPr>
            <a:xfrm>
              <a:off x="5598544" y="1176500"/>
              <a:ext cx="193465" cy="56938"/>
            </a:xfrm>
            <a:custGeom>
              <a:avLst/>
              <a:gdLst>
                <a:gd name="connsiteX0" fmla="*/ 193466 w 193465"/>
                <a:gd name="connsiteY0" fmla="*/ 7330 h 56938"/>
                <a:gd name="connsiteX1" fmla="*/ 141538 w 193465"/>
                <a:gd name="connsiteY1" fmla="*/ 30558 h 56938"/>
                <a:gd name="connsiteX2" fmla="*/ 123161 w 193465"/>
                <a:gd name="connsiteY2" fmla="*/ 32623 h 56938"/>
                <a:gd name="connsiteX3" fmla="*/ 71440 w 193465"/>
                <a:gd name="connsiteY3" fmla="*/ 43050 h 56938"/>
                <a:gd name="connsiteX4" fmla="*/ 62149 w 193465"/>
                <a:gd name="connsiteY4" fmla="*/ 49554 h 56938"/>
                <a:gd name="connsiteX5" fmla="*/ 0 w 193465"/>
                <a:gd name="connsiteY5" fmla="*/ 40779 h 56938"/>
                <a:gd name="connsiteX6" fmla="*/ 516 w 193465"/>
                <a:gd name="connsiteY6" fmla="*/ 40882 h 56938"/>
                <a:gd name="connsiteX7" fmla="*/ 8982 w 193465"/>
                <a:gd name="connsiteY7" fmla="*/ 34584 h 56938"/>
                <a:gd name="connsiteX8" fmla="*/ 106850 w 193465"/>
                <a:gd name="connsiteY8" fmla="*/ 11459 h 56938"/>
                <a:gd name="connsiteX9" fmla="*/ 117793 w 193465"/>
                <a:gd name="connsiteY9" fmla="*/ 10324 h 56938"/>
                <a:gd name="connsiteX10" fmla="*/ 184587 w 193465"/>
                <a:gd name="connsiteY10" fmla="*/ 0 h 56938"/>
                <a:gd name="connsiteX11" fmla="*/ 192950 w 193465"/>
                <a:gd name="connsiteY11" fmla="*/ 7227 h 56938"/>
                <a:gd name="connsiteX12" fmla="*/ 193466 w 193465"/>
                <a:gd name="connsiteY12" fmla="*/ 7330 h 56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465" h="56938">
                  <a:moveTo>
                    <a:pt x="193466" y="7330"/>
                  </a:moveTo>
                  <a:cubicBezTo>
                    <a:pt x="180974" y="27771"/>
                    <a:pt x="164043" y="36959"/>
                    <a:pt x="141538" y="30558"/>
                  </a:cubicBezTo>
                  <a:cubicBezTo>
                    <a:pt x="134930" y="28700"/>
                    <a:pt x="129046" y="30352"/>
                    <a:pt x="123161" y="32623"/>
                  </a:cubicBezTo>
                  <a:cubicBezTo>
                    <a:pt x="106437" y="39127"/>
                    <a:pt x="89197" y="42430"/>
                    <a:pt x="71440" y="43050"/>
                  </a:cubicBezTo>
                  <a:cubicBezTo>
                    <a:pt x="68240" y="43153"/>
                    <a:pt x="65246" y="47282"/>
                    <a:pt x="62149" y="49554"/>
                  </a:cubicBezTo>
                  <a:cubicBezTo>
                    <a:pt x="41191" y="48934"/>
                    <a:pt x="17447" y="71440"/>
                    <a:pt x="0" y="40779"/>
                  </a:cubicBezTo>
                  <a:lnTo>
                    <a:pt x="516" y="40882"/>
                  </a:lnTo>
                  <a:cubicBezTo>
                    <a:pt x="3304" y="38714"/>
                    <a:pt x="6091" y="36649"/>
                    <a:pt x="8982" y="34584"/>
                  </a:cubicBezTo>
                  <a:cubicBezTo>
                    <a:pt x="39953" y="18479"/>
                    <a:pt x="72059" y="8259"/>
                    <a:pt x="106850" y="11459"/>
                  </a:cubicBezTo>
                  <a:cubicBezTo>
                    <a:pt x="110463" y="11769"/>
                    <a:pt x="114903" y="12079"/>
                    <a:pt x="117793" y="10324"/>
                  </a:cubicBezTo>
                  <a:cubicBezTo>
                    <a:pt x="138957" y="-2581"/>
                    <a:pt x="162082" y="1445"/>
                    <a:pt x="184587" y="0"/>
                  </a:cubicBezTo>
                  <a:cubicBezTo>
                    <a:pt x="187168" y="2581"/>
                    <a:pt x="189440" y="5781"/>
                    <a:pt x="192950" y="7227"/>
                  </a:cubicBezTo>
                  <a:lnTo>
                    <a:pt x="193466" y="7330"/>
                  </a:lnTo>
                  <a:close/>
                </a:path>
              </a:pathLst>
            </a:custGeom>
            <a:solidFill>
              <a:srgbClr val="7DC9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58E91F12-10A7-49BB-AEFB-B689227DB233}"/>
                </a:ext>
              </a:extLst>
            </p:cNvPr>
            <p:cNvSpPr/>
            <p:nvPr/>
          </p:nvSpPr>
          <p:spPr>
            <a:xfrm>
              <a:off x="6918200" y="1474968"/>
              <a:ext cx="127826" cy="93574"/>
            </a:xfrm>
            <a:custGeom>
              <a:avLst/>
              <a:gdLst>
                <a:gd name="connsiteX0" fmla="*/ 35430 w 127826"/>
                <a:gd name="connsiteY0" fmla="*/ 35399 h 93574"/>
                <a:gd name="connsiteX1" fmla="*/ 50193 w 127826"/>
                <a:gd name="connsiteY1" fmla="*/ 39322 h 93574"/>
                <a:gd name="connsiteX2" fmla="*/ 63923 w 127826"/>
                <a:gd name="connsiteY2" fmla="*/ 37567 h 93574"/>
                <a:gd name="connsiteX3" fmla="*/ 104598 w 127826"/>
                <a:gd name="connsiteY3" fmla="*/ 2157 h 93574"/>
                <a:gd name="connsiteX4" fmla="*/ 127827 w 127826"/>
                <a:gd name="connsiteY4" fmla="*/ 10726 h 93574"/>
                <a:gd name="connsiteX5" fmla="*/ 70737 w 127826"/>
                <a:gd name="connsiteY5" fmla="*/ 69777 h 93574"/>
                <a:gd name="connsiteX6" fmla="*/ 19222 w 127826"/>
                <a:gd name="connsiteY6" fmla="*/ 93418 h 93574"/>
                <a:gd name="connsiteX7" fmla="*/ 7969 w 127826"/>
                <a:gd name="connsiteY7" fmla="*/ 93315 h 93574"/>
                <a:gd name="connsiteX8" fmla="*/ 433 w 127826"/>
                <a:gd name="connsiteY8" fmla="*/ 81856 h 93574"/>
                <a:gd name="connsiteX9" fmla="*/ 35430 w 127826"/>
                <a:gd name="connsiteY9" fmla="*/ 35399 h 9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826" h="93574">
                  <a:moveTo>
                    <a:pt x="35430" y="35399"/>
                  </a:moveTo>
                  <a:cubicBezTo>
                    <a:pt x="40385" y="36638"/>
                    <a:pt x="45340" y="37671"/>
                    <a:pt x="50193" y="39322"/>
                  </a:cubicBezTo>
                  <a:cubicBezTo>
                    <a:pt x="55148" y="40974"/>
                    <a:pt x="61549" y="43349"/>
                    <a:pt x="63923" y="37567"/>
                  </a:cubicBezTo>
                  <a:cubicBezTo>
                    <a:pt x="72079" y="17849"/>
                    <a:pt x="90971" y="13823"/>
                    <a:pt x="104598" y="2157"/>
                  </a:cubicBezTo>
                  <a:cubicBezTo>
                    <a:pt x="114819" y="-3108"/>
                    <a:pt x="121942" y="1847"/>
                    <a:pt x="127827" y="10726"/>
                  </a:cubicBezTo>
                  <a:cubicBezTo>
                    <a:pt x="117297" y="40252"/>
                    <a:pt x="99230" y="60486"/>
                    <a:pt x="70737" y="69777"/>
                  </a:cubicBezTo>
                  <a:cubicBezTo>
                    <a:pt x="52877" y="75559"/>
                    <a:pt x="35120" y="82269"/>
                    <a:pt x="19222" y="93418"/>
                  </a:cubicBezTo>
                  <a:cubicBezTo>
                    <a:pt x="15505" y="93418"/>
                    <a:pt x="11685" y="93831"/>
                    <a:pt x="7969" y="93315"/>
                  </a:cubicBezTo>
                  <a:cubicBezTo>
                    <a:pt x="1981" y="92489"/>
                    <a:pt x="-1219" y="87637"/>
                    <a:pt x="433" y="81856"/>
                  </a:cubicBezTo>
                  <a:cubicBezTo>
                    <a:pt x="6110" y="61209"/>
                    <a:pt x="18912" y="46549"/>
                    <a:pt x="35430" y="35399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E172FEC2-43BF-49D0-90B0-64A461AC42BA}"/>
                </a:ext>
              </a:extLst>
            </p:cNvPr>
            <p:cNvSpPr/>
            <p:nvPr/>
          </p:nvSpPr>
          <p:spPr>
            <a:xfrm>
              <a:off x="6093448" y="1732181"/>
              <a:ext cx="181632" cy="71248"/>
            </a:xfrm>
            <a:custGeom>
              <a:avLst/>
              <a:gdLst>
                <a:gd name="connsiteX0" fmla="*/ 3420 w 181632"/>
                <a:gd name="connsiteY0" fmla="*/ 70450 h 71248"/>
                <a:gd name="connsiteX1" fmla="*/ 4659 w 181632"/>
                <a:gd name="connsiteY1" fmla="*/ 38860 h 71248"/>
                <a:gd name="connsiteX2" fmla="*/ 19938 w 181632"/>
                <a:gd name="connsiteY2" fmla="*/ 31014 h 71248"/>
                <a:gd name="connsiteX3" fmla="*/ 30365 w 181632"/>
                <a:gd name="connsiteY3" fmla="*/ 35866 h 71248"/>
                <a:gd name="connsiteX4" fmla="*/ 115638 w 181632"/>
                <a:gd name="connsiteY4" fmla="*/ 40408 h 71248"/>
                <a:gd name="connsiteX5" fmla="*/ 118219 w 181632"/>
                <a:gd name="connsiteY5" fmla="*/ 37518 h 71248"/>
                <a:gd name="connsiteX6" fmla="*/ 164160 w 181632"/>
                <a:gd name="connsiteY6" fmla="*/ 4172 h 71248"/>
                <a:gd name="connsiteX7" fmla="*/ 178303 w 181632"/>
                <a:gd name="connsiteY7" fmla="*/ 1282 h 71248"/>
                <a:gd name="connsiteX8" fmla="*/ 181607 w 181632"/>
                <a:gd name="connsiteY8" fmla="*/ 11089 h 71248"/>
                <a:gd name="connsiteX9" fmla="*/ 165708 w 181632"/>
                <a:gd name="connsiteY9" fmla="*/ 47532 h 71248"/>
                <a:gd name="connsiteX10" fmla="*/ 112644 w 181632"/>
                <a:gd name="connsiteY10" fmla="*/ 68798 h 71248"/>
                <a:gd name="connsiteX11" fmla="*/ 105211 w 181632"/>
                <a:gd name="connsiteY11" fmla="*/ 69831 h 71248"/>
                <a:gd name="connsiteX12" fmla="*/ 3420 w 181632"/>
                <a:gd name="connsiteY12" fmla="*/ 70450 h 7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632" h="71248">
                  <a:moveTo>
                    <a:pt x="3420" y="70450"/>
                  </a:moveTo>
                  <a:cubicBezTo>
                    <a:pt x="-3394" y="59610"/>
                    <a:pt x="1562" y="49183"/>
                    <a:pt x="4659" y="38860"/>
                  </a:cubicBezTo>
                  <a:cubicBezTo>
                    <a:pt x="7033" y="30911"/>
                    <a:pt x="13124" y="29156"/>
                    <a:pt x="19938" y="31014"/>
                  </a:cubicBezTo>
                  <a:cubicBezTo>
                    <a:pt x="23551" y="31943"/>
                    <a:pt x="27474" y="33388"/>
                    <a:pt x="30365" y="35866"/>
                  </a:cubicBezTo>
                  <a:cubicBezTo>
                    <a:pt x="57826" y="60436"/>
                    <a:pt x="86939" y="45673"/>
                    <a:pt x="115638" y="40408"/>
                  </a:cubicBezTo>
                  <a:cubicBezTo>
                    <a:pt x="116671" y="40202"/>
                    <a:pt x="117393" y="38550"/>
                    <a:pt x="118219" y="37518"/>
                  </a:cubicBezTo>
                  <a:cubicBezTo>
                    <a:pt x="134531" y="28123"/>
                    <a:pt x="155901" y="26781"/>
                    <a:pt x="164160" y="4172"/>
                  </a:cubicBezTo>
                  <a:cubicBezTo>
                    <a:pt x="168289" y="-370"/>
                    <a:pt x="173038" y="-990"/>
                    <a:pt x="178303" y="1282"/>
                  </a:cubicBezTo>
                  <a:cubicBezTo>
                    <a:pt x="180781" y="3966"/>
                    <a:pt x="181813" y="7269"/>
                    <a:pt x="181607" y="11089"/>
                  </a:cubicBezTo>
                  <a:cubicBezTo>
                    <a:pt x="179542" y="24820"/>
                    <a:pt x="164779" y="32046"/>
                    <a:pt x="165708" y="47532"/>
                  </a:cubicBezTo>
                  <a:cubicBezTo>
                    <a:pt x="149500" y="59094"/>
                    <a:pt x="130092" y="61056"/>
                    <a:pt x="112644" y="68798"/>
                  </a:cubicBezTo>
                  <a:cubicBezTo>
                    <a:pt x="110373" y="69831"/>
                    <a:pt x="107586" y="70244"/>
                    <a:pt x="105211" y="69831"/>
                  </a:cubicBezTo>
                  <a:cubicBezTo>
                    <a:pt x="71143" y="63327"/>
                    <a:pt x="37385" y="74167"/>
                    <a:pt x="3420" y="7045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C42A48F2-58BC-41AD-8BA9-32865B9E056C}"/>
                </a:ext>
              </a:extLst>
            </p:cNvPr>
            <p:cNvSpPr/>
            <p:nvPr/>
          </p:nvSpPr>
          <p:spPr>
            <a:xfrm>
              <a:off x="5445444" y="1252173"/>
              <a:ext cx="116038" cy="105850"/>
            </a:xfrm>
            <a:custGeom>
              <a:avLst/>
              <a:gdLst>
                <a:gd name="connsiteX0" fmla="*/ 116038 w 116038"/>
                <a:gd name="connsiteY0" fmla="*/ 24674 h 105850"/>
                <a:gd name="connsiteX1" fmla="*/ 98178 w 116038"/>
                <a:gd name="connsiteY1" fmla="*/ 39643 h 105850"/>
                <a:gd name="connsiteX2" fmla="*/ 68549 w 116038"/>
                <a:gd name="connsiteY2" fmla="*/ 28080 h 105850"/>
                <a:gd name="connsiteX3" fmla="*/ 58948 w 116038"/>
                <a:gd name="connsiteY3" fmla="*/ 49347 h 105850"/>
                <a:gd name="connsiteX4" fmla="*/ 15898 w 116038"/>
                <a:gd name="connsiteY4" fmla="*/ 103650 h 105850"/>
                <a:gd name="connsiteX5" fmla="*/ 0 w 116038"/>
                <a:gd name="connsiteY5" fmla="*/ 98591 h 105850"/>
                <a:gd name="connsiteX6" fmla="*/ 77944 w 116038"/>
                <a:gd name="connsiteY6" fmla="*/ 0 h 105850"/>
                <a:gd name="connsiteX7" fmla="*/ 113148 w 116038"/>
                <a:gd name="connsiteY7" fmla="*/ 20234 h 105850"/>
                <a:gd name="connsiteX8" fmla="*/ 116038 w 116038"/>
                <a:gd name="connsiteY8" fmla="*/ 24674 h 10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038" h="105850">
                  <a:moveTo>
                    <a:pt x="116038" y="24674"/>
                  </a:moveTo>
                  <a:cubicBezTo>
                    <a:pt x="110050" y="29629"/>
                    <a:pt x="104372" y="35101"/>
                    <a:pt x="98178" y="39643"/>
                  </a:cubicBezTo>
                  <a:cubicBezTo>
                    <a:pt x="78666" y="53890"/>
                    <a:pt x="77841" y="53477"/>
                    <a:pt x="68549" y="28080"/>
                  </a:cubicBezTo>
                  <a:cubicBezTo>
                    <a:pt x="59877" y="32210"/>
                    <a:pt x="60497" y="42224"/>
                    <a:pt x="58948" y="49347"/>
                  </a:cubicBezTo>
                  <a:cubicBezTo>
                    <a:pt x="53477" y="76292"/>
                    <a:pt x="34584" y="89816"/>
                    <a:pt x="15898" y="103650"/>
                  </a:cubicBezTo>
                  <a:cubicBezTo>
                    <a:pt x="9395" y="108399"/>
                    <a:pt x="4026" y="104889"/>
                    <a:pt x="0" y="98591"/>
                  </a:cubicBezTo>
                  <a:cubicBezTo>
                    <a:pt x="11769" y="52238"/>
                    <a:pt x="40262" y="21783"/>
                    <a:pt x="77944" y="0"/>
                  </a:cubicBezTo>
                  <a:cubicBezTo>
                    <a:pt x="89093" y="7949"/>
                    <a:pt x="102721" y="10737"/>
                    <a:pt x="113148" y="20234"/>
                  </a:cubicBezTo>
                  <a:cubicBezTo>
                    <a:pt x="114180" y="21577"/>
                    <a:pt x="115109" y="23125"/>
                    <a:pt x="116038" y="24674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E1CE35B1-0B4D-48E4-B43F-780EEAE7CA36}"/>
                </a:ext>
              </a:extLst>
            </p:cNvPr>
            <p:cNvSpPr/>
            <p:nvPr/>
          </p:nvSpPr>
          <p:spPr>
            <a:xfrm>
              <a:off x="5543396" y="1574441"/>
              <a:ext cx="128595" cy="64892"/>
            </a:xfrm>
            <a:custGeom>
              <a:avLst/>
              <a:gdLst>
                <a:gd name="connsiteX0" fmla="*/ 2600 w 128595"/>
                <a:gd name="connsiteY0" fmla="*/ 28118 h 64892"/>
                <a:gd name="connsiteX1" fmla="*/ 7969 w 128595"/>
                <a:gd name="connsiteY1" fmla="*/ 8813 h 64892"/>
                <a:gd name="connsiteX2" fmla="*/ 25726 w 128595"/>
                <a:gd name="connsiteY2" fmla="*/ 2825 h 64892"/>
                <a:gd name="connsiteX3" fmla="*/ 34501 w 128595"/>
                <a:gd name="connsiteY3" fmla="*/ 450 h 64892"/>
                <a:gd name="connsiteX4" fmla="*/ 42347 w 128595"/>
                <a:gd name="connsiteY4" fmla="*/ 6645 h 64892"/>
                <a:gd name="connsiteX5" fmla="*/ 48541 w 128595"/>
                <a:gd name="connsiteY5" fmla="*/ 14284 h 64892"/>
                <a:gd name="connsiteX6" fmla="*/ 74453 w 128595"/>
                <a:gd name="connsiteY6" fmla="*/ 19343 h 64892"/>
                <a:gd name="connsiteX7" fmla="*/ 79202 w 128595"/>
                <a:gd name="connsiteY7" fmla="*/ 19962 h 64892"/>
                <a:gd name="connsiteX8" fmla="*/ 117400 w 128595"/>
                <a:gd name="connsiteY8" fmla="*/ 36583 h 64892"/>
                <a:gd name="connsiteX9" fmla="*/ 124730 w 128595"/>
                <a:gd name="connsiteY9" fmla="*/ 61876 h 64892"/>
                <a:gd name="connsiteX10" fmla="*/ 117400 w 128595"/>
                <a:gd name="connsiteY10" fmla="*/ 60637 h 64892"/>
                <a:gd name="connsiteX11" fmla="*/ 102018 w 128595"/>
                <a:gd name="connsiteY11" fmla="*/ 60741 h 64892"/>
                <a:gd name="connsiteX12" fmla="*/ 73111 w 128595"/>
                <a:gd name="connsiteY12" fmla="*/ 61876 h 64892"/>
                <a:gd name="connsiteX13" fmla="*/ 37804 w 128595"/>
                <a:gd name="connsiteY13" fmla="*/ 50314 h 64892"/>
                <a:gd name="connsiteX14" fmla="*/ 2600 w 128595"/>
                <a:gd name="connsiteY14" fmla="*/ 28118 h 64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595" h="64892">
                  <a:moveTo>
                    <a:pt x="2600" y="28118"/>
                  </a:moveTo>
                  <a:cubicBezTo>
                    <a:pt x="-806" y="19962"/>
                    <a:pt x="-2458" y="12323"/>
                    <a:pt x="7969" y="8813"/>
                  </a:cubicBezTo>
                  <a:cubicBezTo>
                    <a:pt x="13853" y="6748"/>
                    <a:pt x="19841" y="4786"/>
                    <a:pt x="25726" y="2825"/>
                  </a:cubicBezTo>
                  <a:cubicBezTo>
                    <a:pt x="28203" y="141"/>
                    <a:pt x="31197" y="-582"/>
                    <a:pt x="34501" y="450"/>
                  </a:cubicBezTo>
                  <a:cubicBezTo>
                    <a:pt x="37391" y="1999"/>
                    <a:pt x="39972" y="4167"/>
                    <a:pt x="42347" y="6645"/>
                  </a:cubicBezTo>
                  <a:cubicBezTo>
                    <a:pt x="44515" y="9122"/>
                    <a:pt x="46579" y="11703"/>
                    <a:pt x="48541" y="14284"/>
                  </a:cubicBezTo>
                  <a:cubicBezTo>
                    <a:pt x="55974" y="23266"/>
                    <a:pt x="65781" y="18207"/>
                    <a:pt x="74453" y="19343"/>
                  </a:cubicBezTo>
                  <a:cubicBezTo>
                    <a:pt x="76002" y="19549"/>
                    <a:pt x="77654" y="19756"/>
                    <a:pt x="79202" y="19962"/>
                  </a:cubicBezTo>
                  <a:cubicBezTo>
                    <a:pt x="95307" y="16349"/>
                    <a:pt x="105321" y="29150"/>
                    <a:pt x="117400" y="36583"/>
                  </a:cubicBezTo>
                  <a:cubicBezTo>
                    <a:pt x="126175" y="42777"/>
                    <a:pt x="133298" y="49591"/>
                    <a:pt x="124730" y="61876"/>
                  </a:cubicBezTo>
                  <a:cubicBezTo>
                    <a:pt x="122149" y="62083"/>
                    <a:pt x="119774" y="61670"/>
                    <a:pt x="117400" y="60637"/>
                  </a:cubicBezTo>
                  <a:cubicBezTo>
                    <a:pt x="112238" y="56508"/>
                    <a:pt x="107076" y="56611"/>
                    <a:pt x="102018" y="60741"/>
                  </a:cubicBezTo>
                  <a:cubicBezTo>
                    <a:pt x="92416" y="63012"/>
                    <a:pt x="82919" y="68174"/>
                    <a:pt x="73111" y="61876"/>
                  </a:cubicBezTo>
                  <a:cubicBezTo>
                    <a:pt x="62168" y="54856"/>
                    <a:pt x="50296" y="52378"/>
                    <a:pt x="37804" y="50314"/>
                  </a:cubicBezTo>
                  <a:cubicBezTo>
                    <a:pt x="23971" y="47939"/>
                    <a:pt x="13750" y="36790"/>
                    <a:pt x="2600" y="28118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D57495D4-FB77-4F69-8798-37F980575C96}"/>
                </a:ext>
              </a:extLst>
            </p:cNvPr>
            <p:cNvSpPr/>
            <p:nvPr/>
          </p:nvSpPr>
          <p:spPr>
            <a:xfrm>
              <a:off x="5921055" y="1016504"/>
              <a:ext cx="91426" cy="106505"/>
            </a:xfrm>
            <a:custGeom>
              <a:avLst/>
              <a:gdLst>
                <a:gd name="connsiteX0" fmla="*/ 68859 w 91426"/>
                <a:gd name="connsiteY0" fmla="*/ 1011 h 106505"/>
                <a:gd name="connsiteX1" fmla="*/ 82796 w 91426"/>
                <a:gd name="connsiteY1" fmla="*/ 2663 h 106505"/>
                <a:gd name="connsiteX2" fmla="*/ 91261 w 91426"/>
                <a:gd name="connsiteY2" fmla="*/ 6896 h 106505"/>
                <a:gd name="connsiteX3" fmla="*/ 83932 w 91426"/>
                <a:gd name="connsiteY3" fmla="*/ 42513 h 106505"/>
                <a:gd name="connsiteX4" fmla="*/ 83932 w 91426"/>
                <a:gd name="connsiteY4" fmla="*/ 42616 h 106505"/>
                <a:gd name="connsiteX5" fmla="*/ 46044 w 91426"/>
                <a:gd name="connsiteY5" fmla="*/ 51597 h 106505"/>
                <a:gd name="connsiteX6" fmla="*/ 18892 w 91426"/>
                <a:gd name="connsiteY6" fmla="*/ 99809 h 106505"/>
                <a:gd name="connsiteX7" fmla="*/ 0 w 91426"/>
                <a:gd name="connsiteY7" fmla="*/ 92892 h 106505"/>
                <a:gd name="connsiteX8" fmla="*/ 45734 w 91426"/>
                <a:gd name="connsiteY8" fmla="*/ 17529 h 106505"/>
                <a:gd name="connsiteX9" fmla="*/ 68859 w 91426"/>
                <a:gd name="connsiteY9" fmla="*/ 1011 h 106505"/>
                <a:gd name="connsiteX10" fmla="*/ 68859 w 91426"/>
                <a:gd name="connsiteY10" fmla="*/ 1011 h 106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26" h="106505">
                  <a:moveTo>
                    <a:pt x="68859" y="1011"/>
                  </a:moveTo>
                  <a:cubicBezTo>
                    <a:pt x="73401" y="2354"/>
                    <a:pt x="77841" y="6793"/>
                    <a:pt x="82796" y="2663"/>
                  </a:cubicBezTo>
                  <a:cubicBezTo>
                    <a:pt x="88371" y="-1982"/>
                    <a:pt x="92294" y="-537"/>
                    <a:pt x="91261" y="6896"/>
                  </a:cubicBezTo>
                  <a:cubicBezTo>
                    <a:pt x="89713" y="18871"/>
                    <a:pt x="86512" y="30640"/>
                    <a:pt x="83932" y="42513"/>
                  </a:cubicBezTo>
                  <a:lnTo>
                    <a:pt x="83932" y="42616"/>
                  </a:lnTo>
                  <a:cubicBezTo>
                    <a:pt x="72782" y="52940"/>
                    <a:pt x="56987" y="40241"/>
                    <a:pt x="46044" y="51597"/>
                  </a:cubicBezTo>
                  <a:cubicBezTo>
                    <a:pt x="37062" y="67702"/>
                    <a:pt x="28390" y="84014"/>
                    <a:pt x="18892" y="99809"/>
                  </a:cubicBezTo>
                  <a:cubicBezTo>
                    <a:pt x="12285" y="110752"/>
                    <a:pt x="5988" y="108171"/>
                    <a:pt x="0" y="92892"/>
                  </a:cubicBezTo>
                  <a:cubicBezTo>
                    <a:pt x="5781" y="60889"/>
                    <a:pt x="25087" y="38693"/>
                    <a:pt x="45734" y="17529"/>
                  </a:cubicBezTo>
                  <a:cubicBezTo>
                    <a:pt x="53580" y="12471"/>
                    <a:pt x="64729" y="12677"/>
                    <a:pt x="68859" y="1011"/>
                  </a:cubicBezTo>
                  <a:lnTo>
                    <a:pt x="68859" y="1011"/>
                  </a:lnTo>
                  <a:close/>
                </a:path>
              </a:pathLst>
            </a:custGeom>
            <a:solidFill>
              <a:srgbClr val="69C3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0550C8DE-BF9D-4161-89E5-55B96CDD25BF}"/>
                </a:ext>
              </a:extLst>
            </p:cNvPr>
            <p:cNvSpPr/>
            <p:nvPr/>
          </p:nvSpPr>
          <p:spPr>
            <a:xfrm>
              <a:off x="6923278" y="1210934"/>
              <a:ext cx="75362" cy="116291"/>
            </a:xfrm>
            <a:custGeom>
              <a:avLst/>
              <a:gdLst>
                <a:gd name="connsiteX0" fmla="*/ 60703 w 75362"/>
                <a:gd name="connsiteY0" fmla="*/ 116292 h 116291"/>
                <a:gd name="connsiteX1" fmla="*/ 41604 w 75362"/>
                <a:gd name="connsiteY1" fmla="*/ 91205 h 116291"/>
                <a:gd name="connsiteX2" fmla="*/ 28597 w 75362"/>
                <a:gd name="connsiteY2" fmla="*/ 50633 h 116291"/>
                <a:gd name="connsiteX3" fmla="*/ 19099 w 75362"/>
                <a:gd name="connsiteY3" fmla="*/ 26269 h 116291"/>
                <a:gd name="connsiteX4" fmla="*/ 0 w 75362"/>
                <a:gd name="connsiteY4" fmla="*/ 7170 h 116291"/>
                <a:gd name="connsiteX5" fmla="*/ 31281 w 75362"/>
                <a:gd name="connsiteY5" fmla="*/ 6964 h 116291"/>
                <a:gd name="connsiteX6" fmla="*/ 75363 w 75362"/>
                <a:gd name="connsiteY6" fmla="*/ 58272 h 116291"/>
                <a:gd name="connsiteX7" fmla="*/ 67414 w 75362"/>
                <a:gd name="connsiteY7" fmla="*/ 107723 h 116291"/>
                <a:gd name="connsiteX8" fmla="*/ 60703 w 75362"/>
                <a:gd name="connsiteY8" fmla="*/ 116292 h 11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62" h="116291">
                  <a:moveTo>
                    <a:pt x="60703" y="116292"/>
                  </a:moveTo>
                  <a:cubicBezTo>
                    <a:pt x="54406" y="107723"/>
                    <a:pt x="49450" y="97296"/>
                    <a:pt x="41604" y="91205"/>
                  </a:cubicBezTo>
                  <a:cubicBezTo>
                    <a:pt x="27667" y="80468"/>
                    <a:pt x="19202" y="70454"/>
                    <a:pt x="28597" y="50633"/>
                  </a:cubicBezTo>
                  <a:cubicBezTo>
                    <a:pt x="33139" y="41032"/>
                    <a:pt x="27564" y="31534"/>
                    <a:pt x="19099" y="26269"/>
                  </a:cubicBezTo>
                  <a:cubicBezTo>
                    <a:pt x="11356" y="21314"/>
                    <a:pt x="3510" y="16875"/>
                    <a:pt x="0" y="7170"/>
                  </a:cubicBezTo>
                  <a:cubicBezTo>
                    <a:pt x="10324" y="-3463"/>
                    <a:pt x="20751" y="-1192"/>
                    <a:pt x="31281" y="6964"/>
                  </a:cubicBezTo>
                  <a:cubicBezTo>
                    <a:pt x="51205" y="18630"/>
                    <a:pt x="65968" y="35767"/>
                    <a:pt x="75363" y="58272"/>
                  </a:cubicBezTo>
                  <a:cubicBezTo>
                    <a:pt x="73092" y="74790"/>
                    <a:pt x="70511" y="91308"/>
                    <a:pt x="67414" y="107723"/>
                  </a:cubicBezTo>
                  <a:cubicBezTo>
                    <a:pt x="65865" y="111336"/>
                    <a:pt x="63594" y="114124"/>
                    <a:pt x="60703" y="116292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BABA0865-A15B-4BEC-9142-A0368CBF329F}"/>
                </a:ext>
              </a:extLst>
            </p:cNvPr>
            <p:cNvSpPr/>
            <p:nvPr/>
          </p:nvSpPr>
          <p:spPr>
            <a:xfrm>
              <a:off x="6609103" y="1068025"/>
              <a:ext cx="169334" cy="44084"/>
            </a:xfrm>
            <a:custGeom>
              <a:avLst/>
              <a:gdLst>
                <a:gd name="connsiteX0" fmla="*/ 169334 w 169334"/>
                <a:gd name="connsiteY0" fmla="*/ 32493 h 44084"/>
                <a:gd name="connsiteX1" fmla="*/ 162004 w 169334"/>
                <a:gd name="connsiteY1" fmla="*/ 43952 h 44084"/>
                <a:gd name="connsiteX2" fmla="*/ 115238 w 169334"/>
                <a:gd name="connsiteY2" fmla="*/ 41474 h 44084"/>
                <a:gd name="connsiteX3" fmla="*/ 99959 w 169334"/>
                <a:gd name="connsiteY3" fmla="*/ 33009 h 44084"/>
                <a:gd name="connsiteX4" fmla="*/ 99959 w 169334"/>
                <a:gd name="connsiteY4" fmla="*/ 33009 h 44084"/>
                <a:gd name="connsiteX5" fmla="*/ 3123 w 169334"/>
                <a:gd name="connsiteY5" fmla="*/ 19279 h 44084"/>
                <a:gd name="connsiteX6" fmla="*/ 1265 w 169334"/>
                <a:gd name="connsiteY6" fmla="*/ 6993 h 44084"/>
                <a:gd name="connsiteX7" fmla="*/ 26867 w 169334"/>
                <a:gd name="connsiteY7" fmla="*/ 180 h 44084"/>
                <a:gd name="connsiteX8" fmla="*/ 86332 w 169334"/>
                <a:gd name="connsiteY8" fmla="*/ 2141 h 44084"/>
                <a:gd name="connsiteX9" fmla="*/ 153023 w 169334"/>
                <a:gd name="connsiteY9" fmla="*/ 25679 h 44084"/>
                <a:gd name="connsiteX10" fmla="*/ 169025 w 169334"/>
                <a:gd name="connsiteY10" fmla="*/ 32493 h 44084"/>
                <a:gd name="connsiteX11" fmla="*/ 169334 w 169334"/>
                <a:gd name="connsiteY11" fmla="*/ 32493 h 4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9334" h="44084">
                  <a:moveTo>
                    <a:pt x="169334" y="32493"/>
                  </a:moveTo>
                  <a:cubicBezTo>
                    <a:pt x="168199" y="37448"/>
                    <a:pt x="167476" y="45191"/>
                    <a:pt x="162004" y="43952"/>
                  </a:cubicBezTo>
                  <a:cubicBezTo>
                    <a:pt x="146416" y="40442"/>
                    <a:pt x="130827" y="42094"/>
                    <a:pt x="115238" y="41474"/>
                  </a:cubicBezTo>
                  <a:cubicBezTo>
                    <a:pt x="111315" y="36106"/>
                    <a:pt x="104088" y="37861"/>
                    <a:pt x="99959" y="33009"/>
                  </a:cubicBezTo>
                  <a:lnTo>
                    <a:pt x="99959" y="33009"/>
                  </a:lnTo>
                  <a:cubicBezTo>
                    <a:pt x="68162" y="24440"/>
                    <a:pt x="33578" y="39100"/>
                    <a:pt x="3123" y="19279"/>
                  </a:cubicBezTo>
                  <a:cubicBezTo>
                    <a:pt x="-284" y="15665"/>
                    <a:pt x="-903" y="11639"/>
                    <a:pt x="1265" y="6993"/>
                  </a:cubicBezTo>
                  <a:cubicBezTo>
                    <a:pt x="9317" y="2657"/>
                    <a:pt x="17783" y="1006"/>
                    <a:pt x="26867" y="180"/>
                  </a:cubicBezTo>
                  <a:cubicBezTo>
                    <a:pt x="46792" y="-1575"/>
                    <a:pt x="66304" y="10297"/>
                    <a:pt x="86332" y="2141"/>
                  </a:cubicBezTo>
                  <a:cubicBezTo>
                    <a:pt x="106979" y="15252"/>
                    <a:pt x="133511" y="8748"/>
                    <a:pt x="153023" y="25679"/>
                  </a:cubicBezTo>
                  <a:cubicBezTo>
                    <a:pt x="157772" y="29602"/>
                    <a:pt x="164276" y="28570"/>
                    <a:pt x="169025" y="32493"/>
                  </a:cubicBezTo>
                  <a:lnTo>
                    <a:pt x="169334" y="32493"/>
                  </a:ln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781F04EF-2D92-4B92-91D2-559FCD861026}"/>
                </a:ext>
              </a:extLst>
            </p:cNvPr>
            <p:cNvSpPr/>
            <p:nvPr/>
          </p:nvSpPr>
          <p:spPr>
            <a:xfrm>
              <a:off x="6456958" y="1734280"/>
              <a:ext cx="117288" cy="55718"/>
            </a:xfrm>
            <a:custGeom>
              <a:avLst/>
              <a:gdLst>
                <a:gd name="connsiteX0" fmla="*/ 0 w 117288"/>
                <a:gd name="connsiteY0" fmla="*/ 26437 h 55718"/>
                <a:gd name="connsiteX1" fmla="*/ 20751 w 117288"/>
                <a:gd name="connsiteY1" fmla="*/ 8 h 55718"/>
                <a:gd name="connsiteX2" fmla="*/ 42843 w 117288"/>
                <a:gd name="connsiteY2" fmla="*/ 16217 h 55718"/>
                <a:gd name="connsiteX3" fmla="*/ 68962 w 117288"/>
                <a:gd name="connsiteY3" fmla="*/ 18797 h 55718"/>
                <a:gd name="connsiteX4" fmla="*/ 99107 w 117288"/>
                <a:gd name="connsiteY4" fmla="*/ 18694 h 55718"/>
                <a:gd name="connsiteX5" fmla="*/ 99107 w 117288"/>
                <a:gd name="connsiteY5" fmla="*/ 18694 h 55718"/>
                <a:gd name="connsiteX6" fmla="*/ 117277 w 117288"/>
                <a:gd name="connsiteY6" fmla="*/ 35419 h 55718"/>
                <a:gd name="connsiteX7" fmla="*/ 91674 w 117288"/>
                <a:gd name="connsiteY7" fmla="*/ 52453 h 55718"/>
                <a:gd name="connsiteX8" fmla="*/ 91674 w 117288"/>
                <a:gd name="connsiteY8" fmla="*/ 52453 h 55718"/>
                <a:gd name="connsiteX9" fmla="*/ 74950 w 117288"/>
                <a:gd name="connsiteY9" fmla="*/ 53175 h 55718"/>
                <a:gd name="connsiteX10" fmla="*/ 0 w 117288"/>
                <a:gd name="connsiteY10" fmla="*/ 26437 h 5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288" h="55718">
                  <a:moveTo>
                    <a:pt x="0" y="26437"/>
                  </a:moveTo>
                  <a:cubicBezTo>
                    <a:pt x="7227" y="17249"/>
                    <a:pt x="17344" y="10848"/>
                    <a:pt x="20751" y="8"/>
                  </a:cubicBezTo>
                  <a:cubicBezTo>
                    <a:pt x="33655" y="-405"/>
                    <a:pt x="33758" y="14668"/>
                    <a:pt x="42843" y="16217"/>
                  </a:cubicBezTo>
                  <a:cubicBezTo>
                    <a:pt x="51412" y="17662"/>
                    <a:pt x="60187" y="18488"/>
                    <a:pt x="68962" y="18797"/>
                  </a:cubicBezTo>
                  <a:cubicBezTo>
                    <a:pt x="78976" y="19210"/>
                    <a:pt x="89093" y="18694"/>
                    <a:pt x="99107" y="18694"/>
                  </a:cubicBezTo>
                  <a:lnTo>
                    <a:pt x="99107" y="18694"/>
                  </a:lnTo>
                  <a:cubicBezTo>
                    <a:pt x="106540" y="22617"/>
                    <a:pt x="117690" y="22514"/>
                    <a:pt x="117277" y="35419"/>
                  </a:cubicBezTo>
                  <a:cubicBezTo>
                    <a:pt x="116658" y="54311"/>
                    <a:pt x="97972" y="42748"/>
                    <a:pt x="91674" y="52453"/>
                  </a:cubicBezTo>
                  <a:lnTo>
                    <a:pt x="91674" y="52453"/>
                  </a:lnTo>
                  <a:cubicBezTo>
                    <a:pt x="86306" y="56892"/>
                    <a:pt x="80628" y="56479"/>
                    <a:pt x="74950" y="53175"/>
                  </a:cubicBezTo>
                  <a:cubicBezTo>
                    <a:pt x="49037" y="47291"/>
                    <a:pt x="21473" y="47084"/>
                    <a:pt x="0" y="26437"/>
                  </a:cubicBezTo>
                  <a:close/>
                </a:path>
              </a:pathLst>
            </a:custGeom>
            <a:solidFill>
              <a:srgbClr val="5DBFC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14336A98-A529-4E62-805F-9A8C2B5FECEF}"/>
                </a:ext>
              </a:extLst>
            </p:cNvPr>
            <p:cNvSpPr/>
            <p:nvPr/>
          </p:nvSpPr>
          <p:spPr>
            <a:xfrm>
              <a:off x="6624924" y="1711370"/>
              <a:ext cx="123058" cy="59051"/>
            </a:xfrm>
            <a:custGeom>
              <a:avLst/>
              <a:gdLst>
                <a:gd name="connsiteX0" fmla="*/ 91881 w 123058"/>
                <a:gd name="connsiteY0" fmla="*/ 0 h 59051"/>
                <a:gd name="connsiteX1" fmla="*/ 123058 w 123058"/>
                <a:gd name="connsiteY1" fmla="*/ 42637 h 59051"/>
                <a:gd name="connsiteX2" fmla="*/ 99314 w 123058"/>
                <a:gd name="connsiteY2" fmla="*/ 58329 h 59051"/>
                <a:gd name="connsiteX3" fmla="*/ 69685 w 123058"/>
                <a:gd name="connsiteY3" fmla="*/ 59051 h 59051"/>
                <a:gd name="connsiteX4" fmla="*/ 8465 w 123058"/>
                <a:gd name="connsiteY4" fmla="*/ 40572 h 59051"/>
                <a:gd name="connsiteX5" fmla="*/ 0 w 123058"/>
                <a:gd name="connsiteY5" fmla="*/ 33345 h 59051"/>
                <a:gd name="connsiteX6" fmla="*/ 41088 w 123058"/>
                <a:gd name="connsiteY6" fmla="*/ 23022 h 59051"/>
                <a:gd name="connsiteX7" fmla="*/ 91881 w 123058"/>
                <a:gd name="connsiteY7" fmla="*/ 0 h 5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058" h="59051">
                  <a:moveTo>
                    <a:pt x="91881" y="0"/>
                  </a:moveTo>
                  <a:cubicBezTo>
                    <a:pt x="99417" y="16621"/>
                    <a:pt x="113560" y="27564"/>
                    <a:pt x="123058" y="42637"/>
                  </a:cubicBezTo>
                  <a:cubicBezTo>
                    <a:pt x="118000" y="53064"/>
                    <a:pt x="110463" y="58535"/>
                    <a:pt x="99314" y="58329"/>
                  </a:cubicBezTo>
                  <a:cubicBezTo>
                    <a:pt x="89403" y="58122"/>
                    <a:pt x="79596" y="58742"/>
                    <a:pt x="69685" y="59051"/>
                  </a:cubicBezTo>
                  <a:cubicBezTo>
                    <a:pt x="48212" y="57090"/>
                    <a:pt x="29732" y="43256"/>
                    <a:pt x="8465" y="40572"/>
                  </a:cubicBezTo>
                  <a:cubicBezTo>
                    <a:pt x="5059" y="39023"/>
                    <a:pt x="2271" y="36546"/>
                    <a:pt x="0" y="33345"/>
                  </a:cubicBezTo>
                  <a:cubicBezTo>
                    <a:pt x="11769" y="20957"/>
                    <a:pt x="27048" y="20647"/>
                    <a:pt x="41088" y="23022"/>
                  </a:cubicBezTo>
                  <a:cubicBezTo>
                    <a:pt x="63078" y="26532"/>
                    <a:pt x="79492" y="19821"/>
                    <a:pt x="91881" y="0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1552D3CD-6AF0-4710-8C62-8CF88E051A05}"/>
                </a:ext>
              </a:extLst>
            </p:cNvPr>
            <p:cNvSpPr/>
            <p:nvPr/>
          </p:nvSpPr>
          <p:spPr>
            <a:xfrm>
              <a:off x="5552500" y="1217279"/>
              <a:ext cx="108192" cy="59642"/>
            </a:xfrm>
            <a:custGeom>
              <a:avLst/>
              <a:gdLst>
                <a:gd name="connsiteX0" fmla="*/ 46044 w 108192"/>
                <a:gd name="connsiteY0" fmla="*/ 0 h 59642"/>
                <a:gd name="connsiteX1" fmla="*/ 66175 w 108192"/>
                <a:gd name="connsiteY1" fmla="*/ 9085 h 59642"/>
                <a:gd name="connsiteX2" fmla="*/ 108192 w 108192"/>
                <a:gd name="connsiteY2" fmla="*/ 8878 h 59642"/>
                <a:gd name="connsiteX3" fmla="*/ 105818 w 108192"/>
                <a:gd name="connsiteY3" fmla="*/ 12079 h 59642"/>
                <a:gd name="connsiteX4" fmla="*/ 78047 w 108192"/>
                <a:gd name="connsiteY4" fmla="*/ 20338 h 59642"/>
                <a:gd name="connsiteX5" fmla="*/ 68446 w 108192"/>
                <a:gd name="connsiteY5" fmla="*/ 50380 h 59642"/>
                <a:gd name="connsiteX6" fmla="*/ 56780 w 108192"/>
                <a:gd name="connsiteY6" fmla="*/ 57709 h 59642"/>
                <a:gd name="connsiteX7" fmla="*/ 9085 w 108192"/>
                <a:gd name="connsiteY7" fmla="*/ 59568 h 59642"/>
                <a:gd name="connsiteX8" fmla="*/ 8672 w 108192"/>
                <a:gd name="connsiteY8" fmla="*/ 58948 h 59642"/>
                <a:gd name="connsiteX9" fmla="*/ 0 w 108192"/>
                <a:gd name="connsiteY9" fmla="*/ 16518 h 59642"/>
                <a:gd name="connsiteX10" fmla="*/ 46044 w 108192"/>
                <a:gd name="connsiteY10" fmla="*/ 0 h 5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192" h="59642">
                  <a:moveTo>
                    <a:pt x="46044" y="0"/>
                  </a:moveTo>
                  <a:cubicBezTo>
                    <a:pt x="50999" y="7640"/>
                    <a:pt x="58226" y="9188"/>
                    <a:pt x="66175" y="9085"/>
                  </a:cubicBezTo>
                  <a:cubicBezTo>
                    <a:pt x="80215" y="8878"/>
                    <a:pt x="94152" y="8878"/>
                    <a:pt x="108192" y="8878"/>
                  </a:cubicBezTo>
                  <a:cubicBezTo>
                    <a:pt x="107366" y="9911"/>
                    <a:pt x="106747" y="11150"/>
                    <a:pt x="105818" y="12079"/>
                  </a:cubicBezTo>
                  <a:cubicBezTo>
                    <a:pt x="97868" y="21267"/>
                    <a:pt x="84138" y="12388"/>
                    <a:pt x="78047" y="20338"/>
                  </a:cubicBezTo>
                  <a:cubicBezTo>
                    <a:pt x="72266" y="27977"/>
                    <a:pt x="71543" y="40262"/>
                    <a:pt x="68446" y="50380"/>
                  </a:cubicBezTo>
                  <a:cubicBezTo>
                    <a:pt x="66588" y="56471"/>
                    <a:pt x="60910" y="60084"/>
                    <a:pt x="56780" y="57709"/>
                  </a:cubicBezTo>
                  <a:cubicBezTo>
                    <a:pt x="40262" y="48315"/>
                    <a:pt x="24983" y="60703"/>
                    <a:pt x="9085" y="59568"/>
                  </a:cubicBezTo>
                  <a:lnTo>
                    <a:pt x="8672" y="58948"/>
                  </a:lnTo>
                  <a:cubicBezTo>
                    <a:pt x="8362" y="44185"/>
                    <a:pt x="12388" y="28390"/>
                    <a:pt x="0" y="16518"/>
                  </a:cubicBezTo>
                  <a:cubicBezTo>
                    <a:pt x="14350" y="7433"/>
                    <a:pt x="29216" y="413"/>
                    <a:pt x="46044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BDF5C85D-B5DF-48F5-B32C-10ADBCC73247}"/>
                </a:ext>
              </a:extLst>
            </p:cNvPr>
            <p:cNvSpPr/>
            <p:nvPr/>
          </p:nvSpPr>
          <p:spPr>
            <a:xfrm>
              <a:off x="6984394" y="1269310"/>
              <a:ext cx="56013" cy="96044"/>
            </a:xfrm>
            <a:custGeom>
              <a:avLst/>
              <a:gdLst>
                <a:gd name="connsiteX0" fmla="*/ 0 w 56013"/>
                <a:gd name="connsiteY0" fmla="*/ 49141 h 96044"/>
                <a:gd name="connsiteX1" fmla="*/ 0 w 56013"/>
                <a:gd name="connsiteY1" fmla="*/ 25396 h 96044"/>
                <a:gd name="connsiteX2" fmla="*/ 14143 w 56013"/>
                <a:gd name="connsiteY2" fmla="*/ 0 h 96044"/>
                <a:gd name="connsiteX3" fmla="*/ 14763 w 56013"/>
                <a:gd name="connsiteY3" fmla="*/ 516 h 96044"/>
                <a:gd name="connsiteX4" fmla="*/ 22093 w 56013"/>
                <a:gd name="connsiteY4" fmla="*/ 7640 h 96044"/>
                <a:gd name="connsiteX5" fmla="*/ 46457 w 56013"/>
                <a:gd name="connsiteY5" fmla="*/ 56264 h 96044"/>
                <a:gd name="connsiteX6" fmla="*/ 52547 w 56013"/>
                <a:gd name="connsiteY6" fmla="*/ 65865 h 96044"/>
                <a:gd name="connsiteX7" fmla="*/ 54612 w 56013"/>
                <a:gd name="connsiteY7" fmla="*/ 72472 h 96044"/>
                <a:gd name="connsiteX8" fmla="*/ 30558 w 56013"/>
                <a:gd name="connsiteY8" fmla="*/ 90952 h 96044"/>
                <a:gd name="connsiteX9" fmla="*/ 30558 w 56013"/>
                <a:gd name="connsiteY9" fmla="*/ 90952 h 96044"/>
                <a:gd name="connsiteX10" fmla="*/ 0 w 56013"/>
                <a:gd name="connsiteY10" fmla="*/ 49141 h 9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013" h="96044">
                  <a:moveTo>
                    <a:pt x="0" y="49141"/>
                  </a:moveTo>
                  <a:cubicBezTo>
                    <a:pt x="0" y="41191"/>
                    <a:pt x="0" y="33242"/>
                    <a:pt x="0" y="25396"/>
                  </a:cubicBezTo>
                  <a:cubicBezTo>
                    <a:pt x="0" y="13730"/>
                    <a:pt x="4233" y="5059"/>
                    <a:pt x="14143" y="0"/>
                  </a:cubicBezTo>
                  <a:cubicBezTo>
                    <a:pt x="14143" y="0"/>
                    <a:pt x="14763" y="516"/>
                    <a:pt x="14763" y="516"/>
                  </a:cubicBezTo>
                  <a:cubicBezTo>
                    <a:pt x="17860" y="2168"/>
                    <a:pt x="20234" y="4542"/>
                    <a:pt x="22093" y="7640"/>
                  </a:cubicBezTo>
                  <a:cubicBezTo>
                    <a:pt x="30248" y="23848"/>
                    <a:pt x="38301" y="40056"/>
                    <a:pt x="46457" y="56264"/>
                  </a:cubicBezTo>
                  <a:cubicBezTo>
                    <a:pt x="48315" y="59568"/>
                    <a:pt x="50380" y="62768"/>
                    <a:pt x="52547" y="65865"/>
                  </a:cubicBezTo>
                  <a:cubicBezTo>
                    <a:pt x="53890" y="67827"/>
                    <a:pt x="54612" y="70098"/>
                    <a:pt x="54612" y="72472"/>
                  </a:cubicBezTo>
                  <a:cubicBezTo>
                    <a:pt x="60290" y="99830"/>
                    <a:pt x="48005" y="99417"/>
                    <a:pt x="30558" y="90952"/>
                  </a:cubicBezTo>
                  <a:lnTo>
                    <a:pt x="30558" y="90952"/>
                  </a:lnTo>
                  <a:cubicBezTo>
                    <a:pt x="17654" y="79389"/>
                    <a:pt x="11150" y="62252"/>
                    <a:pt x="0" y="49141"/>
                  </a:cubicBezTo>
                  <a:close/>
                </a:path>
              </a:pathLst>
            </a:custGeom>
            <a:solidFill>
              <a:srgbClr val="65C1C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7975D39C-7CA7-4AF8-9421-06E66BBD8135}"/>
                </a:ext>
              </a:extLst>
            </p:cNvPr>
            <p:cNvSpPr/>
            <p:nvPr/>
          </p:nvSpPr>
          <p:spPr>
            <a:xfrm>
              <a:off x="6762183" y="1686426"/>
              <a:ext cx="76647" cy="59631"/>
            </a:xfrm>
            <a:custGeom>
              <a:avLst/>
              <a:gdLst>
                <a:gd name="connsiteX0" fmla="*/ 9234 w 76647"/>
                <a:gd name="connsiteY0" fmla="*/ 59632 h 59631"/>
                <a:gd name="connsiteX1" fmla="*/ 2317 w 76647"/>
                <a:gd name="connsiteY1" fmla="*/ 18027 h 59631"/>
                <a:gd name="connsiteX2" fmla="*/ 9750 w 76647"/>
                <a:gd name="connsiteY2" fmla="*/ 10078 h 59631"/>
                <a:gd name="connsiteX3" fmla="*/ 24410 w 76647"/>
                <a:gd name="connsiteY3" fmla="*/ 8426 h 59631"/>
                <a:gd name="connsiteX4" fmla="*/ 59407 w 76647"/>
                <a:gd name="connsiteY4" fmla="*/ 2129 h 59631"/>
                <a:gd name="connsiteX5" fmla="*/ 76648 w 76647"/>
                <a:gd name="connsiteY5" fmla="*/ 15550 h 59631"/>
                <a:gd name="connsiteX6" fmla="*/ 20074 w 76647"/>
                <a:gd name="connsiteY6" fmla="*/ 56225 h 59631"/>
                <a:gd name="connsiteX7" fmla="*/ 9234 w 76647"/>
                <a:gd name="connsiteY7" fmla="*/ 59632 h 5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647" h="59631">
                  <a:moveTo>
                    <a:pt x="9234" y="59632"/>
                  </a:moveTo>
                  <a:cubicBezTo>
                    <a:pt x="-3464" y="47863"/>
                    <a:pt x="-161" y="32687"/>
                    <a:pt x="2317" y="18027"/>
                  </a:cubicBezTo>
                  <a:cubicBezTo>
                    <a:pt x="2833" y="14930"/>
                    <a:pt x="6653" y="11214"/>
                    <a:pt x="9750" y="10078"/>
                  </a:cubicBezTo>
                  <a:cubicBezTo>
                    <a:pt x="14293" y="8426"/>
                    <a:pt x="19867" y="7291"/>
                    <a:pt x="24410" y="8426"/>
                  </a:cubicBezTo>
                  <a:cubicBezTo>
                    <a:pt x="37108" y="11730"/>
                    <a:pt x="47741" y="9355"/>
                    <a:pt x="59407" y="2129"/>
                  </a:cubicBezTo>
                  <a:cubicBezTo>
                    <a:pt x="69008" y="-3859"/>
                    <a:pt x="75718" y="3471"/>
                    <a:pt x="76648" y="15550"/>
                  </a:cubicBezTo>
                  <a:cubicBezTo>
                    <a:pt x="57445" y="28454"/>
                    <a:pt x="35662" y="37023"/>
                    <a:pt x="20074" y="56225"/>
                  </a:cubicBezTo>
                  <a:cubicBezTo>
                    <a:pt x="17906" y="58806"/>
                    <a:pt x="12950" y="58599"/>
                    <a:pt x="9234" y="59632"/>
                  </a:cubicBezTo>
                  <a:close/>
                </a:path>
              </a:pathLst>
            </a:custGeom>
            <a:solidFill>
              <a:srgbClr val="7BC9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38DB25D5-5F98-4A0C-BF14-6DDA87E74354}"/>
                </a:ext>
              </a:extLst>
            </p:cNvPr>
            <p:cNvSpPr/>
            <p:nvPr/>
          </p:nvSpPr>
          <p:spPr>
            <a:xfrm>
              <a:off x="6395222" y="1076393"/>
              <a:ext cx="125922" cy="61255"/>
            </a:xfrm>
            <a:custGeom>
              <a:avLst/>
              <a:gdLst>
                <a:gd name="connsiteX0" fmla="*/ 0 w 125922"/>
                <a:gd name="connsiteY0" fmla="*/ 41365 h 61255"/>
                <a:gd name="connsiteX1" fmla="*/ 15382 w 125922"/>
                <a:gd name="connsiteY1" fmla="*/ 24538 h 61255"/>
                <a:gd name="connsiteX2" fmla="*/ 15382 w 125922"/>
                <a:gd name="connsiteY2" fmla="*/ 24538 h 61255"/>
                <a:gd name="connsiteX3" fmla="*/ 24777 w 125922"/>
                <a:gd name="connsiteY3" fmla="*/ 23402 h 61255"/>
                <a:gd name="connsiteX4" fmla="*/ 28803 w 125922"/>
                <a:gd name="connsiteY4" fmla="*/ 23402 h 61255"/>
                <a:gd name="connsiteX5" fmla="*/ 61219 w 125922"/>
                <a:gd name="connsiteY5" fmla="*/ 16382 h 61255"/>
                <a:gd name="connsiteX6" fmla="*/ 115006 w 125922"/>
                <a:gd name="connsiteY6" fmla="*/ 174 h 61255"/>
                <a:gd name="connsiteX7" fmla="*/ 123678 w 125922"/>
                <a:gd name="connsiteY7" fmla="*/ 23608 h 61255"/>
                <a:gd name="connsiteX8" fmla="*/ 78770 w 125922"/>
                <a:gd name="connsiteY8" fmla="*/ 58812 h 61255"/>
                <a:gd name="connsiteX9" fmla="*/ 68962 w 125922"/>
                <a:gd name="connsiteY9" fmla="*/ 61187 h 61255"/>
                <a:gd name="connsiteX10" fmla="*/ 3407 w 125922"/>
                <a:gd name="connsiteY10" fmla="*/ 45391 h 61255"/>
                <a:gd name="connsiteX11" fmla="*/ 0 w 125922"/>
                <a:gd name="connsiteY11" fmla="*/ 41365 h 6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922" h="61255">
                  <a:moveTo>
                    <a:pt x="0" y="41365"/>
                  </a:moveTo>
                  <a:cubicBezTo>
                    <a:pt x="5162" y="35790"/>
                    <a:pt x="10220" y="30112"/>
                    <a:pt x="15382" y="24538"/>
                  </a:cubicBezTo>
                  <a:lnTo>
                    <a:pt x="15382" y="24538"/>
                  </a:lnTo>
                  <a:cubicBezTo>
                    <a:pt x="18273" y="22060"/>
                    <a:pt x="21473" y="21647"/>
                    <a:pt x="24777" y="23402"/>
                  </a:cubicBezTo>
                  <a:cubicBezTo>
                    <a:pt x="26119" y="22679"/>
                    <a:pt x="27461" y="22679"/>
                    <a:pt x="28803" y="23402"/>
                  </a:cubicBezTo>
                  <a:cubicBezTo>
                    <a:pt x="38920" y="17001"/>
                    <a:pt x="51618" y="25054"/>
                    <a:pt x="61219" y="16382"/>
                  </a:cubicBezTo>
                  <a:cubicBezTo>
                    <a:pt x="78357" y="7710"/>
                    <a:pt x="95288" y="-1375"/>
                    <a:pt x="115006" y="174"/>
                  </a:cubicBezTo>
                  <a:cubicBezTo>
                    <a:pt x="123987" y="5232"/>
                    <a:pt x="129149" y="12046"/>
                    <a:pt x="123678" y="23608"/>
                  </a:cubicBezTo>
                  <a:cubicBezTo>
                    <a:pt x="109225" y="36100"/>
                    <a:pt x="88784" y="39610"/>
                    <a:pt x="78770" y="58812"/>
                  </a:cubicBezTo>
                  <a:cubicBezTo>
                    <a:pt x="75776" y="60774"/>
                    <a:pt x="72472" y="61496"/>
                    <a:pt x="68962" y="61187"/>
                  </a:cubicBezTo>
                  <a:cubicBezTo>
                    <a:pt x="50483" y="39610"/>
                    <a:pt x="24983" y="52308"/>
                    <a:pt x="3407" y="45391"/>
                  </a:cubicBezTo>
                  <a:cubicBezTo>
                    <a:pt x="2271" y="44153"/>
                    <a:pt x="1136" y="42810"/>
                    <a:pt x="0" y="41365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62CBC9B8-D281-400D-ABFF-C412D5932B6E}"/>
                </a:ext>
              </a:extLst>
            </p:cNvPr>
            <p:cNvSpPr/>
            <p:nvPr/>
          </p:nvSpPr>
          <p:spPr>
            <a:xfrm>
              <a:off x="6608628" y="1744466"/>
              <a:ext cx="85877" cy="46190"/>
            </a:xfrm>
            <a:custGeom>
              <a:avLst/>
              <a:gdLst>
                <a:gd name="connsiteX0" fmla="*/ 24038 w 85877"/>
                <a:gd name="connsiteY0" fmla="*/ 249 h 46190"/>
                <a:gd name="connsiteX1" fmla="*/ 85877 w 85877"/>
                <a:gd name="connsiteY1" fmla="*/ 25852 h 46190"/>
                <a:gd name="connsiteX2" fmla="*/ 85567 w 85877"/>
                <a:gd name="connsiteY2" fmla="*/ 25646 h 46190"/>
                <a:gd name="connsiteX3" fmla="*/ 77412 w 85877"/>
                <a:gd name="connsiteY3" fmla="*/ 33182 h 46190"/>
                <a:gd name="connsiteX4" fmla="*/ 24348 w 85877"/>
                <a:gd name="connsiteY4" fmla="*/ 42267 h 46190"/>
                <a:gd name="connsiteX5" fmla="*/ 500 w 85877"/>
                <a:gd name="connsiteY5" fmla="*/ 42370 h 46190"/>
                <a:gd name="connsiteX6" fmla="*/ 397 w 85877"/>
                <a:gd name="connsiteY6" fmla="*/ 42473 h 46190"/>
                <a:gd name="connsiteX7" fmla="*/ 24038 w 85877"/>
                <a:gd name="connsiteY7" fmla="*/ 249 h 46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877" h="46190">
                  <a:moveTo>
                    <a:pt x="24038" y="249"/>
                  </a:moveTo>
                  <a:cubicBezTo>
                    <a:pt x="48299" y="-1712"/>
                    <a:pt x="68533" y="7992"/>
                    <a:pt x="85877" y="25852"/>
                  </a:cubicBezTo>
                  <a:cubicBezTo>
                    <a:pt x="85877" y="25852"/>
                    <a:pt x="85567" y="25646"/>
                    <a:pt x="85567" y="25646"/>
                  </a:cubicBezTo>
                  <a:cubicBezTo>
                    <a:pt x="82057" y="27194"/>
                    <a:pt x="80199" y="30704"/>
                    <a:pt x="77412" y="33182"/>
                  </a:cubicBezTo>
                  <a:cubicBezTo>
                    <a:pt x="59758" y="36176"/>
                    <a:pt x="42002" y="39273"/>
                    <a:pt x="24348" y="42267"/>
                  </a:cubicBezTo>
                  <a:cubicBezTo>
                    <a:pt x="16399" y="47635"/>
                    <a:pt x="8450" y="47326"/>
                    <a:pt x="500" y="42370"/>
                  </a:cubicBezTo>
                  <a:lnTo>
                    <a:pt x="397" y="42473"/>
                  </a:lnTo>
                  <a:cubicBezTo>
                    <a:pt x="-2700" y="21103"/>
                    <a:pt x="12992" y="12225"/>
                    <a:pt x="24038" y="249"/>
                  </a:cubicBezTo>
                  <a:close/>
                </a:path>
              </a:pathLst>
            </a:custGeom>
            <a:solidFill>
              <a:srgbClr val="75C6C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2D75495C-F641-402D-87D5-3A428FA39349}"/>
                </a:ext>
              </a:extLst>
            </p:cNvPr>
            <p:cNvSpPr/>
            <p:nvPr/>
          </p:nvSpPr>
          <p:spPr>
            <a:xfrm>
              <a:off x="5432436" y="1367901"/>
              <a:ext cx="36855" cy="95937"/>
            </a:xfrm>
            <a:custGeom>
              <a:avLst/>
              <a:gdLst>
                <a:gd name="connsiteX0" fmla="*/ 36856 w 36855"/>
                <a:gd name="connsiteY0" fmla="*/ 92707 h 95937"/>
                <a:gd name="connsiteX1" fmla="*/ 21886 w 36855"/>
                <a:gd name="connsiteY1" fmla="*/ 95804 h 95937"/>
                <a:gd name="connsiteX2" fmla="*/ 5368 w 36855"/>
                <a:gd name="connsiteY2" fmla="*/ 77634 h 95937"/>
                <a:gd name="connsiteX3" fmla="*/ 0 w 36855"/>
                <a:gd name="connsiteY3" fmla="*/ 9911 h 95937"/>
                <a:gd name="connsiteX4" fmla="*/ 5884 w 36855"/>
                <a:gd name="connsiteY4" fmla="*/ 0 h 95937"/>
                <a:gd name="connsiteX5" fmla="*/ 32520 w 36855"/>
                <a:gd name="connsiteY5" fmla="*/ 38507 h 95937"/>
                <a:gd name="connsiteX6" fmla="*/ 33552 w 36855"/>
                <a:gd name="connsiteY6" fmla="*/ 57400 h 95937"/>
                <a:gd name="connsiteX7" fmla="*/ 36856 w 36855"/>
                <a:gd name="connsiteY7" fmla="*/ 92707 h 95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855" h="95937">
                  <a:moveTo>
                    <a:pt x="36856" y="92707"/>
                  </a:moveTo>
                  <a:cubicBezTo>
                    <a:pt x="31900" y="93739"/>
                    <a:pt x="26945" y="95391"/>
                    <a:pt x="21886" y="95804"/>
                  </a:cubicBezTo>
                  <a:cubicBezTo>
                    <a:pt x="8156" y="96939"/>
                    <a:pt x="2374" y="90848"/>
                    <a:pt x="5368" y="77634"/>
                  </a:cubicBezTo>
                  <a:cubicBezTo>
                    <a:pt x="10633" y="54303"/>
                    <a:pt x="10737" y="31590"/>
                    <a:pt x="0" y="9911"/>
                  </a:cubicBezTo>
                  <a:cubicBezTo>
                    <a:pt x="1961" y="6607"/>
                    <a:pt x="3923" y="3304"/>
                    <a:pt x="5884" y="0"/>
                  </a:cubicBezTo>
                  <a:cubicBezTo>
                    <a:pt x="16828" y="11046"/>
                    <a:pt x="17034" y="30352"/>
                    <a:pt x="32520" y="38507"/>
                  </a:cubicBezTo>
                  <a:cubicBezTo>
                    <a:pt x="38404" y="41604"/>
                    <a:pt x="36752" y="51205"/>
                    <a:pt x="33552" y="57400"/>
                  </a:cubicBezTo>
                  <a:cubicBezTo>
                    <a:pt x="27048" y="70304"/>
                    <a:pt x="31694" y="81454"/>
                    <a:pt x="36856" y="92707"/>
                  </a:cubicBezTo>
                  <a:close/>
                </a:path>
              </a:pathLst>
            </a:custGeom>
            <a:solidFill>
              <a:srgbClr val="9BD4D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83016636-FD83-4C5D-9DF7-4D649F8D973B}"/>
                </a:ext>
              </a:extLst>
            </p:cNvPr>
            <p:cNvSpPr/>
            <p:nvPr/>
          </p:nvSpPr>
          <p:spPr>
            <a:xfrm>
              <a:off x="6869905" y="1155884"/>
              <a:ext cx="84550" cy="62220"/>
            </a:xfrm>
            <a:custGeom>
              <a:avLst/>
              <a:gdLst>
                <a:gd name="connsiteX0" fmla="*/ 84551 w 84550"/>
                <a:gd name="connsiteY0" fmla="*/ 62014 h 62220"/>
                <a:gd name="connsiteX1" fmla="*/ 53270 w 84550"/>
                <a:gd name="connsiteY1" fmla="*/ 62221 h 62220"/>
                <a:gd name="connsiteX2" fmla="*/ 27564 w 84550"/>
                <a:gd name="connsiteY2" fmla="*/ 37857 h 62220"/>
                <a:gd name="connsiteX3" fmla="*/ 0 w 84550"/>
                <a:gd name="connsiteY3" fmla="*/ 3686 h 62220"/>
                <a:gd name="connsiteX4" fmla="*/ 2994 w 84550"/>
                <a:gd name="connsiteY4" fmla="*/ 279 h 62220"/>
                <a:gd name="connsiteX5" fmla="*/ 14866 w 84550"/>
                <a:gd name="connsiteY5" fmla="*/ 3892 h 62220"/>
                <a:gd name="connsiteX6" fmla="*/ 77015 w 84550"/>
                <a:gd name="connsiteY6" fmla="*/ 43845 h 62220"/>
                <a:gd name="connsiteX7" fmla="*/ 82796 w 84550"/>
                <a:gd name="connsiteY7" fmla="*/ 53859 h 62220"/>
                <a:gd name="connsiteX8" fmla="*/ 84551 w 84550"/>
                <a:gd name="connsiteY8" fmla="*/ 62014 h 62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50" h="62220">
                  <a:moveTo>
                    <a:pt x="84551" y="62014"/>
                  </a:moveTo>
                  <a:cubicBezTo>
                    <a:pt x="74124" y="62118"/>
                    <a:pt x="63697" y="62118"/>
                    <a:pt x="53270" y="62221"/>
                  </a:cubicBezTo>
                  <a:cubicBezTo>
                    <a:pt x="44702" y="54168"/>
                    <a:pt x="35823" y="46426"/>
                    <a:pt x="27564" y="37857"/>
                  </a:cubicBezTo>
                  <a:cubicBezTo>
                    <a:pt x="17550" y="27327"/>
                    <a:pt x="6091" y="18035"/>
                    <a:pt x="0" y="3686"/>
                  </a:cubicBezTo>
                  <a:cubicBezTo>
                    <a:pt x="1032" y="2550"/>
                    <a:pt x="1962" y="1414"/>
                    <a:pt x="2994" y="279"/>
                  </a:cubicBezTo>
                  <a:cubicBezTo>
                    <a:pt x="7433" y="-341"/>
                    <a:pt x="11666" y="-237"/>
                    <a:pt x="14866" y="3892"/>
                  </a:cubicBezTo>
                  <a:cubicBezTo>
                    <a:pt x="35617" y="17210"/>
                    <a:pt x="56264" y="30527"/>
                    <a:pt x="77015" y="43845"/>
                  </a:cubicBezTo>
                  <a:cubicBezTo>
                    <a:pt x="78254" y="47664"/>
                    <a:pt x="80628" y="50762"/>
                    <a:pt x="82796" y="53859"/>
                  </a:cubicBezTo>
                  <a:cubicBezTo>
                    <a:pt x="83415" y="56543"/>
                    <a:pt x="84035" y="59227"/>
                    <a:pt x="84551" y="62014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169462C1-AC7E-4513-B873-F74EC7C18194}"/>
                </a:ext>
              </a:extLst>
            </p:cNvPr>
            <p:cNvSpPr/>
            <p:nvPr/>
          </p:nvSpPr>
          <p:spPr>
            <a:xfrm>
              <a:off x="6510228" y="1068102"/>
              <a:ext cx="100242" cy="45299"/>
            </a:xfrm>
            <a:custGeom>
              <a:avLst/>
              <a:gdLst>
                <a:gd name="connsiteX0" fmla="*/ 7536 w 100242"/>
                <a:gd name="connsiteY0" fmla="*/ 32829 h 45299"/>
                <a:gd name="connsiteX1" fmla="*/ 0 w 100242"/>
                <a:gd name="connsiteY1" fmla="*/ 8362 h 45299"/>
                <a:gd name="connsiteX2" fmla="*/ 4955 w 100242"/>
                <a:gd name="connsiteY2" fmla="*/ 6401 h 45299"/>
                <a:gd name="connsiteX3" fmla="*/ 83828 w 100242"/>
                <a:gd name="connsiteY3" fmla="*/ 0 h 45299"/>
                <a:gd name="connsiteX4" fmla="*/ 91881 w 100242"/>
                <a:gd name="connsiteY4" fmla="*/ 929 h 45299"/>
                <a:gd name="connsiteX5" fmla="*/ 100036 w 100242"/>
                <a:gd name="connsiteY5" fmla="*/ 7227 h 45299"/>
                <a:gd name="connsiteX6" fmla="*/ 100243 w 100242"/>
                <a:gd name="connsiteY6" fmla="*/ 6814 h 45299"/>
                <a:gd name="connsiteX7" fmla="*/ 99417 w 100242"/>
                <a:gd name="connsiteY7" fmla="*/ 16105 h 45299"/>
                <a:gd name="connsiteX8" fmla="*/ 98385 w 100242"/>
                <a:gd name="connsiteY8" fmla="*/ 20544 h 45299"/>
                <a:gd name="connsiteX9" fmla="*/ 92707 w 100242"/>
                <a:gd name="connsiteY9" fmla="*/ 27048 h 45299"/>
                <a:gd name="connsiteX10" fmla="*/ 88784 w 100242"/>
                <a:gd name="connsiteY10" fmla="*/ 28390 h 45299"/>
                <a:gd name="connsiteX11" fmla="*/ 84861 w 100242"/>
                <a:gd name="connsiteY11" fmla="*/ 28597 h 45299"/>
                <a:gd name="connsiteX12" fmla="*/ 80938 w 100242"/>
                <a:gd name="connsiteY12" fmla="*/ 28287 h 45299"/>
                <a:gd name="connsiteX13" fmla="*/ 77221 w 100242"/>
                <a:gd name="connsiteY13" fmla="*/ 28287 h 45299"/>
                <a:gd name="connsiteX14" fmla="*/ 73401 w 100242"/>
                <a:gd name="connsiteY14" fmla="*/ 28493 h 45299"/>
                <a:gd name="connsiteX15" fmla="*/ 69685 w 100242"/>
                <a:gd name="connsiteY15" fmla="*/ 29319 h 45299"/>
                <a:gd name="connsiteX16" fmla="*/ 62355 w 100242"/>
                <a:gd name="connsiteY16" fmla="*/ 31074 h 45299"/>
                <a:gd name="connsiteX17" fmla="*/ 55128 w 100242"/>
                <a:gd name="connsiteY17" fmla="*/ 32933 h 45299"/>
                <a:gd name="connsiteX18" fmla="*/ 48212 w 100242"/>
                <a:gd name="connsiteY18" fmla="*/ 36236 h 45299"/>
                <a:gd name="connsiteX19" fmla="*/ 41191 w 100242"/>
                <a:gd name="connsiteY19" fmla="*/ 40262 h 45299"/>
                <a:gd name="connsiteX20" fmla="*/ 29629 w 100242"/>
                <a:gd name="connsiteY20" fmla="*/ 45114 h 45299"/>
                <a:gd name="connsiteX21" fmla="*/ 20957 w 100242"/>
                <a:gd name="connsiteY21" fmla="*/ 44495 h 45299"/>
                <a:gd name="connsiteX22" fmla="*/ 9807 w 100242"/>
                <a:gd name="connsiteY22" fmla="*/ 36959 h 45299"/>
                <a:gd name="connsiteX23" fmla="*/ 7536 w 100242"/>
                <a:gd name="connsiteY23" fmla="*/ 32829 h 4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242" h="45299">
                  <a:moveTo>
                    <a:pt x="7536" y="32829"/>
                  </a:moveTo>
                  <a:cubicBezTo>
                    <a:pt x="7949" y="23641"/>
                    <a:pt x="3200" y="16311"/>
                    <a:pt x="0" y="8362"/>
                  </a:cubicBezTo>
                  <a:cubicBezTo>
                    <a:pt x="1342" y="6917"/>
                    <a:pt x="3097" y="6297"/>
                    <a:pt x="4955" y="6401"/>
                  </a:cubicBezTo>
                  <a:cubicBezTo>
                    <a:pt x="30868" y="-1342"/>
                    <a:pt x="58019" y="9291"/>
                    <a:pt x="83828" y="0"/>
                  </a:cubicBezTo>
                  <a:cubicBezTo>
                    <a:pt x="86512" y="310"/>
                    <a:pt x="89197" y="619"/>
                    <a:pt x="91881" y="929"/>
                  </a:cubicBezTo>
                  <a:cubicBezTo>
                    <a:pt x="94565" y="3097"/>
                    <a:pt x="97249" y="5162"/>
                    <a:pt x="100036" y="7227"/>
                  </a:cubicBezTo>
                  <a:cubicBezTo>
                    <a:pt x="100036" y="7227"/>
                    <a:pt x="100243" y="6814"/>
                    <a:pt x="100243" y="6814"/>
                  </a:cubicBezTo>
                  <a:cubicBezTo>
                    <a:pt x="99933" y="9911"/>
                    <a:pt x="99624" y="13008"/>
                    <a:pt x="99417" y="16105"/>
                  </a:cubicBezTo>
                  <a:cubicBezTo>
                    <a:pt x="99107" y="17550"/>
                    <a:pt x="98694" y="19099"/>
                    <a:pt x="98385" y="20544"/>
                  </a:cubicBezTo>
                  <a:cubicBezTo>
                    <a:pt x="96939" y="23125"/>
                    <a:pt x="94978" y="25293"/>
                    <a:pt x="92707" y="27048"/>
                  </a:cubicBezTo>
                  <a:cubicBezTo>
                    <a:pt x="91468" y="27461"/>
                    <a:pt x="90126" y="27977"/>
                    <a:pt x="88784" y="28390"/>
                  </a:cubicBezTo>
                  <a:cubicBezTo>
                    <a:pt x="87442" y="28493"/>
                    <a:pt x="86099" y="28493"/>
                    <a:pt x="84861" y="28597"/>
                  </a:cubicBezTo>
                  <a:cubicBezTo>
                    <a:pt x="83519" y="28493"/>
                    <a:pt x="82280" y="28287"/>
                    <a:pt x="80938" y="28287"/>
                  </a:cubicBezTo>
                  <a:cubicBezTo>
                    <a:pt x="81041" y="28390"/>
                    <a:pt x="77221" y="28287"/>
                    <a:pt x="77221" y="28287"/>
                  </a:cubicBezTo>
                  <a:cubicBezTo>
                    <a:pt x="77221" y="28287"/>
                    <a:pt x="73401" y="28390"/>
                    <a:pt x="73401" y="28493"/>
                  </a:cubicBezTo>
                  <a:cubicBezTo>
                    <a:pt x="73401" y="28597"/>
                    <a:pt x="69685" y="29216"/>
                    <a:pt x="69685" y="29319"/>
                  </a:cubicBezTo>
                  <a:cubicBezTo>
                    <a:pt x="67310" y="30145"/>
                    <a:pt x="64833" y="30661"/>
                    <a:pt x="62355" y="31074"/>
                  </a:cubicBezTo>
                  <a:cubicBezTo>
                    <a:pt x="59981" y="31797"/>
                    <a:pt x="57503" y="32313"/>
                    <a:pt x="55128" y="32933"/>
                  </a:cubicBezTo>
                  <a:cubicBezTo>
                    <a:pt x="52754" y="33965"/>
                    <a:pt x="50483" y="34997"/>
                    <a:pt x="48212" y="36236"/>
                  </a:cubicBezTo>
                  <a:cubicBezTo>
                    <a:pt x="45940" y="37785"/>
                    <a:pt x="43566" y="39024"/>
                    <a:pt x="41191" y="40262"/>
                  </a:cubicBezTo>
                  <a:cubicBezTo>
                    <a:pt x="37475" y="42327"/>
                    <a:pt x="33655" y="44082"/>
                    <a:pt x="29629" y="45114"/>
                  </a:cubicBezTo>
                  <a:cubicBezTo>
                    <a:pt x="26738" y="45527"/>
                    <a:pt x="23848" y="45218"/>
                    <a:pt x="20957" y="44495"/>
                  </a:cubicBezTo>
                  <a:cubicBezTo>
                    <a:pt x="16724" y="42843"/>
                    <a:pt x="13008" y="40366"/>
                    <a:pt x="9807" y="36959"/>
                  </a:cubicBezTo>
                  <a:cubicBezTo>
                    <a:pt x="8982" y="35617"/>
                    <a:pt x="8259" y="34275"/>
                    <a:pt x="7536" y="32829"/>
                  </a:cubicBezTo>
                  <a:close/>
                </a:path>
              </a:pathLst>
            </a:custGeom>
            <a:solidFill>
              <a:srgbClr val="6CC3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873F108C-8FC6-41B9-A013-6F56996600C2}"/>
                </a:ext>
              </a:extLst>
            </p:cNvPr>
            <p:cNvSpPr/>
            <p:nvPr/>
          </p:nvSpPr>
          <p:spPr>
            <a:xfrm>
              <a:off x="6788329" y="1113576"/>
              <a:ext cx="84133" cy="46303"/>
            </a:xfrm>
            <a:custGeom>
              <a:avLst/>
              <a:gdLst>
                <a:gd name="connsiteX0" fmla="*/ 81575 w 84133"/>
                <a:gd name="connsiteY0" fmla="*/ 45890 h 46303"/>
                <a:gd name="connsiteX1" fmla="*/ 8794 w 84133"/>
                <a:gd name="connsiteY1" fmla="*/ 28031 h 46303"/>
                <a:gd name="connsiteX2" fmla="*/ 4870 w 84133"/>
                <a:gd name="connsiteY2" fmla="*/ 4183 h 46303"/>
                <a:gd name="connsiteX3" fmla="*/ 28821 w 84133"/>
                <a:gd name="connsiteY3" fmla="*/ 2634 h 46303"/>
                <a:gd name="connsiteX4" fmla="*/ 73729 w 84133"/>
                <a:gd name="connsiteY4" fmla="*/ 29373 h 46303"/>
                <a:gd name="connsiteX5" fmla="*/ 81472 w 84133"/>
                <a:gd name="connsiteY5" fmla="*/ 37528 h 46303"/>
                <a:gd name="connsiteX6" fmla="*/ 81472 w 84133"/>
                <a:gd name="connsiteY6" fmla="*/ 37528 h 46303"/>
                <a:gd name="connsiteX7" fmla="*/ 83743 w 84133"/>
                <a:gd name="connsiteY7" fmla="*/ 43413 h 46303"/>
                <a:gd name="connsiteX8" fmla="*/ 81266 w 84133"/>
                <a:gd name="connsiteY8" fmla="*/ 46303 h 46303"/>
                <a:gd name="connsiteX9" fmla="*/ 81575 w 84133"/>
                <a:gd name="connsiteY9" fmla="*/ 45890 h 4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133" h="46303">
                  <a:moveTo>
                    <a:pt x="81575" y="45890"/>
                  </a:moveTo>
                  <a:cubicBezTo>
                    <a:pt x="57108" y="41348"/>
                    <a:pt x="34809" y="26482"/>
                    <a:pt x="8794" y="28031"/>
                  </a:cubicBezTo>
                  <a:cubicBezTo>
                    <a:pt x="-1530" y="28650"/>
                    <a:pt x="-2666" y="19875"/>
                    <a:pt x="4870" y="4183"/>
                  </a:cubicBezTo>
                  <a:cubicBezTo>
                    <a:pt x="12510" y="-2115"/>
                    <a:pt x="20666" y="-153"/>
                    <a:pt x="28821" y="2634"/>
                  </a:cubicBezTo>
                  <a:cubicBezTo>
                    <a:pt x="45133" y="8828"/>
                    <a:pt x="60412" y="17191"/>
                    <a:pt x="73729" y="29373"/>
                  </a:cubicBezTo>
                  <a:cubicBezTo>
                    <a:pt x="76104" y="32263"/>
                    <a:pt x="78582" y="35257"/>
                    <a:pt x="81472" y="37528"/>
                  </a:cubicBezTo>
                  <a:lnTo>
                    <a:pt x="81472" y="37528"/>
                  </a:lnTo>
                  <a:cubicBezTo>
                    <a:pt x="83950" y="39593"/>
                    <a:pt x="84673" y="41555"/>
                    <a:pt x="83743" y="43413"/>
                  </a:cubicBezTo>
                  <a:cubicBezTo>
                    <a:pt x="82917" y="45271"/>
                    <a:pt x="82092" y="46303"/>
                    <a:pt x="81266" y="46303"/>
                  </a:cubicBezTo>
                  <a:lnTo>
                    <a:pt x="81575" y="45890"/>
                  </a:lnTo>
                  <a:close/>
                </a:path>
              </a:pathLst>
            </a:custGeom>
            <a:solidFill>
              <a:srgbClr val="89CDD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FB659E0B-20B1-4B02-BE45-A97F695B5BE7}"/>
                </a:ext>
              </a:extLst>
            </p:cNvPr>
            <p:cNvSpPr/>
            <p:nvPr/>
          </p:nvSpPr>
          <p:spPr>
            <a:xfrm>
              <a:off x="6548529" y="1744715"/>
              <a:ext cx="84138" cy="47315"/>
            </a:xfrm>
            <a:custGeom>
              <a:avLst/>
              <a:gdLst>
                <a:gd name="connsiteX0" fmla="*/ 84138 w 84138"/>
                <a:gd name="connsiteY0" fmla="*/ 0 h 47315"/>
                <a:gd name="connsiteX1" fmla="*/ 78666 w 84138"/>
                <a:gd name="connsiteY1" fmla="*/ 13834 h 47315"/>
                <a:gd name="connsiteX2" fmla="*/ 60497 w 84138"/>
                <a:gd name="connsiteY2" fmla="*/ 42327 h 47315"/>
                <a:gd name="connsiteX3" fmla="*/ 0 w 84138"/>
                <a:gd name="connsiteY3" fmla="*/ 42121 h 47315"/>
                <a:gd name="connsiteX4" fmla="*/ 4749 w 84138"/>
                <a:gd name="connsiteY4" fmla="*/ 36339 h 47315"/>
                <a:gd name="connsiteX5" fmla="*/ 7536 w 84138"/>
                <a:gd name="connsiteY5" fmla="*/ 8259 h 47315"/>
                <a:gd name="connsiteX6" fmla="*/ 30661 w 84138"/>
                <a:gd name="connsiteY6" fmla="*/ 13318 h 47315"/>
                <a:gd name="connsiteX7" fmla="*/ 33346 w 84138"/>
                <a:gd name="connsiteY7" fmla="*/ 20854 h 47315"/>
                <a:gd name="connsiteX8" fmla="*/ 56987 w 84138"/>
                <a:gd name="connsiteY8" fmla="*/ 23641 h 47315"/>
                <a:gd name="connsiteX9" fmla="*/ 76395 w 84138"/>
                <a:gd name="connsiteY9" fmla="*/ 0 h 47315"/>
                <a:gd name="connsiteX10" fmla="*/ 84138 w 84138"/>
                <a:gd name="connsiteY10" fmla="*/ 0 h 4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138" h="47315">
                  <a:moveTo>
                    <a:pt x="84138" y="0"/>
                  </a:moveTo>
                  <a:cubicBezTo>
                    <a:pt x="82383" y="4749"/>
                    <a:pt x="81764" y="10943"/>
                    <a:pt x="78666" y="13834"/>
                  </a:cubicBezTo>
                  <a:cubicBezTo>
                    <a:pt x="70201" y="21680"/>
                    <a:pt x="65452" y="31900"/>
                    <a:pt x="60497" y="42327"/>
                  </a:cubicBezTo>
                  <a:cubicBezTo>
                    <a:pt x="40262" y="52754"/>
                    <a:pt x="20131" y="43876"/>
                    <a:pt x="0" y="42121"/>
                  </a:cubicBezTo>
                  <a:cubicBezTo>
                    <a:pt x="1549" y="40159"/>
                    <a:pt x="2787" y="37578"/>
                    <a:pt x="4749" y="36339"/>
                  </a:cubicBezTo>
                  <a:cubicBezTo>
                    <a:pt x="21989" y="25396"/>
                    <a:pt x="21989" y="25396"/>
                    <a:pt x="7536" y="8259"/>
                  </a:cubicBezTo>
                  <a:cubicBezTo>
                    <a:pt x="24777" y="1755"/>
                    <a:pt x="24880" y="1652"/>
                    <a:pt x="30661" y="13318"/>
                  </a:cubicBezTo>
                  <a:cubicBezTo>
                    <a:pt x="31900" y="15692"/>
                    <a:pt x="32003" y="18583"/>
                    <a:pt x="33346" y="20854"/>
                  </a:cubicBezTo>
                  <a:cubicBezTo>
                    <a:pt x="40262" y="33036"/>
                    <a:pt x="49347" y="34378"/>
                    <a:pt x="56987" y="23641"/>
                  </a:cubicBezTo>
                  <a:cubicBezTo>
                    <a:pt x="62974" y="15176"/>
                    <a:pt x="66072" y="4129"/>
                    <a:pt x="76395" y="0"/>
                  </a:cubicBezTo>
                  <a:cubicBezTo>
                    <a:pt x="78976" y="0"/>
                    <a:pt x="81557" y="0"/>
                    <a:pt x="84138" y="0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4159398E-94DD-4B1B-A239-271DDBAE6A3E}"/>
                </a:ext>
              </a:extLst>
            </p:cNvPr>
            <p:cNvSpPr/>
            <p:nvPr/>
          </p:nvSpPr>
          <p:spPr>
            <a:xfrm>
              <a:off x="7014976" y="1341782"/>
              <a:ext cx="46433" cy="64403"/>
            </a:xfrm>
            <a:custGeom>
              <a:avLst/>
              <a:gdLst>
                <a:gd name="connsiteX0" fmla="*/ 80 w 46433"/>
                <a:gd name="connsiteY0" fmla="*/ 18479 h 64403"/>
                <a:gd name="connsiteX1" fmla="*/ 24134 w 46433"/>
                <a:gd name="connsiteY1" fmla="*/ 0 h 64403"/>
                <a:gd name="connsiteX2" fmla="*/ 46433 w 46433"/>
                <a:gd name="connsiteY2" fmla="*/ 51825 h 64403"/>
                <a:gd name="connsiteX3" fmla="*/ 35593 w 46433"/>
                <a:gd name="connsiteY3" fmla="*/ 62561 h 64403"/>
                <a:gd name="connsiteX4" fmla="*/ 15462 w 46433"/>
                <a:gd name="connsiteY4" fmla="*/ 54819 h 64403"/>
                <a:gd name="connsiteX5" fmla="*/ 80 w 46433"/>
                <a:gd name="connsiteY5" fmla="*/ 18479 h 6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33" h="64403">
                  <a:moveTo>
                    <a:pt x="80" y="18479"/>
                  </a:moveTo>
                  <a:cubicBezTo>
                    <a:pt x="12468" y="19099"/>
                    <a:pt x="22895" y="16724"/>
                    <a:pt x="24134" y="0"/>
                  </a:cubicBezTo>
                  <a:cubicBezTo>
                    <a:pt x="30225" y="17963"/>
                    <a:pt x="44162" y="31900"/>
                    <a:pt x="46433" y="51825"/>
                  </a:cubicBezTo>
                  <a:cubicBezTo>
                    <a:pt x="42820" y="55438"/>
                    <a:pt x="39826" y="60084"/>
                    <a:pt x="35593" y="62561"/>
                  </a:cubicBezTo>
                  <a:cubicBezTo>
                    <a:pt x="28057" y="66897"/>
                    <a:pt x="17424" y="63284"/>
                    <a:pt x="15462" y="54819"/>
                  </a:cubicBezTo>
                  <a:cubicBezTo>
                    <a:pt x="12365" y="41295"/>
                    <a:pt x="-1159" y="33655"/>
                    <a:pt x="80" y="18479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F9BBF6FC-FDB6-4B00-B3F0-7C2549889F3D}"/>
                </a:ext>
              </a:extLst>
            </p:cNvPr>
            <p:cNvSpPr/>
            <p:nvPr/>
          </p:nvSpPr>
          <p:spPr>
            <a:xfrm>
              <a:off x="6272680" y="1665630"/>
              <a:ext cx="69581" cy="79704"/>
            </a:xfrm>
            <a:custGeom>
              <a:avLst/>
              <a:gdLst>
                <a:gd name="connsiteX0" fmla="*/ 69169 w 69581"/>
                <a:gd name="connsiteY0" fmla="*/ 3826 h 79704"/>
                <a:gd name="connsiteX1" fmla="*/ 66175 w 69581"/>
                <a:gd name="connsiteY1" fmla="*/ 27364 h 79704"/>
                <a:gd name="connsiteX2" fmla="*/ 69582 w 69581"/>
                <a:gd name="connsiteY2" fmla="*/ 37687 h 79704"/>
                <a:gd name="connsiteX3" fmla="*/ 23848 w 69581"/>
                <a:gd name="connsiteY3" fmla="*/ 79705 h 79704"/>
                <a:gd name="connsiteX4" fmla="*/ 516 w 69581"/>
                <a:gd name="connsiteY4" fmla="*/ 71136 h 79704"/>
                <a:gd name="connsiteX5" fmla="*/ 0 w 69581"/>
                <a:gd name="connsiteY5" fmla="*/ 70413 h 79704"/>
                <a:gd name="connsiteX6" fmla="*/ 59051 w 69581"/>
                <a:gd name="connsiteY6" fmla="*/ 6 h 79704"/>
                <a:gd name="connsiteX7" fmla="*/ 69169 w 69581"/>
                <a:gd name="connsiteY7" fmla="*/ 3826 h 7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581" h="79704">
                  <a:moveTo>
                    <a:pt x="69169" y="3826"/>
                  </a:moveTo>
                  <a:cubicBezTo>
                    <a:pt x="68136" y="11672"/>
                    <a:pt x="67310" y="19518"/>
                    <a:pt x="66175" y="27364"/>
                  </a:cubicBezTo>
                  <a:cubicBezTo>
                    <a:pt x="65555" y="31596"/>
                    <a:pt x="66381" y="35106"/>
                    <a:pt x="69582" y="37687"/>
                  </a:cubicBezTo>
                  <a:cubicBezTo>
                    <a:pt x="54509" y="51934"/>
                    <a:pt x="44185" y="72272"/>
                    <a:pt x="23848" y="79705"/>
                  </a:cubicBezTo>
                  <a:cubicBezTo>
                    <a:pt x="15176" y="79705"/>
                    <a:pt x="6607" y="79395"/>
                    <a:pt x="516" y="71136"/>
                  </a:cubicBezTo>
                  <a:lnTo>
                    <a:pt x="0" y="70413"/>
                  </a:lnTo>
                  <a:cubicBezTo>
                    <a:pt x="19305" y="46566"/>
                    <a:pt x="40779" y="24886"/>
                    <a:pt x="59051" y="6"/>
                  </a:cubicBezTo>
                  <a:cubicBezTo>
                    <a:pt x="62871" y="-97"/>
                    <a:pt x="66278" y="1142"/>
                    <a:pt x="69169" y="3826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FC3CFFA2-A4C4-4670-8FB0-99138B817ADE}"/>
                </a:ext>
              </a:extLst>
            </p:cNvPr>
            <p:cNvSpPr/>
            <p:nvPr/>
          </p:nvSpPr>
          <p:spPr>
            <a:xfrm>
              <a:off x="5523491" y="1233797"/>
              <a:ext cx="52927" cy="42714"/>
            </a:xfrm>
            <a:custGeom>
              <a:avLst/>
              <a:gdLst>
                <a:gd name="connsiteX0" fmla="*/ 29010 w 52927"/>
                <a:gd name="connsiteY0" fmla="*/ 0 h 42714"/>
                <a:gd name="connsiteX1" fmla="*/ 39746 w 52927"/>
                <a:gd name="connsiteY1" fmla="*/ 1342 h 42714"/>
                <a:gd name="connsiteX2" fmla="*/ 49967 w 52927"/>
                <a:gd name="connsiteY2" fmla="*/ 28287 h 42714"/>
                <a:gd name="connsiteX3" fmla="*/ 37681 w 52927"/>
                <a:gd name="connsiteY3" fmla="*/ 42430 h 42714"/>
                <a:gd name="connsiteX4" fmla="*/ 0 w 52927"/>
                <a:gd name="connsiteY4" fmla="*/ 18170 h 42714"/>
                <a:gd name="connsiteX5" fmla="*/ 29010 w 52927"/>
                <a:gd name="connsiteY5" fmla="*/ 0 h 4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927" h="42714">
                  <a:moveTo>
                    <a:pt x="29010" y="0"/>
                  </a:moveTo>
                  <a:cubicBezTo>
                    <a:pt x="32623" y="413"/>
                    <a:pt x="36339" y="206"/>
                    <a:pt x="39746" y="1342"/>
                  </a:cubicBezTo>
                  <a:cubicBezTo>
                    <a:pt x="52135" y="5781"/>
                    <a:pt x="56367" y="16621"/>
                    <a:pt x="49967" y="28287"/>
                  </a:cubicBezTo>
                  <a:cubicBezTo>
                    <a:pt x="46973" y="33655"/>
                    <a:pt x="41811" y="37681"/>
                    <a:pt x="37681" y="42430"/>
                  </a:cubicBezTo>
                  <a:cubicBezTo>
                    <a:pt x="19615" y="44495"/>
                    <a:pt x="7743" y="35204"/>
                    <a:pt x="0" y="18170"/>
                  </a:cubicBezTo>
                  <a:cubicBezTo>
                    <a:pt x="12182" y="16828"/>
                    <a:pt x="19512" y="6297"/>
                    <a:pt x="29010" y="0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254FB1E9-F18C-4874-B067-DA9981C817B6}"/>
                </a:ext>
              </a:extLst>
            </p:cNvPr>
            <p:cNvSpPr/>
            <p:nvPr/>
          </p:nvSpPr>
          <p:spPr>
            <a:xfrm>
              <a:off x="6859562" y="1612285"/>
              <a:ext cx="40591" cy="65120"/>
            </a:xfrm>
            <a:custGeom>
              <a:avLst/>
              <a:gdLst>
                <a:gd name="connsiteX0" fmla="*/ 9414 w 40591"/>
                <a:gd name="connsiteY0" fmla="*/ 65120 h 65120"/>
                <a:gd name="connsiteX1" fmla="*/ 845 w 40591"/>
                <a:gd name="connsiteY1" fmla="*/ 56758 h 65120"/>
                <a:gd name="connsiteX2" fmla="*/ 14989 w 40591"/>
                <a:gd name="connsiteY2" fmla="*/ 12160 h 65120"/>
                <a:gd name="connsiteX3" fmla="*/ 27274 w 40591"/>
                <a:gd name="connsiteY3" fmla="*/ 81 h 65120"/>
                <a:gd name="connsiteX4" fmla="*/ 40075 w 40591"/>
                <a:gd name="connsiteY4" fmla="*/ 11334 h 65120"/>
                <a:gd name="connsiteX5" fmla="*/ 40591 w 40591"/>
                <a:gd name="connsiteY5" fmla="*/ 31672 h 65120"/>
                <a:gd name="connsiteX6" fmla="*/ 9414 w 40591"/>
                <a:gd name="connsiteY6" fmla="*/ 65120 h 6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591" h="65120">
                  <a:moveTo>
                    <a:pt x="9414" y="65120"/>
                  </a:moveTo>
                  <a:cubicBezTo>
                    <a:pt x="4665" y="64501"/>
                    <a:pt x="-2458" y="63778"/>
                    <a:pt x="845" y="56758"/>
                  </a:cubicBezTo>
                  <a:cubicBezTo>
                    <a:pt x="7556" y="42512"/>
                    <a:pt x="18292" y="30743"/>
                    <a:pt x="14989" y="12160"/>
                  </a:cubicBezTo>
                  <a:cubicBezTo>
                    <a:pt x="13647" y="4830"/>
                    <a:pt x="20563" y="701"/>
                    <a:pt x="27274" y="81"/>
                  </a:cubicBezTo>
                  <a:cubicBezTo>
                    <a:pt x="34500" y="-641"/>
                    <a:pt x="39249" y="3488"/>
                    <a:pt x="40075" y="11334"/>
                  </a:cubicBezTo>
                  <a:cubicBezTo>
                    <a:pt x="40798" y="18044"/>
                    <a:pt x="40488" y="24858"/>
                    <a:pt x="40591" y="31672"/>
                  </a:cubicBezTo>
                  <a:cubicBezTo>
                    <a:pt x="34500" y="47570"/>
                    <a:pt x="17157" y="50977"/>
                    <a:pt x="9414" y="65120"/>
                  </a:cubicBezTo>
                  <a:close/>
                </a:path>
              </a:pathLst>
            </a:custGeom>
            <a:solidFill>
              <a:srgbClr val="75C6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25623446-8D58-4D3E-BE10-2664B7E788AA}"/>
                </a:ext>
              </a:extLst>
            </p:cNvPr>
            <p:cNvSpPr/>
            <p:nvPr/>
          </p:nvSpPr>
          <p:spPr>
            <a:xfrm>
              <a:off x="5761451" y="1620093"/>
              <a:ext cx="74846" cy="22833"/>
            </a:xfrm>
            <a:custGeom>
              <a:avLst/>
              <a:gdLst>
                <a:gd name="connsiteX0" fmla="*/ 0 w 74846"/>
                <a:gd name="connsiteY0" fmla="*/ 19527 h 22833"/>
                <a:gd name="connsiteX1" fmla="*/ 22815 w 74846"/>
                <a:gd name="connsiteY1" fmla="*/ 1254 h 22833"/>
                <a:gd name="connsiteX2" fmla="*/ 58432 w 74846"/>
                <a:gd name="connsiteY2" fmla="*/ 1873 h 22833"/>
                <a:gd name="connsiteX3" fmla="*/ 74847 w 74846"/>
                <a:gd name="connsiteY3" fmla="*/ 14881 h 22833"/>
                <a:gd name="connsiteX4" fmla="*/ 50896 w 74846"/>
                <a:gd name="connsiteY4" fmla="*/ 21592 h 22833"/>
                <a:gd name="connsiteX5" fmla="*/ 0 w 74846"/>
                <a:gd name="connsiteY5" fmla="*/ 19527 h 2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846" h="22833">
                  <a:moveTo>
                    <a:pt x="0" y="19527"/>
                  </a:moveTo>
                  <a:cubicBezTo>
                    <a:pt x="1652" y="4454"/>
                    <a:pt x="10220" y="-3185"/>
                    <a:pt x="22815" y="1254"/>
                  </a:cubicBezTo>
                  <a:cubicBezTo>
                    <a:pt x="35204" y="5693"/>
                    <a:pt x="46044" y="5900"/>
                    <a:pt x="58432" y="1873"/>
                  </a:cubicBezTo>
                  <a:cubicBezTo>
                    <a:pt x="66484" y="-707"/>
                    <a:pt x="71440" y="7345"/>
                    <a:pt x="74847" y="14881"/>
                  </a:cubicBezTo>
                  <a:cubicBezTo>
                    <a:pt x="67414" y="19630"/>
                    <a:pt x="59981" y="25412"/>
                    <a:pt x="50896" y="21592"/>
                  </a:cubicBezTo>
                  <a:cubicBezTo>
                    <a:pt x="33965" y="14675"/>
                    <a:pt x="17034" y="16843"/>
                    <a:pt x="0" y="19527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68906CEC-ABD7-4407-8AF0-0460DD271C5B}"/>
                </a:ext>
              </a:extLst>
            </p:cNvPr>
            <p:cNvSpPr/>
            <p:nvPr/>
          </p:nvSpPr>
          <p:spPr>
            <a:xfrm>
              <a:off x="6247575" y="1736489"/>
              <a:ext cx="48952" cy="43120"/>
            </a:xfrm>
            <a:custGeom>
              <a:avLst/>
              <a:gdLst>
                <a:gd name="connsiteX0" fmla="*/ 25621 w 48952"/>
                <a:gd name="connsiteY0" fmla="*/ 174 h 43120"/>
                <a:gd name="connsiteX1" fmla="*/ 48953 w 48952"/>
                <a:gd name="connsiteY1" fmla="*/ 8743 h 43120"/>
                <a:gd name="connsiteX2" fmla="*/ 11581 w 48952"/>
                <a:gd name="connsiteY2" fmla="*/ 43120 h 43120"/>
                <a:gd name="connsiteX3" fmla="*/ 1464 w 48952"/>
                <a:gd name="connsiteY3" fmla="*/ 38475 h 43120"/>
                <a:gd name="connsiteX4" fmla="*/ 3528 w 48952"/>
                <a:gd name="connsiteY4" fmla="*/ 28254 h 43120"/>
                <a:gd name="connsiteX5" fmla="*/ 25621 w 48952"/>
                <a:gd name="connsiteY5" fmla="*/ 174 h 43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52" h="43120">
                  <a:moveTo>
                    <a:pt x="25621" y="174"/>
                  </a:moveTo>
                  <a:cubicBezTo>
                    <a:pt x="34396" y="-136"/>
                    <a:pt x="43275" y="-1065"/>
                    <a:pt x="48953" y="8743"/>
                  </a:cubicBezTo>
                  <a:cubicBezTo>
                    <a:pt x="39971" y="24641"/>
                    <a:pt x="28202" y="37029"/>
                    <a:pt x="11581" y="43120"/>
                  </a:cubicBezTo>
                  <a:cubicBezTo>
                    <a:pt x="8174" y="41675"/>
                    <a:pt x="3941" y="41056"/>
                    <a:pt x="1464" y="38475"/>
                  </a:cubicBezTo>
                  <a:cubicBezTo>
                    <a:pt x="-1840" y="35068"/>
                    <a:pt x="1154" y="31248"/>
                    <a:pt x="3528" y="28254"/>
                  </a:cubicBezTo>
                  <a:cubicBezTo>
                    <a:pt x="10858" y="18860"/>
                    <a:pt x="18291" y="9568"/>
                    <a:pt x="25621" y="174"/>
                  </a:cubicBezTo>
                  <a:close/>
                </a:path>
              </a:pathLst>
            </a:custGeom>
            <a:solidFill>
              <a:srgbClr val="68C2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0FFB8357-F58D-488F-AC1E-E51AF44BC923}"/>
                </a:ext>
              </a:extLst>
            </p:cNvPr>
            <p:cNvSpPr/>
            <p:nvPr/>
          </p:nvSpPr>
          <p:spPr>
            <a:xfrm>
              <a:off x="7022695" y="1443058"/>
              <a:ext cx="32652" cy="42556"/>
            </a:xfrm>
            <a:custGeom>
              <a:avLst/>
              <a:gdLst>
                <a:gd name="connsiteX0" fmla="*/ 23331 w 32652"/>
                <a:gd name="connsiteY0" fmla="*/ 42534 h 42556"/>
                <a:gd name="connsiteX1" fmla="*/ 103 w 32652"/>
                <a:gd name="connsiteY1" fmla="*/ 33965 h 42556"/>
                <a:gd name="connsiteX2" fmla="*/ 0 w 32652"/>
                <a:gd name="connsiteY2" fmla="*/ 25706 h 42556"/>
                <a:gd name="connsiteX3" fmla="*/ 31487 w 32652"/>
                <a:gd name="connsiteY3" fmla="*/ 0 h 42556"/>
                <a:gd name="connsiteX4" fmla="*/ 23331 w 32652"/>
                <a:gd name="connsiteY4" fmla="*/ 42534 h 4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52" h="42556">
                  <a:moveTo>
                    <a:pt x="23331" y="42534"/>
                  </a:moveTo>
                  <a:cubicBezTo>
                    <a:pt x="14556" y="42947"/>
                    <a:pt x="7639" y="37681"/>
                    <a:pt x="103" y="33965"/>
                  </a:cubicBezTo>
                  <a:cubicBezTo>
                    <a:pt x="103" y="31178"/>
                    <a:pt x="0" y="28390"/>
                    <a:pt x="0" y="25706"/>
                  </a:cubicBezTo>
                  <a:cubicBezTo>
                    <a:pt x="413" y="2271"/>
                    <a:pt x="16105" y="1445"/>
                    <a:pt x="31487" y="0"/>
                  </a:cubicBezTo>
                  <a:cubicBezTo>
                    <a:pt x="35100" y="15692"/>
                    <a:pt x="29732" y="29216"/>
                    <a:pt x="23331" y="42534"/>
                  </a:cubicBezTo>
                  <a:close/>
                </a:path>
              </a:pathLst>
            </a:custGeom>
            <a:solidFill>
              <a:srgbClr val="6BC3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CE607E03-F4ED-424E-A671-1D7ECD95EA74}"/>
                </a:ext>
              </a:extLst>
            </p:cNvPr>
            <p:cNvSpPr/>
            <p:nvPr/>
          </p:nvSpPr>
          <p:spPr>
            <a:xfrm>
              <a:off x="6318207" y="992635"/>
              <a:ext cx="39229" cy="41088"/>
            </a:xfrm>
            <a:custGeom>
              <a:avLst/>
              <a:gdLst>
                <a:gd name="connsiteX0" fmla="*/ 39230 w 39229"/>
                <a:gd name="connsiteY0" fmla="*/ 16002 h 41088"/>
                <a:gd name="connsiteX1" fmla="*/ 27977 w 39229"/>
                <a:gd name="connsiteY1" fmla="*/ 26222 h 41088"/>
                <a:gd name="connsiteX2" fmla="*/ 0 w 39229"/>
                <a:gd name="connsiteY2" fmla="*/ 41088 h 41088"/>
                <a:gd name="connsiteX3" fmla="*/ 30661 w 39229"/>
                <a:gd name="connsiteY3" fmla="*/ 0 h 41088"/>
                <a:gd name="connsiteX4" fmla="*/ 39230 w 39229"/>
                <a:gd name="connsiteY4" fmla="*/ 16002 h 4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29" h="41088">
                  <a:moveTo>
                    <a:pt x="39230" y="16002"/>
                  </a:moveTo>
                  <a:cubicBezTo>
                    <a:pt x="35513" y="19512"/>
                    <a:pt x="32210" y="23641"/>
                    <a:pt x="27977" y="26222"/>
                  </a:cubicBezTo>
                  <a:cubicBezTo>
                    <a:pt x="19408" y="31384"/>
                    <a:pt x="10427" y="35617"/>
                    <a:pt x="0" y="41088"/>
                  </a:cubicBezTo>
                  <a:cubicBezTo>
                    <a:pt x="9291" y="15589"/>
                    <a:pt x="13421" y="10220"/>
                    <a:pt x="30661" y="0"/>
                  </a:cubicBezTo>
                  <a:cubicBezTo>
                    <a:pt x="36546" y="3407"/>
                    <a:pt x="38404" y="9291"/>
                    <a:pt x="39230" y="16002"/>
                  </a:cubicBezTo>
                  <a:close/>
                </a:path>
              </a:pathLst>
            </a:custGeom>
            <a:solidFill>
              <a:srgbClr val="6EC4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61F78D9F-C0D8-4DA7-B5D7-FF1C78432E23}"/>
                </a:ext>
              </a:extLst>
            </p:cNvPr>
            <p:cNvSpPr/>
            <p:nvPr/>
          </p:nvSpPr>
          <p:spPr>
            <a:xfrm>
              <a:off x="5660899" y="1608403"/>
              <a:ext cx="30581" cy="31140"/>
            </a:xfrm>
            <a:custGeom>
              <a:avLst/>
              <a:gdLst>
                <a:gd name="connsiteX0" fmla="*/ 7330 w 30581"/>
                <a:gd name="connsiteY0" fmla="*/ 27811 h 31140"/>
                <a:gd name="connsiteX1" fmla="*/ 0 w 30581"/>
                <a:gd name="connsiteY1" fmla="*/ 2518 h 31140"/>
                <a:gd name="connsiteX2" fmla="*/ 10737 w 30581"/>
                <a:gd name="connsiteY2" fmla="*/ 659 h 31140"/>
                <a:gd name="connsiteX3" fmla="*/ 30145 w 30581"/>
                <a:gd name="connsiteY3" fmla="*/ 15422 h 31140"/>
                <a:gd name="connsiteX4" fmla="*/ 30455 w 30581"/>
                <a:gd name="connsiteY4" fmla="*/ 27191 h 31140"/>
                <a:gd name="connsiteX5" fmla="*/ 23848 w 30581"/>
                <a:gd name="connsiteY5" fmla="*/ 28430 h 31140"/>
                <a:gd name="connsiteX6" fmla="*/ 7123 w 30581"/>
                <a:gd name="connsiteY6" fmla="*/ 28430 h 31140"/>
                <a:gd name="connsiteX7" fmla="*/ 7330 w 30581"/>
                <a:gd name="connsiteY7" fmla="*/ 27811 h 3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81" h="31140">
                  <a:moveTo>
                    <a:pt x="7330" y="27811"/>
                  </a:moveTo>
                  <a:cubicBezTo>
                    <a:pt x="8052" y="18313"/>
                    <a:pt x="3200" y="10673"/>
                    <a:pt x="0" y="2518"/>
                  </a:cubicBezTo>
                  <a:cubicBezTo>
                    <a:pt x="3510" y="1898"/>
                    <a:pt x="7123" y="1072"/>
                    <a:pt x="10737" y="659"/>
                  </a:cubicBezTo>
                  <a:cubicBezTo>
                    <a:pt x="25087" y="-1199"/>
                    <a:pt x="26945" y="40"/>
                    <a:pt x="30145" y="15422"/>
                  </a:cubicBezTo>
                  <a:cubicBezTo>
                    <a:pt x="30971" y="19139"/>
                    <a:pt x="30352" y="23268"/>
                    <a:pt x="30455" y="27191"/>
                  </a:cubicBezTo>
                  <a:cubicBezTo>
                    <a:pt x="28287" y="27914"/>
                    <a:pt x="26119" y="28327"/>
                    <a:pt x="23848" y="28430"/>
                  </a:cubicBezTo>
                  <a:cubicBezTo>
                    <a:pt x="18273" y="32043"/>
                    <a:pt x="12698" y="32043"/>
                    <a:pt x="7123" y="28430"/>
                  </a:cubicBezTo>
                  <a:lnTo>
                    <a:pt x="7330" y="27811"/>
                  </a:lnTo>
                  <a:close/>
                </a:path>
              </a:pathLst>
            </a:custGeom>
            <a:solidFill>
              <a:srgbClr val="68C2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13F3F7A3-CB17-47B5-BD2C-284BE49CAE3D}"/>
                </a:ext>
              </a:extLst>
            </p:cNvPr>
            <p:cNvSpPr/>
            <p:nvPr/>
          </p:nvSpPr>
          <p:spPr>
            <a:xfrm>
              <a:off x="6515183" y="1068076"/>
              <a:ext cx="78872" cy="7998"/>
            </a:xfrm>
            <a:custGeom>
              <a:avLst/>
              <a:gdLst>
                <a:gd name="connsiteX0" fmla="*/ 78873 w 78872"/>
                <a:gd name="connsiteY0" fmla="*/ 129 h 7998"/>
                <a:gd name="connsiteX1" fmla="*/ 58948 w 78872"/>
                <a:gd name="connsiteY1" fmla="*/ 7975 h 7998"/>
                <a:gd name="connsiteX2" fmla="*/ 0 w 78872"/>
                <a:gd name="connsiteY2" fmla="*/ 6529 h 7998"/>
                <a:gd name="connsiteX3" fmla="*/ 20234 w 78872"/>
                <a:gd name="connsiteY3" fmla="*/ 25 h 7998"/>
                <a:gd name="connsiteX4" fmla="*/ 78873 w 78872"/>
                <a:gd name="connsiteY4" fmla="*/ 129 h 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72" h="7998">
                  <a:moveTo>
                    <a:pt x="78873" y="129"/>
                  </a:moveTo>
                  <a:cubicBezTo>
                    <a:pt x="73711" y="7149"/>
                    <a:pt x="66484" y="8181"/>
                    <a:pt x="58948" y="7975"/>
                  </a:cubicBezTo>
                  <a:cubicBezTo>
                    <a:pt x="39333" y="7562"/>
                    <a:pt x="19718" y="7046"/>
                    <a:pt x="0" y="6529"/>
                  </a:cubicBezTo>
                  <a:cubicBezTo>
                    <a:pt x="5472" y="-181"/>
                    <a:pt x="12801" y="-78"/>
                    <a:pt x="20234" y="25"/>
                  </a:cubicBezTo>
                  <a:cubicBezTo>
                    <a:pt x="39849" y="129"/>
                    <a:pt x="59361" y="25"/>
                    <a:pt x="78873" y="12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BEB4DC1A-E941-4783-9597-7D14D2D57E26}"/>
                </a:ext>
              </a:extLst>
            </p:cNvPr>
            <p:cNvSpPr/>
            <p:nvPr/>
          </p:nvSpPr>
          <p:spPr>
            <a:xfrm>
              <a:off x="7017228" y="1435315"/>
              <a:ext cx="37093" cy="33551"/>
            </a:xfrm>
            <a:custGeom>
              <a:avLst/>
              <a:gdLst>
                <a:gd name="connsiteX0" fmla="*/ 36954 w 37093"/>
                <a:gd name="connsiteY0" fmla="*/ 7846 h 33551"/>
                <a:gd name="connsiteX1" fmla="*/ 5467 w 37093"/>
                <a:gd name="connsiteY1" fmla="*/ 33552 h 33551"/>
                <a:gd name="connsiteX2" fmla="*/ 5880 w 37093"/>
                <a:gd name="connsiteY2" fmla="*/ 13834 h 33551"/>
                <a:gd name="connsiteX3" fmla="*/ 36335 w 37093"/>
                <a:gd name="connsiteY3" fmla="*/ 0 h 33551"/>
                <a:gd name="connsiteX4" fmla="*/ 36954 w 37093"/>
                <a:gd name="connsiteY4" fmla="*/ 7846 h 3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93" h="33551">
                  <a:moveTo>
                    <a:pt x="36954" y="7846"/>
                  </a:moveTo>
                  <a:cubicBezTo>
                    <a:pt x="25495" y="14969"/>
                    <a:pt x="11248" y="18066"/>
                    <a:pt x="5467" y="33552"/>
                  </a:cubicBezTo>
                  <a:cubicBezTo>
                    <a:pt x="-2585" y="26738"/>
                    <a:pt x="-1140" y="19615"/>
                    <a:pt x="5880" y="13834"/>
                  </a:cubicBezTo>
                  <a:cubicBezTo>
                    <a:pt x="14862" y="6504"/>
                    <a:pt x="24772" y="723"/>
                    <a:pt x="36335" y="0"/>
                  </a:cubicBezTo>
                  <a:cubicBezTo>
                    <a:pt x="37058" y="2478"/>
                    <a:pt x="37264" y="5162"/>
                    <a:pt x="36954" y="7846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9E78BD2F-6EB3-44A6-B8CB-358F2F74CC78}"/>
                </a:ext>
              </a:extLst>
            </p:cNvPr>
            <p:cNvSpPr/>
            <p:nvPr/>
          </p:nvSpPr>
          <p:spPr>
            <a:xfrm>
              <a:off x="5966789" y="1017619"/>
              <a:ext cx="23125" cy="16414"/>
            </a:xfrm>
            <a:custGeom>
              <a:avLst/>
              <a:gdLst>
                <a:gd name="connsiteX0" fmla="*/ 23125 w 23125"/>
                <a:gd name="connsiteY0" fmla="*/ 0 h 16414"/>
                <a:gd name="connsiteX1" fmla="*/ 0 w 23125"/>
                <a:gd name="connsiteY1" fmla="*/ 16415 h 16414"/>
                <a:gd name="connsiteX2" fmla="*/ 23125 w 23125"/>
                <a:gd name="connsiteY2" fmla="*/ 0 h 16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25" h="16414">
                  <a:moveTo>
                    <a:pt x="23125" y="0"/>
                  </a:moveTo>
                  <a:cubicBezTo>
                    <a:pt x="18479" y="15589"/>
                    <a:pt x="18479" y="15589"/>
                    <a:pt x="0" y="16415"/>
                  </a:cubicBezTo>
                  <a:cubicBezTo>
                    <a:pt x="5472" y="7227"/>
                    <a:pt x="15486" y="5678"/>
                    <a:pt x="23125" y="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4D4EF69E-26C7-4375-8F04-AC009FED7369}"/>
                </a:ext>
              </a:extLst>
            </p:cNvPr>
            <p:cNvSpPr/>
            <p:nvPr/>
          </p:nvSpPr>
          <p:spPr>
            <a:xfrm>
              <a:off x="6424128" y="1092071"/>
              <a:ext cx="32416" cy="9012"/>
            </a:xfrm>
            <a:custGeom>
              <a:avLst/>
              <a:gdLst>
                <a:gd name="connsiteX0" fmla="*/ 32416 w 32416"/>
                <a:gd name="connsiteY0" fmla="*/ 704 h 9012"/>
                <a:gd name="connsiteX1" fmla="*/ 0 w 32416"/>
                <a:gd name="connsiteY1" fmla="*/ 7724 h 9012"/>
                <a:gd name="connsiteX2" fmla="*/ 32416 w 32416"/>
                <a:gd name="connsiteY2" fmla="*/ 704 h 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16" h="9012">
                  <a:moveTo>
                    <a:pt x="32416" y="704"/>
                  </a:moveTo>
                  <a:cubicBezTo>
                    <a:pt x="23435" y="12989"/>
                    <a:pt x="11356" y="8137"/>
                    <a:pt x="0" y="7724"/>
                  </a:cubicBezTo>
                  <a:cubicBezTo>
                    <a:pt x="9498" y="-1568"/>
                    <a:pt x="20957" y="-329"/>
                    <a:pt x="32416" y="70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EEDF0F0C-6FCD-4FE0-A0B6-5ACC9640DD06}"/>
                </a:ext>
              </a:extLst>
            </p:cNvPr>
            <p:cNvSpPr/>
            <p:nvPr/>
          </p:nvSpPr>
          <p:spPr>
            <a:xfrm>
              <a:off x="6609129" y="1786733"/>
              <a:ext cx="23847" cy="6985"/>
            </a:xfrm>
            <a:custGeom>
              <a:avLst/>
              <a:gdLst>
                <a:gd name="connsiteX0" fmla="*/ 0 w 23847"/>
                <a:gd name="connsiteY0" fmla="*/ 103 h 6985"/>
                <a:gd name="connsiteX1" fmla="*/ 23848 w 23847"/>
                <a:gd name="connsiteY1" fmla="*/ 0 h 6985"/>
                <a:gd name="connsiteX2" fmla="*/ 0 w 23847"/>
                <a:gd name="connsiteY2" fmla="*/ 103 h 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47" h="6985">
                  <a:moveTo>
                    <a:pt x="0" y="103"/>
                  </a:moveTo>
                  <a:cubicBezTo>
                    <a:pt x="7949" y="103"/>
                    <a:pt x="15898" y="0"/>
                    <a:pt x="23848" y="0"/>
                  </a:cubicBezTo>
                  <a:cubicBezTo>
                    <a:pt x="16002" y="9807"/>
                    <a:pt x="8052" y="8775"/>
                    <a:pt x="0" y="10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B727EC61-52C0-4D72-8BD2-2F6B3112B543}"/>
                </a:ext>
              </a:extLst>
            </p:cNvPr>
            <p:cNvSpPr/>
            <p:nvPr/>
          </p:nvSpPr>
          <p:spPr>
            <a:xfrm>
              <a:off x="6793097" y="1109674"/>
              <a:ext cx="24054" cy="7980"/>
            </a:xfrm>
            <a:custGeom>
              <a:avLst/>
              <a:gdLst>
                <a:gd name="connsiteX0" fmla="*/ 24054 w 24054"/>
                <a:gd name="connsiteY0" fmla="*/ 6432 h 7980"/>
                <a:gd name="connsiteX1" fmla="*/ 103 w 24054"/>
                <a:gd name="connsiteY1" fmla="*/ 7981 h 7980"/>
                <a:gd name="connsiteX2" fmla="*/ 0 w 24054"/>
                <a:gd name="connsiteY2" fmla="*/ 135 h 7980"/>
                <a:gd name="connsiteX3" fmla="*/ 24054 w 24054"/>
                <a:gd name="connsiteY3" fmla="*/ 6432 h 7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54" h="7980">
                  <a:moveTo>
                    <a:pt x="24054" y="6432"/>
                  </a:moveTo>
                  <a:cubicBezTo>
                    <a:pt x="16105" y="6949"/>
                    <a:pt x="8052" y="7465"/>
                    <a:pt x="103" y="7981"/>
                  </a:cubicBezTo>
                  <a:cubicBezTo>
                    <a:pt x="103" y="5400"/>
                    <a:pt x="103" y="2716"/>
                    <a:pt x="0" y="135"/>
                  </a:cubicBezTo>
                  <a:cubicBezTo>
                    <a:pt x="8569" y="32"/>
                    <a:pt x="17241" y="-1207"/>
                    <a:pt x="24054" y="6432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9E41B149-0EFA-4823-BF82-06ACBABE95DC}"/>
                </a:ext>
              </a:extLst>
            </p:cNvPr>
            <p:cNvSpPr/>
            <p:nvPr/>
          </p:nvSpPr>
          <p:spPr>
            <a:xfrm>
              <a:off x="6349591" y="1696273"/>
              <a:ext cx="15072" cy="6735"/>
            </a:xfrm>
            <a:custGeom>
              <a:avLst/>
              <a:gdLst>
                <a:gd name="connsiteX0" fmla="*/ 0 w 15072"/>
                <a:gd name="connsiteY0" fmla="*/ 4980 h 6735"/>
                <a:gd name="connsiteX1" fmla="*/ 15073 w 15072"/>
                <a:gd name="connsiteY1" fmla="*/ 6735 h 6735"/>
                <a:gd name="connsiteX2" fmla="*/ 0 w 15072"/>
                <a:gd name="connsiteY2" fmla="*/ 4980 h 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72" h="6735">
                  <a:moveTo>
                    <a:pt x="0" y="4980"/>
                  </a:moveTo>
                  <a:cubicBezTo>
                    <a:pt x="5781" y="-2453"/>
                    <a:pt x="10737" y="-1318"/>
                    <a:pt x="15073" y="6735"/>
                  </a:cubicBezTo>
                  <a:cubicBezTo>
                    <a:pt x="10014" y="6116"/>
                    <a:pt x="4955" y="5496"/>
                    <a:pt x="0" y="498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4DA8054D-9CEC-4F65-8E34-40E386BB2431}"/>
                </a:ext>
              </a:extLst>
            </p:cNvPr>
            <p:cNvSpPr/>
            <p:nvPr/>
          </p:nvSpPr>
          <p:spPr>
            <a:xfrm>
              <a:off x="6869698" y="1151001"/>
              <a:ext cx="15175" cy="8775"/>
            </a:xfrm>
            <a:custGeom>
              <a:avLst/>
              <a:gdLst>
                <a:gd name="connsiteX0" fmla="*/ 0 w 15175"/>
                <a:gd name="connsiteY0" fmla="*/ 8775 h 8775"/>
                <a:gd name="connsiteX1" fmla="*/ 207 w 15175"/>
                <a:gd name="connsiteY1" fmla="*/ 0 h 8775"/>
                <a:gd name="connsiteX2" fmla="*/ 15176 w 15175"/>
                <a:gd name="connsiteY2" fmla="*/ 8775 h 8775"/>
                <a:gd name="connsiteX3" fmla="*/ 0 w 15175"/>
                <a:gd name="connsiteY3" fmla="*/ 8775 h 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75" h="8775">
                  <a:moveTo>
                    <a:pt x="0" y="8775"/>
                  </a:moveTo>
                  <a:cubicBezTo>
                    <a:pt x="103" y="5884"/>
                    <a:pt x="103" y="2891"/>
                    <a:pt x="207" y="0"/>
                  </a:cubicBezTo>
                  <a:cubicBezTo>
                    <a:pt x="6504" y="206"/>
                    <a:pt x="12182" y="1755"/>
                    <a:pt x="15176" y="8775"/>
                  </a:cubicBezTo>
                  <a:cubicBezTo>
                    <a:pt x="10117" y="8672"/>
                    <a:pt x="5059" y="8775"/>
                    <a:pt x="0" y="877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4D45C6A3-12E7-41B9-9772-D5C8F5ECECF7}"/>
                </a:ext>
              </a:extLst>
            </p:cNvPr>
            <p:cNvSpPr/>
            <p:nvPr/>
          </p:nvSpPr>
          <p:spPr>
            <a:xfrm>
              <a:off x="5667919" y="1636833"/>
              <a:ext cx="16724" cy="5460"/>
            </a:xfrm>
            <a:custGeom>
              <a:avLst/>
              <a:gdLst>
                <a:gd name="connsiteX0" fmla="*/ 0 w 16724"/>
                <a:gd name="connsiteY0" fmla="*/ 0 h 5460"/>
                <a:gd name="connsiteX1" fmla="*/ 16724 w 16724"/>
                <a:gd name="connsiteY1" fmla="*/ 0 h 5460"/>
                <a:gd name="connsiteX2" fmla="*/ 0 w 16724"/>
                <a:gd name="connsiteY2" fmla="*/ 0 h 5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60">
                  <a:moveTo>
                    <a:pt x="0" y="0"/>
                  </a:moveTo>
                  <a:cubicBezTo>
                    <a:pt x="5575" y="0"/>
                    <a:pt x="11150" y="0"/>
                    <a:pt x="16724" y="0"/>
                  </a:cubicBezTo>
                  <a:cubicBezTo>
                    <a:pt x="11150" y="7020"/>
                    <a:pt x="5575" y="7536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2D76744F-C603-4CA6-9FCB-67A2A07D4900}"/>
                </a:ext>
              </a:extLst>
            </p:cNvPr>
            <p:cNvSpPr/>
            <p:nvPr/>
          </p:nvSpPr>
          <p:spPr>
            <a:xfrm>
              <a:off x="6531908" y="1786733"/>
              <a:ext cx="16724" cy="5432"/>
            </a:xfrm>
            <a:custGeom>
              <a:avLst/>
              <a:gdLst>
                <a:gd name="connsiteX0" fmla="*/ 0 w 16724"/>
                <a:gd name="connsiteY0" fmla="*/ 723 h 5432"/>
                <a:gd name="connsiteX1" fmla="*/ 16724 w 16724"/>
                <a:gd name="connsiteY1" fmla="*/ 0 h 5432"/>
                <a:gd name="connsiteX2" fmla="*/ 0 w 16724"/>
                <a:gd name="connsiteY2" fmla="*/ 723 h 5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32">
                  <a:moveTo>
                    <a:pt x="0" y="723"/>
                  </a:moveTo>
                  <a:cubicBezTo>
                    <a:pt x="5575" y="516"/>
                    <a:pt x="11150" y="310"/>
                    <a:pt x="16724" y="0"/>
                  </a:cubicBezTo>
                  <a:cubicBezTo>
                    <a:pt x="11356" y="7536"/>
                    <a:pt x="5781" y="6710"/>
                    <a:pt x="0" y="72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713DDFFF-7359-4216-886B-55476C20337E}"/>
                </a:ext>
              </a:extLst>
            </p:cNvPr>
            <p:cNvSpPr/>
            <p:nvPr/>
          </p:nvSpPr>
          <p:spPr>
            <a:xfrm>
              <a:off x="5645413" y="1629219"/>
              <a:ext cx="15382" cy="5858"/>
            </a:xfrm>
            <a:custGeom>
              <a:avLst/>
              <a:gdLst>
                <a:gd name="connsiteX0" fmla="*/ 0 w 15382"/>
                <a:gd name="connsiteY0" fmla="*/ 5859 h 5858"/>
                <a:gd name="connsiteX1" fmla="*/ 15382 w 15382"/>
                <a:gd name="connsiteY1" fmla="*/ 5756 h 5858"/>
                <a:gd name="connsiteX2" fmla="*/ 0 w 15382"/>
                <a:gd name="connsiteY2" fmla="*/ 5859 h 5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5858">
                  <a:moveTo>
                    <a:pt x="0" y="5859"/>
                  </a:moveTo>
                  <a:cubicBezTo>
                    <a:pt x="5059" y="-1884"/>
                    <a:pt x="10220" y="-1987"/>
                    <a:pt x="15382" y="5756"/>
                  </a:cubicBezTo>
                  <a:cubicBezTo>
                    <a:pt x="10324" y="5859"/>
                    <a:pt x="5162" y="5859"/>
                    <a:pt x="0" y="5859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7101831D-B309-4164-A324-6B718A24A62C}"/>
                </a:ext>
              </a:extLst>
            </p:cNvPr>
            <p:cNvSpPr/>
            <p:nvPr/>
          </p:nvSpPr>
          <p:spPr>
            <a:xfrm>
              <a:off x="6762229" y="1093299"/>
              <a:ext cx="16001" cy="7226"/>
            </a:xfrm>
            <a:custGeom>
              <a:avLst/>
              <a:gdLst>
                <a:gd name="connsiteX0" fmla="*/ 16002 w 16001"/>
                <a:gd name="connsiteY0" fmla="*/ 7116 h 7226"/>
                <a:gd name="connsiteX1" fmla="*/ 0 w 16001"/>
                <a:gd name="connsiteY1" fmla="*/ 302 h 7226"/>
                <a:gd name="connsiteX2" fmla="*/ 16002 w 16001"/>
                <a:gd name="connsiteY2" fmla="*/ 7116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1" h="7226">
                  <a:moveTo>
                    <a:pt x="16002" y="7116"/>
                  </a:moveTo>
                  <a:cubicBezTo>
                    <a:pt x="9704" y="7632"/>
                    <a:pt x="3923" y="6497"/>
                    <a:pt x="0" y="302"/>
                  </a:cubicBezTo>
                  <a:cubicBezTo>
                    <a:pt x="6401" y="-627"/>
                    <a:pt x="12285" y="302"/>
                    <a:pt x="16002" y="711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5E4AAC00-BCA4-480B-913D-A8DC531E15E8}"/>
                </a:ext>
              </a:extLst>
            </p:cNvPr>
            <p:cNvSpPr/>
            <p:nvPr/>
          </p:nvSpPr>
          <p:spPr>
            <a:xfrm>
              <a:off x="6602109" y="1069134"/>
              <a:ext cx="8155" cy="6297"/>
            </a:xfrm>
            <a:custGeom>
              <a:avLst/>
              <a:gdLst>
                <a:gd name="connsiteX0" fmla="*/ 8156 w 8155"/>
                <a:gd name="connsiteY0" fmla="*/ 6297 h 6297"/>
                <a:gd name="connsiteX1" fmla="*/ 0 w 8155"/>
                <a:gd name="connsiteY1" fmla="*/ 0 h 6297"/>
                <a:gd name="connsiteX2" fmla="*/ 8156 w 8155"/>
                <a:gd name="connsiteY2" fmla="*/ 6297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6297">
                  <a:moveTo>
                    <a:pt x="8156" y="6297"/>
                  </a:moveTo>
                  <a:cubicBezTo>
                    <a:pt x="5472" y="4233"/>
                    <a:pt x="2787" y="2065"/>
                    <a:pt x="0" y="0"/>
                  </a:cubicBezTo>
                  <a:cubicBezTo>
                    <a:pt x="4026" y="0"/>
                    <a:pt x="6917" y="1962"/>
                    <a:pt x="8156" y="6297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A3A4A4F6-870A-4260-9A1F-38C63B1C07A8}"/>
                </a:ext>
              </a:extLst>
            </p:cNvPr>
            <p:cNvSpPr/>
            <p:nvPr/>
          </p:nvSpPr>
          <p:spPr>
            <a:xfrm>
              <a:off x="6410604" y="1096839"/>
              <a:ext cx="9394" cy="4091"/>
            </a:xfrm>
            <a:custGeom>
              <a:avLst/>
              <a:gdLst>
                <a:gd name="connsiteX0" fmla="*/ 9395 w 9394"/>
                <a:gd name="connsiteY0" fmla="*/ 2956 h 4091"/>
                <a:gd name="connsiteX1" fmla="*/ 0 w 9394"/>
                <a:gd name="connsiteY1" fmla="*/ 4092 h 4091"/>
                <a:gd name="connsiteX2" fmla="*/ 9395 w 9394"/>
                <a:gd name="connsiteY2" fmla="*/ 2956 h 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94" h="4091">
                  <a:moveTo>
                    <a:pt x="9395" y="2956"/>
                  </a:moveTo>
                  <a:cubicBezTo>
                    <a:pt x="6297" y="3369"/>
                    <a:pt x="3097" y="3679"/>
                    <a:pt x="0" y="4092"/>
                  </a:cubicBezTo>
                  <a:cubicBezTo>
                    <a:pt x="2581" y="-1586"/>
                    <a:pt x="5884" y="-760"/>
                    <a:pt x="9395" y="29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BDD83C9D-71C2-4FDB-BFE4-27E950119CA4}"/>
                </a:ext>
              </a:extLst>
            </p:cNvPr>
            <p:cNvSpPr/>
            <p:nvPr/>
          </p:nvSpPr>
          <p:spPr>
            <a:xfrm>
              <a:off x="6862162" y="1142845"/>
              <a:ext cx="7742" cy="8155"/>
            </a:xfrm>
            <a:custGeom>
              <a:avLst/>
              <a:gdLst>
                <a:gd name="connsiteX0" fmla="*/ 7743 w 7742"/>
                <a:gd name="connsiteY0" fmla="*/ 8156 h 8155"/>
                <a:gd name="connsiteX1" fmla="*/ 0 w 7742"/>
                <a:gd name="connsiteY1" fmla="*/ 0 h 8155"/>
                <a:gd name="connsiteX2" fmla="*/ 7743 w 7742"/>
                <a:gd name="connsiteY2" fmla="*/ 8156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155">
                  <a:moveTo>
                    <a:pt x="7743" y="8156"/>
                  </a:moveTo>
                  <a:cubicBezTo>
                    <a:pt x="5162" y="5472"/>
                    <a:pt x="2581" y="2684"/>
                    <a:pt x="0" y="0"/>
                  </a:cubicBezTo>
                  <a:cubicBezTo>
                    <a:pt x="2478" y="2684"/>
                    <a:pt x="5059" y="5472"/>
                    <a:pt x="7743" y="815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6D81C9B9-E454-44BD-B6D1-DD3A5F31F559}"/>
                </a:ext>
              </a:extLst>
            </p:cNvPr>
            <p:cNvSpPr/>
            <p:nvPr/>
          </p:nvSpPr>
          <p:spPr>
            <a:xfrm>
              <a:off x="5783131" y="1176500"/>
              <a:ext cx="8362" cy="7226"/>
            </a:xfrm>
            <a:custGeom>
              <a:avLst/>
              <a:gdLst>
                <a:gd name="connsiteX0" fmla="*/ 8362 w 8362"/>
                <a:gd name="connsiteY0" fmla="*/ 7227 h 7226"/>
                <a:gd name="connsiteX1" fmla="*/ 0 w 8362"/>
                <a:gd name="connsiteY1" fmla="*/ 0 h 7226"/>
                <a:gd name="connsiteX2" fmla="*/ 8362 w 8362"/>
                <a:gd name="connsiteY2" fmla="*/ 7227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7226">
                  <a:moveTo>
                    <a:pt x="8362" y="7227"/>
                  </a:moveTo>
                  <a:cubicBezTo>
                    <a:pt x="5575" y="4852"/>
                    <a:pt x="2787" y="2374"/>
                    <a:pt x="0" y="0"/>
                  </a:cubicBezTo>
                  <a:cubicBezTo>
                    <a:pt x="4129" y="413"/>
                    <a:pt x="6917" y="2891"/>
                    <a:pt x="8362" y="722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9EF4667E-BADD-41D7-BA43-01BD89C094B4}"/>
                </a:ext>
              </a:extLst>
            </p:cNvPr>
            <p:cNvSpPr/>
            <p:nvPr/>
          </p:nvSpPr>
          <p:spPr>
            <a:xfrm>
              <a:off x="6947023" y="1199625"/>
              <a:ext cx="5781" cy="10013"/>
            </a:xfrm>
            <a:custGeom>
              <a:avLst/>
              <a:gdLst>
                <a:gd name="connsiteX0" fmla="*/ 5781 w 5781"/>
                <a:gd name="connsiteY0" fmla="*/ 10014 h 10013"/>
                <a:gd name="connsiteX1" fmla="*/ 0 w 5781"/>
                <a:gd name="connsiteY1" fmla="*/ 0 h 10013"/>
                <a:gd name="connsiteX2" fmla="*/ 5781 w 5781"/>
                <a:gd name="connsiteY2" fmla="*/ 10014 h 1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1" h="10013">
                  <a:moveTo>
                    <a:pt x="5781" y="10014"/>
                  </a:moveTo>
                  <a:cubicBezTo>
                    <a:pt x="3820" y="6710"/>
                    <a:pt x="1858" y="3407"/>
                    <a:pt x="0" y="0"/>
                  </a:cubicBezTo>
                  <a:cubicBezTo>
                    <a:pt x="1961" y="3407"/>
                    <a:pt x="3820" y="6710"/>
                    <a:pt x="5781" y="10014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0BEE8712-7C37-4F50-A628-8212570B9BEE}"/>
                </a:ext>
              </a:extLst>
            </p:cNvPr>
            <p:cNvSpPr/>
            <p:nvPr/>
          </p:nvSpPr>
          <p:spPr>
            <a:xfrm>
              <a:off x="5599060" y="1211084"/>
              <a:ext cx="8362" cy="6297"/>
            </a:xfrm>
            <a:custGeom>
              <a:avLst/>
              <a:gdLst>
                <a:gd name="connsiteX0" fmla="*/ 8362 w 8362"/>
                <a:gd name="connsiteY0" fmla="*/ 0 h 6297"/>
                <a:gd name="connsiteX1" fmla="*/ 0 w 8362"/>
                <a:gd name="connsiteY1" fmla="*/ 6297 h 6297"/>
                <a:gd name="connsiteX2" fmla="*/ 8362 w 8362"/>
                <a:gd name="connsiteY2" fmla="*/ 0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6297">
                  <a:moveTo>
                    <a:pt x="8362" y="0"/>
                  </a:moveTo>
                  <a:cubicBezTo>
                    <a:pt x="5575" y="2065"/>
                    <a:pt x="2787" y="4233"/>
                    <a:pt x="0" y="6297"/>
                  </a:cubicBezTo>
                  <a:cubicBezTo>
                    <a:pt x="1652" y="2374"/>
                    <a:pt x="4336" y="103"/>
                    <a:pt x="8362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54A6CEEF-6CD2-4A2C-B836-50306C0616AE}"/>
                </a:ext>
              </a:extLst>
            </p:cNvPr>
            <p:cNvSpPr/>
            <p:nvPr/>
          </p:nvSpPr>
          <p:spPr>
            <a:xfrm>
              <a:off x="7030851" y="1325471"/>
              <a:ext cx="6090" cy="9601"/>
            </a:xfrm>
            <a:custGeom>
              <a:avLst/>
              <a:gdLst>
                <a:gd name="connsiteX0" fmla="*/ 6091 w 6090"/>
                <a:gd name="connsiteY0" fmla="*/ 9601 h 9601"/>
                <a:gd name="connsiteX1" fmla="*/ 0 w 6090"/>
                <a:gd name="connsiteY1" fmla="*/ 0 h 9601"/>
                <a:gd name="connsiteX2" fmla="*/ 6091 w 6090"/>
                <a:gd name="connsiteY2" fmla="*/ 9601 h 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0" h="9601">
                  <a:moveTo>
                    <a:pt x="6091" y="9601"/>
                  </a:moveTo>
                  <a:cubicBezTo>
                    <a:pt x="4026" y="6401"/>
                    <a:pt x="2065" y="3200"/>
                    <a:pt x="0" y="0"/>
                  </a:cubicBezTo>
                  <a:cubicBezTo>
                    <a:pt x="2065" y="3200"/>
                    <a:pt x="4129" y="6401"/>
                    <a:pt x="6091" y="9601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CF9B81F0-3C01-47CC-BEC2-B87158D7493A}"/>
                </a:ext>
              </a:extLst>
            </p:cNvPr>
            <p:cNvSpPr/>
            <p:nvPr/>
          </p:nvSpPr>
          <p:spPr>
            <a:xfrm>
              <a:off x="6999261" y="1269723"/>
              <a:ext cx="7329" cy="7123"/>
            </a:xfrm>
            <a:custGeom>
              <a:avLst/>
              <a:gdLst>
                <a:gd name="connsiteX0" fmla="*/ 7330 w 7329"/>
                <a:gd name="connsiteY0" fmla="*/ 7123 h 7123"/>
                <a:gd name="connsiteX1" fmla="*/ 0 w 7329"/>
                <a:gd name="connsiteY1" fmla="*/ 0 h 7123"/>
                <a:gd name="connsiteX2" fmla="*/ 7330 w 7329"/>
                <a:gd name="connsiteY2" fmla="*/ 7123 h 7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9" h="7123">
                  <a:moveTo>
                    <a:pt x="7330" y="7123"/>
                  </a:moveTo>
                  <a:cubicBezTo>
                    <a:pt x="4852" y="4749"/>
                    <a:pt x="2478" y="2374"/>
                    <a:pt x="0" y="0"/>
                  </a:cubicBezTo>
                  <a:cubicBezTo>
                    <a:pt x="3923" y="413"/>
                    <a:pt x="6297" y="2994"/>
                    <a:pt x="7330" y="7123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C908AC1-EEC9-4329-9DE0-4A9B1C31AFB9}"/>
                </a:ext>
              </a:extLst>
            </p:cNvPr>
            <p:cNvSpPr/>
            <p:nvPr/>
          </p:nvSpPr>
          <p:spPr>
            <a:xfrm>
              <a:off x="6686143" y="1770008"/>
              <a:ext cx="8155" cy="7536"/>
            </a:xfrm>
            <a:custGeom>
              <a:avLst/>
              <a:gdLst>
                <a:gd name="connsiteX0" fmla="*/ 0 w 8155"/>
                <a:gd name="connsiteY0" fmla="*/ 7536 h 7536"/>
                <a:gd name="connsiteX1" fmla="*/ 8156 w 8155"/>
                <a:gd name="connsiteY1" fmla="*/ 0 h 7536"/>
                <a:gd name="connsiteX2" fmla="*/ 0 w 8155"/>
                <a:gd name="connsiteY2" fmla="*/ 7536 h 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7536">
                  <a:moveTo>
                    <a:pt x="0" y="7536"/>
                  </a:moveTo>
                  <a:cubicBezTo>
                    <a:pt x="2684" y="5059"/>
                    <a:pt x="5472" y="2581"/>
                    <a:pt x="8156" y="0"/>
                  </a:cubicBezTo>
                  <a:cubicBezTo>
                    <a:pt x="6814" y="4439"/>
                    <a:pt x="4129" y="6917"/>
                    <a:pt x="0" y="7536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7D03195B-D5FA-4031-8FB8-F12F922D517F}"/>
                </a:ext>
              </a:extLst>
            </p:cNvPr>
            <p:cNvSpPr/>
            <p:nvPr/>
          </p:nvSpPr>
          <p:spPr>
            <a:xfrm>
              <a:off x="6256372" y="1114170"/>
              <a:ext cx="615462" cy="498183"/>
            </a:xfrm>
            <a:custGeom>
              <a:avLst/>
              <a:gdLst>
                <a:gd name="connsiteX0" fmla="*/ 490888 w 615462"/>
                <a:gd name="connsiteY0" fmla="*/ 162366 h 498183"/>
                <a:gd name="connsiteX1" fmla="*/ 473337 w 615462"/>
                <a:gd name="connsiteY1" fmla="*/ 166702 h 498183"/>
                <a:gd name="connsiteX2" fmla="*/ 486965 w 615462"/>
                <a:gd name="connsiteY2" fmla="*/ 189621 h 498183"/>
                <a:gd name="connsiteX3" fmla="*/ 503483 w 615462"/>
                <a:gd name="connsiteY3" fmla="*/ 223895 h 498183"/>
                <a:gd name="connsiteX4" fmla="*/ 496359 w 615462"/>
                <a:gd name="connsiteY4" fmla="*/ 232051 h 498183"/>
                <a:gd name="connsiteX5" fmla="*/ 481596 w 615462"/>
                <a:gd name="connsiteY5" fmla="*/ 231845 h 498183"/>
                <a:gd name="connsiteX6" fmla="*/ 459710 w 615462"/>
                <a:gd name="connsiteY6" fmla="*/ 235045 h 498183"/>
                <a:gd name="connsiteX7" fmla="*/ 449077 w 615462"/>
                <a:gd name="connsiteY7" fmla="*/ 213985 h 498183"/>
                <a:gd name="connsiteX8" fmla="*/ 435759 w 615462"/>
                <a:gd name="connsiteY8" fmla="*/ 194060 h 498183"/>
                <a:gd name="connsiteX9" fmla="*/ 441953 w 615462"/>
                <a:gd name="connsiteY9" fmla="*/ 151526 h 498183"/>
                <a:gd name="connsiteX10" fmla="*/ 455168 w 615462"/>
                <a:gd name="connsiteY10" fmla="*/ 138312 h 498183"/>
                <a:gd name="connsiteX11" fmla="*/ 447219 w 615462"/>
                <a:gd name="connsiteY11" fmla="*/ 131705 h 498183"/>
                <a:gd name="connsiteX12" fmla="*/ 399007 w 615462"/>
                <a:gd name="connsiteY12" fmla="*/ 154004 h 498183"/>
                <a:gd name="connsiteX13" fmla="*/ 355338 w 615462"/>
                <a:gd name="connsiteY13" fmla="*/ 158959 h 498183"/>
                <a:gd name="connsiteX14" fmla="*/ 379392 w 615462"/>
                <a:gd name="connsiteY14" fmla="*/ 214191 h 498183"/>
                <a:gd name="connsiteX15" fmla="*/ 366900 w 615462"/>
                <a:gd name="connsiteY15" fmla="*/ 201390 h 498183"/>
                <a:gd name="connsiteX16" fmla="*/ 352447 w 615462"/>
                <a:gd name="connsiteY16" fmla="*/ 189001 h 498183"/>
                <a:gd name="connsiteX17" fmla="*/ 317656 w 615462"/>
                <a:gd name="connsiteY17" fmla="*/ 174032 h 498183"/>
                <a:gd name="connsiteX18" fmla="*/ 307539 w 615462"/>
                <a:gd name="connsiteY18" fmla="*/ 176923 h 498183"/>
                <a:gd name="connsiteX19" fmla="*/ 307642 w 615462"/>
                <a:gd name="connsiteY19" fmla="*/ 186937 h 498183"/>
                <a:gd name="connsiteX20" fmla="*/ 343569 w 615462"/>
                <a:gd name="connsiteY20" fmla="*/ 258893 h 498183"/>
                <a:gd name="connsiteX21" fmla="*/ 343156 w 615462"/>
                <a:gd name="connsiteY21" fmla="*/ 287592 h 498183"/>
                <a:gd name="connsiteX22" fmla="*/ 340059 w 615462"/>
                <a:gd name="connsiteY22" fmla="*/ 312679 h 498183"/>
                <a:gd name="connsiteX23" fmla="*/ 340781 w 615462"/>
                <a:gd name="connsiteY23" fmla="*/ 336630 h 498183"/>
                <a:gd name="connsiteX24" fmla="*/ 312288 w 615462"/>
                <a:gd name="connsiteY24" fmla="*/ 382570 h 498183"/>
                <a:gd name="connsiteX25" fmla="*/ 303100 w 615462"/>
                <a:gd name="connsiteY25" fmla="*/ 377202 h 498183"/>
                <a:gd name="connsiteX26" fmla="*/ 270374 w 615462"/>
                <a:gd name="connsiteY26" fmla="*/ 356864 h 498183"/>
                <a:gd name="connsiteX27" fmla="*/ 218962 w 615462"/>
                <a:gd name="connsiteY27" fmla="*/ 337043 h 498183"/>
                <a:gd name="connsiteX28" fmla="*/ 204715 w 615462"/>
                <a:gd name="connsiteY28" fmla="*/ 346437 h 498183"/>
                <a:gd name="connsiteX29" fmla="*/ 204406 w 615462"/>
                <a:gd name="connsiteY29" fmla="*/ 362646 h 498183"/>
                <a:gd name="connsiteX30" fmla="*/ 187165 w 615462"/>
                <a:gd name="connsiteY30" fmla="*/ 383912 h 498183"/>
                <a:gd name="connsiteX31" fmla="*/ 174467 w 615462"/>
                <a:gd name="connsiteY31" fmla="*/ 391139 h 498183"/>
                <a:gd name="connsiteX32" fmla="*/ 192224 w 615462"/>
                <a:gd name="connsiteY32" fmla="*/ 416122 h 498183"/>
                <a:gd name="connsiteX33" fmla="*/ 208535 w 615462"/>
                <a:gd name="connsiteY33" fmla="*/ 481987 h 498183"/>
                <a:gd name="connsiteX34" fmla="*/ 206367 w 615462"/>
                <a:gd name="connsiteY34" fmla="*/ 497679 h 498183"/>
                <a:gd name="connsiteX35" fmla="*/ 191295 w 615462"/>
                <a:gd name="connsiteY35" fmla="*/ 487769 h 498183"/>
                <a:gd name="connsiteX36" fmla="*/ 185203 w 615462"/>
                <a:gd name="connsiteY36" fmla="*/ 484052 h 498183"/>
                <a:gd name="connsiteX37" fmla="*/ 144528 w 615462"/>
                <a:gd name="connsiteY37" fmla="*/ 492414 h 498183"/>
                <a:gd name="connsiteX38" fmla="*/ 132553 w 615462"/>
                <a:gd name="connsiteY38" fmla="*/ 487769 h 498183"/>
                <a:gd name="connsiteX39" fmla="*/ 121919 w 615462"/>
                <a:gd name="connsiteY39" fmla="*/ 471354 h 498183"/>
                <a:gd name="connsiteX40" fmla="*/ 103440 w 615462"/>
                <a:gd name="connsiteY40" fmla="*/ 448332 h 498183"/>
                <a:gd name="connsiteX41" fmla="*/ 90948 w 615462"/>
                <a:gd name="connsiteY41" fmla="*/ 442448 h 498183"/>
                <a:gd name="connsiteX42" fmla="*/ 76805 w 615462"/>
                <a:gd name="connsiteY42" fmla="*/ 437699 h 498183"/>
                <a:gd name="connsiteX43" fmla="*/ 94149 w 615462"/>
                <a:gd name="connsiteY43" fmla="*/ 424381 h 498183"/>
                <a:gd name="connsiteX44" fmla="*/ 107156 w 615462"/>
                <a:gd name="connsiteY44" fmla="*/ 404560 h 498183"/>
                <a:gd name="connsiteX45" fmla="*/ 117274 w 615462"/>
                <a:gd name="connsiteY45" fmla="*/ 376892 h 498183"/>
                <a:gd name="connsiteX46" fmla="*/ 92497 w 615462"/>
                <a:gd name="connsiteY46" fmla="*/ 379576 h 498183"/>
                <a:gd name="connsiteX47" fmla="*/ 62455 w 615462"/>
                <a:gd name="connsiteY47" fmla="*/ 388248 h 498183"/>
                <a:gd name="connsiteX48" fmla="*/ 58119 w 615462"/>
                <a:gd name="connsiteY48" fmla="*/ 388764 h 498183"/>
                <a:gd name="connsiteX49" fmla="*/ 36233 w 615462"/>
                <a:gd name="connsiteY49" fmla="*/ 388868 h 498183"/>
                <a:gd name="connsiteX50" fmla="*/ 31897 w 615462"/>
                <a:gd name="connsiteY50" fmla="*/ 388352 h 498183"/>
                <a:gd name="connsiteX51" fmla="*/ 5468 w 615462"/>
                <a:gd name="connsiteY51" fmla="*/ 374311 h 498183"/>
                <a:gd name="connsiteX52" fmla="*/ 4023 w 615462"/>
                <a:gd name="connsiteY52" fmla="*/ 358619 h 498183"/>
                <a:gd name="connsiteX53" fmla="*/ 8462 w 615462"/>
                <a:gd name="connsiteY53" fmla="*/ 343134 h 498183"/>
                <a:gd name="connsiteX54" fmla="*/ 45214 w 615462"/>
                <a:gd name="connsiteY54" fmla="*/ 353561 h 498183"/>
                <a:gd name="connsiteX55" fmla="*/ 50686 w 615462"/>
                <a:gd name="connsiteY55" fmla="*/ 348709 h 498183"/>
                <a:gd name="connsiteX56" fmla="*/ 48518 w 615462"/>
                <a:gd name="connsiteY56" fmla="*/ 337559 h 498183"/>
                <a:gd name="connsiteX57" fmla="*/ 31794 w 615462"/>
                <a:gd name="connsiteY57" fmla="*/ 329816 h 498183"/>
                <a:gd name="connsiteX58" fmla="*/ 27148 w 615462"/>
                <a:gd name="connsiteY58" fmla="*/ 323519 h 498183"/>
                <a:gd name="connsiteX59" fmla="*/ 26838 w 615462"/>
                <a:gd name="connsiteY59" fmla="*/ 312060 h 498183"/>
                <a:gd name="connsiteX60" fmla="*/ 47589 w 615462"/>
                <a:gd name="connsiteY60" fmla="*/ 314537 h 498183"/>
                <a:gd name="connsiteX61" fmla="*/ 62145 w 615462"/>
                <a:gd name="connsiteY61" fmla="*/ 333017 h 498183"/>
                <a:gd name="connsiteX62" fmla="*/ 80831 w 615462"/>
                <a:gd name="connsiteY62" fmla="*/ 345611 h 498183"/>
                <a:gd name="connsiteX63" fmla="*/ 106950 w 615462"/>
                <a:gd name="connsiteY63" fmla="*/ 344889 h 498183"/>
                <a:gd name="connsiteX64" fmla="*/ 112628 w 615462"/>
                <a:gd name="connsiteY64" fmla="*/ 340140 h 498183"/>
                <a:gd name="connsiteX65" fmla="*/ 122642 w 615462"/>
                <a:gd name="connsiteY65" fmla="*/ 313918 h 498183"/>
                <a:gd name="connsiteX66" fmla="*/ 106434 w 615462"/>
                <a:gd name="connsiteY66" fmla="*/ 303697 h 498183"/>
                <a:gd name="connsiteX67" fmla="*/ 85374 w 615462"/>
                <a:gd name="connsiteY67" fmla="*/ 271281 h 498183"/>
                <a:gd name="connsiteX68" fmla="*/ 115725 w 615462"/>
                <a:gd name="connsiteY68" fmla="*/ 214604 h 498183"/>
                <a:gd name="connsiteX69" fmla="*/ 117893 w 615462"/>
                <a:gd name="connsiteY69" fmla="*/ 197467 h 498183"/>
                <a:gd name="connsiteX70" fmla="*/ 102098 w 615462"/>
                <a:gd name="connsiteY70" fmla="*/ 203971 h 498183"/>
                <a:gd name="connsiteX71" fmla="*/ 94871 w 615462"/>
                <a:gd name="connsiteY71" fmla="*/ 212333 h 498183"/>
                <a:gd name="connsiteX72" fmla="*/ 85374 w 615462"/>
                <a:gd name="connsiteY72" fmla="*/ 271281 h 498183"/>
                <a:gd name="connsiteX73" fmla="*/ 77115 w 615462"/>
                <a:gd name="connsiteY73" fmla="*/ 279746 h 498183"/>
                <a:gd name="connsiteX74" fmla="*/ 64520 w 615462"/>
                <a:gd name="connsiteY74" fmla="*/ 281192 h 498183"/>
                <a:gd name="connsiteX75" fmla="*/ 41498 w 615462"/>
                <a:gd name="connsiteY75" fmla="*/ 226373 h 498183"/>
                <a:gd name="connsiteX76" fmla="*/ 51202 w 615462"/>
                <a:gd name="connsiteY76" fmla="*/ 204280 h 498183"/>
                <a:gd name="connsiteX77" fmla="*/ 68546 w 615462"/>
                <a:gd name="connsiteY77" fmla="*/ 196021 h 498183"/>
                <a:gd name="connsiteX78" fmla="*/ 71850 w 615462"/>
                <a:gd name="connsiteY78" fmla="*/ 189827 h 498183"/>
                <a:gd name="connsiteX79" fmla="*/ 63694 w 615462"/>
                <a:gd name="connsiteY79" fmla="*/ 147913 h 498183"/>
                <a:gd name="connsiteX80" fmla="*/ 68030 w 615462"/>
                <a:gd name="connsiteY80" fmla="*/ 136247 h 498183"/>
                <a:gd name="connsiteX81" fmla="*/ 92703 w 615462"/>
                <a:gd name="connsiteY81" fmla="*/ 120555 h 498183"/>
                <a:gd name="connsiteX82" fmla="*/ 93220 w 615462"/>
                <a:gd name="connsiteY82" fmla="*/ 113432 h 498183"/>
                <a:gd name="connsiteX83" fmla="*/ 83412 w 615462"/>
                <a:gd name="connsiteY83" fmla="*/ 87416 h 498183"/>
                <a:gd name="connsiteX84" fmla="*/ 69991 w 615462"/>
                <a:gd name="connsiteY84" fmla="*/ 87313 h 498183"/>
                <a:gd name="connsiteX85" fmla="*/ 106124 w 615462"/>
                <a:gd name="connsiteY85" fmla="*/ 67905 h 498183"/>
                <a:gd name="connsiteX86" fmla="*/ 99620 w 615462"/>
                <a:gd name="connsiteY86" fmla="*/ 36108 h 498183"/>
                <a:gd name="connsiteX87" fmla="*/ 209980 w 615462"/>
                <a:gd name="connsiteY87" fmla="*/ 25371 h 498183"/>
                <a:gd name="connsiteX88" fmla="*/ 221749 w 615462"/>
                <a:gd name="connsiteY88" fmla="*/ 11744 h 498183"/>
                <a:gd name="connsiteX89" fmla="*/ 322612 w 615462"/>
                <a:gd name="connsiteY89" fmla="*/ 11950 h 498183"/>
                <a:gd name="connsiteX90" fmla="*/ 351208 w 615462"/>
                <a:gd name="connsiteY90" fmla="*/ 16389 h 498183"/>
                <a:gd name="connsiteX91" fmla="*/ 356473 w 615462"/>
                <a:gd name="connsiteY91" fmla="*/ 10608 h 498183"/>
                <a:gd name="connsiteX92" fmla="*/ 370307 w 615462"/>
                <a:gd name="connsiteY92" fmla="*/ 14531 h 498183"/>
                <a:gd name="connsiteX93" fmla="*/ 372682 w 615462"/>
                <a:gd name="connsiteY93" fmla="*/ 25681 h 498183"/>
                <a:gd name="connsiteX94" fmla="*/ 368655 w 615462"/>
                <a:gd name="connsiteY94" fmla="*/ 32701 h 498183"/>
                <a:gd name="connsiteX95" fmla="*/ 366281 w 615462"/>
                <a:gd name="connsiteY95" fmla="*/ 50870 h 498183"/>
                <a:gd name="connsiteX96" fmla="*/ 386722 w 615462"/>
                <a:gd name="connsiteY96" fmla="*/ 54484 h 498183"/>
                <a:gd name="connsiteX97" fmla="*/ 400865 w 615462"/>
                <a:gd name="connsiteY97" fmla="*/ 49012 h 498183"/>
                <a:gd name="connsiteX98" fmla="*/ 405098 w 615462"/>
                <a:gd name="connsiteY98" fmla="*/ 67905 h 498183"/>
                <a:gd name="connsiteX99" fmla="*/ 396426 w 615462"/>
                <a:gd name="connsiteY99" fmla="*/ 88345 h 498183"/>
                <a:gd name="connsiteX100" fmla="*/ 379289 w 615462"/>
                <a:gd name="connsiteY100" fmla="*/ 97533 h 498183"/>
                <a:gd name="connsiteX101" fmla="*/ 369688 w 615462"/>
                <a:gd name="connsiteY101" fmla="*/ 94540 h 498183"/>
                <a:gd name="connsiteX102" fmla="*/ 360087 w 615462"/>
                <a:gd name="connsiteY102" fmla="*/ 85971 h 498183"/>
                <a:gd name="connsiteX103" fmla="*/ 360603 w 615462"/>
                <a:gd name="connsiteY103" fmla="*/ 107444 h 498183"/>
                <a:gd name="connsiteX104" fmla="*/ 389406 w 615462"/>
                <a:gd name="connsiteY104" fmla="*/ 110335 h 498183"/>
                <a:gd name="connsiteX105" fmla="*/ 408092 w 615462"/>
                <a:gd name="connsiteY105" fmla="*/ 96604 h 498183"/>
                <a:gd name="connsiteX106" fmla="*/ 422029 w 615462"/>
                <a:gd name="connsiteY106" fmla="*/ 74925 h 498183"/>
                <a:gd name="connsiteX107" fmla="*/ 427707 w 615462"/>
                <a:gd name="connsiteY107" fmla="*/ 55723 h 498183"/>
                <a:gd name="connsiteX108" fmla="*/ 424919 w 615462"/>
                <a:gd name="connsiteY108" fmla="*/ 43437 h 498183"/>
                <a:gd name="connsiteX109" fmla="*/ 399626 w 615462"/>
                <a:gd name="connsiteY109" fmla="*/ 35178 h 498183"/>
                <a:gd name="connsiteX110" fmla="*/ 395497 w 615462"/>
                <a:gd name="connsiteY110" fmla="*/ 29397 h 498183"/>
                <a:gd name="connsiteX111" fmla="*/ 401278 w 615462"/>
                <a:gd name="connsiteY111" fmla="*/ 25887 h 498183"/>
                <a:gd name="connsiteX112" fmla="*/ 414905 w 615462"/>
                <a:gd name="connsiteY112" fmla="*/ 15357 h 498183"/>
                <a:gd name="connsiteX113" fmla="*/ 426055 w 615462"/>
                <a:gd name="connsiteY113" fmla="*/ 8853 h 498183"/>
                <a:gd name="connsiteX114" fmla="*/ 486655 w 615462"/>
                <a:gd name="connsiteY114" fmla="*/ 23616 h 498183"/>
                <a:gd name="connsiteX115" fmla="*/ 501315 w 615462"/>
                <a:gd name="connsiteY115" fmla="*/ 25990 h 498183"/>
                <a:gd name="connsiteX116" fmla="*/ 553243 w 615462"/>
                <a:gd name="connsiteY116" fmla="*/ 37553 h 498183"/>
                <a:gd name="connsiteX117" fmla="*/ 565528 w 615462"/>
                <a:gd name="connsiteY117" fmla="*/ 45502 h 498183"/>
                <a:gd name="connsiteX118" fmla="*/ 578742 w 615462"/>
                <a:gd name="connsiteY118" fmla="*/ 56239 h 498183"/>
                <a:gd name="connsiteX119" fmla="*/ 604655 w 615462"/>
                <a:gd name="connsiteY119" fmla="*/ 59646 h 498183"/>
                <a:gd name="connsiteX120" fmla="*/ 611055 w 615462"/>
                <a:gd name="connsiteY120" fmla="*/ 85352 h 498183"/>
                <a:gd name="connsiteX121" fmla="*/ 609920 w 615462"/>
                <a:gd name="connsiteY121" fmla="*/ 101663 h 498183"/>
                <a:gd name="connsiteX122" fmla="*/ 589789 w 615462"/>
                <a:gd name="connsiteY122" fmla="*/ 120555 h 498183"/>
                <a:gd name="connsiteX123" fmla="*/ 582768 w 615462"/>
                <a:gd name="connsiteY123" fmla="*/ 158340 h 498183"/>
                <a:gd name="connsiteX124" fmla="*/ 584524 w 615462"/>
                <a:gd name="connsiteY124" fmla="*/ 173929 h 498183"/>
                <a:gd name="connsiteX125" fmla="*/ 570380 w 615462"/>
                <a:gd name="connsiteY125" fmla="*/ 203351 h 498183"/>
                <a:gd name="connsiteX126" fmla="*/ 558611 w 615462"/>
                <a:gd name="connsiteY126" fmla="*/ 201080 h 498183"/>
                <a:gd name="connsiteX127" fmla="*/ 559024 w 615462"/>
                <a:gd name="connsiteY127" fmla="*/ 170728 h 498183"/>
                <a:gd name="connsiteX128" fmla="*/ 547565 w 615462"/>
                <a:gd name="connsiteY128" fmla="*/ 127162 h 498183"/>
                <a:gd name="connsiteX129" fmla="*/ 526091 w 615462"/>
                <a:gd name="connsiteY129" fmla="*/ 131189 h 498183"/>
                <a:gd name="connsiteX130" fmla="*/ 490888 w 615462"/>
                <a:gd name="connsiteY130" fmla="*/ 162366 h 49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615462" h="498183">
                  <a:moveTo>
                    <a:pt x="490888" y="162366"/>
                  </a:moveTo>
                  <a:cubicBezTo>
                    <a:pt x="484900" y="162986"/>
                    <a:pt x="478293" y="160714"/>
                    <a:pt x="473337" y="166702"/>
                  </a:cubicBezTo>
                  <a:cubicBezTo>
                    <a:pt x="474679" y="176819"/>
                    <a:pt x="480874" y="189208"/>
                    <a:pt x="486965" y="189621"/>
                  </a:cubicBezTo>
                  <a:cubicBezTo>
                    <a:pt x="511742" y="191272"/>
                    <a:pt x="498630" y="212436"/>
                    <a:pt x="503483" y="223895"/>
                  </a:cubicBezTo>
                  <a:cubicBezTo>
                    <a:pt x="504102" y="225237"/>
                    <a:pt x="499353" y="231225"/>
                    <a:pt x="496359" y="232051"/>
                  </a:cubicBezTo>
                  <a:cubicBezTo>
                    <a:pt x="491714" y="233290"/>
                    <a:pt x="486552" y="231432"/>
                    <a:pt x="481596" y="231845"/>
                  </a:cubicBezTo>
                  <a:cubicBezTo>
                    <a:pt x="474267" y="232361"/>
                    <a:pt x="467659" y="239484"/>
                    <a:pt x="459710" y="235045"/>
                  </a:cubicBezTo>
                  <a:cubicBezTo>
                    <a:pt x="451864" y="230709"/>
                    <a:pt x="453206" y="220695"/>
                    <a:pt x="449077" y="213985"/>
                  </a:cubicBezTo>
                  <a:cubicBezTo>
                    <a:pt x="444844" y="207171"/>
                    <a:pt x="439992" y="200874"/>
                    <a:pt x="435759" y="194060"/>
                  </a:cubicBezTo>
                  <a:cubicBezTo>
                    <a:pt x="425745" y="177955"/>
                    <a:pt x="427707" y="165567"/>
                    <a:pt x="441953" y="151526"/>
                  </a:cubicBezTo>
                  <a:cubicBezTo>
                    <a:pt x="446599" y="146984"/>
                    <a:pt x="451245" y="142338"/>
                    <a:pt x="455168" y="138312"/>
                  </a:cubicBezTo>
                  <a:cubicBezTo>
                    <a:pt x="454548" y="131085"/>
                    <a:pt x="450935" y="132118"/>
                    <a:pt x="447219" y="131705"/>
                  </a:cubicBezTo>
                  <a:cubicBezTo>
                    <a:pt x="420790" y="128608"/>
                    <a:pt x="420790" y="128504"/>
                    <a:pt x="399007" y="154004"/>
                  </a:cubicBezTo>
                  <a:cubicBezTo>
                    <a:pt x="386722" y="167941"/>
                    <a:pt x="370720" y="155965"/>
                    <a:pt x="355338" y="158959"/>
                  </a:cubicBezTo>
                  <a:cubicBezTo>
                    <a:pt x="374024" y="184046"/>
                    <a:pt x="374024" y="184046"/>
                    <a:pt x="379392" y="214191"/>
                  </a:cubicBezTo>
                  <a:cubicBezTo>
                    <a:pt x="371443" y="214294"/>
                    <a:pt x="369997" y="206758"/>
                    <a:pt x="366900" y="201390"/>
                  </a:cubicBezTo>
                  <a:cubicBezTo>
                    <a:pt x="363493" y="195195"/>
                    <a:pt x="358951" y="189311"/>
                    <a:pt x="352447" y="189001"/>
                  </a:cubicBezTo>
                  <a:cubicBezTo>
                    <a:pt x="339026" y="188279"/>
                    <a:pt x="328806" y="180433"/>
                    <a:pt x="317656" y="174032"/>
                  </a:cubicBezTo>
                  <a:cubicBezTo>
                    <a:pt x="315282" y="172690"/>
                    <a:pt x="310223" y="174858"/>
                    <a:pt x="307539" y="176923"/>
                  </a:cubicBezTo>
                  <a:cubicBezTo>
                    <a:pt x="304339" y="179503"/>
                    <a:pt x="303719" y="184872"/>
                    <a:pt x="307642" y="186937"/>
                  </a:cubicBezTo>
                  <a:cubicBezTo>
                    <a:pt x="335620" y="201596"/>
                    <a:pt x="336549" y="231948"/>
                    <a:pt x="343569" y="258893"/>
                  </a:cubicBezTo>
                  <a:cubicBezTo>
                    <a:pt x="346150" y="268700"/>
                    <a:pt x="343053" y="278095"/>
                    <a:pt x="343156" y="287592"/>
                  </a:cubicBezTo>
                  <a:cubicBezTo>
                    <a:pt x="343259" y="296471"/>
                    <a:pt x="347079" y="303904"/>
                    <a:pt x="340059" y="312679"/>
                  </a:cubicBezTo>
                  <a:cubicBezTo>
                    <a:pt x="335103" y="318873"/>
                    <a:pt x="339233" y="328371"/>
                    <a:pt x="340781" y="336630"/>
                  </a:cubicBezTo>
                  <a:cubicBezTo>
                    <a:pt x="344395" y="356451"/>
                    <a:pt x="329735" y="379680"/>
                    <a:pt x="312288" y="382570"/>
                  </a:cubicBezTo>
                  <a:cubicBezTo>
                    <a:pt x="309397" y="382983"/>
                    <a:pt x="304132" y="379989"/>
                    <a:pt x="303100" y="377202"/>
                  </a:cubicBezTo>
                  <a:cubicBezTo>
                    <a:pt x="296699" y="360581"/>
                    <a:pt x="285240" y="359652"/>
                    <a:pt x="270374" y="356864"/>
                  </a:cubicBezTo>
                  <a:cubicBezTo>
                    <a:pt x="253237" y="353664"/>
                    <a:pt x="233209" y="354077"/>
                    <a:pt x="218962" y="337043"/>
                  </a:cubicBezTo>
                  <a:cubicBezTo>
                    <a:pt x="212871" y="329713"/>
                    <a:pt x="205231" y="335391"/>
                    <a:pt x="204715" y="346437"/>
                  </a:cubicBezTo>
                  <a:cubicBezTo>
                    <a:pt x="204509" y="351806"/>
                    <a:pt x="205025" y="357277"/>
                    <a:pt x="204406" y="362646"/>
                  </a:cubicBezTo>
                  <a:cubicBezTo>
                    <a:pt x="202651" y="379886"/>
                    <a:pt x="202651" y="380299"/>
                    <a:pt x="187165" y="383912"/>
                  </a:cubicBezTo>
                  <a:cubicBezTo>
                    <a:pt x="182313" y="385048"/>
                    <a:pt x="177151" y="383396"/>
                    <a:pt x="174467" y="391139"/>
                  </a:cubicBezTo>
                  <a:cubicBezTo>
                    <a:pt x="180042" y="399295"/>
                    <a:pt x="184687" y="409825"/>
                    <a:pt x="192224" y="416122"/>
                  </a:cubicBezTo>
                  <a:cubicBezTo>
                    <a:pt x="213594" y="433982"/>
                    <a:pt x="216794" y="455868"/>
                    <a:pt x="208535" y="481987"/>
                  </a:cubicBezTo>
                  <a:cubicBezTo>
                    <a:pt x="206986" y="487046"/>
                    <a:pt x="206986" y="492621"/>
                    <a:pt x="206367" y="497679"/>
                  </a:cubicBezTo>
                  <a:cubicBezTo>
                    <a:pt x="196869" y="500260"/>
                    <a:pt x="195217" y="492311"/>
                    <a:pt x="191295" y="487769"/>
                  </a:cubicBezTo>
                  <a:cubicBezTo>
                    <a:pt x="189746" y="485910"/>
                    <a:pt x="185410" y="483845"/>
                    <a:pt x="185203" y="484052"/>
                  </a:cubicBezTo>
                  <a:cubicBezTo>
                    <a:pt x="174260" y="500983"/>
                    <a:pt x="155987" y="474967"/>
                    <a:pt x="144528" y="492414"/>
                  </a:cubicBezTo>
                  <a:cubicBezTo>
                    <a:pt x="141534" y="496957"/>
                    <a:pt x="134721" y="493756"/>
                    <a:pt x="132553" y="487769"/>
                  </a:cubicBezTo>
                  <a:cubicBezTo>
                    <a:pt x="130178" y="481265"/>
                    <a:pt x="128114" y="474967"/>
                    <a:pt x="121919" y="471354"/>
                  </a:cubicBezTo>
                  <a:cubicBezTo>
                    <a:pt x="113247" y="466295"/>
                    <a:pt x="104059" y="462269"/>
                    <a:pt x="103440" y="448332"/>
                  </a:cubicBezTo>
                  <a:cubicBezTo>
                    <a:pt x="103130" y="442654"/>
                    <a:pt x="96213" y="442757"/>
                    <a:pt x="90948" y="442448"/>
                  </a:cubicBezTo>
                  <a:cubicBezTo>
                    <a:pt x="86199" y="442138"/>
                    <a:pt x="81554" y="439454"/>
                    <a:pt x="76805" y="437699"/>
                  </a:cubicBezTo>
                  <a:cubicBezTo>
                    <a:pt x="78457" y="425310"/>
                    <a:pt x="89503" y="430575"/>
                    <a:pt x="94149" y="424381"/>
                  </a:cubicBezTo>
                  <a:cubicBezTo>
                    <a:pt x="98898" y="417980"/>
                    <a:pt x="106847" y="413025"/>
                    <a:pt x="107156" y="404560"/>
                  </a:cubicBezTo>
                  <a:cubicBezTo>
                    <a:pt x="107673" y="393204"/>
                    <a:pt x="124707" y="387526"/>
                    <a:pt x="117274" y="376892"/>
                  </a:cubicBezTo>
                  <a:cubicBezTo>
                    <a:pt x="111492" y="368737"/>
                    <a:pt x="101272" y="382054"/>
                    <a:pt x="92497" y="379576"/>
                  </a:cubicBezTo>
                  <a:cubicBezTo>
                    <a:pt x="80831" y="376273"/>
                    <a:pt x="70301" y="376273"/>
                    <a:pt x="62455" y="388248"/>
                  </a:cubicBezTo>
                  <a:cubicBezTo>
                    <a:pt x="61010" y="388455"/>
                    <a:pt x="59564" y="388558"/>
                    <a:pt x="58119" y="388764"/>
                  </a:cubicBezTo>
                  <a:cubicBezTo>
                    <a:pt x="50892" y="389487"/>
                    <a:pt x="43563" y="389590"/>
                    <a:pt x="36233" y="388868"/>
                  </a:cubicBezTo>
                  <a:cubicBezTo>
                    <a:pt x="34787" y="388661"/>
                    <a:pt x="33342" y="388455"/>
                    <a:pt x="31897" y="388352"/>
                  </a:cubicBezTo>
                  <a:cubicBezTo>
                    <a:pt x="20644" y="388971"/>
                    <a:pt x="14243" y="379163"/>
                    <a:pt x="5468" y="374311"/>
                  </a:cubicBezTo>
                  <a:cubicBezTo>
                    <a:pt x="-4339" y="368943"/>
                    <a:pt x="1545" y="364401"/>
                    <a:pt x="4023" y="358619"/>
                  </a:cubicBezTo>
                  <a:cubicBezTo>
                    <a:pt x="5881" y="354283"/>
                    <a:pt x="1029" y="348192"/>
                    <a:pt x="8462" y="343134"/>
                  </a:cubicBezTo>
                  <a:cubicBezTo>
                    <a:pt x="18270" y="353767"/>
                    <a:pt x="31071" y="357484"/>
                    <a:pt x="45214" y="353561"/>
                  </a:cubicBezTo>
                  <a:cubicBezTo>
                    <a:pt x="47279" y="352941"/>
                    <a:pt x="49447" y="350773"/>
                    <a:pt x="50686" y="348709"/>
                  </a:cubicBezTo>
                  <a:cubicBezTo>
                    <a:pt x="53164" y="344579"/>
                    <a:pt x="50892" y="340863"/>
                    <a:pt x="48518" y="337559"/>
                  </a:cubicBezTo>
                  <a:cubicBezTo>
                    <a:pt x="44285" y="331571"/>
                    <a:pt x="38091" y="330539"/>
                    <a:pt x="31794" y="329816"/>
                  </a:cubicBezTo>
                  <a:cubicBezTo>
                    <a:pt x="30245" y="327648"/>
                    <a:pt x="29006" y="325171"/>
                    <a:pt x="27148" y="323519"/>
                  </a:cubicBezTo>
                  <a:cubicBezTo>
                    <a:pt x="22709" y="319699"/>
                    <a:pt x="20025" y="316395"/>
                    <a:pt x="26838" y="312060"/>
                  </a:cubicBezTo>
                  <a:cubicBezTo>
                    <a:pt x="34478" y="307104"/>
                    <a:pt x="41704" y="308756"/>
                    <a:pt x="47589" y="314537"/>
                  </a:cubicBezTo>
                  <a:cubicBezTo>
                    <a:pt x="53060" y="319906"/>
                    <a:pt x="57190" y="326926"/>
                    <a:pt x="62145" y="333017"/>
                  </a:cubicBezTo>
                  <a:cubicBezTo>
                    <a:pt x="67204" y="339211"/>
                    <a:pt x="72882" y="345095"/>
                    <a:pt x="80831" y="345611"/>
                  </a:cubicBezTo>
                  <a:cubicBezTo>
                    <a:pt x="89503" y="346128"/>
                    <a:pt x="98278" y="345611"/>
                    <a:pt x="106950" y="344889"/>
                  </a:cubicBezTo>
                  <a:cubicBezTo>
                    <a:pt x="109015" y="344682"/>
                    <a:pt x="111699" y="342308"/>
                    <a:pt x="112628" y="340140"/>
                  </a:cubicBezTo>
                  <a:cubicBezTo>
                    <a:pt x="116241" y="331571"/>
                    <a:pt x="119338" y="322693"/>
                    <a:pt x="122642" y="313918"/>
                  </a:cubicBezTo>
                  <a:cubicBezTo>
                    <a:pt x="116448" y="309892"/>
                    <a:pt x="111492" y="303697"/>
                    <a:pt x="106434" y="303697"/>
                  </a:cubicBezTo>
                  <a:cubicBezTo>
                    <a:pt x="84341" y="303697"/>
                    <a:pt x="84444" y="288109"/>
                    <a:pt x="85374" y="271281"/>
                  </a:cubicBezTo>
                  <a:cubicBezTo>
                    <a:pt x="85270" y="245781"/>
                    <a:pt x="98072" y="228851"/>
                    <a:pt x="115725" y="214604"/>
                  </a:cubicBezTo>
                  <a:cubicBezTo>
                    <a:pt x="120784" y="210578"/>
                    <a:pt x="124500" y="202732"/>
                    <a:pt x="117893" y="197467"/>
                  </a:cubicBezTo>
                  <a:cubicBezTo>
                    <a:pt x="111699" y="192615"/>
                    <a:pt x="106950" y="200357"/>
                    <a:pt x="102098" y="203971"/>
                  </a:cubicBezTo>
                  <a:cubicBezTo>
                    <a:pt x="99930" y="206964"/>
                    <a:pt x="88780" y="200564"/>
                    <a:pt x="94871" y="212333"/>
                  </a:cubicBezTo>
                  <a:cubicBezTo>
                    <a:pt x="86406" y="231019"/>
                    <a:pt x="87232" y="251356"/>
                    <a:pt x="85374" y="271281"/>
                  </a:cubicBezTo>
                  <a:cubicBezTo>
                    <a:pt x="82586" y="274068"/>
                    <a:pt x="79592" y="276649"/>
                    <a:pt x="77115" y="279746"/>
                  </a:cubicBezTo>
                  <a:cubicBezTo>
                    <a:pt x="73192" y="284599"/>
                    <a:pt x="68236" y="286973"/>
                    <a:pt x="64520" y="281192"/>
                  </a:cubicBezTo>
                  <a:cubicBezTo>
                    <a:pt x="53990" y="264571"/>
                    <a:pt x="40053" y="250530"/>
                    <a:pt x="41498" y="226373"/>
                  </a:cubicBezTo>
                  <a:cubicBezTo>
                    <a:pt x="42530" y="209649"/>
                    <a:pt x="39536" y="209442"/>
                    <a:pt x="51202" y="204280"/>
                  </a:cubicBezTo>
                  <a:cubicBezTo>
                    <a:pt x="57087" y="201699"/>
                    <a:pt x="62971" y="199222"/>
                    <a:pt x="68546" y="196021"/>
                  </a:cubicBezTo>
                  <a:cubicBezTo>
                    <a:pt x="70301" y="194989"/>
                    <a:pt x="72366" y="190343"/>
                    <a:pt x="71850" y="189827"/>
                  </a:cubicBezTo>
                  <a:cubicBezTo>
                    <a:pt x="61113" y="177439"/>
                    <a:pt x="70094" y="160508"/>
                    <a:pt x="63694" y="147913"/>
                  </a:cubicBezTo>
                  <a:cubicBezTo>
                    <a:pt x="59564" y="139861"/>
                    <a:pt x="51409" y="132634"/>
                    <a:pt x="68030" y="136247"/>
                  </a:cubicBezTo>
                  <a:cubicBezTo>
                    <a:pt x="81554" y="139241"/>
                    <a:pt x="85064" y="126853"/>
                    <a:pt x="92703" y="120555"/>
                  </a:cubicBezTo>
                  <a:cubicBezTo>
                    <a:pt x="95284" y="118387"/>
                    <a:pt x="95594" y="115393"/>
                    <a:pt x="93220" y="113432"/>
                  </a:cubicBezTo>
                  <a:cubicBezTo>
                    <a:pt x="84857" y="106825"/>
                    <a:pt x="87541" y="95572"/>
                    <a:pt x="83412" y="87416"/>
                  </a:cubicBezTo>
                  <a:cubicBezTo>
                    <a:pt x="80418" y="81429"/>
                    <a:pt x="74534" y="86074"/>
                    <a:pt x="69991" y="87313"/>
                  </a:cubicBezTo>
                  <a:cubicBezTo>
                    <a:pt x="74017" y="63672"/>
                    <a:pt x="74017" y="63672"/>
                    <a:pt x="106124" y="67905"/>
                  </a:cubicBezTo>
                  <a:cubicBezTo>
                    <a:pt x="102614" y="56858"/>
                    <a:pt x="94665" y="47257"/>
                    <a:pt x="99620" y="36108"/>
                  </a:cubicBezTo>
                  <a:cubicBezTo>
                    <a:pt x="136373" y="31772"/>
                    <a:pt x="172505" y="20725"/>
                    <a:pt x="209980" y="25371"/>
                  </a:cubicBezTo>
                  <a:cubicBezTo>
                    <a:pt x="218446" y="26403"/>
                    <a:pt x="219065" y="17731"/>
                    <a:pt x="221749" y="11744"/>
                  </a:cubicBezTo>
                  <a:cubicBezTo>
                    <a:pt x="245700" y="-4052"/>
                    <a:pt x="305268" y="-3845"/>
                    <a:pt x="322612" y="11950"/>
                  </a:cubicBezTo>
                  <a:cubicBezTo>
                    <a:pt x="336652" y="29604"/>
                    <a:pt x="336652" y="29604"/>
                    <a:pt x="351208" y="16389"/>
                  </a:cubicBezTo>
                  <a:cubicBezTo>
                    <a:pt x="353067" y="14634"/>
                    <a:pt x="354305" y="11537"/>
                    <a:pt x="356473" y="10608"/>
                  </a:cubicBezTo>
                  <a:cubicBezTo>
                    <a:pt x="361738" y="8130"/>
                    <a:pt x="366281" y="11124"/>
                    <a:pt x="370307" y="14531"/>
                  </a:cubicBezTo>
                  <a:cubicBezTo>
                    <a:pt x="373611" y="17318"/>
                    <a:pt x="374127" y="21551"/>
                    <a:pt x="372682" y="25681"/>
                  </a:cubicBezTo>
                  <a:cubicBezTo>
                    <a:pt x="371752" y="28262"/>
                    <a:pt x="370101" y="30430"/>
                    <a:pt x="368655" y="32701"/>
                  </a:cubicBezTo>
                  <a:cubicBezTo>
                    <a:pt x="364939" y="38379"/>
                    <a:pt x="359983" y="44676"/>
                    <a:pt x="366281" y="50870"/>
                  </a:cubicBezTo>
                  <a:cubicBezTo>
                    <a:pt x="371752" y="56342"/>
                    <a:pt x="378669" y="61194"/>
                    <a:pt x="386722" y="54484"/>
                  </a:cubicBezTo>
                  <a:cubicBezTo>
                    <a:pt x="390645" y="51283"/>
                    <a:pt x="394258" y="46844"/>
                    <a:pt x="400865" y="49012"/>
                  </a:cubicBezTo>
                  <a:cubicBezTo>
                    <a:pt x="402207" y="54897"/>
                    <a:pt x="403446" y="61401"/>
                    <a:pt x="405098" y="67905"/>
                  </a:cubicBezTo>
                  <a:cubicBezTo>
                    <a:pt x="407576" y="77506"/>
                    <a:pt x="404169" y="84009"/>
                    <a:pt x="396426" y="88345"/>
                  </a:cubicBezTo>
                  <a:cubicBezTo>
                    <a:pt x="390748" y="91443"/>
                    <a:pt x="385070" y="94643"/>
                    <a:pt x="379289" y="97533"/>
                  </a:cubicBezTo>
                  <a:cubicBezTo>
                    <a:pt x="375469" y="99495"/>
                    <a:pt x="372269" y="98463"/>
                    <a:pt x="369688" y="94540"/>
                  </a:cubicBezTo>
                  <a:cubicBezTo>
                    <a:pt x="367210" y="90720"/>
                    <a:pt x="368036" y="81841"/>
                    <a:pt x="360087" y="85971"/>
                  </a:cubicBezTo>
                  <a:cubicBezTo>
                    <a:pt x="353892" y="89171"/>
                    <a:pt x="354305" y="99805"/>
                    <a:pt x="360603" y="107444"/>
                  </a:cubicBezTo>
                  <a:cubicBezTo>
                    <a:pt x="371236" y="120452"/>
                    <a:pt x="376088" y="120865"/>
                    <a:pt x="389406" y="110335"/>
                  </a:cubicBezTo>
                  <a:cubicBezTo>
                    <a:pt x="395497" y="105483"/>
                    <a:pt x="401278" y="99082"/>
                    <a:pt x="408092" y="96604"/>
                  </a:cubicBezTo>
                  <a:cubicBezTo>
                    <a:pt x="418415" y="92785"/>
                    <a:pt x="422029" y="85971"/>
                    <a:pt x="422029" y="74925"/>
                  </a:cubicBezTo>
                  <a:cubicBezTo>
                    <a:pt x="422029" y="67905"/>
                    <a:pt x="422648" y="61194"/>
                    <a:pt x="427707" y="55723"/>
                  </a:cubicBezTo>
                  <a:cubicBezTo>
                    <a:pt x="432662" y="50354"/>
                    <a:pt x="430494" y="45605"/>
                    <a:pt x="424919" y="43437"/>
                  </a:cubicBezTo>
                  <a:cubicBezTo>
                    <a:pt x="416660" y="40237"/>
                    <a:pt x="407989" y="38276"/>
                    <a:pt x="399626" y="35178"/>
                  </a:cubicBezTo>
                  <a:cubicBezTo>
                    <a:pt x="397768" y="34456"/>
                    <a:pt x="395497" y="31359"/>
                    <a:pt x="395497" y="29397"/>
                  </a:cubicBezTo>
                  <a:cubicBezTo>
                    <a:pt x="395394" y="25990"/>
                    <a:pt x="398078" y="25371"/>
                    <a:pt x="401278" y="25887"/>
                  </a:cubicBezTo>
                  <a:cubicBezTo>
                    <a:pt x="408918" y="27332"/>
                    <a:pt x="412841" y="22996"/>
                    <a:pt x="414905" y="15357"/>
                  </a:cubicBezTo>
                  <a:cubicBezTo>
                    <a:pt x="416557" y="9266"/>
                    <a:pt x="421306" y="4930"/>
                    <a:pt x="426055" y="8853"/>
                  </a:cubicBezTo>
                  <a:cubicBezTo>
                    <a:pt x="444431" y="23926"/>
                    <a:pt x="465078" y="25061"/>
                    <a:pt x="486655" y="23616"/>
                  </a:cubicBezTo>
                  <a:cubicBezTo>
                    <a:pt x="491507" y="23306"/>
                    <a:pt x="496669" y="24442"/>
                    <a:pt x="501315" y="25990"/>
                  </a:cubicBezTo>
                  <a:cubicBezTo>
                    <a:pt x="518349" y="31462"/>
                    <a:pt x="534866" y="38998"/>
                    <a:pt x="553243" y="37553"/>
                  </a:cubicBezTo>
                  <a:cubicBezTo>
                    <a:pt x="558611" y="37140"/>
                    <a:pt x="563463" y="39927"/>
                    <a:pt x="565528" y="45502"/>
                  </a:cubicBezTo>
                  <a:cubicBezTo>
                    <a:pt x="568006" y="52316"/>
                    <a:pt x="570070" y="57065"/>
                    <a:pt x="578742" y="56239"/>
                  </a:cubicBezTo>
                  <a:cubicBezTo>
                    <a:pt x="587311" y="55413"/>
                    <a:pt x="596809" y="56239"/>
                    <a:pt x="604655" y="59646"/>
                  </a:cubicBezTo>
                  <a:cubicBezTo>
                    <a:pt x="615391" y="64291"/>
                    <a:pt x="602796" y="78435"/>
                    <a:pt x="611055" y="85352"/>
                  </a:cubicBezTo>
                  <a:cubicBezTo>
                    <a:pt x="618282" y="91443"/>
                    <a:pt x="615701" y="96501"/>
                    <a:pt x="609920" y="101663"/>
                  </a:cubicBezTo>
                  <a:cubicBezTo>
                    <a:pt x="603106" y="107754"/>
                    <a:pt x="596396" y="114155"/>
                    <a:pt x="589789" y="120555"/>
                  </a:cubicBezTo>
                  <a:cubicBezTo>
                    <a:pt x="574406" y="135628"/>
                    <a:pt x="574096" y="135834"/>
                    <a:pt x="582768" y="158340"/>
                  </a:cubicBezTo>
                  <a:cubicBezTo>
                    <a:pt x="584833" y="163708"/>
                    <a:pt x="586898" y="168457"/>
                    <a:pt x="584524" y="173929"/>
                  </a:cubicBezTo>
                  <a:cubicBezTo>
                    <a:pt x="579981" y="183839"/>
                    <a:pt x="575439" y="193750"/>
                    <a:pt x="570380" y="203351"/>
                  </a:cubicBezTo>
                  <a:cubicBezTo>
                    <a:pt x="567386" y="209029"/>
                    <a:pt x="561915" y="207687"/>
                    <a:pt x="558611" y="201080"/>
                  </a:cubicBezTo>
                  <a:cubicBezTo>
                    <a:pt x="553449" y="190860"/>
                    <a:pt x="551075" y="182291"/>
                    <a:pt x="559024" y="170728"/>
                  </a:cubicBezTo>
                  <a:cubicBezTo>
                    <a:pt x="570070" y="154727"/>
                    <a:pt x="563670" y="135525"/>
                    <a:pt x="547565" y="127162"/>
                  </a:cubicBezTo>
                  <a:cubicBezTo>
                    <a:pt x="539203" y="122826"/>
                    <a:pt x="532079" y="126440"/>
                    <a:pt x="526091" y="131189"/>
                  </a:cubicBezTo>
                  <a:cubicBezTo>
                    <a:pt x="513909" y="140686"/>
                    <a:pt x="502657" y="151836"/>
                    <a:pt x="490888" y="16236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A33E0A5-4B22-4977-97B5-D58A2298398E}"/>
                </a:ext>
              </a:extLst>
            </p:cNvPr>
            <p:cNvSpPr/>
            <p:nvPr/>
          </p:nvSpPr>
          <p:spPr>
            <a:xfrm>
              <a:off x="5959253" y="985527"/>
              <a:ext cx="400249" cy="224215"/>
            </a:xfrm>
            <a:custGeom>
              <a:avLst/>
              <a:gdLst>
                <a:gd name="connsiteX0" fmla="*/ 0 w 400249"/>
                <a:gd name="connsiteY0" fmla="*/ 157318 h 224215"/>
                <a:gd name="connsiteX1" fmla="*/ 14866 w 400249"/>
                <a:gd name="connsiteY1" fmla="*/ 134503 h 224215"/>
                <a:gd name="connsiteX2" fmla="*/ 33552 w 400249"/>
                <a:gd name="connsiteY2" fmla="*/ 111274 h 224215"/>
                <a:gd name="connsiteX3" fmla="*/ 56264 w 400249"/>
                <a:gd name="connsiteY3" fmla="*/ 99815 h 224215"/>
                <a:gd name="connsiteX4" fmla="*/ 63594 w 400249"/>
                <a:gd name="connsiteY4" fmla="*/ 93002 h 224215"/>
                <a:gd name="connsiteX5" fmla="*/ 68859 w 400249"/>
                <a:gd name="connsiteY5" fmla="*/ 48713 h 224215"/>
                <a:gd name="connsiteX6" fmla="*/ 72472 w 400249"/>
                <a:gd name="connsiteY6" fmla="*/ 44480 h 224215"/>
                <a:gd name="connsiteX7" fmla="*/ 97043 w 400249"/>
                <a:gd name="connsiteY7" fmla="*/ 34466 h 224215"/>
                <a:gd name="connsiteX8" fmla="*/ 107057 w 400249"/>
                <a:gd name="connsiteY8" fmla="*/ 30543 h 224215"/>
                <a:gd name="connsiteX9" fmla="*/ 147422 w 400249"/>
                <a:gd name="connsiteY9" fmla="*/ 22801 h 224215"/>
                <a:gd name="connsiteX10" fmla="*/ 192846 w 400249"/>
                <a:gd name="connsiteY10" fmla="*/ 8244 h 224215"/>
                <a:gd name="connsiteX11" fmla="*/ 245084 w 400249"/>
                <a:gd name="connsiteY11" fmla="*/ 6902 h 224215"/>
                <a:gd name="connsiteX12" fmla="*/ 278946 w 400249"/>
                <a:gd name="connsiteY12" fmla="*/ 10102 h 224215"/>
                <a:gd name="connsiteX13" fmla="*/ 309814 w 400249"/>
                <a:gd name="connsiteY13" fmla="*/ 4218 h 224215"/>
                <a:gd name="connsiteX14" fmla="*/ 345740 w 400249"/>
                <a:gd name="connsiteY14" fmla="*/ 15471 h 224215"/>
                <a:gd name="connsiteX15" fmla="*/ 343572 w 400249"/>
                <a:gd name="connsiteY15" fmla="*/ 22181 h 224215"/>
                <a:gd name="connsiteX16" fmla="*/ 330255 w 400249"/>
                <a:gd name="connsiteY16" fmla="*/ 39009 h 224215"/>
                <a:gd name="connsiteX17" fmla="*/ 344398 w 400249"/>
                <a:gd name="connsiteY17" fmla="*/ 57075 h 224215"/>
                <a:gd name="connsiteX18" fmla="*/ 400249 w 400249"/>
                <a:gd name="connsiteY18" fmla="*/ 103738 h 224215"/>
                <a:gd name="connsiteX19" fmla="*/ 369381 w 400249"/>
                <a:gd name="connsiteY19" fmla="*/ 98886 h 224215"/>
                <a:gd name="connsiteX20" fmla="*/ 349457 w 400249"/>
                <a:gd name="connsiteY20" fmla="*/ 92692 h 224215"/>
                <a:gd name="connsiteX21" fmla="*/ 351005 w 400249"/>
                <a:gd name="connsiteY21" fmla="*/ 114165 h 224215"/>
                <a:gd name="connsiteX22" fmla="*/ 351108 w 400249"/>
                <a:gd name="connsiteY22" fmla="*/ 165990 h 224215"/>
                <a:gd name="connsiteX23" fmla="*/ 355857 w 400249"/>
                <a:gd name="connsiteY23" fmla="*/ 183127 h 224215"/>
                <a:gd name="connsiteX24" fmla="*/ 359780 w 400249"/>
                <a:gd name="connsiteY24" fmla="*/ 224216 h 224215"/>
                <a:gd name="connsiteX25" fmla="*/ 345430 w 400249"/>
                <a:gd name="connsiteY25" fmla="*/ 220602 h 224215"/>
                <a:gd name="connsiteX26" fmla="*/ 327261 w 400249"/>
                <a:gd name="connsiteY26" fmla="*/ 211208 h 224215"/>
                <a:gd name="connsiteX27" fmla="*/ 298664 w 400249"/>
                <a:gd name="connsiteY27" fmla="*/ 182405 h 224215"/>
                <a:gd name="connsiteX28" fmla="*/ 295877 w 400249"/>
                <a:gd name="connsiteY28" fmla="*/ 181579 h 224215"/>
                <a:gd name="connsiteX29" fmla="*/ 291747 w 400249"/>
                <a:gd name="connsiteY29" fmla="*/ 177140 h 224215"/>
                <a:gd name="connsiteX30" fmla="*/ 291025 w 400249"/>
                <a:gd name="connsiteY30" fmla="*/ 174042 h 224215"/>
                <a:gd name="connsiteX31" fmla="*/ 277604 w 400249"/>
                <a:gd name="connsiteY31" fmla="*/ 156699 h 224215"/>
                <a:gd name="connsiteX32" fmla="*/ 186239 w 400249"/>
                <a:gd name="connsiteY32" fmla="*/ 131096 h 224215"/>
                <a:gd name="connsiteX33" fmla="*/ 180974 w 400249"/>
                <a:gd name="connsiteY33" fmla="*/ 114785 h 224215"/>
                <a:gd name="connsiteX34" fmla="*/ 183968 w 400249"/>
                <a:gd name="connsiteY34" fmla="*/ 107145 h 224215"/>
                <a:gd name="connsiteX35" fmla="*/ 232489 w 400249"/>
                <a:gd name="connsiteY35" fmla="*/ 102190 h 224215"/>
                <a:gd name="connsiteX36" fmla="*/ 275952 w 400249"/>
                <a:gd name="connsiteY36" fmla="*/ 111894 h 224215"/>
                <a:gd name="connsiteX37" fmla="*/ 255821 w 400249"/>
                <a:gd name="connsiteY37" fmla="*/ 89801 h 224215"/>
                <a:gd name="connsiteX38" fmla="*/ 220307 w 400249"/>
                <a:gd name="connsiteY38" fmla="*/ 61824 h 224215"/>
                <a:gd name="connsiteX39" fmla="*/ 168792 w 400249"/>
                <a:gd name="connsiteY39" fmla="*/ 65850 h 224215"/>
                <a:gd name="connsiteX40" fmla="*/ 183968 w 400249"/>
                <a:gd name="connsiteY40" fmla="*/ 98783 h 224215"/>
                <a:gd name="connsiteX41" fmla="*/ 154649 w 400249"/>
                <a:gd name="connsiteY41" fmla="*/ 114681 h 224215"/>
                <a:gd name="connsiteX42" fmla="*/ 152068 w 400249"/>
                <a:gd name="connsiteY42" fmla="*/ 125521 h 224215"/>
                <a:gd name="connsiteX43" fmla="*/ 156404 w 400249"/>
                <a:gd name="connsiteY43" fmla="*/ 144001 h 224215"/>
                <a:gd name="connsiteX44" fmla="*/ 143086 w 400249"/>
                <a:gd name="connsiteY44" fmla="*/ 150917 h 224215"/>
                <a:gd name="connsiteX45" fmla="*/ 110670 w 400249"/>
                <a:gd name="connsiteY45" fmla="*/ 169500 h 224215"/>
                <a:gd name="connsiteX46" fmla="*/ 111909 w 400249"/>
                <a:gd name="connsiteY46" fmla="*/ 122321 h 224215"/>
                <a:gd name="connsiteX47" fmla="*/ 113973 w 400249"/>
                <a:gd name="connsiteY47" fmla="*/ 101983 h 224215"/>
                <a:gd name="connsiteX48" fmla="*/ 109328 w 400249"/>
                <a:gd name="connsiteY48" fmla="*/ 97028 h 224215"/>
                <a:gd name="connsiteX49" fmla="*/ 105818 w 400249"/>
                <a:gd name="connsiteY49" fmla="*/ 97957 h 224215"/>
                <a:gd name="connsiteX50" fmla="*/ 92500 w 400249"/>
                <a:gd name="connsiteY50" fmla="*/ 121908 h 224215"/>
                <a:gd name="connsiteX51" fmla="*/ 75776 w 400249"/>
                <a:gd name="connsiteY51" fmla="*/ 156905 h 224215"/>
                <a:gd name="connsiteX52" fmla="*/ 69375 w 400249"/>
                <a:gd name="connsiteY52" fmla="*/ 179308 h 224215"/>
                <a:gd name="connsiteX53" fmla="*/ 57090 w 400249"/>
                <a:gd name="connsiteY53" fmla="*/ 195619 h 224215"/>
                <a:gd name="connsiteX54" fmla="*/ 41914 w 400249"/>
                <a:gd name="connsiteY54" fmla="*/ 207491 h 224215"/>
                <a:gd name="connsiteX55" fmla="*/ 17034 w 400249"/>
                <a:gd name="connsiteY55" fmla="*/ 198819 h 224215"/>
                <a:gd name="connsiteX56" fmla="*/ 15692 w 400249"/>
                <a:gd name="connsiteY56" fmla="*/ 175385 h 224215"/>
                <a:gd name="connsiteX57" fmla="*/ 0 w 400249"/>
                <a:gd name="connsiteY57" fmla="*/ 157318 h 22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0249" h="224215">
                  <a:moveTo>
                    <a:pt x="0" y="157318"/>
                  </a:moveTo>
                  <a:cubicBezTo>
                    <a:pt x="4026" y="148853"/>
                    <a:pt x="6297" y="137084"/>
                    <a:pt x="14866" y="134503"/>
                  </a:cubicBezTo>
                  <a:cubicBezTo>
                    <a:pt x="26945" y="130786"/>
                    <a:pt x="29010" y="121082"/>
                    <a:pt x="33552" y="111274"/>
                  </a:cubicBezTo>
                  <a:cubicBezTo>
                    <a:pt x="37785" y="102396"/>
                    <a:pt x="42637" y="90421"/>
                    <a:pt x="56264" y="99815"/>
                  </a:cubicBezTo>
                  <a:cubicBezTo>
                    <a:pt x="60703" y="102912"/>
                    <a:pt x="61839" y="96202"/>
                    <a:pt x="63594" y="93002"/>
                  </a:cubicBezTo>
                  <a:cubicBezTo>
                    <a:pt x="71337" y="79065"/>
                    <a:pt x="68239" y="63579"/>
                    <a:pt x="68859" y="48713"/>
                  </a:cubicBezTo>
                  <a:cubicBezTo>
                    <a:pt x="70098" y="47268"/>
                    <a:pt x="71233" y="45926"/>
                    <a:pt x="72472" y="44480"/>
                  </a:cubicBezTo>
                  <a:cubicBezTo>
                    <a:pt x="80112" y="39525"/>
                    <a:pt x="88887" y="37976"/>
                    <a:pt x="97043" y="34466"/>
                  </a:cubicBezTo>
                  <a:cubicBezTo>
                    <a:pt x="100346" y="32918"/>
                    <a:pt x="103650" y="31679"/>
                    <a:pt x="107057" y="30543"/>
                  </a:cubicBezTo>
                  <a:cubicBezTo>
                    <a:pt x="120271" y="26311"/>
                    <a:pt x="133279" y="23007"/>
                    <a:pt x="147422" y="22801"/>
                  </a:cubicBezTo>
                  <a:cubicBezTo>
                    <a:pt x="162804" y="22594"/>
                    <a:pt x="180045" y="37150"/>
                    <a:pt x="192846" y="8244"/>
                  </a:cubicBezTo>
                  <a:cubicBezTo>
                    <a:pt x="199144" y="-5796"/>
                    <a:pt x="226914" y="1121"/>
                    <a:pt x="245084" y="6902"/>
                  </a:cubicBezTo>
                  <a:cubicBezTo>
                    <a:pt x="256440" y="7831"/>
                    <a:pt x="268312" y="6696"/>
                    <a:pt x="278946" y="10102"/>
                  </a:cubicBezTo>
                  <a:cubicBezTo>
                    <a:pt x="290921" y="13922"/>
                    <a:pt x="299593" y="14542"/>
                    <a:pt x="309814" y="4218"/>
                  </a:cubicBezTo>
                  <a:cubicBezTo>
                    <a:pt x="318176" y="-4247"/>
                    <a:pt x="339856" y="4218"/>
                    <a:pt x="345740" y="15471"/>
                  </a:cubicBezTo>
                  <a:cubicBezTo>
                    <a:pt x="347185" y="18155"/>
                    <a:pt x="346463" y="20942"/>
                    <a:pt x="343572" y="22181"/>
                  </a:cubicBezTo>
                  <a:cubicBezTo>
                    <a:pt x="336449" y="25278"/>
                    <a:pt x="328809" y="27962"/>
                    <a:pt x="330255" y="39009"/>
                  </a:cubicBezTo>
                  <a:cubicBezTo>
                    <a:pt x="331493" y="48300"/>
                    <a:pt x="337378" y="53152"/>
                    <a:pt x="344398" y="57075"/>
                  </a:cubicBezTo>
                  <a:cubicBezTo>
                    <a:pt x="372891" y="58521"/>
                    <a:pt x="395913" y="67709"/>
                    <a:pt x="400249" y="103738"/>
                  </a:cubicBezTo>
                  <a:cubicBezTo>
                    <a:pt x="387551" y="121185"/>
                    <a:pt x="378879" y="106113"/>
                    <a:pt x="369381" y="98886"/>
                  </a:cubicBezTo>
                  <a:cubicBezTo>
                    <a:pt x="363187" y="94240"/>
                    <a:pt x="356993" y="86911"/>
                    <a:pt x="349457" y="92692"/>
                  </a:cubicBezTo>
                  <a:cubicBezTo>
                    <a:pt x="341094" y="99196"/>
                    <a:pt x="348114" y="108384"/>
                    <a:pt x="351005" y="114165"/>
                  </a:cubicBezTo>
                  <a:cubicBezTo>
                    <a:pt x="360090" y="131922"/>
                    <a:pt x="366904" y="148130"/>
                    <a:pt x="351108" y="165990"/>
                  </a:cubicBezTo>
                  <a:cubicBezTo>
                    <a:pt x="345430" y="172391"/>
                    <a:pt x="351005" y="178275"/>
                    <a:pt x="355857" y="183127"/>
                  </a:cubicBezTo>
                  <a:cubicBezTo>
                    <a:pt x="368039" y="195516"/>
                    <a:pt x="365252" y="209762"/>
                    <a:pt x="359780" y="224216"/>
                  </a:cubicBezTo>
                  <a:cubicBezTo>
                    <a:pt x="354928" y="222873"/>
                    <a:pt x="349663" y="219467"/>
                    <a:pt x="345430" y="220602"/>
                  </a:cubicBezTo>
                  <a:cubicBezTo>
                    <a:pt x="336242" y="223080"/>
                    <a:pt x="331287" y="219673"/>
                    <a:pt x="327261" y="211208"/>
                  </a:cubicBezTo>
                  <a:cubicBezTo>
                    <a:pt x="320963" y="197993"/>
                    <a:pt x="316421" y="182198"/>
                    <a:pt x="298664" y="182405"/>
                  </a:cubicBezTo>
                  <a:cubicBezTo>
                    <a:pt x="298664" y="182405"/>
                    <a:pt x="295877" y="181579"/>
                    <a:pt x="295877" y="181579"/>
                  </a:cubicBezTo>
                  <a:cubicBezTo>
                    <a:pt x="294122" y="180443"/>
                    <a:pt x="292780" y="178998"/>
                    <a:pt x="291747" y="177140"/>
                  </a:cubicBezTo>
                  <a:cubicBezTo>
                    <a:pt x="291747" y="177140"/>
                    <a:pt x="291025" y="174042"/>
                    <a:pt x="291025" y="174042"/>
                  </a:cubicBezTo>
                  <a:cubicBezTo>
                    <a:pt x="290302" y="164854"/>
                    <a:pt x="286276" y="159073"/>
                    <a:pt x="277604" y="156699"/>
                  </a:cubicBezTo>
                  <a:cubicBezTo>
                    <a:pt x="247046" y="148440"/>
                    <a:pt x="216591" y="139974"/>
                    <a:pt x="186239" y="131096"/>
                  </a:cubicBezTo>
                  <a:cubicBezTo>
                    <a:pt x="178496" y="128825"/>
                    <a:pt x="177774" y="122114"/>
                    <a:pt x="180974" y="114785"/>
                  </a:cubicBezTo>
                  <a:cubicBezTo>
                    <a:pt x="182110" y="112307"/>
                    <a:pt x="182936" y="109726"/>
                    <a:pt x="183968" y="107145"/>
                  </a:cubicBezTo>
                  <a:cubicBezTo>
                    <a:pt x="199557" y="99299"/>
                    <a:pt x="216178" y="100848"/>
                    <a:pt x="232489" y="102190"/>
                  </a:cubicBezTo>
                  <a:cubicBezTo>
                    <a:pt x="247252" y="103429"/>
                    <a:pt x="259124" y="120153"/>
                    <a:pt x="275952" y="111894"/>
                  </a:cubicBezTo>
                  <a:cubicBezTo>
                    <a:pt x="266454" y="107558"/>
                    <a:pt x="253343" y="106629"/>
                    <a:pt x="255821" y="89801"/>
                  </a:cubicBezTo>
                  <a:cubicBezTo>
                    <a:pt x="260983" y="54701"/>
                    <a:pt x="239200" y="56869"/>
                    <a:pt x="220307" y="61824"/>
                  </a:cubicBezTo>
                  <a:cubicBezTo>
                    <a:pt x="203067" y="66366"/>
                    <a:pt x="186033" y="68018"/>
                    <a:pt x="168792" y="65850"/>
                  </a:cubicBezTo>
                  <a:cubicBezTo>
                    <a:pt x="167347" y="82575"/>
                    <a:pt x="188407" y="82884"/>
                    <a:pt x="183968" y="98783"/>
                  </a:cubicBezTo>
                  <a:cubicBezTo>
                    <a:pt x="174470" y="104564"/>
                    <a:pt x="161256" y="101673"/>
                    <a:pt x="154649" y="114681"/>
                  </a:cubicBezTo>
                  <a:cubicBezTo>
                    <a:pt x="152790" y="118295"/>
                    <a:pt x="149693" y="120772"/>
                    <a:pt x="152068" y="125521"/>
                  </a:cubicBezTo>
                  <a:cubicBezTo>
                    <a:pt x="154958" y="131302"/>
                    <a:pt x="161256" y="137187"/>
                    <a:pt x="156404" y="144001"/>
                  </a:cubicBezTo>
                  <a:cubicBezTo>
                    <a:pt x="153720" y="147820"/>
                    <a:pt x="147525" y="148440"/>
                    <a:pt x="143086" y="150917"/>
                  </a:cubicBezTo>
                  <a:cubicBezTo>
                    <a:pt x="132969" y="156595"/>
                    <a:pt x="122955" y="162480"/>
                    <a:pt x="110670" y="169500"/>
                  </a:cubicBezTo>
                  <a:cubicBezTo>
                    <a:pt x="106747" y="153085"/>
                    <a:pt x="110773" y="137600"/>
                    <a:pt x="111909" y="122321"/>
                  </a:cubicBezTo>
                  <a:cubicBezTo>
                    <a:pt x="112425" y="115507"/>
                    <a:pt x="113767" y="108797"/>
                    <a:pt x="113973" y="101983"/>
                  </a:cubicBezTo>
                  <a:cubicBezTo>
                    <a:pt x="113973" y="100331"/>
                    <a:pt x="111186" y="98370"/>
                    <a:pt x="109328" y="97028"/>
                  </a:cubicBezTo>
                  <a:cubicBezTo>
                    <a:pt x="108605" y="96512"/>
                    <a:pt x="106747" y="97131"/>
                    <a:pt x="105818" y="97957"/>
                  </a:cubicBezTo>
                  <a:cubicBezTo>
                    <a:pt x="98385" y="103945"/>
                    <a:pt x="92913" y="111378"/>
                    <a:pt x="92500" y="121908"/>
                  </a:cubicBezTo>
                  <a:cubicBezTo>
                    <a:pt x="91778" y="136258"/>
                    <a:pt x="95494" y="151847"/>
                    <a:pt x="75776" y="156905"/>
                  </a:cubicBezTo>
                  <a:cubicBezTo>
                    <a:pt x="68756" y="158660"/>
                    <a:pt x="68756" y="170945"/>
                    <a:pt x="69375" y="179308"/>
                  </a:cubicBezTo>
                  <a:cubicBezTo>
                    <a:pt x="70098" y="189425"/>
                    <a:pt x="66691" y="193761"/>
                    <a:pt x="57090" y="195619"/>
                  </a:cubicBezTo>
                  <a:cubicBezTo>
                    <a:pt x="51618" y="196651"/>
                    <a:pt x="47179" y="203671"/>
                    <a:pt x="41914" y="207491"/>
                  </a:cubicBezTo>
                  <a:cubicBezTo>
                    <a:pt x="33139" y="213789"/>
                    <a:pt x="20751" y="208937"/>
                    <a:pt x="17034" y="198819"/>
                  </a:cubicBezTo>
                  <a:cubicBezTo>
                    <a:pt x="14247" y="190973"/>
                    <a:pt x="22712" y="182095"/>
                    <a:pt x="15692" y="175385"/>
                  </a:cubicBezTo>
                  <a:cubicBezTo>
                    <a:pt x="9498" y="169810"/>
                    <a:pt x="2891" y="165474"/>
                    <a:pt x="0" y="157318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DBA084D1-28DD-466A-B3B0-445DECE5518E}"/>
                </a:ext>
              </a:extLst>
            </p:cNvPr>
            <p:cNvSpPr/>
            <p:nvPr/>
          </p:nvSpPr>
          <p:spPr>
            <a:xfrm>
              <a:off x="6459718" y="1627542"/>
              <a:ext cx="267967" cy="66897"/>
            </a:xfrm>
            <a:custGeom>
              <a:avLst/>
              <a:gdLst>
                <a:gd name="connsiteX0" fmla="*/ 195764 w 267967"/>
                <a:gd name="connsiteY0" fmla="*/ 0 h 66897"/>
                <a:gd name="connsiteX1" fmla="*/ 261732 w 267967"/>
                <a:gd name="connsiteY1" fmla="*/ 3407 h 66897"/>
                <a:gd name="connsiteX2" fmla="*/ 267617 w 267967"/>
                <a:gd name="connsiteY2" fmla="*/ 6504 h 66897"/>
                <a:gd name="connsiteX3" fmla="*/ 266378 w 267967"/>
                <a:gd name="connsiteY3" fmla="*/ 13627 h 66897"/>
                <a:gd name="connsiteX4" fmla="*/ 235613 w 267967"/>
                <a:gd name="connsiteY4" fmla="*/ 36649 h 66897"/>
                <a:gd name="connsiteX5" fmla="*/ 203507 w 267967"/>
                <a:gd name="connsiteY5" fmla="*/ 39023 h 66897"/>
                <a:gd name="connsiteX6" fmla="*/ 186473 w 267967"/>
                <a:gd name="connsiteY6" fmla="*/ 40056 h 66897"/>
                <a:gd name="connsiteX7" fmla="*/ 163451 w 267967"/>
                <a:gd name="connsiteY7" fmla="*/ 60910 h 66897"/>
                <a:gd name="connsiteX8" fmla="*/ 142287 w 267967"/>
                <a:gd name="connsiteY8" fmla="*/ 66897 h 66897"/>
                <a:gd name="connsiteX9" fmla="*/ 127834 w 267967"/>
                <a:gd name="connsiteY9" fmla="*/ 48005 h 66897"/>
                <a:gd name="connsiteX10" fmla="*/ 107084 w 267967"/>
                <a:gd name="connsiteY10" fmla="*/ 45631 h 66897"/>
                <a:gd name="connsiteX11" fmla="*/ 68576 w 267967"/>
                <a:gd name="connsiteY11" fmla="*/ 50896 h 66897"/>
                <a:gd name="connsiteX12" fmla="*/ 16545 w 267967"/>
                <a:gd name="connsiteY12" fmla="*/ 41088 h 66897"/>
                <a:gd name="connsiteX13" fmla="*/ 1059 w 267967"/>
                <a:gd name="connsiteY13" fmla="*/ 30868 h 66897"/>
                <a:gd name="connsiteX14" fmla="*/ 1266 w 267967"/>
                <a:gd name="connsiteY14" fmla="*/ 19305 h 66897"/>
                <a:gd name="connsiteX15" fmla="*/ 10351 w 267967"/>
                <a:gd name="connsiteY15" fmla="*/ 13731 h 66897"/>
                <a:gd name="connsiteX16" fmla="*/ 24494 w 267967"/>
                <a:gd name="connsiteY16" fmla="*/ 19202 h 66897"/>
                <a:gd name="connsiteX17" fmla="*/ 57323 w 267967"/>
                <a:gd name="connsiteY17" fmla="*/ 21267 h 66897"/>
                <a:gd name="connsiteX18" fmla="*/ 86746 w 267967"/>
                <a:gd name="connsiteY18" fmla="*/ 18273 h 66897"/>
                <a:gd name="connsiteX19" fmla="*/ 129073 w 267967"/>
                <a:gd name="connsiteY19" fmla="*/ 12801 h 66897"/>
                <a:gd name="connsiteX20" fmla="*/ 143423 w 267967"/>
                <a:gd name="connsiteY20" fmla="*/ 13008 h 66897"/>
                <a:gd name="connsiteX21" fmla="*/ 195764 w 267967"/>
                <a:gd name="connsiteY21" fmla="*/ 0 h 6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967" h="66897">
                  <a:moveTo>
                    <a:pt x="195764" y="0"/>
                  </a:moveTo>
                  <a:cubicBezTo>
                    <a:pt x="217444" y="6917"/>
                    <a:pt x="239227" y="13318"/>
                    <a:pt x="261732" y="3407"/>
                  </a:cubicBezTo>
                  <a:cubicBezTo>
                    <a:pt x="263178" y="2787"/>
                    <a:pt x="266791" y="4749"/>
                    <a:pt x="267617" y="6504"/>
                  </a:cubicBezTo>
                  <a:cubicBezTo>
                    <a:pt x="268443" y="8362"/>
                    <a:pt x="267720" y="12595"/>
                    <a:pt x="266378" y="13627"/>
                  </a:cubicBezTo>
                  <a:cubicBezTo>
                    <a:pt x="256261" y="21473"/>
                    <a:pt x="244595" y="27461"/>
                    <a:pt x="235613" y="36649"/>
                  </a:cubicBezTo>
                  <a:cubicBezTo>
                    <a:pt x="224670" y="47799"/>
                    <a:pt x="215482" y="51309"/>
                    <a:pt x="203507" y="39023"/>
                  </a:cubicBezTo>
                  <a:cubicBezTo>
                    <a:pt x="198345" y="33758"/>
                    <a:pt x="191944" y="35101"/>
                    <a:pt x="186473" y="40056"/>
                  </a:cubicBezTo>
                  <a:cubicBezTo>
                    <a:pt x="178730" y="46973"/>
                    <a:pt x="170781" y="53580"/>
                    <a:pt x="163451" y="60910"/>
                  </a:cubicBezTo>
                  <a:cubicBezTo>
                    <a:pt x="157154" y="67104"/>
                    <a:pt x="149720" y="66691"/>
                    <a:pt x="142287" y="66897"/>
                  </a:cubicBezTo>
                  <a:cubicBezTo>
                    <a:pt x="137539" y="60600"/>
                    <a:pt x="133203" y="53683"/>
                    <a:pt x="127834" y="48005"/>
                  </a:cubicBezTo>
                  <a:cubicBezTo>
                    <a:pt x="121846" y="41708"/>
                    <a:pt x="113071" y="39540"/>
                    <a:pt x="107084" y="45631"/>
                  </a:cubicBezTo>
                  <a:cubicBezTo>
                    <a:pt x="94798" y="58019"/>
                    <a:pt x="82617" y="54922"/>
                    <a:pt x="68576" y="50896"/>
                  </a:cubicBezTo>
                  <a:cubicBezTo>
                    <a:pt x="51646" y="45940"/>
                    <a:pt x="34715" y="39849"/>
                    <a:pt x="16545" y="41088"/>
                  </a:cubicBezTo>
                  <a:cubicBezTo>
                    <a:pt x="9938" y="41501"/>
                    <a:pt x="4053" y="37372"/>
                    <a:pt x="1059" y="30868"/>
                  </a:cubicBezTo>
                  <a:cubicBezTo>
                    <a:pt x="-386" y="27667"/>
                    <a:pt x="-386" y="22299"/>
                    <a:pt x="1266" y="19305"/>
                  </a:cubicBezTo>
                  <a:cubicBezTo>
                    <a:pt x="2814" y="16415"/>
                    <a:pt x="7357" y="13421"/>
                    <a:pt x="10351" y="13731"/>
                  </a:cubicBezTo>
                  <a:cubicBezTo>
                    <a:pt x="15203" y="14143"/>
                    <a:pt x="20158" y="16621"/>
                    <a:pt x="24494" y="19202"/>
                  </a:cubicBezTo>
                  <a:cubicBezTo>
                    <a:pt x="35231" y="25396"/>
                    <a:pt x="46071" y="26842"/>
                    <a:pt x="57323" y="21267"/>
                  </a:cubicBezTo>
                  <a:cubicBezTo>
                    <a:pt x="66925" y="16518"/>
                    <a:pt x="78694" y="13008"/>
                    <a:pt x="86746" y="18273"/>
                  </a:cubicBezTo>
                  <a:cubicBezTo>
                    <a:pt x="103367" y="29010"/>
                    <a:pt x="116065" y="28390"/>
                    <a:pt x="129073" y="12801"/>
                  </a:cubicBezTo>
                  <a:cubicBezTo>
                    <a:pt x="132686" y="8362"/>
                    <a:pt x="138468" y="11459"/>
                    <a:pt x="143423" y="13008"/>
                  </a:cubicBezTo>
                  <a:cubicBezTo>
                    <a:pt x="162832" y="19305"/>
                    <a:pt x="179762" y="12079"/>
                    <a:pt x="195764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04D560A6-C187-4DDF-8215-0A8DE93150F4}"/>
                </a:ext>
              </a:extLst>
            </p:cNvPr>
            <p:cNvSpPr/>
            <p:nvPr/>
          </p:nvSpPr>
          <p:spPr>
            <a:xfrm>
              <a:off x="6034117" y="1600329"/>
              <a:ext cx="203013" cy="91792"/>
            </a:xfrm>
            <a:custGeom>
              <a:avLst/>
              <a:gdLst>
                <a:gd name="connsiteX0" fmla="*/ 154631 w 203013"/>
                <a:gd name="connsiteY0" fmla="*/ 85748 h 91792"/>
                <a:gd name="connsiteX1" fmla="*/ 130061 w 203013"/>
                <a:gd name="connsiteY1" fmla="*/ 87606 h 91792"/>
                <a:gd name="connsiteX2" fmla="*/ 98161 w 203013"/>
                <a:gd name="connsiteY2" fmla="*/ 77695 h 91792"/>
                <a:gd name="connsiteX3" fmla="*/ 53356 w 203013"/>
                <a:gd name="connsiteY3" fmla="*/ 71295 h 91792"/>
                <a:gd name="connsiteX4" fmla="*/ 37148 w 203013"/>
                <a:gd name="connsiteY4" fmla="*/ 77798 h 91792"/>
                <a:gd name="connsiteX5" fmla="*/ 24243 w 203013"/>
                <a:gd name="connsiteY5" fmla="*/ 75837 h 91792"/>
                <a:gd name="connsiteX6" fmla="*/ 189 w 203013"/>
                <a:gd name="connsiteY6" fmla="*/ 45279 h 91792"/>
                <a:gd name="connsiteX7" fmla="*/ 13094 w 203013"/>
                <a:gd name="connsiteY7" fmla="*/ 25767 h 91792"/>
                <a:gd name="connsiteX8" fmla="*/ 27650 w 203013"/>
                <a:gd name="connsiteY8" fmla="*/ 3468 h 91792"/>
                <a:gd name="connsiteX9" fmla="*/ 60376 w 203013"/>
                <a:gd name="connsiteY9" fmla="*/ 8010 h 91792"/>
                <a:gd name="connsiteX10" fmla="*/ 85772 w 203013"/>
                <a:gd name="connsiteY10" fmla="*/ 2229 h 91792"/>
                <a:gd name="connsiteX11" fmla="*/ 181266 w 203013"/>
                <a:gd name="connsiteY11" fmla="*/ 24735 h 91792"/>
                <a:gd name="connsiteX12" fmla="*/ 200675 w 203013"/>
                <a:gd name="connsiteY12" fmla="*/ 37020 h 91792"/>
                <a:gd name="connsiteX13" fmla="*/ 201707 w 203013"/>
                <a:gd name="connsiteY13" fmla="*/ 44143 h 91792"/>
                <a:gd name="connsiteX14" fmla="*/ 196029 w 203013"/>
                <a:gd name="connsiteY14" fmla="*/ 49099 h 91792"/>
                <a:gd name="connsiteX15" fmla="*/ 178066 w 203013"/>
                <a:gd name="connsiteY15" fmla="*/ 45485 h 91792"/>
                <a:gd name="connsiteX16" fmla="*/ 163200 w 203013"/>
                <a:gd name="connsiteY16" fmla="*/ 54260 h 91792"/>
                <a:gd name="connsiteX17" fmla="*/ 154631 w 203013"/>
                <a:gd name="connsiteY17" fmla="*/ 85748 h 9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013" h="91792">
                  <a:moveTo>
                    <a:pt x="154631" y="85748"/>
                  </a:moveTo>
                  <a:cubicBezTo>
                    <a:pt x="146579" y="89361"/>
                    <a:pt x="138423" y="96278"/>
                    <a:pt x="130061" y="87606"/>
                  </a:cubicBezTo>
                  <a:cubicBezTo>
                    <a:pt x="120873" y="78108"/>
                    <a:pt x="109620" y="75630"/>
                    <a:pt x="98161" y="77695"/>
                  </a:cubicBezTo>
                  <a:cubicBezTo>
                    <a:pt x="82469" y="80483"/>
                    <a:pt x="68945" y="70572"/>
                    <a:pt x="53356" y="71295"/>
                  </a:cubicBezTo>
                  <a:cubicBezTo>
                    <a:pt x="46026" y="71604"/>
                    <a:pt x="41174" y="66546"/>
                    <a:pt x="37148" y="77798"/>
                  </a:cubicBezTo>
                  <a:cubicBezTo>
                    <a:pt x="35083" y="83683"/>
                    <a:pt x="27340" y="79347"/>
                    <a:pt x="24243" y="75837"/>
                  </a:cubicBezTo>
                  <a:cubicBezTo>
                    <a:pt x="15468" y="65926"/>
                    <a:pt x="7725" y="55086"/>
                    <a:pt x="189" y="45279"/>
                  </a:cubicBezTo>
                  <a:cubicBezTo>
                    <a:pt x="-1566" y="32994"/>
                    <a:pt x="9377" y="32581"/>
                    <a:pt x="13094" y="25767"/>
                  </a:cubicBezTo>
                  <a:cubicBezTo>
                    <a:pt x="17430" y="18024"/>
                    <a:pt x="16191" y="4913"/>
                    <a:pt x="27650" y="3468"/>
                  </a:cubicBezTo>
                  <a:cubicBezTo>
                    <a:pt x="38800" y="2023"/>
                    <a:pt x="50569" y="-1384"/>
                    <a:pt x="60376" y="8010"/>
                  </a:cubicBezTo>
                  <a:cubicBezTo>
                    <a:pt x="71319" y="18437"/>
                    <a:pt x="78546" y="10798"/>
                    <a:pt x="85772" y="2229"/>
                  </a:cubicBezTo>
                  <a:cubicBezTo>
                    <a:pt x="120047" y="-2417"/>
                    <a:pt x="153083" y="-1900"/>
                    <a:pt x="181266" y="24735"/>
                  </a:cubicBezTo>
                  <a:cubicBezTo>
                    <a:pt x="186841" y="30000"/>
                    <a:pt x="194274" y="32890"/>
                    <a:pt x="200675" y="37020"/>
                  </a:cubicBezTo>
                  <a:cubicBezTo>
                    <a:pt x="203359" y="38775"/>
                    <a:pt x="203772" y="41562"/>
                    <a:pt x="201707" y="44143"/>
                  </a:cubicBezTo>
                  <a:cubicBezTo>
                    <a:pt x="200159" y="46105"/>
                    <a:pt x="198197" y="48066"/>
                    <a:pt x="196029" y="49099"/>
                  </a:cubicBezTo>
                  <a:cubicBezTo>
                    <a:pt x="189422" y="52092"/>
                    <a:pt x="184054" y="46518"/>
                    <a:pt x="178066" y="45485"/>
                  </a:cubicBezTo>
                  <a:cubicBezTo>
                    <a:pt x="171356" y="44350"/>
                    <a:pt x="165471" y="46208"/>
                    <a:pt x="163200" y="54260"/>
                  </a:cubicBezTo>
                  <a:cubicBezTo>
                    <a:pt x="160309" y="64791"/>
                    <a:pt x="157522" y="75217"/>
                    <a:pt x="154631" y="85748"/>
                  </a:cubicBezTo>
                  <a:close/>
                </a:path>
              </a:pathLst>
            </a:custGeom>
            <a:solidFill>
              <a:srgbClr val="9A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E56BF431-874B-4736-882C-9B54F93F0CE8}"/>
                </a:ext>
              </a:extLst>
            </p:cNvPr>
            <p:cNvSpPr/>
            <p:nvPr/>
          </p:nvSpPr>
          <p:spPr>
            <a:xfrm>
              <a:off x="6109009" y="1033328"/>
              <a:ext cx="145632" cy="76088"/>
            </a:xfrm>
            <a:custGeom>
              <a:avLst/>
              <a:gdLst>
                <a:gd name="connsiteX0" fmla="*/ 33799 w 145632"/>
                <a:gd name="connsiteY0" fmla="*/ 50982 h 76088"/>
                <a:gd name="connsiteX1" fmla="*/ 5306 w 145632"/>
                <a:gd name="connsiteY1" fmla="*/ 32296 h 76088"/>
                <a:gd name="connsiteX2" fmla="*/ 970 w 145632"/>
                <a:gd name="connsiteY2" fmla="*/ 17843 h 76088"/>
                <a:gd name="connsiteX3" fmla="*/ 15217 w 145632"/>
                <a:gd name="connsiteY3" fmla="*/ 5661 h 76088"/>
                <a:gd name="connsiteX4" fmla="*/ 29773 w 145632"/>
                <a:gd name="connsiteY4" fmla="*/ 9274 h 76088"/>
                <a:gd name="connsiteX5" fmla="*/ 58163 w 145632"/>
                <a:gd name="connsiteY5" fmla="*/ 5971 h 76088"/>
                <a:gd name="connsiteX6" fmla="*/ 102452 w 145632"/>
                <a:gd name="connsiteY6" fmla="*/ 2254 h 76088"/>
                <a:gd name="connsiteX7" fmla="*/ 109266 w 145632"/>
                <a:gd name="connsiteY7" fmla="*/ 5661 h 76088"/>
                <a:gd name="connsiteX8" fmla="*/ 114634 w 145632"/>
                <a:gd name="connsiteY8" fmla="*/ 37974 h 76088"/>
                <a:gd name="connsiteX9" fmla="*/ 112879 w 145632"/>
                <a:gd name="connsiteY9" fmla="*/ 49021 h 76088"/>
                <a:gd name="connsiteX10" fmla="*/ 121344 w 145632"/>
                <a:gd name="connsiteY10" fmla="*/ 47266 h 76088"/>
                <a:gd name="connsiteX11" fmla="*/ 140546 w 145632"/>
                <a:gd name="connsiteY11" fmla="*/ 55318 h 76088"/>
                <a:gd name="connsiteX12" fmla="*/ 145605 w 145632"/>
                <a:gd name="connsiteY12" fmla="*/ 65848 h 76088"/>
                <a:gd name="connsiteX13" fmla="*/ 137965 w 145632"/>
                <a:gd name="connsiteY13" fmla="*/ 71836 h 76088"/>
                <a:gd name="connsiteX14" fmla="*/ 88102 w 145632"/>
                <a:gd name="connsiteY14" fmla="*/ 65126 h 76088"/>
                <a:gd name="connsiteX15" fmla="*/ 70242 w 145632"/>
                <a:gd name="connsiteY15" fmla="*/ 63474 h 76088"/>
                <a:gd name="connsiteX16" fmla="*/ 33903 w 145632"/>
                <a:gd name="connsiteY16" fmla="*/ 59447 h 76088"/>
                <a:gd name="connsiteX17" fmla="*/ 33799 w 145632"/>
                <a:gd name="connsiteY17" fmla="*/ 50982 h 7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5632" h="76088">
                  <a:moveTo>
                    <a:pt x="33799" y="50982"/>
                  </a:moveTo>
                  <a:cubicBezTo>
                    <a:pt x="27296" y="39316"/>
                    <a:pt x="12017" y="43756"/>
                    <a:pt x="5306" y="32296"/>
                  </a:cubicBezTo>
                  <a:cubicBezTo>
                    <a:pt x="2622" y="27754"/>
                    <a:pt x="-2024" y="23831"/>
                    <a:pt x="970" y="17843"/>
                  </a:cubicBezTo>
                  <a:cubicBezTo>
                    <a:pt x="4067" y="11855"/>
                    <a:pt x="8300" y="5764"/>
                    <a:pt x="15217" y="5661"/>
                  </a:cubicBezTo>
                  <a:cubicBezTo>
                    <a:pt x="20069" y="5558"/>
                    <a:pt x="25128" y="7519"/>
                    <a:pt x="29773" y="9274"/>
                  </a:cubicBezTo>
                  <a:cubicBezTo>
                    <a:pt x="39787" y="12888"/>
                    <a:pt x="48253" y="13197"/>
                    <a:pt x="58163" y="5971"/>
                  </a:cubicBezTo>
                  <a:cubicBezTo>
                    <a:pt x="71481" y="-3733"/>
                    <a:pt x="87483" y="1015"/>
                    <a:pt x="102452" y="2254"/>
                  </a:cubicBezTo>
                  <a:cubicBezTo>
                    <a:pt x="104826" y="2461"/>
                    <a:pt x="106994" y="4319"/>
                    <a:pt x="109266" y="5661"/>
                  </a:cubicBezTo>
                  <a:cubicBezTo>
                    <a:pt x="121448" y="12784"/>
                    <a:pt x="122686" y="21560"/>
                    <a:pt x="114634" y="37974"/>
                  </a:cubicBezTo>
                  <a:cubicBezTo>
                    <a:pt x="112982" y="41175"/>
                    <a:pt x="111537" y="46543"/>
                    <a:pt x="112879" y="49021"/>
                  </a:cubicBezTo>
                  <a:cubicBezTo>
                    <a:pt x="115769" y="54492"/>
                    <a:pt x="118557" y="48814"/>
                    <a:pt x="121344" y="47266"/>
                  </a:cubicBezTo>
                  <a:cubicBezTo>
                    <a:pt x="130429" y="42207"/>
                    <a:pt x="135384" y="49640"/>
                    <a:pt x="140546" y="55318"/>
                  </a:cubicBezTo>
                  <a:cubicBezTo>
                    <a:pt x="143024" y="58105"/>
                    <a:pt x="145295" y="62132"/>
                    <a:pt x="145605" y="65848"/>
                  </a:cubicBezTo>
                  <a:cubicBezTo>
                    <a:pt x="146018" y="70804"/>
                    <a:pt x="141682" y="70907"/>
                    <a:pt x="137965" y="71836"/>
                  </a:cubicBezTo>
                  <a:cubicBezTo>
                    <a:pt x="120518" y="76275"/>
                    <a:pt x="103278" y="80921"/>
                    <a:pt x="88102" y="65126"/>
                  </a:cubicBezTo>
                  <a:cubicBezTo>
                    <a:pt x="82734" y="59654"/>
                    <a:pt x="76333" y="63577"/>
                    <a:pt x="70242" y="63474"/>
                  </a:cubicBezTo>
                  <a:cubicBezTo>
                    <a:pt x="58060" y="63267"/>
                    <a:pt x="45156" y="69771"/>
                    <a:pt x="33903" y="59447"/>
                  </a:cubicBezTo>
                  <a:cubicBezTo>
                    <a:pt x="33799" y="56557"/>
                    <a:pt x="33799" y="53769"/>
                    <a:pt x="33799" y="50982"/>
                  </a:cubicBezTo>
                  <a:close/>
                </a:path>
              </a:pathLst>
            </a:custGeom>
            <a:solidFill>
              <a:srgbClr val="AA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C727863-1B91-47DD-9154-7773795676A4}"/>
                </a:ext>
              </a:extLst>
            </p:cNvPr>
            <p:cNvSpPr/>
            <p:nvPr/>
          </p:nvSpPr>
          <p:spPr>
            <a:xfrm>
              <a:off x="6292725" y="1060076"/>
              <a:ext cx="87514" cy="149562"/>
            </a:xfrm>
            <a:custGeom>
              <a:avLst/>
              <a:gdLst>
                <a:gd name="connsiteX0" fmla="*/ 26102 w 87514"/>
                <a:gd name="connsiteY0" fmla="*/ 149563 h 149562"/>
                <a:gd name="connsiteX1" fmla="*/ 26102 w 87514"/>
                <a:gd name="connsiteY1" fmla="*/ 137174 h 149562"/>
                <a:gd name="connsiteX2" fmla="*/ 8758 w 87514"/>
                <a:gd name="connsiteY2" fmla="*/ 110746 h 149562"/>
                <a:gd name="connsiteX3" fmla="*/ 6693 w 87514"/>
                <a:gd name="connsiteY3" fmla="*/ 85453 h 149562"/>
                <a:gd name="connsiteX4" fmla="*/ 16397 w 87514"/>
                <a:gd name="connsiteY4" fmla="*/ 79052 h 149562"/>
                <a:gd name="connsiteX5" fmla="*/ 19082 w 87514"/>
                <a:gd name="connsiteY5" fmla="*/ 61192 h 149562"/>
                <a:gd name="connsiteX6" fmla="*/ 4112 w 87514"/>
                <a:gd name="connsiteY6" fmla="*/ 25266 h 149562"/>
                <a:gd name="connsiteX7" fmla="*/ 7106 w 87514"/>
                <a:gd name="connsiteY7" fmla="*/ 8128 h 149562"/>
                <a:gd name="connsiteX8" fmla="*/ 30851 w 87514"/>
                <a:gd name="connsiteY8" fmla="*/ 3173 h 149562"/>
                <a:gd name="connsiteX9" fmla="*/ 42723 w 87514"/>
                <a:gd name="connsiteY9" fmla="*/ 18762 h 149562"/>
                <a:gd name="connsiteX10" fmla="*/ 64506 w 87514"/>
                <a:gd name="connsiteY10" fmla="*/ 32802 h 149562"/>
                <a:gd name="connsiteX11" fmla="*/ 64609 w 87514"/>
                <a:gd name="connsiteY11" fmla="*/ 91234 h 149562"/>
                <a:gd name="connsiteX12" fmla="*/ 83501 w 87514"/>
                <a:gd name="connsiteY12" fmla="*/ 121173 h 149562"/>
                <a:gd name="connsiteX13" fmla="*/ 83398 w 87514"/>
                <a:gd name="connsiteY13" fmla="*/ 143472 h 149562"/>
                <a:gd name="connsiteX14" fmla="*/ 58518 w 87514"/>
                <a:gd name="connsiteY14" fmla="*/ 126644 h 149562"/>
                <a:gd name="connsiteX15" fmla="*/ 40452 w 87514"/>
                <a:gd name="connsiteY15" fmla="*/ 127573 h 149562"/>
                <a:gd name="connsiteX16" fmla="*/ 33948 w 87514"/>
                <a:gd name="connsiteY16" fmla="*/ 141510 h 149562"/>
                <a:gd name="connsiteX17" fmla="*/ 26102 w 87514"/>
                <a:gd name="connsiteY17" fmla="*/ 149563 h 14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514" h="149562">
                  <a:moveTo>
                    <a:pt x="26102" y="149563"/>
                  </a:moveTo>
                  <a:cubicBezTo>
                    <a:pt x="26102" y="145433"/>
                    <a:pt x="26102" y="141304"/>
                    <a:pt x="26102" y="137174"/>
                  </a:cubicBezTo>
                  <a:cubicBezTo>
                    <a:pt x="25792" y="124167"/>
                    <a:pt x="24450" y="114256"/>
                    <a:pt x="8758" y="110746"/>
                  </a:cubicBezTo>
                  <a:cubicBezTo>
                    <a:pt x="-2495" y="108165"/>
                    <a:pt x="-2598" y="93815"/>
                    <a:pt x="6693" y="85453"/>
                  </a:cubicBezTo>
                  <a:cubicBezTo>
                    <a:pt x="9584" y="82872"/>
                    <a:pt x="13404" y="81530"/>
                    <a:pt x="16397" y="79052"/>
                  </a:cubicBezTo>
                  <a:cubicBezTo>
                    <a:pt x="22282" y="74097"/>
                    <a:pt x="23830" y="66560"/>
                    <a:pt x="19082" y="61192"/>
                  </a:cubicBezTo>
                  <a:cubicBezTo>
                    <a:pt x="9893" y="50869"/>
                    <a:pt x="11648" y="35589"/>
                    <a:pt x="4112" y="25266"/>
                  </a:cubicBezTo>
                  <a:cubicBezTo>
                    <a:pt x="-1876" y="17213"/>
                    <a:pt x="2667" y="12981"/>
                    <a:pt x="7106" y="8128"/>
                  </a:cubicBezTo>
                  <a:cubicBezTo>
                    <a:pt x="14023" y="695"/>
                    <a:pt x="22179" y="-3124"/>
                    <a:pt x="30851" y="3173"/>
                  </a:cubicBezTo>
                  <a:cubicBezTo>
                    <a:pt x="35806" y="6786"/>
                    <a:pt x="39419" y="12981"/>
                    <a:pt x="42723" y="18762"/>
                  </a:cubicBezTo>
                  <a:cubicBezTo>
                    <a:pt x="47885" y="27640"/>
                    <a:pt x="54905" y="32492"/>
                    <a:pt x="64506" y="32802"/>
                  </a:cubicBezTo>
                  <a:cubicBezTo>
                    <a:pt x="89799" y="52211"/>
                    <a:pt x="69771" y="71722"/>
                    <a:pt x="64609" y="91234"/>
                  </a:cubicBezTo>
                  <a:cubicBezTo>
                    <a:pt x="69048" y="102590"/>
                    <a:pt x="75759" y="112088"/>
                    <a:pt x="83501" y="121173"/>
                  </a:cubicBezTo>
                  <a:cubicBezTo>
                    <a:pt x="88766" y="127470"/>
                    <a:pt x="88973" y="135936"/>
                    <a:pt x="83398" y="143472"/>
                  </a:cubicBezTo>
                  <a:cubicBezTo>
                    <a:pt x="72558" y="142336"/>
                    <a:pt x="68326" y="129638"/>
                    <a:pt x="58518" y="126644"/>
                  </a:cubicBezTo>
                  <a:cubicBezTo>
                    <a:pt x="52427" y="124786"/>
                    <a:pt x="46233" y="124270"/>
                    <a:pt x="40452" y="127573"/>
                  </a:cubicBezTo>
                  <a:cubicBezTo>
                    <a:pt x="35393" y="130464"/>
                    <a:pt x="34980" y="136142"/>
                    <a:pt x="33948" y="141510"/>
                  </a:cubicBezTo>
                  <a:cubicBezTo>
                    <a:pt x="31160" y="143988"/>
                    <a:pt x="28579" y="146775"/>
                    <a:pt x="26102" y="149563"/>
                  </a:cubicBezTo>
                  <a:close/>
                </a:path>
              </a:pathLst>
            </a:custGeom>
            <a:solidFill>
              <a:srgbClr val="BEE2E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39B05AD4-E5F8-4981-B35B-E2E4AD77BA07}"/>
                </a:ext>
              </a:extLst>
            </p:cNvPr>
            <p:cNvSpPr/>
            <p:nvPr/>
          </p:nvSpPr>
          <p:spPr>
            <a:xfrm>
              <a:off x="6471617" y="1084161"/>
              <a:ext cx="237134" cy="52411"/>
            </a:xfrm>
            <a:custGeom>
              <a:avLst/>
              <a:gdLst>
                <a:gd name="connsiteX0" fmla="*/ 107366 w 237134"/>
                <a:gd name="connsiteY0" fmla="*/ 41856 h 52411"/>
                <a:gd name="connsiteX1" fmla="*/ 98075 w 237134"/>
                <a:gd name="connsiteY1" fmla="*/ 36281 h 52411"/>
                <a:gd name="connsiteX2" fmla="*/ 28184 w 237134"/>
                <a:gd name="connsiteY2" fmla="*/ 36901 h 52411"/>
                <a:gd name="connsiteX3" fmla="*/ 7743 w 237134"/>
                <a:gd name="connsiteY3" fmla="*/ 50218 h 52411"/>
                <a:gd name="connsiteX4" fmla="*/ 0 w 237134"/>
                <a:gd name="connsiteY4" fmla="*/ 50115 h 52411"/>
                <a:gd name="connsiteX5" fmla="*/ 12905 w 237134"/>
                <a:gd name="connsiteY5" fmla="*/ 24925 h 52411"/>
                <a:gd name="connsiteX6" fmla="*/ 28803 w 237134"/>
                <a:gd name="connsiteY6" fmla="*/ 15324 h 52411"/>
                <a:gd name="connsiteX7" fmla="*/ 46147 w 237134"/>
                <a:gd name="connsiteY7" fmla="*/ 16873 h 52411"/>
                <a:gd name="connsiteX8" fmla="*/ 46147 w 237134"/>
                <a:gd name="connsiteY8" fmla="*/ 16873 h 52411"/>
                <a:gd name="connsiteX9" fmla="*/ 61426 w 237134"/>
                <a:gd name="connsiteY9" fmla="*/ 25235 h 52411"/>
                <a:gd name="connsiteX10" fmla="*/ 68962 w 237134"/>
                <a:gd name="connsiteY10" fmla="*/ 25235 h 52411"/>
                <a:gd name="connsiteX11" fmla="*/ 84344 w 237134"/>
                <a:gd name="connsiteY11" fmla="*/ 17182 h 52411"/>
                <a:gd name="connsiteX12" fmla="*/ 84448 w 237134"/>
                <a:gd name="connsiteY12" fmla="*/ 17079 h 52411"/>
                <a:gd name="connsiteX13" fmla="*/ 92087 w 237134"/>
                <a:gd name="connsiteY13" fmla="*/ 8924 h 52411"/>
                <a:gd name="connsiteX14" fmla="*/ 99520 w 237134"/>
                <a:gd name="connsiteY14" fmla="*/ 8717 h 52411"/>
                <a:gd name="connsiteX15" fmla="*/ 107160 w 237134"/>
                <a:gd name="connsiteY15" fmla="*/ 8614 h 52411"/>
                <a:gd name="connsiteX16" fmla="*/ 107160 w 237134"/>
                <a:gd name="connsiteY16" fmla="*/ 8614 h 52411"/>
                <a:gd name="connsiteX17" fmla="*/ 122439 w 237134"/>
                <a:gd name="connsiteY17" fmla="*/ 8717 h 52411"/>
                <a:gd name="connsiteX18" fmla="*/ 122439 w 237134"/>
                <a:gd name="connsiteY18" fmla="*/ 8717 h 52411"/>
                <a:gd name="connsiteX19" fmla="*/ 130078 w 237134"/>
                <a:gd name="connsiteY19" fmla="*/ 8717 h 52411"/>
                <a:gd name="connsiteX20" fmla="*/ 130078 w 237134"/>
                <a:gd name="connsiteY20" fmla="*/ 8717 h 52411"/>
                <a:gd name="connsiteX21" fmla="*/ 137718 w 237134"/>
                <a:gd name="connsiteY21" fmla="*/ 355 h 52411"/>
                <a:gd name="connsiteX22" fmla="*/ 137718 w 237134"/>
                <a:gd name="connsiteY22" fmla="*/ 355 h 52411"/>
                <a:gd name="connsiteX23" fmla="*/ 231560 w 237134"/>
                <a:gd name="connsiteY23" fmla="*/ 11814 h 52411"/>
                <a:gd name="connsiteX24" fmla="*/ 237135 w 237134"/>
                <a:gd name="connsiteY24" fmla="*/ 17079 h 52411"/>
                <a:gd name="connsiteX25" fmla="*/ 186033 w 237134"/>
                <a:gd name="connsiteY25" fmla="*/ 28745 h 52411"/>
                <a:gd name="connsiteX26" fmla="*/ 159088 w 237134"/>
                <a:gd name="connsiteY26" fmla="*/ 23790 h 52411"/>
                <a:gd name="connsiteX27" fmla="*/ 135653 w 237134"/>
                <a:gd name="connsiteY27" fmla="*/ 24306 h 52411"/>
                <a:gd name="connsiteX28" fmla="*/ 107366 w 237134"/>
                <a:gd name="connsiteY28" fmla="*/ 41856 h 5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7134" h="52411">
                  <a:moveTo>
                    <a:pt x="107366" y="41856"/>
                  </a:moveTo>
                  <a:cubicBezTo>
                    <a:pt x="104269" y="39895"/>
                    <a:pt x="100553" y="35559"/>
                    <a:pt x="98075" y="36281"/>
                  </a:cubicBezTo>
                  <a:cubicBezTo>
                    <a:pt x="74743" y="43611"/>
                    <a:pt x="51618" y="44747"/>
                    <a:pt x="28184" y="36901"/>
                  </a:cubicBezTo>
                  <a:cubicBezTo>
                    <a:pt x="17653" y="33391"/>
                    <a:pt x="12182" y="41340"/>
                    <a:pt x="7743" y="50218"/>
                  </a:cubicBezTo>
                  <a:cubicBezTo>
                    <a:pt x="5162" y="53109"/>
                    <a:pt x="2581" y="53212"/>
                    <a:pt x="0" y="50115"/>
                  </a:cubicBezTo>
                  <a:cubicBezTo>
                    <a:pt x="310" y="39378"/>
                    <a:pt x="-207" y="28538"/>
                    <a:pt x="12905" y="24925"/>
                  </a:cubicBezTo>
                  <a:cubicBezTo>
                    <a:pt x="18583" y="23377"/>
                    <a:pt x="23744" y="19041"/>
                    <a:pt x="28803" y="15324"/>
                  </a:cubicBezTo>
                  <a:cubicBezTo>
                    <a:pt x="35204" y="10679"/>
                    <a:pt x="40469" y="15118"/>
                    <a:pt x="46147" y="16873"/>
                  </a:cubicBezTo>
                  <a:lnTo>
                    <a:pt x="46147" y="16873"/>
                  </a:lnTo>
                  <a:cubicBezTo>
                    <a:pt x="49967" y="22344"/>
                    <a:pt x="57400" y="20176"/>
                    <a:pt x="61426" y="25235"/>
                  </a:cubicBezTo>
                  <a:cubicBezTo>
                    <a:pt x="63904" y="25235"/>
                    <a:pt x="66484" y="25235"/>
                    <a:pt x="68962" y="25235"/>
                  </a:cubicBezTo>
                  <a:cubicBezTo>
                    <a:pt x="73092" y="20280"/>
                    <a:pt x="80215" y="22138"/>
                    <a:pt x="84344" y="17182"/>
                  </a:cubicBezTo>
                  <a:lnTo>
                    <a:pt x="84448" y="17079"/>
                  </a:lnTo>
                  <a:cubicBezTo>
                    <a:pt x="86822" y="14189"/>
                    <a:pt x="89610" y="11608"/>
                    <a:pt x="92087" y="8924"/>
                  </a:cubicBezTo>
                  <a:cubicBezTo>
                    <a:pt x="94565" y="8820"/>
                    <a:pt x="97043" y="8820"/>
                    <a:pt x="99520" y="8717"/>
                  </a:cubicBezTo>
                  <a:cubicBezTo>
                    <a:pt x="102101" y="11608"/>
                    <a:pt x="104682" y="11608"/>
                    <a:pt x="107160" y="8614"/>
                  </a:cubicBezTo>
                  <a:lnTo>
                    <a:pt x="107160" y="8614"/>
                  </a:lnTo>
                  <a:cubicBezTo>
                    <a:pt x="112218" y="3968"/>
                    <a:pt x="117380" y="3968"/>
                    <a:pt x="122439" y="8717"/>
                  </a:cubicBezTo>
                  <a:lnTo>
                    <a:pt x="122439" y="8717"/>
                  </a:lnTo>
                  <a:cubicBezTo>
                    <a:pt x="125020" y="11504"/>
                    <a:pt x="127497" y="11504"/>
                    <a:pt x="130078" y="8717"/>
                  </a:cubicBezTo>
                  <a:lnTo>
                    <a:pt x="130078" y="8717"/>
                  </a:lnTo>
                  <a:cubicBezTo>
                    <a:pt x="132659" y="5930"/>
                    <a:pt x="135447" y="3452"/>
                    <a:pt x="137718" y="355"/>
                  </a:cubicBezTo>
                  <a:lnTo>
                    <a:pt x="137718" y="355"/>
                  </a:lnTo>
                  <a:cubicBezTo>
                    <a:pt x="169618" y="-2226"/>
                    <a:pt x="200073" y="10059"/>
                    <a:pt x="231560" y="11814"/>
                  </a:cubicBezTo>
                  <a:cubicBezTo>
                    <a:pt x="233522" y="11917"/>
                    <a:pt x="235277" y="15324"/>
                    <a:pt x="237135" y="17079"/>
                  </a:cubicBezTo>
                  <a:cubicBezTo>
                    <a:pt x="218965" y="14808"/>
                    <a:pt x="202447" y="22344"/>
                    <a:pt x="186033" y="28745"/>
                  </a:cubicBezTo>
                  <a:cubicBezTo>
                    <a:pt x="175606" y="32771"/>
                    <a:pt x="167347" y="34217"/>
                    <a:pt x="159088" y="23790"/>
                  </a:cubicBezTo>
                  <a:cubicBezTo>
                    <a:pt x="151965" y="14911"/>
                    <a:pt x="143293" y="17286"/>
                    <a:pt x="135653" y="24306"/>
                  </a:cubicBezTo>
                  <a:cubicBezTo>
                    <a:pt x="127394" y="31945"/>
                    <a:pt x="120271" y="42372"/>
                    <a:pt x="107366" y="418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9D8898C4-E6C0-4107-930C-5C843106C072}"/>
                </a:ext>
              </a:extLst>
            </p:cNvPr>
            <p:cNvSpPr/>
            <p:nvPr/>
          </p:nvSpPr>
          <p:spPr>
            <a:xfrm>
              <a:off x="6330735" y="1641995"/>
              <a:ext cx="156367" cy="95565"/>
            </a:xfrm>
            <a:custGeom>
              <a:avLst/>
              <a:gdLst>
                <a:gd name="connsiteX0" fmla="*/ 11114 w 156367"/>
                <a:gd name="connsiteY0" fmla="*/ 27461 h 95565"/>
                <a:gd name="connsiteX1" fmla="*/ 3371 w 156367"/>
                <a:gd name="connsiteY1" fmla="*/ 27358 h 95565"/>
                <a:gd name="connsiteX2" fmla="*/ 3371 w 156367"/>
                <a:gd name="connsiteY2" fmla="*/ 10633 h 95565"/>
                <a:gd name="connsiteX3" fmla="*/ 3371 w 156367"/>
                <a:gd name="connsiteY3" fmla="*/ 10633 h 95565"/>
                <a:gd name="connsiteX4" fmla="*/ 45801 w 156367"/>
                <a:gd name="connsiteY4" fmla="*/ 0 h 95565"/>
                <a:gd name="connsiteX5" fmla="*/ 52305 w 156367"/>
                <a:gd name="connsiteY5" fmla="*/ 3510 h 95565"/>
                <a:gd name="connsiteX6" fmla="*/ 100001 w 156367"/>
                <a:gd name="connsiteY6" fmla="*/ 36339 h 95565"/>
                <a:gd name="connsiteX7" fmla="*/ 107021 w 156367"/>
                <a:gd name="connsiteY7" fmla="*/ 38920 h 95565"/>
                <a:gd name="connsiteX8" fmla="*/ 113112 w 156367"/>
                <a:gd name="connsiteY8" fmla="*/ 48108 h 95565"/>
                <a:gd name="connsiteX9" fmla="*/ 102685 w 156367"/>
                <a:gd name="connsiteY9" fmla="*/ 55851 h 95565"/>
                <a:gd name="connsiteX10" fmla="*/ 93703 w 156367"/>
                <a:gd name="connsiteY10" fmla="*/ 61219 h 95565"/>
                <a:gd name="connsiteX11" fmla="*/ 107846 w 156367"/>
                <a:gd name="connsiteY11" fmla="*/ 72369 h 95565"/>
                <a:gd name="connsiteX12" fmla="*/ 134172 w 156367"/>
                <a:gd name="connsiteY12" fmla="*/ 56471 h 95565"/>
                <a:gd name="connsiteX13" fmla="*/ 148728 w 156367"/>
                <a:gd name="connsiteY13" fmla="*/ 52444 h 95565"/>
                <a:gd name="connsiteX14" fmla="*/ 156368 w 156367"/>
                <a:gd name="connsiteY14" fmla="*/ 69065 h 95565"/>
                <a:gd name="connsiteX15" fmla="*/ 135824 w 156367"/>
                <a:gd name="connsiteY15" fmla="*/ 76086 h 95565"/>
                <a:gd name="connsiteX16" fmla="*/ 126739 w 156367"/>
                <a:gd name="connsiteY16" fmla="*/ 95391 h 95565"/>
                <a:gd name="connsiteX17" fmla="*/ 85444 w 156367"/>
                <a:gd name="connsiteY17" fmla="*/ 71543 h 95565"/>
                <a:gd name="connsiteX18" fmla="*/ 43736 w 156367"/>
                <a:gd name="connsiteY18" fmla="*/ 25603 h 95565"/>
                <a:gd name="connsiteX19" fmla="*/ 18650 w 156367"/>
                <a:gd name="connsiteY19" fmla="*/ 18996 h 95565"/>
                <a:gd name="connsiteX20" fmla="*/ 11114 w 156367"/>
                <a:gd name="connsiteY20" fmla="*/ 27461 h 95565"/>
                <a:gd name="connsiteX21" fmla="*/ 11114 w 156367"/>
                <a:gd name="connsiteY21" fmla="*/ 27461 h 9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67" h="95565">
                  <a:moveTo>
                    <a:pt x="11114" y="27461"/>
                  </a:moveTo>
                  <a:cubicBezTo>
                    <a:pt x="8533" y="27461"/>
                    <a:pt x="5952" y="27461"/>
                    <a:pt x="3371" y="27358"/>
                  </a:cubicBezTo>
                  <a:cubicBezTo>
                    <a:pt x="-1378" y="21783"/>
                    <a:pt x="-862" y="16208"/>
                    <a:pt x="3371" y="10633"/>
                  </a:cubicBezTo>
                  <a:lnTo>
                    <a:pt x="3371" y="10633"/>
                  </a:lnTo>
                  <a:cubicBezTo>
                    <a:pt x="18134" y="10014"/>
                    <a:pt x="33929" y="14143"/>
                    <a:pt x="45801" y="0"/>
                  </a:cubicBezTo>
                  <a:cubicBezTo>
                    <a:pt x="47969" y="1136"/>
                    <a:pt x="51273" y="1652"/>
                    <a:pt x="52305" y="3510"/>
                  </a:cubicBezTo>
                  <a:cubicBezTo>
                    <a:pt x="62732" y="24157"/>
                    <a:pt x="75843" y="39643"/>
                    <a:pt x="100001" y="36339"/>
                  </a:cubicBezTo>
                  <a:cubicBezTo>
                    <a:pt x="102272" y="36030"/>
                    <a:pt x="105266" y="37268"/>
                    <a:pt x="107021" y="38920"/>
                  </a:cubicBezTo>
                  <a:cubicBezTo>
                    <a:pt x="109602" y="41501"/>
                    <a:pt x="113112" y="45011"/>
                    <a:pt x="113112" y="48108"/>
                  </a:cubicBezTo>
                  <a:cubicBezTo>
                    <a:pt x="113008" y="54509"/>
                    <a:pt x="108672" y="57090"/>
                    <a:pt x="102685" y="55851"/>
                  </a:cubicBezTo>
                  <a:cubicBezTo>
                    <a:pt x="98349" y="55025"/>
                    <a:pt x="91225" y="51205"/>
                    <a:pt x="93703" y="61219"/>
                  </a:cubicBezTo>
                  <a:cubicBezTo>
                    <a:pt x="95355" y="67620"/>
                    <a:pt x="101756" y="74537"/>
                    <a:pt x="107846" y="72369"/>
                  </a:cubicBezTo>
                  <a:cubicBezTo>
                    <a:pt x="117241" y="68962"/>
                    <a:pt x="125190" y="61426"/>
                    <a:pt x="134172" y="56471"/>
                  </a:cubicBezTo>
                  <a:cubicBezTo>
                    <a:pt x="138508" y="54096"/>
                    <a:pt x="143876" y="53683"/>
                    <a:pt x="148728" y="52444"/>
                  </a:cubicBezTo>
                  <a:cubicBezTo>
                    <a:pt x="151309" y="58019"/>
                    <a:pt x="153890" y="63491"/>
                    <a:pt x="156368" y="69065"/>
                  </a:cubicBezTo>
                  <a:cubicBezTo>
                    <a:pt x="149038" y="69685"/>
                    <a:pt x="141089" y="68033"/>
                    <a:pt x="135824" y="76086"/>
                  </a:cubicBezTo>
                  <a:cubicBezTo>
                    <a:pt x="131694" y="82280"/>
                    <a:pt x="135927" y="97352"/>
                    <a:pt x="126739" y="95391"/>
                  </a:cubicBezTo>
                  <a:cubicBezTo>
                    <a:pt x="111460" y="92087"/>
                    <a:pt x="92671" y="90126"/>
                    <a:pt x="85444" y="71543"/>
                  </a:cubicBezTo>
                  <a:cubicBezTo>
                    <a:pt x="76875" y="49554"/>
                    <a:pt x="60254" y="38198"/>
                    <a:pt x="43736" y="25603"/>
                  </a:cubicBezTo>
                  <a:cubicBezTo>
                    <a:pt x="35787" y="19615"/>
                    <a:pt x="27528" y="18996"/>
                    <a:pt x="18650" y="18996"/>
                  </a:cubicBezTo>
                  <a:cubicBezTo>
                    <a:pt x="16275" y="21989"/>
                    <a:pt x="13075" y="24054"/>
                    <a:pt x="11114" y="27461"/>
                  </a:cubicBezTo>
                  <a:lnTo>
                    <a:pt x="11114" y="27461"/>
                  </a:ln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3EFE13F9-B7DD-49A5-8298-9D7DC7DC30C8}"/>
                </a:ext>
              </a:extLst>
            </p:cNvPr>
            <p:cNvSpPr/>
            <p:nvPr/>
          </p:nvSpPr>
          <p:spPr>
            <a:xfrm>
              <a:off x="6976961" y="1360055"/>
              <a:ext cx="28601" cy="115873"/>
            </a:xfrm>
            <a:custGeom>
              <a:avLst/>
              <a:gdLst>
                <a:gd name="connsiteX0" fmla="*/ 7640 w 28601"/>
                <a:gd name="connsiteY0" fmla="*/ 0 h 115873"/>
                <a:gd name="connsiteX1" fmla="*/ 28287 w 28601"/>
                <a:gd name="connsiteY1" fmla="*/ 56058 h 115873"/>
                <a:gd name="connsiteX2" fmla="*/ 28597 w 28601"/>
                <a:gd name="connsiteY2" fmla="*/ 107676 h 115873"/>
                <a:gd name="connsiteX3" fmla="*/ 17550 w 28601"/>
                <a:gd name="connsiteY3" fmla="*/ 115625 h 115873"/>
                <a:gd name="connsiteX4" fmla="*/ 0 w 28601"/>
                <a:gd name="connsiteY4" fmla="*/ 108812 h 115873"/>
                <a:gd name="connsiteX5" fmla="*/ 13111 w 28601"/>
                <a:gd name="connsiteY5" fmla="*/ 90952 h 115873"/>
                <a:gd name="connsiteX6" fmla="*/ 9188 w 28601"/>
                <a:gd name="connsiteY6" fmla="*/ 40366 h 115873"/>
                <a:gd name="connsiteX7" fmla="*/ 7640 w 28601"/>
                <a:gd name="connsiteY7" fmla="*/ 0 h 1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601" h="115873">
                  <a:moveTo>
                    <a:pt x="7640" y="0"/>
                  </a:moveTo>
                  <a:cubicBezTo>
                    <a:pt x="18066" y="17137"/>
                    <a:pt x="18583" y="38611"/>
                    <a:pt x="28287" y="56058"/>
                  </a:cubicBezTo>
                  <a:cubicBezTo>
                    <a:pt x="21370" y="73401"/>
                    <a:pt x="27771" y="90435"/>
                    <a:pt x="28597" y="107676"/>
                  </a:cubicBezTo>
                  <a:cubicBezTo>
                    <a:pt x="28803" y="113354"/>
                    <a:pt x="22919" y="116864"/>
                    <a:pt x="17550" y="115625"/>
                  </a:cubicBezTo>
                  <a:cubicBezTo>
                    <a:pt x="11562" y="114180"/>
                    <a:pt x="5885" y="111186"/>
                    <a:pt x="0" y="108812"/>
                  </a:cubicBezTo>
                  <a:cubicBezTo>
                    <a:pt x="4646" y="102721"/>
                    <a:pt x="14247" y="94978"/>
                    <a:pt x="13111" y="90952"/>
                  </a:cubicBezTo>
                  <a:cubicBezTo>
                    <a:pt x="8052" y="74021"/>
                    <a:pt x="21783" y="55335"/>
                    <a:pt x="9188" y="40366"/>
                  </a:cubicBezTo>
                  <a:cubicBezTo>
                    <a:pt x="-2374" y="26738"/>
                    <a:pt x="103" y="13834"/>
                    <a:pt x="7640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099A6D17-F9B3-47AA-A5FE-A9D6C5FE2FAE}"/>
                </a:ext>
              </a:extLst>
            </p:cNvPr>
            <p:cNvSpPr/>
            <p:nvPr/>
          </p:nvSpPr>
          <p:spPr>
            <a:xfrm>
              <a:off x="6208652" y="1159359"/>
              <a:ext cx="52127" cy="41237"/>
            </a:xfrm>
            <a:custGeom>
              <a:avLst/>
              <a:gdLst>
                <a:gd name="connsiteX0" fmla="*/ 48956 w 52127"/>
                <a:gd name="connsiteY0" fmla="*/ 8572 h 41237"/>
                <a:gd name="connsiteX1" fmla="*/ 42968 w 52127"/>
                <a:gd name="connsiteY1" fmla="*/ 32007 h 41237"/>
                <a:gd name="connsiteX2" fmla="*/ 17675 w 52127"/>
                <a:gd name="connsiteY2" fmla="*/ 40679 h 41237"/>
                <a:gd name="connsiteX3" fmla="*/ 1260 w 52127"/>
                <a:gd name="connsiteY3" fmla="*/ 33452 h 41237"/>
                <a:gd name="connsiteX4" fmla="*/ 5287 w 52127"/>
                <a:gd name="connsiteY4" fmla="*/ 18999 h 41237"/>
                <a:gd name="connsiteX5" fmla="*/ 41316 w 52127"/>
                <a:gd name="connsiteY5" fmla="*/ 417 h 41237"/>
                <a:gd name="connsiteX6" fmla="*/ 41316 w 52127"/>
                <a:gd name="connsiteY6" fmla="*/ 417 h 41237"/>
                <a:gd name="connsiteX7" fmla="*/ 48956 w 52127"/>
                <a:gd name="connsiteY7" fmla="*/ 8572 h 41237"/>
                <a:gd name="connsiteX8" fmla="*/ 48956 w 52127"/>
                <a:gd name="connsiteY8" fmla="*/ 8572 h 4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127" h="41237">
                  <a:moveTo>
                    <a:pt x="48956" y="8572"/>
                  </a:moveTo>
                  <a:cubicBezTo>
                    <a:pt x="52982" y="18277"/>
                    <a:pt x="55150" y="27465"/>
                    <a:pt x="42968" y="32007"/>
                  </a:cubicBezTo>
                  <a:cubicBezTo>
                    <a:pt x="34606" y="35104"/>
                    <a:pt x="26244" y="38408"/>
                    <a:pt x="17675" y="40679"/>
                  </a:cubicBezTo>
                  <a:cubicBezTo>
                    <a:pt x="11068" y="42434"/>
                    <a:pt x="4977" y="40059"/>
                    <a:pt x="1260" y="33452"/>
                  </a:cubicBezTo>
                  <a:cubicBezTo>
                    <a:pt x="-2146" y="27258"/>
                    <a:pt x="2086" y="23129"/>
                    <a:pt x="5287" y="18999"/>
                  </a:cubicBezTo>
                  <a:cubicBezTo>
                    <a:pt x="14681" y="6817"/>
                    <a:pt x="25521" y="-2061"/>
                    <a:pt x="41316" y="417"/>
                  </a:cubicBezTo>
                  <a:lnTo>
                    <a:pt x="41316" y="417"/>
                  </a:lnTo>
                  <a:cubicBezTo>
                    <a:pt x="43691" y="3101"/>
                    <a:pt x="46272" y="5888"/>
                    <a:pt x="48956" y="8572"/>
                  </a:cubicBezTo>
                  <a:lnTo>
                    <a:pt x="48956" y="8572"/>
                  </a:lnTo>
                  <a:close/>
                </a:path>
              </a:pathLst>
            </a:custGeom>
            <a:solidFill>
              <a:srgbClr val="90D0D2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D3406A55-5F8E-4A8F-9920-5C36335179D4}"/>
                </a:ext>
              </a:extLst>
            </p:cNvPr>
            <p:cNvSpPr/>
            <p:nvPr/>
          </p:nvSpPr>
          <p:spPr>
            <a:xfrm>
              <a:off x="6201713" y="1403670"/>
              <a:ext cx="42990" cy="30923"/>
            </a:xfrm>
            <a:custGeom>
              <a:avLst/>
              <a:gdLst>
                <a:gd name="connsiteX0" fmla="*/ 42990 w 42990"/>
                <a:gd name="connsiteY0" fmla="*/ 4390 h 30923"/>
                <a:gd name="connsiteX1" fmla="*/ 42474 w 42990"/>
                <a:gd name="connsiteY1" fmla="*/ 8416 h 30923"/>
                <a:gd name="connsiteX2" fmla="*/ 3347 w 42990"/>
                <a:gd name="connsiteY2" fmla="*/ 29890 h 30923"/>
                <a:gd name="connsiteX3" fmla="*/ 1282 w 42990"/>
                <a:gd name="connsiteY3" fmla="*/ 23695 h 30923"/>
                <a:gd name="connsiteX4" fmla="*/ 37931 w 42990"/>
                <a:gd name="connsiteY4" fmla="*/ 54 h 30923"/>
                <a:gd name="connsiteX5" fmla="*/ 42990 w 42990"/>
                <a:gd name="connsiteY5" fmla="*/ 4390 h 3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90" h="30923">
                  <a:moveTo>
                    <a:pt x="42990" y="4390"/>
                  </a:moveTo>
                  <a:cubicBezTo>
                    <a:pt x="42784" y="5732"/>
                    <a:pt x="42990" y="7178"/>
                    <a:pt x="42474" y="8416"/>
                  </a:cubicBezTo>
                  <a:cubicBezTo>
                    <a:pt x="35144" y="25554"/>
                    <a:pt x="19658" y="34019"/>
                    <a:pt x="3347" y="29890"/>
                  </a:cubicBezTo>
                  <a:cubicBezTo>
                    <a:pt x="147" y="29064"/>
                    <a:pt x="-1195" y="25450"/>
                    <a:pt x="1282" y="23695"/>
                  </a:cubicBezTo>
                  <a:cubicBezTo>
                    <a:pt x="13258" y="15333"/>
                    <a:pt x="25543" y="7590"/>
                    <a:pt x="37931" y="54"/>
                  </a:cubicBezTo>
                  <a:cubicBezTo>
                    <a:pt x="38757" y="-462"/>
                    <a:pt x="41338" y="2842"/>
                    <a:pt x="42990" y="439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B9AD53FA-F4B5-45B4-9206-85BEF53B39C1}"/>
                </a:ext>
              </a:extLst>
            </p:cNvPr>
            <p:cNvSpPr/>
            <p:nvPr/>
          </p:nvSpPr>
          <p:spPr>
            <a:xfrm>
              <a:off x="6655436" y="1268071"/>
              <a:ext cx="20320" cy="34701"/>
            </a:xfrm>
            <a:custGeom>
              <a:avLst/>
              <a:gdLst>
                <a:gd name="connsiteX0" fmla="*/ 46 w 20320"/>
                <a:gd name="connsiteY0" fmla="*/ 0 h 34701"/>
                <a:gd name="connsiteX1" fmla="*/ 11092 w 20320"/>
                <a:gd name="connsiteY1" fmla="*/ 723 h 34701"/>
                <a:gd name="connsiteX2" fmla="*/ 20074 w 20320"/>
                <a:gd name="connsiteY2" fmla="*/ 10943 h 34701"/>
                <a:gd name="connsiteX3" fmla="*/ 10060 w 20320"/>
                <a:gd name="connsiteY3" fmla="*/ 34688 h 34701"/>
                <a:gd name="connsiteX4" fmla="*/ 46 w 20320"/>
                <a:gd name="connsiteY4" fmla="*/ 12285 h 34701"/>
                <a:gd name="connsiteX5" fmla="*/ 46 w 20320"/>
                <a:gd name="connsiteY5" fmla="*/ 0 h 3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20" h="34701">
                  <a:moveTo>
                    <a:pt x="46" y="0"/>
                  </a:moveTo>
                  <a:cubicBezTo>
                    <a:pt x="3762" y="206"/>
                    <a:pt x="7479" y="206"/>
                    <a:pt x="11092" y="723"/>
                  </a:cubicBezTo>
                  <a:cubicBezTo>
                    <a:pt x="16357" y="1549"/>
                    <a:pt x="21519" y="5059"/>
                    <a:pt x="20074" y="10943"/>
                  </a:cubicBezTo>
                  <a:cubicBezTo>
                    <a:pt x="17906" y="19512"/>
                    <a:pt x="18216" y="34275"/>
                    <a:pt x="10060" y="34688"/>
                  </a:cubicBezTo>
                  <a:cubicBezTo>
                    <a:pt x="-264" y="35204"/>
                    <a:pt x="459" y="21576"/>
                    <a:pt x="46" y="12285"/>
                  </a:cubicBezTo>
                  <a:cubicBezTo>
                    <a:pt x="-57" y="8156"/>
                    <a:pt x="46" y="4129"/>
                    <a:pt x="46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A79A5A09-B0C5-4D82-9A75-CA89FFD9A6FE}"/>
                </a:ext>
              </a:extLst>
            </p:cNvPr>
            <p:cNvSpPr/>
            <p:nvPr/>
          </p:nvSpPr>
          <p:spPr>
            <a:xfrm>
              <a:off x="5938043" y="1164834"/>
              <a:ext cx="28361" cy="27719"/>
            </a:xfrm>
            <a:custGeom>
              <a:avLst/>
              <a:gdLst>
                <a:gd name="connsiteX0" fmla="*/ 7273 w 28361"/>
                <a:gd name="connsiteY0" fmla="*/ 0 h 27719"/>
                <a:gd name="connsiteX1" fmla="*/ 26578 w 28361"/>
                <a:gd name="connsiteY1" fmla="*/ 9911 h 27719"/>
                <a:gd name="connsiteX2" fmla="*/ 23791 w 28361"/>
                <a:gd name="connsiteY2" fmla="*/ 23125 h 27719"/>
                <a:gd name="connsiteX3" fmla="*/ 16358 w 28361"/>
                <a:gd name="connsiteY3" fmla="*/ 23435 h 27719"/>
                <a:gd name="connsiteX4" fmla="*/ 4382 w 28361"/>
                <a:gd name="connsiteY4" fmla="*/ 24261 h 27719"/>
                <a:gd name="connsiteX5" fmla="*/ 1698 w 28361"/>
                <a:gd name="connsiteY5" fmla="*/ 5162 h 27719"/>
                <a:gd name="connsiteX6" fmla="*/ 7273 w 28361"/>
                <a:gd name="connsiteY6" fmla="*/ 0 h 2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" h="27719">
                  <a:moveTo>
                    <a:pt x="7273" y="0"/>
                  </a:moveTo>
                  <a:cubicBezTo>
                    <a:pt x="13777" y="3304"/>
                    <a:pt x="20384" y="6194"/>
                    <a:pt x="26578" y="9911"/>
                  </a:cubicBezTo>
                  <a:cubicBezTo>
                    <a:pt x="30088" y="12079"/>
                    <a:pt x="28024" y="21680"/>
                    <a:pt x="23791" y="23125"/>
                  </a:cubicBezTo>
                  <a:cubicBezTo>
                    <a:pt x="21520" y="23848"/>
                    <a:pt x="18732" y="24157"/>
                    <a:pt x="16358" y="23435"/>
                  </a:cubicBezTo>
                  <a:cubicBezTo>
                    <a:pt x="12125" y="22196"/>
                    <a:pt x="8615" y="33036"/>
                    <a:pt x="4382" y="24261"/>
                  </a:cubicBezTo>
                  <a:cubicBezTo>
                    <a:pt x="1492" y="18273"/>
                    <a:pt x="-2225" y="12182"/>
                    <a:pt x="1698" y="5162"/>
                  </a:cubicBezTo>
                  <a:cubicBezTo>
                    <a:pt x="3040" y="2994"/>
                    <a:pt x="5415" y="1652"/>
                    <a:pt x="72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435E9A8-FCB2-4570-828D-757D95831312}"/>
                </a:ext>
              </a:extLst>
            </p:cNvPr>
            <p:cNvSpPr/>
            <p:nvPr/>
          </p:nvSpPr>
          <p:spPr>
            <a:xfrm>
              <a:off x="6983982" y="1318451"/>
              <a:ext cx="30971" cy="41810"/>
            </a:xfrm>
            <a:custGeom>
              <a:avLst/>
              <a:gdLst>
                <a:gd name="connsiteX0" fmla="*/ 413 w 30971"/>
                <a:gd name="connsiteY0" fmla="*/ 0 h 41810"/>
                <a:gd name="connsiteX1" fmla="*/ 30971 w 30971"/>
                <a:gd name="connsiteY1" fmla="*/ 41811 h 41810"/>
                <a:gd name="connsiteX2" fmla="*/ 15898 w 30971"/>
                <a:gd name="connsiteY2" fmla="*/ 32726 h 41810"/>
                <a:gd name="connsiteX3" fmla="*/ 619 w 30971"/>
                <a:gd name="connsiteY3" fmla="*/ 16518 h 41810"/>
                <a:gd name="connsiteX4" fmla="*/ 0 w 30971"/>
                <a:gd name="connsiteY4" fmla="*/ 8775 h 41810"/>
                <a:gd name="connsiteX5" fmla="*/ 413 w 30971"/>
                <a:gd name="connsiteY5" fmla="*/ 0 h 4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71" h="41810">
                  <a:moveTo>
                    <a:pt x="413" y="0"/>
                  </a:moveTo>
                  <a:cubicBezTo>
                    <a:pt x="17241" y="8156"/>
                    <a:pt x="23641" y="25396"/>
                    <a:pt x="30971" y="41811"/>
                  </a:cubicBezTo>
                  <a:cubicBezTo>
                    <a:pt x="24777" y="41191"/>
                    <a:pt x="19202" y="39333"/>
                    <a:pt x="15898" y="32726"/>
                  </a:cubicBezTo>
                  <a:cubicBezTo>
                    <a:pt x="12388" y="25603"/>
                    <a:pt x="7536" y="19821"/>
                    <a:pt x="619" y="16518"/>
                  </a:cubicBezTo>
                  <a:cubicBezTo>
                    <a:pt x="413" y="13937"/>
                    <a:pt x="206" y="11356"/>
                    <a:pt x="0" y="8775"/>
                  </a:cubicBezTo>
                  <a:cubicBezTo>
                    <a:pt x="103" y="5884"/>
                    <a:pt x="310" y="2891"/>
                    <a:pt x="413" y="0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F0109903-2867-4876-A173-F163E60B023E}"/>
                </a:ext>
              </a:extLst>
            </p:cNvPr>
            <p:cNvSpPr/>
            <p:nvPr/>
          </p:nvSpPr>
          <p:spPr>
            <a:xfrm>
              <a:off x="6283830" y="1501000"/>
              <a:ext cx="19718" cy="37861"/>
            </a:xfrm>
            <a:custGeom>
              <a:avLst/>
              <a:gdLst>
                <a:gd name="connsiteX0" fmla="*/ 19718 w 19718"/>
                <a:gd name="connsiteY0" fmla="*/ 17937 h 37861"/>
                <a:gd name="connsiteX1" fmla="*/ 0 w 19718"/>
                <a:gd name="connsiteY1" fmla="*/ 37862 h 37861"/>
                <a:gd name="connsiteX2" fmla="*/ 4439 w 19718"/>
                <a:gd name="connsiteY2" fmla="*/ 1213 h 37861"/>
                <a:gd name="connsiteX3" fmla="*/ 19512 w 19718"/>
                <a:gd name="connsiteY3" fmla="*/ 12052 h 37861"/>
                <a:gd name="connsiteX4" fmla="*/ 19718 w 19718"/>
                <a:gd name="connsiteY4" fmla="*/ 17937 h 37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8" h="37861">
                  <a:moveTo>
                    <a:pt x="19718" y="17937"/>
                  </a:moveTo>
                  <a:cubicBezTo>
                    <a:pt x="15898" y="26299"/>
                    <a:pt x="11459" y="33939"/>
                    <a:pt x="0" y="37862"/>
                  </a:cubicBezTo>
                  <a:cubicBezTo>
                    <a:pt x="1549" y="24854"/>
                    <a:pt x="2994" y="13085"/>
                    <a:pt x="4439" y="1213"/>
                  </a:cubicBezTo>
                  <a:cubicBezTo>
                    <a:pt x="14247" y="-3123"/>
                    <a:pt x="16518" y="5032"/>
                    <a:pt x="19512" y="12052"/>
                  </a:cubicBezTo>
                  <a:cubicBezTo>
                    <a:pt x="19512" y="14014"/>
                    <a:pt x="19615" y="15975"/>
                    <a:pt x="19718" y="1793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16233F79-278B-4F9F-8EDE-DA974A7267D6}"/>
                </a:ext>
              </a:extLst>
            </p:cNvPr>
            <p:cNvSpPr/>
            <p:nvPr/>
          </p:nvSpPr>
          <p:spPr>
            <a:xfrm>
              <a:off x="6610424" y="1338824"/>
              <a:ext cx="11613" cy="15075"/>
            </a:xfrm>
            <a:custGeom>
              <a:avLst/>
              <a:gdLst>
                <a:gd name="connsiteX0" fmla="*/ 11610 w 11613"/>
                <a:gd name="connsiteY0" fmla="*/ 5126 h 15075"/>
                <a:gd name="connsiteX1" fmla="*/ 6035 w 11613"/>
                <a:gd name="connsiteY1" fmla="*/ 14727 h 15075"/>
                <a:gd name="connsiteX2" fmla="*/ 47 w 11613"/>
                <a:gd name="connsiteY2" fmla="*/ 7604 h 15075"/>
                <a:gd name="connsiteX3" fmla="*/ 7067 w 11613"/>
                <a:gd name="connsiteY3" fmla="*/ 68 h 15075"/>
                <a:gd name="connsiteX4" fmla="*/ 11610 w 11613"/>
                <a:gd name="connsiteY4" fmla="*/ 5126 h 1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13" h="15075">
                  <a:moveTo>
                    <a:pt x="11610" y="5126"/>
                  </a:moveTo>
                  <a:cubicBezTo>
                    <a:pt x="11713" y="9669"/>
                    <a:pt x="9751" y="13489"/>
                    <a:pt x="6035" y="14727"/>
                  </a:cubicBezTo>
                  <a:cubicBezTo>
                    <a:pt x="873" y="16379"/>
                    <a:pt x="-263" y="11837"/>
                    <a:pt x="47" y="7604"/>
                  </a:cubicBezTo>
                  <a:cubicBezTo>
                    <a:pt x="357" y="3165"/>
                    <a:pt x="2525" y="-552"/>
                    <a:pt x="7067" y="68"/>
                  </a:cubicBezTo>
                  <a:cubicBezTo>
                    <a:pt x="8822" y="171"/>
                    <a:pt x="10164" y="3268"/>
                    <a:pt x="11610" y="512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C3B6E76F-DCF9-478B-BF6D-F048C0B111DA}"/>
                </a:ext>
              </a:extLst>
            </p:cNvPr>
            <p:cNvSpPr/>
            <p:nvPr/>
          </p:nvSpPr>
          <p:spPr>
            <a:xfrm>
              <a:off x="6849767" y="1497050"/>
              <a:ext cx="8684" cy="9910"/>
            </a:xfrm>
            <a:custGeom>
              <a:avLst/>
              <a:gdLst>
                <a:gd name="connsiteX0" fmla="*/ 2587 w 8684"/>
                <a:gd name="connsiteY0" fmla="*/ 0 h 9910"/>
                <a:gd name="connsiteX1" fmla="*/ 8575 w 8684"/>
                <a:gd name="connsiteY1" fmla="*/ 3200 h 9910"/>
                <a:gd name="connsiteX2" fmla="*/ 6097 w 8684"/>
                <a:gd name="connsiteY2" fmla="*/ 9911 h 9910"/>
                <a:gd name="connsiteX3" fmla="*/ 110 w 8684"/>
                <a:gd name="connsiteY3" fmla="*/ 6710 h 9910"/>
                <a:gd name="connsiteX4" fmla="*/ 2587 w 8684"/>
                <a:gd name="connsiteY4" fmla="*/ 0 h 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84" h="9910">
                  <a:moveTo>
                    <a:pt x="2587" y="0"/>
                  </a:moveTo>
                  <a:cubicBezTo>
                    <a:pt x="4652" y="1032"/>
                    <a:pt x="7955" y="1549"/>
                    <a:pt x="8575" y="3200"/>
                  </a:cubicBezTo>
                  <a:cubicBezTo>
                    <a:pt x="9194" y="4852"/>
                    <a:pt x="7026" y="7640"/>
                    <a:pt x="6097" y="9911"/>
                  </a:cubicBezTo>
                  <a:cubicBezTo>
                    <a:pt x="4033" y="8878"/>
                    <a:pt x="729" y="8362"/>
                    <a:pt x="110" y="6710"/>
                  </a:cubicBezTo>
                  <a:cubicBezTo>
                    <a:pt x="-510" y="5162"/>
                    <a:pt x="1658" y="2374"/>
                    <a:pt x="2587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54356887-AD3A-4A89-BD1C-2DCCB0CD0359}"/>
                </a:ext>
              </a:extLst>
            </p:cNvPr>
            <p:cNvSpPr/>
            <p:nvPr/>
          </p:nvSpPr>
          <p:spPr>
            <a:xfrm>
              <a:off x="6302944" y="1501593"/>
              <a:ext cx="15882" cy="17343"/>
            </a:xfrm>
            <a:custGeom>
              <a:avLst/>
              <a:gdLst>
                <a:gd name="connsiteX0" fmla="*/ 15883 w 15882"/>
                <a:gd name="connsiteY0" fmla="*/ 619 h 17343"/>
                <a:gd name="connsiteX1" fmla="*/ 604 w 15882"/>
                <a:gd name="connsiteY1" fmla="*/ 17344 h 17343"/>
                <a:gd name="connsiteX2" fmla="*/ 15883 w 15882"/>
                <a:gd name="connsiteY2" fmla="*/ 619 h 1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2" h="17343">
                  <a:moveTo>
                    <a:pt x="15883" y="619"/>
                  </a:moveTo>
                  <a:cubicBezTo>
                    <a:pt x="15573" y="11459"/>
                    <a:pt x="10514" y="17034"/>
                    <a:pt x="604" y="17344"/>
                  </a:cubicBezTo>
                  <a:cubicBezTo>
                    <a:pt x="-1874" y="3510"/>
                    <a:pt x="3288" y="-1962"/>
                    <a:pt x="15883" y="61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E8A694B2-E248-4EAD-A627-2D22B473B8A4}"/>
                </a:ext>
              </a:extLst>
            </p:cNvPr>
            <p:cNvSpPr/>
            <p:nvPr/>
          </p:nvSpPr>
          <p:spPr>
            <a:xfrm>
              <a:off x="6676542" y="1360778"/>
              <a:ext cx="11356" cy="6710"/>
            </a:xfrm>
            <a:custGeom>
              <a:avLst/>
              <a:gdLst>
                <a:gd name="connsiteX0" fmla="*/ 5678 w 11356"/>
                <a:gd name="connsiteY0" fmla="*/ 0 h 6710"/>
                <a:gd name="connsiteX1" fmla="*/ 11356 w 11356"/>
                <a:gd name="connsiteY1" fmla="*/ 3510 h 6710"/>
                <a:gd name="connsiteX2" fmla="*/ 5678 w 11356"/>
                <a:gd name="connsiteY2" fmla="*/ 6710 h 6710"/>
                <a:gd name="connsiteX3" fmla="*/ 0 w 11356"/>
                <a:gd name="connsiteY3" fmla="*/ 3510 h 6710"/>
                <a:gd name="connsiteX4" fmla="*/ 5678 w 11356"/>
                <a:gd name="connsiteY4" fmla="*/ 0 h 6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6" h="6710">
                  <a:moveTo>
                    <a:pt x="5678" y="0"/>
                  </a:moveTo>
                  <a:cubicBezTo>
                    <a:pt x="7536" y="1136"/>
                    <a:pt x="9498" y="2374"/>
                    <a:pt x="11356" y="3510"/>
                  </a:cubicBezTo>
                  <a:cubicBezTo>
                    <a:pt x="9498" y="4646"/>
                    <a:pt x="7536" y="6710"/>
                    <a:pt x="5678" y="6710"/>
                  </a:cubicBezTo>
                  <a:cubicBezTo>
                    <a:pt x="3820" y="6710"/>
                    <a:pt x="1858" y="4646"/>
                    <a:pt x="0" y="3510"/>
                  </a:cubicBezTo>
                  <a:cubicBezTo>
                    <a:pt x="1962" y="2374"/>
                    <a:pt x="3820" y="1239"/>
                    <a:pt x="5678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DB1ED4D3-7103-42DB-993D-C0987D5F0E2D}"/>
                </a:ext>
              </a:extLst>
            </p:cNvPr>
            <p:cNvSpPr/>
            <p:nvPr/>
          </p:nvSpPr>
          <p:spPr>
            <a:xfrm>
              <a:off x="6747363" y="1276537"/>
              <a:ext cx="9910" cy="12904"/>
            </a:xfrm>
            <a:custGeom>
              <a:avLst/>
              <a:gdLst>
                <a:gd name="connsiteX0" fmla="*/ 9911 w 9910"/>
                <a:gd name="connsiteY0" fmla="*/ 10117 h 12904"/>
                <a:gd name="connsiteX1" fmla="*/ 8569 w 9910"/>
                <a:gd name="connsiteY1" fmla="*/ 12905 h 12904"/>
                <a:gd name="connsiteX2" fmla="*/ 2891 w 9910"/>
                <a:gd name="connsiteY2" fmla="*/ 11046 h 12904"/>
                <a:gd name="connsiteX3" fmla="*/ 0 w 9910"/>
                <a:gd name="connsiteY3" fmla="*/ 0 h 12904"/>
                <a:gd name="connsiteX4" fmla="*/ 6091 w 9910"/>
                <a:gd name="connsiteY4" fmla="*/ 3923 h 12904"/>
                <a:gd name="connsiteX5" fmla="*/ 9911 w 9910"/>
                <a:gd name="connsiteY5" fmla="*/ 10117 h 1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10" h="12904">
                  <a:moveTo>
                    <a:pt x="9911" y="10117"/>
                  </a:moveTo>
                  <a:cubicBezTo>
                    <a:pt x="9498" y="11046"/>
                    <a:pt x="8878" y="12905"/>
                    <a:pt x="8569" y="12905"/>
                  </a:cubicBezTo>
                  <a:cubicBezTo>
                    <a:pt x="6607" y="12595"/>
                    <a:pt x="3510" y="12388"/>
                    <a:pt x="2891" y="11046"/>
                  </a:cubicBezTo>
                  <a:cubicBezTo>
                    <a:pt x="1342" y="7743"/>
                    <a:pt x="826" y="3716"/>
                    <a:pt x="0" y="0"/>
                  </a:cubicBezTo>
                  <a:cubicBezTo>
                    <a:pt x="2065" y="1239"/>
                    <a:pt x="4439" y="2168"/>
                    <a:pt x="6091" y="3923"/>
                  </a:cubicBezTo>
                  <a:cubicBezTo>
                    <a:pt x="7743" y="5575"/>
                    <a:pt x="8672" y="8052"/>
                    <a:pt x="9911" y="1011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BD16CC9A-F19D-4C12-BCCA-1FB0E74F0104}"/>
                </a:ext>
              </a:extLst>
            </p:cNvPr>
            <p:cNvSpPr/>
            <p:nvPr/>
          </p:nvSpPr>
          <p:spPr>
            <a:xfrm>
              <a:off x="6879196" y="1466689"/>
              <a:ext cx="3819" cy="4356"/>
            </a:xfrm>
            <a:custGeom>
              <a:avLst/>
              <a:gdLst>
                <a:gd name="connsiteX0" fmla="*/ 3820 w 3819"/>
                <a:gd name="connsiteY0" fmla="*/ 3520 h 4356"/>
                <a:gd name="connsiteX1" fmla="*/ 1136 w 3819"/>
                <a:gd name="connsiteY1" fmla="*/ 4243 h 4356"/>
                <a:gd name="connsiteX2" fmla="*/ 0 w 3819"/>
                <a:gd name="connsiteY2" fmla="*/ 836 h 4356"/>
                <a:gd name="connsiteX3" fmla="*/ 2684 w 3819"/>
                <a:gd name="connsiteY3" fmla="*/ 113 h 4356"/>
                <a:gd name="connsiteX4" fmla="*/ 3820 w 3819"/>
                <a:gd name="connsiteY4" fmla="*/ 3520 h 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9" h="4356">
                  <a:moveTo>
                    <a:pt x="3820" y="3520"/>
                  </a:moveTo>
                  <a:cubicBezTo>
                    <a:pt x="2891" y="3830"/>
                    <a:pt x="1342" y="4656"/>
                    <a:pt x="1136" y="4243"/>
                  </a:cubicBezTo>
                  <a:cubicBezTo>
                    <a:pt x="413" y="3314"/>
                    <a:pt x="310" y="1972"/>
                    <a:pt x="0" y="836"/>
                  </a:cubicBezTo>
                  <a:cubicBezTo>
                    <a:pt x="929" y="526"/>
                    <a:pt x="2478" y="-300"/>
                    <a:pt x="2684" y="113"/>
                  </a:cubicBezTo>
                  <a:cubicBezTo>
                    <a:pt x="3407" y="939"/>
                    <a:pt x="3510" y="2384"/>
                    <a:pt x="3820" y="352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0F441C07-3866-4150-B770-72E5FA1BA82C}"/>
                </a:ext>
              </a:extLst>
            </p:cNvPr>
            <p:cNvSpPr/>
            <p:nvPr/>
          </p:nvSpPr>
          <p:spPr>
            <a:xfrm>
              <a:off x="6716701" y="1368521"/>
              <a:ext cx="6014" cy="10637"/>
            </a:xfrm>
            <a:custGeom>
              <a:avLst/>
              <a:gdLst>
                <a:gd name="connsiteX0" fmla="*/ 0 w 6014"/>
                <a:gd name="connsiteY0" fmla="*/ 0 h 10637"/>
                <a:gd name="connsiteX1" fmla="*/ 5162 w 6014"/>
                <a:gd name="connsiteY1" fmla="*/ 5059 h 10637"/>
                <a:gd name="connsiteX2" fmla="*/ 2787 w 6014"/>
                <a:gd name="connsiteY2" fmla="*/ 10633 h 10637"/>
                <a:gd name="connsiteX3" fmla="*/ 826 w 6014"/>
                <a:gd name="connsiteY3" fmla="*/ 7640 h 10637"/>
                <a:gd name="connsiteX4" fmla="*/ 0 w 6014"/>
                <a:gd name="connsiteY4" fmla="*/ 0 h 10637"/>
                <a:gd name="connsiteX5" fmla="*/ 0 w 6014"/>
                <a:gd name="connsiteY5" fmla="*/ 0 h 10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14" h="10637">
                  <a:moveTo>
                    <a:pt x="0" y="0"/>
                  </a:moveTo>
                  <a:cubicBezTo>
                    <a:pt x="1755" y="1652"/>
                    <a:pt x="3923" y="2994"/>
                    <a:pt x="5162" y="5059"/>
                  </a:cubicBezTo>
                  <a:cubicBezTo>
                    <a:pt x="6917" y="7949"/>
                    <a:pt x="5884" y="10220"/>
                    <a:pt x="2787" y="10633"/>
                  </a:cubicBezTo>
                  <a:cubicBezTo>
                    <a:pt x="2168" y="10737"/>
                    <a:pt x="1032" y="8775"/>
                    <a:pt x="826" y="7640"/>
                  </a:cubicBezTo>
                  <a:cubicBezTo>
                    <a:pt x="310" y="5162"/>
                    <a:pt x="206" y="2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BAAE761F-8136-47A0-A38C-5BE80A92397F}"/>
                </a:ext>
              </a:extLst>
            </p:cNvPr>
            <p:cNvSpPr/>
            <p:nvPr/>
          </p:nvSpPr>
          <p:spPr>
            <a:xfrm>
              <a:off x="5980238" y="1211807"/>
              <a:ext cx="3970" cy="4129"/>
            </a:xfrm>
            <a:custGeom>
              <a:avLst/>
              <a:gdLst>
                <a:gd name="connsiteX0" fmla="*/ 3173 w 3970"/>
                <a:gd name="connsiteY0" fmla="*/ 0 h 4129"/>
                <a:gd name="connsiteX1" fmla="*/ 3895 w 3970"/>
                <a:gd name="connsiteY1" fmla="*/ 2994 h 4129"/>
                <a:gd name="connsiteX2" fmla="*/ 798 w 3970"/>
                <a:gd name="connsiteY2" fmla="*/ 4129 h 4129"/>
                <a:gd name="connsiteX3" fmla="*/ 76 w 3970"/>
                <a:gd name="connsiteY3" fmla="*/ 1136 h 4129"/>
                <a:gd name="connsiteX4" fmla="*/ 3173 w 3970"/>
                <a:gd name="connsiteY4" fmla="*/ 0 h 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" h="4129">
                  <a:moveTo>
                    <a:pt x="3173" y="0"/>
                  </a:moveTo>
                  <a:cubicBezTo>
                    <a:pt x="3482" y="1032"/>
                    <a:pt x="4205" y="2684"/>
                    <a:pt x="3895" y="2994"/>
                  </a:cubicBezTo>
                  <a:cubicBezTo>
                    <a:pt x="3069" y="3717"/>
                    <a:pt x="1831" y="3820"/>
                    <a:pt x="798" y="4129"/>
                  </a:cubicBezTo>
                  <a:cubicBezTo>
                    <a:pt x="488" y="3097"/>
                    <a:pt x="-234" y="1445"/>
                    <a:pt x="76" y="1136"/>
                  </a:cubicBezTo>
                  <a:cubicBezTo>
                    <a:pt x="901" y="413"/>
                    <a:pt x="2140" y="310"/>
                    <a:pt x="31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B3F35486-CB0C-4A24-BCD1-BF19DFB290A3}"/>
                </a:ext>
              </a:extLst>
            </p:cNvPr>
            <p:cNvSpPr/>
            <p:nvPr/>
          </p:nvSpPr>
          <p:spPr>
            <a:xfrm>
              <a:off x="6709062" y="1101034"/>
              <a:ext cx="15279" cy="8465"/>
            </a:xfrm>
            <a:custGeom>
              <a:avLst/>
              <a:gdLst>
                <a:gd name="connsiteX0" fmla="*/ 0 w 15279"/>
                <a:gd name="connsiteY0" fmla="*/ 0 h 8465"/>
                <a:gd name="connsiteX1" fmla="*/ 15279 w 15279"/>
                <a:gd name="connsiteY1" fmla="*/ 8465 h 8465"/>
                <a:gd name="connsiteX2" fmla="*/ 0 w 15279"/>
                <a:gd name="connsiteY2" fmla="*/ 0 h 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465">
                  <a:moveTo>
                    <a:pt x="0" y="0"/>
                  </a:moveTo>
                  <a:cubicBezTo>
                    <a:pt x="6401" y="103"/>
                    <a:pt x="12079" y="1652"/>
                    <a:pt x="15279" y="8465"/>
                  </a:cubicBezTo>
                  <a:cubicBezTo>
                    <a:pt x="8878" y="8259"/>
                    <a:pt x="3200" y="6710"/>
                    <a:pt x="0" y="0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ED49A9F2-0B43-42F0-9DA2-FDF375984453}"/>
                </a:ext>
              </a:extLst>
            </p:cNvPr>
            <p:cNvSpPr/>
            <p:nvPr/>
          </p:nvSpPr>
          <p:spPr>
            <a:xfrm>
              <a:off x="6157951" y="1270342"/>
              <a:ext cx="10047" cy="6672"/>
            </a:xfrm>
            <a:custGeom>
              <a:avLst/>
              <a:gdLst>
                <a:gd name="connsiteX0" fmla="*/ 8189 w 10047"/>
                <a:gd name="connsiteY0" fmla="*/ 0 h 6672"/>
                <a:gd name="connsiteX1" fmla="*/ 10047 w 10047"/>
                <a:gd name="connsiteY1" fmla="*/ 3200 h 6672"/>
                <a:gd name="connsiteX2" fmla="*/ 3646 w 10047"/>
                <a:gd name="connsiteY2" fmla="*/ 6091 h 6672"/>
                <a:gd name="connsiteX3" fmla="*/ 1995 w 10047"/>
                <a:gd name="connsiteY3" fmla="*/ 3097 h 6672"/>
                <a:gd name="connsiteX4" fmla="*/ 8189 w 10047"/>
                <a:gd name="connsiteY4" fmla="*/ 0 h 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7" h="6672">
                  <a:moveTo>
                    <a:pt x="8189" y="0"/>
                  </a:moveTo>
                  <a:cubicBezTo>
                    <a:pt x="8808" y="1032"/>
                    <a:pt x="9428" y="2065"/>
                    <a:pt x="10047" y="3200"/>
                  </a:cubicBezTo>
                  <a:cubicBezTo>
                    <a:pt x="7879" y="4129"/>
                    <a:pt x="5814" y="5265"/>
                    <a:pt x="3646" y="6091"/>
                  </a:cubicBezTo>
                  <a:cubicBezTo>
                    <a:pt x="-483" y="7536"/>
                    <a:pt x="-1206" y="6194"/>
                    <a:pt x="1995" y="3097"/>
                  </a:cubicBezTo>
                  <a:cubicBezTo>
                    <a:pt x="3750" y="1445"/>
                    <a:pt x="6124" y="929"/>
                    <a:pt x="8189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2F38F323-8B42-469A-B8FF-304710E0927C}"/>
                </a:ext>
              </a:extLst>
            </p:cNvPr>
            <p:cNvSpPr/>
            <p:nvPr/>
          </p:nvSpPr>
          <p:spPr>
            <a:xfrm>
              <a:off x="5897930" y="1193018"/>
              <a:ext cx="3426" cy="8258"/>
            </a:xfrm>
            <a:custGeom>
              <a:avLst/>
              <a:gdLst>
                <a:gd name="connsiteX0" fmla="*/ 103 w 3426"/>
                <a:gd name="connsiteY0" fmla="*/ 8259 h 8258"/>
                <a:gd name="connsiteX1" fmla="*/ 0 w 3426"/>
                <a:gd name="connsiteY1" fmla="*/ 0 h 8258"/>
                <a:gd name="connsiteX2" fmla="*/ 2994 w 3426"/>
                <a:gd name="connsiteY2" fmla="*/ 5884 h 8258"/>
                <a:gd name="connsiteX3" fmla="*/ 103 w 3426"/>
                <a:gd name="connsiteY3" fmla="*/ 8259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6" h="8258">
                  <a:moveTo>
                    <a:pt x="103" y="8259"/>
                  </a:moveTo>
                  <a:cubicBezTo>
                    <a:pt x="103" y="5472"/>
                    <a:pt x="0" y="2787"/>
                    <a:pt x="0" y="0"/>
                  </a:cubicBezTo>
                  <a:cubicBezTo>
                    <a:pt x="2994" y="1136"/>
                    <a:pt x="4129" y="3200"/>
                    <a:pt x="2994" y="5884"/>
                  </a:cubicBezTo>
                  <a:cubicBezTo>
                    <a:pt x="2581" y="6917"/>
                    <a:pt x="1136" y="7433"/>
                    <a:pt x="103" y="825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FF1849B9-C880-46AD-B979-BE6925EAD57E}"/>
                </a:ext>
              </a:extLst>
            </p:cNvPr>
            <p:cNvSpPr/>
            <p:nvPr/>
          </p:nvSpPr>
          <p:spPr>
            <a:xfrm>
              <a:off x="6086131" y="1192915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2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2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9F976472-7FDE-43CB-AAA7-8C8C2017C561}"/>
                </a:ext>
              </a:extLst>
            </p:cNvPr>
            <p:cNvSpPr/>
            <p:nvPr/>
          </p:nvSpPr>
          <p:spPr>
            <a:xfrm>
              <a:off x="6285068" y="1443677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1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1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4642FC0-C682-4173-B46F-B6A2FBEC8303}"/>
                </a:ext>
              </a:extLst>
            </p:cNvPr>
            <p:cNvSpPr/>
            <p:nvPr/>
          </p:nvSpPr>
          <p:spPr>
            <a:xfrm>
              <a:off x="6713704" y="1364952"/>
              <a:ext cx="2997" cy="3568"/>
            </a:xfrm>
            <a:custGeom>
              <a:avLst/>
              <a:gdLst>
                <a:gd name="connsiteX0" fmla="*/ 2998 w 2997"/>
                <a:gd name="connsiteY0" fmla="*/ 3569 h 3568"/>
                <a:gd name="connsiteX1" fmla="*/ 4 w 2997"/>
                <a:gd name="connsiteY1" fmla="*/ 1710 h 3568"/>
                <a:gd name="connsiteX2" fmla="*/ 2998 w 2997"/>
                <a:gd name="connsiteY2" fmla="*/ 3569 h 3568"/>
                <a:gd name="connsiteX3" fmla="*/ 2998 w 2997"/>
                <a:gd name="connsiteY3" fmla="*/ 3569 h 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68">
                  <a:moveTo>
                    <a:pt x="2998" y="3569"/>
                  </a:moveTo>
                  <a:cubicBezTo>
                    <a:pt x="1965" y="2949"/>
                    <a:pt x="-100" y="2020"/>
                    <a:pt x="4" y="1710"/>
                  </a:cubicBezTo>
                  <a:cubicBezTo>
                    <a:pt x="520" y="-1077"/>
                    <a:pt x="1656" y="-458"/>
                    <a:pt x="2998" y="3569"/>
                  </a:cubicBezTo>
                  <a:cubicBezTo>
                    <a:pt x="2998" y="3569"/>
                    <a:pt x="2998" y="3569"/>
                    <a:pt x="2998" y="356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2238B509-51E5-4C34-9B0D-D17D7073E4CA}"/>
                </a:ext>
              </a:extLst>
            </p:cNvPr>
            <p:cNvSpPr/>
            <p:nvPr/>
          </p:nvSpPr>
          <p:spPr>
            <a:xfrm>
              <a:off x="6597992" y="1694439"/>
              <a:ext cx="3910" cy="8362"/>
            </a:xfrm>
            <a:custGeom>
              <a:avLst/>
              <a:gdLst>
                <a:gd name="connsiteX0" fmla="*/ 3910 w 3910"/>
                <a:gd name="connsiteY0" fmla="*/ 0 h 8362"/>
                <a:gd name="connsiteX1" fmla="*/ 3910 w 3910"/>
                <a:gd name="connsiteY1" fmla="*/ 8362 h 8362"/>
                <a:gd name="connsiteX2" fmla="*/ 3910 w 3910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10" h="8362">
                  <a:moveTo>
                    <a:pt x="3910" y="0"/>
                  </a:moveTo>
                  <a:cubicBezTo>
                    <a:pt x="3910" y="2787"/>
                    <a:pt x="3910" y="5575"/>
                    <a:pt x="3910" y="8362"/>
                  </a:cubicBezTo>
                  <a:cubicBezTo>
                    <a:pt x="-1355" y="5575"/>
                    <a:pt x="-1252" y="2787"/>
                    <a:pt x="3910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33EDAB3-2B3C-47B3-81B8-9D80A65AB0D2}"/>
                </a:ext>
              </a:extLst>
            </p:cNvPr>
            <p:cNvSpPr/>
            <p:nvPr/>
          </p:nvSpPr>
          <p:spPr>
            <a:xfrm>
              <a:off x="5477034" y="1269516"/>
              <a:ext cx="604204" cy="428226"/>
            </a:xfrm>
            <a:custGeom>
              <a:avLst/>
              <a:gdLst>
                <a:gd name="connsiteX0" fmla="*/ 92087 w 604204"/>
                <a:gd name="connsiteY0" fmla="*/ 299491 h 428226"/>
                <a:gd name="connsiteX1" fmla="*/ 84344 w 604204"/>
                <a:gd name="connsiteY1" fmla="*/ 286276 h 428226"/>
                <a:gd name="connsiteX2" fmla="*/ 67310 w 604204"/>
                <a:gd name="connsiteY2" fmla="*/ 266971 h 428226"/>
                <a:gd name="connsiteX3" fmla="*/ 42534 w 604204"/>
                <a:gd name="connsiteY3" fmla="*/ 249937 h 428226"/>
                <a:gd name="connsiteX4" fmla="*/ 26016 w 604204"/>
                <a:gd name="connsiteY4" fmla="*/ 249834 h 428226"/>
                <a:gd name="connsiteX5" fmla="*/ 9085 w 604204"/>
                <a:gd name="connsiteY5" fmla="*/ 242401 h 428226"/>
                <a:gd name="connsiteX6" fmla="*/ 0 w 604204"/>
                <a:gd name="connsiteY6" fmla="*/ 215869 h 428226"/>
                <a:gd name="connsiteX7" fmla="*/ 44289 w 604204"/>
                <a:gd name="connsiteY7" fmla="*/ 222373 h 428226"/>
                <a:gd name="connsiteX8" fmla="*/ 64833 w 604204"/>
                <a:gd name="connsiteY8" fmla="*/ 229083 h 428226"/>
                <a:gd name="connsiteX9" fmla="*/ 83828 w 604204"/>
                <a:gd name="connsiteY9" fmla="*/ 231664 h 428226"/>
                <a:gd name="connsiteX10" fmla="*/ 87338 w 604204"/>
                <a:gd name="connsiteY10" fmla="*/ 217624 h 428226"/>
                <a:gd name="connsiteX11" fmla="*/ 79183 w 604204"/>
                <a:gd name="connsiteY11" fmla="*/ 187376 h 428226"/>
                <a:gd name="connsiteX12" fmla="*/ 75466 w 604204"/>
                <a:gd name="connsiteY12" fmla="*/ 172097 h 428226"/>
                <a:gd name="connsiteX13" fmla="*/ 72885 w 604204"/>
                <a:gd name="connsiteY13" fmla="*/ 115626 h 428226"/>
                <a:gd name="connsiteX14" fmla="*/ 86409 w 604204"/>
                <a:gd name="connsiteY14" fmla="*/ 64317 h 428226"/>
                <a:gd name="connsiteX15" fmla="*/ 80112 w 604204"/>
                <a:gd name="connsiteY15" fmla="*/ 46251 h 428226"/>
                <a:gd name="connsiteX16" fmla="*/ 80938 w 604204"/>
                <a:gd name="connsiteY16" fmla="*/ 39128 h 428226"/>
                <a:gd name="connsiteX17" fmla="*/ 87648 w 604204"/>
                <a:gd name="connsiteY17" fmla="*/ 38921 h 428226"/>
                <a:gd name="connsiteX18" fmla="*/ 97146 w 604204"/>
                <a:gd name="connsiteY18" fmla="*/ 45528 h 428226"/>
                <a:gd name="connsiteX19" fmla="*/ 108502 w 604204"/>
                <a:gd name="connsiteY19" fmla="*/ 45631 h 428226"/>
                <a:gd name="connsiteX20" fmla="*/ 133279 w 604204"/>
                <a:gd name="connsiteY20" fmla="*/ 40676 h 428226"/>
                <a:gd name="connsiteX21" fmla="*/ 190782 w 604204"/>
                <a:gd name="connsiteY21" fmla="*/ 32727 h 428226"/>
                <a:gd name="connsiteX22" fmla="*/ 196976 w 604204"/>
                <a:gd name="connsiteY22" fmla="*/ 32933 h 428226"/>
                <a:gd name="connsiteX23" fmla="*/ 197595 w 604204"/>
                <a:gd name="connsiteY23" fmla="*/ 40676 h 428226"/>
                <a:gd name="connsiteX24" fmla="*/ 183761 w 604204"/>
                <a:gd name="connsiteY24" fmla="*/ 65350 h 428226"/>
                <a:gd name="connsiteX25" fmla="*/ 183761 w 604204"/>
                <a:gd name="connsiteY25" fmla="*/ 65350 h 428226"/>
                <a:gd name="connsiteX26" fmla="*/ 206577 w 604204"/>
                <a:gd name="connsiteY26" fmla="*/ 65866 h 428226"/>
                <a:gd name="connsiteX27" fmla="*/ 239406 w 604204"/>
                <a:gd name="connsiteY27" fmla="*/ 48109 h 428226"/>
                <a:gd name="connsiteX28" fmla="*/ 257886 w 604204"/>
                <a:gd name="connsiteY28" fmla="*/ 34998 h 428226"/>
                <a:gd name="connsiteX29" fmla="*/ 266764 w 604204"/>
                <a:gd name="connsiteY29" fmla="*/ 45631 h 428226"/>
                <a:gd name="connsiteX30" fmla="*/ 257473 w 604204"/>
                <a:gd name="connsiteY30" fmla="*/ 67208 h 428226"/>
                <a:gd name="connsiteX31" fmla="*/ 267487 w 604204"/>
                <a:gd name="connsiteY31" fmla="*/ 65350 h 428226"/>
                <a:gd name="connsiteX32" fmla="*/ 289992 w 604204"/>
                <a:gd name="connsiteY32" fmla="*/ 57813 h 428226"/>
                <a:gd name="connsiteX33" fmla="*/ 293399 w 604204"/>
                <a:gd name="connsiteY33" fmla="*/ 81351 h 428226"/>
                <a:gd name="connsiteX34" fmla="*/ 304342 w 604204"/>
                <a:gd name="connsiteY34" fmla="*/ 89094 h 428226"/>
                <a:gd name="connsiteX35" fmla="*/ 341817 w 604204"/>
                <a:gd name="connsiteY35" fmla="*/ 69892 h 428226"/>
                <a:gd name="connsiteX36" fmla="*/ 346979 w 604204"/>
                <a:gd name="connsiteY36" fmla="*/ 55749 h 428226"/>
                <a:gd name="connsiteX37" fmla="*/ 348734 w 604204"/>
                <a:gd name="connsiteY37" fmla="*/ 36340 h 428226"/>
                <a:gd name="connsiteX38" fmla="*/ 366594 w 604204"/>
                <a:gd name="connsiteY38" fmla="*/ 34688 h 428226"/>
                <a:gd name="connsiteX39" fmla="*/ 395397 w 604204"/>
                <a:gd name="connsiteY39" fmla="*/ 4750 h 428226"/>
                <a:gd name="connsiteX40" fmla="*/ 403966 w 604204"/>
                <a:gd name="connsiteY40" fmla="*/ 620 h 428226"/>
                <a:gd name="connsiteX41" fmla="*/ 407992 w 604204"/>
                <a:gd name="connsiteY41" fmla="*/ 6608 h 428226"/>
                <a:gd name="connsiteX42" fmla="*/ 405721 w 604204"/>
                <a:gd name="connsiteY42" fmla="*/ 47903 h 428226"/>
                <a:gd name="connsiteX43" fmla="*/ 425955 w 604204"/>
                <a:gd name="connsiteY43" fmla="*/ 70924 h 428226"/>
                <a:gd name="connsiteX44" fmla="*/ 432975 w 604204"/>
                <a:gd name="connsiteY44" fmla="*/ 72576 h 428226"/>
                <a:gd name="connsiteX45" fmla="*/ 445054 w 604204"/>
                <a:gd name="connsiteY45" fmla="*/ 83106 h 428226"/>
                <a:gd name="connsiteX46" fmla="*/ 457339 w 604204"/>
                <a:gd name="connsiteY46" fmla="*/ 55232 h 428226"/>
                <a:gd name="connsiteX47" fmla="*/ 452693 w 604204"/>
                <a:gd name="connsiteY47" fmla="*/ 31385 h 428226"/>
                <a:gd name="connsiteX48" fmla="*/ 491510 w 604204"/>
                <a:gd name="connsiteY48" fmla="*/ 50071 h 428226"/>
                <a:gd name="connsiteX49" fmla="*/ 505138 w 604204"/>
                <a:gd name="connsiteY49" fmla="*/ 52961 h 428226"/>
                <a:gd name="connsiteX50" fmla="*/ 519900 w 604204"/>
                <a:gd name="connsiteY50" fmla="*/ 60498 h 428226"/>
                <a:gd name="connsiteX51" fmla="*/ 536935 w 604204"/>
                <a:gd name="connsiteY51" fmla="*/ 74125 h 428226"/>
                <a:gd name="connsiteX52" fmla="*/ 546123 w 604204"/>
                <a:gd name="connsiteY52" fmla="*/ 79390 h 428226"/>
                <a:gd name="connsiteX53" fmla="*/ 535283 w 604204"/>
                <a:gd name="connsiteY53" fmla="*/ 85068 h 428226"/>
                <a:gd name="connsiteX54" fmla="*/ 531050 w 604204"/>
                <a:gd name="connsiteY54" fmla="*/ 94772 h 428226"/>
                <a:gd name="connsiteX55" fmla="*/ 545090 w 604204"/>
                <a:gd name="connsiteY55" fmla="*/ 114387 h 428226"/>
                <a:gd name="connsiteX56" fmla="*/ 545606 w 604204"/>
                <a:gd name="connsiteY56" fmla="*/ 129356 h 428226"/>
                <a:gd name="connsiteX57" fmla="*/ 552317 w 604204"/>
                <a:gd name="connsiteY57" fmla="*/ 144429 h 428226"/>
                <a:gd name="connsiteX58" fmla="*/ 558511 w 604204"/>
                <a:gd name="connsiteY58" fmla="*/ 158263 h 428226"/>
                <a:gd name="connsiteX59" fmla="*/ 563776 w 604204"/>
                <a:gd name="connsiteY59" fmla="*/ 166212 h 428226"/>
                <a:gd name="connsiteX60" fmla="*/ 578023 w 604204"/>
                <a:gd name="connsiteY60" fmla="*/ 166522 h 428226"/>
                <a:gd name="connsiteX61" fmla="*/ 566770 w 604204"/>
                <a:gd name="connsiteY61" fmla="*/ 181078 h 428226"/>
                <a:gd name="connsiteX62" fmla="*/ 556240 w 604204"/>
                <a:gd name="connsiteY62" fmla="*/ 185621 h 428226"/>
                <a:gd name="connsiteX63" fmla="*/ 556240 w 604204"/>
                <a:gd name="connsiteY63" fmla="*/ 201829 h 428226"/>
                <a:gd name="connsiteX64" fmla="*/ 594025 w 604204"/>
                <a:gd name="connsiteY64" fmla="*/ 227948 h 428226"/>
                <a:gd name="connsiteX65" fmla="*/ 598980 w 604204"/>
                <a:gd name="connsiteY65" fmla="*/ 257060 h 428226"/>
                <a:gd name="connsiteX66" fmla="*/ 589482 w 604204"/>
                <a:gd name="connsiteY66" fmla="*/ 262532 h 428226"/>
                <a:gd name="connsiteX67" fmla="*/ 584011 w 604204"/>
                <a:gd name="connsiteY67" fmla="*/ 253654 h 428226"/>
                <a:gd name="connsiteX68" fmla="*/ 573687 w 604204"/>
                <a:gd name="connsiteY68" fmla="*/ 240955 h 428226"/>
                <a:gd name="connsiteX69" fmla="*/ 573687 w 604204"/>
                <a:gd name="connsiteY69" fmla="*/ 240955 h 428226"/>
                <a:gd name="connsiteX70" fmla="*/ 557375 w 604204"/>
                <a:gd name="connsiteY70" fmla="*/ 234968 h 428226"/>
                <a:gd name="connsiteX71" fmla="*/ 547671 w 604204"/>
                <a:gd name="connsiteY71" fmla="*/ 251692 h 428226"/>
                <a:gd name="connsiteX72" fmla="*/ 550872 w 604204"/>
                <a:gd name="connsiteY72" fmla="*/ 295671 h 428226"/>
                <a:gd name="connsiteX73" fmla="*/ 500595 w 604204"/>
                <a:gd name="connsiteY73" fmla="*/ 286276 h 428226"/>
                <a:gd name="connsiteX74" fmla="*/ 459094 w 604204"/>
                <a:gd name="connsiteY74" fmla="*/ 322203 h 428226"/>
                <a:gd name="connsiteX75" fmla="*/ 446396 w 604204"/>
                <a:gd name="connsiteY75" fmla="*/ 360091 h 428226"/>
                <a:gd name="connsiteX76" fmla="*/ 445880 w 604204"/>
                <a:gd name="connsiteY76" fmla="*/ 384558 h 428226"/>
                <a:gd name="connsiteX77" fmla="*/ 452693 w 604204"/>
                <a:gd name="connsiteY77" fmla="*/ 393333 h 428226"/>
                <a:gd name="connsiteX78" fmla="*/ 458681 w 604204"/>
                <a:gd name="connsiteY78" fmla="*/ 390649 h 428226"/>
                <a:gd name="connsiteX79" fmla="*/ 477470 w 604204"/>
                <a:gd name="connsiteY79" fmla="*/ 363291 h 428226"/>
                <a:gd name="connsiteX80" fmla="*/ 485006 w 604204"/>
                <a:gd name="connsiteY80" fmla="*/ 372479 h 428226"/>
                <a:gd name="connsiteX81" fmla="*/ 493265 w 604204"/>
                <a:gd name="connsiteY81" fmla="*/ 397669 h 428226"/>
                <a:gd name="connsiteX82" fmla="*/ 465495 w 604204"/>
                <a:gd name="connsiteY82" fmla="*/ 412019 h 428226"/>
                <a:gd name="connsiteX83" fmla="*/ 451455 w 604204"/>
                <a:gd name="connsiteY83" fmla="*/ 424820 h 428226"/>
                <a:gd name="connsiteX84" fmla="*/ 447532 w 604204"/>
                <a:gd name="connsiteY84" fmla="*/ 428227 h 428226"/>
                <a:gd name="connsiteX85" fmla="*/ 438860 w 604204"/>
                <a:gd name="connsiteY85" fmla="*/ 423375 h 428226"/>
                <a:gd name="connsiteX86" fmla="*/ 420793 w 604204"/>
                <a:gd name="connsiteY86" fmla="*/ 406444 h 428226"/>
                <a:gd name="connsiteX87" fmla="*/ 413257 w 604204"/>
                <a:gd name="connsiteY87" fmla="*/ 399837 h 428226"/>
                <a:gd name="connsiteX88" fmla="*/ 413257 w 604204"/>
                <a:gd name="connsiteY88" fmla="*/ 399837 h 428226"/>
                <a:gd name="connsiteX89" fmla="*/ 425026 w 604204"/>
                <a:gd name="connsiteY89" fmla="*/ 363498 h 428226"/>
                <a:gd name="connsiteX90" fmla="*/ 440511 w 604204"/>
                <a:gd name="connsiteY90" fmla="*/ 315286 h 428226"/>
                <a:gd name="connsiteX91" fmla="*/ 435040 w 604204"/>
                <a:gd name="connsiteY91" fmla="*/ 311363 h 428226"/>
                <a:gd name="connsiteX92" fmla="*/ 428226 w 604204"/>
                <a:gd name="connsiteY92" fmla="*/ 313634 h 428226"/>
                <a:gd name="connsiteX93" fmla="*/ 399010 w 604204"/>
                <a:gd name="connsiteY93" fmla="*/ 313737 h 428226"/>
                <a:gd name="connsiteX94" fmla="*/ 375679 w 604204"/>
                <a:gd name="connsiteY94" fmla="*/ 318590 h 428226"/>
                <a:gd name="connsiteX95" fmla="*/ 362051 w 604204"/>
                <a:gd name="connsiteY95" fmla="*/ 325300 h 428226"/>
                <a:gd name="connsiteX96" fmla="*/ 336758 w 604204"/>
                <a:gd name="connsiteY96" fmla="*/ 307853 h 428226"/>
                <a:gd name="connsiteX97" fmla="*/ 269551 w 604204"/>
                <a:gd name="connsiteY97" fmla="*/ 190782 h 428226"/>
                <a:gd name="connsiteX98" fmla="*/ 237754 w 604204"/>
                <a:gd name="connsiteY98" fmla="*/ 154546 h 428226"/>
                <a:gd name="connsiteX99" fmla="*/ 234967 w 604204"/>
                <a:gd name="connsiteY99" fmla="*/ 157230 h 428226"/>
                <a:gd name="connsiteX100" fmla="*/ 238167 w 604204"/>
                <a:gd name="connsiteY100" fmla="*/ 159398 h 428226"/>
                <a:gd name="connsiteX101" fmla="*/ 218965 w 604204"/>
                <a:gd name="connsiteY101" fmla="*/ 225470 h 428226"/>
                <a:gd name="connsiteX102" fmla="*/ 178290 w 604204"/>
                <a:gd name="connsiteY102" fmla="*/ 236516 h 428226"/>
                <a:gd name="connsiteX103" fmla="*/ 171373 w 604204"/>
                <a:gd name="connsiteY103" fmla="*/ 199867 h 428226"/>
                <a:gd name="connsiteX104" fmla="*/ 176638 w 604204"/>
                <a:gd name="connsiteY104" fmla="*/ 176226 h 428226"/>
                <a:gd name="connsiteX105" fmla="*/ 141847 w 604204"/>
                <a:gd name="connsiteY105" fmla="*/ 196977 h 428226"/>
                <a:gd name="connsiteX106" fmla="*/ 179219 w 604204"/>
                <a:gd name="connsiteY106" fmla="*/ 258815 h 428226"/>
                <a:gd name="connsiteX107" fmla="*/ 200692 w 604204"/>
                <a:gd name="connsiteY107" fmla="*/ 310331 h 428226"/>
                <a:gd name="connsiteX108" fmla="*/ 183761 w 604204"/>
                <a:gd name="connsiteY108" fmla="*/ 316318 h 428226"/>
                <a:gd name="connsiteX109" fmla="*/ 183761 w 604204"/>
                <a:gd name="connsiteY109" fmla="*/ 316318 h 428226"/>
                <a:gd name="connsiteX110" fmla="*/ 92087 w 604204"/>
                <a:gd name="connsiteY110" fmla="*/ 299491 h 42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604204" h="428226">
                  <a:moveTo>
                    <a:pt x="92087" y="299491"/>
                  </a:moveTo>
                  <a:cubicBezTo>
                    <a:pt x="89403" y="295155"/>
                    <a:pt x="85687" y="291129"/>
                    <a:pt x="84344" y="286276"/>
                  </a:cubicBezTo>
                  <a:cubicBezTo>
                    <a:pt x="81557" y="276366"/>
                    <a:pt x="77015" y="268726"/>
                    <a:pt x="67310" y="266971"/>
                  </a:cubicBezTo>
                  <a:cubicBezTo>
                    <a:pt x="56677" y="265010"/>
                    <a:pt x="49657" y="257577"/>
                    <a:pt x="42534" y="249937"/>
                  </a:cubicBezTo>
                  <a:cubicBezTo>
                    <a:pt x="36959" y="243949"/>
                    <a:pt x="31694" y="245601"/>
                    <a:pt x="26016" y="249834"/>
                  </a:cubicBezTo>
                  <a:cubicBezTo>
                    <a:pt x="17137" y="256647"/>
                    <a:pt x="12388" y="250660"/>
                    <a:pt x="9085" y="242401"/>
                  </a:cubicBezTo>
                  <a:cubicBezTo>
                    <a:pt x="5678" y="233729"/>
                    <a:pt x="2994" y="224747"/>
                    <a:pt x="0" y="215869"/>
                  </a:cubicBezTo>
                  <a:cubicBezTo>
                    <a:pt x="14969" y="217624"/>
                    <a:pt x="29629" y="230219"/>
                    <a:pt x="44289" y="222373"/>
                  </a:cubicBezTo>
                  <a:cubicBezTo>
                    <a:pt x="55232" y="216592"/>
                    <a:pt x="60187" y="212875"/>
                    <a:pt x="64833" y="229083"/>
                  </a:cubicBezTo>
                  <a:cubicBezTo>
                    <a:pt x="67414" y="238168"/>
                    <a:pt x="75569" y="237962"/>
                    <a:pt x="83828" y="231664"/>
                  </a:cubicBezTo>
                  <a:cubicBezTo>
                    <a:pt x="88474" y="228051"/>
                    <a:pt x="91158" y="222992"/>
                    <a:pt x="87338" y="217624"/>
                  </a:cubicBezTo>
                  <a:cubicBezTo>
                    <a:pt x="80938" y="208642"/>
                    <a:pt x="68136" y="202655"/>
                    <a:pt x="79183" y="187376"/>
                  </a:cubicBezTo>
                  <a:cubicBezTo>
                    <a:pt x="81041" y="184898"/>
                    <a:pt x="77634" y="176949"/>
                    <a:pt x="75466" y="172097"/>
                  </a:cubicBezTo>
                  <a:cubicBezTo>
                    <a:pt x="67104" y="153617"/>
                    <a:pt x="66072" y="134518"/>
                    <a:pt x="72885" y="115626"/>
                  </a:cubicBezTo>
                  <a:cubicBezTo>
                    <a:pt x="78873" y="99005"/>
                    <a:pt x="73195" y="79287"/>
                    <a:pt x="86409" y="64317"/>
                  </a:cubicBezTo>
                  <a:cubicBezTo>
                    <a:pt x="90848" y="59259"/>
                    <a:pt x="82486" y="52342"/>
                    <a:pt x="80112" y="46251"/>
                  </a:cubicBezTo>
                  <a:cubicBezTo>
                    <a:pt x="79286" y="44289"/>
                    <a:pt x="79699" y="40366"/>
                    <a:pt x="80938" y="39128"/>
                  </a:cubicBezTo>
                  <a:cubicBezTo>
                    <a:pt x="82280" y="37889"/>
                    <a:pt x="85687" y="38095"/>
                    <a:pt x="87648" y="38921"/>
                  </a:cubicBezTo>
                  <a:cubicBezTo>
                    <a:pt x="91055" y="40470"/>
                    <a:pt x="94771" y="42534"/>
                    <a:pt x="97146" y="45528"/>
                  </a:cubicBezTo>
                  <a:cubicBezTo>
                    <a:pt x="101275" y="50793"/>
                    <a:pt x="104579" y="52445"/>
                    <a:pt x="108502" y="45631"/>
                  </a:cubicBezTo>
                  <a:cubicBezTo>
                    <a:pt x="115316" y="33656"/>
                    <a:pt x="121613" y="36856"/>
                    <a:pt x="133279" y="40676"/>
                  </a:cubicBezTo>
                  <a:cubicBezTo>
                    <a:pt x="151861" y="46870"/>
                    <a:pt x="173128" y="46767"/>
                    <a:pt x="190782" y="32727"/>
                  </a:cubicBezTo>
                  <a:cubicBezTo>
                    <a:pt x="193569" y="30559"/>
                    <a:pt x="195427" y="29423"/>
                    <a:pt x="196976" y="32933"/>
                  </a:cubicBezTo>
                  <a:cubicBezTo>
                    <a:pt x="198008" y="35205"/>
                    <a:pt x="198524" y="38715"/>
                    <a:pt x="197595" y="40676"/>
                  </a:cubicBezTo>
                  <a:cubicBezTo>
                    <a:pt x="193363" y="49142"/>
                    <a:pt x="188407" y="57194"/>
                    <a:pt x="183761" y="65350"/>
                  </a:cubicBezTo>
                  <a:lnTo>
                    <a:pt x="183761" y="65350"/>
                  </a:lnTo>
                  <a:cubicBezTo>
                    <a:pt x="191401" y="65453"/>
                    <a:pt x="199144" y="64730"/>
                    <a:pt x="206577" y="65866"/>
                  </a:cubicBezTo>
                  <a:cubicBezTo>
                    <a:pt x="223611" y="68550"/>
                    <a:pt x="231767" y="64214"/>
                    <a:pt x="239406" y="48109"/>
                  </a:cubicBezTo>
                  <a:cubicBezTo>
                    <a:pt x="243123" y="40263"/>
                    <a:pt x="250246" y="36856"/>
                    <a:pt x="257886" y="34998"/>
                  </a:cubicBezTo>
                  <a:cubicBezTo>
                    <a:pt x="262634" y="33759"/>
                    <a:pt x="266351" y="39953"/>
                    <a:pt x="266764" y="45631"/>
                  </a:cubicBezTo>
                  <a:cubicBezTo>
                    <a:pt x="267487" y="55129"/>
                    <a:pt x="254066" y="55955"/>
                    <a:pt x="257473" y="67208"/>
                  </a:cubicBezTo>
                  <a:cubicBezTo>
                    <a:pt x="260776" y="66589"/>
                    <a:pt x="264183" y="65659"/>
                    <a:pt x="267487" y="65350"/>
                  </a:cubicBezTo>
                  <a:cubicBezTo>
                    <a:pt x="275642" y="64730"/>
                    <a:pt x="279978" y="48006"/>
                    <a:pt x="289992" y="57813"/>
                  </a:cubicBezTo>
                  <a:cubicBezTo>
                    <a:pt x="296186" y="63801"/>
                    <a:pt x="293709" y="72989"/>
                    <a:pt x="293399" y="81351"/>
                  </a:cubicBezTo>
                  <a:cubicBezTo>
                    <a:pt x="293193" y="87855"/>
                    <a:pt x="299593" y="91056"/>
                    <a:pt x="304342" y="89094"/>
                  </a:cubicBezTo>
                  <a:cubicBezTo>
                    <a:pt x="317143" y="83623"/>
                    <a:pt x="329635" y="76912"/>
                    <a:pt x="341817" y="69892"/>
                  </a:cubicBezTo>
                  <a:cubicBezTo>
                    <a:pt x="346463" y="67208"/>
                    <a:pt x="348527" y="61943"/>
                    <a:pt x="346979" y="55749"/>
                  </a:cubicBezTo>
                  <a:cubicBezTo>
                    <a:pt x="345327" y="49038"/>
                    <a:pt x="343159" y="42018"/>
                    <a:pt x="348734" y="36340"/>
                  </a:cubicBezTo>
                  <a:cubicBezTo>
                    <a:pt x="354205" y="30869"/>
                    <a:pt x="361019" y="35824"/>
                    <a:pt x="366594" y="34688"/>
                  </a:cubicBezTo>
                  <a:cubicBezTo>
                    <a:pt x="381460" y="31591"/>
                    <a:pt x="395707" y="26533"/>
                    <a:pt x="395397" y="4750"/>
                  </a:cubicBezTo>
                  <a:cubicBezTo>
                    <a:pt x="395294" y="414"/>
                    <a:pt x="400352" y="-928"/>
                    <a:pt x="403966" y="620"/>
                  </a:cubicBezTo>
                  <a:cubicBezTo>
                    <a:pt x="405824" y="1446"/>
                    <a:pt x="408095" y="4543"/>
                    <a:pt x="407992" y="6608"/>
                  </a:cubicBezTo>
                  <a:cubicBezTo>
                    <a:pt x="407476" y="20338"/>
                    <a:pt x="405514" y="34172"/>
                    <a:pt x="405721" y="47903"/>
                  </a:cubicBezTo>
                  <a:cubicBezTo>
                    <a:pt x="405927" y="64008"/>
                    <a:pt x="408095" y="65556"/>
                    <a:pt x="425955" y="70924"/>
                  </a:cubicBezTo>
                  <a:cubicBezTo>
                    <a:pt x="428226" y="71647"/>
                    <a:pt x="431014" y="71234"/>
                    <a:pt x="432975" y="72576"/>
                  </a:cubicBezTo>
                  <a:cubicBezTo>
                    <a:pt x="437414" y="75673"/>
                    <a:pt x="435763" y="88888"/>
                    <a:pt x="445054" y="83106"/>
                  </a:cubicBezTo>
                  <a:cubicBezTo>
                    <a:pt x="454139" y="77428"/>
                    <a:pt x="460436" y="68034"/>
                    <a:pt x="457339" y="55232"/>
                  </a:cubicBezTo>
                  <a:cubicBezTo>
                    <a:pt x="455481" y="47386"/>
                    <a:pt x="450319" y="40366"/>
                    <a:pt x="452693" y="31385"/>
                  </a:cubicBezTo>
                  <a:cubicBezTo>
                    <a:pt x="466630" y="36134"/>
                    <a:pt x="483561" y="30972"/>
                    <a:pt x="491510" y="50071"/>
                  </a:cubicBezTo>
                  <a:cubicBezTo>
                    <a:pt x="493782" y="55439"/>
                    <a:pt x="499873" y="54820"/>
                    <a:pt x="505138" y="52961"/>
                  </a:cubicBezTo>
                  <a:cubicBezTo>
                    <a:pt x="512158" y="50380"/>
                    <a:pt x="517836" y="52135"/>
                    <a:pt x="519900" y="60498"/>
                  </a:cubicBezTo>
                  <a:cubicBezTo>
                    <a:pt x="522275" y="70305"/>
                    <a:pt x="528882" y="72783"/>
                    <a:pt x="536935" y="74125"/>
                  </a:cubicBezTo>
                  <a:cubicBezTo>
                    <a:pt x="540341" y="74641"/>
                    <a:pt x="546019" y="77532"/>
                    <a:pt x="546123" y="79390"/>
                  </a:cubicBezTo>
                  <a:cubicBezTo>
                    <a:pt x="546432" y="88165"/>
                    <a:pt x="538999" y="83106"/>
                    <a:pt x="535283" y="85068"/>
                  </a:cubicBezTo>
                  <a:cubicBezTo>
                    <a:pt x="531257" y="87133"/>
                    <a:pt x="528985" y="91159"/>
                    <a:pt x="531050" y="94772"/>
                  </a:cubicBezTo>
                  <a:cubicBezTo>
                    <a:pt x="535076" y="101792"/>
                    <a:pt x="540445" y="107780"/>
                    <a:pt x="545090" y="114387"/>
                  </a:cubicBezTo>
                  <a:cubicBezTo>
                    <a:pt x="548394" y="119136"/>
                    <a:pt x="549942" y="124917"/>
                    <a:pt x="545606" y="129356"/>
                  </a:cubicBezTo>
                  <a:cubicBezTo>
                    <a:pt x="531463" y="143603"/>
                    <a:pt x="543542" y="142158"/>
                    <a:pt x="552317" y="144429"/>
                  </a:cubicBezTo>
                  <a:cubicBezTo>
                    <a:pt x="557995" y="145874"/>
                    <a:pt x="557892" y="152791"/>
                    <a:pt x="558511" y="158263"/>
                  </a:cubicBezTo>
                  <a:cubicBezTo>
                    <a:pt x="558924" y="161876"/>
                    <a:pt x="558511" y="167451"/>
                    <a:pt x="563776" y="166212"/>
                  </a:cubicBezTo>
                  <a:cubicBezTo>
                    <a:pt x="568835" y="165076"/>
                    <a:pt x="574926" y="155166"/>
                    <a:pt x="578023" y="166522"/>
                  </a:cubicBezTo>
                  <a:cubicBezTo>
                    <a:pt x="579984" y="173852"/>
                    <a:pt x="572655" y="178187"/>
                    <a:pt x="566770" y="181078"/>
                  </a:cubicBezTo>
                  <a:cubicBezTo>
                    <a:pt x="563363" y="182730"/>
                    <a:pt x="559440" y="183556"/>
                    <a:pt x="556240" y="185621"/>
                  </a:cubicBezTo>
                  <a:cubicBezTo>
                    <a:pt x="550252" y="189544"/>
                    <a:pt x="550046" y="200487"/>
                    <a:pt x="556240" y="201829"/>
                  </a:cubicBezTo>
                  <a:cubicBezTo>
                    <a:pt x="572242" y="205236"/>
                    <a:pt x="581946" y="218450"/>
                    <a:pt x="594025" y="227948"/>
                  </a:cubicBezTo>
                  <a:cubicBezTo>
                    <a:pt x="605794" y="237136"/>
                    <a:pt x="607239" y="244156"/>
                    <a:pt x="598980" y="257060"/>
                  </a:cubicBezTo>
                  <a:cubicBezTo>
                    <a:pt x="597122" y="259951"/>
                    <a:pt x="592786" y="262429"/>
                    <a:pt x="589482" y="262532"/>
                  </a:cubicBezTo>
                  <a:cubicBezTo>
                    <a:pt x="585146" y="262635"/>
                    <a:pt x="583494" y="257886"/>
                    <a:pt x="584011" y="253654"/>
                  </a:cubicBezTo>
                  <a:cubicBezTo>
                    <a:pt x="585353" y="244466"/>
                    <a:pt x="581326" y="241162"/>
                    <a:pt x="573687" y="240955"/>
                  </a:cubicBezTo>
                  <a:lnTo>
                    <a:pt x="573687" y="240955"/>
                  </a:lnTo>
                  <a:cubicBezTo>
                    <a:pt x="569557" y="234658"/>
                    <a:pt x="564086" y="231561"/>
                    <a:pt x="557375" y="234968"/>
                  </a:cubicBezTo>
                  <a:cubicBezTo>
                    <a:pt x="551181" y="238168"/>
                    <a:pt x="547878" y="244878"/>
                    <a:pt x="547671" y="251692"/>
                  </a:cubicBezTo>
                  <a:cubicBezTo>
                    <a:pt x="547052" y="266352"/>
                    <a:pt x="555208" y="280495"/>
                    <a:pt x="550872" y="295671"/>
                  </a:cubicBezTo>
                  <a:cubicBezTo>
                    <a:pt x="531669" y="266248"/>
                    <a:pt x="531257" y="265423"/>
                    <a:pt x="500595" y="286276"/>
                  </a:cubicBezTo>
                  <a:cubicBezTo>
                    <a:pt x="485729" y="296394"/>
                    <a:pt x="471999" y="309195"/>
                    <a:pt x="459094" y="322203"/>
                  </a:cubicBezTo>
                  <a:cubicBezTo>
                    <a:pt x="449390" y="331907"/>
                    <a:pt x="446602" y="346670"/>
                    <a:pt x="446396" y="360091"/>
                  </a:cubicBezTo>
                  <a:cubicBezTo>
                    <a:pt x="446189" y="368246"/>
                    <a:pt x="444951" y="376505"/>
                    <a:pt x="445880" y="384558"/>
                  </a:cubicBezTo>
                  <a:cubicBezTo>
                    <a:pt x="446189" y="387861"/>
                    <a:pt x="449803" y="391165"/>
                    <a:pt x="452693" y="393333"/>
                  </a:cubicBezTo>
                  <a:cubicBezTo>
                    <a:pt x="453622" y="394056"/>
                    <a:pt x="457442" y="392404"/>
                    <a:pt x="458681" y="390649"/>
                  </a:cubicBezTo>
                  <a:cubicBezTo>
                    <a:pt x="464979" y="382080"/>
                    <a:pt x="470863" y="373099"/>
                    <a:pt x="477470" y="363291"/>
                  </a:cubicBezTo>
                  <a:cubicBezTo>
                    <a:pt x="480464" y="366801"/>
                    <a:pt x="483148" y="369382"/>
                    <a:pt x="485006" y="372479"/>
                  </a:cubicBezTo>
                  <a:cubicBezTo>
                    <a:pt x="489446" y="380222"/>
                    <a:pt x="499666" y="386519"/>
                    <a:pt x="493265" y="397669"/>
                  </a:cubicBezTo>
                  <a:cubicBezTo>
                    <a:pt x="487071" y="408302"/>
                    <a:pt x="479845" y="418213"/>
                    <a:pt x="465495" y="412019"/>
                  </a:cubicBezTo>
                  <a:cubicBezTo>
                    <a:pt x="454758" y="407373"/>
                    <a:pt x="452590" y="415942"/>
                    <a:pt x="451455" y="424820"/>
                  </a:cubicBezTo>
                  <a:cubicBezTo>
                    <a:pt x="450112" y="425956"/>
                    <a:pt x="448770" y="427091"/>
                    <a:pt x="447532" y="428227"/>
                  </a:cubicBezTo>
                  <a:cubicBezTo>
                    <a:pt x="444125" y="427608"/>
                    <a:pt x="441234" y="426059"/>
                    <a:pt x="438860" y="423375"/>
                  </a:cubicBezTo>
                  <a:cubicBezTo>
                    <a:pt x="434730" y="415426"/>
                    <a:pt x="429155" y="409128"/>
                    <a:pt x="420793" y="406444"/>
                  </a:cubicBezTo>
                  <a:cubicBezTo>
                    <a:pt x="418006" y="404586"/>
                    <a:pt x="415528" y="402315"/>
                    <a:pt x="413257" y="399837"/>
                  </a:cubicBezTo>
                  <a:lnTo>
                    <a:pt x="413257" y="399837"/>
                  </a:lnTo>
                  <a:cubicBezTo>
                    <a:pt x="413670" y="386416"/>
                    <a:pt x="411605" y="372789"/>
                    <a:pt x="425026" y="363498"/>
                  </a:cubicBezTo>
                  <a:cubicBezTo>
                    <a:pt x="440924" y="352348"/>
                    <a:pt x="435350" y="331391"/>
                    <a:pt x="440511" y="315286"/>
                  </a:cubicBezTo>
                  <a:cubicBezTo>
                    <a:pt x="440718" y="314667"/>
                    <a:pt x="437105" y="311569"/>
                    <a:pt x="435040" y="311363"/>
                  </a:cubicBezTo>
                  <a:cubicBezTo>
                    <a:pt x="432872" y="311053"/>
                    <a:pt x="429878" y="312086"/>
                    <a:pt x="428226" y="313634"/>
                  </a:cubicBezTo>
                  <a:cubicBezTo>
                    <a:pt x="418315" y="323648"/>
                    <a:pt x="409850" y="324061"/>
                    <a:pt x="399010" y="313737"/>
                  </a:cubicBezTo>
                  <a:cubicBezTo>
                    <a:pt x="385280" y="300626"/>
                    <a:pt x="383731" y="301246"/>
                    <a:pt x="375679" y="318590"/>
                  </a:cubicBezTo>
                  <a:cubicBezTo>
                    <a:pt x="372169" y="326332"/>
                    <a:pt x="368968" y="329636"/>
                    <a:pt x="362051" y="325300"/>
                  </a:cubicBezTo>
                  <a:cubicBezTo>
                    <a:pt x="353380" y="319828"/>
                    <a:pt x="345224" y="313634"/>
                    <a:pt x="336758" y="307853"/>
                  </a:cubicBezTo>
                  <a:cubicBezTo>
                    <a:pt x="304136" y="275849"/>
                    <a:pt x="268003" y="246324"/>
                    <a:pt x="269551" y="190782"/>
                  </a:cubicBezTo>
                  <a:cubicBezTo>
                    <a:pt x="270274" y="167244"/>
                    <a:pt x="251382" y="163528"/>
                    <a:pt x="237754" y="154546"/>
                  </a:cubicBezTo>
                  <a:cubicBezTo>
                    <a:pt x="237341" y="149178"/>
                    <a:pt x="231354" y="161153"/>
                    <a:pt x="234967" y="157230"/>
                  </a:cubicBezTo>
                  <a:cubicBezTo>
                    <a:pt x="237032" y="154959"/>
                    <a:pt x="237548" y="155785"/>
                    <a:pt x="238167" y="159398"/>
                  </a:cubicBezTo>
                  <a:cubicBezTo>
                    <a:pt x="242710" y="185311"/>
                    <a:pt x="227018" y="204100"/>
                    <a:pt x="218965" y="225470"/>
                  </a:cubicBezTo>
                  <a:cubicBezTo>
                    <a:pt x="210087" y="248905"/>
                    <a:pt x="195531" y="243846"/>
                    <a:pt x="178290" y="236516"/>
                  </a:cubicBezTo>
                  <a:cubicBezTo>
                    <a:pt x="156404" y="227225"/>
                    <a:pt x="166108" y="213598"/>
                    <a:pt x="171373" y="199867"/>
                  </a:cubicBezTo>
                  <a:cubicBezTo>
                    <a:pt x="173851" y="193467"/>
                    <a:pt x="176845" y="187272"/>
                    <a:pt x="176638" y="176226"/>
                  </a:cubicBezTo>
                  <a:cubicBezTo>
                    <a:pt x="162701" y="180562"/>
                    <a:pt x="141538" y="178704"/>
                    <a:pt x="141847" y="196977"/>
                  </a:cubicBezTo>
                  <a:cubicBezTo>
                    <a:pt x="142364" y="222889"/>
                    <a:pt x="157849" y="247769"/>
                    <a:pt x="179219" y="258815"/>
                  </a:cubicBezTo>
                  <a:cubicBezTo>
                    <a:pt x="202860" y="270997"/>
                    <a:pt x="201828" y="289993"/>
                    <a:pt x="200692" y="310331"/>
                  </a:cubicBezTo>
                  <a:cubicBezTo>
                    <a:pt x="200073" y="320964"/>
                    <a:pt x="191814" y="322203"/>
                    <a:pt x="183761" y="316318"/>
                  </a:cubicBezTo>
                  <a:lnTo>
                    <a:pt x="183761" y="316318"/>
                  </a:lnTo>
                  <a:cubicBezTo>
                    <a:pt x="154029" y="305272"/>
                    <a:pt x="121613" y="311879"/>
                    <a:pt x="92087" y="299491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29E54E14-2D0F-4CC7-8A2D-F92FF4E17DAF}"/>
                </a:ext>
              </a:extLst>
            </p:cNvPr>
            <p:cNvSpPr/>
            <p:nvPr/>
          </p:nvSpPr>
          <p:spPr>
            <a:xfrm>
              <a:off x="6257607" y="1652731"/>
              <a:ext cx="76498" cy="83725"/>
            </a:xfrm>
            <a:custGeom>
              <a:avLst/>
              <a:gdLst>
                <a:gd name="connsiteX0" fmla="*/ 76499 w 76498"/>
                <a:gd name="connsiteY0" fmla="*/ 0 h 83725"/>
                <a:gd name="connsiteX1" fmla="*/ 76499 w 76498"/>
                <a:gd name="connsiteY1" fmla="*/ 16724 h 83725"/>
                <a:gd name="connsiteX2" fmla="*/ 17653 w 76498"/>
                <a:gd name="connsiteY2" fmla="*/ 80215 h 83725"/>
                <a:gd name="connsiteX3" fmla="*/ 15073 w 76498"/>
                <a:gd name="connsiteY3" fmla="*/ 83312 h 83725"/>
                <a:gd name="connsiteX4" fmla="*/ 0 w 76498"/>
                <a:gd name="connsiteY4" fmla="*/ 83725 h 83725"/>
                <a:gd name="connsiteX5" fmla="*/ 3820 w 76498"/>
                <a:gd name="connsiteY5" fmla="*/ 72369 h 83725"/>
                <a:gd name="connsiteX6" fmla="*/ 13524 w 76498"/>
                <a:gd name="connsiteY6" fmla="*/ 61219 h 83725"/>
                <a:gd name="connsiteX7" fmla="*/ 28080 w 76498"/>
                <a:gd name="connsiteY7" fmla="*/ 53477 h 83725"/>
                <a:gd name="connsiteX8" fmla="*/ 76499 w 76498"/>
                <a:gd name="connsiteY8" fmla="*/ 0 h 8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498" h="83725">
                  <a:moveTo>
                    <a:pt x="76499" y="0"/>
                  </a:moveTo>
                  <a:cubicBezTo>
                    <a:pt x="76499" y="5575"/>
                    <a:pt x="76499" y="11150"/>
                    <a:pt x="76499" y="16724"/>
                  </a:cubicBezTo>
                  <a:cubicBezTo>
                    <a:pt x="65555" y="47489"/>
                    <a:pt x="46560" y="69272"/>
                    <a:pt x="17653" y="80215"/>
                  </a:cubicBezTo>
                  <a:cubicBezTo>
                    <a:pt x="16621" y="80628"/>
                    <a:pt x="16002" y="82176"/>
                    <a:pt x="15073" y="83312"/>
                  </a:cubicBezTo>
                  <a:cubicBezTo>
                    <a:pt x="10014" y="83415"/>
                    <a:pt x="5059" y="83622"/>
                    <a:pt x="0" y="83725"/>
                  </a:cubicBezTo>
                  <a:cubicBezTo>
                    <a:pt x="1342" y="79905"/>
                    <a:pt x="3304" y="76292"/>
                    <a:pt x="3820" y="72369"/>
                  </a:cubicBezTo>
                  <a:cubicBezTo>
                    <a:pt x="4646" y="65865"/>
                    <a:pt x="3820" y="57916"/>
                    <a:pt x="13524" y="61219"/>
                  </a:cubicBezTo>
                  <a:cubicBezTo>
                    <a:pt x="21060" y="63800"/>
                    <a:pt x="26945" y="60187"/>
                    <a:pt x="28080" y="53477"/>
                  </a:cubicBezTo>
                  <a:cubicBezTo>
                    <a:pt x="33242" y="23228"/>
                    <a:pt x="50689" y="7227"/>
                    <a:pt x="76499" y="0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C8C0653-2BFF-4B0A-A012-5C61AFB360CD}"/>
                </a:ext>
              </a:extLst>
            </p:cNvPr>
            <p:cNvSpPr/>
            <p:nvPr/>
          </p:nvSpPr>
          <p:spPr>
            <a:xfrm>
              <a:off x="5809147" y="1201277"/>
              <a:ext cx="27564" cy="32604"/>
            </a:xfrm>
            <a:custGeom>
              <a:avLst/>
              <a:gdLst>
                <a:gd name="connsiteX0" fmla="*/ 27564 w 27564"/>
                <a:gd name="connsiteY0" fmla="*/ 0 h 32604"/>
                <a:gd name="connsiteX1" fmla="*/ 26738 w 27564"/>
                <a:gd name="connsiteY1" fmla="*/ 20338 h 32604"/>
                <a:gd name="connsiteX2" fmla="*/ 10427 w 27564"/>
                <a:gd name="connsiteY2" fmla="*/ 32416 h 32604"/>
                <a:gd name="connsiteX3" fmla="*/ 1342 w 27564"/>
                <a:gd name="connsiteY3" fmla="*/ 26945 h 32604"/>
                <a:gd name="connsiteX4" fmla="*/ 2891 w 27564"/>
                <a:gd name="connsiteY4" fmla="*/ 15795 h 32604"/>
                <a:gd name="connsiteX5" fmla="*/ 27564 w 27564"/>
                <a:gd name="connsiteY5" fmla="*/ 0 h 32604"/>
                <a:gd name="connsiteX6" fmla="*/ 27564 w 27564"/>
                <a:gd name="connsiteY6" fmla="*/ 0 h 3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64" h="32604">
                  <a:moveTo>
                    <a:pt x="27564" y="0"/>
                  </a:moveTo>
                  <a:cubicBezTo>
                    <a:pt x="27358" y="6814"/>
                    <a:pt x="27667" y="13627"/>
                    <a:pt x="26738" y="20338"/>
                  </a:cubicBezTo>
                  <a:cubicBezTo>
                    <a:pt x="25396" y="30352"/>
                    <a:pt x="18583" y="33449"/>
                    <a:pt x="10427" y="32416"/>
                  </a:cubicBezTo>
                  <a:cubicBezTo>
                    <a:pt x="7227" y="32003"/>
                    <a:pt x="3510" y="29629"/>
                    <a:pt x="1342" y="26945"/>
                  </a:cubicBezTo>
                  <a:cubicBezTo>
                    <a:pt x="-1549" y="23331"/>
                    <a:pt x="826" y="19202"/>
                    <a:pt x="2891" y="15795"/>
                  </a:cubicBezTo>
                  <a:cubicBezTo>
                    <a:pt x="8878" y="6401"/>
                    <a:pt x="16621" y="103"/>
                    <a:pt x="27564" y="0"/>
                  </a:cubicBezTo>
                  <a:lnTo>
                    <a:pt x="27564" y="0"/>
                  </a:lnTo>
                  <a:close/>
                </a:path>
              </a:pathLst>
            </a:custGeom>
            <a:solidFill>
              <a:srgbClr val="9BD4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2B73F5AA-0549-4857-B565-B4D2E6BD2BBC}"/>
                </a:ext>
              </a:extLst>
            </p:cNvPr>
            <p:cNvSpPr/>
            <p:nvPr/>
          </p:nvSpPr>
          <p:spPr>
            <a:xfrm>
              <a:off x="6125453" y="1256885"/>
              <a:ext cx="14876" cy="16865"/>
            </a:xfrm>
            <a:custGeom>
              <a:avLst/>
              <a:gdLst>
                <a:gd name="connsiteX0" fmla="*/ 14877 w 14876"/>
                <a:gd name="connsiteY0" fmla="*/ 7366 h 16865"/>
                <a:gd name="connsiteX1" fmla="*/ 3831 w 14876"/>
                <a:gd name="connsiteY1" fmla="*/ 16864 h 16865"/>
                <a:gd name="connsiteX2" fmla="*/ 11 w 14876"/>
                <a:gd name="connsiteY2" fmla="*/ 12528 h 16865"/>
                <a:gd name="connsiteX3" fmla="*/ 9612 w 14876"/>
                <a:gd name="connsiteY3" fmla="*/ 759 h 16865"/>
                <a:gd name="connsiteX4" fmla="*/ 12915 w 14876"/>
                <a:gd name="connsiteY4" fmla="*/ 139 h 16865"/>
                <a:gd name="connsiteX5" fmla="*/ 14877 w 14876"/>
                <a:gd name="connsiteY5" fmla="*/ 7366 h 16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76" h="16865">
                  <a:moveTo>
                    <a:pt x="14877" y="7366"/>
                  </a:moveTo>
                  <a:cubicBezTo>
                    <a:pt x="12399" y="12321"/>
                    <a:pt x="9199" y="16451"/>
                    <a:pt x="3831" y="16864"/>
                  </a:cubicBezTo>
                  <a:cubicBezTo>
                    <a:pt x="2592" y="16967"/>
                    <a:pt x="-196" y="12838"/>
                    <a:pt x="11" y="12528"/>
                  </a:cubicBezTo>
                  <a:cubicBezTo>
                    <a:pt x="3005" y="8398"/>
                    <a:pt x="6205" y="4475"/>
                    <a:pt x="9612" y="759"/>
                  </a:cubicBezTo>
                  <a:cubicBezTo>
                    <a:pt x="10335" y="36"/>
                    <a:pt x="12812" y="-170"/>
                    <a:pt x="12915" y="139"/>
                  </a:cubicBezTo>
                  <a:cubicBezTo>
                    <a:pt x="13845" y="2514"/>
                    <a:pt x="14258" y="4991"/>
                    <a:pt x="14877" y="736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55D2BFDB-25A3-4ECF-86A1-2D3BAB3BDC9C}"/>
                </a:ext>
              </a:extLst>
            </p:cNvPr>
            <p:cNvSpPr/>
            <p:nvPr/>
          </p:nvSpPr>
          <p:spPr>
            <a:xfrm>
              <a:off x="5792935" y="1312531"/>
              <a:ext cx="8165" cy="8823"/>
            </a:xfrm>
            <a:custGeom>
              <a:avLst/>
              <a:gdLst>
                <a:gd name="connsiteX0" fmla="*/ 3823 w 8165"/>
                <a:gd name="connsiteY0" fmla="*/ 35 h 8823"/>
                <a:gd name="connsiteX1" fmla="*/ 7850 w 8165"/>
                <a:gd name="connsiteY1" fmla="*/ 4268 h 8823"/>
                <a:gd name="connsiteX2" fmla="*/ 2378 w 8165"/>
                <a:gd name="connsiteY2" fmla="*/ 8810 h 8823"/>
                <a:gd name="connsiteX3" fmla="*/ 4 w 8165"/>
                <a:gd name="connsiteY3" fmla="*/ 6333 h 8823"/>
                <a:gd name="connsiteX4" fmla="*/ 3823 w 8165"/>
                <a:gd name="connsiteY4" fmla="*/ 35 h 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65" h="8823">
                  <a:moveTo>
                    <a:pt x="3823" y="35"/>
                  </a:moveTo>
                  <a:cubicBezTo>
                    <a:pt x="6920" y="-274"/>
                    <a:pt x="8985" y="1481"/>
                    <a:pt x="7850" y="4268"/>
                  </a:cubicBezTo>
                  <a:cubicBezTo>
                    <a:pt x="7024" y="6333"/>
                    <a:pt x="4339" y="7572"/>
                    <a:pt x="2378" y="8810"/>
                  </a:cubicBezTo>
                  <a:cubicBezTo>
                    <a:pt x="2068" y="9017"/>
                    <a:pt x="-100" y="6642"/>
                    <a:pt x="4" y="6333"/>
                  </a:cubicBezTo>
                  <a:cubicBezTo>
                    <a:pt x="1139" y="4062"/>
                    <a:pt x="2584" y="2100"/>
                    <a:pt x="3823" y="35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C1F05CD8-0A09-413A-BB16-E6C6CEE9DDE9}"/>
                </a:ext>
              </a:extLst>
            </p:cNvPr>
            <p:cNvSpPr/>
            <p:nvPr/>
          </p:nvSpPr>
          <p:spPr>
            <a:xfrm>
              <a:off x="5920536" y="1694439"/>
              <a:ext cx="8055" cy="8900"/>
            </a:xfrm>
            <a:custGeom>
              <a:avLst/>
              <a:gdLst>
                <a:gd name="connsiteX0" fmla="*/ 416 w 8055"/>
                <a:gd name="connsiteY0" fmla="*/ 0 h 8900"/>
                <a:gd name="connsiteX1" fmla="*/ 8056 w 8055"/>
                <a:gd name="connsiteY1" fmla="*/ 0 h 8900"/>
                <a:gd name="connsiteX2" fmla="*/ 8056 w 8055"/>
                <a:gd name="connsiteY2" fmla="*/ 8362 h 8900"/>
                <a:gd name="connsiteX3" fmla="*/ 7953 w 8055"/>
                <a:gd name="connsiteY3" fmla="*/ 8465 h 8900"/>
                <a:gd name="connsiteX4" fmla="*/ 416 w 8055"/>
                <a:gd name="connsiteY4" fmla="*/ 0 h 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5" h="8900">
                  <a:moveTo>
                    <a:pt x="416" y="0"/>
                  </a:moveTo>
                  <a:cubicBezTo>
                    <a:pt x="2997" y="0"/>
                    <a:pt x="5475" y="0"/>
                    <a:pt x="8056" y="0"/>
                  </a:cubicBezTo>
                  <a:cubicBezTo>
                    <a:pt x="8056" y="2787"/>
                    <a:pt x="8056" y="5575"/>
                    <a:pt x="8056" y="8362"/>
                  </a:cubicBezTo>
                  <a:lnTo>
                    <a:pt x="7953" y="8465"/>
                  </a:lnTo>
                  <a:cubicBezTo>
                    <a:pt x="1242" y="10117"/>
                    <a:pt x="-1029" y="7020"/>
                    <a:pt x="416" y="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78A73CEF-B716-4B4E-9D7E-183B3343FEDB}"/>
                </a:ext>
              </a:extLst>
            </p:cNvPr>
            <p:cNvSpPr/>
            <p:nvPr/>
          </p:nvSpPr>
          <p:spPr>
            <a:xfrm>
              <a:off x="6047804" y="1510574"/>
              <a:ext cx="3226" cy="3306"/>
            </a:xfrm>
            <a:custGeom>
              <a:avLst/>
              <a:gdLst>
                <a:gd name="connsiteX0" fmla="*/ 3227 w 3226"/>
                <a:gd name="connsiteY0" fmla="*/ 0 h 3306"/>
                <a:gd name="connsiteX1" fmla="*/ 1575 w 3226"/>
                <a:gd name="connsiteY1" fmla="*/ 3304 h 3306"/>
                <a:gd name="connsiteX2" fmla="*/ 3227 w 3226"/>
                <a:gd name="connsiteY2" fmla="*/ 0 h 3306"/>
                <a:gd name="connsiteX3" fmla="*/ 3227 w 3226"/>
                <a:gd name="connsiteY3" fmla="*/ 0 h 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6" h="3306">
                  <a:moveTo>
                    <a:pt x="3227" y="0"/>
                  </a:moveTo>
                  <a:cubicBezTo>
                    <a:pt x="2607" y="1136"/>
                    <a:pt x="1885" y="3407"/>
                    <a:pt x="1575" y="3304"/>
                  </a:cubicBezTo>
                  <a:cubicBezTo>
                    <a:pt x="-1006" y="2684"/>
                    <a:pt x="-387" y="1445"/>
                    <a:pt x="3227" y="0"/>
                  </a:cubicBezTo>
                  <a:lnTo>
                    <a:pt x="3227" y="0"/>
                  </a:ln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7793301-A375-45B0-A35D-5D965BA35012}"/>
                </a:ext>
              </a:extLst>
            </p:cNvPr>
            <p:cNvSpPr/>
            <p:nvPr/>
          </p:nvSpPr>
          <p:spPr>
            <a:xfrm>
              <a:off x="6487309" y="1711163"/>
              <a:ext cx="7536" cy="8362"/>
            </a:xfrm>
            <a:custGeom>
              <a:avLst/>
              <a:gdLst>
                <a:gd name="connsiteX0" fmla="*/ 7536 w 7536"/>
                <a:gd name="connsiteY0" fmla="*/ 8362 h 8362"/>
                <a:gd name="connsiteX1" fmla="*/ 0 w 7536"/>
                <a:gd name="connsiteY1" fmla="*/ 0 h 8362"/>
                <a:gd name="connsiteX2" fmla="*/ 7536 w 7536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36" h="8362">
                  <a:moveTo>
                    <a:pt x="7536" y="8362"/>
                  </a:moveTo>
                  <a:cubicBezTo>
                    <a:pt x="5059" y="5575"/>
                    <a:pt x="2478" y="2787"/>
                    <a:pt x="0" y="0"/>
                  </a:cubicBezTo>
                  <a:cubicBezTo>
                    <a:pt x="2478" y="2787"/>
                    <a:pt x="4955" y="5575"/>
                    <a:pt x="7536" y="8362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8FBD6D79-2989-463F-B446-45A11CA14272}"/>
                </a:ext>
              </a:extLst>
            </p:cNvPr>
            <p:cNvSpPr/>
            <p:nvPr/>
          </p:nvSpPr>
          <p:spPr>
            <a:xfrm>
              <a:off x="5604401" y="1416767"/>
              <a:ext cx="209184" cy="183360"/>
            </a:xfrm>
            <a:custGeom>
              <a:avLst/>
              <a:gdLst>
                <a:gd name="connsiteX0" fmla="*/ 56291 w 209184"/>
                <a:gd name="connsiteY0" fmla="*/ 169067 h 183360"/>
                <a:gd name="connsiteX1" fmla="*/ 66615 w 209184"/>
                <a:gd name="connsiteY1" fmla="*/ 159982 h 183360"/>
                <a:gd name="connsiteX2" fmla="*/ 63930 w 209184"/>
                <a:gd name="connsiteY2" fmla="*/ 139438 h 183360"/>
                <a:gd name="connsiteX3" fmla="*/ 45245 w 209184"/>
                <a:gd name="connsiteY3" fmla="*/ 124572 h 183360"/>
                <a:gd name="connsiteX4" fmla="*/ 27488 w 209184"/>
                <a:gd name="connsiteY4" fmla="*/ 108054 h 183360"/>
                <a:gd name="connsiteX5" fmla="*/ 24494 w 209184"/>
                <a:gd name="connsiteY5" fmla="*/ 92879 h 183360"/>
                <a:gd name="connsiteX6" fmla="*/ 6944 w 209184"/>
                <a:gd name="connsiteY6" fmla="*/ 71096 h 183360"/>
                <a:gd name="connsiteX7" fmla="*/ 17061 w 209184"/>
                <a:gd name="connsiteY7" fmla="*/ 25671 h 183360"/>
                <a:gd name="connsiteX8" fmla="*/ 53297 w 209184"/>
                <a:gd name="connsiteY8" fmla="*/ 17206 h 183360"/>
                <a:gd name="connsiteX9" fmla="*/ 44935 w 209184"/>
                <a:gd name="connsiteY9" fmla="*/ 68928 h 183360"/>
                <a:gd name="connsiteX10" fmla="*/ 45864 w 209184"/>
                <a:gd name="connsiteY10" fmla="*/ 79355 h 183360"/>
                <a:gd name="connsiteX11" fmla="*/ 52678 w 209184"/>
                <a:gd name="connsiteY11" fmla="*/ 76774 h 183360"/>
                <a:gd name="connsiteX12" fmla="*/ 65582 w 209184"/>
                <a:gd name="connsiteY12" fmla="*/ 84620 h 183360"/>
                <a:gd name="connsiteX13" fmla="*/ 77145 w 209184"/>
                <a:gd name="connsiteY13" fmla="*/ 86478 h 183360"/>
                <a:gd name="connsiteX14" fmla="*/ 103057 w 209184"/>
                <a:gd name="connsiteY14" fmla="*/ 26910 h 183360"/>
                <a:gd name="connsiteX15" fmla="*/ 95418 w 209184"/>
                <a:gd name="connsiteY15" fmla="*/ 895 h 183360"/>
                <a:gd name="connsiteX16" fmla="*/ 131241 w 209184"/>
                <a:gd name="connsiteY16" fmla="*/ 6263 h 183360"/>
                <a:gd name="connsiteX17" fmla="*/ 141152 w 209184"/>
                <a:gd name="connsiteY17" fmla="*/ 16380 h 183360"/>
                <a:gd name="connsiteX18" fmla="*/ 154056 w 209184"/>
                <a:gd name="connsiteY18" fmla="*/ 30833 h 183360"/>
                <a:gd name="connsiteX19" fmla="*/ 150030 w 209184"/>
                <a:gd name="connsiteY19" fmla="*/ 48074 h 183360"/>
                <a:gd name="connsiteX20" fmla="*/ 145900 w 209184"/>
                <a:gd name="connsiteY20" fmla="*/ 68824 h 183360"/>
                <a:gd name="connsiteX21" fmla="*/ 196383 w 209184"/>
                <a:gd name="connsiteY21" fmla="*/ 145529 h 183360"/>
                <a:gd name="connsiteX22" fmla="*/ 209185 w 209184"/>
                <a:gd name="connsiteY22" fmla="*/ 160602 h 183360"/>
                <a:gd name="connsiteX23" fmla="*/ 184098 w 209184"/>
                <a:gd name="connsiteY23" fmla="*/ 168964 h 183360"/>
                <a:gd name="connsiteX24" fmla="*/ 133099 w 209184"/>
                <a:gd name="connsiteY24" fmla="*/ 180940 h 183360"/>
                <a:gd name="connsiteX25" fmla="*/ 115652 w 209184"/>
                <a:gd name="connsiteY25" fmla="*/ 178772 h 183360"/>
                <a:gd name="connsiteX26" fmla="*/ 87675 w 209184"/>
                <a:gd name="connsiteY26" fmla="*/ 175365 h 183360"/>
                <a:gd name="connsiteX27" fmla="*/ 56291 w 209184"/>
                <a:gd name="connsiteY27" fmla="*/ 169067 h 183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9184" h="183360">
                  <a:moveTo>
                    <a:pt x="56291" y="169067"/>
                  </a:moveTo>
                  <a:cubicBezTo>
                    <a:pt x="61453" y="168345"/>
                    <a:pt x="66821" y="167106"/>
                    <a:pt x="66615" y="159982"/>
                  </a:cubicBezTo>
                  <a:cubicBezTo>
                    <a:pt x="66408" y="153169"/>
                    <a:pt x="64756" y="146252"/>
                    <a:pt x="63930" y="139438"/>
                  </a:cubicBezTo>
                  <a:cubicBezTo>
                    <a:pt x="61866" y="122714"/>
                    <a:pt x="61866" y="122611"/>
                    <a:pt x="45245" y="124572"/>
                  </a:cubicBezTo>
                  <a:cubicBezTo>
                    <a:pt x="29346" y="126431"/>
                    <a:pt x="28107" y="125914"/>
                    <a:pt x="27488" y="108054"/>
                  </a:cubicBezTo>
                  <a:cubicBezTo>
                    <a:pt x="27281" y="102480"/>
                    <a:pt x="28623" y="97524"/>
                    <a:pt x="24494" y="92879"/>
                  </a:cubicBezTo>
                  <a:cubicBezTo>
                    <a:pt x="18300" y="85962"/>
                    <a:pt x="12931" y="78219"/>
                    <a:pt x="6944" y="71096"/>
                  </a:cubicBezTo>
                  <a:cubicBezTo>
                    <a:pt x="-5858" y="56023"/>
                    <a:pt x="-76" y="35376"/>
                    <a:pt x="17061" y="25671"/>
                  </a:cubicBezTo>
                  <a:cubicBezTo>
                    <a:pt x="29036" y="18961"/>
                    <a:pt x="42457" y="25671"/>
                    <a:pt x="53297" y="17206"/>
                  </a:cubicBezTo>
                  <a:cubicBezTo>
                    <a:pt x="63621" y="37027"/>
                    <a:pt x="54846" y="52926"/>
                    <a:pt x="44935" y="68928"/>
                  </a:cubicBezTo>
                  <a:cubicBezTo>
                    <a:pt x="42870" y="72334"/>
                    <a:pt x="41735" y="76877"/>
                    <a:pt x="45864" y="79355"/>
                  </a:cubicBezTo>
                  <a:cubicBezTo>
                    <a:pt x="47309" y="80180"/>
                    <a:pt x="50613" y="78219"/>
                    <a:pt x="52678" y="76774"/>
                  </a:cubicBezTo>
                  <a:cubicBezTo>
                    <a:pt x="61556" y="70683"/>
                    <a:pt x="62898" y="78425"/>
                    <a:pt x="65582" y="84620"/>
                  </a:cubicBezTo>
                  <a:cubicBezTo>
                    <a:pt x="68473" y="91227"/>
                    <a:pt x="74357" y="92362"/>
                    <a:pt x="77145" y="86478"/>
                  </a:cubicBezTo>
                  <a:cubicBezTo>
                    <a:pt x="86436" y="66966"/>
                    <a:pt x="94076" y="46628"/>
                    <a:pt x="103057" y="26910"/>
                  </a:cubicBezTo>
                  <a:cubicBezTo>
                    <a:pt x="107909" y="16277"/>
                    <a:pt x="101199" y="9154"/>
                    <a:pt x="95418" y="895"/>
                  </a:cubicBezTo>
                  <a:cubicBezTo>
                    <a:pt x="110077" y="-2719"/>
                    <a:pt x="120091" y="5747"/>
                    <a:pt x="131241" y="6263"/>
                  </a:cubicBezTo>
                  <a:cubicBezTo>
                    <a:pt x="137435" y="6573"/>
                    <a:pt x="139913" y="10496"/>
                    <a:pt x="141152" y="16380"/>
                  </a:cubicBezTo>
                  <a:cubicBezTo>
                    <a:pt x="142803" y="24020"/>
                    <a:pt x="149514" y="26291"/>
                    <a:pt x="154056" y="30833"/>
                  </a:cubicBezTo>
                  <a:cubicBezTo>
                    <a:pt x="162005" y="38782"/>
                    <a:pt x="161799" y="39092"/>
                    <a:pt x="150030" y="48074"/>
                  </a:cubicBezTo>
                  <a:cubicBezTo>
                    <a:pt x="142081" y="54062"/>
                    <a:pt x="139706" y="63250"/>
                    <a:pt x="145900" y="68824"/>
                  </a:cubicBezTo>
                  <a:cubicBezTo>
                    <a:pt x="169129" y="89575"/>
                    <a:pt x="183995" y="116313"/>
                    <a:pt x="196383" y="145529"/>
                  </a:cubicBezTo>
                  <a:cubicBezTo>
                    <a:pt x="198861" y="151414"/>
                    <a:pt x="204849" y="155647"/>
                    <a:pt x="209185" y="160602"/>
                  </a:cubicBezTo>
                  <a:cubicBezTo>
                    <a:pt x="201132" y="164525"/>
                    <a:pt x="193389" y="169687"/>
                    <a:pt x="184098" y="168964"/>
                  </a:cubicBezTo>
                  <a:cubicBezTo>
                    <a:pt x="165928" y="167519"/>
                    <a:pt x="148894" y="170719"/>
                    <a:pt x="133099" y="180940"/>
                  </a:cubicBezTo>
                  <a:cubicBezTo>
                    <a:pt x="127111" y="184863"/>
                    <a:pt x="120607" y="183933"/>
                    <a:pt x="115652" y="178772"/>
                  </a:cubicBezTo>
                  <a:cubicBezTo>
                    <a:pt x="106877" y="169893"/>
                    <a:pt x="98102" y="172061"/>
                    <a:pt x="87675" y="175365"/>
                  </a:cubicBezTo>
                  <a:cubicBezTo>
                    <a:pt x="77248" y="178875"/>
                    <a:pt x="65066" y="181043"/>
                    <a:pt x="56291" y="169067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10CDA822-87D6-40FC-9D8D-94520E62F06E}"/>
                </a:ext>
              </a:extLst>
            </p:cNvPr>
            <p:cNvSpPr/>
            <p:nvPr/>
          </p:nvSpPr>
          <p:spPr>
            <a:xfrm>
              <a:off x="5569121" y="1558169"/>
              <a:ext cx="91674" cy="41054"/>
            </a:xfrm>
            <a:custGeom>
              <a:avLst/>
              <a:gdLst>
                <a:gd name="connsiteX0" fmla="*/ 0 w 91674"/>
                <a:gd name="connsiteY0" fmla="*/ 10838 h 41054"/>
                <a:gd name="connsiteX1" fmla="*/ 14660 w 91674"/>
                <a:gd name="connsiteY1" fmla="*/ 8876 h 41054"/>
                <a:gd name="connsiteX2" fmla="*/ 44185 w 91674"/>
                <a:gd name="connsiteY2" fmla="*/ 11354 h 41054"/>
                <a:gd name="connsiteX3" fmla="*/ 68033 w 91674"/>
                <a:gd name="connsiteY3" fmla="*/ 15483 h 41054"/>
                <a:gd name="connsiteX4" fmla="*/ 91674 w 91674"/>
                <a:gd name="connsiteY4" fmla="*/ 27665 h 41054"/>
                <a:gd name="connsiteX5" fmla="*/ 53477 w 91674"/>
                <a:gd name="connsiteY5" fmla="*/ 36131 h 41054"/>
                <a:gd name="connsiteX6" fmla="*/ 53477 w 91674"/>
                <a:gd name="connsiteY6" fmla="*/ 36131 h 41054"/>
                <a:gd name="connsiteX7" fmla="*/ 14969 w 91674"/>
                <a:gd name="connsiteY7" fmla="*/ 27665 h 41054"/>
                <a:gd name="connsiteX8" fmla="*/ 14969 w 91674"/>
                <a:gd name="connsiteY8" fmla="*/ 27665 h 41054"/>
                <a:gd name="connsiteX9" fmla="*/ 7330 w 91674"/>
                <a:gd name="connsiteY9" fmla="*/ 19406 h 41054"/>
                <a:gd name="connsiteX10" fmla="*/ 103 w 91674"/>
                <a:gd name="connsiteY10" fmla="*/ 18890 h 41054"/>
                <a:gd name="connsiteX11" fmla="*/ 0 w 91674"/>
                <a:gd name="connsiteY11" fmla="*/ 10838 h 4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674" h="41054">
                  <a:moveTo>
                    <a:pt x="0" y="10838"/>
                  </a:moveTo>
                  <a:cubicBezTo>
                    <a:pt x="4955" y="10321"/>
                    <a:pt x="11459" y="11767"/>
                    <a:pt x="14660" y="8876"/>
                  </a:cubicBezTo>
                  <a:cubicBezTo>
                    <a:pt x="25809" y="-1241"/>
                    <a:pt x="34481" y="-5474"/>
                    <a:pt x="44185" y="11354"/>
                  </a:cubicBezTo>
                  <a:cubicBezTo>
                    <a:pt x="49450" y="20439"/>
                    <a:pt x="59155" y="19819"/>
                    <a:pt x="68033" y="15483"/>
                  </a:cubicBezTo>
                  <a:cubicBezTo>
                    <a:pt x="80318" y="9392"/>
                    <a:pt x="86719" y="16825"/>
                    <a:pt x="91674" y="27665"/>
                  </a:cubicBezTo>
                  <a:cubicBezTo>
                    <a:pt x="78770" y="29523"/>
                    <a:pt x="64110" y="22090"/>
                    <a:pt x="53477" y="36131"/>
                  </a:cubicBezTo>
                  <a:lnTo>
                    <a:pt x="53477" y="36131"/>
                  </a:lnTo>
                  <a:cubicBezTo>
                    <a:pt x="39023" y="42222"/>
                    <a:pt x="24983" y="45732"/>
                    <a:pt x="14969" y="27665"/>
                  </a:cubicBezTo>
                  <a:lnTo>
                    <a:pt x="14969" y="27665"/>
                  </a:lnTo>
                  <a:cubicBezTo>
                    <a:pt x="12698" y="24568"/>
                    <a:pt x="10117" y="21884"/>
                    <a:pt x="7330" y="19406"/>
                  </a:cubicBezTo>
                  <a:cubicBezTo>
                    <a:pt x="4852" y="19303"/>
                    <a:pt x="2478" y="19097"/>
                    <a:pt x="103" y="18890"/>
                  </a:cubicBezTo>
                  <a:cubicBezTo>
                    <a:pt x="0" y="16309"/>
                    <a:pt x="0" y="13522"/>
                    <a:pt x="0" y="10838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7152DDAB-BDCC-4C94-8292-DA7804873C2E}"/>
                </a:ext>
              </a:extLst>
            </p:cNvPr>
            <p:cNvSpPr/>
            <p:nvPr/>
          </p:nvSpPr>
          <p:spPr>
            <a:xfrm>
              <a:off x="6303548" y="1038003"/>
              <a:ext cx="175812" cy="121072"/>
            </a:xfrm>
            <a:custGeom>
              <a:avLst/>
              <a:gdLst>
                <a:gd name="connsiteX0" fmla="*/ 168069 w 175812"/>
                <a:gd name="connsiteY0" fmla="*/ 96170 h 121072"/>
                <a:gd name="connsiteX1" fmla="*/ 175812 w 175812"/>
                <a:gd name="connsiteY1" fmla="*/ 96273 h 121072"/>
                <a:gd name="connsiteX2" fmla="*/ 165489 w 175812"/>
                <a:gd name="connsiteY2" fmla="*/ 109694 h 121072"/>
                <a:gd name="connsiteX3" fmla="*/ 123161 w 175812"/>
                <a:gd name="connsiteY3" fmla="*/ 115062 h 121072"/>
                <a:gd name="connsiteX4" fmla="*/ 112631 w 175812"/>
                <a:gd name="connsiteY4" fmla="*/ 114546 h 121072"/>
                <a:gd name="connsiteX5" fmla="*/ 102514 w 175812"/>
                <a:gd name="connsiteY5" fmla="*/ 111139 h 121072"/>
                <a:gd name="connsiteX6" fmla="*/ 53580 w 175812"/>
                <a:gd name="connsiteY6" fmla="*/ 113100 h 121072"/>
                <a:gd name="connsiteX7" fmla="*/ 55438 w 175812"/>
                <a:gd name="connsiteY7" fmla="*/ 83781 h 121072"/>
                <a:gd name="connsiteX8" fmla="*/ 53477 w 175812"/>
                <a:gd name="connsiteY8" fmla="*/ 54565 h 121072"/>
                <a:gd name="connsiteX9" fmla="*/ 51825 w 175812"/>
                <a:gd name="connsiteY9" fmla="*/ 50952 h 121072"/>
                <a:gd name="connsiteX10" fmla="*/ 33036 w 175812"/>
                <a:gd name="connsiteY10" fmla="*/ 17193 h 121072"/>
                <a:gd name="connsiteX11" fmla="*/ 2478 w 175812"/>
                <a:gd name="connsiteY11" fmla="*/ 7386 h 121072"/>
                <a:gd name="connsiteX12" fmla="*/ 0 w 175812"/>
                <a:gd name="connsiteY12" fmla="*/ 4392 h 121072"/>
                <a:gd name="connsiteX13" fmla="*/ 26325 w 175812"/>
                <a:gd name="connsiteY13" fmla="*/ 1605 h 121072"/>
                <a:gd name="connsiteX14" fmla="*/ 47076 w 175812"/>
                <a:gd name="connsiteY14" fmla="*/ 10483 h 121072"/>
                <a:gd name="connsiteX15" fmla="*/ 80318 w 175812"/>
                <a:gd name="connsiteY15" fmla="*/ 69122 h 121072"/>
                <a:gd name="connsiteX16" fmla="*/ 91674 w 175812"/>
                <a:gd name="connsiteY16" fmla="*/ 79548 h 121072"/>
                <a:gd name="connsiteX17" fmla="*/ 91778 w 175812"/>
                <a:gd name="connsiteY17" fmla="*/ 79548 h 121072"/>
                <a:gd name="connsiteX18" fmla="*/ 160740 w 175812"/>
                <a:gd name="connsiteY18" fmla="*/ 96170 h 121072"/>
                <a:gd name="connsiteX19" fmla="*/ 168069 w 175812"/>
                <a:gd name="connsiteY19" fmla="*/ 96170 h 121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812" h="121072">
                  <a:moveTo>
                    <a:pt x="168069" y="96170"/>
                  </a:moveTo>
                  <a:cubicBezTo>
                    <a:pt x="170650" y="96170"/>
                    <a:pt x="173231" y="96273"/>
                    <a:pt x="175812" y="96273"/>
                  </a:cubicBezTo>
                  <a:cubicBezTo>
                    <a:pt x="174677" y="102983"/>
                    <a:pt x="173747" y="112378"/>
                    <a:pt x="165489" y="109694"/>
                  </a:cubicBezTo>
                  <a:cubicBezTo>
                    <a:pt x="150209" y="104738"/>
                    <a:pt x="136273" y="102157"/>
                    <a:pt x="123161" y="115062"/>
                  </a:cubicBezTo>
                  <a:cubicBezTo>
                    <a:pt x="119961" y="118262"/>
                    <a:pt x="116245" y="116198"/>
                    <a:pt x="112631" y="114546"/>
                  </a:cubicBezTo>
                  <a:cubicBezTo>
                    <a:pt x="109328" y="112894"/>
                    <a:pt x="103443" y="110003"/>
                    <a:pt x="102514" y="111139"/>
                  </a:cubicBezTo>
                  <a:cubicBezTo>
                    <a:pt x="86616" y="131580"/>
                    <a:pt x="69788" y="114339"/>
                    <a:pt x="53580" y="113100"/>
                  </a:cubicBezTo>
                  <a:cubicBezTo>
                    <a:pt x="47386" y="102777"/>
                    <a:pt x="49863" y="92763"/>
                    <a:pt x="55438" y="83781"/>
                  </a:cubicBezTo>
                  <a:cubicBezTo>
                    <a:pt x="62149" y="73045"/>
                    <a:pt x="58122" y="63960"/>
                    <a:pt x="53477" y="54565"/>
                  </a:cubicBezTo>
                  <a:cubicBezTo>
                    <a:pt x="52960" y="53326"/>
                    <a:pt x="52444" y="52088"/>
                    <a:pt x="51825" y="50952"/>
                  </a:cubicBezTo>
                  <a:cubicBezTo>
                    <a:pt x="45734" y="39596"/>
                    <a:pt x="40675" y="27104"/>
                    <a:pt x="33036" y="17193"/>
                  </a:cubicBezTo>
                  <a:cubicBezTo>
                    <a:pt x="25603" y="7696"/>
                    <a:pt x="11046" y="17193"/>
                    <a:pt x="2478" y="7386"/>
                  </a:cubicBezTo>
                  <a:cubicBezTo>
                    <a:pt x="1652" y="6457"/>
                    <a:pt x="826" y="5424"/>
                    <a:pt x="0" y="4392"/>
                  </a:cubicBezTo>
                  <a:cubicBezTo>
                    <a:pt x="8775" y="3566"/>
                    <a:pt x="18066" y="4289"/>
                    <a:pt x="26325" y="1605"/>
                  </a:cubicBezTo>
                  <a:cubicBezTo>
                    <a:pt x="36339" y="-1596"/>
                    <a:pt x="40779" y="-667"/>
                    <a:pt x="47076" y="10483"/>
                  </a:cubicBezTo>
                  <a:cubicBezTo>
                    <a:pt x="58019" y="30098"/>
                    <a:pt x="71750" y="47752"/>
                    <a:pt x="80318" y="69122"/>
                  </a:cubicBezTo>
                  <a:cubicBezTo>
                    <a:pt x="82073" y="73561"/>
                    <a:pt x="87854" y="76142"/>
                    <a:pt x="91674" y="79548"/>
                  </a:cubicBezTo>
                  <a:lnTo>
                    <a:pt x="91778" y="79548"/>
                  </a:lnTo>
                  <a:cubicBezTo>
                    <a:pt x="113148" y="93176"/>
                    <a:pt x="142880" y="65302"/>
                    <a:pt x="160740" y="96170"/>
                  </a:cubicBezTo>
                  <a:cubicBezTo>
                    <a:pt x="163114" y="96479"/>
                    <a:pt x="165592" y="96376"/>
                    <a:pt x="168069" y="96170"/>
                  </a:cubicBezTo>
                  <a:close/>
                </a:path>
              </a:pathLst>
            </a:custGeom>
            <a:solidFill>
              <a:srgbClr val="A5D7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35ACB9AF-1657-4EF0-89E3-3B82F8CE54A0}"/>
                </a:ext>
              </a:extLst>
            </p:cNvPr>
            <p:cNvSpPr/>
            <p:nvPr/>
          </p:nvSpPr>
          <p:spPr>
            <a:xfrm>
              <a:off x="6058567" y="975402"/>
              <a:ext cx="145460" cy="50475"/>
            </a:xfrm>
            <a:custGeom>
              <a:avLst/>
              <a:gdLst>
                <a:gd name="connsiteX0" fmla="*/ 145461 w 145460"/>
                <a:gd name="connsiteY0" fmla="*/ 16923 h 50475"/>
                <a:gd name="connsiteX1" fmla="*/ 94152 w 145460"/>
                <a:gd name="connsiteY1" fmla="*/ 24253 h 50475"/>
                <a:gd name="connsiteX2" fmla="*/ 95391 w 145460"/>
                <a:gd name="connsiteY2" fmla="*/ 39739 h 50475"/>
                <a:gd name="connsiteX3" fmla="*/ 94462 w 145460"/>
                <a:gd name="connsiteY3" fmla="*/ 46346 h 50475"/>
                <a:gd name="connsiteX4" fmla="*/ 88061 w 145460"/>
                <a:gd name="connsiteY4" fmla="*/ 49237 h 50475"/>
                <a:gd name="connsiteX5" fmla="*/ 0 w 145460"/>
                <a:gd name="connsiteY5" fmla="*/ 50475 h 50475"/>
                <a:gd name="connsiteX6" fmla="*/ 23022 w 145460"/>
                <a:gd name="connsiteY6" fmla="*/ 8458 h 50475"/>
                <a:gd name="connsiteX7" fmla="*/ 38301 w 145460"/>
                <a:gd name="connsiteY7" fmla="*/ 8561 h 50475"/>
                <a:gd name="connsiteX8" fmla="*/ 44702 w 145460"/>
                <a:gd name="connsiteY8" fmla="*/ 18369 h 50475"/>
                <a:gd name="connsiteX9" fmla="*/ 59568 w 145460"/>
                <a:gd name="connsiteY9" fmla="*/ 16614 h 50475"/>
                <a:gd name="connsiteX10" fmla="*/ 85583 w 145460"/>
                <a:gd name="connsiteY10" fmla="*/ 715 h 50475"/>
                <a:gd name="connsiteX11" fmla="*/ 145461 w 145460"/>
                <a:gd name="connsiteY11" fmla="*/ 16923 h 50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5460" h="50475">
                  <a:moveTo>
                    <a:pt x="145461" y="16923"/>
                  </a:moveTo>
                  <a:cubicBezTo>
                    <a:pt x="128220" y="18162"/>
                    <a:pt x="110257" y="13310"/>
                    <a:pt x="94152" y="24253"/>
                  </a:cubicBezTo>
                  <a:cubicBezTo>
                    <a:pt x="85274" y="30344"/>
                    <a:pt x="83931" y="35506"/>
                    <a:pt x="95391" y="39739"/>
                  </a:cubicBezTo>
                  <a:cubicBezTo>
                    <a:pt x="95804" y="39945"/>
                    <a:pt x="95700" y="44901"/>
                    <a:pt x="94462" y="46346"/>
                  </a:cubicBezTo>
                  <a:cubicBezTo>
                    <a:pt x="93016" y="48101"/>
                    <a:pt x="89610" y="49959"/>
                    <a:pt x="88061" y="49237"/>
                  </a:cubicBezTo>
                  <a:cubicBezTo>
                    <a:pt x="58432" y="35403"/>
                    <a:pt x="29319" y="44901"/>
                    <a:pt x="0" y="50475"/>
                  </a:cubicBezTo>
                  <a:cubicBezTo>
                    <a:pt x="1239" y="32306"/>
                    <a:pt x="3613" y="14859"/>
                    <a:pt x="23022" y="8458"/>
                  </a:cubicBezTo>
                  <a:cubicBezTo>
                    <a:pt x="28080" y="8458"/>
                    <a:pt x="33139" y="8561"/>
                    <a:pt x="38301" y="8561"/>
                  </a:cubicBezTo>
                  <a:cubicBezTo>
                    <a:pt x="40366" y="11865"/>
                    <a:pt x="42017" y="15788"/>
                    <a:pt x="44702" y="18369"/>
                  </a:cubicBezTo>
                  <a:cubicBezTo>
                    <a:pt x="49967" y="23324"/>
                    <a:pt x="57296" y="25182"/>
                    <a:pt x="59568" y="16614"/>
                  </a:cubicBezTo>
                  <a:cubicBezTo>
                    <a:pt x="63800" y="1025"/>
                    <a:pt x="74124" y="-1556"/>
                    <a:pt x="85583" y="715"/>
                  </a:cubicBezTo>
                  <a:cubicBezTo>
                    <a:pt x="105921" y="4638"/>
                    <a:pt x="127188" y="4329"/>
                    <a:pt x="145461" y="16923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E05BD3C3-7829-4772-AEB5-86ED8091343A}"/>
                </a:ext>
              </a:extLst>
            </p:cNvPr>
            <p:cNvSpPr/>
            <p:nvPr/>
          </p:nvSpPr>
          <p:spPr>
            <a:xfrm>
              <a:off x="5905363" y="1684219"/>
              <a:ext cx="53786" cy="77419"/>
            </a:xfrm>
            <a:custGeom>
              <a:avLst/>
              <a:gdLst>
                <a:gd name="connsiteX0" fmla="*/ 15589 w 53786"/>
                <a:gd name="connsiteY0" fmla="*/ 10220 h 77419"/>
                <a:gd name="connsiteX1" fmla="*/ 23125 w 53786"/>
                <a:gd name="connsiteY1" fmla="*/ 18686 h 77419"/>
                <a:gd name="connsiteX2" fmla="*/ 38920 w 53786"/>
                <a:gd name="connsiteY2" fmla="*/ 54819 h 77419"/>
                <a:gd name="connsiteX3" fmla="*/ 53786 w 53786"/>
                <a:gd name="connsiteY3" fmla="*/ 77221 h 77419"/>
                <a:gd name="connsiteX4" fmla="*/ 26945 w 53786"/>
                <a:gd name="connsiteY4" fmla="*/ 60084 h 77419"/>
                <a:gd name="connsiteX5" fmla="*/ 7227 w 53786"/>
                <a:gd name="connsiteY5" fmla="*/ 32210 h 77419"/>
                <a:gd name="connsiteX6" fmla="*/ 0 w 53786"/>
                <a:gd name="connsiteY6" fmla="*/ 2271 h 77419"/>
                <a:gd name="connsiteX7" fmla="*/ 4542 w 53786"/>
                <a:gd name="connsiteY7" fmla="*/ 0 h 77419"/>
                <a:gd name="connsiteX8" fmla="*/ 15589 w 53786"/>
                <a:gd name="connsiteY8" fmla="*/ 10220 h 77419"/>
                <a:gd name="connsiteX9" fmla="*/ 15589 w 53786"/>
                <a:gd name="connsiteY9" fmla="*/ 10220 h 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86" h="77419">
                  <a:moveTo>
                    <a:pt x="15589" y="10220"/>
                  </a:moveTo>
                  <a:cubicBezTo>
                    <a:pt x="18066" y="13008"/>
                    <a:pt x="20647" y="15795"/>
                    <a:pt x="23125" y="18686"/>
                  </a:cubicBezTo>
                  <a:cubicBezTo>
                    <a:pt x="28287" y="30765"/>
                    <a:pt x="39849" y="39127"/>
                    <a:pt x="38920" y="54819"/>
                  </a:cubicBezTo>
                  <a:cubicBezTo>
                    <a:pt x="38301" y="65968"/>
                    <a:pt x="49760" y="68962"/>
                    <a:pt x="53786" y="77221"/>
                  </a:cubicBezTo>
                  <a:cubicBezTo>
                    <a:pt x="41088" y="78460"/>
                    <a:pt x="31694" y="74021"/>
                    <a:pt x="26945" y="60084"/>
                  </a:cubicBezTo>
                  <a:cubicBezTo>
                    <a:pt x="23125" y="48728"/>
                    <a:pt x="20234" y="37785"/>
                    <a:pt x="7227" y="32210"/>
                  </a:cubicBezTo>
                  <a:cubicBezTo>
                    <a:pt x="-3407" y="27564"/>
                    <a:pt x="1342" y="12801"/>
                    <a:pt x="0" y="2271"/>
                  </a:cubicBezTo>
                  <a:cubicBezTo>
                    <a:pt x="1549" y="1548"/>
                    <a:pt x="2994" y="723"/>
                    <a:pt x="4542" y="0"/>
                  </a:cubicBezTo>
                  <a:cubicBezTo>
                    <a:pt x="9808" y="1445"/>
                    <a:pt x="12388" y="6091"/>
                    <a:pt x="15589" y="10220"/>
                  </a:cubicBezTo>
                  <a:lnTo>
                    <a:pt x="15589" y="10220"/>
                  </a:ln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3E757643-007B-4C34-B46E-C638D7079B98}"/>
                </a:ext>
              </a:extLst>
            </p:cNvPr>
            <p:cNvSpPr/>
            <p:nvPr/>
          </p:nvSpPr>
          <p:spPr>
            <a:xfrm>
              <a:off x="5890291" y="1669456"/>
              <a:ext cx="16748" cy="16930"/>
            </a:xfrm>
            <a:custGeom>
              <a:avLst/>
              <a:gdLst>
                <a:gd name="connsiteX0" fmla="*/ 0 w 16748"/>
                <a:gd name="connsiteY0" fmla="*/ 0 h 16930"/>
                <a:gd name="connsiteX1" fmla="*/ 7640 w 16748"/>
                <a:gd name="connsiteY1" fmla="*/ 0 h 16930"/>
                <a:gd name="connsiteX2" fmla="*/ 15382 w 16748"/>
                <a:gd name="connsiteY2" fmla="*/ 16518 h 16930"/>
                <a:gd name="connsiteX3" fmla="*/ 14969 w 16748"/>
                <a:gd name="connsiteY3" fmla="*/ 16931 h 16930"/>
                <a:gd name="connsiteX4" fmla="*/ 0 w 16748"/>
                <a:gd name="connsiteY4" fmla="*/ 0 h 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8" h="16930">
                  <a:moveTo>
                    <a:pt x="0" y="0"/>
                  </a:moveTo>
                  <a:cubicBezTo>
                    <a:pt x="2581" y="0"/>
                    <a:pt x="5162" y="0"/>
                    <a:pt x="7640" y="0"/>
                  </a:cubicBezTo>
                  <a:cubicBezTo>
                    <a:pt x="11666" y="4749"/>
                    <a:pt x="20028" y="7020"/>
                    <a:pt x="15382" y="16518"/>
                  </a:cubicBezTo>
                  <a:lnTo>
                    <a:pt x="14969" y="16931"/>
                  </a:lnTo>
                  <a:cubicBezTo>
                    <a:pt x="5368" y="16311"/>
                    <a:pt x="206" y="10737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3235D25-7C80-4EC7-A265-3E67C1F6544C}"/>
                </a:ext>
              </a:extLst>
            </p:cNvPr>
            <p:cNvSpPr/>
            <p:nvPr/>
          </p:nvSpPr>
          <p:spPr>
            <a:xfrm>
              <a:off x="6020369" y="978348"/>
              <a:ext cx="61322" cy="55685"/>
            </a:xfrm>
            <a:custGeom>
              <a:avLst/>
              <a:gdLst>
                <a:gd name="connsiteX0" fmla="*/ 61323 w 61322"/>
                <a:gd name="connsiteY0" fmla="*/ 5409 h 55685"/>
                <a:gd name="connsiteX1" fmla="*/ 38301 w 61322"/>
                <a:gd name="connsiteY1" fmla="*/ 47427 h 55685"/>
                <a:gd name="connsiteX2" fmla="*/ 38301 w 61322"/>
                <a:gd name="connsiteY2" fmla="*/ 47427 h 55685"/>
                <a:gd name="connsiteX3" fmla="*/ 7640 w 61322"/>
                <a:gd name="connsiteY3" fmla="*/ 55686 h 55685"/>
                <a:gd name="connsiteX4" fmla="*/ 7640 w 61322"/>
                <a:gd name="connsiteY4" fmla="*/ 55686 h 55685"/>
                <a:gd name="connsiteX5" fmla="*/ 0 w 61322"/>
                <a:gd name="connsiteY5" fmla="*/ 55686 h 55685"/>
                <a:gd name="connsiteX6" fmla="*/ 10014 w 61322"/>
                <a:gd name="connsiteY6" fmla="*/ 35348 h 55685"/>
                <a:gd name="connsiteX7" fmla="*/ 49244 w 61322"/>
                <a:gd name="connsiteY7" fmla="*/ 2622 h 55685"/>
                <a:gd name="connsiteX8" fmla="*/ 61323 w 61322"/>
                <a:gd name="connsiteY8" fmla="*/ 5409 h 5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22" h="55685">
                  <a:moveTo>
                    <a:pt x="61323" y="5409"/>
                  </a:moveTo>
                  <a:cubicBezTo>
                    <a:pt x="49244" y="16559"/>
                    <a:pt x="46044" y="33387"/>
                    <a:pt x="38301" y="47427"/>
                  </a:cubicBezTo>
                  <a:lnTo>
                    <a:pt x="38301" y="47427"/>
                  </a:lnTo>
                  <a:cubicBezTo>
                    <a:pt x="29423" y="55995"/>
                    <a:pt x="15795" y="43813"/>
                    <a:pt x="7640" y="55686"/>
                  </a:cubicBezTo>
                  <a:lnTo>
                    <a:pt x="7640" y="55686"/>
                  </a:lnTo>
                  <a:cubicBezTo>
                    <a:pt x="5059" y="55686"/>
                    <a:pt x="2478" y="55686"/>
                    <a:pt x="0" y="55686"/>
                  </a:cubicBezTo>
                  <a:cubicBezTo>
                    <a:pt x="516" y="47117"/>
                    <a:pt x="2478" y="36793"/>
                    <a:pt x="10014" y="35348"/>
                  </a:cubicBezTo>
                  <a:cubicBezTo>
                    <a:pt x="28803" y="31632"/>
                    <a:pt x="40985" y="21101"/>
                    <a:pt x="49244" y="2622"/>
                  </a:cubicBezTo>
                  <a:cubicBezTo>
                    <a:pt x="51412" y="-2437"/>
                    <a:pt x="57916" y="557"/>
                    <a:pt x="61323" y="5409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88F5878F-8741-4810-A2D4-22454D976387}"/>
                </a:ext>
              </a:extLst>
            </p:cNvPr>
            <p:cNvSpPr/>
            <p:nvPr/>
          </p:nvSpPr>
          <p:spPr>
            <a:xfrm>
              <a:off x="5967099" y="1059120"/>
              <a:ext cx="37887" cy="8981"/>
            </a:xfrm>
            <a:custGeom>
              <a:avLst/>
              <a:gdLst>
                <a:gd name="connsiteX0" fmla="*/ 0 w 37887"/>
                <a:gd name="connsiteY0" fmla="*/ 8982 h 8981"/>
                <a:gd name="connsiteX1" fmla="*/ 15589 w 37887"/>
                <a:gd name="connsiteY1" fmla="*/ 206 h 8981"/>
                <a:gd name="connsiteX2" fmla="*/ 37888 w 37887"/>
                <a:gd name="connsiteY2" fmla="*/ 0 h 8981"/>
                <a:gd name="connsiteX3" fmla="*/ 22093 w 37887"/>
                <a:gd name="connsiteY3" fmla="*/ 8362 h 8981"/>
                <a:gd name="connsiteX4" fmla="*/ 0 w 37887"/>
                <a:gd name="connsiteY4" fmla="*/ 8982 h 8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7" h="8981">
                  <a:moveTo>
                    <a:pt x="0" y="8982"/>
                  </a:moveTo>
                  <a:cubicBezTo>
                    <a:pt x="3613" y="2684"/>
                    <a:pt x="9085" y="206"/>
                    <a:pt x="15589" y="206"/>
                  </a:cubicBezTo>
                  <a:cubicBezTo>
                    <a:pt x="23022" y="103"/>
                    <a:pt x="30455" y="103"/>
                    <a:pt x="37888" y="0"/>
                  </a:cubicBezTo>
                  <a:cubicBezTo>
                    <a:pt x="34068" y="5988"/>
                    <a:pt x="28597" y="8259"/>
                    <a:pt x="22093" y="8362"/>
                  </a:cubicBezTo>
                  <a:cubicBezTo>
                    <a:pt x="14763" y="8465"/>
                    <a:pt x="7330" y="8775"/>
                    <a:pt x="0" y="8982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71BDF1EF-4485-4DB7-9F55-84A37EA20C62}"/>
                </a:ext>
              </a:extLst>
            </p:cNvPr>
            <p:cNvSpPr/>
            <p:nvPr/>
          </p:nvSpPr>
          <p:spPr>
            <a:xfrm>
              <a:off x="6341849" y="1661094"/>
              <a:ext cx="7639" cy="8362"/>
            </a:xfrm>
            <a:custGeom>
              <a:avLst/>
              <a:gdLst>
                <a:gd name="connsiteX0" fmla="*/ 0 w 7639"/>
                <a:gd name="connsiteY0" fmla="*/ 8362 h 8362"/>
                <a:gd name="connsiteX1" fmla="*/ 7640 w 7639"/>
                <a:gd name="connsiteY1" fmla="*/ 0 h 8362"/>
                <a:gd name="connsiteX2" fmla="*/ 0 w 763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0" y="8362"/>
                  </a:moveTo>
                  <a:cubicBezTo>
                    <a:pt x="2478" y="5575"/>
                    <a:pt x="5059" y="2787"/>
                    <a:pt x="7640" y="0"/>
                  </a:cubicBezTo>
                  <a:cubicBezTo>
                    <a:pt x="5059" y="2787"/>
                    <a:pt x="2478" y="5575"/>
                    <a:pt x="0" y="8362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B3F34FD3-8710-4F2F-B3D2-4FCAB22F0510}"/>
                </a:ext>
              </a:extLst>
            </p:cNvPr>
            <p:cNvSpPr/>
            <p:nvPr/>
          </p:nvSpPr>
          <p:spPr>
            <a:xfrm>
              <a:off x="5584116" y="1585937"/>
              <a:ext cx="38584" cy="22114"/>
            </a:xfrm>
            <a:custGeom>
              <a:avLst/>
              <a:gdLst>
                <a:gd name="connsiteX0" fmla="*/ 77 w 38584"/>
                <a:gd name="connsiteY0" fmla="*/ 0 h 22114"/>
                <a:gd name="connsiteX1" fmla="*/ 38585 w 38584"/>
                <a:gd name="connsiteY1" fmla="*/ 8465 h 22114"/>
                <a:gd name="connsiteX2" fmla="*/ 16492 w 38584"/>
                <a:gd name="connsiteY2" fmla="*/ 20028 h 22114"/>
                <a:gd name="connsiteX3" fmla="*/ 387 w 38584"/>
                <a:gd name="connsiteY3" fmla="*/ 7846 h 22114"/>
                <a:gd name="connsiteX4" fmla="*/ 77 w 38584"/>
                <a:gd name="connsiteY4" fmla="*/ 0 h 2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84" h="22114">
                  <a:moveTo>
                    <a:pt x="77" y="0"/>
                  </a:moveTo>
                  <a:cubicBezTo>
                    <a:pt x="12053" y="7743"/>
                    <a:pt x="25061" y="9085"/>
                    <a:pt x="38585" y="8465"/>
                  </a:cubicBezTo>
                  <a:cubicBezTo>
                    <a:pt x="33629" y="17757"/>
                    <a:pt x="24235" y="17241"/>
                    <a:pt x="16492" y="20028"/>
                  </a:cubicBezTo>
                  <a:cubicBezTo>
                    <a:pt x="4930" y="24261"/>
                    <a:pt x="3691" y="22919"/>
                    <a:pt x="387" y="7846"/>
                  </a:cubicBezTo>
                  <a:cubicBezTo>
                    <a:pt x="-232" y="5265"/>
                    <a:pt x="77" y="2581"/>
                    <a:pt x="77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DBB3EA89-9CD4-4685-BD4B-E594B9C5FBFE}"/>
                </a:ext>
              </a:extLst>
            </p:cNvPr>
            <p:cNvSpPr/>
            <p:nvPr/>
          </p:nvSpPr>
          <p:spPr>
            <a:xfrm>
              <a:off x="5576451" y="1577678"/>
              <a:ext cx="7639" cy="8258"/>
            </a:xfrm>
            <a:custGeom>
              <a:avLst/>
              <a:gdLst>
                <a:gd name="connsiteX0" fmla="*/ 0 w 7639"/>
                <a:gd name="connsiteY0" fmla="*/ 0 h 8258"/>
                <a:gd name="connsiteX1" fmla="*/ 7640 w 7639"/>
                <a:gd name="connsiteY1" fmla="*/ 8259 h 8258"/>
                <a:gd name="connsiteX2" fmla="*/ 0 w 7639"/>
                <a:gd name="connsiteY2" fmla="*/ 0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258">
                  <a:moveTo>
                    <a:pt x="0" y="0"/>
                  </a:moveTo>
                  <a:cubicBezTo>
                    <a:pt x="2581" y="2787"/>
                    <a:pt x="5162" y="5472"/>
                    <a:pt x="7640" y="8259"/>
                  </a:cubicBezTo>
                  <a:cubicBezTo>
                    <a:pt x="5059" y="5472"/>
                    <a:pt x="2581" y="2787"/>
                    <a:pt x="0" y="0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5057A81-7813-4D73-9564-76D1B3A0E320}"/>
                </a:ext>
              </a:extLst>
            </p:cNvPr>
            <p:cNvSpPr/>
            <p:nvPr/>
          </p:nvSpPr>
          <p:spPr>
            <a:xfrm>
              <a:off x="6395222" y="1110987"/>
              <a:ext cx="68962" cy="23496"/>
            </a:xfrm>
            <a:custGeom>
              <a:avLst/>
              <a:gdLst>
                <a:gd name="connsiteX0" fmla="*/ 68962 w 68962"/>
                <a:gd name="connsiteY0" fmla="*/ 23496 h 23496"/>
                <a:gd name="connsiteX1" fmla="*/ 16105 w 68962"/>
                <a:gd name="connsiteY1" fmla="*/ 14721 h 23496"/>
                <a:gd name="connsiteX2" fmla="*/ 0 w 68962"/>
                <a:gd name="connsiteY2" fmla="*/ 6875 h 23496"/>
                <a:gd name="connsiteX3" fmla="*/ 22506 w 68962"/>
                <a:gd name="connsiteY3" fmla="*/ 5223 h 23496"/>
                <a:gd name="connsiteX4" fmla="*/ 68962 w 68962"/>
                <a:gd name="connsiteY4" fmla="*/ 23496 h 23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962" h="23496">
                  <a:moveTo>
                    <a:pt x="68962" y="23496"/>
                  </a:moveTo>
                  <a:cubicBezTo>
                    <a:pt x="51825" y="16992"/>
                    <a:pt x="35204" y="8940"/>
                    <a:pt x="16105" y="14721"/>
                  </a:cubicBezTo>
                  <a:cubicBezTo>
                    <a:pt x="10014" y="16579"/>
                    <a:pt x="4026" y="12863"/>
                    <a:pt x="0" y="6875"/>
                  </a:cubicBezTo>
                  <a:cubicBezTo>
                    <a:pt x="7536" y="6462"/>
                    <a:pt x="16105" y="8423"/>
                    <a:pt x="22506" y="5223"/>
                  </a:cubicBezTo>
                  <a:cubicBezTo>
                    <a:pt x="44392" y="-6133"/>
                    <a:pt x="58742" y="1507"/>
                    <a:pt x="68962" y="2349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D145479B-79B1-4AC3-9E3F-86DE5994DB19}"/>
                </a:ext>
              </a:extLst>
            </p:cNvPr>
            <p:cNvSpPr/>
            <p:nvPr/>
          </p:nvSpPr>
          <p:spPr>
            <a:xfrm>
              <a:off x="6540683" y="1101241"/>
              <a:ext cx="15382" cy="8052"/>
            </a:xfrm>
            <a:custGeom>
              <a:avLst/>
              <a:gdLst>
                <a:gd name="connsiteX0" fmla="*/ 15382 w 15382"/>
                <a:gd name="connsiteY0" fmla="*/ 0 h 8052"/>
                <a:gd name="connsiteX1" fmla="*/ 0 w 15382"/>
                <a:gd name="connsiteY1" fmla="*/ 8052 h 8052"/>
                <a:gd name="connsiteX2" fmla="*/ 15382 w 15382"/>
                <a:gd name="connsiteY2" fmla="*/ 0 h 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8052">
                  <a:moveTo>
                    <a:pt x="15382" y="0"/>
                  </a:moveTo>
                  <a:cubicBezTo>
                    <a:pt x="11976" y="6607"/>
                    <a:pt x="6297" y="7949"/>
                    <a:pt x="0" y="8052"/>
                  </a:cubicBezTo>
                  <a:cubicBezTo>
                    <a:pt x="3407" y="1445"/>
                    <a:pt x="9085" y="0"/>
                    <a:pt x="15382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E212C1A2-0BFF-41B5-8B09-AEC7E7BFC473}"/>
                </a:ext>
              </a:extLst>
            </p:cNvPr>
            <p:cNvSpPr/>
            <p:nvPr/>
          </p:nvSpPr>
          <p:spPr>
            <a:xfrm>
              <a:off x="6517764" y="1100931"/>
              <a:ext cx="15279" cy="8362"/>
            </a:xfrm>
            <a:custGeom>
              <a:avLst/>
              <a:gdLst>
                <a:gd name="connsiteX0" fmla="*/ 15279 w 15279"/>
                <a:gd name="connsiteY0" fmla="*/ 8362 h 8362"/>
                <a:gd name="connsiteX1" fmla="*/ 0 w 15279"/>
                <a:gd name="connsiteY1" fmla="*/ 0 h 8362"/>
                <a:gd name="connsiteX2" fmla="*/ 15279 w 1527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362">
                  <a:moveTo>
                    <a:pt x="15279" y="8362"/>
                  </a:moveTo>
                  <a:cubicBezTo>
                    <a:pt x="8982" y="8259"/>
                    <a:pt x="3304" y="6814"/>
                    <a:pt x="0" y="0"/>
                  </a:cubicBezTo>
                  <a:cubicBezTo>
                    <a:pt x="6297" y="206"/>
                    <a:pt x="11975" y="1755"/>
                    <a:pt x="15279" y="8362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3316556F-137D-4A97-B230-4648DB54F274}"/>
                </a:ext>
              </a:extLst>
            </p:cNvPr>
            <p:cNvSpPr/>
            <p:nvPr/>
          </p:nvSpPr>
          <p:spPr>
            <a:xfrm>
              <a:off x="6578984" y="1086232"/>
              <a:ext cx="15279" cy="6439"/>
            </a:xfrm>
            <a:custGeom>
              <a:avLst/>
              <a:gdLst>
                <a:gd name="connsiteX0" fmla="*/ 15279 w 15279"/>
                <a:gd name="connsiteY0" fmla="*/ 6439 h 6439"/>
                <a:gd name="connsiteX1" fmla="*/ 0 w 15279"/>
                <a:gd name="connsiteY1" fmla="*/ 6336 h 6439"/>
                <a:gd name="connsiteX2" fmla="*/ 15279 w 15279"/>
                <a:gd name="connsiteY2" fmla="*/ 6439 h 6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6439">
                  <a:moveTo>
                    <a:pt x="15279" y="6439"/>
                  </a:moveTo>
                  <a:cubicBezTo>
                    <a:pt x="10220" y="6439"/>
                    <a:pt x="5059" y="6439"/>
                    <a:pt x="0" y="6336"/>
                  </a:cubicBezTo>
                  <a:cubicBezTo>
                    <a:pt x="5059" y="-2129"/>
                    <a:pt x="10220" y="-2129"/>
                    <a:pt x="15279" y="643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72F29E55-BBAF-4DBB-A58C-9B9ADE0DBFFE}"/>
                </a:ext>
              </a:extLst>
            </p:cNvPr>
            <p:cNvSpPr/>
            <p:nvPr/>
          </p:nvSpPr>
          <p:spPr>
            <a:xfrm>
              <a:off x="6594263" y="1092672"/>
              <a:ext cx="7639" cy="4335"/>
            </a:xfrm>
            <a:custGeom>
              <a:avLst/>
              <a:gdLst>
                <a:gd name="connsiteX0" fmla="*/ 7640 w 7639"/>
                <a:gd name="connsiteY0" fmla="*/ 0 h 4335"/>
                <a:gd name="connsiteX1" fmla="*/ 0 w 7639"/>
                <a:gd name="connsiteY1" fmla="*/ 0 h 4335"/>
                <a:gd name="connsiteX2" fmla="*/ 7640 w 7639"/>
                <a:gd name="connsiteY2" fmla="*/ 0 h 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4335">
                  <a:moveTo>
                    <a:pt x="7640" y="0"/>
                  </a:moveTo>
                  <a:cubicBezTo>
                    <a:pt x="5162" y="5781"/>
                    <a:pt x="2581" y="5781"/>
                    <a:pt x="0" y="0"/>
                  </a:cubicBezTo>
                  <a:cubicBezTo>
                    <a:pt x="2581" y="0"/>
                    <a:pt x="5059" y="0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A1C7D119-D9C1-40CC-8B07-4641E2229D36}"/>
                </a:ext>
              </a:extLst>
            </p:cNvPr>
            <p:cNvSpPr/>
            <p:nvPr/>
          </p:nvSpPr>
          <p:spPr>
            <a:xfrm>
              <a:off x="6601902" y="1084310"/>
              <a:ext cx="7639" cy="8362"/>
            </a:xfrm>
            <a:custGeom>
              <a:avLst/>
              <a:gdLst>
                <a:gd name="connsiteX0" fmla="*/ 7640 w 7639"/>
                <a:gd name="connsiteY0" fmla="*/ 0 h 8362"/>
                <a:gd name="connsiteX1" fmla="*/ 0 w 7639"/>
                <a:gd name="connsiteY1" fmla="*/ 8362 h 8362"/>
                <a:gd name="connsiteX2" fmla="*/ 7640 w 7639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7640" y="0"/>
                  </a:moveTo>
                  <a:cubicBezTo>
                    <a:pt x="5059" y="2787"/>
                    <a:pt x="2581" y="5575"/>
                    <a:pt x="0" y="8362"/>
                  </a:cubicBezTo>
                  <a:cubicBezTo>
                    <a:pt x="2581" y="5575"/>
                    <a:pt x="5059" y="2787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52FCE8D7-D24F-4566-BCBD-F3677A0B4D21}"/>
                </a:ext>
              </a:extLst>
            </p:cNvPr>
            <p:cNvSpPr/>
            <p:nvPr/>
          </p:nvSpPr>
          <p:spPr>
            <a:xfrm>
              <a:off x="6556168" y="1092878"/>
              <a:ext cx="7639" cy="8155"/>
            </a:xfrm>
            <a:custGeom>
              <a:avLst/>
              <a:gdLst>
                <a:gd name="connsiteX0" fmla="*/ 7640 w 7639"/>
                <a:gd name="connsiteY0" fmla="*/ 0 h 8155"/>
                <a:gd name="connsiteX1" fmla="*/ 0 w 7639"/>
                <a:gd name="connsiteY1" fmla="*/ 8156 h 8155"/>
                <a:gd name="connsiteX2" fmla="*/ 7640 w 7639"/>
                <a:gd name="connsiteY2" fmla="*/ 0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155">
                  <a:moveTo>
                    <a:pt x="7640" y="0"/>
                  </a:moveTo>
                  <a:cubicBezTo>
                    <a:pt x="5059" y="2684"/>
                    <a:pt x="2581" y="5472"/>
                    <a:pt x="0" y="8156"/>
                  </a:cubicBezTo>
                  <a:cubicBezTo>
                    <a:pt x="2581" y="5472"/>
                    <a:pt x="5059" y="2684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4646CA7F-03C0-4121-B5D5-E5EE24B93F53}"/>
                </a:ext>
              </a:extLst>
            </p:cNvPr>
            <p:cNvSpPr/>
            <p:nvPr/>
          </p:nvSpPr>
          <p:spPr>
            <a:xfrm>
              <a:off x="6571241" y="1092569"/>
              <a:ext cx="7639" cy="3652"/>
            </a:xfrm>
            <a:custGeom>
              <a:avLst/>
              <a:gdLst>
                <a:gd name="connsiteX0" fmla="*/ 7640 w 7639"/>
                <a:gd name="connsiteY0" fmla="*/ 0 h 3652"/>
                <a:gd name="connsiteX1" fmla="*/ 0 w 7639"/>
                <a:gd name="connsiteY1" fmla="*/ 103 h 3652"/>
                <a:gd name="connsiteX2" fmla="*/ 7640 w 7639"/>
                <a:gd name="connsiteY2" fmla="*/ 0 h 3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3652">
                  <a:moveTo>
                    <a:pt x="7640" y="0"/>
                  </a:moveTo>
                  <a:cubicBezTo>
                    <a:pt x="5162" y="4852"/>
                    <a:pt x="2581" y="4852"/>
                    <a:pt x="0" y="103"/>
                  </a:cubicBezTo>
                  <a:cubicBezTo>
                    <a:pt x="2581" y="103"/>
                    <a:pt x="5162" y="103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92DFDF83-FCA8-4088-B772-775DD95CFCCD}"/>
                </a:ext>
              </a:extLst>
            </p:cNvPr>
            <p:cNvSpPr/>
            <p:nvPr/>
          </p:nvSpPr>
          <p:spPr>
            <a:xfrm>
              <a:off x="6331695" y="1289769"/>
              <a:ext cx="62927" cy="95476"/>
            </a:xfrm>
            <a:custGeom>
              <a:avLst/>
              <a:gdLst>
                <a:gd name="connsiteX0" fmla="*/ 17690 w 62927"/>
                <a:gd name="connsiteY0" fmla="*/ 28579 h 95476"/>
                <a:gd name="connsiteX1" fmla="*/ 25639 w 62927"/>
                <a:gd name="connsiteY1" fmla="*/ 15365 h 95476"/>
                <a:gd name="connsiteX2" fmla="*/ 48661 w 62927"/>
                <a:gd name="connsiteY2" fmla="*/ 8345 h 95476"/>
                <a:gd name="connsiteX3" fmla="*/ 60533 w 62927"/>
                <a:gd name="connsiteY3" fmla="*/ 24036 h 95476"/>
                <a:gd name="connsiteX4" fmla="*/ 57642 w 62927"/>
                <a:gd name="connsiteY4" fmla="*/ 41896 h 95476"/>
                <a:gd name="connsiteX5" fmla="*/ 10050 w 62927"/>
                <a:gd name="connsiteY5" fmla="*/ 95476 h 95476"/>
                <a:gd name="connsiteX6" fmla="*/ 1894 w 62927"/>
                <a:gd name="connsiteY6" fmla="*/ 61718 h 95476"/>
                <a:gd name="connsiteX7" fmla="*/ 4062 w 62927"/>
                <a:gd name="connsiteY7" fmla="*/ 47781 h 95476"/>
                <a:gd name="connsiteX8" fmla="*/ 17690 w 62927"/>
                <a:gd name="connsiteY8" fmla="*/ 28579 h 9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927" h="95476">
                  <a:moveTo>
                    <a:pt x="17690" y="28579"/>
                  </a:moveTo>
                  <a:cubicBezTo>
                    <a:pt x="22232" y="25482"/>
                    <a:pt x="23677" y="20423"/>
                    <a:pt x="25639" y="15365"/>
                  </a:cubicBezTo>
                  <a:cubicBezTo>
                    <a:pt x="33072" y="-3115"/>
                    <a:pt x="37305" y="-4250"/>
                    <a:pt x="48661" y="8345"/>
                  </a:cubicBezTo>
                  <a:cubicBezTo>
                    <a:pt x="52997" y="13197"/>
                    <a:pt x="57333" y="18358"/>
                    <a:pt x="60533" y="24036"/>
                  </a:cubicBezTo>
                  <a:cubicBezTo>
                    <a:pt x="64146" y="30437"/>
                    <a:pt x="64043" y="39832"/>
                    <a:pt x="57642" y="41896"/>
                  </a:cubicBezTo>
                  <a:cubicBezTo>
                    <a:pt x="32040" y="50052"/>
                    <a:pt x="21406" y="72971"/>
                    <a:pt x="10050" y="95476"/>
                  </a:cubicBezTo>
                  <a:cubicBezTo>
                    <a:pt x="965" y="85979"/>
                    <a:pt x="8605" y="71732"/>
                    <a:pt x="1894" y="61718"/>
                  </a:cubicBezTo>
                  <a:cubicBezTo>
                    <a:pt x="-2029" y="55937"/>
                    <a:pt x="862" y="52117"/>
                    <a:pt x="4062" y="47781"/>
                  </a:cubicBezTo>
                  <a:cubicBezTo>
                    <a:pt x="8811" y="41484"/>
                    <a:pt x="13147" y="34980"/>
                    <a:pt x="17690" y="28579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A0923979-D8C3-435C-AEB2-4F140E1200CB}"/>
                </a:ext>
              </a:extLst>
            </p:cNvPr>
            <p:cNvSpPr/>
            <p:nvPr/>
          </p:nvSpPr>
          <p:spPr>
            <a:xfrm>
              <a:off x="6288269" y="1493927"/>
              <a:ext cx="30558" cy="25009"/>
            </a:xfrm>
            <a:custGeom>
              <a:avLst/>
              <a:gdLst>
                <a:gd name="connsiteX0" fmla="*/ 30558 w 30558"/>
                <a:gd name="connsiteY0" fmla="*/ 8285 h 25009"/>
                <a:gd name="connsiteX1" fmla="*/ 15279 w 30558"/>
                <a:gd name="connsiteY1" fmla="*/ 25009 h 25009"/>
                <a:gd name="connsiteX2" fmla="*/ 0 w 30558"/>
                <a:gd name="connsiteY2" fmla="*/ 8285 h 25009"/>
                <a:gd name="connsiteX3" fmla="*/ 30558 w 30558"/>
                <a:gd name="connsiteY3" fmla="*/ 8285 h 2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58" h="25009">
                  <a:moveTo>
                    <a:pt x="30558" y="8285"/>
                  </a:moveTo>
                  <a:cubicBezTo>
                    <a:pt x="23228" y="11485"/>
                    <a:pt x="18170" y="17060"/>
                    <a:pt x="15279" y="25009"/>
                  </a:cubicBezTo>
                  <a:cubicBezTo>
                    <a:pt x="10220" y="19434"/>
                    <a:pt x="5059" y="13860"/>
                    <a:pt x="0" y="8285"/>
                  </a:cubicBezTo>
                  <a:cubicBezTo>
                    <a:pt x="14660" y="-2762"/>
                    <a:pt x="15795" y="-2762"/>
                    <a:pt x="30558" y="828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13947415-D4F3-4303-AA8E-0CF6028D881E}"/>
                </a:ext>
              </a:extLst>
            </p:cNvPr>
            <p:cNvSpPr/>
            <p:nvPr/>
          </p:nvSpPr>
          <p:spPr>
            <a:xfrm>
              <a:off x="6346288" y="1314837"/>
              <a:ext cx="3097" cy="3510"/>
            </a:xfrm>
            <a:custGeom>
              <a:avLst/>
              <a:gdLst>
                <a:gd name="connsiteX0" fmla="*/ 3097 w 3097"/>
                <a:gd name="connsiteY0" fmla="*/ 3510 h 3510"/>
                <a:gd name="connsiteX1" fmla="*/ 0 w 3097"/>
                <a:gd name="connsiteY1" fmla="*/ 1549 h 3510"/>
                <a:gd name="connsiteX2" fmla="*/ 1342 w 3097"/>
                <a:gd name="connsiteY2" fmla="*/ 0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3510"/>
                  </a:moveTo>
                  <a:lnTo>
                    <a:pt x="0" y="1549"/>
                  </a:lnTo>
                  <a:lnTo>
                    <a:pt x="1342" y="0"/>
                  </a:ln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26B99018-1A87-476B-8D81-F1AB53285E71}"/>
                </a:ext>
              </a:extLst>
            </p:cNvPr>
            <p:cNvSpPr/>
            <p:nvPr/>
          </p:nvSpPr>
          <p:spPr>
            <a:xfrm>
              <a:off x="6028009" y="1022269"/>
              <a:ext cx="30661" cy="11904"/>
            </a:xfrm>
            <a:custGeom>
              <a:avLst/>
              <a:gdLst>
                <a:gd name="connsiteX0" fmla="*/ 0 w 30661"/>
                <a:gd name="connsiteY0" fmla="*/ 11868 h 11904"/>
                <a:gd name="connsiteX1" fmla="*/ 30661 w 30661"/>
                <a:gd name="connsiteY1" fmla="*/ 3609 h 11904"/>
                <a:gd name="connsiteX2" fmla="*/ 0 w 30661"/>
                <a:gd name="connsiteY2" fmla="*/ 11868 h 11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661" h="11904">
                  <a:moveTo>
                    <a:pt x="0" y="11868"/>
                  </a:moveTo>
                  <a:cubicBezTo>
                    <a:pt x="6194" y="-8676"/>
                    <a:pt x="19821" y="3712"/>
                    <a:pt x="30661" y="3609"/>
                  </a:cubicBezTo>
                  <a:cubicBezTo>
                    <a:pt x="22609" y="15688"/>
                    <a:pt x="10633" y="10629"/>
                    <a:pt x="0" y="11868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4DA98209-F232-466B-917A-F04604BB0F23}"/>
                </a:ext>
              </a:extLst>
            </p:cNvPr>
            <p:cNvSpPr/>
            <p:nvPr/>
          </p:nvSpPr>
          <p:spPr>
            <a:xfrm>
              <a:off x="6249865" y="1159569"/>
              <a:ext cx="7742" cy="8362"/>
            </a:xfrm>
            <a:custGeom>
              <a:avLst/>
              <a:gdLst>
                <a:gd name="connsiteX0" fmla="*/ 7743 w 7742"/>
                <a:gd name="connsiteY0" fmla="*/ 8362 h 8362"/>
                <a:gd name="connsiteX1" fmla="*/ 0 w 7742"/>
                <a:gd name="connsiteY1" fmla="*/ 0 h 8362"/>
                <a:gd name="connsiteX2" fmla="*/ 7743 w 7742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362">
                  <a:moveTo>
                    <a:pt x="7743" y="8362"/>
                  </a:moveTo>
                  <a:cubicBezTo>
                    <a:pt x="5162" y="5575"/>
                    <a:pt x="2581" y="2787"/>
                    <a:pt x="0" y="0"/>
                  </a:cubicBezTo>
                  <a:cubicBezTo>
                    <a:pt x="2581" y="2787"/>
                    <a:pt x="5162" y="5575"/>
                    <a:pt x="7743" y="8362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9075225F-3651-46E2-86B7-9BF2AD24D431}"/>
                </a:ext>
              </a:extLst>
            </p:cNvPr>
            <p:cNvSpPr/>
            <p:nvPr/>
          </p:nvSpPr>
          <p:spPr>
            <a:xfrm>
              <a:off x="6084854" y="1619726"/>
              <a:ext cx="108023" cy="52512"/>
            </a:xfrm>
            <a:custGeom>
              <a:avLst/>
              <a:gdLst>
                <a:gd name="connsiteX0" fmla="*/ 108024 w 108023"/>
                <a:gd name="connsiteY0" fmla="*/ 3067 h 52512"/>
                <a:gd name="connsiteX1" fmla="*/ 93055 w 108023"/>
                <a:gd name="connsiteY1" fmla="*/ 45600 h 52512"/>
                <a:gd name="connsiteX2" fmla="*/ 84796 w 108023"/>
                <a:gd name="connsiteY2" fmla="*/ 52414 h 52512"/>
                <a:gd name="connsiteX3" fmla="*/ 4994 w 108023"/>
                <a:gd name="connsiteY3" fmla="*/ 31044 h 52512"/>
                <a:gd name="connsiteX4" fmla="*/ 2000 w 108023"/>
                <a:gd name="connsiteY4" fmla="*/ 28566 h 52512"/>
                <a:gd name="connsiteX5" fmla="*/ 1793 w 108023"/>
                <a:gd name="connsiteY5" fmla="*/ 17313 h 52512"/>
                <a:gd name="connsiteX6" fmla="*/ 42881 w 108023"/>
                <a:gd name="connsiteY6" fmla="*/ 2241 h 52512"/>
                <a:gd name="connsiteX7" fmla="*/ 94397 w 108023"/>
                <a:gd name="connsiteY7" fmla="*/ 176 h 52512"/>
                <a:gd name="connsiteX8" fmla="*/ 108024 w 108023"/>
                <a:gd name="connsiteY8" fmla="*/ 3067 h 5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23" h="52512">
                  <a:moveTo>
                    <a:pt x="108024" y="3067"/>
                  </a:moveTo>
                  <a:cubicBezTo>
                    <a:pt x="97907" y="16281"/>
                    <a:pt x="96874" y="31353"/>
                    <a:pt x="93055" y="45600"/>
                  </a:cubicBezTo>
                  <a:cubicBezTo>
                    <a:pt x="92229" y="48697"/>
                    <a:pt x="86138" y="53240"/>
                    <a:pt x="84796" y="52414"/>
                  </a:cubicBezTo>
                  <a:cubicBezTo>
                    <a:pt x="59916" y="37238"/>
                    <a:pt x="30803" y="41677"/>
                    <a:pt x="4994" y="31044"/>
                  </a:cubicBezTo>
                  <a:cubicBezTo>
                    <a:pt x="3858" y="30528"/>
                    <a:pt x="2619" y="29702"/>
                    <a:pt x="2000" y="28566"/>
                  </a:cubicBezTo>
                  <a:cubicBezTo>
                    <a:pt x="38" y="24953"/>
                    <a:pt x="-1201" y="20307"/>
                    <a:pt x="1793" y="17313"/>
                  </a:cubicBezTo>
                  <a:cubicBezTo>
                    <a:pt x="13459" y="5647"/>
                    <a:pt x="29357" y="-2302"/>
                    <a:pt x="42881" y="2241"/>
                  </a:cubicBezTo>
                  <a:cubicBezTo>
                    <a:pt x="61464" y="8538"/>
                    <a:pt x="77363" y="4512"/>
                    <a:pt x="94397" y="176"/>
                  </a:cubicBezTo>
                  <a:cubicBezTo>
                    <a:pt x="97700" y="-650"/>
                    <a:pt x="101623" y="1621"/>
                    <a:pt x="108024" y="3067"/>
                  </a:cubicBezTo>
                  <a:close/>
                </a:path>
              </a:pathLst>
            </a:custGeom>
            <a:solidFill>
              <a:srgbClr val="7C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2AD71355-D172-4EBD-B3E5-50D45F96A1F1}"/>
                </a:ext>
              </a:extLst>
            </p:cNvPr>
            <p:cNvSpPr/>
            <p:nvPr/>
          </p:nvSpPr>
          <p:spPr>
            <a:xfrm>
              <a:off x="5585325" y="1495593"/>
              <a:ext cx="21890" cy="31706"/>
            </a:xfrm>
            <a:custGeom>
              <a:avLst/>
              <a:gdLst>
                <a:gd name="connsiteX0" fmla="*/ 21890 w 21890"/>
                <a:gd name="connsiteY0" fmla="*/ 31706 h 31706"/>
                <a:gd name="connsiteX1" fmla="*/ 830 w 21890"/>
                <a:gd name="connsiteY1" fmla="*/ 17047 h 31706"/>
                <a:gd name="connsiteX2" fmla="*/ 7643 w 21890"/>
                <a:gd name="connsiteY2" fmla="*/ 425 h 31706"/>
                <a:gd name="connsiteX3" fmla="*/ 19825 w 21890"/>
                <a:gd name="connsiteY3" fmla="*/ 7033 h 31706"/>
                <a:gd name="connsiteX4" fmla="*/ 21890 w 21890"/>
                <a:gd name="connsiteY4" fmla="*/ 31706 h 31706"/>
                <a:gd name="connsiteX5" fmla="*/ 21890 w 21890"/>
                <a:gd name="connsiteY5" fmla="*/ 31706 h 3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890" h="31706">
                  <a:moveTo>
                    <a:pt x="21890" y="31706"/>
                  </a:moveTo>
                  <a:cubicBezTo>
                    <a:pt x="12392" y="31087"/>
                    <a:pt x="4753" y="27370"/>
                    <a:pt x="830" y="17047"/>
                  </a:cubicBezTo>
                  <a:cubicBezTo>
                    <a:pt x="-1648" y="10336"/>
                    <a:pt x="1656" y="2077"/>
                    <a:pt x="7643" y="425"/>
                  </a:cubicBezTo>
                  <a:cubicBezTo>
                    <a:pt x="13425" y="-1123"/>
                    <a:pt x="18587" y="1664"/>
                    <a:pt x="19825" y="7033"/>
                  </a:cubicBezTo>
                  <a:cubicBezTo>
                    <a:pt x="21684" y="14982"/>
                    <a:pt x="21271" y="23447"/>
                    <a:pt x="21890" y="31706"/>
                  </a:cubicBezTo>
                  <a:lnTo>
                    <a:pt x="21890" y="31706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E79DC981-1C3F-469B-81A3-39EBF00A322D}"/>
                </a:ext>
              </a:extLst>
            </p:cNvPr>
            <p:cNvSpPr/>
            <p:nvPr/>
          </p:nvSpPr>
          <p:spPr>
            <a:xfrm>
              <a:off x="5898034" y="1669456"/>
              <a:ext cx="22918" cy="25086"/>
            </a:xfrm>
            <a:custGeom>
              <a:avLst/>
              <a:gdLst>
                <a:gd name="connsiteX0" fmla="*/ 7743 w 22918"/>
                <a:gd name="connsiteY0" fmla="*/ 16518 h 25086"/>
                <a:gd name="connsiteX1" fmla="*/ 0 w 22918"/>
                <a:gd name="connsiteY1" fmla="*/ 0 h 25086"/>
                <a:gd name="connsiteX2" fmla="*/ 22919 w 22918"/>
                <a:gd name="connsiteY2" fmla="*/ 25087 h 25086"/>
                <a:gd name="connsiteX3" fmla="*/ 7743 w 22918"/>
                <a:gd name="connsiteY3" fmla="*/ 16518 h 2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18" h="25086">
                  <a:moveTo>
                    <a:pt x="7743" y="16518"/>
                  </a:moveTo>
                  <a:cubicBezTo>
                    <a:pt x="5162" y="11046"/>
                    <a:pt x="2581" y="5472"/>
                    <a:pt x="0" y="0"/>
                  </a:cubicBezTo>
                  <a:cubicBezTo>
                    <a:pt x="14660" y="723"/>
                    <a:pt x="22299" y="9085"/>
                    <a:pt x="22919" y="25087"/>
                  </a:cubicBezTo>
                  <a:cubicBezTo>
                    <a:pt x="17860" y="22196"/>
                    <a:pt x="12801" y="19305"/>
                    <a:pt x="7743" y="16518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ADFC38CF-95E1-4EC7-B414-B1DB9260375A}"/>
                </a:ext>
              </a:extLst>
            </p:cNvPr>
            <p:cNvSpPr/>
            <p:nvPr/>
          </p:nvSpPr>
          <p:spPr>
            <a:xfrm>
              <a:off x="5655306" y="1335072"/>
              <a:ext cx="8796" cy="13940"/>
            </a:xfrm>
            <a:custGeom>
              <a:avLst/>
              <a:gdLst>
                <a:gd name="connsiteX0" fmla="*/ 5489 w 8796"/>
                <a:gd name="connsiteY0" fmla="*/ 0 h 13940"/>
                <a:gd name="connsiteX1" fmla="*/ 8173 w 8796"/>
                <a:gd name="connsiteY1" fmla="*/ 7640 h 13940"/>
                <a:gd name="connsiteX2" fmla="*/ 5696 w 8796"/>
                <a:gd name="connsiteY2" fmla="*/ 13937 h 13940"/>
                <a:gd name="connsiteX3" fmla="*/ 327 w 8796"/>
                <a:gd name="connsiteY3" fmla="*/ 9601 h 13940"/>
                <a:gd name="connsiteX4" fmla="*/ 5489 w 8796"/>
                <a:gd name="connsiteY4" fmla="*/ 0 h 13940"/>
                <a:gd name="connsiteX5" fmla="*/ 5489 w 8796"/>
                <a:gd name="connsiteY5" fmla="*/ 0 h 1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96" h="13940">
                  <a:moveTo>
                    <a:pt x="5489" y="0"/>
                  </a:moveTo>
                  <a:cubicBezTo>
                    <a:pt x="6418" y="2581"/>
                    <a:pt x="7244" y="5162"/>
                    <a:pt x="8173" y="7640"/>
                  </a:cubicBezTo>
                  <a:cubicBezTo>
                    <a:pt x="9515" y="10943"/>
                    <a:pt x="8690" y="13834"/>
                    <a:pt x="5696" y="13937"/>
                  </a:cubicBezTo>
                  <a:cubicBezTo>
                    <a:pt x="3837" y="14040"/>
                    <a:pt x="844" y="11563"/>
                    <a:pt x="327" y="9601"/>
                  </a:cubicBezTo>
                  <a:cubicBezTo>
                    <a:pt x="-1015" y="5059"/>
                    <a:pt x="1979" y="2065"/>
                    <a:pt x="5489" y="0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D755FAA-5BCA-42CE-8576-12BFD9C83878}"/>
                </a:ext>
              </a:extLst>
            </p:cNvPr>
            <p:cNvSpPr/>
            <p:nvPr/>
          </p:nvSpPr>
          <p:spPr>
            <a:xfrm>
              <a:off x="5680927" y="1345699"/>
              <a:ext cx="5678" cy="4032"/>
            </a:xfrm>
            <a:custGeom>
              <a:avLst/>
              <a:gdLst>
                <a:gd name="connsiteX0" fmla="*/ 2581 w 5678"/>
                <a:gd name="connsiteY0" fmla="*/ 4033 h 4032"/>
                <a:gd name="connsiteX1" fmla="*/ 0 w 5678"/>
                <a:gd name="connsiteY1" fmla="*/ 1658 h 4032"/>
                <a:gd name="connsiteX2" fmla="*/ 2994 w 5678"/>
                <a:gd name="connsiteY2" fmla="*/ 7 h 4032"/>
                <a:gd name="connsiteX3" fmla="*/ 5678 w 5678"/>
                <a:gd name="connsiteY3" fmla="*/ 2175 h 4032"/>
                <a:gd name="connsiteX4" fmla="*/ 2581 w 5678"/>
                <a:gd name="connsiteY4" fmla="*/ 4033 h 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8" h="4032">
                  <a:moveTo>
                    <a:pt x="2581" y="4033"/>
                  </a:moveTo>
                  <a:cubicBezTo>
                    <a:pt x="1652" y="3207"/>
                    <a:pt x="826" y="2484"/>
                    <a:pt x="0" y="1658"/>
                  </a:cubicBezTo>
                  <a:cubicBezTo>
                    <a:pt x="1032" y="1039"/>
                    <a:pt x="2065" y="-97"/>
                    <a:pt x="2994" y="7"/>
                  </a:cubicBezTo>
                  <a:cubicBezTo>
                    <a:pt x="3923" y="110"/>
                    <a:pt x="4749" y="1452"/>
                    <a:pt x="5678" y="2175"/>
                  </a:cubicBezTo>
                  <a:cubicBezTo>
                    <a:pt x="4646" y="2794"/>
                    <a:pt x="3613" y="3413"/>
                    <a:pt x="2581" y="4033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CB777AFE-A9CC-4C3E-B504-4D21F1418157}"/>
                </a:ext>
              </a:extLst>
            </p:cNvPr>
            <p:cNvSpPr/>
            <p:nvPr/>
          </p:nvSpPr>
          <p:spPr>
            <a:xfrm>
              <a:off x="5607216" y="1527299"/>
              <a:ext cx="2997" cy="3538"/>
            </a:xfrm>
            <a:custGeom>
              <a:avLst/>
              <a:gdLst>
                <a:gd name="connsiteX0" fmla="*/ 0 w 2997"/>
                <a:gd name="connsiteY0" fmla="*/ 0 h 3538"/>
                <a:gd name="connsiteX1" fmla="*/ 2994 w 2997"/>
                <a:gd name="connsiteY1" fmla="*/ 1858 h 3538"/>
                <a:gd name="connsiteX2" fmla="*/ 0 w 2997"/>
                <a:gd name="connsiteY2" fmla="*/ 0 h 3538"/>
                <a:gd name="connsiteX3" fmla="*/ 0 w 2997"/>
                <a:gd name="connsiteY3" fmla="*/ 0 h 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38">
                  <a:moveTo>
                    <a:pt x="0" y="0"/>
                  </a:moveTo>
                  <a:cubicBezTo>
                    <a:pt x="1032" y="619"/>
                    <a:pt x="3097" y="1445"/>
                    <a:pt x="2994" y="1858"/>
                  </a:cubicBezTo>
                  <a:cubicBezTo>
                    <a:pt x="2478" y="4646"/>
                    <a:pt x="1239" y="392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7" name="Graphic 355">
            <a:extLst>
              <a:ext uri="{FF2B5EF4-FFF2-40B4-BE49-F238E27FC236}">
                <a16:creationId xmlns:a16="http://schemas.microsoft.com/office/drawing/2014/main" id="{66812B84-8C98-4378-AA0C-0DFE183227D2}"/>
              </a:ext>
            </a:extLst>
          </p:cNvPr>
          <p:cNvGrpSpPr/>
          <p:nvPr/>
        </p:nvGrpSpPr>
        <p:grpSpPr>
          <a:xfrm>
            <a:off x="8080531" y="417255"/>
            <a:ext cx="979782" cy="655586"/>
            <a:chOff x="9067106" y="716197"/>
            <a:chExt cx="979782" cy="655586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028782CC-47B8-4804-AD27-8F9E49BD98C2}"/>
                </a:ext>
              </a:extLst>
            </p:cNvPr>
            <p:cNvSpPr/>
            <p:nvPr/>
          </p:nvSpPr>
          <p:spPr>
            <a:xfrm>
              <a:off x="9272789" y="846277"/>
              <a:ext cx="368581" cy="467242"/>
            </a:xfrm>
            <a:custGeom>
              <a:avLst/>
              <a:gdLst>
                <a:gd name="connsiteX0" fmla="*/ 182381 w 368581"/>
                <a:gd name="connsiteY0" fmla="*/ 463211 h 467242"/>
                <a:gd name="connsiteX1" fmla="*/ 176380 w 368581"/>
                <a:gd name="connsiteY1" fmla="*/ 462735 h 467242"/>
                <a:gd name="connsiteX2" fmla="*/ 61699 w 368581"/>
                <a:gd name="connsiteY2" fmla="*/ 466545 h 467242"/>
                <a:gd name="connsiteX3" fmla="*/ 5025 w 368581"/>
                <a:gd name="connsiteY3" fmla="*/ 456924 h 467242"/>
                <a:gd name="connsiteX4" fmla="*/ 1406 w 368581"/>
                <a:gd name="connsiteY4" fmla="*/ 452448 h 467242"/>
                <a:gd name="connsiteX5" fmla="*/ 453 w 368581"/>
                <a:gd name="connsiteY5" fmla="*/ 441018 h 467242"/>
                <a:gd name="connsiteX6" fmla="*/ 10264 w 368581"/>
                <a:gd name="connsiteY6" fmla="*/ 419396 h 467242"/>
                <a:gd name="connsiteX7" fmla="*/ 42078 w 368581"/>
                <a:gd name="connsiteY7" fmla="*/ 401965 h 467242"/>
                <a:gd name="connsiteX8" fmla="*/ 94465 w 368581"/>
                <a:gd name="connsiteY8" fmla="*/ 399393 h 467242"/>
                <a:gd name="connsiteX9" fmla="*/ 148758 w 368581"/>
                <a:gd name="connsiteY9" fmla="*/ 412157 h 467242"/>
                <a:gd name="connsiteX10" fmla="*/ 67319 w 368581"/>
                <a:gd name="connsiteY10" fmla="*/ 343005 h 467242"/>
                <a:gd name="connsiteX11" fmla="*/ 61794 w 368581"/>
                <a:gd name="connsiteY11" fmla="*/ 271758 h 467242"/>
                <a:gd name="connsiteX12" fmla="*/ 86464 w 368581"/>
                <a:gd name="connsiteY12" fmla="*/ 237659 h 467242"/>
                <a:gd name="connsiteX13" fmla="*/ 90655 w 368581"/>
                <a:gd name="connsiteY13" fmla="*/ 227277 h 467242"/>
                <a:gd name="connsiteX14" fmla="*/ 99037 w 368581"/>
                <a:gd name="connsiteY14" fmla="*/ 181652 h 467242"/>
                <a:gd name="connsiteX15" fmla="*/ 104562 w 368581"/>
                <a:gd name="connsiteY15" fmla="*/ 155744 h 467242"/>
                <a:gd name="connsiteX16" fmla="*/ 130279 w 368581"/>
                <a:gd name="connsiteY16" fmla="*/ 173556 h 467242"/>
                <a:gd name="connsiteX17" fmla="*/ 148662 w 368581"/>
                <a:gd name="connsiteY17" fmla="*/ 193844 h 467242"/>
                <a:gd name="connsiteX18" fmla="*/ 175523 w 368581"/>
                <a:gd name="connsiteY18" fmla="*/ 224038 h 467242"/>
                <a:gd name="connsiteX19" fmla="*/ 183810 w 368581"/>
                <a:gd name="connsiteY19" fmla="*/ 164983 h 467242"/>
                <a:gd name="connsiteX20" fmla="*/ 186762 w 368581"/>
                <a:gd name="connsiteY20" fmla="*/ 95451 h 467242"/>
                <a:gd name="connsiteX21" fmla="*/ 171713 w 368581"/>
                <a:gd name="connsiteY21" fmla="*/ 49826 h 467242"/>
                <a:gd name="connsiteX22" fmla="*/ 182571 w 368581"/>
                <a:gd name="connsiteY22" fmla="*/ 14679 h 467242"/>
                <a:gd name="connsiteX23" fmla="*/ 232959 w 368581"/>
                <a:gd name="connsiteY23" fmla="*/ 38301 h 467242"/>
                <a:gd name="connsiteX24" fmla="*/ 278964 w 368581"/>
                <a:gd name="connsiteY24" fmla="*/ 112215 h 467242"/>
                <a:gd name="connsiteX25" fmla="*/ 282965 w 368581"/>
                <a:gd name="connsiteY25" fmla="*/ 117834 h 467242"/>
                <a:gd name="connsiteX26" fmla="*/ 316302 w 368581"/>
                <a:gd name="connsiteY26" fmla="*/ 111548 h 467242"/>
                <a:gd name="connsiteX27" fmla="*/ 346878 w 368581"/>
                <a:gd name="connsiteY27" fmla="*/ 189843 h 467242"/>
                <a:gd name="connsiteX28" fmla="*/ 341639 w 368581"/>
                <a:gd name="connsiteY28" fmla="*/ 200702 h 467242"/>
                <a:gd name="connsiteX29" fmla="*/ 293347 w 368581"/>
                <a:gd name="connsiteY29" fmla="*/ 246041 h 467242"/>
                <a:gd name="connsiteX30" fmla="*/ 254295 w 368581"/>
                <a:gd name="connsiteY30" fmla="*/ 302619 h 467242"/>
                <a:gd name="connsiteX31" fmla="*/ 280298 w 368581"/>
                <a:gd name="connsiteY31" fmla="*/ 276902 h 467242"/>
                <a:gd name="connsiteX32" fmla="*/ 303063 w 368581"/>
                <a:gd name="connsiteY32" fmla="*/ 245469 h 467242"/>
                <a:gd name="connsiteX33" fmla="*/ 347354 w 368581"/>
                <a:gd name="connsiteY33" fmla="*/ 277473 h 467242"/>
                <a:gd name="connsiteX34" fmla="*/ 351640 w 368581"/>
                <a:gd name="connsiteY34" fmla="*/ 320907 h 467242"/>
                <a:gd name="connsiteX35" fmla="*/ 350592 w 368581"/>
                <a:gd name="connsiteY35" fmla="*/ 327003 h 467242"/>
                <a:gd name="connsiteX36" fmla="*/ 354021 w 368581"/>
                <a:gd name="connsiteY36" fmla="*/ 327765 h 467242"/>
                <a:gd name="connsiteX37" fmla="*/ 365451 w 368581"/>
                <a:gd name="connsiteY37" fmla="*/ 372057 h 467242"/>
                <a:gd name="connsiteX38" fmla="*/ 313921 w 368581"/>
                <a:gd name="connsiteY38" fmla="*/ 389964 h 467242"/>
                <a:gd name="connsiteX39" fmla="*/ 308016 w 368581"/>
                <a:gd name="connsiteY39" fmla="*/ 397869 h 467242"/>
                <a:gd name="connsiteX40" fmla="*/ 217719 w 368581"/>
                <a:gd name="connsiteY40" fmla="*/ 408537 h 467242"/>
                <a:gd name="connsiteX41" fmla="*/ 197430 w 368581"/>
                <a:gd name="connsiteY41" fmla="*/ 413586 h 467242"/>
                <a:gd name="connsiteX42" fmla="*/ 209527 w 368581"/>
                <a:gd name="connsiteY42" fmla="*/ 434731 h 467242"/>
                <a:gd name="connsiteX43" fmla="*/ 223624 w 368581"/>
                <a:gd name="connsiteY43" fmla="*/ 455210 h 467242"/>
                <a:gd name="connsiteX44" fmla="*/ 216766 w 368581"/>
                <a:gd name="connsiteY44" fmla="*/ 462925 h 467242"/>
                <a:gd name="connsiteX45" fmla="*/ 182381 w 368581"/>
                <a:gd name="connsiteY45" fmla="*/ 463211 h 46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68581" h="467242">
                  <a:moveTo>
                    <a:pt x="182381" y="463211"/>
                  </a:moveTo>
                  <a:cubicBezTo>
                    <a:pt x="180381" y="463497"/>
                    <a:pt x="178380" y="463306"/>
                    <a:pt x="176380" y="462735"/>
                  </a:cubicBezTo>
                  <a:cubicBezTo>
                    <a:pt x="137804" y="448828"/>
                    <a:pt x="100180" y="471402"/>
                    <a:pt x="61699" y="466545"/>
                  </a:cubicBezTo>
                  <a:cubicBezTo>
                    <a:pt x="42649" y="464163"/>
                    <a:pt x="22647" y="469307"/>
                    <a:pt x="5025" y="456924"/>
                  </a:cubicBezTo>
                  <a:cubicBezTo>
                    <a:pt x="3787" y="455400"/>
                    <a:pt x="2644" y="453876"/>
                    <a:pt x="1406" y="452448"/>
                  </a:cubicBezTo>
                  <a:cubicBezTo>
                    <a:pt x="-23" y="448733"/>
                    <a:pt x="-404" y="444923"/>
                    <a:pt x="453" y="441018"/>
                  </a:cubicBezTo>
                  <a:cubicBezTo>
                    <a:pt x="3882" y="433969"/>
                    <a:pt x="9026" y="427683"/>
                    <a:pt x="10264" y="419396"/>
                  </a:cubicBezTo>
                  <a:cubicBezTo>
                    <a:pt x="13503" y="397393"/>
                    <a:pt x="24647" y="393583"/>
                    <a:pt x="42078" y="401965"/>
                  </a:cubicBezTo>
                  <a:cubicBezTo>
                    <a:pt x="59794" y="410442"/>
                    <a:pt x="77225" y="413871"/>
                    <a:pt x="94465" y="399393"/>
                  </a:cubicBezTo>
                  <a:cubicBezTo>
                    <a:pt x="117706" y="379867"/>
                    <a:pt x="127993" y="414443"/>
                    <a:pt x="148758" y="412157"/>
                  </a:cubicBezTo>
                  <a:cubicBezTo>
                    <a:pt x="114087" y="399108"/>
                    <a:pt x="97704" y="362055"/>
                    <a:pt x="67319" y="343005"/>
                  </a:cubicBezTo>
                  <a:cubicBezTo>
                    <a:pt x="43506" y="328146"/>
                    <a:pt x="40268" y="292142"/>
                    <a:pt x="61794" y="271758"/>
                  </a:cubicBezTo>
                  <a:cubicBezTo>
                    <a:pt x="72272" y="261757"/>
                    <a:pt x="82464" y="252708"/>
                    <a:pt x="86464" y="237659"/>
                  </a:cubicBezTo>
                  <a:cubicBezTo>
                    <a:pt x="87702" y="234039"/>
                    <a:pt x="89131" y="230610"/>
                    <a:pt x="90655" y="227277"/>
                  </a:cubicBezTo>
                  <a:cubicBezTo>
                    <a:pt x="96561" y="212799"/>
                    <a:pt x="106848" y="199559"/>
                    <a:pt x="99037" y="181652"/>
                  </a:cubicBezTo>
                  <a:cubicBezTo>
                    <a:pt x="94846" y="172032"/>
                    <a:pt x="89417" y="160030"/>
                    <a:pt x="104562" y="155744"/>
                  </a:cubicBezTo>
                  <a:cubicBezTo>
                    <a:pt x="117897" y="151934"/>
                    <a:pt x="125136" y="162126"/>
                    <a:pt x="130279" y="173556"/>
                  </a:cubicBezTo>
                  <a:cubicBezTo>
                    <a:pt x="134280" y="182414"/>
                    <a:pt x="130660" y="195463"/>
                    <a:pt x="148662" y="193844"/>
                  </a:cubicBezTo>
                  <a:cubicBezTo>
                    <a:pt x="157140" y="193082"/>
                    <a:pt x="160664" y="216132"/>
                    <a:pt x="175523" y="224038"/>
                  </a:cubicBezTo>
                  <a:cubicBezTo>
                    <a:pt x="163045" y="200226"/>
                    <a:pt x="168760" y="177270"/>
                    <a:pt x="183810" y="164983"/>
                  </a:cubicBezTo>
                  <a:cubicBezTo>
                    <a:pt x="213337" y="140790"/>
                    <a:pt x="200193" y="119454"/>
                    <a:pt x="186762" y="95451"/>
                  </a:cubicBezTo>
                  <a:cubicBezTo>
                    <a:pt x="178952" y="81449"/>
                    <a:pt x="178190" y="64590"/>
                    <a:pt x="171713" y="49826"/>
                  </a:cubicBezTo>
                  <a:cubicBezTo>
                    <a:pt x="165236" y="35062"/>
                    <a:pt x="171903" y="23823"/>
                    <a:pt x="182571" y="14679"/>
                  </a:cubicBezTo>
                  <a:cubicBezTo>
                    <a:pt x="222767" y="-8181"/>
                    <a:pt x="220005" y="-7229"/>
                    <a:pt x="232959" y="38301"/>
                  </a:cubicBezTo>
                  <a:cubicBezTo>
                    <a:pt x="240864" y="66304"/>
                    <a:pt x="243817" y="102404"/>
                    <a:pt x="278964" y="112215"/>
                  </a:cubicBezTo>
                  <a:cubicBezTo>
                    <a:pt x="281155" y="112881"/>
                    <a:pt x="280679" y="122025"/>
                    <a:pt x="282965" y="117834"/>
                  </a:cubicBezTo>
                  <a:cubicBezTo>
                    <a:pt x="292680" y="100023"/>
                    <a:pt x="307825" y="91641"/>
                    <a:pt x="316302" y="111548"/>
                  </a:cubicBezTo>
                  <a:cubicBezTo>
                    <a:pt x="327161" y="137075"/>
                    <a:pt x="377072" y="145933"/>
                    <a:pt x="346878" y="189843"/>
                  </a:cubicBezTo>
                  <a:cubicBezTo>
                    <a:pt x="340401" y="190510"/>
                    <a:pt x="339067" y="194415"/>
                    <a:pt x="341639" y="200702"/>
                  </a:cubicBezTo>
                  <a:cubicBezTo>
                    <a:pt x="340020" y="234325"/>
                    <a:pt x="317922" y="240516"/>
                    <a:pt x="293347" y="246041"/>
                  </a:cubicBezTo>
                  <a:cubicBezTo>
                    <a:pt x="250866" y="255471"/>
                    <a:pt x="251056" y="256328"/>
                    <a:pt x="254295" y="302619"/>
                  </a:cubicBezTo>
                  <a:cubicBezTo>
                    <a:pt x="269916" y="301572"/>
                    <a:pt x="284108" y="291570"/>
                    <a:pt x="280298" y="276902"/>
                  </a:cubicBezTo>
                  <a:cubicBezTo>
                    <a:pt x="273345" y="250137"/>
                    <a:pt x="285727" y="244803"/>
                    <a:pt x="303063" y="245469"/>
                  </a:cubicBezTo>
                  <a:cubicBezTo>
                    <a:pt x="322684" y="246231"/>
                    <a:pt x="345258" y="248613"/>
                    <a:pt x="347354" y="277473"/>
                  </a:cubicBezTo>
                  <a:cubicBezTo>
                    <a:pt x="348402" y="292142"/>
                    <a:pt x="355831" y="306144"/>
                    <a:pt x="351640" y="320907"/>
                  </a:cubicBezTo>
                  <a:cubicBezTo>
                    <a:pt x="349354" y="322336"/>
                    <a:pt x="348973" y="324432"/>
                    <a:pt x="350592" y="327003"/>
                  </a:cubicBezTo>
                  <a:cubicBezTo>
                    <a:pt x="351069" y="327765"/>
                    <a:pt x="352307" y="327956"/>
                    <a:pt x="354021" y="327765"/>
                  </a:cubicBezTo>
                  <a:cubicBezTo>
                    <a:pt x="374310" y="337576"/>
                    <a:pt x="368404" y="355197"/>
                    <a:pt x="365451" y="372057"/>
                  </a:cubicBezTo>
                  <a:cubicBezTo>
                    <a:pt x="354402" y="399298"/>
                    <a:pt x="329066" y="376724"/>
                    <a:pt x="313921" y="389964"/>
                  </a:cubicBezTo>
                  <a:cubicBezTo>
                    <a:pt x="312397" y="393107"/>
                    <a:pt x="310492" y="395679"/>
                    <a:pt x="308016" y="397869"/>
                  </a:cubicBezTo>
                  <a:cubicBezTo>
                    <a:pt x="279441" y="416443"/>
                    <a:pt x="248008" y="406918"/>
                    <a:pt x="217719" y="408537"/>
                  </a:cubicBezTo>
                  <a:cubicBezTo>
                    <a:pt x="210384" y="408918"/>
                    <a:pt x="201526" y="397107"/>
                    <a:pt x="197430" y="413586"/>
                  </a:cubicBezTo>
                  <a:cubicBezTo>
                    <a:pt x="194382" y="425682"/>
                    <a:pt x="200669" y="430921"/>
                    <a:pt x="209527" y="434731"/>
                  </a:cubicBezTo>
                  <a:cubicBezTo>
                    <a:pt x="218100" y="438351"/>
                    <a:pt x="225148" y="443304"/>
                    <a:pt x="223624" y="455210"/>
                  </a:cubicBezTo>
                  <a:cubicBezTo>
                    <a:pt x="222195" y="458734"/>
                    <a:pt x="219909" y="461306"/>
                    <a:pt x="216766" y="462925"/>
                  </a:cubicBezTo>
                  <a:cubicBezTo>
                    <a:pt x="205431" y="466354"/>
                    <a:pt x="193906" y="462830"/>
                    <a:pt x="182381" y="463211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90ED5551-62D3-45B8-8744-940505DBC84B}"/>
                </a:ext>
              </a:extLst>
            </p:cNvPr>
            <p:cNvSpPr/>
            <p:nvPr/>
          </p:nvSpPr>
          <p:spPr>
            <a:xfrm>
              <a:off x="9070074" y="1029821"/>
              <a:ext cx="198024" cy="283452"/>
            </a:xfrm>
            <a:custGeom>
              <a:avLst/>
              <a:gdLst>
                <a:gd name="connsiteX0" fmla="*/ 122873 w 198024"/>
                <a:gd name="connsiteY0" fmla="*/ 268809 h 283452"/>
                <a:gd name="connsiteX1" fmla="*/ 66199 w 198024"/>
                <a:gd name="connsiteY1" fmla="*/ 232899 h 283452"/>
                <a:gd name="connsiteX2" fmla="*/ 7620 w 198024"/>
                <a:gd name="connsiteY2" fmla="*/ 168225 h 283452"/>
                <a:gd name="connsiteX3" fmla="*/ 4953 w 198024"/>
                <a:gd name="connsiteY3" fmla="*/ 153080 h 283452"/>
                <a:gd name="connsiteX4" fmla="*/ 5620 w 198024"/>
                <a:gd name="connsiteY4" fmla="*/ 125076 h 283452"/>
                <a:gd name="connsiteX5" fmla="*/ 0 w 198024"/>
                <a:gd name="connsiteY5" fmla="*/ 84690 h 283452"/>
                <a:gd name="connsiteX6" fmla="*/ 32099 w 198024"/>
                <a:gd name="connsiteY6" fmla="*/ 24397 h 283452"/>
                <a:gd name="connsiteX7" fmla="*/ 46196 w 198024"/>
                <a:gd name="connsiteY7" fmla="*/ 6395 h 283452"/>
                <a:gd name="connsiteX8" fmla="*/ 55150 w 198024"/>
                <a:gd name="connsiteY8" fmla="*/ 1251 h 283452"/>
                <a:gd name="connsiteX9" fmla="*/ 86392 w 198024"/>
                <a:gd name="connsiteY9" fmla="*/ 14396 h 283452"/>
                <a:gd name="connsiteX10" fmla="*/ 74676 w 198024"/>
                <a:gd name="connsiteY10" fmla="*/ 43828 h 283452"/>
                <a:gd name="connsiteX11" fmla="*/ 44672 w 198024"/>
                <a:gd name="connsiteY11" fmla="*/ 145079 h 283452"/>
                <a:gd name="connsiteX12" fmla="*/ 108966 w 198024"/>
                <a:gd name="connsiteY12" fmla="*/ 206420 h 283452"/>
                <a:gd name="connsiteX13" fmla="*/ 136684 w 198024"/>
                <a:gd name="connsiteY13" fmla="*/ 213754 h 283452"/>
                <a:gd name="connsiteX14" fmla="*/ 198025 w 198024"/>
                <a:gd name="connsiteY14" fmla="*/ 258998 h 283452"/>
                <a:gd name="connsiteX15" fmla="*/ 166402 w 198024"/>
                <a:gd name="connsiteY15" fmla="*/ 282810 h 283452"/>
                <a:gd name="connsiteX16" fmla="*/ 122873 w 198024"/>
                <a:gd name="connsiteY16" fmla="*/ 268809 h 28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8024" h="283452">
                  <a:moveTo>
                    <a:pt x="122873" y="268809"/>
                  </a:moveTo>
                  <a:cubicBezTo>
                    <a:pt x="104013" y="256807"/>
                    <a:pt x="85630" y="243758"/>
                    <a:pt x="66199" y="232899"/>
                  </a:cubicBezTo>
                  <a:cubicBezTo>
                    <a:pt x="40005" y="218231"/>
                    <a:pt x="26575" y="190418"/>
                    <a:pt x="7620" y="168225"/>
                  </a:cubicBezTo>
                  <a:cubicBezTo>
                    <a:pt x="4001" y="164034"/>
                    <a:pt x="4667" y="158509"/>
                    <a:pt x="4953" y="153080"/>
                  </a:cubicBezTo>
                  <a:cubicBezTo>
                    <a:pt x="5429" y="143745"/>
                    <a:pt x="5429" y="134411"/>
                    <a:pt x="5620" y="125076"/>
                  </a:cubicBezTo>
                  <a:cubicBezTo>
                    <a:pt x="18764" y="109074"/>
                    <a:pt x="16193" y="95739"/>
                    <a:pt x="0" y="84690"/>
                  </a:cubicBezTo>
                  <a:cubicBezTo>
                    <a:pt x="3048" y="59735"/>
                    <a:pt x="13716" y="39828"/>
                    <a:pt x="32099" y="24397"/>
                  </a:cubicBezTo>
                  <a:cubicBezTo>
                    <a:pt x="37719" y="19635"/>
                    <a:pt x="41529" y="12491"/>
                    <a:pt x="46196" y="6395"/>
                  </a:cubicBezTo>
                  <a:cubicBezTo>
                    <a:pt x="48578" y="3442"/>
                    <a:pt x="51626" y="1728"/>
                    <a:pt x="55150" y="1251"/>
                  </a:cubicBezTo>
                  <a:cubicBezTo>
                    <a:pt x="68009" y="-1320"/>
                    <a:pt x="79724" y="-1225"/>
                    <a:pt x="86392" y="14396"/>
                  </a:cubicBezTo>
                  <a:cubicBezTo>
                    <a:pt x="92774" y="29445"/>
                    <a:pt x="82677" y="34875"/>
                    <a:pt x="74676" y="43828"/>
                  </a:cubicBezTo>
                  <a:cubicBezTo>
                    <a:pt x="49721" y="71832"/>
                    <a:pt x="43625" y="107741"/>
                    <a:pt x="44672" y="145079"/>
                  </a:cubicBezTo>
                  <a:cubicBezTo>
                    <a:pt x="45434" y="172130"/>
                    <a:pt x="84011" y="208515"/>
                    <a:pt x="108966" y="206420"/>
                  </a:cubicBezTo>
                  <a:cubicBezTo>
                    <a:pt x="119348" y="205563"/>
                    <a:pt x="128588" y="206229"/>
                    <a:pt x="136684" y="213754"/>
                  </a:cubicBezTo>
                  <a:cubicBezTo>
                    <a:pt x="148590" y="242710"/>
                    <a:pt x="183356" y="234519"/>
                    <a:pt x="198025" y="258998"/>
                  </a:cubicBezTo>
                  <a:cubicBezTo>
                    <a:pt x="194120" y="277476"/>
                    <a:pt x="183928" y="285954"/>
                    <a:pt x="166402" y="282810"/>
                  </a:cubicBezTo>
                  <a:cubicBezTo>
                    <a:pt x="150971" y="281763"/>
                    <a:pt x="141923" y="256807"/>
                    <a:pt x="122873" y="268809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06A4C452-572A-48AA-9C44-4E1CD6345039}"/>
                </a:ext>
              </a:extLst>
            </p:cNvPr>
            <p:cNvSpPr/>
            <p:nvPr/>
          </p:nvSpPr>
          <p:spPr>
            <a:xfrm>
              <a:off x="9436251" y="716197"/>
              <a:ext cx="376582" cy="98427"/>
            </a:xfrm>
            <a:custGeom>
              <a:avLst/>
              <a:gdLst>
                <a:gd name="connsiteX0" fmla="*/ 114836 w 376582"/>
                <a:gd name="connsiteY0" fmla="*/ 9313 h 98427"/>
                <a:gd name="connsiteX1" fmla="*/ 121694 w 376582"/>
                <a:gd name="connsiteY1" fmla="*/ 9218 h 98427"/>
                <a:gd name="connsiteX2" fmla="*/ 131124 w 376582"/>
                <a:gd name="connsiteY2" fmla="*/ 13409 h 98427"/>
                <a:gd name="connsiteX3" fmla="*/ 224945 w 376582"/>
                <a:gd name="connsiteY3" fmla="*/ 645 h 98427"/>
                <a:gd name="connsiteX4" fmla="*/ 318671 w 376582"/>
                <a:gd name="connsiteY4" fmla="*/ 21600 h 98427"/>
                <a:gd name="connsiteX5" fmla="*/ 366486 w 376582"/>
                <a:gd name="connsiteY5" fmla="*/ 63224 h 98427"/>
                <a:gd name="connsiteX6" fmla="*/ 376583 w 376582"/>
                <a:gd name="connsiteY6" fmla="*/ 84941 h 98427"/>
                <a:gd name="connsiteX7" fmla="*/ 353818 w 376582"/>
                <a:gd name="connsiteY7" fmla="*/ 98276 h 98427"/>
                <a:gd name="connsiteX8" fmla="*/ 245519 w 376582"/>
                <a:gd name="connsiteY8" fmla="*/ 45698 h 98427"/>
                <a:gd name="connsiteX9" fmla="*/ 164366 w 376582"/>
                <a:gd name="connsiteY9" fmla="*/ 54842 h 98427"/>
                <a:gd name="connsiteX10" fmla="*/ 73688 w 376582"/>
                <a:gd name="connsiteY10" fmla="*/ 71035 h 98427"/>
                <a:gd name="connsiteX11" fmla="*/ 11775 w 376582"/>
                <a:gd name="connsiteY11" fmla="*/ 93133 h 98427"/>
                <a:gd name="connsiteX12" fmla="*/ 1964 w 376582"/>
                <a:gd name="connsiteY12" fmla="*/ 88942 h 98427"/>
                <a:gd name="connsiteX13" fmla="*/ 1488 w 376582"/>
                <a:gd name="connsiteY13" fmla="*/ 78560 h 98427"/>
                <a:gd name="connsiteX14" fmla="*/ 1488 w 376582"/>
                <a:gd name="connsiteY14" fmla="*/ 78560 h 98427"/>
                <a:gd name="connsiteX15" fmla="*/ 14919 w 376582"/>
                <a:gd name="connsiteY15" fmla="*/ 72654 h 98427"/>
                <a:gd name="connsiteX16" fmla="*/ 79879 w 376582"/>
                <a:gd name="connsiteY16" fmla="*/ 28553 h 98427"/>
                <a:gd name="connsiteX17" fmla="*/ 85975 w 376582"/>
                <a:gd name="connsiteY17" fmla="*/ 20171 h 98427"/>
                <a:gd name="connsiteX18" fmla="*/ 92261 w 376582"/>
                <a:gd name="connsiteY18" fmla="*/ 17981 h 98427"/>
                <a:gd name="connsiteX19" fmla="*/ 114836 w 376582"/>
                <a:gd name="connsiteY19" fmla="*/ 9313 h 9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6582" h="98427">
                  <a:moveTo>
                    <a:pt x="114836" y="9313"/>
                  </a:moveTo>
                  <a:cubicBezTo>
                    <a:pt x="117122" y="8837"/>
                    <a:pt x="119408" y="8741"/>
                    <a:pt x="121694" y="9218"/>
                  </a:cubicBezTo>
                  <a:cubicBezTo>
                    <a:pt x="124837" y="10646"/>
                    <a:pt x="127980" y="12075"/>
                    <a:pt x="131124" y="13409"/>
                  </a:cubicBezTo>
                  <a:cubicBezTo>
                    <a:pt x="161318" y="-784"/>
                    <a:pt x="192179" y="-879"/>
                    <a:pt x="224945" y="645"/>
                  </a:cubicBezTo>
                  <a:cubicBezTo>
                    <a:pt x="257996" y="2074"/>
                    <a:pt x="287334" y="15504"/>
                    <a:pt x="318671" y="21600"/>
                  </a:cubicBezTo>
                  <a:cubicBezTo>
                    <a:pt x="338673" y="25505"/>
                    <a:pt x="355342" y="42746"/>
                    <a:pt x="366486" y="63224"/>
                  </a:cubicBezTo>
                  <a:cubicBezTo>
                    <a:pt x="370296" y="70178"/>
                    <a:pt x="373249" y="77702"/>
                    <a:pt x="376583" y="84941"/>
                  </a:cubicBezTo>
                  <a:cubicBezTo>
                    <a:pt x="371725" y="94943"/>
                    <a:pt x="364105" y="99324"/>
                    <a:pt x="353818" y="98276"/>
                  </a:cubicBezTo>
                  <a:cubicBezTo>
                    <a:pt x="323910" y="65701"/>
                    <a:pt x="281904" y="62653"/>
                    <a:pt x="245519" y="45698"/>
                  </a:cubicBezTo>
                  <a:cubicBezTo>
                    <a:pt x="216658" y="32268"/>
                    <a:pt x="190464" y="41984"/>
                    <a:pt x="164366" y="54842"/>
                  </a:cubicBezTo>
                  <a:cubicBezTo>
                    <a:pt x="131885" y="44936"/>
                    <a:pt x="102739" y="44365"/>
                    <a:pt x="73688" y="71035"/>
                  </a:cubicBezTo>
                  <a:cubicBezTo>
                    <a:pt x="58067" y="85418"/>
                    <a:pt x="35207" y="95038"/>
                    <a:pt x="11775" y="93133"/>
                  </a:cubicBezTo>
                  <a:cubicBezTo>
                    <a:pt x="8251" y="92466"/>
                    <a:pt x="4917" y="91037"/>
                    <a:pt x="1964" y="88942"/>
                  </a:cubicBezTo>
                  <a:cubicBezTo>
                    <a:pt x="-417" y="85608"/>
                    <a:pt x="-702" y="82179"/>
                    <a:pt x="1488" y="78560"/>
                  </a:cubicBezTo>
                  <a:lnTo>
                    <a:pt x="1488" y="78560"/>
                  </a:lnTo>
                  <a:cubicBezTo>
                    <a:pt x="5012" y="73988"/>
                    <a:pt x="10156" y="73702"/>
                    <a:pt x="14919" y="72654"/>
                  </a:cubicBezTo>
                  <a:cubicBezTo>
                    <a:pt x="32349" y="50556"/>
                    <a:pt x="64734" y="54747"/>
                    <a:pt x="79879" y="28553"/>
                  </a:cubicBezTo>
                  <a:cubicBezTo>
                    <a:pt x="81784" y="25601"/>
                    <a:pt x="83784" y="22838"/>
                    <a:pt x="85975" y="20171"/>
                  </a:cubicBezTo>
                  <a:cubicBezTo>
                    <a:pt x="87975" y="19219"/>
                    <a:pt x="90071" y="18552"/>
                    <a:pt x="92261" y="17981"/>
                  </a:cubicBezTo>
                  <a:cubicBezTo>
                    <a:pt x="98739" y="11980"/>
                    <a:pt x="108454" y="15790"/>
                    <a:pt x="114836" y="9313"/>
                  </a:cubicBezTo>
                  <a:close/>
                </a:path>
              </a:pathLst>
            </a:custGeom>
            <a:solidFill>
              <a:srgbClr val="76C7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FB666277-0CB6-4638-BEBA-5718A2A6B5B3}"/>
                </a:ext>
              </a:extLst>
            </p:cNvPr>
            <p:cNvSpPr/>
            <p:nvPr/>
          </p:nvSpPr>
          <p:spPr>
            <a:xfrm>
              <a:off x="9102207" y="982382"/>
              <a:ext cx="186062" cy="267458"/>
            </a:xfrm>
            <a:custGeom>
              <a:avLst/>
              <a:gdLst>
                <a:gd name="connsiteX0" fmla="*/ 101312 w 186062"/>
                <a:gd name="connsiteY0" fmla="*/ 264812 h 267458"/>
                <a:gd name="connsiteX1" fmla="*/ 79881 w 186062"/>
                <a:gd name="connsiteY1" fmla="*/ 261955 h 267458"/>
                <a:gd name="connsiteX2" fmla="*/ 28160 w 186062"/>
                <a:gd name="connsiteY2" fmla="*/ 234904 h 267458"/>
                <a:gd name="connsiteX3" fmla="*/ 7205 w 186062"/>
                <a:gd name="connsiteY3" fmla="*/ 210901 h 267458"/>
                <a:gd name="connsiteX4" fmla="*/ 2252 w 186062"/>
                <a:gd name="connsiteY4" fmla="*/ 185279 h 267458"/>
                <a:gd name="connsiteX5" fmla="*/ 1681 w 186062"/>
                <a:gd name="connsiteY5" fmla="*/ 139273 h 267458"/>
                <a:gd name="connsiteX6" fmla="*/ 9682 w 186062"/>
                <a:gd name="connsiteY6" fmla="*/ 120413 h 267458"/>
                <a:gd name="connsiteX7" fmla="*/ 25970 w 186062"/>
                <a:gd name="connsiteY7" fmla="*/ 97553 h 267458"/>
                <a:gd name="connsiteX8" fmla="*/ 44162 w 186062"/>
                <a:gd name="connsiteY8" fmla="*/ 77265 h 267458"/>
                <a:gd name="connsiteX9" fmla="*/ 48449 w 186062"/>
                <a:gd name="connsiteY9" fmla="*/ 66407 h 267458"/>
                <a:gd name="connsiteX10" fmla="*/ 20826 w 186062"/>
                <a:gd name="connsiteY10" fmla="*/ 52024 h 267458"/>
                <a:gd name="connsiteX11" fmla="*/ 19016 w 186062"/>
                <a:gd name="connsiteY11" fmla="*/ 47833 h 267458"/>
                <a:gd name="connsiteX12" fmla="*/ 20540 w 186062"/>
                <a:gd name="connsiteY12" fmla="*/ 45642 h 267458"/>
                <a:gd name="connsiteX13" fmla="*/ 42162 w 186062"/>
                <a:gd name="connsiteY13" fmla="*/ 42118 h 267458"/>
                <a:gd name="connsiteX14" fmla="*/ 49211 w 186062"/>
                <a:gd name="connsiteY14" fmla="*/ 34307 h 267458"/>
                <a:gd name="connsiteX15" fmla="*/ 64641 w 186062"/>
                <a:gd name="connsiteY15" fmla="*/ 32212 h 267458"/>
                <a:gd name="connsiteX16" fmla="*/ 107123 w 186062"/>
                <a:gd name="connsiteY16" fmla="*/ 9923 h 267458"/>
                <a:gd name="connsiteX17" fmla="*/ 113600 w 186062"/>
                <a:gd name="connsiteY17" fmla="*/ 1637 h 267458"/>
                <a:gd name="connsiteX18" fmla="*/ 121410 w 186062"/>
                <a:gd name="connsiteY18" fmla="*/ 1065 h 267458"/>
                <a:gd name="connsiteX19" fmla="*/ 174655 w 186062"/>
                <a:gd name="connsiteY19" fmla="*/ 398 h 267458"/>
                <a:gd name="connsiteX20" fmla="*/ 173893 w 186062"/>
                <a:gd name="connsiteY20" fmla="*/ 33926 h 267458"/>
                <a:gd name="connsiteX21" fmla="*/ 75309 w 186062"/>
                <a:gd name="connsiteY21" fmla="*/ 83456 h 267458"/>
                <a:gd name="connsiteX22" fmla="*/ 69023 w 186062"/>
                <a:gd name="connsiteY22" fmla="*/ 91743 h 267458"/>
                <a:gd name="connsiteX23" fmla="*/ 44543 w 186062"/>
                <a:gd name="connsiteY23" fmla="*/ 131272 h 267458"/>
                <a:gd name="connsiteX24" fmla="*/ 32542 w 186062"/>
                <a:gd name="connsiteY24" fmla="*/ 190898 h 267458"/>
                <a:gd name="connsiteX25" fmla="*/ 79691 w 186062"/>
                <a:gd name="connsiteY25" fmla="*/ 226141 h 267458"/>
                <a:gd name="connsiteX26" fmla="*/ 101312 w 186062"/>
                <a:gd name="connsiteY26" fmla="*/ 264812 h 267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6062" h="267458">
                  <a:moveTo>
                    <a:pt x="101312" y="264812"/>
                  </a:moveTo>
                  <a:cubicBezTo>
                    <a:pt x="94359" y="262717"/>
                    <a:pt x="88168" y="259193"/>
                    <a:pt x="79881" y="261955"/>
                  </a:cubicBezTo>
                  <a:cubicBezTo>
                    <a:pt x="47687" y="272718"/>
                    <a:pt x="45115" y="269670"/>
                    <a:pt x="28160" y="234904"/>
                  </a:cubicBezTo>
                  <a:cubicBezTo>
                    <a:pt x="23969" y="226427"/>
                    <a:pt x="14444" y="218711"/>
                    <a:pt x="7205" y="210901"/>
                  </a:cubicBezTo>
                  <a:cubicBezTo>
                    <a:pt x="62" y="203281"/>
                    <a:pt x="-1843" y="192803"/>
                    <a:pt x="2252" y="185279"/>
                  </a:cubicBezTo>
                  <a:cubicBezTo>
                    <a:pt x="11206" y="168991"/>
                    <a:pt x="8920" y="154894"/>
                    <a:pt x="1681" y="139273"/>
                  </a:cubicBezTo>
                  <a:cubicBezTo>
                    <a:pt x="-2129" y="130986"/>
                    <a:pt x="538" y="122509"/>
                    <a:pt x="9682" y="120413"/>
                  </a:cubicBezTo>
                  <a:cubicBezTo>
                    <a:pt x="21588" y="117651"/>
                    <a:pt x="25874" y="110317"/>
                    <a:pt x="25970" y="97553"/>
                  </a:cubicBezTo>
                  <a:cubicBezTo>
                    <a:pt x="26065" y="85361"/>
                    <a:pt x="31304" y="77075"/>
                    <a:pt x="44162" y="77265"/>
                  </a:cubicBezTo>
                  <a:cubicBezTo>
                    <a:pt x="52640" y="77360"/>
                    <a:pt x="50544" y="71455"/>
                    <a:pt x="48449" y="66407"/>
                  </a:cubicBezTo>
                  <a:cubicBezTo>
                    <a:pt x="43019" y="53167"/>
                    <a:pt x="33018" y="49833"/>
                    <a:pt x="20826" y="52024"/>
                  </a:cubicBezTo>
                  <a:cubicBezTo>
                    <a:pt x="19112" y="50690"/>
                    <a:pt x="18540" y="49262"/>
                    <a:pt x="19016" y="47833"/>
                  </a:cubicBezTo>
                  <a:cubicBezTo>
                    <a:pt x="19493" y="46404"/>
                    <a:pt x="20064" y="45642"/>
                    <a:pt x="20540" y="45642"/>
                  </a:cubicBezTo>
                  <a:cubicBezTo>
                    <a:pt x="27779" y="44499"/>
                    <a:pt x="34923" y="43261"/>
                    <a:pt x="42162" y="42118"/>
                  </a:cubicBezTo>
                  <a:cubicBezTo>
                    <a:pt x="44448" y="39451"/>
                    <a:pt x="46829" y="36784"/>
                    <a:pt x="49211" y="34307"/>
                  </a:cubicBezTo>
                  <a:cubicBezTo>
                    <a:pt x="54354" y="33641"/>
                    <a:pt x="59498" y="32879"/>
                    <a:pt x="64641" y="32212"/>
                  </a:cubicBezTo>
                  <a:cubicBezTo>
                    <a:pt x="84167" y="37070"/>
                    <a:pt x="98264" y="29354"/>
                    <a:pt x="107123" y="9923"/>
                  </a:cubicBezTo>
                  <a:cubicBezTo>
                    <a:pt x="109313" y="7256"/>
                    <a:pt x="111504" y="4494"/>
                    <a:pt x="113600" y="1637"/>
                  </a:cubicBezTo>
                  <a:cubicBezTo>
                    <a:pt x="116171" y="1446"/>
                    <a:pt x="118838" y="1256"/>
                    <a:pt x="121410" y="1065"/>
                  </a:cubicBezTo>
                  <a:cubicBezTo>
                    <a:pt x="139222" y="2303"/>
                    <a:pt x="156938" y="-1126"/>
                    <a:pt x="174655" y="398"/>
                  </a:cubicBezTo>
                  <a:cubicBezTo>
                    <a:pt x="189990" y="12019"/>
                    <a:pt x="189990" y="21830"/>
                    <a:pt x="173893" y="33926"/>
                  </a:cubicBezTo>
                  <a:cubicBezTo>
                    <a:pt x="143508" y="56691"/>
                    <a:pt x="108170" y="66978"/>
                    <a:pt x="75309" y="83456"/>
                  </a:cubicBezTo>
                  <a:cubicBezTo>
                    <a:pt x="73214" y="86219"/>
                    <a:pt x="71023" y="88981"/>
                    <a:pt x="69023" y="91743"/>
                  </a:cubicBezTo>
                  <a:cubicBezTo>
                    <a:pt x="59879" y="104221"/>
                    <a:pt x="57688" y="122128"/>
                    <a:pt x="44543" y="131272"/>
                  </a:cubicBezTo>
                  <a:cubicBezTo>
                    <a:pt x="21874" y="146988"/>
                    <a:pt x="22445" y="169372"/>
                    <a:pt x="32542" y="190898"/>
                  </a:cubicBezTo>
                  <a:cubicBezTo>
                    <a:pt x="41686" y="210329"/>
                    <a:pt x="46448" y="235666"/>
                    <a:pt x="79691" y="226141"/>
                  </a:cubicBezTo>
                  <a:cubicBezTo>
                    <a:pt x="101884" y="219759"/>
                    <a:pt x="112076" y="239666"/>
                    <a:pt x="101312" y="264812"/>
                  </a:cubicBez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B9995DB6-1A98-453B-9772-750761E4D728}"/>
                </a:ext>
              </a:extLst>
            </p:cNvPr>
            <p:cNvSpPr/>
            <p:nvPr/>
          </p:nvSpPr>
          <p:spPr>
            <a:xfrm>
              <a:off x="9780903" y="801043"/>
              <a:ext cx="216946" cy="276891"/>
            </a:xfrm>
            <a:custGeom>
              <a:avLst/>
              <a:gdLst>
                <a:gd name="connsiteX0" fmla="*/ 10119 w 216946"/>
                <a:gd name="connsiteY0" fmla="*/ 10573 h 276891"/>
                <a:gd name="connsiteX1" fmla="*/ 31931 w 216946"/>
                <a:gd name="connsiteY1" fmla="*/ 0 h 276891"/>
                <a:gd name="connsiteX2" fmla="*/ 50029 w 216946"/>
                <a:gd name="connsiteY2" fmla="*/ 12383 h 276891"/>
                <a:gd name="connsiteX3" fmla="*/ 77270 w 216946"/>
                <a:gd name="connsiteY3" fmla="*/ 93536 h 276891"/>
                <a:gd name="connsiteX4" fmla="*/ 80509 w 216946"/>
                <a:gd name="connsiteY4" fmla="*/ 117157 h 276891"/>
                <a:gd name="connsiteX5" fmla="*/ 66793 w 216946"/>
                <a:gd name="connsiteY5" fmla="*/ 126016 h 276891"/>
                <a:gd name="connsiteX6" fmla="*/ 81271 w 216946"/>
                <a:gd name="connsiteY6" fmla="*/ 125254 h 276891"/>
                <a:gd name="connsiteX7" fmla="*/ 114132 w 216946"/>
                <a:gd name="connsiteY7" fmla="*/ 183737 h 276891"/>
                <a:gd name="connsiteX8" fmla="*/ 196142 w 216946"/>
                <a:gd name="connsiteY8" fmla="*/ 226695 h 276891"/>
                <a:gd name="connsiteX9" fmla="*/ 203191 w 216946"/>
                <a:gd name="connsiteY9" fmla="*/ 234887 h 276891"/>
                <a:gd name="connsiteX10" fmla="*/ 205381 w 216946"/>
                <a:gd name="connsiteY10" fmla="*/ 241745 h 276891"/>
                <a:gd name="connsiteX11" fmla="*/ 213001 w 216946"/>
                <a:gd name="connsiteY11" fmla="*/ 249650 h 276891"/>
                <a:gd name="connsiteX12" fmla="*/ 213097 w 216946"/>
                <a:gd name="connsiteY12" fmla="*/ 249746 h 276891"/>
                <a:gd name="connsiteX13" fmla="*/ 216907 w 216946"/>
                <a:gd name="connsiteY13" fmla="*/ 259651 h 276891"/>
                <a:gd name="connsiteX14" fmla="*/ 204905 w 216946"/>
                <a:gd name="connsiteY14" fmla="*/ 276892 h 276891"/>
                <a:gd name="connsiteX15" fmla="*/ 68983 w 216946"/>
                <a:gd name="connsiteY15" fmla="*/ 184404 h 276891"/>
                <a:gd name="connsiteX16" fmla="*/ 35836 w 216946"/>
                <a:gd name="connsiteY16" fmla="*/ 121158 h 276891"/>
                <a:gd name="connsiteX17" fmla="*/ 3356 w 216946"/>
                <a:gd name="connsiteY17" fmla="*/ 26479 h 276891"/>
                <a:gd name="connsiteX18" fmla="*/ 10119 w 216946"/>
                <a:gd name="connsiteY18" fmla="*/ 10573 h 27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6946" h="276891">
                  <a:moveTo>
                    <a:pt x="10119" y="10573"/>
                  </a:moveTo>
                  <a:cubicBezTo>
                    <a:pt x="17358" y="7048"/>
                    <a:pt x="24692" y="3524"/>
                    <a:pt x="31931" y="0"/>
                  </a:cubicBezTo>
                  <a:cubicBezTo>
                    <a:pt x="39075" y="2286"/>
                    <a:pt x="48124" y="5143"/>
                    <a:pt x="50029" y="12383"/>
                  </a:cubicBezTo>
                  <a:cubicBezTo>
                    <a:pt x="57363" y="40100"/>
                    <a:pt x="79556" y="61817"/>
                    <a:pt x="77270" y="93536"/>
                  </a:cubicBezTo>
                  <a:cubicBezTo>
                    <a:pt x="76699" y="101251"/>
                    <a:pt x="79366" y="109347"/>
                    <a:pt x="80509" y="117157"/>
                  </a:cubicBezTo>
                  <a:cubicBezTo>
                    <a:pt x="77270" y="122968"/>
                    <a:pt x="62887" y="111157"/>
                    <a:pt x="66793" y="126016"/>
                  </a:cubicBezTo>
                  <a:cubicBezTo>
                    <a:pt x="70126" y="138589"/>
                    <a:pt x="75937" y="118110"/>
                    <a:pt x="81271" y="125254"/>
                  </a:cubicBezTo>
                  <a:cubicBezTo>
                    <a:pt x="77937" y="154400"/>
                    <a:pt x="100416" y="166116"/>
                    <a:pt x="114132" y="183737"/>
                  </a:cubicBezTo>
                  <a:cubicBezTo>
                    <a:pt x="142993" y="194691"/>
                    <a:pt x="166234" y="218123"/>
                    <a:pt x="196142" y="226695"/>
                  </a:cubicBezTo>
                  <a:cubicBezTo>
                    <a:pt x="198809" y="229076"/>
                    <a:pt x="201190" y="231743"/>
                    <a:pt x="203191" y="234887"/>
                  </a:cubicBezTo>
                  <a:cubicBezTo>
                    <a:pt x="203953" y="237173"/>
                    <a:pt x="204715" y="239459"/>
                    <a:pt x="205381" y="241745"/>
                  </a:cubicBezTo>
                  <a:cubicBezTo>
                    <a:pt x="207858" y="244507"/>
                    <a:pt x="210430" y="246983"/>
                    <a:pt x="213001" y="249650"/>
                  </a:cubicBezTo>
                  <a:lnTo>
                    <a:pt x="213097" y="249746"/>
                  </a:lnTo>
                  <a:cubicBezTo>
                    <a:pt x="215954" y="252317"/>
                    <a:pt x="217192" y="255556"/>
                    <a:pt x="216907" y="259651"/>
                  </a:cubicBezTo>
                  <a:cubicBezTo>
                    <a:pt x="215002" y="267176"/>
                    <a:pt x="213097" y="274606"/>
                    <a:pt x="204905" y="276892"/>
                  </a:cubicBezTo>
                  <a:cubicBezTo>
                    <a:pt x="155089" y="253841"/>
                    <a:pt x="114703" y="214503"/>
                    <a:pt x="68983" y="184404"/>
                  </a:cubicBezTo>
                  <a:cubicBezTo>
                    <a:pt x="45742" y="169069"/>
                    <a:pt x="37932" y="148400"/>
                    <a:pt x="35836" y="121158"/>
                  </a:cubicBezTo>
                  <a:cubicBezTo>
                    <a:pt x="33265" y="86582"/>
                    <a:pt x="37932" y="48863"/>
                    <a:pt x="3356" y="26479"/>
                  </a:cubicBezTo>
                  <a:cubicBezTo>
                    <a:pt x="-2168" y="23146"/>
                    <a:pt x="-1502" y="11335"/>
                    <a:pt x="10119" y="10573"/>
                  </a:cubicBezTo>
                  <a:close/>
                </a:path>
              </a:pathLst>
            </a:custGeom>
            <a:solidFill>
              <a:srgbClr val="70C5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1DF83C61-CDCA-4F9B-B0E5-24E0C9917E3C}"/>
                </a:ext>
              </a:extLst>
            </p:cNvPr>
            <p:cNvSpPr/>
            <p:nvPr/>
          </p:nvSpPr>
          <p:spPr>
            <a:xfrm>
              <a:off x="9223808" y="799976"/>
              <a:ext cx="220329" cy="194278"/>
            </a:xfrm>
            <a:custGeom>
              <a:avLst/>
              <a:gdLst>
                <a:gd name="connsiteX0" fmla="*/ 52197 w 220329"/>
                <a:gd name="connsiteY0" fmla="*/ 185090 h 194278"/>
                <a:gd name="connsiteX1" fmla="*/ 0 w 220329"/>
                <a:gd name="connsiteY1" fmla="*/ 183280 h 194278"/>
                <a:gd name="connsiteX2" fmla="*/ 57531 w 220329"/>
                <a:gd name="connsiteY2" fmla="*/ 147466 h 194278"/>
                <a:gd name="connsiteX3" fmla="*/ 82201 w 220329"/>
                <a:gd name="connsiteY3" fmla="*/ 142990 h 194278"/>
                <a:gd name="connsiteX4" fmla="*/ 107728 w 220329"/>
                <a:gd name="connsiteY4" fmla="*/ 132798 h 194278"/>
                <a:gd name="connsiteX5" fmla="*/ 116586 w 220329"/>
                <a:gd name="connsiteY5" fmla="*/ 119939 h 194278"/>
                <a:gd name="connsiteX6" fmla="*/ 200120 w 220329"/>
                <a:gd name="connsiteY6" fmla="*/ 4687 h 194278"/>
                <a:gd name="connsiteX7" fmla="*/ 214789 w 220329"/>
                <a:gd name="connsiteY7" fmla="*/ 2877 h 194278"/>
                <a:gd name="connsiteX8" fmla="*/ 214503 w 220329"/>
                <a:gd name="connsiteY8" fmla="*/ 2686 h 194278"/>
                <a:gd name="connsiteX9" fmla="*/ 210121 w 220329"/>
                <a:gd name="connsiteY9" fmla="*/ 41167 h 194278"/>
                <a:gd name="connsiteX10" fmla="*/ 181356 w 220329"/>
                <a:gd name="connsiteY10" fmla="*/ 90793 h 194278"/>
                <a:gd name="connsiteX11" fmla="*/ 137255 w 220329"/>
                <a:gd name="connsiteY11" fmla="*/ 153181 h 194278"/>
                <a:gd name="connsiteX12" fmla="*/ 103537 w 220329"/>
                <a:gd name="connsiteY12" fmla="*/ 178518 h 194278"/>
                <a:gd name="connsiteX13" fmla="*/ 52197 w 220329"/>
                <a:gd name="connsiteY13" fmla="*/ 185090 h 19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0329" h="194278">
                  <a:moveTo>
                    <a:pt x="52197" y="185090"/>
                  </a:moveTo>
                  <a:cubicBezTo>
                    <a:pt x="34290" y="200806"/>
                    <a:pt x="17050" y="193758"/>
                    <a:pt x="0" y="183280"/>
                  </a:cubicBezTo>
                  <a:cubicBezTo>
                    <a:pt x="19240" y="171660"/>
                    <a:pt x="36576" y="156420"/>
                    <a:pt x="57531" y="147466"/>
                  </a:cubicBezTo>
                  <a:cubicBezTo>
                    <a:pt x="65913" y="143942"/>
                    <a:pt x="73628" y="139370"/>
                    <a:pt x="82201" y="142990"/>
                  </a:cubicBezTo>
                  <a:cubicBezTo>
                    <a:pt x="94012" y="147943"/>
                    <a:pt x="101060" y="141275"/>
                    <a:pt x="107728" y="132798"/>
                  </a:cubicBezTo>
                  <a:cubicBezTo>
                    <a:pt x="110966" y="128702"/>
                    <a:pt x="115062" y="124797"/>
                    <a:pt x="116586" y="119939"/>
                  </a:cubicBezTo>
                  <a:cubicBezTo>
                    <a:pt x="131826" y="70504"/>
                    <a:pt x="165830" y="37548"/>
                    <a:pt x="200120" y="4687"/>
                  </a:cubicBezTo>
                  <a:cubicBezTo>
                    <a:pt x="204502" y="-743"/>
                    <a:pt x="209360" y="-1600"/>
                    <a:pt x="214789" y="2877"/>
                  </a:cubicBezTo>
                  <a:lnTo>
                    <a:pt x="214503" y="2686"/>
                  </a:lnTo>
                  <a:cubicBezTo>
                    <a:pt x="226314" y="17260"/>
                    <a:pt x="217742" y="29928"/>
                    <a:pt x="210121" y="41167"/>
                  </a:cubicBezTo>
                  <a:cubicBezTo>
                    <a:pt x="199453" y="56979"/>
                    <a:pt x="191357" y="74505"/>
                    <a:pt x="181356" y="90793"/>
                  </a:cubicBezTo>
                  <a:cubicBezTo>
                    <a:pt x="162687" y="108128"/>
                    <a:pt x="142208" y="123368"/>
                    <a:pt x="137255" y="153181"/>
                  </a:cubicBezTo>
                  <a:cubicBezTo>
                    <a:pt x="134112" y="171660"/>
                    <a:pt x="119825" y="178423"/>
                    <a:pt x="103537" y="178518"/>
                  </a:cubicBezTo>
                  <a:cubicBezTo>
                    <a:pt x="86106" y="178613"/>
                    <a:pt x="68866" y="178804"/>
                    <a:pt x="52197" y="185090"/>
                  </a:cubicBezTo>
                  <a:close/>
                </a:path>
              </a:pathLst>
            </a:custGeom>
            <a:solidFill>
              <a:srgbClr val="79C8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43F0F36E-757C-4031-809B-AA4841C334AB}"/>
                </a:ext>
              </a:extLst>
            </p:cNvPr>
            <p:cNvSpPr/>
            <p:nvPr/>
          </p:nvSpPr>
          <p:spPr>
            <a:xfrm>
              <a:off x="9697061" y="1223465"/>
              <a:ext cx="253390" cy="121456"/>
            </a:xfrm>
            <a:custGeom>
              <a:avLst/>
              <a:gdLst>
                <a:gd name="connsiteX0" fmla="*/ 122917 w 253390"/>
                <a:gd name="connsiteY0" fmla="*/ 115836 h 121456"/>
                <a:gd name="connsiteX1" fmla="*/ 100057 w 253390"/>
                <a:gd name="connsiteY1" fmla="*/ 119456 h 121456"/>
                <a:gd name="connsiteX2" fmla="*/ 51670 w 253390"/>
                <a:gd name="connsiteY2" fmla="*/ 120980 h 121456"/>
                <a:gd name="connsiteX3" fmla="*/ 36811 w 253390"/>
                <a:gd name="connsiteY3" fmla="*/ 121075 h 121456"/>
                <a:gd name="connsiteX4" fmla="*/ 21571 w 253390"/>
                <a:gd name="connsiteY4" fmla="*/ 121456 h 121456"/>
                <a:gd name="connsiteX5" fmla="*/ 1473 w 253390"/>
                <a:gd name="connsiteY5" fmla="*/ 115741 h 121456"/>
                <a:gd name="connsiteX6" fmla="*/ 6902 w 253390"/>
                <a:gd name="connsiteY6" fmla="*/ 94977 h 121456"/>
                <a:gd name="connsiteX7" fmla="*/ 209594 w 253390"/>
                <a:gd name="connsiteY7" fmla="*/ 6394 h 121456"/>
                <a:gd name="connsiteX8" fmla="*/ 241122 w 253390"/>
                <a:gd name="connsiteY8" fmla="*/ 4584 h 121456"/>
                <a:gd name="connsiteX9" fmla="*/ 234359 w 253390"/>
                <a:gd name="connsiteY9" fmla="*/ 60972 h 121456"/>
                <a:gd name="connsiteX10" fmla="*/ 142348 w 253390"/>
                <a:gd name="connsiteY10" fmla="*/ 97167 h 121456"/>
                <a:gd name="connsiteX11" fmla="*/ 122917 w 253390"/>
                <a:gd name="connsiteY11" fmla="*/ 115836 h 12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390" h="121456">
                  <a:moveTo>
                    <a:pt x="122917" y="115836"/>
                  </a:moveTo>
                  <a:cubicBezTo>
                    <a:pt x="115297" y="117075"/>
                    <a:pt x="107677" y="118217"/>
                    <a:pt x="100057" y="119456"/>
                  </a:cubicBezTo>
                  <a:cubicBezTo>
                    <a:pt x="83388" y="100311"/>
                    <a:pt x="67672" y="116694"/>
                    <a:pt x="51670" y="120980"/>
                  </a:cubicBezTo>
                  <a:cubicBezTo>
                    <a:pt x="46717" y="121647"/>
                    <a:pt x="41764" y="121361"/>
                    <a:pt x="36811" y="121075"/>
                  </a:cubicBezTo>
                  <a:cubicBezTo>
                    <a:pt x="31763" y="121170"/>
                    <a:pt x="26619" y="121265"/>
                    <a:pt x="21571" y="121456"/>
                  </a:cubicBezTo>
                  <a:cubicBezTo>
                    <a:pt x="14427" y="121456"/>
                    <a:pt x="7379" y="120789"/>
                    <a:pt x="1473" y="115741"/>
                  </a:cubicBezTo>
                  <a:cubicBezTo>
                    <a:pt x="-2146" y="107073"/>
                    <a:pt x="1378" y="100787"/>
                    <a:pt x="6902" y="94977"/>
                  </a:cubicBezTo>
                  <a:cubicBezTo>
                    <a:pt x="80054" y="80689"/>
                    <a:pt x="148253" y="52876"/>
                    <a:pt x="209594" y="6394"/>
                  </a:cubicBezTo>
                  <a:cubicBezTo>
                    <a:pt x="219596" y="-1131"/>
                    <a:pt x="230168" y="-2369"/>
                    <a:pt x="241122" y="4584"/>
                  </a:cubicBezTo>
                  <a:cubicBezTo>
                    <a:pt x="262649" y="26873"/>
                    <a:pt x="252933" y="44494"/>
                    <a:pt x="234359" y="60972"/>
                  </a:cubicBezTo>
                  <a:cubicBezTo>
                    <a:pt x="205880" y="79356"/>
                    <a:pt x="167208" y="66402"/>
                    <a:pt x="142348" y="97167"/>
                  </a:cubicBezTo>
                  <a:cubicBezTo>
                    <a:pt x="136823" y="104025"/>
                    <a:pt x="128822" y="108883"/>
                    <a:pt x="122917" y="115836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3B1D0964-4439-4740-889F-CC2EFDC880B0}"/>
                </a:ext>
              </a:extLst>
            </p:cNvPr>
            <p:cNvSpPr/>
            <p:nvPr/>
          </p:nvSpPr>
          <p:spPr>
            <a:xfrm>
              <a:off x="9819978" y="1205913"/>
              <a:ext cx="198024" cy="133387"/>
            </a:xfrm>
            <a:custGeom>
              <a:avLst/>
              <a:gdLst>
                <a:gd name="connsiteX0" fmla="*/ 0 w 198024"/>
                <a:gd name="connsiteY0" fmla="*/ 133388 h 133387"/>
                <a:gd name="connsiteX1" fmla="*/ 1333 w 198024"/>
                <a:gd name="connsiteY1" fmla="*/ 121767 h 133387"/>
                <a:gd name="connsiteX2" fmla="*/ 82201 w 198024"/>
                <a:gd name="connsiteY2" fmla="*/ 79572 h 133387"/>
                <a:gd name="connsiteX3" fmla="*/ 106013 w 198024"/>
                <a:gd name="connsiteY3" fmla="*/ 73285 h 133387"/>
                <a:gd name="connsiteX4" fmla="*/ 151543 w 198024"/>
                <a:gd name="connsiteY4" fmla="*/ 22803 h 133387"/>
                <a:gd name="connsiteX5" fmla="*/ 157734 w 198024"/>
                <a:gd name="connsiteY5" fmla="*/ 13754 h 133387"/>
                <a:gd name="connsiteX6" fmla="*/ 165259 w 198024"/>
                <a:gd name="connsiteY6" fmla="*/ 5848 h 133387"/>
                <a:gd name="connsiteX7" fmla="*/ 174879 w 198024"/>
                <a:gd name="connsiteY7" fmla="*/ 991 h 133387"/>
                <a:gd name="connsiteX8" fmla="*/ 198025 w 198024"/>
                <a:gd name="connsiteY8" fmla="*/ 14040 h 133387"/>
                <a:gd name="connsiteX9" fmla="*/ 198025 w 198024"/>
                <a:gd name="connsiteY9" fmla="*/ 13945 h 133387"/>
                <a:gd name="connsiteX10" fmla="*/ 193072 w 198024"/>
                <a:gd name="connsiteY10" fmla="*/ 32613 h 133387"/>
                <a:gd name="connsiteX11" fmla="*/ 120206 w 198024"/>
                <a:gd name="connsiteY11" fmla="*/ 89954 h 133387"/>
                <a:gd name="connsiteX12" fmla="*/ 77724 w 198024"/>
                <a:gd name="connsiteY12" fmla="*/ 111766 h 133387"/>
                <a:gd name="connsiteX13" fmla="*/ 22003 w 198024"/>
                <a:gd name="connsiteY13" fmla="*/ 124911 h 133387"/>
                <a:gd name="connsiteX14" fmla="*/ 13716 w 198024"/>
                <a:gd name="connsiteY14" fmla="*/ 131292 h 133387"/>
                <a:gd name="connsiteX15" fmla="*/ 0 w 198024"/>
                <a:gd name="connsiteY15" fmla="*/ 133388 h 133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8024" h="133387">
                  <a:moveTo>
                    <a:pt x="0" y="133388"/>
                  </a:moveTo>
                  <a:cubicBezTo>
                    <a:pt x="381" y="129483"/>
                    <a:pt x="-667" y="123863"/>
                    <a:pt x="1333" y="121767"/>
                  </a:cubicBezTo>
                  <a:cubicBezTo>
                    <a:pt x="24289" y="98717"/>
                    <a:pt x="45339" y="70047"/>
                    <a:pt x="82201" y="79572"/>
                  </a:cubicBezTo>
                  <a:cubicBezTo>
                    <a:pt x="91916" y="82048"/>
                    <a:pt x="98679" y="78048"/>
                    <a:pt x="106013" y="73285"/>
                  </a:cubicBezTo>
                  <a:cubicBezTo>
                    <a:pt x="130969" y="67094"/>
                    <a:pt x="136874" y="40138"/>
                    <a:pt x="151543" y="22803"/>
                  </a:cubicBezTo>
                  <a:cubicBezTo>
                    <a:pt x="153352" y="19659"/>
                    <a:pt x="155448" y="16611"/>
                    <a:pt x="157734" y="13754"/>
                  </a:cubicBezTo>
                  <a:cubicBezTo>
                    <a:pt x="159925" y="10801"/>
                    <a:pt x="162496" y="8229"/>
                    <a:pt x="165259" y="5848"/>
                  </a:cubicBezTo>
                  <a:cubicBezTo>
                    <a:pt x="168211" y="3753"/>
                    <a:pt x="171450" y="2133"/>
                    <a:pt x="174879" y="991"/>
                  </a:cubicBezTo>
                  <a:cubicBezTo>
                    <a:pt x="184499" y="1276"/>
                    <a:pt x="197644" y="-5772"/>
                    <a:pt x="198025" y="14040"/>
                  </a:cubicBezTo>
                  <a:lnTo>
                    <a:pt x="198025" y="13945"/>
                  </a:lnTo>
                  <a:cubicBezTo>
                    <a:pt x="193357" y="19183"/>
                    <a:pt x="195358" y="26613"/>
                    <a:pt x="193072" y="32613"/>
                  </a:cubicBezTo>
                  <a:cubicBezTo>
                    <a:pt x="169259" y="52521"/>
                    <a:pt x="149161" y="77381"/>
                    <a:pt x="120206" y="89954"/>
                  </a:cubicBezTo>
                  <a:cubicBezTo>
                    <a:pt x="105823" y="96145"/>
                    <a:pt x="91631" y="103670"/>
                    <a:pt x="77724" y="111766"/>
                  </a:cubicBezTo>
                  <a:cubicBezTo>
                    <a:pt x="61341" y="121387"/>
                    <a:pt x="42005" y="127673"/>
                    <a:pt x="22003" y="124911"/>
                  </a:cubicBezTo>
                  <a:cubicBezTo>
                    <a:pt x="19240" y="127102"/>
                    <a:pt x="16478" y="129197"/>
                    <a:pt x="13716" y="131292"/>
                  </a:cubicBezTo>
                  <a:cubicBezTo>
                    <a:pt x="9144" y="132054"/>
                    <a:pt x="4572" y="132721"/>
                    <a:pt x="0" y="133388"/>
                  </a:cubicBezTo>
                  <a:close/>
                </a:path>
              </a:pathLst>
            </a:custGeom>
            <a:solidFill>
              <a:srgbClr val="6EC4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2742B3C-DD7C-4A5B-BB68-5DE4F736A96F}"/>
                </a:ext>
              </a:extLst>
            </p:cNvPr>
            <p:cNvSpPr/>
            <p:nvPr/>
          </p:nvSpPr>
          <p:spPr>
            <a:xfrm>
              <a:off x="9975711" y="1088413"/>
              <a:ext cx="67536" cy="131540"/>
            </a:xfrm>
            <a:custGeom>
              <a:avLst/>
              <a:gdLst>
                <a:gd name="connsiteX0" fmla="*/ 42292 w 67536"/>
                <a:gd name="connsiteY0" fmla="*/ 131540 h 131540"/>
                <a:gd name="connsiteX1" fmla="*/ 11526 w 67536"/>
                <a:gd name="connsiteY1" fmla="*/ 126587 h 131540"/>
                <a:gd name="connsiteX2" fmla="*/ 8668 w 67536"/>
                <a:gd name="connsiteY2" fmla="*/ 10096 h 131540"/>
                <a:gd name="connsiteX3" fmla="*/ 28385 w 67536"/>
                <a:gd name="connsiteY3" fmla="*/ 9906 h 131540"/>
                <a:gd name="connsiteX4" fmla="*/ 51817 w 67536"/>
                <a:gd name="connsiteY4" fmla="*/ 0 h 131540"/>
                <a:gd name="connsiteX5" fmla="*/ 60770 w 67536"/>
                <a:gd name="connsiteY5" fmla="*/ 15811 h 131540"/>
                <a:gd name="connsiteX6" fmla="*/ 63818 w 67536"/>
                <a:gd name="connsiteY6" fmla="*/ 47149 h 131540"/>
                <a:gd name="connsiteX7" fmla="*/ 67533 w 67536"/>
                <a:gd name="connsiteY7" fmla="*/ 79534 h 131540"/>
                <a:gd name="connsiteX8" fmla="*/ 62104 w 67536"/>
                <a:gd name="connsiteY8" fmla="*/ 98298 h 131540"/>
                <a:gd name="connsiteX9" fmla="*/ 42292 w 67536"/>
                <a:gd name="connsiteY9" fmla="*/ 131540 h 1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536" h="131540">
                  <a:moveTo>
                    <a:pt x="42292" y="131540"/>
                  </a:moveTo>
                  <a:cubicBezTo>
                    <a:pt x="33243" y="120587"/>
                    <a:pt x="22003" y="126587"/>
                    <a:pt x="11526" y="126587"/>
                  </a:cubicBezTo>
                  <a:cubicBezTo>
                    <a:pt x="-8096" y="88297"/>
                    <a:pt x="1810" y="49149"/>
                    <a:pt x="8668" y="10096"/>
                  </a:cubicBezTo>
                  <a:cubicBezTo>
                    <a:pt x="15050" y="-2096"/>
                    <a:pt x="21527" y="952"/>
                    <a:pt x="28385" y="9906"/>
                  </a:cubicBezTo>
                  <a:cubicBezTo>
                    <a:pt x="44959" y="31718"/>
                    <a:pt x="45625" y="8001"/>
                    <a:pt x="51817" y="0"/>
                  </a:cubicBezTo>
                  <a:cubicBezTo>
                    <a:pt x="58008" y="3048"/>
                    <a:pt x="60008" y="9049"/>
                    <a:pt x="60770" y="15811"/>
                  </a:cubicBezTo>
                  <a:cubicBezTo>
                    <a:pt x="61913" y="26194"/>
                    <a:pt x="62770" y="36671"/>
                    <a:pt x="63818" y="47149"/>
                  </a:cubicBezTo>
                  <a:cubicBezTo>
                    <a:pt x="56960" y="59055"/>
                    <a:pt x="57151" y="70009"/>
                    <a:pt x="67533" y="79534"/>
                  </a:cubicBezTo>
                  <a:cubicBezTo>
                    <a:pt x="67628" y="86392"/>
                    <a:pt x="65533" y="92488"/>
                    <a:pt x="62104" y="98298"/>
                  </a:cubicBezTo>
                  <a:cubicBezTo>
                    <a:pt x="55341" y="109252"/>
                    <a:pt x="48864" y="120396"/>
                    <a:pt x="42292" y="131540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0FDF848F-9454-4D97-B763-A0447BE1D8F5}"/>
                </a:ext>
              </a:extLst>
            </p:cNvPr>
            <p:cNvSpPr/>
            <p:nvPr/>
          </p:nvSpPr>
          <p:spPr>
            <a:xfrm>
              <a:off x="9484995" y="1303773"/>
              <a:ext cx="283833" cy="63436"/>
            </a:xfrm>
            <a:custGeom>
              <a:avLst/>
              <a:gdLst>
                <a:gd name="connsiteX0" fmla="*/ 1417 w 283833"/>
                <a:gd name="connsiteY0" fmla="*/ 1048 h 63436"/>
                <a:gd name="connsiteX1" fmla="*/ 8847 w 283833"/>
                <a:gd name="connsiteY1" fmla="*/ 0 h 63436"/>
                <a:gd name="connsiteX2" fmla="*/ 148959 w 283833"/>
                <a:gd name="connsiteY2" fmla="*/ 26003 h 63436"/>
                <a:gd name="connsiteX3" fmla="*/ 173439 w 283833"/>
                <a:gd name="connsiteY3" fmla="*/ 30099 h 63436"/>
                <a:gd name="connsiteX4" fmla="*/ 183249 w 283833"/>
                <a:gd name="connsiteY4" fmla="*/ 31909 h 63436"/>
                <a:gd name="connsiteX5" fmla="*/ 202776 w 283833"/>
                <a:gd name="connsiteY5" fmla="*/ 37814 h 63436"/>
                <a:gd name="connsiteX6" fmla="*/ 212967 w 283833"/>
                <a:gd name="connsiteY6" fmla="*/ 41339 h 63436"/>
                <a:gd name="connsiteX7" fmla="*/ 283833 w 283833"/>
                <a:gd name="connsiteY7" fmla="*/ 43434 h 63436"/>
                <a:gd name="connsiteX8" fmla="*/ 267546 w 283833"/>
                <a:gd name="connsiteY8" fmla="*/ 52292 h 63436"/>
                <a:gd name="connsiteX9" fmla="*/ 186297 w 283833"/>
                <a:gd name="connsiteY9" fmla="*/ 58293 h 63436"/>
                <a:gd name="connsiteX10" fmla="*/ 124671 w 283833"/>
                <a:gd name="connsiteY10" fmla="*/ 55245 h 63436"/>
                <a:gd name="connsiteX11" fmla="*/ 97048 w 283833"/>
                <a:gd name="connsiteY11" fmla="*/ 63437 h 63436"/>
                <a:gd name="connsiteX12" fmla="*/ 43803 w 283833"/>
                <a:gd name="connsiteY12" fmla="*/ 62960 h 63436"/>
                <a:gd name="connsiteX13" fmla="*/ 11799 w 283833"/>
                <a:gd name="connsiteY13" fmla="*/ 50768 h 63436"/>
                <a:gd name="connsiteX14" fmla="*/ 13514 w 283833"/>
                <a:gd name="connsiteY14" fmla="*/ 35338 h 63436"/>
                <a:gd name="connsiteX15" fmla="*/ 1417 w 283833"/>
                <a:gd name="connsiteY15" fmla="*/ 1048 h 6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3833" h="63436">
                  <a:moveTo>
                    <a:pt x="1417" y="1048"/>
                  </a:moveTo>
                  <a:cubicBezTo>
                    <a:pt x="3894" y="667"/>
                    <a:pt x="6370" y="286"/>
                    <a:pt x="8847" y="0"/>
                  </a:cubicBezTo>
                  <a:cubicBezTo>
                    <a:pt x="51709" y="33338"/>
                    <a:pt x="104382" y="3524"/>
                    <a:pt x="148959" y="26003"/>
                  </a:cubicBezTo>
                  <a:cubicBezTo>
                    <a:pt x="157056" y="27527"/>
                    <a:pt x="165152" y="29337"/>
                    <a:pt x="173439" y="30099"/>
                  </a:cubicBezTo>
                  <a:cubicBezTo>
                    <a:pt x="176772" y="30385"/>
                    <a:pt x="180011" y="31051"/>
                    <a:pt x="183249" y="31909"/>
                  </a:cubicBezTo>
                  <a:cubicBezTo>
                    <a:pt x="189822" y="33814"/>
                    <a:pt x="196203" y="35909"/>
                    <a:pt x="202776" y="37814"/>
                  </a:cubicBezTo>
                  <a:cubicBezTo>
                    <a:pt x="206205" y="39053"/>
                    <a:pt x="209538" y="40291"/>
                    <a:pt x="212967" y="41339"/>
                  </a:cubicBezTo>
                  <a:cubicBezTo>
                    <a:pt x="236589" y="42958"/>
                    <a:pt x="260497" y="33147"/>
                    <a:pt x="283833" y="43434"/>
                  </a:cubicBezTo>
                  <a:cubicBezTo>
                    <a:pt x="279357" y="48482"/>
                    <a:pt x="273927" y="51626"/>
                    <a:pt x="267546" y="52292"/>
                  </a:cubicBezTo>
                  <a:cubicBezTo>
                    <a:pt x="240495" y="55150"/>
                    <a:pt x="213729" y="59436"/>
                    <a:pt x="186297" y="58293"/>
                  </a:cubicBezTo>
                  <a:cubicBezTo>
                    <a:pt x="165819" y="57436"/>
                    <a:pt x="145626" y="64103"/>
                    <a:pt x="124671" y="55245"/>
                  </a:cubicBezTo>
                  <a:cubicBezTo>
                    <a:pt x="117527" y="52197"/>
                    <a:pt x="106383" y="60389"/>
                    <a:pt x="97048" y="63437"/>
                  </a:cubicBezTo>
                  <a:cubicBezTo>
                    <a:pt x="79427" y="41815"/>
                    <a:pt x="61615" y="55626"/>
                    <a:pt x="43803" y="62960"/>
                  </a:cubicBezTo>
                  <a:cubicBezTo>
                    <a:pt x="33135" y="58865"/>
                    <a:pt x="22467" y="54864"/>
                    <a:pt x="11799" y="50768"/>
                  </a:cubicBezTo>
                  <a:cubicBezTo>
                    <a:pt x="8751" y="45530"/>
                    <a:pt x="28754" y="44958"/>
                    <a:pt x="13514" y="35338"/>
                  </a:cubicBezTo>
                  <a:cubicBezTo>
                    <a:pt x="3989" y="29147"/>
                    <a:pt x="-3155" y="16097"/>
                    <a:pt x="1417" y="1048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C85074E7-53E2-44D8-8F01-6349B2DC88CC}"/>
                </a:ext>
              </a:extLst>
            </p:cNvPr>
            <p:cNvSpPr/>
            <p:nvPr/>
          </p:nvSpPr>
          <p:spPr>
            <a:xfrm>
              <a:off x="9272719" y="1294896"/>
              <a:ext cx="176545" cy="32212"/>
            </a:xfrm>
            <a:custGeom>
              <a:avLst/>
              <a:gdLst>
                <a:gd name="connsiteX0" fmla="*/ 3000 w 176545"/>
                <a:gd name="connsiteY0" fmla="*/ 1257 h 32212"/>
                <a:gd name="connsiteX1" fmla="*/ 53388 w 176545"/>
                <a:gd name="connsiteY1" fmla="*/ 9258 h 32212"/>
                <a:gd name="connsiteX2" fmla="*/ 146733 w 176545"/>
                <a:gd name="connsiteY2" fmla="*/ 1447 h 32212"/>
                <a:gd name="connsiteX3" fmla="*/ 165021 w 176545"/>
                <a:gd name="connsiteY3" fmla="*/ 399 h 32212"/>
                <a:gd name="connsiteX4" fmla="*/ 176546 w 176545"/>
                <a:gd name="connsiteY4" fmla="*/ 14020 h 32212"/>
                <a:gd name="connsiteX5" fmla="*/ 147876 w 176545"/>
                <a:gd name="connsiteY5" fmla="*/ 19354 h 32212"/>
                <a:gd name="connsiteX6" fmla="*/ 133302 w 176545"/>
                <a:gd name="connsiteY6" fmla="*/ 19735 h 32212"/>
                <a:gd name="connsiteX7" fmla="*/ 13383 w 176545"/>
                <a:gd name="connsiteY7" fmla="*/ 32213 h 32212"/>
                <a:gd name="connsiteX8" fmla="*/ 3000 w 176545"/>
                <a:gd name="connsiteY8" fmla="*/ 1257 h 3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545" h="32212">
                  <a:moveTo>
                    <a:pt x="3000" y="1257"/>
                  </a:moveTo>
                  <a:cubicBezTo>
                    <a:pt x="18907" y="10782"/>
                    <a:pt x="37100" y="2876"/>
                    <a:pt x="53388" y="9258"/>
                  </a:cubicBezTo>
                  <a:cubicBezTo>
                    <a:pt x="84153" y="2685"/>
                    <a:pt x="116062" y="11544"/>
                    <a:pt x="146733" y="1447"/>
                  </a:cubicBezTo>
                  <a:cubicBezTo>
                    <a:pt x="152448" y="-363"/>
                    <a:pt x="158925" y="-172"/>
                    <a:pt x="165021" y="399"/>
                  </a:cubicBezTo>
                  <a:cubicBezTo>
                    <a:pt x="172069" y="1066"/>
                    <a:pt x="174831" y="7353"/>
                    <a:pt x="176546" y="14020"/>
                  </a:cubicBezTo>
                  <a:cubicBezTo>
                    <a:pt x="167116" y="16306"/>
                    <a:pt x="158448" y="22497"/>
                    <a:pt x="147876" y="19354"/>
                  </a:cubicBezTo>
                  <a:cubicBezTo>
                    <a:pt x="143399" y="18021"/>
                    <a:pt x="137874" y="18306"/>
                    <a:pt x="133302" y="19735"/>
                  </a:cubicBezTo>
                  <a:cubicBezTo>
                    <a:pt x="93964" y="31356"/>
                    <a:pt x="53197" y="26688"/>
                    <a:pt x="13383" y="32213"/>
                  </a:cubicBezTo>
                  <a:cubicBezTo>
                    <a:pt x="5382" y="23736"/>
                    <a:pt x="-5286" y="16211"/>
                    <a:pt x="3000" y="1257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60E5943A-4860-4B6F-B537-FA2CFFE9F3F2}"/>
                </a:ext>
              </a:extLst>
            </p:cNvPr>
            <p:cNvSpPr/>
            <p:nvPr/>
          </p:nvSpPr>
          <p:spPr>
            <a:xfrm>
              <a:off x="9986494" y="1054236"/>
              <a:ext cx="42413" cy="63010"/>
            </a:xfrm>
            <a:custGeom>
              <a:avLst/>
              <a:gdLst>
                <a:gd name="connsiteX0" fmla="*/ 40938 w 42413"/>
                <a:gd name="connsiteY0" fmla="*/ 34177 h 63010"/>
                <a:gd name="connsiteX1" fmla="*/ 42367 w 42413"/>
                <a:gd name="connsiteY1" fmla="*/ 49703 h 63010"/>
                <a:gd name="connsiteX2" fmla="*/ 35985 w 42413"/>
                <a:gd name="connsiteY2" fmla="*/ 61133 h 63010"/>
                <a:gd name="connsiteX3" fmla="*/ 18364 w 42413"/>
                <a:gd name="connsiteY3" fmla="*/ 62371 h 63010"/>
                <a:gd name="connsiteX4" fmla="*/ 11125 w 42413"/>
                <a:gd name="connsiteY4" fmla="*/ 45797 h 63010"/>
                <a:gd name="connsiteX5" fmla="*/ 3981 w 42413"/>
                <a:gd name="connsiteY5" fmla="*/ 37606 h 63010"/>
                <a:gd name="connsiteX6" fmla="*/ 2266 w 42413"/>
                <a:gd name="connsiteY6" fmla="*/ 21985 h 63010"/>
                <a:gd name="connsiteX7" fmla="*/ 9220 w 42413"/>
                <a:gd name="connsiteY7" fmla="*/ 3697 h 63010"/>
                <a:gd name="connsiteX8" fmla="*/ 22745 w 42413"/>
                <a:gd name="connsiteY8" fmla="*/ 3316 h 63010"/>
                <a:gd name="connsiteX9" fmla="*/ 40938 w 42413"/>
                <a:gd name="connsiteY9" fmla="*/ 34177 h 63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413" h="63010">
                  <a:moveTo>
                    <a:pt x="40938" y="34177"/>
                  </a:moveTo>
                  <a:cubicBezTo>
                    <a:pt x="41414" y="39320"/>
                    <a:pt x="42176" y="44559"/>
                    <a:pt x="42367" y="49703"/>
                  </a:cubicBezTo>
                  <a:cubicBezTo>
                    <a:pt x="42557" y="54941"/>
                    <a:pt x="42462" y="60371"/>
                    <a:pt x="35985" y="61133"/>
                  </a:cubicBezTo>
                  <a:cubicBezTo>
                    <a:pt x="30079" y="61895"/>
                    <a:pt x="23698" y="64085"/>
                    <a:pt x="18364" y="62371"/>
                  </a:cubicBezTo>
                  <a:cubicBezTo>
                    <a:pt x="11982" y="60371"/>
                    <a:pt x="13982" y="51227"/>
                    <a:pt x="11125" y="45797"/>
                  </a:cubicBezTo>
                  <a:cubicBezTo>
                    <a:pt x="9410" y="42559"/>
                    <a:pt x="6362" y="40273"/>
                    <a:pt x="3981" y="37606"/>
                  </a:cubicBezTo>
                  <a:cubicBezTo>
                    <a:pt x="-401" y="32843"/>
                    <a:pt x="-1448" y="27700"/>
                    <a:pt x="2266" y="21985"/>
                  </a:cubicBezTo>
                  <a:cubicBezTo>
                    <a:pt x="1981" y="14746"/>
                    <a:pt x="2933" y="7983"/>
                    <a:pt x="9220" y="3697"/>
                  </a:cubicBezTo>
                  <a:cubicBezTo>
                    <a:pt x="13601" y="-970"/>
                    <a:pt x="18078" y="-1351"/>
                    <a:pt x="22745" y="3316"/>
                  </a:cubicBezTo>
                  <a:cubicBezTo>
                    <a:pt x="28841" y="13603"/>
                    <a:pt x="34937" y="23890"/>
                    <a:pt x="40938" y="34177"/>
                  </a:cubicBezTo>
                  <a:close/>
                </a:path>
              </a:pathLst>
            </a:custGeom>
            <a:solidFill>
              <a:srgbClr val="6BC3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7B92F53D-B880-4691-BFC2-0D38E4CBE681}"/>
                </a:ext>
              </a:extLst>
            </p:cNvPr>
            <p:cNvSpPr/>
            <p:nvPr/>
          </p:nvSpPr>
          <p:spPr>
            <a:xfrm>
              <a:off x="9455075" y="1299804"/>
              <a:ext cx="52649" cy="54546"/>
            </a:xfrm>
            <a:custGeom>
              <a:avLst/>
              <a:gdLst>
                <a:gd name="connsiteX0" fmla="*/ 31337 w 52649"/>
                <a:gd name="connsiteY0" fmla="*/ 5017 h 54546"/>
                <a:gd name="connsiteX1" fmla="*/ 50387 w 52649"/>
                <a:gd name="connsiteY1" fmla="*/ 38545 h 54546"/>
                <a:gd name="connsiteX2" fmla="*/ 41720 w 52649"/>
                <a:gd name="connsiteY2" fmla="*/ 54547 h 54546"/>
                <a:gd name="connsiteX3" fmla="*/ 18955 w 52649"/>
                <a:gd name="connsiteY3" fmla="*/ 36544 h 54546"/>
                <a:gd name="connsiteX4" fmla="*/ 0 w 52649"/>
                <a:gd name="connsiteY4" fmla="*/ 9589 h 54546"/>
                <a:gd name="connsiteX5" fmla="*/ 31337 w 52649"/>
                <a:gd name="connsiteY5" fmla="*/ 5017 h 54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649" h="54546">
                  <a:moveTo>
                    <a:pt x="31337" y="5017"/>
                  </a:moveTo>
                  <a:cubicBezTo>
                    <a:pt x="37719" y="16161"/>
                    <a:pt x="44101" y="27400"/>
                    <a:pt x="50387" y="38545"/>
                  </a:cubicBezTo>
                  <a:cubicBezTo>
                    <a:pt x="56674" y="49689"/>
                    <a:pt x="48578" y="51689"/>
                    <a:pt x="41720" y="54547"/>
                  </a:cubicBezTo>
                  <a:cubicBezTo>
                    <a:pt x="34195" y="48546"/>
                    <a:pt x="26860" y="41974"/>
                    <a:pt x="18955" y="36544"/>
                  </a:cubicBezTo>
                  <a:cubicBezTo>
                    <a:pt x="9525" y="29972"/>
                    <a:pt x="3620" y="20828"/>
                    <a:pt x="0" y="9589"/>
                  </a:cubicBezTo>
                  <a:cubicBezTo>
                    <a:pt x="8763" y="-6318"/>
                    <a:pt x="20383" y="1588"/>
                    <a:pt x="31337" y="5017"/>
                  </a:cubicBezTo>
                  <a:close/>
                </a:path>
              </a:pathLst>
            </a:custGeom>
            <a:solidFill>
              <a:srgbClr val="69C3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B3C2EE74-551D-44D6-8A8B-24BBC26878CD}"/>
                </a:ext>
              </a:extLst>
            </p:cNvPr>
            <p:cNvSpPr/>
            <p:nvPr/>
          </p:nvSpPr>
          <p:spPr>
            <a:xfrm>
              <a:off x="9685389" y="1321497"/>
              <a:ext cx="111728" cy="32227"/>
            </a:xfrm>
            <a:custGeom>
              <a:avLst/>
              <a:gdLst>
                <a:gd name="connsiteX0" fmla="*/ 83439 w 111728"/>
                <a:gd name="connsiteY0" fmla="*/ 25710 h 32227"/>
                <a:gd name="connsiteX1" fmla="*/ 20669 w 111728"/>
                <a:gd name="connsiteY1" fmla="*/ 31806 h 32227"/>
                <a:gd name="connsiteX2" fmla="*/ 0 w 111728"/>
                <a:gd name="connsiteY2" fmla="*/ 26282 h 32227"/>
                <a:gd name="connsiteX3" fmla="*/ 36195 w 111728"/>
                <a:gd name="connsiteY3" fmla="*/ 13899 h 32227"/>
                <a:gd name="connsiteX4" fmla="*/ 50863 w 111728"/>
                <a:gd name="connsiteY4" fmla="*/ 12375 h 32227"/>
                <a:gd name="connsiteX5" fmla="*/ 59245 w 111728"/>
                <a:gd name="connsiteY5" fmla="*/ 19233 h 32227"/>
                <a:gd name="connsiteX6" fmla="*/ 80581 w 111728"/>
                <a:gd name="connsiteY6" fmla="*/ 4850 h 32227"/>
                <a:gd name="connsiteX7" fmla="*/ 111728 w 111728"/>
                <a:gd name="connsiteY7" fmla="*/ 21424 h 32227"/>
                <a:gd name="connsiteX8" fmla="*/ 83439 w 111728"/>
                <a:gd name="connsiteY8" fmla="*/ 25710 h 32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728" h="32227">
                  <a:moveTo>
                    <a:pt x="83439" y="25710"/>
                  </a:moveTo>
                  <a:cubicBezTo>
                    <a:pt x="62484" y="27710"/>
                    <a:pt x="41624" y="29711"/>
                    <a:pt x="20669" y="31806"/>
                  </a:cubicBezTo>
                  <a:cubicBezTo>
                    <a:pt x="13144" y="32568"/>
                    <a:pt x="5810" y="33044"/>
                    <a:pt x="0" y="26282"/>
                  </a:cubicBezTo>
                  <a:cubicBezTo>
                    <a:pt x="9334" y="12756"/>
                    <a:pt x="26479" y="26282"/>
                    <a:pt x="36195" y="13899"/>
                  </a:cubicBezTo>
                  <a:cubicBezTo>
                    <a:pt x="41053" y="13423"/>
                    <a:pt x="46006" y="12947"/>
                    <a:pt x="50863" y="12375"/>
                  </a:cubicBezTo>
                  <a:cubicBezTo>
                    <a:pt x="53626" y="14756"/>
                    <a:pt x="56388" y="17042"/>
                    <a:pt x="59245" y="19233"/>
                  </a:cubicBezTo>
                  <a:cubicBezTo>
                    <a:pt x="66294" y="14375"/>
                    <a:pt x="73247" y="9137"/>
                    <a:pt x="80581" y="4850"/>
                  </a:cubicBezTo>
                  <a:cubicBezTo>
                    <a:pt x="96393" y="-4294"/>
                    <a:pt x="101346" y="-1436"/>
                    <a:pt x="111728" y="21424"/>
                  </a:cubicBezTo>
                  <a:cubicBezTo>
                    <a:pt x="102298" y="22853"/>
                    <a:pt x="92869" y="24281"/>
                    <a:pt x="83439" y="25710"/>
                  </a:cubicBezTo>
                  <a:close/>
                </a:path>
              </a:pathLst>
            </a:custGeom>
            <a:solidFill>
              <a:srgbClr val="7DC9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2FC9703-1BB7-4EDF-86BD-8EA0C31E01DB}"/>
                </a:ext>
              </a:extLst>
            </p:cNvPr>
            <p:cNvSpPr/>
            <p:nvPr/>
          </p:nvSpPr>
          <p:spPr>
            <a:xfrm>
              <a:off x="9449200" y="741324"/>
              <a:ext cx="73407" cy="51623"/>
            </a:xfrm>
            <a:custGeom>
              <a:avLst/>
              <a:gdLst>
                <a:gd name="connsiteX0" fmla="*/ 73407 w 73407"/>
                <a:gd name="connsiteY0" fmla="*/ 2474 h 51623"/>
                <a:gd name="connsiteX1" fmla="*/ 46737 w 73407"/>
                <a:gd name="connsiteY1" fmla="*/ 30764 h 51623"/>
                <a:gd name="connsiteX2" fmla="*/ 3113 w 73407"/>
                <a:gd name="connsiteY2" fmla="*/ 51623 h 51623"/>
                <a:gd name="connsiteX3" fmla="*/ 160 w 73407"/>
                <a:gd name="connsiteY3" fmla="*/ 46385 h 51623"/>
                <a:gd name="connsiteX4" fmla="*/ 2160 w 73407"/>
                <a:gd name="connsiteY4" fmla="*/ 43337 h 51623"/>
                <a:gd name="connsiteX5" fmla="*/ 2256 w 73407"/>
                <a:gd name="connsiteY5" fmla="*/ 43337 h 51623"/>
                <a:gd name="connsiteX6" fmla="*/ 8256 w 73407"/>
                <a:gd name="connsiteY6" fmla="*/ 34002 h 51623"/>
                <a:gd name="connsiteX7" fmla="*/ 34069 w 73407"/>
                <a:gd name="connsiteY7" fmla="*/ 13523 h 51623"/>
                <a:gd name="connsiteX8" fmla="*/ 57977 w 73407"/>
                <a:gd name="connsiteY8" fmla="*/ 3427 h 51623"/>
                <a:gd name="connsiteX9" fmla="*/ 73407 w 73407"/>
                <a:gd name="connsiteY9" fmla="*/ 2474 h 5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407" h="51623">
                  <a:moveTo>
                    <a:pt x="73407" y="2474"/>
                  </a:moveTo>
                  <a:cubicBezTo>
                    <a:pt x="69407" y="17333"/>
                    <a:pt x="63978" y="29906"/>
                    <a:pt x="46737" y="30764"/>
                  </a:cubicBezTo>
                  <a:cubicBezTo>
                    <a:pt x="30069" y="31621"/>
                    <a:pt x="19591" y="49337"/>
                    <a:pt x="3113" y="51623"/>
                  </a:cubicBezTo>
                  <a:cubicBezTo>
                    <a:pt x="541" y="50099"/>
                    <a:pt x="-411" y="48385"/>
                    <a:pt x="160" y="46385"/>
                  </a:cubicBezTo>
                  <a:cubicBezTo>
                    <a:pt x="732" y="44384"/>
                    <a:pt x="1398" y="43432"/>
                    <a:pt x="2160" y="43337"/>
                  </a:cubicBezTo>
                  <a:lnTo>
                    <a:pt x="2256" y="43337"/>
                  </a:lnTo>
                  <a:cubicBezTo>
                    <a:pt x="5113" y="40955"/>
                    <a:pt x="6828" y="37526"/>
                    <a:pt x="8256" y="34002"/>
                  </a:cubicBezTo>
                  <a:cubicBezTo>
                    <a:pt x="13781" y="22477"/>
                    <a:pt x="21877" y="14762"/>
                    <a:pt x="34069" y="13523"/>
                  </a:cubicBezTo>
                  <a:cubicBezTo>
                    <a:pt x="43118" y="12761"/>
                    <a:pt x="50928" y="9142"/>
                    <a:pt x="57977" y="3427"/>
                  </a:cubicBezTo>
                  <a:cubicBezTo>
                    <a:pt x="63025" y="-288"/>
                    <a:pt x="68073" y="-1526"/>
                    <a:pt x="73407" y="2474"/>
                  </a:cubicBezTo>
                  <a:close/>
                </a:path>
              </a:pathLst>
            </a:custGeom>
            <a:solidFill>
              <a:srgbClr val="5BBF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CAB3A0AA-B4BC-45D9-90C8-E0BCE1C747E3}"/>
                </a:ext>
              </a:extLst>
            </p:cNvPr>
            <p:cNvSpPr/>
            <p:nvPr/>
          </p:nvSpPr>
          <p:spPr>
            <a:xfrm>
              <a:off x="9528893" y="1341794"/>
              <a:ext cx="55440" cy="29989"/>
            </a:xfrm>
            <a:custGeom>
              <a:avLst/>
              <a:gdLst>
                <a:gd name="connsiteX0" fmla="*/ 0 w 55440"/>
                <a:gd name="connsiteY0" fmla="*/ 24749 h 29989"/>
                <a:gd name="connsiteX1" fmla="*/ 30290 w 55440"/>
                <a:gd name="connsiteY1" fmla="*/ 460 h 29989"/>
                <a:gd name="connsiteX2" fmla="*/ 52864 w 55440"/>
                <a:gd name="connsiteY2" fmla="*/ 11033 h 29989"/>
                <a:gd name="connsiteX3" fmla="*/ 53245 w 55440"/>
                <a:gd name="connsiteY3" fmla="*/ 25225 h 29989"/>
                <a:gd name="connsiteX4" fmla="*/ 0 w 55440"/>
                <a:gd name="connsiteY4" fmla="*/ 24749 h 2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440" h="29989">
                  <a:moveTo>
                    <a:pt x="0" y="24749"/>
                  </a:moveTo>
                  <a:cubicBezTo>
                    <a:pt x="3905" y="7508"/>
                    <a:pt x="17907" y="4175"/>
                    <a:pt x="30290" y="460"/>
                  </a:cubicBezTo>
                  <a:cubicBezTo>
                    <a:pt x="38862" y="-2112"/>
                    <a:pt x="45720" y="6746"/>
                    <a:pt x="52864" y="11033"/>
                  </a:cubicBezTo>
                  <a:cubicBezTo>
                    <a:pt x="57817" y="14081"/>
                    <a:pt x="54293" y="20367"/>
                    <a:pt x="53245" y="25225"/>
                  </a:cubicBezTo>
                  <a:cubicBezTo>
                    <a:pt x="35433" y="31130"/>
                    <a:pt x="17621" y="32178"/>
                    <a:pt x="0" y="24749"/>
                  </a:cubicBezTo>
                  <a:close/>
                </a:path>
              </a:pathLst>
            </a:custGeom>
            <a:solidFill>
              <a:srgbClr val="67C2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8DC42534-6984-4BB7-9D4F-9F82F43C18AB}"/>
                </a:ext>
              </a:extLst>
            </p:cNvPr>
            <p:cNvSpPr/>
            <p:nvPr/>
          </p:nvSpPr>
          <p:spPr>
            <a:xfrm>
              <a:off x="9166562" y="988972"/>
              <a:ext cx="50101" cy="42385"/>
            </a:xfrm>
            <a:custGeom>
              <a:avLst/>
              <a:gdLst>
                <a:gd name="connsiteX0" fmla="*/ 50102 w 50101"/>
                <a:gd name="connsiteY0" fmla="*/ 2762 h 42385"/>
                <a:gd name="connsiteX1" fmla="*/ 30671 w 50101"/>
                <a:gd name="connsiteY1" fmla="*/ 42386 h 42385"/>
                <a:gd name="connsiteX2" fmla="*/ 381 w 50101"/>
                <a:gd name="connsiteY2" fmla="*/ 25526 h 42385"/>
                <a:gd name="connsiteX3" fmla="*/ 0 w 50101"/>
                <a:gd name="connsiteY3" fmla="*/ 25241 h 42385"/>
                <a:gd name="connsiteX4" fmla="*/ 7334 w 50101"/>
                <a:gd name="connsiteY4" fmla="*/ 17335 h 42385"/>
                <a:gd name="connsiteX5" fmla="*/ 19907 w 50101"/>
                <a:gd name="connsiteY5" fmla="*/ 5524 h 42385"/>
                <a:gd name="connsiteX6" fmla="*/ 50102 w 50101"/>
                <a:gd name="connsiteY6" fmla="*/ 2762 h 4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101" h="42385">
                  <a:moveTo>
                    <a:pt x="50102" y="2762"/>
                  </a:moveTo>
                  <a:cubicBezTo>
                    <a:pt x="43910" y="15239"/>
                    <a:pt x="37814" y="27812"/>
                    <a:pt x="30671" y="42386"/>
                  </a:cubicBezTo>
                  <a:cubicBezTo>
                    <a:pt x="18764" y="40576"/>
                    <a:pt x="9239" y="33813"/>
                    <a:pt x="381" y="25526"/>
                  </a:cubicBezTo>
                  <a:lnTo>
                    <a:pt x="0" y="25241"/>
                  </a:lnTo>
                  <a:cubicBezTo>
                    <a:pt x="1905" y="22002"/>
                    <a:pt x="4382" y="19430"/>
                    <a:pt x="7334" y="17335"/>
                  </a:cubicBezTo>
                  <a:cubicBezTo>
                    <a:pt x="11525" y="13430"/>
                    <a:pt x="15716" y="9429"/>
                    <a:pt x="19907" y="5524"/>
                  </a:cubicBezTo>
                  <a:cubicBezTo>
                    <a:pt x="29718" y="-1"/>
                    <a:pt x="39624" y="-2191"/>
                    <a:pt x="50102" y="2762"/>
                  </a:cubicBezTo>
                  <a:close/>
                </a:path>
              </a:pathLst>
            </a:custGeom>
            <a:solidFill>
              <a:srgbClr val="66C2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7AF6415C-1235-45FB-8A70-6536924A8EE3}"/>
                </a:ext>
              </a:extLst>
            </p:cNvPr>
            <p:cNvSpPr/>
            <p:nvPr/>
          </p:nvSpPr>
          <p:spPr>
            <a:xfrm>
              <a:off x="9834431" y="898808"/>
              <a:ext cx="27742" cy="57111"/>
            </a:xfrm>
            <a:custGeom>
              <a:avLst/>
              <a:gdLst>
                <a:gd name="connsiteX0" fmla="*/ 27743 w 27742"/>
                <a:gd name="connsiteY0" fmla="*/ 27679 h 57111"/>
                <a:gd name="connsiteX1" fmla="*/ 16027 w 27742"/>
                <a:gd name="connsiteY1" fmla="*/ 57111 h 57111"/>
                <a:gd name="connsiteX2" fmla="*/ 25 w 27742"/>
                <a:gd name="connsiteY2" fmla="*/ 9963 h 57111"/>
                <a:gd name="connsiteX3" fmla="*/ 6597 w 27742"/>
                <a:gd name="connsiteY3" fmla="*/ 1104 h 57111"/>
                <a:gd name="connsiteX4" fmla="*/ 16027 w 27742"/>
                <a:gd name="connsiteY4" fmla="*/ 3867 h 57111"/>
                <a:gd name="connsiteX5" fmla="*/ 26981 w 27742"/>
                <a:gd name="connsiteY5" fmla="*/ 19488 h 57111"/>
                <a:gd name="connsiteX6" fmla="*/ 27743 w 27742"/>
                <a:gd name="connsiteY6" fmla="*/ 27679 h 57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42" h="57111">
                  <a:moveTo>
                    <a:pt x="27743" y="27679"/>
                  </a:moveTo>
                  <a:cubicBezTo>
                    <a:pt x="17741" y="34061"/>
                    <a:pt x="26219" y="48634"/>
                    <a:pt x="16027" y="57111"/>
                  </a:cubicBezTo>
                  <a:cubicBezTo>
                    <a:pt x="5073" y="43395"/>
                    <a:pt x="2406" y="26631"/>
                    <a:pt x="25" y="9963"/>
                  </a:cubicBezTo>
                  <a:cubicBezTo>
                    <a:pt x="-356" y="7391"/>
                    <a:pt x="3740" y="3105"/>
                    <a:pt x="6597" y="1104"/>
                  </a:cubicBezTo>
                  <a:cubicBezTo>
                    <a:pt x="9836" y="-1182"/>
                    <a:pt x="13931" y="247"/>
                    <a:pt x="16027" y="3867"/>
                  </a:cubicBezTo>
                  <a:cubicBezTo>
                    <a:pt x="19265" y="9486"/>
                    <a:pt x="20885" y="16344"/>
                    <a:pt x="26981" y="19488"/>
                  </a:cubicBezTo>
                  <a:cubicBezTo>
                    <a:pt x="27266" y="22250"/>
                    <a:pt x="27457" y="24917"/>
                    <a:pt x="27743" y="27679"/>
                  </a:cubicBezTo>
                  <a:close/>
                </a:path>
              </a:pathLst>
            </a:custGeom>
            <a:solidFill>
              <a:srgbClr val="56BD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3F258D9E-7D5E-43F0-8BCE-C4130F993044}"/>
                </a:ext>
              </a:extLst>
            </p:cNvPr>
            <p:cNvSpPr/>
            <p:nvPr/>
          </p:nvSpPr>
          <p:spPr>
            <a:xfrm>
              <a:off x="9229713" y="1288914"/>
              <a:ext cx="56292" cy="39528"/>
            </a:xfrm>
            <a:custGeom>
              <a:avLst/>
              <a:gdLst>
                <a:gd name="connsiteX0" fmla="*/ 46006 w 56292"/>
                <a:gd name="connsiteY0" fmla="*/ 7239 h 39528"/>
                <a:gd name="connsiteX1" fmla="*/ 56293 w 56292"/>
                <a:gd name="connsiteY1" fmla="*/ 38291 h 39528"/>
                <a:gd name="connsiteX2" fmla="*/ 52769 w 56292"/>
                <a:gd name="connsiteY2" fmla="*/ 39529 h 39528"/>
                <a:gd name="connsiteX3" fmla="*/ 49054 w 56292"/>
                <a:gd name="connsiteY3" fmla="*/ 39338 h 39528"/>
                <a:gd name="connsiteX4" fmla="*/ 38957 w 56292"/>
                <a:gd name="connsiteY4" fmla="*/ 34099 h 39528"/>
                <a:gd name="connsiteX5" fmla="*/ 3048 w 56292"/>
                <a:gd name="connsiteY5" fmla="*/ 27146 h 39528"/>
                <a:gd name="connsiteX6" fmla="*/ 0 w 56292"/>
                <a:gd name="connsiteY6" fmla="*/ 24193 h 39528"/>
                <a:gd name="connsiteX7" fmla="*/ 2096 w 56292"/>
                <a:gd name="connsiteY7" fmla="*/ 20383 h 39528"/>
                <a:gd name="connsiteX8" fmla="*/ 37624 w 56292"/>
                <a:gd name="connsiteY8" fmla="*/ 0 h 39528"/>
                <a:gd name="connsiteX9" fmla="*/ 41243 w 56292"/>
                <a:gd name="connsiteY9" fmla="*/ 857 h 39528"/>
                <a:gd name="connsiteX10" fmla="*/ 45625 w 56292"/>
                <a:gd name="connsiteY10" fmla="*/ 7334 h 39528"/>
                <a:gd name="connsiteX11" fmla="*/ 46006 w 56292"/>
                <a:gd name="connsiteY11" fmla="*/ 7239 h 39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292" h="39528">
                  <a:moveTo>
                    <a:pt x="46006" y="7239"/>
                  </a:moveTo>
                  <a:cubicBezTo>
                    <a:pt x="49435" y="17621"/>
                    <a:pt x="52864" y="27908"/>
                    <a:pt x="56293" y="38291"/>
                  </a:cubicBezTo>
                  <a:lnTo>
                    <a:pt x="52769" y="39529"/>
                  </a:lnTo>
                  <a:lnTo>
                    <a:pt x="49054" y="39338"/>
                  </a:lnTo>
                  <a:cubicBezTo>
                    <a:pt x="46196" y="36385"/>
                    <a:pt x="43053" y="34290"/>
                    <a:pt x="38957" y="34099"/>
                  </a:cubicBezTo>
                  <a:cubicBezTo>
                    <a:pt x="26765" y="33242"/>
                    <a:pt x="14288" y="34385"/>
                    <a:pt x="3048" y="27146"/>
                  </a:cubicBezTo>
                  <a:cubicBezTo>
                    <a:pt x="2096" y="26194"/>
                    <a:pt x="1048" y="25146"/>
                    <a:pt x="0" y="24193"/>
                  </a:cubicBezTo>
                  <a:cubicBezTo>
                    <a:pt x="762" y="22955"/>
                    <a:pt x="1429" y="21622"/>
                    <a:pt x="2096" y="20383"/>
                  </a:cubicBezTo>
                  <a:cubicBezTo>
                    <a:pt x="18097" y="22193"/>
                    <a:pt x="26575" y="8477"/>
                    <a:pt x="37624" y="0"/>
                  </a:cubicBezTo>
                  <a:lnTo>
                    <a:pt x="41243" y="857"/>
                  </a:lnTo>
                  <a:cubicBezTo>
                    <a:pt x="42291" y="3334"/>
                    <a:pt x="43815" y="5524"/>
                    <a:pt x="45625" y="7334"/>
                  </a:cubicBezTo>
                  <a:lnTo>
                    <a:pt x="46006" y="7239"/>
                  </a:lnTo>
                  <a:close/>
                </a:path>
              </a:pathLst>
            </a:custGeom>
            <a:solidFill>
              <a:srgbClr val="64C1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92D985FE-93F6-477C-981C-2E04CB2D5C9A}"/>
                </a:ext>
              </a:extLst>
            </p:cNvPr>
            <p:cNvSpPr/>
            <p:nvPr/>
          </p:nvSpPr>
          <p:spPr>
            <a:xfrm>
              <a:off x="9067106" y="1110876"/>
              <a:ext cx="28466" cy="44021"/>
            </a:xfrm>
            <a:custGeom>
              <a:avLst/>
              <a:gdLst>
                <a:gd name="connsiteX0" fmla="*/ 2968 w 28466"/>
                <a:gd name="connsiteY0" fmla="*/ 3635 h 44021"/>
                <a:gd name="connsiteX1" fmla="*/ 20970 w 28466"/>
                <a:gd name="connsiteY1" fmla="*/ 6302 h 44021"/>
                <a:gd name="connsiteX2" fmla="*/ 26114 w 28466"/>
                <a:gd name="connsiteY2" fmla="*/ 16399 h 44021"/>
                <a:gd name="connsiteX3" fmla="*/ 8493 w 28466"/>
                <a:gd name="connsiteY3" fmla="*/ 44021 h 44021"/>
                <a:gd name="connsiteX4" fmla="*/ 1825 w 28466"/>
                <a:gd name="connsiteY4" fmla="*/ 21828 h 44021"/>
                <a:gd name="connsiteX5" fmla="*/ 2968 w 28466"/>
                <a:gd name="connsiteY5" fmla="*/ 3635 h 4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66" h="44021">
                  <a:moveTo>
                    <a:pt x="2968" y="3635"/>
                  </a:moveTo>
                  <a:cubicBezTo>
                    <a:pt x="9350" y="1444"/>
                    <a:pt x="16113" y="-4556"/>
                    <a:pt x="20970" y="6302"/>
                  </a:cubicBezTo>
                  <a:cubicBezTo>
                    <a:pt x="22494" y="9731"/>
                    <a:pt x="24876" y="12874"/>
                    <a:pt x="26114" y="16399"/>
                  </a:cubicBezTo>
                  <a:cubicBezTo>
                    <a:pt x="31734" y="32305"/>
                    <a:pt x="27828" y="38306"/>
                    <a:pt x="8493" y="44021"/>
                  </a:cubicBezTo>
                  <a:cubicBezTo>
                    <a:pt x="6302" y="36592"/>
                    <a:pt x="4492" y="29067"/>
                    <a:pt x="1825" y="21828"/>
                  </a:cubicBezTo>
                  <a:cubicBezTo>
                    <a:pt x="-461" y="15446"/>
                    <a:pt x="-1128" y="9541"/>
                    <a:pt x="2968" y="3635"/>
                  </a:cubicBezTo>
                  <a:close/>
                </a:path>
              </a:pathLst>
            </a:custGeom>
            <a:solidFill>
              <a:srgbClr val="58BE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52B67BEF-6DC1-40AB-B835-DF174389BEAE}"/>
                </a:ext>
              </a:extLst>
            </p:cNvPr>
            <p:cNvSpPr/>
            <p:nvPr/>
          </p:nvSpPr>
          <p:spPr>
            <a:xfrm>
              <a:off x="9192947" y="1280737"/>
              <a:ext cx="38957" cy="33957"/>
            </a:xfrm>
            <a:custGeom>
              <a:avLst/>
              <a:gdLst>
                <a:gd name="connsiteX0" fmla="*/ 0 w 38957"/>
                <a:gd name="connsiteY0" fmla="*/ 17892 h 33957"/>
                <a:gd name="connsiteX1" fmla="*/ 7525 w 38957"/>
                <a:gd name="connsiteY1" fmla="*/ 1223 h 33957"/>
                <a:gd name="connsiteX2" fmla="*/ 24194 w 38957"/>
                <a:gd name="connsiteY2" fmla="*/ 5700 h 33957"/>
                <a:gd name="connsiteX3" fmla="*/ 38957 w 38957"/>
                <a:gd name="connsiteY3" fmla="*/ 28560 h 33957"/>
                <a:gd name="connsiteX4" fmla="*/ 38957 w 38957"/>
                <a:gd name="connsiteY4" fmla="*/ 28560 h 33957"/>
                <a:gd name="connsiteX5" fmla="*/ 30766 w 38957"/>
                <a:gd name="connsiteY5" fmla="*/ 33418 h 33957"/>
                <a:gd name="connsiteX6" fmla="*/ 16573 w 38957"/>
                <a:gd name="connsiteY6" fmla="*/ 31513 h 33957"/>
                <a:gd name="connsiteX7" fmla="*/ 0 w 38957"/>
                <a:gd name="connsiteY7" fmla="*/ 17892 h 33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957" h="33957">
                  <a:moveTo>
                    <a:pt x="0" y="17892"/>
                  </a:moveTo>
                  <a:cubicBezTo>
                    <a:pt x="762" y="11320"/>
                    <a:pt x="476" y="4271"/>
                    <a:pt x="7525" y="1223"/>
                  </a:cubicBezTo>
                  <a:cubicBezTo>
                    <a:pt x="14002" y="-1539"/>
                    <a:pt x="20098" y="557"/>
                    <a:pt x="24194" y="5700"/>
                  </a:cubicBezTo>
                  <a:cubicBezTo>
                    <a:pt x="29813" y="12653"/>
                    <a:pt x="34100" y="20845"/>
                    <a:pt x="38957" y="28560"/>
                  </a:cubicBezTo>
                  <a:lnTo>
                    <a:pt x="38957" y="28560"/>
                  </a:lnTo>
                  <a:cubicBezTo>
                    <a:pt x="36862" y="31513"/>
                    <a:pt x="34100" y="33132"/>
                    <a:pt x="30766" y="33418"/>
                  </a:cubicBezTo>
                  <a:cubicBezTo>
                    <a:pt x="25908" y="33989"/>
                    <a:pt x="21050" y="34847"/>
                    <a:pt x="16573" y="31513"/>
                  </a:cubicBezTo>
                  <a:cubicBezTo>
                    <a:pt x="9620" y="29132"/>
                    <a:pt x="3429" y="25512"/>
                    <a:pt x="0" y="17892"/>
                  </a:cubicBezTo>
                  <a:close/>
                </a:path>
              </a:pathLst>
            </a:custGeom>
            <a:solidFill>
              <a:srgbClr val="63C1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759DF1C-E9F5-4B2B-A645-F5DCC464AF93}"/>
                </a:ext>
              </a:extLst>
            </p:cNvPr>
            <p:cNvSpPr/>
            <p:nvPr/>
          </p:nvSpPr>
          <p:spPr>
            <a:xfrm>
              <a:off x="10023968" y="1135657"/>
              <a:ext cx="22920" cy="37163"/>
            </a:xfrm>
            <a:custGeom>
              <a:avLst/>
              <a:gdLst>
                <a:gd name="connsiteX0" fmla="*/ 19275 w 22920"/>
                <a:gd name="connsiteY0" fmla="*/ 32290 h 37163"/>
                <a:gd name="connsiteX1" fmla="*/ 9560 w 22920"/>
                <a:gd name="connsiteY1" fmla="*/ 36957 h 37163"/>
                <a:gd name="connsiteX2" fmla="*/ 35 w 22920"/>
                <a:gd name="connsiteY2" fmla="*/ 28861 h 37163"/>
                <a:gd name="connsiteX3" fmla="*/ 15561 w 22920"/>
                <a:gd name="connsiteY3" fmla="*/ 0 h 37163"/>
                <a:gd name="connsiteX4" fmla="*/ 19275 w 22920"/>
                <a:gd name="connsiteY4" fmla="*/ 32290 h 3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20" h="37163">
                  <a:moveTo>
                    <a:pt x="19275" y="32290"/>
                  </a:moveTo>
                  <a:cubicBezTo>
                    <a:pt x="16037" y="33909"/>
                    <a:pt x="12989" y="36195"/>
                    <a:pt x="9560" y="36957"/>
                  </a:cubicBezTo>
                  <a:cubicBezTo>
                    <a:pt x="4035" y="38100"/>
                    <a:pt x="-441" y="34385"/>
                    <a:pt x="35" y="28861"/>
                  </a:cubicBezTo>
                  <a:cubicBezTo>
                    <a:pt x="1273" y="17145"/>
                    <a:pt x="5083" y="6191"/>
                    <a:pt x="15561" y="0"/>
                  </a:cubicBezTo>
                  <a:cubicBezTo>
                    <a:pt x="17275" y="10668"/>
                    <a:pt x="28610" y="20002"/>
                    <a:pt x="19275" y="32290"/>
                  </a:cubicBezTo>
                  <a:close/>
                </a:path>
              </a:pathLst>
            </a:custGeom>
            <a:solidFill>
              <a:srgbClr val="60C0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A0B1F459-A47D-4348-9D66-7E5F6AFEE7F8}"/>
                </a:ext>
              </a:extLst>
            </p:cNvPr>
            <p:cNvSpPr/>
            <p:nvPr/>
          </p:nvSpPr>
          <p:spPr>
            <a:xfrm>
              <a:off x="9186565" y="983923"/>
              <a:ext cx="30098" cy="10572"/>
            </a:xfrm>
            <a:custGeom>
              <a:avLst/>
              <a:gdLst>
                <a:gd name="connsiteX0" fmla="*/ 30099 w 30098"/>
                <a:gd name="connsiteY0" fmla="*/ 7810 h 10572"/>
                <a:gd name="connsiteX1" fmla="*/ 0 w 30098"/>
                <a:gd name="connsiteY1" fmla="*/ 10573 h 10572"/>
                <a:gd name="connsiteX2" fmla="*/ 29337 w 30098"/>
                <a:gd name="connsiteY2" fmla="*/ 0 h 10572"/>
                <a:gd name="connsiteX3" fmla="*/ 30099 w 30098"/>
                <a:gd name="connsiteY3" fmla="*/ 7810 h 1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98" h="10572">
                  <a:moveTo>
                    <a:pt x="30099" y="7810"/>
                  </a:moveTo>
                  <a:cubicBezTo>
                    <a:pt x="20098" y="8763"/>
                    <a:pt x="10001" y="9620"/>
                    <a:pt x="0" y="10573"/>
                  </a:cubicBezTo>
                  <a:cubicBezTo>
                    <a:pt x="7239" y="-1429"/>
                    <a:pt x="19145" y="2191"/>
                    <a:pt x="29337" y="0"/>
                  </a:cubicBezTo>
                  <a:cubicBezTo>
                    <a:pt x="29528" y="2572"/>
                    <a:pt x="29813" y="5143"/>
                    <a:pt x="30099" y="781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0CBCABED-F645-4FE2-B1A1-49D2CF053F8F}"/>
                </a:ext>
              </a:extLst>
            </p:cNvPr>
            <p:cNvSpPr/>
            <p:nvPr/>
          </p:nvSpPr>
          <p:spPr>
            <a:xfrm>
              <a:off x="9528417" y="725384"/>
              <a:ext cx="22669" cy="8837"/>
            </a:xfrm>
            <a:custGeom>
              <a:avLst/>
              <a:gdLst>
                <a:gd name="connsiteX0" fmla="*/ 22670 w 22669"/>
                <a:gd name="connsiteY0" fmla="*/ 126 h 8837"/>
                <a:gd name="connsiteX1" fmla="*/ 0 w 22669"/>
                <a:gd name="connsiteY1" fmla="*/ 8699 h 8837"/>
                <a:gd name="connsiteX2" fmla="*/ 22670 w 22669"/>
                <a:gd name="connsiteY2" fmla="*/ 126 h 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669" h="8837">
                  <a:moveTo>
                    <a:pt x="22670" y="126"/>
                  </a:moveTo>
                  <a:cubicBezTo>
                    <a:pt x="16954" y="8889"/>
                    <a:pt x="8573" y="9175"/>
                    <a:pt x="0" y="8699"/>
                  </a:cubicBezTo>
                  <a:cubicBezTo>
                    <a:pt x="5620" y="-350"/>
                    <a:pt x="14097" y="-255"/>
                    <a:pt x="22670" y="126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98D066B4-FA47-4F62-9630-672E973D5C48}"/>
                </a:ext>
              </a:extLst>
            </p:cNvPr>
            <p:cNvSpPr/>
            <p:nvPr/>
          </p:nvSpPr>
          <p:spPr>
            <a:xfrm>
              <a:off x="10012216" y="1219858"/>
              <a:ext cx="5968" cy="18668"/>
            </a:xfrm>
            <a:custGeom>
              <a:avLst/>
              <a:gdLst>
                <a:gd name="connsiteX0" fmla="*/ 833 w 5968"/>
                <a:gd name="connsiteY0" fmla="*/ 18669 h 18668"/>
                <a:gd name="connsiteX1" fmla="*/ 5786 w 5968"/>
                <a:gd name="connsiteY1" fmla="*/ 0 h 18668"/>
                <a:gd name="connsiteX2" fmla="*/ 833 w 5968"/>
                <a:gd name="connsiteY2" fmla="*/ 18669 h 1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68" h="18668">
                  <a:moveTo>
                    <a:pt x="833" y="18669"/>
                  </a:moveTo>
                  <a:cubicBezTo>
                    <a:pt x="-691" y="11430"/>
                    <a:pt x="-691" y="4667"/>
                    <a:pt x="5786" y="0"/>
                  </a:cubicBezTo>
                  <a:cubicBezTo>
                    <a:pt x="6453" y="6953"/>
                    <a:pt x="5405" y="13335"/>
                    <a:pt x="833" y="18669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E042885B-869E-4FD7-A495-8DFC6C17A27C}"/>
                </a:ext>
              </a:extLst>
            </p:cNvPr>
            <p:cNvSpPr/>
            <p:nvPr/>
          </p:nvSpPr>
          <p:spPr>
            <a:xfrm>
              <a:off x="9209616" y="1310250"/>
              <a:ext cx="17389" cy="7501"/>
            </a:xfrm>
            <a:custGeom>
              <a:avLst/>
              <a:gdLst>
                <a:gd name="connsiteX0" fmla="*/ 0 w 17389"/>
                <a:gd name="connsiteY0" fmla="*/ 2000 h 7501"/>
                <a:gd name="connsiteX1" fmla="*/ 14859 w 17389"/>
                <a:gd name="connsiteY1" fmla="*/ 0 h 7501"/>
                <a:gd name="connsiteX2" fmla="*/ 17336 w 17389"/>
                <a:gd name="connsiteY2" fmla="*/ 4001 h 7501"/>
                <a:gd name="connsiteX3" fmla="*/ 16288 w 17389"/>
                <a:gd name="connsiteY3" fmla="*/ 6668 h 7501"/>
                <a:gd name="connsiteX4" fmla="*/ 0 w 17389"/>
                <a:gd name="connsiteY4" fmla="*/ 200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9" h="7501">
                  <a:moveTo>
                    <a:pt x="0" y="2000"/>
                  </a:moveTo>
                  <a:cubicBezTo>
                    <a:pt x="4953" y="1333"/>
                    <a:pt x="9906" y="667"/>
                    <a:pt x="14859" y="0"/>
                  </a:cubicBezTo>
                  <a:cubicBezTo>
                    <a:pt x="16764" y="1048"/>
                    <a:pt x="17621" y="2381"/>
                    <a:pt x="17336" y="4001"/>
                  </a:cubicBezTo>
                  <a:cubicBezTo>
                    <a:pt x="17145" y="5715"/>
                    <a:pt x="16764" y="6572"/>
                    <a:pt x="16288" y="6668"/>
                  </a:cubicBezTo>
                  <a:cubicBezTo>
                    <a:pt x="10097" y="8477"/>
                    <a:pt x="4477" y="7525"/>
                    <a:pt x="0" y="200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B67394F8-6FA4-4BCE-A554-E9D0A99AA22E}"/>
                </a:ext>
              </a:extLst>
            </p:cNvPr>
            <p:cNvSpPr/>
            <p:nvPr/>
          </p:nvSpPr>
          <p:spPr>
            <a:xfrm>
              <a:off x="9993904" y="1050634"/>
              <a:ext cx="15335" cy="7298"/>
            </a:xfrm>
            <a:custGeom>
              <a:avLst/>
              <a:gdLst>
                <a:gd name="connsiteX0" fmla="*/ 15335 w 15335"/>
                <a:gd name="connsiteY0" fmla="*/ 6917 h 7298"/>
                <a:gd name="connsiteX1" fmla="*/ 1810 w 15335"/>
                <a:gd name="connsiteY1" fmla="*/ 7298 h 7298"/>
                <a:gd name="connsiteX2" fmla="*/ 0 w 15335"/>
                <a:gd name="connsiteY2" fmla="*/ 250 h 7298"/>
                <a:gd name="connsiteX3" fmla="*/ 15335 w 15335"/>
                <a:gd name="connsiteY3" fmla="*/ 6917 h 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35" h="7298">
                  <a:moveTo>
                    <a:pt x="15335" y="6917"/>
                  </a:moveTo>
                  <a:cubicBezTo>
                    <a:pt x="10858" y="7108"/>
                    <a:pt x="6286" y="7203"/>
                    <a:pt x="1810" y="7298"/>
                  </a:cubicBezTo>
                  <a:cubicBezTo>
                    <a:pt x="952" y="5012"/>
                    <a:pt x="381" y="2726"/>
                    <a:pt x="0" y="250"/>
                  </a:cubicBezTo>
                  <a:cubicBezTo>
                    <a:pt x="6286" y="-607"/>
                    <a:pt x="11716" y="536"/>
                    <a:pt x="15335" y="6917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957E9EC7-BF24-4FEE-BEC1-0BFE87116511}"/>
                </a:ext>
              </a:extLst>
            </p:cNvPr>
            <p:cNvSpPr/>
            <p:nvPr/>
          </p:nvSpPr>
          <p:spPr>
            <a:xfrm>
              <a:off x="9423928" y="794852"/>
              <a:ext cx="14668" cy="9905"/>
            </a:xfrm>
            <a:custGeom>
              <a:avLst/>
              <a:gdLst>
                <a:gd name="connsiteX0" fmla="*/ 14669 w 14668"/>
                <a:gd name="connsiteY0" fmla="*/ 8096 h 9905"/>
                <a:gd name="connsiteX1" fmla="*/ 0 w 14668"/>
                <a:gd name="connsiteY1" fmla="*/ 9906 h 9905"/>
                <a:gd name="connsiteX2" fmla="*/ 13811 w 14668"/>
                <a:gd name="connsiteY2" fmla="*/ 0 h 9905"/>
                <a:gd name="connsiteX3" fmla="*/ 14669 w 14668"/>
                <a:gd name="connsiteY3" fmla="*/ 8096 h 9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" h="9905">
                  <a:moveTo>
                    <a:pt x="14669" y="8096"/>
                  </a:moveTo>
                  <a:cubicBezTo>
                    <a:pt x="9811" y="8668"/>
                    <a:pt x="4858" y="9239"/>
                    <a:pt x="0" y="9906"/>
                  </a:cubicBezTo>
                  <a:cubicBezTo>
                    <a:pt x="2381" y="2858"/>
                    <a:pt x="7525" y="571"/>
                    <a:pt x="13811" y="0"/>
                  </a:cubicBezTo>
                  <a:cubicBezTo>
                    <a:pt x="14002" y="2572"/>
                    <a:pt x="14288" y="5334"/>
                    <a:pt x="14669" y="8096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0DF5E392-E3A0-4E88-A187-7604EAA4F43A}"/>
                </a:ext>
              </a:extLst>
            </p:cNvPr>
            <p:cNvSpPr/>
            <p:nvPr/>
          </p:nvSpPr>
          <p:spPr>
            <a:xfrm>
              <a:off x="9437739" y="784755"/>
              <a:ext cx="14668" cy="10001"/>
            </a:xfrm>
            <a:custGeom>
              <a:avLst/>
              <a:gdLst>
                <a:gd name="connsiteX0" fmla="*/ 13716 w 14668"/>
                <a:gd name="connsiteY0" fmla="*/ 0 h 10001"/>
                <a:gd name="connsiteX1" fmla="*/ 14669 w 14668"/>
                <a:gd name="connsiteY1" fmla="*/ 8287 h 10001"/>
                <a:gd name="connsiteX2" fmla="*/ 0 w 14668"/>
                <a:gd name="connsiteY2" fmla="*/ 10001 h 10001"/>
                <a:gd name="connsiteX3" fmla="*/ 13716 w 14668"/>
                <a:gd name="connsiteY3" fmla="*/ 0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" h="10001">
                  <a:moveTo>
                    <a:pt x="13716" y="0"/>
                  </a:moveTo>
                  <a:cubicBezTo>
                    <a:pt x="14002" y="2762"/>
                    <a:pt x="14383" y="5525"/>
                    <a:pt x="14669" y="8287"/>
                  </a:cubicBezTo>
                  <a:cubicBezTo>
                    <a:pt x="9811" y="8858"/>
                    <a:pt x="4858" y="9430"/>
                    <a:pt x="0" y="10001"/>
                  </a:cubicBezTo>
                  <a:cubicBezTo>
                    <a:pt x="2191" y="2858"/>
                    <a:pt x="7620" y="857"/>
                    <a:pt x="13716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2ACEAAEF-D992-451D-97DF-326236C58D1C}"/>
                </a:ext>
              </a:extLst>
            </p:cNvPr>
            <p:cNvSpPr/>
            <p:nvPr/>
          </p:nvSpPr>
          <p:spPr>
            <a:xfrm>
              <a:off x="9507177" y="736273"/>
              <a:ext cx="15430" cy="8477"/>
            </a:xfrm>
            <a:custGeom>
              <a:avLst/>
              <a:gdLst>
                <a:gd name="connsiteX0" fmla="*/ 15430 w 15430"/>
                <a:gd name="connsiteY0" fmla="*/ 7525 h 8477"/>
                <a:gd name="connsiteX1" fmla="*/ 0 w 15430"/>
                <a:gd name="connsiteY1" fmla="*/ 8477 h 8477"/>
                <a:gd name="connsiteX2" fmla="*/ 14954 w 15430"/>
                <a:gd name="connsiteY2" fmla="*/ 0 h 8477"/>
                <a:gd name="connsiteX3" fmla="*/ 15430 w 15430"/>
                <a:gd name="connsiteY3" fmla="*/ 7525 h 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30" h="8477">
                  <a:moveTo>
                    <a:pt x="15430" y="7525"/>
                  </a:moveTo>
                  <a:cubicBezTo>
                    <a:pt x="10287" y="7811"/>
                    <a:pt x="5144" y="8192"/>
                    <a:pt x="0" y="8477"/>
                  </a:cubicBezTo>
                  <a:cubicBezTo>
                    <a:pt x="3239" y="2096"/>
                    <a:pt x="8668" y="95"/>
                    <a:pt x="14954" y="0"/>
                  </a:cubicBezTo>
                  <a:cubicBezTo>
                    <a:pt x="14954" y="2572"/>
                    <a:pt x="15145" y="5048"/>
                    <a:pt x="15430" y="7525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A2D9F119-9B01-4828-BD0B-642FEB2FBB16}"/>
                </a:ext>
              </a:extLst>
            </p:cNvPr>
            <p:cNvSpPr/>
            <p:nvPr/>
          </p:nvSpPr>
          <p:spPr>
            <a:xfrm>
              <a:off x="9557945" y="725415"/>
              <a:ext cx="9429" cy="4376"/>
            </a:xfrm>
            <a:custGeom>
              <a:avLst/>
              <a:gdLst>
                <a:gd name="connsiteX0" fmla="*/ 9430 w 9429"/>
                <a:gd name="connsiteY0" fmla="*/ 4191 h 4376"/>
                <a:gd name="connsiteX1" fmla="*/ 0 w 9429"/>
                <a:gd name="connsiteY1" fmla="*/ 0 h 4376"/>
                <a:gd name="connsiteX2" fmla="*/ 9430 w 9429"/>
                <a:gd name="connsiteY2" fmla="*/ 4191 h 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9" h="4376">
                  <a:moveTo>
                    <a:pt x="9430" y="4191"/>
                  </a:moveTo>
                  <a:cubicBezTo>
                    <a:pt x="5525" y="4953"/>
                    <a:pt x="2477" y="3334"/>
                    <a:pt x="0" y="0"/>
                  </a:cubicBezTo>
                  <a:cubicBezTo>
                    <a:pt x="3143" y="1429"/>
                    <a:pt x="6286" y="2762"/>
                    <a:pt x="9430" y="419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274649D0-E805-4661-9D13-4CAC980E9E39}"/>
                </a:ext>
              </a:extLst>
            </p:cNvPr>
            <p:cNvSpPr/>
            <p:nvPr/>
          </p:nvSpPr>
          <p:spPr>
            <a:xfrm>
              <a:off x="9451551" y="775421"/>
              <a:ext cx="6000" cy="9334"/>
            </a:xfrm>
            <a:custGeom>
              <a:avLst/>
              <a:gdLst>
                <a:gd name="connsiteX0" fmla="*/ 6001 w 6000"/>
                <a:gd name="connsiteY0" fmla="*/ 0 h 9334"/>
                <a:gd name="connsiteX1" fmla="*/ 0 w 6000"/>
                <a:gd name="connsiteY1" fmla="*/ 9335 h 9334"/>
                <a:gd name="connsiteX2" fmla="*/ 6001 w 6000"/>
                <a:gd name="connsiteY2" fmla="*/ 0 h 9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0" h="9334">
                  <a:moveTo>
                    <a:pt x="6001" y="0"/>
                  </a:moveTo>
                  <a:cubicBezTo>
                    <a:pt x="5810" y="4572"/>
                    <a:pt x="3905" y="7620"/>
                    <a:pt x="0" y="9335"/>
                  </a:cubicBezTo>
                  <a:cubicBezTo>
                    <a:pt x="2000" y="6191"/>
                    <a:pt x="4000" y="3048"/>
                    <a:pt x="6001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859DF2F7-3296-4605-9AAA-20A2D4C17735}"/>
                </a:ext>
              </a:extLst>
            </p:cNvPr>
            <p:cNvSpPr/>
            <p:nvPr/>
          </p:nvSpPr>
          <p:spPr>
            <a:xfrm>
              <a:off x="9833694" y="1330919"/>
              <a:ext cx="8286" cy="6381"/>
            </a:xfrm>
            <a:custGeom>
              <a:avLst/>
              <a:gdLst>
                <a:gd name="connsiteX0" fmla="*/ 0 w 8286"/>
                <a:gd name="connsiteY0" fmla="*/ 6382 h 6381"/>
                <a:gd name="connsiteX1" fmla="*/ 8287 w 8286"/>
                <a:gd name="connsiteY1" fmla="*/ 0 h 6381"/>
                <a:gd name="connsiteX2" fmla="*/ 0 w 8286"/>
                <a:gd name="connsiteY2" fmla="*/ 6382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6" h="6381">
                  <a:moveTo>
                    <a:pt x="0" y="6382"/>
                  </a:moveTo>
                  <a:cubicBezTo>
                    <a:pt x="2762" y="4286"/>
                    <a:pt x="5524" y="2096"/>
                    <a:pt x="8287" y="0"/>
                  </a:cubicBezTo>
                  <a:cubicBezTo>
                    <a:pt x="6572" y="3715"/>
                    <a:pt x="4096" y="6382"/>
                    <a:pt x="0" y="6382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F5AD5604-752C-4EDC-ABA7-AB3807CDF954}"/>
                </a:ext>
              </a:extLst>
            </p:cNvPr>
            <p:cNvSpPr/>
            <p:nvPr/>
          </p:nvSpPr>
          <p:spPr>
            <a:xfrm>
              <a:off x="9166658" y="1006307"/>
              <a:ext cx="7334" cy="7905"/>
            </a:xfrm>
            <a:custGeom>
              <a:avLst/>
              <a:gdLst>
                <a:gd name="connsiteX0" fmla="*/ 7334 w 7334"/>
                <a:gd name="connsiteY0" fmla="*/ 0 h 7905"/>
                <a:gd name="connsiteX1" fmla="*/ 0 w 7334"/>
                <a:gd name="connsiteY1" fmla="*/ 7906 h 7905"/>
                <a:gd name="connsiteX2" fmla="*/ 7334 w 7334"/>
                <a:gd name="connsiteY2" fmla="*/ 0 h 7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4" h="7905">
                  <a:moveTo>
                    <a:pt x="7334" y="0"/>
                  </a:moveTo>
                  <a:cubicBezTo>
                    <a:pt x="4858" y="2667"/>
                    <a:pt x="2381" y="5239"/>
                    <a:pt x="0" y="7906"/>
                  </a:cubicBezTo>
                  <a:cubicBezTo>
                    <a:pt x="857" y="3429"/>
                    <a:pt x="3143" y="667"/>
                    <a:pt x="7334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7865630-2601-4CE7-8BA9-3B8D39F9BF68}"/>
                </a:ext>
              </a:extLst>
            </p:cNvPr>
            <p:cNvSpPr/>
            <p:nvPr/>
          </p:nvSpPr>
          <p:spPr>
            <a:xfrm>
              <a:off x="9144464" y="1016594"/>
              <a:ext cx="7048" cy="7810"/>
            </a:xfrm>
            <a:custGeom>
              <a:avLst/>
              <a:gdLst>
                <a:gd name="connsiteX0" fmla="*/ 7048 w 7048"/>
                <a:gd name="connsiteY0" fmla="*/ 0 h 7810"/>
                <a:gd name="connsiteX1" fmla="*/ 0 w 7048"/>
                <a:gd name="connsiteY1" fmla="*/ 7810 h 7810"/>
                <a:gd name="connsiteX2" fmla="*/ 7048 w 7048"/>
                <a:gd name="connsiteY2" fmla="*/ 0 h 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7810">
                  <a:moveTo>
                    <a:pt x="7048" y="0"/>
                  </a:moveTo>
                  <a:cubicBezTo>
                    <a:pt x="4667" y="2572"/>
                    <a:pt x="2381" y="5239"/>
                    <a:pt x="0" y="7810"/>
                  </a:cubicBezTo>
                  <a:cubicBezTo>
                    <a:pt x="2381" y="5239"/>
                    <a:pt x="4667" y="2572"/>
                    <a:pt x="7048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B3722C03-4F43-4BF5-81AC-8C062D358583}"/>
                </a:ext>
              </a:extLst>
            </p:cNvPr>
            <p:cNvSpPr/>
            <p:nvPr/>
          </p:nvSpPr>
          <p:spPr>
            <a:xfrm>
              <a:off x="9116270" y="1027929"/>
              <a:ext cx="6858" cy="8286"/>
            </a:xfrm>
            <a:custGeom>
              <a:avLst/>
              <a:gdLst>
                <a:gd name="connsiteX0" fmla="*/ 6572 w 6858"/>
                <a:gd name="connsiteY0" fmla="*/ 0 h 8286"/>
                <a:gd name="connsiteX1" fmla="*/ 6858 w 6858"/>
                <a:gd name="connsiteY1" fmla="*/ 6477 h 8286"/>
                <a:gd name="connsiteX2" fmla="*/ 0 w 6858"/>
                <a:gd name="connsiteY2" fmla="*/ 8287 h 8286"/>
                <a:gd name="connsiteX3" fmla="*/ 6572 w 6858"/>
                <a:gd name="connsiteY3" fmla="*/ 0 h 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" h="8286">
                  <a:moveTo>
                    <a:pt x="6572" y="0"/>
                  </a:moveTo>
                  <a:cubicBezTo>
                    <a:pt x="6668" y="2191"/>
                    <a:pt x="6763" y="4286"/>
                    <a:pt x="6858" y="6477"/>
                  </a:cubicBezTo>
                  <a:cubicBezTo>
                    <a:pt x="4572" y="7334"/>
                    <a:pt x="2286" y="7906"/>
                    <a:pt x="0" y="8287"/>
                  </a:cubicBezTo>
                  <a:cubicBezTo>
                    <a:pt x="667" y="4096"/>
                    <a:pt x="2858" y="1333"/>
                    <a:pt x="6572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C7CA60BA-4339-4134-9814-AAB791812E66}"/>
                </a:ext>
              </a:extLst>
            </p:cNvPr>
            <p:cNvSpPr/>
            <p:nvPr/>
          </p:nvSpPr>
          <p:spPr>
            <a:xfrm>
              <a:off x="9977045" y="1027834"/>
              <a:ext cx="7048" cy="8191"/>
            </a:xfrm>
            <a:custGeom>
              <a:avLst/>
              <a:gdLst>
                <a:gd name="connsiteX0" fmla="*/ 7048 w 7048"/>
                <a:gd name="connsiteY0" fmla="*/ 8192 h 8191"/>
                <a:gd name="connsiteX1" fmla="*/ 0 w 7048"/>
                <a:gd name="connsiteY1" fmla="*/ 0 h 8191"/>
                <a:gd name="connsiteX2" fmla="*/ 7048 w 7048"/>
                <a:gd name="connsiteY2" fmla="*/ 8192 h 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8191">
                  <a:moveTo>
                    <a:pt x="7048" y="8192"/>
                  </a:moveTo>
                  <a:cubicBezTo>
                    <a:pt x="4763" y="5429"/>
                    <a:pt x="2381" y="2762"/>
                    <a:pt x="0" y="0"/>
                  </a:cubicBezTo>
                  <a:cubicBezTo>
                    <a:pt x="4000" y="1048"/>
                    <a:pt x="6572" y="3619"/>
                    <a:pt x="7048" y="8192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1D28E966-E8D0-400F-A923-307366391F45}"/>
                </a:ext>
              </a:extLst>
            </p:cNvPr>
            <p:cNvSpPr/>
            <p:nvPr/>
          </p:nvSpPr>
          <p:spPr>
            <a:xfrm>
              <a:off x="9986189" y="1042978"/>
              <a:ext cx="7620" cy="7905"/>
            </a:xfrm>
            <a:custGeom>
              <a:avLst/>
              <a:gdLst>
                <a:gd name="connsiteX0" fmla="*/ 7620 w 7620"/>
                <a:gd name="connsiteY0" fmla="*/ 7906 h 7905"/>
                <a:gd name="connsiteX1" fmla="*/ 0 w 7620"/>
                <a:gd name="connsiteY1" fmla="*/ 0 h 7905"/>
                <a:gd name="connsiteX2" fmla="*/ 7620 w 7620"/>
                <a:gd name="connsiteY2" fmla="*/ 7906 h 7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" h="7905">
                  <a:moveTo>
                    <a:pt x="7620" y="7906"/>
                  </a:moveTo>
                  <a:cubicBezTo>
                    <a:pt x="3620" y="6953"/>
                    <a:pt x="1048" y="4381"/>
                    <a:pt x="0" y="0"/>
                  </a:cubicBezTo>
                  <a:cubicBezTo>
                    <a:pt x="2572" y="2572"/>
                    <a:pt x="5048" y="5239"/>
                    <a:pt x="7620" y="7906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623FDFEE-18A3-413B-B30D-5A8D860314BC}"/>
                </a:ext>
              </a:extLst>
            </p:cNvPr>
            <p:cNvSpPr/>
            <p:nvPr/>
          </p:nvSpPr>
          <p:spPr>
            <a:xfrm>
              <a:off x="9268766" y="1322965"/>
              <a:ext cx="10096" cy="5353"/>
            </a:xfrm>
            <a:custGeom>
              <a:avLst/>
              <a:gdLst>
                <a:gd name="connsiteX0" fmla="*/ 0 w 10096"/>
                <a:gd name="connsiteY0" fmla="*/ 48 h 5353"/>
                <a:gd name="connsiteX1" fmla="*/ 10096 w 10096"/>
                <a:gd name="connsiteY1" fmla="*/ 5287 h 5353"/>
                <a:gd name="connsiteX2" fmla="*/ 0 w 10096"/>
                <a:gd name="connsiteY2" fmla="*/ 48 h 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6" h="5353">
                  <a:moveTo>
                    <a:pt x="0" y="48"/>
                  </a:moveTo>
                  <a:cubicBezTo>
                    <a:pt x="4286" y="-333"/>
                    <a:pt x="7525" y="1572"/>
                    <a:pt x="10096" y="5287"/>
                  </a:cubicBezTo>
                  <a:cubicBezTo>
                    <a:pt x="5715" y="5763"/>
                    <a:pt x="2572" y="3667"/>
                    <a:pt x="0" y="48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D70E5B3A-9DE4-4B76-8948-01CC2FB9592B}"/>
                </a:ext>
              </a:extLst>
            </p:cNvPr>
            <p:cNvSpPr/>
            <p:nvPr/>
          </p:nvSpPr>
          <p:spPr>
            <a:xfrm>
              <a:off x="9224475" y="1309202"/>
              <a:ext cx="8381" cy="7810"/>
            </a:xfrm>
            <a:custGeom>
              <a:avLst/>
              <a:gdLst>
                <a:gd name="connsiteX0" fmla="*/ 1429 w 8381"/>
                <a:gd name="connsiteY0" fmla="*/ 7715 h 7810"/>
                <a:gd name="connsiteX1" fmla="*/ 0 w 8381"/>
                <a:gd name="connsiteY1" fmla="*/ 1048 h 7810"/>
                <a:gd name="connsiteX2" fmla="*/ 7525 w 8381"/>
                <a:gd name="connsiteY2" fmla="*/ 0 h 7810"/>
                <a:gd name="connsiteX3" fmla="*/ 8382 w 8381"/>
                <a:gd name="connsiteY3" fmla="*/ 6858 h 7810"/>
                <a:gd name="connsiteX4" fmla="*/ 4953 w 8381"/>
                <a:gd name="connsiteY4" fmla="*/ 7811 h 7810"/>
                <a:gd name="connsiteX5" fmla="*/ 1429 w 8381"/>
                <a:gd name="connsiteY5" fmla="*/ 7715 h 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1" h="7810">
                  <a:moveTo>
                    <a:pt x="1429" y="7715"/>
                  </a:moveTo>
                  <a:cubicBezTo>
                    <a:pt x="857" y="5525"/>
                    <a:pt x="381" y="3334"/>
                    <a:pt x="0" y="1048"/>
                  </a:cubicBezTo>
                  <a:cubicBezTo>
                    <a:pt x="2477" y="667"/>
                    <a:pt x="5048" y="381"/>
                    <a:pt x="7525" y="0"/>
                  </a:cubicBezTo>
                  <a:cubicBezTo>
                    <a:pt x="7810" y="2286"/>
                    <a:pt x="8096" y="4572"/>
                    <a:pt x="8382" y="6858"/>
                  </a:cubicBezTo>
                  <a:cubicBezTo>
                    <a:pt x="8382" y="6858"/>
                    <a:pt x="4953" y="7811"/>
                    <a:pt x="4953" y="7811"/>
                  </a:cubicBezTo>
                  <a:lnTo>
                    <a:pt x="1429" y="7715"/>
                  </a:ln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9A8D07A-8C98-48B6-83E0-3F482A28D23E}"/>
                </a:ext>
              </a:extLst>
            </p:cNvPr>
            <p:cNvSpPr/>
            <p:nvPr/>
          </p:nvSpPr>
          <p:spPr>
            <a:xfrm>
              <a:off x="9118449" y="860191"/>
              <a:ext cx="376728" cy="430705"/>
            </a:xfrm>
            <a:custGeom>
              <a:avLst/>
              <a:gdLst>
                <a:gd name="connsiteX0" fmla="*/ 157555 w 376728"/>
                <a:gd name="connsiteY0" fmla="*/ 124875 h 430705"/>
                <a:gd name="connsiteX1" fmla="*/ 169462 w 376728"/>
                <a:gd name="connsiteY1" fmla="*/ 108683 h 430705"/>
                <a:gd name="connsiteX2" fmla="*/ 209562 w 376728"/>
                <a:gd name="connsiteY2" fmla="*/ 109159 h 430705"/>
                <a:gd name="connsiteX3" fmla="*/ 235375 w 376728"/>
                <a:gd name="connsiteY3" fmla="*/ 88395 h 430705"/>
                <a:gd name="connsiteX4" fmla="*/ 282809 w 376728"/>
                <a:gd name="connsiteY4" fmla="*/ 28578 h 430705"/>
                <a:gd name="connsiteX5" fmla="*/ 315956 w 376728"/>
                <a:gd name="connsiteY5" fmla="*/ 1908 h 430705"/>
                <a:gd name="connsiteX6" fmla="*/ 336816 w 376728"/>
                <a:gd name="connsiteY6" fmla="*/ 2098 h 430705"/>
                <a:gd name="connsiteX7" fmla="*/ 341007 w 376728"/>
                <a:gd name="connsiteY7" fmla="*/ 5813 h 430705"/>
                <a:gd name="connsiteX8" fmla="*/ 337102 w 376728"/>
                <a:gd name="connsiteY8" fmla="*/ 40293 h 430705"/>
                <a:gd name="connsiteX9" fmla="*/ 344341 w 376728"/>
                <a:gd name="connsiteY9" fmla="*/ 70202 h 430705"/>
                <a:gd name="connsiteX10" fmla="*/ 351199 w 376728"/>
                <a:gd name="connsiteY10" fmla="*/ 82203 h 430705"/>
                <a:gd name="connsiteX11" fmla="*/ 361105 w 376728"/>
                <a:gd name="connsiteY11" fmla="*/ 92967 h 430705"/>
                <a:gd name="connsiteX12" fmla="*/ 359104 w 376728"/>
                <a:gd name="connsiteY12" fmla="*/ 112683 h 430705"/>
                <a:gd name="connsiteX13" fmla="*/ 369010 w 376728"/>
                <a:gd name="connsiteY13" fmla="*/ 121065 h 430705"/>
                <a:gd name="connsiteX14" fmla="*/ 376726 w 376728"/>
                <a:gd name="connsiteY14" fmla="*/ 127352 h 430705"/>
                <a:gd name="connsiteX15" fmla="*/ 372916 w 376728"/>
                <a:gd name="connsiteY15" fmla="*/ 132876 h 430705"/>
                <a:gd name="connsiteX16" fmla="*/ 362819 w 376728"/>
                <a:gd name="connsiteY16" fmla="*/ 137639 h 430705"/>
                <a:gd name="connsiteX17" fmla="*/ 330434 w 376728"/>
                <a:gd name="connsiteY17" fmla="*/ 184788 h 430705"/>
                <a:gd name="connsiteX18" fmla="*/ 333958 w 376728"/>
                <a:gd name="connsiteY18" fmla="*/ 199456 h 430705"/>
                <a:gd name="connsiteX19" fmla="*/ 345865 w 376728"/>
                <a:gd name="connsiteY19" fmla="*/ 218697 h 430705"/>
                <a:gd name="connsiteX20" fmla="*/ 344531 w 376728"/>
                <a:gd name="connsiteY20" fmla="*/ 226317 h 430705"/>
                <a:gd name="connsiteX21" fmla="*/ 338435 w 376728"/>
                <a:gd name="connsiteY21" fmla="*/ 227936 h 430705"/>
                <a:gd name="connsiteX22" fmla="*/ 312813 w 376728"/>
                <a:gd name="connsiteY22" fmla="*/ 212124 h 430705"/>
                <a:gd name="connsiteX23" fmla="*/ 301764 w 376728"/>
                <a:gd name="connsiteY23" fmla="*/ 189455 h 430705"/>
                <a:gd name="connsiteX24" fmla="*/ 296049 w 376728"/>
                <a:gd name="connsiteY24" fmla="*/ 181073 h 430705"/>
                <a:gd name="connsiteX25" fmla="*/ 291191 w 376728"/>
                <a:gd name="connsiteY25" fmla="*/ 189645 h 430705"/>
                <a:gd name="connsiteX26" fmla="*/ 286333 w 376728"/>
                <a:gd name="connsiteY26" fmla="*/ 200599 h 430705"/>
                <a:gd name="connsiteX27" fmla="*/ 279666 w 376728"/>
                <a:gd name="connsiteY27" fmla="*/ 166976 h 430705"/>
                <a:gd name="connsiteX28" fmla="*/ 262997 w 376728"/>
                <a:gd name="connsiteY28" fmla="*/ 147164 h 430705"/>
                <a:gd name="connsiteX29" fmla="*/ 259378 w 376728"/>
                <a:gd name="connsiteY29" fmla="*/ 147640 h 430705"/>
                <a:gd name="connsiteX30" fmla="*/ 256044 w 376728"/>
                <a:gd name="connsiteY30" fmla="*/ 153260 h 430705"/>
                <a:gd name="connsiteX31" fmla="*/ 249091 w 376728"/>
                <a:gd name="connsiteY31" fmla="*/ 220983 h 430705"/>
                <a:gd name="connsiteX32" fmla="*/ 246614 w 376728"/>
                <a:gd name="connsiteY32" fmla="*/ 232698 h 430705"/>
                <a:gd name="connsiteX33" fmla="*/ 236327 w 376728"/>
                <a:gd name="connsiteY33" fmla="*/ 255844 h 430705"/>
                <a:gd name="connsiteX34" fmla="*/ 216801 w 376728"/>
                <a:gd name="connsiteY34" fmla="*/ 267465 h 430705"/>
                <a:gd name="connsiteX35" fmla="*/ 210514 w 376728"/>
                <a:gd name="connsiteY35" fmla="*/ 281085 h 430705"/>
                <a:gd name="connsiteX36" fmla="*/ 212419 w 376728"/>
                <a:gd name="connsiteY36" fmla="*/ 305374 h 430705"/>
                <a:gd name="connsiteX37" fmla="*/ 226040 w 376728"/>
                <a:gd name="connsiteY37" fmla="*/ 321662 h 430705"/>
                <a:gd name="connsiteX38" fmla="*/ 240613 w 376728"/>
                <a:gd name="connsiteY38" fmla="*/ 324329 h 430705"/>
                <a:gd name="connsiteX39" fmla="*/ 252520 w 376728"/>
                <a:gd name="connsiteY39" fmla="*/ 335854 h 430705"/>
                <a:gd name="connsiteX40" fmla="*/ 285095 w 376728"/>
                <a:gd name="connsiteY40" fmla="*/ 369573 h 430705"/>
                <a:gd name="connsiteX41" fmla="*/ 293382 w 376728"/>
                <a:gd name="connsiteY41" fmla="*/ 375192 h 430705"/>
                <a:gd name="connsiteX42" fmla="*/ 315385 w 376728"/>
                <a:gd name="connsiteY42" fmla="*/ 392242 h 430705"/>
                <a:gd name="connsiteX43" fmla="*/ 321290 w 376728"/>
                <a:gd name="connsiteY43" fmla="*/ 409197 h 430705"/>
                <a:gd name="connsiteX44" fmla="*/ 305669 w 376728"/>
                <a:gd name="connsiteY44" fmla="*/ 415197 h 430705"/>
                <a:gd name="connsiteX45" fmla="*/ 264045 w 376728"/>
                <a:gd name="connsiteY45" fmla="*/ 385289 h 430705"/>
                <a:gd name="connsiteX46" fmla="*/ 190988 w 376728"/>
                <a:gd name="connsiteY46" fmla="*/ 397957 h 430705"/>
                <a:gd name="connsiteX47" fmla="*/ 181654 w 376728"/>
                <a:gd name="connsiteY47" fmla="*/ 391575 h 430705"/>
                <a:gd name="connsiteX48" fmla="*/ 172795 w 376728"/>
                <a:gd name="connsiteY48" fmla="*/ 399576 h 430705"/>
                <a:gd name="connsiteX49" fmla="*/ 173843 w 376728"/>
                <a:gd name="connsiteY49" fmla="*/ 403386 h 430705"/>
                <a:gd name="connsiteX50" fmla="*/ 156412 w 376728"/>
                <a:gd name="connsiteY50" fmla="*/ 428151 h 430705"/>
                <a:gd name="connsiteX51" fmla="*/ 149078 w 376728"/>
                <a:gd name="connsiteY51" fmla="*/ 429009 h 430705"/>
                <a:gd name="connsiteX52" fmla="*/ 149078 w 376728"/>
                <a:gd name="connsiteY52" fmla="*/ 429009 h 430705"/>
                <a:gd name="connsiteX53" fmla="*/ 132314 w 376728"/>
                <a:gd name="connsiteY53" fmla="*/ 422817 h 430705"/>
                <a:gd name="connsiteX54" fmla="*/ 85070 w 376728"/>
                <a:gd name="connsiteY54" fmla="*/ 387194 h 430705"/>
                <a:gd name="connsiteX55" fmla="*/ 83260 w 376728"/>
                <a:gd name="connsiteY55" fmla="*/ 371192 h 430705"/>
                <a:gd name="connsiteX56" fmla="*/ 53828 w 376728"/>
                <a:gd name="connsiteY56" fmla="*/ 360905 h 430705"/>
                <a:gd name="connsiteX57" fmla="*/ 42874 w 376728"/>
                <a:gd name="connsiteY57" fmla="*/ 371573 h 430705"/>
                <a:gd name="connsiteX58" fmla="*/ 33540 w 376728"/>
                <a:gd name="connsiteY58" fmla="*/ 369192 h 430705"/>
                <a:gd name="connsiteX59" fmla="*/ 11251 w 376728"/>
                <a:gd name="connsiteY59" fmla="*/ 328139 h 430705"/>
                <a:gd name="connsiteX60" fmla="*/ 12 w 376728"/>
                <a:gd name="connsiteY60" fmla="*/ 269846 h 430705"/>
                <a:gd name="connsiteX61" fmla="*/ 10299 w 376728"/>
                <a:gd name="connsiteY61" fmla="*/ 254320 h 430705"/>
                <a:gd name="connsiteX62" fmla="*/ 37636 w 376728"/>
                <a:gd name="connsiteY62" fmla="*/ 219840 h 430705"/>
                <a:gd name="connsiteX63" fmla="*/ 52399 w 376728"/>
                <a:gd name="connsiteY63" fmla="*/ 202504 h 430705"/>
                <a:gd name="connsiteX64" fmla="*/ 52399 w 376728"/>
                <a:gd name="connsiteY64" fmla="*/ 202504 h 430705"/>
                <a:gd name="connsiteX65" fmla="*/ 57638 w 376728"/>
                <a:gd name="connsiteY65" fmla="*/ 189074 h 430705"/>
                <a:gd name="connsiteX66" fmla="*/ 103834 w 376728"/>
                <a:gd name="connsiteY66" fmla="*/ 165833 h 430705"/>
                <a:gd name="connsiteX67" fmla="*/ 120979 w 376728"/>
                <a:gd name="connsiteY67" fmla="*/ 170786 h 430705"/>
                <a:gd name="connsiteX68" fmla="*/ 126123 w 376728"/>
                <a:gd name="connsiteY68" fmla="*/ 174310 h 430705"/>
                <a:gd name="connsiteX69" fmla="*/ 130504 w 376728"/>
                <a:gd name="connsiteY69" fmla="*/ 168309 h 430705"/>
                <a:gd name="connsiteX70" fmla="*/ 134124 w 376728"/>
                <a:gd name="connsiteY70" fmla="*/ 152117 h 430705"/>
                <a:gd name="connsiteX71" fmla="*/ 153269 w 376728"/>
                <a:gd name="connsiteY71" fmla="*/ 146688 h 430705"/>
                <a:gd name="connsiteX72" fmla="*/ 157555 w 376728"/>
                <a:gd name="connsiteY72" fmla="*/ 124875 h 430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76728" h="430705">
                  <a:moveTo>
                    <a:pt x="157555" y="124875"/>
                  </a:moveTo>
                  <a:cubicBezTo>
                    <a:pt x="157841" y="116112"/>
                    <a:pt x="159746" y="107159"/>
                    <a:pt x="169462" y="108683"/>
                  </a:cubicBezTo>
                  <a:cubicBezTo>
                    <a:pt x="182892" y="110778"/>
                    <a:pt x="195751" y="105921"/>
                    <a:pt x="209562" y="109159"/>
                  </a:cubicBezTo>
                  <a:cubicBezTo>
                    <a:pt x="225088" y="112779"/>
                    <a:pt x="234136" y="104968"/>
                    <a:pt x="235375" y="88395"/>
                  </a:cubicBezTo>
                  <a:cubicBezTo>
                    <a:pt x="237946" y="55057"/>
                    <a:pt x="256901" y="38865"/>
                    <a:pt x="282809" y="28578"/>
                  </a:cubicBezTo>
                  <a:cubicBezTo>
                    <a:pt x="291763" y="16576"/>
                    <a:pt x="302240" y="6861"/>
                    <a:pt x="315956" y="1908"/>
                  </a:cubicBezTo>
                  <a:cubicBezTo>
                    <a:pt x="322909" y="-378"/>
                    <a:pt x="329958" y="-950"/>
                    <a:pt x="336816" y="2098"/>
                  </a:cubicBezTo>
                  <a:cubicBezTo>
                    <a:pt x="338149" y="3336"/>
                    <a:pt x="339578" y="4575"/>
                    <a:pt x="341007" y="5813"/>
                  </a:cubicBezTo>
                  <a:cubicBezTo>
                    <a:pt x="332625" y="16290"/>
                    <a:pt x="326148" y="26577"/>
                    <a:pt x="337102" y="40293"/>
                  </a:cubicBezTo>
                  <a:cubicBezTo>
                    <a:pt x="343674" y="48485"/>
                    <a:pt x="347579" y="58296"/>
                    <a:pt x="344341" y="70202"/>
                  </a:cubicBezTo>
                  <a:cubicBezTo>
                    <a:pt x="342817" y="75822"/>
                    <a:pt x="345579" y="81537"/>
                    <a:pt x="351199" y="82203"/>
                  </a:cubicBezTo>
                  <a:cubicBezTo>
                    <a:pt x="357866" y="82965"/>
                    <a:pt x="363295" y="82775"/>
                    <a:pt x="361105" y="92967"/>
                  </a:cubicBezTo>
                  <a:cubicBezTo>
                    <a:pt x="359771" y="99348"/>
                    <a:pt x="359104" y="106111"/>
                    <a:pt x="359104" y="112683"/>
                  </a:cubicBezTo>
                  <a:cubicBezTo>
                    <a:pt x="359104" y="119446"/>
                    <a:pt x="363105" y="121446"/>
                    <a:pt x="369010" y="121065"/>
                  </a:cubicBezTo>
                  <a:cubicBezTo>
                    <a:pt x="372725" y="120780"/>
                    <a:pt x="376345" y="122780"/>
                    <a:pt x="376726" y="127352"/>
                  </a:cubicBezTo>
                  <a:cubicBezTo>
                    <a:pt x="376821" y="129162"/>
                    <a:pt x="374630" y="131733"/>
                    <a:pt x="372916" y="132876"/>
                  </a:cubicBezTo>
                  <a:cubicBezTo>
                    <a:pt x="369772" y="134877"/>
                    <a:pt x="366248" y="136115"/>
                    <a:pt x="362819" y="137639"/>
                  </a:cubicBezTo>
                  <a:cubicBezTo>
                    <a:pt x="343674" y="146402"/>
                    <a:pt x="338340" y="166785"/>
                    <a:pt x="330434" y="184788"/>
                  </a:cubicBezTo>
                  <a:cubicBezTo>
                    <a:pt x="328339" y="189550"/>
                    <a:pt x="329672" y="195741"/>
                    <a:pt x="333958" y="199456"/>
                  </a:cubicBezTo>
                  <a:cubicBezTo>
                    <a:pt x="339769" y="204600"/>
                    <a:pt x="345579" y="209648"/>
                    <a:pt x="345865" y="218697"/>
                  </a:cubicBezTo>
                  <a:cubicBezTo>
                    <a:pt x="345960" y="221268"/>
                    <a:pt x="345865" y="224507"/>
                    <a:pt x="344531" y="226317"/>
                  </a:cubicBezTo>
                  <a:cubicBezTo>
                    <a:pt x="343483" y="227841"/>
                    <a:pt x="339959" y="228793"/>
                    <a:pt x="338435" y="227936"/>
                  </a:cubicBezTo>
                  <a:cubicBezTo>
                    <a:pt x="329767" y="222983"/>
                    <a:pt x="321481" y="216982"/>
                    <a:pt x="312813" y="212124"/>
                  </a:cubicBezTo>
                  <a:cubicBezTo>
                    <a:pt x="304050" y="207171"/>
                    <a:pt x="299764" y="200599"/>
                    <a:pt x="301764" y="189455"/>
                  </a:cubicBezTo>
                  <a:cubicBezTo>
                    <a:pt x="302526" y="185454"/>
                    <a:pt x="300049" y="181263"/>
                    <a:pt x="296049" y="181073"/>
                  </a:cubicBezTo>
                  <a:cubicBezTo>
                    <a:pt x="291001" y="180787"/>
                    <a:pt x="291286" y="185645"/>
                    <a:pt x="291191" y="189645"/>
                  </a:cubicBezTo>
                  <a:cubicBezTo>
                    <a:pt x="291001" y="193360"/>
                    <a:pt x="292048" y="197551"/>
                    <a:pt x="286333" y="200599"/>
                  </a:cubicBezTo>
                  <a:cubicBezTo>
                    <a:pt x="284143" y="189169"/>
                    <a:pt x="283095" y="177644"/>
                    <a:pt x="279666" y="166976"/>
                  </a:cubicBezTo>
                  <a:cubicBezTo>
                    <a:pt x="276904" y="158499"/>
                    <a:pt x="273094" y="149164"/>
                    <a:pt x="262997" y="147164"/>
                  </a:cubicBezTo>
                  <a:cubicBezTo>
                    <a:pt x="261854" y="146973"/>
                    <a:pt x="260044" y="146878"/>
                    <a:pt x="259378" y="147640"/>
                  </a:cubicBezTo>
                  <a:cubicBezTo>
                    <a:pt x="257949" y="149259"/>
                    <a:pt x="255663" y="152688"/>
                    <a:pt x="256044" y="153260"/>
                  </a:cubicBezTo>
                  <a:cubicBezTo>
                    <a:pt x="276713" y="178787"/>
                    <a:pt x="264426" y="200028"/>
                    <a:pt x="249091" y="220983"/>
                  </a:cubicBezTo>
                  <a:cubicBezTo>
                    <a:pt x="248138" y="224888"/>
                    <a:pt x="245947" y="229079"/>
                    <a:pt x="246614" y="232698"/>
                  </a:cubicBezTo>
                  <a:cubicBezTo>
                    <a:pt x="248424" y="243557"/>
                    <a:pt x="245281" y="250986"/>
                    <a:pt x="236327" y="255844"/>
                  </a:cubicBezTo>
                  <a:cubicBezTo>
                    <a:pt x="229755" y="259464"/>
                    <a:pt x="223278" y="263559"/>
                    <a:pt x="216801" y="267465"/>
                  </a:cubicBezTo>
                  <a:cubicBezTo>
                    <a:pt x="211943" y="270417"/>
                    <a:pt x="210229" y="275466"/>
                    <a:pt x="210514" y="281085"/>
                  </a:cubicBezTo>
                  <a:cubicBezTo>
                    <a:pt x="210895" y="289182"/>
                    <a:pt x="211753" y="297278"/>
                    <a:pt x="212419" y="305374"/>
                  </a:cubicBezTo>
                  <a:cubicBezTo>
                    <a:pt x="213277" y="314518"/>
                    <a:pt x="217372" y="320328"/>
                    <a:pt x="226040" y="321662"/>
                  </a:cubicBezTo>
                  <a:cubicBezTo>
                    <a:pt x="230898" y="322424"/>
                    <a:pt x="235756" y="324615"/>
                    <a:pt x="240613" y="324329"/>
                  </a:cubicBezTo>
                  <a:cubicBezTo>
                    <a:pt x="248614" y="323948"/>
                    <a:pt x="251662" y="328139"/>
                    <a:pt x="252520" y="335854"/>
                  </a:cubicBezTo>
                  <a:cubicBezTo>
                    <a:pt x="254901" y="356809"/>
                    <a:pt x="261664" y="372906"/>
                    <a:pt x="285095" y="369573"/>
                  </a:cubicBezTo>
                  <a:cubicBezTo>
                    <a:pt x="289572" y="368906"/>
                    <a:pt x="292429" y="370811"/>
                    <a:pt x="293382" y="375192"/>
                  </a:cubicBezTo>
                  <a:cubicBezTo>
                    <a:pt x="296144" y="388337"/>
                    <a:pt x="305574" y="389385"/>
                    <a:pt x="315385" y="392242"/>
                  </a:cubicBezTo>
                  <a:cubicBezTo>
                    <a:pt x="320433" y="393766"/>
                    <a:pt x="324624" y="401767"/>
                    <a:pt x="321290" y="409197"/>
                  </a:cubicBezTo>
                  <a:cubicBezTo>
                    <a:pt x="318147" y="416055"/>
                    <a:pt x="312432" y="417864"/>
                    <a:pt x="305669" y="415197"/>
                  </a:cubicBezTo>
                  <a:cubicBezTo>
                    <a:pt x="289477" y="409006"/>
                    <a:pt x="274713" y="400624"/>
                    <a:pt x="264045" y="385289"/>
                  </a:cubicBezTo>
                  <a:cubicBezTo>
                    <a:pt x="230898" y="412530"/>
                    <a:pt x="230898" y="412626"/>
                    <a:pt x="190988" y="397957"/>
                  </a:cubicBezTo>
                  <a:cubicBezTo>
                    <a:pt x="187654" y="396719"/>
                    <a:pt x="184987" y="393195"/>
                    <a:pt x="181654" y="391575"/>
                  </a:cubicBezTo>
                  <a:cubicBezTo>
                    <a:pt x="176415" y="389004"/>
                    <a:pt x="172224" y="392909"/>
                    <a:pt x="172795" y="399576"/>
                  </a:cubicBezTo>
                  <a:cubicBezTo>
                    <a:pt x="172891" y="400910"/>
                    <a:pt x="173653" y="402053"/>
                    <a:pt x="173843" y="403386"/>
                  </a:cubicBezTo>
                  <a:cubicBezTo>
                    <a:pt x="176224" y="422627"/>
                    <a:pt x="176224" y="422627"/>
                    <a:pt x="156412" y="428151"/>
                  </a:cubicBezTo>
                  <a:cubicBezTo>
                    <a:pt x="154222" y="431295"/>
                    <a:pt x="151745" y="431485"/>
                    <a:pt x="149078" y="429009"/>
                  </a:cubicBezTo>
                  <a:lnTo>
                    <a:pt x="149078" y="429009"/>
                  </a:lnTo>
                  <a:cubicBezTo>
                    <a:pt x="144601" y="423294"/>
                    <a:pt x="138791" y="422341"/>
                    <a:pt x="132314" y="422817"/>
                  </a:cubicBezTo>
                  <a:cubicBezTo>
                    <a:pt x="108025" y="424532"/>
                    <a:pt x="92595" y="412054"/>
                    <a:pt x="85070" y="387194"/>
                  </a:cubicBezTo>
                  <a:cubicBezTo>
                    <a:pt x="84499" y="381860"/>
                    <a:pt x="84594" y="376240"/>
                    <a:pt x="83260" y="371192"/>
                  </a:cubicBezTo>
                  <a:cubicBezTo>
                    <a:pt x="78403" y="352809"/>
                    <a:pt x="66782" y="348808"/>
                    <a:pt x="53828" y="360905"/>
                  </a:cubicBezTo>
                  <a:cubicBezTo>
                    <a:pt x="50113" y="364334"/>
                    <a:pt x="46875" y="368620"/>
                    <a:pt x="42874" y="371573"/>
                  </a:cubicBezTo>
                  <a:cubicBezTo>
                    <a:pt x="39636" y="373954"/>
                    <a:pt x="34302" y="373287"/>
                    <a:pt x="33540" y="369192"/>
                  </a:cubicBezTo>
                  <a:cubicBezTo>
                    <a:pt x="30492" y="352523"/>
                    <a:pt x="19919" y="341093"/>
                    <a:pt x="11251" y="328139"/>
                  </a:cubicBezTo>
                  <a:cubicBezTo>
                    <a:pt x="-464" y="310613"/>
                    <a:pt x="679" y="289944"/>
                    <a:pt x="12" y="269846"/>
                  </a:cubicBezTo>
                  <a:cubicBezTo>
                    <a:pt x="-274" y="262321"/>
                    <a:pt x="4679" y="256797"/>
                    <a:pt x="10299" y="254320"/>
                  </a:cubicBezTo>
                  <a:cubicBezTo>
                    <a:pt x="25063" y="247843"/>
                    <a:pt x="33349" y="236794"/>
                    <a:pt x="37636" y="219840"/>
                  </a:cubicBezTo>
                  <a:cubicBezTo>
                    <a:pt x="39350" y="213077"/>
                    <a:pt x="47351" y="208219"/>
                    <a:pt x="52399" y="202504"/>
                  </a:cubicBezTo>
                  <a:lnTo>
                    <a:pt x="52399" y="202504"/>
                  </a:lnTo>
                  <a:cubicBezTo>
                    <a:pt x="52495" y="196980"/>
                    <a:pt x="54019" y="188026"/>
                    <a:pt x="57638" y="189074"/>
                  </a:cubicBezTo>
                  <a:cubicBezTo>
                    <a:pt x="79546" y="195265"/>
                    <a:pt x="92119" y="183264"/>
                    <a:pt x="103834" y="165833"/>
                  </a:cubicBezTo>
                  <a:cubicBezTo>
                    <a:pt x="110407" y="155927"/>
                    <a:pt x="111645" y="156594"/>
                    <a:pt x="120979" y="170786"/>
                  </a:cubicBezTo>
                  <a:cubicBezTo>
                    <a:pt x="122503" y="173167"/>
                    <a:pt x="123456" y="175834"/>
                    <a:pt x="126123" y="174310"/>
                  </a:cubicBezTo>
                  <a:cubicBezTo>
                    <a:pt x="128028" y="173262"/>
                    <a:pt x="129457" y="170595"/>
                    <a:pt x="130504" y="168309"/>
                  </a:cubicBezTo>
                  <a:cubicBezTo>
                    <a:pt x="132981" y="162880"/>
                    <a:pt x="127933" y="150021"/>
                    <a:pt x="134124" y="152117"/>
                  </a:cubicBezTo>
                  <a:cubicBezTo>
                    <a:pt x="143363" y="155165"/>
                    <a:pt x="147173" y="150402"/>
                    <a:pt x="153269" y="146688"/>
                  </a:cubicBezTo>
                  <a:cubicBezTo>
                    <a:pt x="164604" y="139639"/>
                    <a:pt x="164794" y="140020"/>
                    <a:pt x="157555" y="124875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AEF0F28C-1FC1-43AC-88FD-2EE41CD506DC}"/>
                </a:ext>
              </a:extLst>
            </p:cNvPr>
            <p:cNvSpPr/>
            <p:nvPr/>
          </p:nvSpPr>
          <p:spPr>
            <a:xfrm>
              <a:off x="9401259" y="748000"/>
              <a:ext cx="390586" cy="471331"/>
            </a:xfrm>
            <a:custGeom>
              <a:avLst/>
              <a:gdLst>
                <a:gd name="connsiteX0" fmla="*/ 35909 w 390586"/>
                <a:gd name="connsiteY0" fmla="*/ 120480 h 471331"/>
                <a:gd name="connsiteX1" fmla="*/ 0 w 390586"/>
                <a:gd name="connsiteY1" fmla="*/ 140768 h 471331"/>
                <a:gd name="connsiteX2" fmla="*/ 24098 w 390586"/>
                <a:gd name="connsiteY2" fmla="*/ 89905 h 471331"/>
                <a:gd name="connsiteX3" fmla="*/ 36957 w 390586"/>
                <a:gd name="connsiteY3" fmla="*/ 54757 h 471331"/>
                <a:gd name="connsiteX4" fmla="*/ 116491 w 390586"/>
                <a:gd name="connsiteY4" fmla="*/ 27611 h 471331"/>
                <a:gd name="connsiteX5" fmla="*/ 123539 w 390586"/>
                <a:gd name="connsiteY5" fmla="*/ 19039 h 471331"/>
                <a:gd name="connsiteX6" fmla="*/ 161544 w 390586"/>
                <a:gd name="connsiteY6" fmla="*/ 3799 h 471331"/>
                <a:gd name="connsiteX7" fmla="*/ 198501 w 390586"/>
                <a:gd name="connsiteY7" fmla="*/ 19896 h 471331"/>
                <a:gd name="connsiteX8" fmla="*/ 200406 w 390586"/>
                <a:gd name="connsiteY8" fmla="*/ 25039 h 471331"/>
                <a:gd name="connsiteX9" fmla="*/ 209264 w 390586"/>
                <a:gd name="connsiteY9" fmla="*/ 87523 h 471331"/>
                <a:gd name="connsiteX10" fmla="*/ 215455 w 390586"/>
                <a:gd name="connsiteY10" fmla="*/ 94096 h 471331"/>
                <a:gd name="connsiteX11" fmla="*/ 208026 w 390586"/>
                <a:gd name="connsiteY11" fmla="*/ 83904 h 471331"/>
                <a:gd name="connsiteX12" fmla="*/ 243078 w 390586"/>
                <a:gd name="connsiteY12" fmla="*/ 72950 h 471331"/>
                <a:gd name="connsiteX13" fmla="*/ 368713 w 390586"/>
                <a:gd name="connsiteY13" fmla="*/ 164104 h 471331"/>
                <a:gd name="connsiteX14" fmla="*/ 376142 w 390586"/>
                <a:gd name="connsiteY14" fmla="*/ 172296 h 471331"/>
                <a:gd name="connsiteX15" fmla="*/ 386429 w 390586"/>
                <a:gd name="connsiteY15" fmla="*/ 193537 h 471331"/>
                <a:gd name="connsiteX16" fmla="*/ 381953 w 390586"/>
                <a:gd name="connsiteY16" fmla="*/ 238685 h 471331"/>
                <a:gd name="connsiteX17" fmla="*/ 340614 w 390586"/>
                <a:gd name="connsiteY17" fmla="*/ 227350 h 471331"/>
                <a:gd name="connsiteX18" fmla="*/ 347567 w 390586"/>
                <a:gd name="connsiteY18" fmla="*/ 290501 h 471331"/>
                <a:gd name="connsiteX19" fmla="*/ 344519 w 390586"/>
                <a:gd name="connsiteY19" fmla="*/ 334316 h 471331"/>
                <a:gd name="connsiteX20" fmla="*/ 339757 w 390586"/>
                <a:gd name="connsiteY20" fmla="*/ 350128 h 471331"/>
                <a:gd name="connsiteX21" fmla="*/ 345186 w 390586"/>
                <a:gd name="connsiteY21" fmla="*/ 398038 h 471331"/>
                <a:gd name="connsiteX22" fmla="*/ 274891 w 390586"/>
                <a:gd name="connsiteY22" fmla="*/ 459951 h 471331"/>
                <a:gd name="connsiteX23" fmla="*/ 233743 w 390586"/>
                <a:gd name="connsiteY23" fmla="*/ 466333 h 471331"/>
                <a:gd name="connsiteX24" fmla="*/ 229267 w 390586"/>
                <a:gd name="connsiteY24" fmla="*/ 454141 h 471331"/>
                <a:gd name="connsiteX25" fmla="*/ 227552 w 390586"/>
                <a:gd name="connsiteY25" fmla="*/ 435091 h 471331"/>
                <a:gd name="connsiteX26" fmla="*/ 215074 w 390586"/>
                <a:gd name="connsiteY26" fmla="*/ 427471 h 471331"/>
                <a:gd name="connsiteX27" fmla="*/ 218503 w 390586"/>
                <a:gd name="connsiteY27" fmla="*/ 411945 h 471331"/>
                <a:gd name="connsiteX28" fmla="*/ 209550 w 390586"/>
                <a:gd name="connsiteY28" fmla="*/ 391371 h 471331"/>
                <a:gd name="connsiteX29" fmla="*/ 212503 w 390586"/>
                <a:gd name="connsiteY29" fmla="*/ 366034 h 471331"/>
                <a:gd name="connsiteX30" fmla="*/ 156400 w 390586"/>
                <a:gd name="connsiteY30" fmla="*/ 353652 h 471331"/>
                <a:gd name="connsiteX31" fmla="*/ 168212 w 390586"/>
                <a:gd name="connsiteY31" fmla="*/ 364796 h 471331"/>
                <a:gd name="connsiteX32" fmla="*/ 163259 w 390586"/>
                <a:gd name="connsiteY32" fmla="*/ 382989 h 471331"/>
                <a:gd name="connsiteX33" fmla="*/ 150495 w 390586"/>
                <a:gd name="connsiteY33" fmla="*/ 407468 h 471331"/>
                <a:gd name="connsiteX34" fmla="*/ 135350 w 390586"/>
                <a:gd name="connsiteY34" fmla="*/ 412135 h 471331"/>
                <a:gd name="connsiteX35" fmla="*/ 122587 w 390586"/>
                <a:gd name="connsiteY35" fmla="*/ 414040 h 471331"/>
                <a:gd name="connsiteX36" fmla="*/ 111062 w 390586"/>
                <a:gd name="connsiteY36" fmla="*/ 406801 h 471331"/>
                <a:gd name="connsiteX37" fmla="*/ 111823 w 390586"/>
                <a:gd name="connsiteY37" fmla="*/ 364415 h 471331"/>
                <a:gd name="connsiteX38" fmla="*/ 131254 w 390586"/>
                <a:gd name="connsiteY38" fmla="*/ 343174 h 471331"/>
                <a:gd name="connsiteX39" fmla="*/ 163639 w 390586"/>
                <a:gd name="connsiteY39" fmla="*/ 337650 h 471331"/>
                <a:gd name="connsiteX40" fmla="*/ 209360 w 390586"/>
                <a:gd name="connsiteY40" fmla="*/ 288882 h 471331"/>
                <a:gd name="connsiteX41" fmla="*/ 218503 w 390586"/>
                <a:gd name="connsiteY41" fmla="*/ 273356 h 471331"/>
                <a:gd name="connsiteX42" fmla="*/ 212788 w 390586"/>
                <a:gd name="connsiteY42" fmla="*/ 241352 h 471331"/>
                <a:gd name="connsiteX43" fmla="*/ 199168 w 390586"/>
                <a:gd name="connsiteY43" fmla="*/ 247353 h 471331"/>
                <a:gd name="connsiteX44" fmla="*/ 185452 w 390586"/>
                <a:gd name="connsiteY44" fmla="*/ 236209 h 471331"/>
                <a:gd name="connsiteX45" fmla="*/ 183642 w 390586"/>
                <a:gd name="connsiteY45" fmla="*/ 212968 h 471331"/>
                <a:gd name="connsiteX46" fmla="*/ 174784 w 390586"/>
                <a:gd name="connsiteY46" fmla="*/ 206491 h 471331"/>
                <a:gd name="connsiteX47" fmla="*/ 165830 w 390586"/>
                <a:gd name="connsiteY47" fmla="*/ 211634 h 471331"/>
                <a:gd name="connsiteX48" fmla="*/ 152400 w 390586"/>
                <a:gd name="connsiteY48" fmla="*/ 240400 h 471331"/>
                <a:gd name="connsiteX49" fmla="*/ 146209 w 390586"/>
                <a:gd name="connsiteY49" fmla="*/ 243829 h 471331"/>
                <a:gd name="connsiteX50" fmla="*/ 142494 w 390586"/>
                <a:gd name="connsiteY50" fmla="*/ 238685 h 471331"/>
                <a:gd name="connsiteX51" fmla="*/ 144875 w 390586"/>
                <a:gd name="connsiteY51" fmla="*/ 211444 h 471331"/>
                <a:gd name="connsiteX52" fmla="*/ 126682 w 390586"/>
                <a:gd name="connsiteY52" fmla="*/ 212301 h 471331"/>
                <a:gd name="connsiteX53" fmla="*/ 110014 w 390586"/>
                <a:gd name="connsiteY53" fmla="*/ 209253 h 471331"/>
                <a:gd name="connsiteX54" fmla="*/ 115443 w 390586"/>
                <a:gd name="connsiteY54" fmla="*/ 195632 h 471331"/>
                <a:gd name="connsiteX55" fmla="*/ 113919 w 390586"/>
                <a:gd name="connsiteY55" fmla="*/ 180106 h 471331"/>
                <a:gd name="connsiteX56" fmla="*/ 105918 w 390586"/>
                <a:gd name="connsiteY56" fmla="*/ 166486 h 471331"/>
                <a:gd name="connsiteX57" fmla="*/ 94869 w 390586"/>
                <a:gd name="connsiteY57" fmla="*/ 119432 h 471331"/>
                <a:gd name="connsiteX58" fmla="*/ 91059 w 390586"/>
                <a:gd name="connsiteY58" fmla="*/ 104097 h 471331"/>
                <a:gd name="connsiteX59" fmla="*/ 58102 w 390586"/>
                <a:gd name="connsiteY59" fmla="*/ 117908 h 471331"/>
                <a:gd name="connsiteX60" fmla="*/ 58102 w 390586"/>
                <a:gd name="connsiteY60" fmla="*/ 117908 h 471331"/>
                <a:gd name="connsiteX61" fmla="*/ 35909 w 390586"/>
                <a:gd name="connsiteY61" fmla="*/ 120480 h 471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90586" h="471331">
                  <a:moveTo>
                    <a:pt x="35909" y="120480"/>
                  </a:moveTo>
                  <a:cubicBezTo>
                    <a:pt x="24003" y="127338"/>
                    <a:pt x="14383" y="138958"/>
                    <a:pt x="0" y="140768"/>
                  </a:cubicBezTo>
                  <a:cubicBezTo>
                    <a:pt x="2572" y="120766"/>
                    <a:pt x="11335" y="104002"/>
                    <a:pt x="24098" y="89905"/>
                  </a:cubicBezTo>
                  <a:cubicBezTo>
                    <a:pt x="33147" y="79903"/>
                    <a:pt x="37243" y="68473"/>
                    <a:pt x="36957" y="54757"/>
                  </a:cubicBezTo>
                  <a:cubicBezTo>
                    <a:pt x="66580" y="56662"/>
                    <a:pt x="89630" y="35422"/>
                    <a:pt x="116491" y="27611"/>
                  </a:cubicBezTo>
                  <a:cubicBezTo>
                    <a:pt x="119348" y="26754"/>
                    <a:pt x="122396" y="22468"/>
                    <a:pt x="123539" y="19039"/>
                  </a:cubicBezTo>
                  <a:cubicBezTo>
                    <a:pt x="131159" y="-1916"/>
                    <a:pt x="143351" y="-3155"/>
                    <a:pt x="161544" y="3799"/>
                  </a:cubicBezTo>
                  <a:cubicBezTo>
                    <a:pt x="174117" y="8656"/>
                    <a:pt x="186595" y="13228"/>
                    <a:pt x="198501" y="19896"/>
                  </a:cubicBezTo>
                  <a:cubicBezTo>
                    <a:pt x="199168" y="21610"/>
                    <a:pt x="199739" y="23325"/>
                    <a:pt x="200406" y="25039"/>
                  </a:cubicBezTo>
                  <a:cubicBezTo>
                    <a:pt x="192691" y="47709"/>
                    <a:pt x="205073" y="66949"/>
                    <a:pt x="209264" y="87523"/>
                  </a:cubicBezTo>
                  <a:cubicBezTo>
                    <a:pt x="211550" y="89428"/>
                    <a:pt x="212503" y="92857"/>
                    <a:pt x="215455" y="94096"/>
                  </a:cubicBezTo>
                  <a:cubicBezTo>
                    <a:pt x="214027" y="89809"/>
                    <a:pt x="208502" y="89143"/>
                    <a:pt x="208026" y="83904"/>
                  </a:cubicBezTo>
                  <a:cubicBezTo>
                    <a:pt x="211074" y="47518"/>
                    <a:pt x="233934" y="63044"/>
                    <a:pt x="243078" y="72950"/>
                  </a:cubicBezTo>
                  <a:cubicBezTo>
                    <a:pt x="279749" y="112479"/>
                    <a:pt x="331661" y="126004"/>
                    <a:pt x="368713" y="164104"/>
                  </a:cubicBezTo>
                  <a:cubicBezTo>
                    <a:pt x="371475" y="166486"/>
                    <a:pt x="373856" y="169343"/>
                    <a:pt x="376142" y="172296"/>
                  </a:cubicBezTo>
                  <a:cubicBezTo>
                    <a:pt x="380714" y="178678"/>
                    <a:pt x="384524" y="185726"/>
                    <a:pt x="386429" y="193537"/>
                  </a:cubicBezTo>
                  <a:cubicBezTo>
                    <a:pt x="390144" y="209158"/>
                    <a:pt x="395288" y="225826"/>
                    <a:pt x="381953" y="238685"/>
                  </a:cubicBezTo>
                  <a:cubicBezTo>
                    <a:pt x="367094" y="252973"/>
                    <a:pt x="359092" y="230208"/>
                    <a:pt x="340614" y="227350"/>
                  </a:cubicBezTo>
                  <a:cubicBezTo>
                    <a:pt x="355378" y="248972"/>
                    <a:pt x="381857" y="267736"/>
                    <a:pt x="347567" y="290501"/>
                  </a:cubicBezTo>
                  <a:cubicBezTo>
                    <a:pt x="343662" y="293073"/>
                    <a:pt x="357854" y="319838"/>
                    <a:pt x="344519" y="334316"/>
                  </a:cubicBezTo>
                  <a:cubicBezTo>
                    <a:pt x="343186" y="339650"/>
                    <a:pt x="341471" y="344889"/>
                    <a:pt x="339757" y="350128"/>
                  </a:cubicBezTo>
                  <a:cubicBezTo>
                    <a:pt x="326136" y="368130"/>
                    <a:pt x="336899" y="382989"/>
                    <a:pt x="345186" y="398038"/>
                  </a:cubicBezTo>
                  <a:cubicBezTo>
                    <a:pt x="331851" y="432328"/>
                    <a:pt x="298228" y="439091"/>
                    <a:pt x="274891" y="459951"/>
                  </a:cubicBezTo>
                  <a:cubicBezTo>
                    <a:pt x="261842" y="467380"/>
                    <a:pt x="249174" y="477572"/>
                    <a:pt x="233743" y="466333"/>
                  </a:cubicBezTo>
                  <a:cubicBezTo>
                    <a:pt x="228790" y="463761"/>
                    <a:pt x="225362" y="459094"/>
                    <a:pt x="229267" y="454141"/>
                  </a:cubicBezTo>
                  <a:cubicBezTo>
                    <a:pt x="235458" y="446330"/>
                    <a:pt x="235458" y="440615"/>
                    <a:pt x="227552" y="435091"/>
                  </a:cubicBezTo>
                  <a:cubicBezTo>
                    <a:pt x="223552" y="432328"/>
                    <a:pt x="219265" y="430042"/>
                    <a:pt x="215074" y="427471"/>
                  </a:cubicBezTo>
                  <a:cubicBezTo>
                    <a:pt x="216313" y="422327"/>
                    <a:pt x="218313" y="417184"/>
                    <a:pt x="218503" y="411945"/>
                  </a:cubicBezTo>
                  <a:cubicBezTo>
                    <a:pt x="218694" y="403849"/>
                    <a:pt x="207073" y="401753"/>
                    <a:pt x="209550" y="391371"/>
                  </a:cubicBezTo>
                  <a:cubicBezTo>
                    <a:pt x="211455" y="383656"/>
                    <a:pt x="211455" y="375369"/>
                    <a:pt x="212503" y="366034"/>
                  </a:cubicBezTo>
                  <a:cubicBezTo>
                    <a:pt x="194786" y="355843"/>
                    <a:pt x="177451" y="345841"/>
                    <a:pt x="156400" y="353652"/>
                  </a:cubicBezTo>
                  <a:cubicBezTo>
                    <a:pt x="156019" y="362986"/>
                    <a:pt x="166116" y="358891"/>
                    <a:pt x="168212" y="364796"/>
                  </a:cubicBezTo>
                  <a:cubicBezTo>
                    <a:pt x="170974" y="372321"/>
                    <a:pt x="166402" y="377274"/>
                    <a:pt x="163259" y="382989"/>
                  </a:cubicBezTo>
                  <a:cubicBezTo>
                    <a:pt x="158687" y="390990"/>
                    <a:pt x="154686" y="399372"/>
                    <a:pt x="150495" y="407468"/>
                  </a:cubicBezTo>
                  <a:cubicBezTo>
                    <a:pt x="146875" y="414421"/>
                    <a:pt x="141827" y="416707"/>
                    <a:pt x="135350" y="412135"/>
                  </a:cubicBezTo>
                  <a:cubicBezTo>
                    <a:pt x="130302" y="408611"/>
                    <a:pt x="127349" y="410516"/>
                    <a:pt x="122587" y="414040"/>
                  </a:cubicBezTo>
                  <a:cubicBezTo>
                    <a:pt x="116872" y="418231"/>
                    <a:pt x="108109" y="411088"/>
                    <a:pt x="111062" y="406801"/>
                  </a:cubicBezTo>
                  <a:cubicBezTo>
                    <a:pt x="121063" y="392323"/>
                    <a:pt x="111919" y="378512"/>
                    <a:pt x="111823" y="364415"/>
                  </a:cubicBezTo>
                  <a:cubicBezTo>
                    <a:pt x="111728" y="348889"/>
                    <a:pt x="116681" y="341460"/>
                    <a:pt x="131254" y="343174"/>
                  </a:cubicBezTo>
                  <a:cubicBezTo>
                    <a:pt x="143065" y="344603"/>
                    <a:pt x="152876" y="339079"/>
                    <a:pt x="163639" y="337650"/>
                  </a:cubicBezTo>
                  <a:cubicBezTo>
                    <a:pt x="190024" y="334221"/>
                    <a:pt x="206597" y="319076"/>
                    <a:pt x="209360" y="288882"/>
                  </a:cubicBezTo>
                  <a:cubicBezTo>
                    <a:pt x="214979" y="285358"/>
                    <a:pt x="221456" y="279738"/>
                    <a:pt x="218503" y="273356"/>
                  </a:cubicBezTo>
                  <a:cubicBezTo>
                    <a:pt x="213836" y="263355"/>
                    <a:pt x="216503" y="252592"/>
                    <a:pt x="212788" y="241352"/>
                  </a:cubicBezTo>
                  <a:cubicBezTo>
                    <a:pt x="207931" y="243543"/>
                    <a:pt x="203644" y="246115"/>
                    <a:pt x="199168" y="247353"/>
                  </a:cubicBezTo>
                  <a:cubicBezTo>
                    <a:pt x="188881" y="250115"/>
                    <a:pt x="184499" y="246781"/>
                    <a:pt x="185452" y="236209"/>
                  </a:cubicBezTo>
                  <a:cubicBezTo>
                    <a:pt x="186214" y="228112"/>
                    <a:pt x="188976" y="220111"/>
                    <a:pt x="183642" y="212968"/>
                  </a:cubicBezTo>
                  <a:cubicBezTo>
                    <a:pt x="181451" y="210015"/>
                    <a:pt x="177927" y="206776"/>
                    <a:pt x="174784" y="206491"/>
                  </a:cubicBezTo>
                  <a:cubicBezTo>
                    <a:pt x="171926" y="206205"/>
                    <a:pt x="167354" y="208777"/>
                    <a:pt x="165830" y="211634"/>
                  </a:cubicBezTo>
                  <a:cubicBezTo>
                    <a:pt x="160877" y="220873"/>
                    <a:pt x="157163" y="230970"/>
                    <a:pt x="152400" y="240400"/>
                  </a:cubicBezTo>
                  <a:cubicBezTo>
                    <a:pt x="151447" y="242305"/>
                    <a:pt x="148304" y="243829"/>
                    <a:pt x="146209" y="243829"/>
                  </a:cubicBezTo>
                  <a:cubicBezTo>
                    <a:pt x="144875" y="243829"/>
                    <a:pt x="142399" y="240400"/>
                    <a:pt x="142494" y="238685"/>
                  </a:cubicBezTo>
                  <a:cubicBezTo>
                    <a:pt x="142970" y="229446"/>
                    <a:pt x="144018" y="220207"/>
                    <a:pt x="144875" y="211444"/>
                  </a:cubicBezTo>
                  <a:cubicBezTo>
                    <a:pt x="137922" y="206681"/>
                    <a:pt x="132683" y="213825"/>
                    <a:pt x="126682" y="212301"/>
                  </a:cubicBezTo>
                  <a:cubicBezTo>
                    <a:pt x="121158" y="210872"/>
                    <a:pt x="113919" y="217921"/>
                    <a:pt x="110014" y="209253"/>
                  </a:cubicBezTo>
                  <a:cubicBezTo>
                    <a:pt x="107347" y="203347"/>
                    <a:pt x="113538" y="200204"/>
                    <a:pt x="115443" y="195632"/>
                  </a:cubicBezTo>
                  <a:cubicBezTo>
                    <a:pt x="117824" y="190203"/>
                    <a:pt x="116205" y="184964"/>
                    <a:pt x="113919" y="180106"/>
                  </a:cubicBezTo>
                  <a:cubicBezTo>
                    <a:pt x="111633" y="175344"/>
                    <a:pt x="109538" y="169819"/>
                    <a:pt x="105918" y="166486"/>
                  </a:cubicBezTo>
                  <a:cubicBezTo>
                    <a:pt x="92107" y="153341"/>
                    <a:pt x="88678" y="138196"/>
                    <a:pt x="94869" y="119432"/>
                  </a:cubicBezTo>
                  <a:cubicBezTo>
                    <a:pt x="96393" y="114860"/>
                    <a:pt x="95631" y="108859"/>
                    <a:pt x="91059" y="104097"/>
                  </a:cubicBezTo>
                  <a:cubicBezTo>
                    <a:pt x="80296" y="108669"/>
                    <a:pt x="69247" y="113241"/>
                    <a:pt x="58102" y="117908"/>
                  </a:cubicBezTo>
                  <a:lnTo>
                    <a:pt x="58102" y="117908"/>
                  </a:lnTo>
                  <a:cubicBezTo>
                    <a:pt x="50197" y="112669"/>
                    <a:pt x="42767" y="113527"/>
                    <a:pt x="35909" y="12048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C04AFC15-A19F-4E06-ABB7-6D8B9F0046E6}"/>
                </a:ext>
              </a:extLst>
            </p:cNvPr>
            <p:cNvSpPr/>
            <p:nvPr/>
          </p:nvSpPr>
          <p:spPr>
            <a:xfrm>
              <a:off x="9454448" y="1201093"/>
              <a:ext cx="252626" cy="142998"/>
            </a:xfrm>
            <a:custGeom>
              <a:avLst/>
              <a:gdLst>
                <a:gd name="connsiteX0" fmla="*/ 180649 w 252626"/>
                <a:gd name="connsiteY0" fmla="*/ 13145 h 142998"/>
                <a:gd name="connsiteX1" fmla="*/ 224369 w 252626"/>
                <a:gd name="connsiteY1" fmla="*/ 0 h 142998"/>
                <a:gd name="connsiteX2" fmla="*/ 247324 w 252626"/>
                <a:gd name="connsiteY2" fmla="*/ 28289 h 142998"/>
                <a:gd name="connsiteX3" fmla="*/ 250753 w 252626"/>
                <a:gd name="connsiteY3" fmla="*/ 119729 h 142998"/>
                <a:gd name="connsiteX4" fmla="*/ 244752 w 252626"/>
                <a:gd name="connsiteY4" fmla="*/ 136684 h 142998"/>
                <a:gd name="connsiteX5" fmla="*/ 230465 w 252626"/>
                <a:gd name="connsiteY5" fmla="*/ 142399 h 142998"/>
                <a:gd name="connsiteX6" fmla="*/ 215225 w 252626"/>
                <a:gd name="connsiteY6" fmla="*/ 140208 h 142998"/>
                <a:gd name="connsiteX7" fmla="*/ 207891 w 252626"/>
                <a:gd name="connsiteY7" fmla="*/ 140875 h 142998"/>
                <a:gd name="connsiteX8" fmla="*/ 184840 w 252626"/>
                <a:gd name="connsiteY8" fmla="*/ 135541 h 142998"/>
                <a:gd name="connsiteX9" fmla="*/ 135405 w 252626"/>
                <a:gd name="connsiteY9" fmla="*/ 127445 h 142998"/>
                <a:gd name="connsiteX10" fmla="*/ 107307 w 252626"/>
                <a:gd name="connsiteY10" fmla="*/ 126587 h 142998"/>
                <a:gd name="connsiteX11" fmla="*/ 69016 w 252626"/>
                <a:gd name="connsiteY11" fmla="*/ 137255 h 142998"/>
                <a:gd name="connsiteX12" fmla="*/ 42537 w 252626"/>
                <a:gd name="connsiteY12" fmla="*/ 104775 h 142998"/>
                <a:gd name="connsiteX13" fmla="*/ 39489 w 252626"/>
                <a:gd name="connsiteY13" fmla="*/ 102584 h 142998"/>
                <a:gd name="connsiteX14" fmla="*/ 27773 w 252626"/>
                <a:gd name="connsiteY14" fmla="*/ 88868 h 142998"/>
                <a:gd name="connsiteX15" fmla="*/ 6532 w 252626"/>
                <a:gd name="connsiteY15" fmla="*/ 83439 h 142998"/>
                <a:gd name="connsiteX16" fmla="*/ 627 w 252626"/>
                <a:gd name="connsiteY16" fmla="*/ 65532 h 142998"/>
                <a:gd name="connsiteX17" fmla="*/ 11295 w 252626"/>
                <a:gd name="connsiteY17" fmla="*/ 44577 h 142998"/>
                <a:gd name="connsiteX18" fmla="*/ 20534 w 252626"/>
                <a:gd name="connsiteY18" fmla="*/ 30099 h 142998"/>
                <a:gd name="connsiteX19" fmla="*/ 29392 w 252626"/>
                <a:gd name="connsiteY19" fmla="*/ 41815 h 142998"/>
                <a:gd name="connsiteX20" fmla="*/ 39012 w 252626"/>
                <a:gd name="connsiteY20" fmla="*/ 47434 h 142998"/>
                <a:gd name="connsiteX21" fmla="*/ 62920 w 252626"/>
                <a:gd name="connsiteY21" fmla="*/ 42291 h 142998"/>
                <a:gd name="connsiteX22" fmla="*/ 83970 w 252626"/>
                <a:gd name="connsiteY22" fmla="*/ 46958 h 142998"/>
                <a:gd name="connsiteX23" fmla="*/ 130262 w 252626"/>
                <a:gd name="connsiteY23" fmla="*/ 35147 h 142998"/>
                <a:gd name="connsiteX24" fmla="*/ 130833 w 252626"/>
                <a:gd name="connsiteY24" fmla="*/ 37909 h 142998"/>
                <a:gd name="connsiteX25" fmla="*/ 130262 w 252626"/>
                <a:gd name="connsiteY25" fmla="*/ 35147 h 142998"/>
                <a:gd name="connsiteX26" fmla="*/ 136072 w 252626"/>
                <a:gd name="connsiteY26" fmla="*/ 19241 h 142998"/>
                <a:gd name="connsiteX27" fmla="*/ 161599 w 252626"/>
                <a:gd name="connsiteY27" fmla="*/ 23051 h 142998"/>
                <a:gd name="connsiteX28" fmla="*/ 180649 w 252626"/>
                <a:gd name="connsiteY28" fmla="*/ 13145 h 142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52626" h="142998">
                  <a:moveTo>
                    <a:pt x="180649" y="13145"/>
                  </a:moveTo>
                  <a:cubicBezTo>
                    <a:pt x="195222" y="8763"/>
                    <a:pt x="209796" y="4381"/>
                    <a:pt x="224369" y="0"/>
                  </a:cubicBezTo>
                  <a:cubicBezTo>
                    <a:pt x="238561" y="3143"/>
                    <a:pt x="246372" y="14954"/>
                    <a:pt x="247324" y="28289"/>
                  </a:cubicBezTo>
                  <a:cubicBezTo>
                    <a:pt x="249515" y="58674"/>
                    <a:pt x="255706" y="88964"/>
                    <a:pt x="250753" y="119729"/>
                  </a:cubicBezTo>
                  <a:cubicBezTo>
                    <a:pt x="248753" y="125349"/>
                    <a:pt x="246753" y="131064"/>
                    <a:pt x="244752" y="136684"/>
                  </a:cubicBezTo>
                  <a:cubicBezTo>
                    <a:pt x="241133" y="141922"/>
                    <a:pt x="235608" y="141732"/>
                    <a:pt x="230465" y="142399"/>
                  </a:cubicBezTo>
                  <a:cubicBezTo>
                    <a:pt x="225226" y="142875"/>
                    <a:pt x="219892" y="144209"/>
                    <a:pt x="215225" y="140208"/>
                  </a:cubicBezTo>
                  <a:cubicBezTo>
                    <a:pt x="212748" y="140399"/>
                    <a:pt x="210367" y="140684"/>
                    <a:pt x="207891" y="140875"/>
                  </a:cubicBezTo>
                  <a:cubicBezTo>
                    <a:pt x="201223" y="134017"/>
                    <a:pt x="191603" y="142018"/>
                    <a:pt x="184840" y="135541"/>
                  </a:cubicBezTo>
                  <a:cubicBezTo>
                    <a:pt x="167790" y="137541"/>
                    <a:pt x="150931" y="140303"/>
                    <a:pt x="135405" y="127445"/>
                  </a:cubicBezTo>
                  <a:cubicBezTo>
                    <a:pt x="127023" y="120587"/>
                    <a:pt x="117213" y="124682"/>
                    <a:pt x="107307" y="126587"/>
                  </a:cubicBezTo>
                  <a:cubicBezTo>
                    <a:pt x="94162" y="129159"/>
                    <a:pt x="83399" y="142970"/>
                    <a:pt x="69016" y="137255"/>
                  </a:cubicBezTo>
                  <a:cubicBezTo>
                    <a:pt x="55205" y="131826"/>
                    <a:pt x="53109" y="113919"/>
                    <a:pt x="42537" y="104775"/>
                  </a:cubicBezTo>
                  <a:cubicBezTo>
                    <a:pt x="41584" y="103918"/>
                    <a:pt x="40441" y="103251"/>
                    <a:pt x="39489" y="102584"/>
                  </a:cubicBezTo>
                  <a:cubicBezTo>
                    <a:pt x="37679" y="95822"/>
                    <a:pt x="35298" y="89821"/>
                    <a:pt x="27773" y="88868"/>
                  </a:cubicBezTo>
                  <a:cubicBezTo>
                    <a:pt x="20534" y="87916"/>
                    <a:pt x="12819" y="89154"/>
                    <a:pt x="6532" y="83439"/>
                  </a:cubicBezTo>
                  <a:cubicBezTo>
                    <a:pt x="1293" y="78581"/>
                    <a:pt x="-1278" y="72390"/>
                    <a:pt x="627" y="65532"/>
                  </a:cubicBezTo>
                  <a:cubicBezTo>
                    <a:pt x="2722" y="57912"/>
                    <a:pt x="10533" y="53626"/>
                    <a:pt x="11295" y="44577"/>
                  </a:cubicBezTo>
                  <a:cubicBezTo>
                    <a:pt x="11866" y="38005"/>
                    <a:pt x="13104" y="29813"/>
                    <a:pt x="20534" y="30099"/>
                  </a:cubicBezTo>
                  <a:cubicBezTo>
                    <a:pt x="23582" y="30194"/>
                    <a:pt x="25963" y="38291"/>
                    <a:pt x="29392" y="41815"/>
                  </a:cubicBezTo>
                  <a:cubicBezTo>
                    <a:pt x="31964" y="44482"/>
                    <a:pt x="35679" y="46101"/>
                    <a:pt x="39012" y="47434"/>
                  </a:cubicBezTo>
                  <a:cubicBezTo>
                    <a:pt x="47680" y="50768"/>
                    <a:pt x="52728" y="36100"/>
                    <a:pt x="62920" y="42291"/>
                  </a:cubicBezTo>
                  <a:cubicBezTo>
                    <a:pt x="69016" y="46006"/>
                    <a:pt x="78541" y="49625"/>
                    <a:pt x="83970" y="46958"/>
                  </a:cubicBezTo>
                  <a:cubicBezTo>
                    <a:pt x="99020" y="39624"/>
                    <a:pt x="115593" y="42101"/>
                    <a:pt x="130262" y="35147"/>
                  </a:cubicBezTo>
                  <a:cubicBezTo>
                    <a:pt x="130643" y="37052"/>
                    <a:pt x="130833" y="37909"/>
                    <a:pt x="130833" y="37909"/>
                  </a:cubicBezTo>
                  <a:cubicBezTo>
                    <a:pt x="133596" y="36385"/>
                    <a:pt x="133405" y="35433"/>
                    <a:pt x="130262" y="35147"/>
                  </a:cubicBezTo>
                  <a:cubicBezTo>
                    <a:pt x="127023" y="21431"/>
                    <a:pt x="128262" y="18098"/>
                    <a:pt x="136072" y="19241"/>
                  </a:cubicBezTo>
                  <a:cubicBezTo>
                    <a:pt x="144645" y="20479"/>
                    <a:pt x="153027" y="22670"/>
                    <a:pt x="161599" y="23051"/>
                  </a:cubicBezTo>
                  <a:cubicBezTo>
                    <a:pt x="169124" y="23527"/>
                    <a:pt x="176553" y="21526"/>
                    <a:pt x="180649" y="13145"/>
                  </a:cubicBezTo>
                  <a:close/>
                </a:path>
              </a:pathLst>
            </a:custGeom>
            <a:solidFill>
              <a:srgbClr val="B4D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7EC6DFED-555C-4888-B7E1-8248E19998C2}"/>
                </a:ext>
              </a:extLst>
            </p:cNvPr>
            <p:cNvSpPr/>
            <p:nvPr/>
          </p:nvSpPr>
          <p:spPr>
            <a:xfrm>
              <a:off x="9600045" y="1025452"/>
              <a:ext cx="10572" cy="11525"/>
            </a:xfrm>
            <a:custGeom>
              <a:avLst/>
              <a:gdLst>
                <a:gd name="connsiteX0" fmla="*/ 0 w 10572"/>
                <a:gd name="connsiteY0" fmla="*/ 2857 h 11525"/>
                <a:gd name="connsiteX1" fmla="*/ 1048 w 10572"/>
                <a:gd name="connsiteY1" fmla="*/ 0 h 11525"/>
                <a:gd name="connsiteX2" fmla="*/ 6763 w 10572"/>
                <a:gd name="connsiteY2" fmla="*/ 1143 h 11525"/>
                <a:gd name="connsiteX3" fmla="*/ 10573 w 10572"/>
                <a:gd name="connsiteY3" fmla="*/ 11525 h 11525"/>
                <a:gd name="connsiteX4" fmla="*/ 4286 w 10572"/>
                <a:gd name="connsiteY4" fmla="*/ 8477 h 11525"/>
                <a:gd name="connsiteX5" fmla="*/ 0 w 10572"/>
                <a:gd name="connsiteY5" fmla="*/ 2857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2" h="11525">
                  <a:moveTo>
                    <a:pt x="0" y="2857"/>
                  </a:moveTo>
                  <a:cubicBezTo>
                    <a:pt x="381" y="1905"/>
                    <a:pt x="762" y="0"/>
                    <a:pt x="1048" y="0"/>
                  </a:cubicBezTo>
                  <a:cubicBezTo>
                    <a:pt x="3048" y="95"/>
                    <a:pt x="6001" y="-95"/>
                    <a:pt x="6763" y="1143"/>
                  </a:cubicBezTo>
                  <a:cubicBezTo>
                    <a:pt x="8572" y="4191"/>
                    <a:pt x="9430" y="8001"/>
                    <a:pt x="10573" y="11525"/>
                  </a:cubicBezTo>
                  <a:cubicBezTo>
                    <a:pt x="8477" y="10573"/>
                    <a:pt x="6096" y="9906"/>
                    <a:pt x="4286" y="8477"/>
                  </a:cubicBezTo>
                  <a:cubicBezTo>
                    <a:pt x="2572" y="6953"/>
                    <a:pt x="1429" y="4763"/>
                    <a:pt x="0" y="2857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51DC75CE-BDCE-411A-8BEF-7EBFF2638CEB}"/>
                </a:ext>
              </a:extLst>
            </p:cNvPr>
            <p:cNvSpPr/>
            <p:nvPr/>
          </p:nvSpPr>
          <p:spPr>
            <a:xfrm>
              <a:off x="9607665" y="1175516"/>
              <a:ext cx="8820" cy="13398"/>
            </a:xfrm>
            <a:custGeom>
              <a:avLst/>
              <a:gdLst>
                <a:gd name="connsiteX0" fmla="*/ 8096 w 8820"/>
                <a:gd name="connsiteY0" fmla="*/ 6813 h 13398"/>
                <a:gd name="connsiteX1" fmla="*/ 4477 w 8820"/>
                <a:gd name="connsiteY1" fmla="*/ 13385 h 13398"/>
                <a:gd name="connsiteX2" fmla="*/ 0 w 8820"/>
                <a:gd name="connsiteY2" fmla="*/ 10908 h 13398"/>
                <a:gd name="connsiteX3" fmla="*/ 5810 w 8820"/>
                <a:gd name="connsiteY3" fmla="*/ 1955 h 13398"/>
                <a:gd name="connsiteX4" fmla="*/ 8096 w 8820"/>
                <a:gd name="connsiteY4" fmla="*/ 6813 h 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20" h="13398">
                  <a:moveTo>
                    <a:pt x="8096" y="6813"/>
                  </a:moveTo>
                  <a:cubicBezTo>
                    <a:pt x="7810" y="7289"/>
                    <a:pt x="6382" y="10432"/>
                    <a:pt x="4477" y="13385"/>
                  </a:cubicBezTo>
                  <a:cubicBezTo>
                    <a:pt x="4286" y="13575"/>
                    <a:pt x="1524" y="11766"/>
                    <a:pt x="0" y="10908"/>
                  </a:cubicBezTo>
                  <a:cubicBezTo>
                    <a:pt x="1905" y="7956"/>
                    <a:pt x="3620" y="4717"/>
                    <a:pt x="5810" y="1955"/>
                  </a:cubicBezTo>
                  <a:cubicBezTo>
                    <a:pt x="8477" y="-1474"/>
                    <a:pt x="9716" y="-712"/>
                    <a:pt x="8096" y="6813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C6A46F69-36F9-4EF3-819F-7FBDC3D4287B}"/>
                </a:ext>
              </a:extLst>
            </p:cNvPr>
            <p:cNvSpPr/>
            <p:nvPr/>
          </p:nvSpPr>
          <p:spPr>
            <a:xfrm>
              <a:off x="9267528" y="1288057"/>
              <a:ext cx="7905" cy="8191"/>
            </a:xfrm>
            <a:custGeom>
              <a:avLst/>
              <a:gdLst>
                <a:gd name="connsiteX0" fmla="*/ 0 w 7905"/>
                <a:gd name="connsiteY0" fmla="*/ 857 h 8191"/>
                <a:gd name="connsiteX1" fmla="*/ 7334 w 7905"/>
                <a:gd name="connsiteY1" fmla="*/ 0 h 8191"/>
                <a:gd name="connsiteX2" fmla="*/ 7906 w 7905"/>
                <a:gd name="connsiteY2" fmla="*/ 8192 h 8191"/>
                <a:gd name="connsiteX3" fmla="*/ 0 w 7905"/>
                <a:gd name="connsiteY3" fmla="*/ 857 h 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05" h="8191">
                  <a:moveTo>
                    <a:pt x="0" y="857"/>
                  </a:moveTo>
                  <a:cubicBezTo>
                    <a:pt x="2476" y="476"/>
                    <a:pt x="4858" y="191"/>
                    <a:pt x="7334" y="0"/>
                  </a:cubicBezTo>
                  <a:cubicBezTo>
                    <a:pt x="7525" y="2762"/>
                    <a:pt x="7715" y="5429"/>
                    <a:pt x="7906" y="8192"/>
                  </a:cubicBezTo>
                  <a:cubicBezTo>
                    <a:pt x="5334" y="5810"/>
                    <a:pt x="2667" y="3334"/>
                    <a:pt x="0" y="857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7A7FBA88-A7A6-4D95-A16D-DEF8B5486313}"/>
                </a:ext>
              </a:extLst>
            </p:cNvPr>
            <p:cNvSpPr/>
            <p:nvPr/>
          </p:nvSpPr>
          <p:spPr>
            <a:xfrm>
              <a:off x="9599569" y="744191"/>
              <a:ext cx="390906" cy="486679"/>
            </a:xfrm>
            <a:custGeom>
              <a:avLst/>
              <a:gdLst>
                <a:gd name="connsiteX0" fmla="*/ 389192 w 390906"/>
                <a:gd name="connsiteY0" fmla="*/ 332124 h 486679"/>
                <a:gd name="connsiteX1" fmla="*/ 390906 w 390906"/>
                <a:gd name="connsiteY1" fmla="*/ 347745 h 486679"/>
                <a:gd name="connsiteX2" fmla="*/ 386239 w 390906"/>
                <a:gd name="connsiteY2" fmla="*/ 438900 h 486679"/>
                <a:gd name="connsiteX3" fmla="*/ 387572 w 390906"/>
                <a:gd name="connsiteY3" fmla="*/ 470713 h 486679"/>
                <a:gd name="connsiteX4" fmla="*/ 387572 w 390906"/>
                <a:gd name="connsiteY4" fmla="*/ 470713 h 486679"/>
                <a:gd name="connsiteX5" fmla="*/ 381000 w 390906"/>
                <a:gd name="connsiteY5" fmla="*/ 479667 h 486679"/>
                <a:gd name="connsiteX6" fmla="*/ 381000 w 390906"/>
                <a:gd name="connsiteY6" fmla="*/ 479667 h 486679"/>
                <a:gd name="connsiteX7" fmla="*/ 344710 w 390906"/>
                <a:gd name="connsiteY7" fmla="*/ 483762 h 486679"/>
                <a:gd name="connsiteX8" fmla="*/ 334899 w 390906"/>
                <a:gd name="connsiteY8" fmla="*/ 479000 h 486679"/>
                <a:gd name="connsiteX9" fmla="*/ 346138 w 390906"/>
                <a:gd name="connsiteY9" fmla="*/ 430803 h 486679"/>
                <a:gd name="connsiteX10" fmla="*/ 305467 w 390906"/>
                <a:gd name="connsiteY10" fmla="*/ 327457 h 486679"/>
                <a:gd name="connsiteX11" fmla="*/ 286321 w 390906"/>
                <a:gd name="connsiteY11" fmla="*/ 290786 h 486679"/>
                <a:gd name="connsiteX12" fmla="*/ 207264 w 390906"/>
                <a:gd name="connsiteY12" fmla="*/ 250209 h 486679"/>
                <a:gd name="connsiteX13" fmla="*/ 182880 w 390906"/>
                <a:gd name="connsiteY13" fmla="*/ 162103 h 486679"/>
                <a:gd name="connsiteX14" fmla="*/ 188309 w 390906"/>
                <a:gd name="connsiteY14" fmla="*/ 153340 h 486679"/>
                <a:gd name="connsiteX15" fmla="*/ 157829 w 390906"/>
                <a:gd name="connsiteY15" fmla="*/ 96095 h 486679"/>
                <a:gd name="connsiteX16" fmla="*/ 100013 w 390906"/>
                <a:gd name="connsiteY16" fmla="*/ 51518 h 486679"/>
                <a:gd name="connsiteX17" fmla="*/ 93345 w 390906"/>
                <a:gd name="connsiteY17" fmla="*/ 46946 h 486679"/>
                <a:gd name="connsiteX18" fmla="*/ 97917 w 390906"/>
                <a:gd name="connsiteY18" fmla="*/ 54090 h 486679"/>
                <a:gd name="connsiteX19" fmla="*/ 98584 w 390906"/>
                <a:gd name="connsiteY19" fmla="*/ 73997 h 486679"/>
                <a:gd name="connsiteX20" fmla="*/ 82296 w 390906"/>
                <a:gd name="connsiteY20" fmla="*/ 95714 h 486679"/>
                <a:gd name="connsiteX21" fmla="*/ 61913 w 390906"/>
                <a:gd name="connsiteY21" fmla="*/ 71616 h 486679"/>
                <a:gd name="connsiteX22" fmla="*/ 29908 w 390906"/>
                <a:gd name="connsiteY22" fmla="*/ 37135 h 486679"/>
                <a:gd name="connsiteX23" fmla="*/ 286 w 390906"/>
                <a:gd name="connsiteY23" fmla="*/ 23800 h 486679"/>
                <a:gd name="connsiteX24" fmla="*/ 0 w 390906"/>
                <a:gd name="connsiteY24" fmla="*/ 23514 h 486679"/>
                <a:gd name="connsiteX25" fmla="*/ 65913 w 390906"/>
                <a:gd name="connsiteY25" fmla="*/ 3226 h 486679"/>
                <a:gd name="connsiteX26" fmla="*/ 113252 w 390906"/>
                <a:gd name="connsiteY26" fmla="*/ 21800 h 486679"/>
                <a:gd name="connsiteX27" fmla="*/ 141923 w 390906"/>
                <a:gd name="connsiteY27" fmla="*/ 23895 h 486679"/>
                <a:gd name="connsiteX28" fmla="*/ 164402 w 390906"/>
                <a:gd name="connsiteY28" fmla="*/ 34468 h 486679"/>
                <a:gd name="connsiteX29" fmla="*/ 191262 w 390906"/>
                <a:gd name="connsiteY29" fmla="*/ 67139 h 486679"/>
                <a:gd name="connsiteX30" fmla="*/ 194786 w 390906"/>
                <a:gd name="connsiteY30" fmla="*/ 85713 h 486679"/>
                <a:gd name="connsiteX31" fmla="*/ 209074 w 390906"/>
                <a:gd name="connsiteY31" fmla="*/ 84189 h 486679"/>
                <a:gd name="connsiteX32" fmla="*/ 219932 w 390906"/>
                <a:gd name="connsiteY32" fmla="*/ 97047 h 486679"/>
                <a:gd name="connsiteX33" fmla="*/ 217361 w 390906"/>
                <a:gd name="connsiteY33" fmla="*/ 117145 h 486679"/>
                <a:gd name="connsiteX34" fmla="*/ 222123 w 390906"/>
                <a:gd name="connsiteY34" fmla="*/ 131147 h 486679"/>
                <a:gd name="connsiteX35" fmla="*/ 227076 w 390906"/>
                <a:gd name="connsiteY35" fmla="*/ 149435 h 486679"/>
                <a:gd name="connsiteX36" fmla="*/ 224504 w 390906"/>
                <a:gd name="connsiteY36" fmla="*/ 161246 h 486679"/>
                <a:gd name="connsiteX37" fmla="*/ 256889 w 390906"/>
                <a:gd name="connsiteY37" fmla="*/ 233541 h 486679"/>
                <a:gd name="connsiteX38" fmla="*/ 280130 w 390906"/>
                <a:gd name="connsiteY38" fmla="*/ 253448 h 486679"/>
                <a:gd name="connsiteX39" fmla="*/ 302609 w 390906"/>
                <a:gd name="connsiteY39" fmla="*/ 267164 h 486679"/>
                <a:gd name="connsiteX40" fmla="*/ 334518 w 390906"/>
                <a:gd name="connsiteY40" fmla="*/ 296787 h 486679"/>
                <a:gd name="connsiteX41" fmla="*/ 348520 w 390906"/>
                <a:gd name="connsiteY41" fmla="*/ 306502 h 486679"/>
                <a:gd name="connsiteX42" fmla="*/ 383572 w 390906"/>
                <a:gd name="connsiteY42" fmla="*/ 326505 h 486679"/>
                <a:gd name="connsiteX43" fmla="*/ 389192 w 390906"/>
                <a:gd name="connsiteY43" fmla="*/ 332124 h 486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906" h="486679">
                  <a:moveTo>
                    <a:pt x="389192" y="332124"/>
                  </a:moveTo>
                  <a:cubicBezTo>
                    <a:pt x="389763" y="337363"/>
                    <a:pt x="390334" y="342507"/>
                    <a:pt x="390906" y="347745"/>
                  </a:cubicBezTo>
                  <a:cubicBezTo>
                    <a:pt x="386048" y="377940"/>
                    <a:pt x="391859" y="408610"/>
                    <a:pt x="386239" y="438900"/>
                  </a:cubicBezTo>
                  <a:cubicBezTo>
                    <a:pt x="384334" y="448996"/>
                    <a:pt x="387001" y="460140"/>
                    <a:pt x="387572" y="470713"/>
                  </a:cubicBezTo>
                  <a:lnTo>
                    <a:pt x="387572" y="470713"/>
                  </a:lnTo>
                  <a:cubicBezTo>
                    <a:pt x="385191" y="473571"/>
                    <a:pt x="383191" y="476714"/>
                    <a:pt x="381000" y="479667"/>
                  </a:cubicBezTo>
                  <a:lnTo>
                    <a:pt x="381000" y="479667"/>
                  </a:lnTo>
                  <a:cubicBezTo>
                    <a:pt x="369856" y="491478"/>
                    <a:pt x="357092" y="485096"/>
                    <a:pt x="344710" y="483762"/>
                  </a:cubicBezTo>
                  <a:cubicBezTo>
                    <a:pt x="341281" y="482524"/>
                    <a:pt x="338042" y="480905"/>
                    <a:pt x="334899" y="479000"/>
                  </a:cubicBezTo>
                  <a:cubicBezTo>
                    <a:pt x="322802" y="459283"/>
                    <a:pt x="329089" y="443567"/>
                    <a:pt x="346138" y="430803"/>
                  </a:cubicBezTo>
                  <a:cubicBezTo>
                    <a:pt x="309848" y="414611"/>
                    <a:pt x="295084" y="379559"/>
                    <a:pt x="305467" y="327457"/>
                  </a:cubicBezTo>
                  <a:cubicBezTo>
                    <a:pt x="309848" y="305264"/>
                    <a:pt x="307467" y="293739"/>
                    <a:pt x="286321" y="290786"/>
                  </a:cubicBezTo>
                  <a:cubicBezTo>
                    <a:pt x="255842" y="286595"/>
                    <a:pt x="236601" y="256782"/>
                    <a:pt x="207264" y="250209"/>
                  </a:cubicBezTo>
                  <a:cubicBezTo>
                    <a:pt x="183261" y="226111"/>
                    <a:pt x="193262" y="190773"/>
                    <a:pt x="182880" y="162103"/>
                  </a:cubicBezTo>
                  <a:cubicBezTo>
                    <a:pt x="184309" y="158865"/>
                    <a:pt x="186119" y="155912"/>
                    <a:pt x="188309" y="153340"/>
                  </a:cubicBezTo>
                  <a:cubicBezTo>
                    <a:pt x="192215" y="124670"/>
                    <a:pt x="169831" y="114573"/>
                    <a:pt x="157829" y="96095"/>
                  </a:cubicBezTo>
                  <a:cubicBezTo>
                    <a:pt x="142208" y="71997"/>
                    <a:pt x="124015" y="58947"/>
                    <a:pt x="100013" y="51518"/>
                  </a:cubicBezTo>
                  <a:cubicBezTo>
                    <a:pt x="96869" y="51327"/>
                    <a:pt x="95631" y="44565"/>
                    <a:pt x="93345" y="46946"/>
                  </a:cubicBezTo>
                  <a:cubicBezTo>
                    <a:pt x="91345" y="49137"/>
                    <a:pt x="97822" y="50280"/>
                    <a:pt x="97917" y="54090"/>
                  </a:cubicBezTo>
                  <a:cubicBezTo>
                    <a:pt x="99441" y="60757"/>
                    <a:pt x="100013" y="67520"/>
                    <a:pt x="98584" y="73997"/>
                  </a:cubicBezTo>
                  <a:cubicBezTo>
                    <a:pt x="96393" y="83998"/>
                    <a:pt x="95726" y="97619"/>
                    <a:pt x="82296" y="95714"/>
                  </a:cubicBezTo>
                  <a:cubicBezTo>
                    <a:pt x="70866" y="94095"/>
                    <a:pt x="59531" y="84570"/>
                    <a:pt x="61913" y="71616"/>
                  </a:cubicBezTo>
                  <a:cubicBezTo>
                    <a:pt x="67818" y="39707"/>
                    <a:pt x="58293" y="30753"/>
                    <a:pt x="29908" y="37135"/>
                  </a:cubicBezTo>
                  <a:cubicBezTo>
                    <a:pt x="19621" y="39421"/>
                    <a:pt x="8668" y="32373"/>
                    <a:pt x="286" y="23800"/>
                  </a:cubicBezTo>
                  <a:lnTo>
                    <a:pt x="0" y="23514"/>
                  </a:lnTo>
                  <a:cubicBezTo>
                    <a:pt x="18193" y="1893"/>
                    <a:pt x="39433" y="-4680"/>
                    <a:pt x="65913" y="3226"/>
                  </a:cubicBezTo>
                  <a:cubicBezTo>
                    <a:pt x="82296" y="8084"/>
                    <a:pt x="99250" y="8751"/>
                    <a:pt x="113252" y="21800"/>
                  </a:cubicBezTo>
                  <a:cubicBezTo>
                    <a:pt x="121158" y="29229"/>
                    <a:pt x="132207" y="24562"/>
                    <a:pt x="141923" y="23895"/>
                  </a:cubicBezTo>
                  <a:cubicBezTo>
                    <a:pt x="151257" y="23229"/>
                    <a:pt x="158305" y="26658"/>
                    <a:pt x="164402" y="34468"/>
                  </a:cubicBezTo>
                  <a:cubicBezTo>
                    <a:pt x="172974" y="45708"/>
                    <a:pt x="182309" y="56280"/>
                    <a:pt x="191262" y="67139"/>
                  </a:cubicBezTo>
                  <a:cubicBezTo>
                    <a:pt x="183832" y="75330"/>
                    <a:pt x="186595" y="82188"/>
                    <a:pt x="194786" y="85713"/>
                  </a:cubicBezTo>
                  <a:cubicBezTo>
                    <a:pt x="198692" y="87427"/>
                    <a:pt x="204311" y="83903"/>
                    <a:pt x="209074" y="84189"/>
                  </a:cubicBezTo>
                  <a:cubicBezTo>
                    <a:pt x="216027" y="84570"/>
                    <a:pt x="220694" y="88475"/>
                    <a:pt x="219932" y="97047"/>
                  </a:cubicBezTo>
                  <a:cubicBezTo>
                    <a:pt x="219361" y="103810"/>
                    <a:pt x="218599" y="110573"/>
                    <a:pt x="217361" y="117145"/>
                  </a:cubicBezTo>
                  <a:cubicBezTo>
                    <a:pt x="216313" y="123146"/>
                    <a:pt x="217646" y="127623"/>
                    <a:pt x="222123" y="131147"/>
                  </a:cubicBezTo>
                  <a:cubicBezTo>
                    <a:pt x="227933" y="135814"/>
                    <a:pt x="228219" y="142482"/>
                    <a:pt x="227076" y="149435"/>
                  </a:cubicBezTo>
                  <a:cubicBezTo>
                    <a:pt x="226409" y="153435"/>
                    <a:pt x="224028" y="157531"/>
                    <a:pt x="224504" y="161246"/>
                  </a:cubicBezTo>
                  <a:cubicBezTo>
                    <a:pt x="228695" y="188678"/>
                    <a:pt x="220885" y="222111"/>
                    <a:pt x="256889" y="233541"/>
                  </a:cubicBezTo>
                  <a:cubicBezTo>
                    <a:pt x="265652" y="236303"/>
                    <a:pt x="272320" y="246780"/>
                    <a:pt x="280130" y="253448"/>
                  </a:cubicBezTo>
                  <a:cubicBezTo>
                    <a:pt x="286893" y="259258"/>
                    <a:pt x="293465" y="265735"/>
                    <a:pt x="302609" y="267164"/>
                  </a:cubicBezTo>
                  <a:cubicBezTo>
                    <a:pt x="318992" y="269640"/>
                    <a:pt x="329470" y="279261"/>
                    <a:pt x="334518" y="296787"/>
                  </a:cubicBezTo>
                  <a:cubicBezTo>
                    <a:pt x="336328" y="303168"/>
                    <a:pt x="340995" y="309169"/>
                    <a:pt x="348520" y="306502"/>
                  </a:cubicBezTo>
                  <a:cubicBezTo>
                    <a:pt x="366617" y="300216"/>
                    <a:pt x="376523" y="309836"/>
                    <a:pt x="383572" y="326505"/>
                  </a:cubicBezTo>
                  <a:cubicBezTo>
                    <a:pt x="384810" y="328886"/>
                    <a:pt x="387382" y="330315"/>
                    <a:pt x="389192" y="332124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8399DFBC-CAA5-408B-81CD-1BA923D00843}"/>
                </a:ext>
              </a:extLst>
            </p:cNvPr>
            <p:cNvSpPr/>
            <p:nvPr/>
          </p:nvSpPr>
          <p:spPr>
            <a:xfrm>
              <a:off x="9678817" y="989209"/>
              <a:ext cx="280482" cy="335047"/>
            </a:xfrm>
            <a:custGeom>
              <a:avLst/>
              <a:gdLst>
                <a:gd name="connsiteX0" fmla="*/ 129635 w 280482"/>
                <a:gd name="connsiteY0" fmla="*/ 620 h 335047"/>
                <a:gd name="connsiteX1" fmla="*/ 162496 w 280482"/>
                <a:gd name="connsiteY1" fmla="*/ 5668 h 335047"/>
                <a:gd name="connsiteX2" fmla="*/ 171926 w 280482"/>
                <a:gd name="connsiteY2" fmla="*/ 10431 h 335047"/>
                <a:gd name="connsiteX3" fmla="*/ 226028 w 280482"/>
                <a:gd name="connsiteY3" fmla="*/ 39006 h 335047"/>
                <a:gd name="connsiteX4" fmla="*/ 240792 w 280482"/>
                <a:gd name="connsiteY4" fmla="*/ 63485 h 335047"/>
                <a:gd name="connsiteX5" fmla="*/ 234791 w 280482"/>
                <a:gd name="connsiteY5" fmla="*/ 82249 h 335047"/>
                <a:gd name="connsiteX6" fmla="*/ 237649 w 280482"/>
                <a:gd name="connsiteY6" fmla="*/ 114920 h 335047"/>
                <a:gd name="connsiteX7" fmla="*/ 240316 w 280482"/>
                <a:gd name="connsiteY7" fmla="*/ 133494 h 335047"/>
                <a:gd name="connsiteX8" fmla="*/ 235839 w 280482"/>
                <a:gd name="connsiteY8" fmla="*/ 148924 h 335047"/>
                <a:gd name="connsiteX9" fmla="*/ 255937 w 280482"/>
                <a:gd name="connsiteY9" fmla="*/ 169213 h 335047"/>
                <a:gd name="connsiteX10" fmla="*/ 265176 w 280482"/>
                <a:gd name="connsiteY10" fmla="*/ 162736 h 335047"/>
                <a:gd name="connsiteX11" fmla="*/ 279559 w 280482"/>
                <a:gd name="connsiteY11" fmla="*/ 170832 h 335047"/>
                <a:gd name="connsiteX12" fmla="*/ 272129 w 280482"/>
                <a:gd name="connsiteY12" fmla="*/ 200740 h 335047"/>
                <a:gd name="connsiteX13" fmla="*/ 256604 w 280482"/>
                <a:gd name="connsiteY13" fmla="*/ 231506 h 335047"/>
                <a:gd name="connsiteX14" fmla="*/ 259842 w 280482"/>
                <a:gd name="connsiteY14" fmla="*/ 235221 h 335047"/>
                <a:gd name="connsiteX15" fmla="*/ 257365 w 280482"/>
                <a:gd name="connsiteY15" fmla="*/ 239602 h 335047"/>
                <a:gd name="connsiteX16" fmla="*/ 228219 w 280482"/>
                <a:gd name="connsiteY16" fmla="*/ 252366 h 335047"/>
                <a:gd name="connsiteX17" fmla="*/ 178213 w 280482"/>
                <a:gd name="connsiteY17" fmla="*/ 279607 h 335047"/>
                <a:gd name="connsiteX18" fmla="*/ 163640 w 280482"/>
                <a:gd name="connsiteY18" fmla="*/ 291704 h 335047"/>
                <a:gd name="connsiteX19" fmla="*/ 158496 w 280482"/>
                <a:gd name="connsiteY19" fmla="*/ 301515 h 335047"/>
                <a:gd name="connsiteX20" fmla="*/ 112014 w 280482"/>
                <a:gd name="connsiteY20" fmla="*/ 317422 h 335047"/>
                <a:gd name="connsiteX21" fmla="*/ 75914 w 280482"/>
                <a:gd name="connsiteY21" fmla="*/ 329995 h 335047"/>
                <a:gd name="connsiteX22" fmla="*/ 58769 w 280482"/>
                <a:gd name="connsiteY22" fmla="*/ 335043 h 335047"/>
                <a:gd name="connsiteX23" fmla="*/ 26384 w 280482"/>
                <a:gd name="connsiteY23" fmla="*/ 331423 h 335047"/>
                <a:gd name="connsiteX24" fmla="*/ 16097 w 280482"/>
                <a:gd name="connsiteY24" fmla="*/ 270273 h 335047"/>
                <a:gd name="connsiteX25" fmla="*/ 0 w 280482"/>
                <a:gd name="connsiteY25" fmla="*/ 211599 h 335047"/>
                <a:gd name="connsiteX26" fmla="*/ 3238 w 280482"/>
                <a:gd name="connsiteY26" fmla="*/ 201121 h 335047"/>
                <a:gd name="connsiteX27" fmla="*/ 27908 w 280482"/>
                <a:gd name="connsiteY27" fmla="*/ 187120 h 335047"/>
                <a:gd name="connsiteX28" fmla="*/ 53911 w 280482"/>
                <a:gd name="connsiteY28" fmla="*/ 171118 h 335047"/>
                <a:gd name="connsiteX29" fmla="*/ 62198 w 280482"/>
                <a:gd name="connsiteY29" fmla="*/ 155497 h 335047"/>
                <a:gd name="connsiteX30" fmla="*/ 65627 w 280482"/>
                <a:gd name="connsiteY30" fmla="*/ 133208 h 335047"/>
                <a:gd name="connsiteX31" fmla="*/ 82677 w 280482"/>
                <a:gd name="connsiteY31" fmla="*/ 62152 h 335047"/>
                <a:gd name="connsiteX32" fmla="*/ 105442 w 280482"/>
                <a:gd name="connsiteY32" fmla="*/ 29481 h 335047"/>
                <a:gd name="connsiteX33" fmla="*/ 110776 w 280482"/>
                <a:gd name="connsiteY33" fmla="*/ 14336 h 335047"/>
                <a:gd name="connsiteX34" fmla="*/ 129635 w 280482"/>
                <a:gd name="connsiteY34" fmla="*/ 620 h 33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0482" h="335047">
                  <a:moveTo>
                    <a:pt x="129635" y="620"/>
                  </a:moveTo>
                  <a:cubicBezTo>
                    <a:pt x="140589" y="2239"/>
                    <a:pt x="151638" y="3668"/>
                    <a:pt x="162496" y="5668"/>
                  </a:cubicBezTo>
                  <a:cubicBezTo>
                    <a:pt x="165830" y="6240"/>
                    <a:pt x="169450" y="7954"/>
                    <a:pt x="171926" y="10431"/>
                  </a:cubicBezTo>
                  <a:cubicBezTo>
                    <a:pt x="194500" y="33386"/>
                    <a:pt x="194405" y="33481"/>
                    <a:pt x="226028" y="39006"/>
                  </a:cubicBezTo>
                  <a:cubicBezTo>
                    <a:pt x="242030" y="41768"/>
                    <a:pt x="244507" y="45673"/>
                    <a:pt x="240792" y="63485"/>
                  </a:cubicBezTo>
                  <a:cubicBezTo>
                    <a:pt x="239459" y="69962"/>
                    <a:pt x="238030" y="76820"/>
                    <a:pt x="234791" y="82249"/>
                  </a:cubicBezTo>
                  <a:cubicBezTo>
                    <a:pt x="227743" y="94346"/>
                    <a:pt x="228124" y="105014"/>
                    <a:pt x="237649" y="114920"/>
                  </a:cubicBezTo>
                  <a:cubicBezTo>
                    <a:pt x="242983" y="120445"/>
                    <a:pt x="242411" y="126731"/>
                    <a:pt x="240316" y="133494"/>
                  </a:cubicBezTo>
                  <a:cubicBezTo>
                    <a:pt x="238696" y="138637"/>
                    <a:pt x="236792" y="143686"/>
                    <a:pt x="235839" y="148924"/>
                  </a:cubicBezTo>
                  <a:cubicBezTo>
                    <a:pt x="233458" y="161783"/>
                    <a:pt x="243840" y="172451"/>
                    <a:pt x="255937" y="169213"/>
                  </a:cubicBezTo>
                  <a:cubicBezTo>
                    <a:pt x="259271" y="168355"/>
                    <a:pt x="261842" y="164260"/>
                    <a:pt x="265176" y="162736"/>
                  </a:cubicBezTo>
                  <a:cubicBezTo>
                    <a:pt x="270891" y="160259"/>
                    <a:pt x="278130" y="164831"/>
                    <a:pt x="279559" y="170832"/>
                  </a:cubicBezTo>
                  <a:cubicBezTo>
                    <a:pt x="282321" y="182452"/>
                    <a:pt x="278606" y="192263"/>
                    <a:pt x="272129" y="200740"/>
                  </a:cubicBezTo>
                  <a:cubicBezTo>
                    <a:pt x="264033" y="211313"/>
                    <a:pt x="257080" y="223791"/>
                    <a:pt x="256604" y="231506"/>
                  </a:cubicBezTo>
                  <a:cubicBezTo>
                    <a:pt x="257651" y="232744"/>
                    <a:pt x="258794" y="233983"/>
                    <a:pt x="259842" y="235221"/>
                  </a:cubicBezTo>
                  <a:cubicBezTo>
                    <a:pt x="258985" y="236650"/>
                    <a:pt x="258223" y="238174"/>
                    <a:pt x="257365" y="239602"/>
                  </a:cubicBezTo>
                  <a:cubicBezTo>
                    <a:pt x="246888" y="241698"/>
                    <a:pt x="235458" y="239698"/>
                    <a:pt x="228219" y="252366"/>
                  </a:cubicBezTo>
                  <a:cubicBezTo>
                    <a:pt x="216884" y="272178"/>
                    <a:pt x="198501" y="279703"/>
                    <a:pt x="178213" y="279607"/>
                  </a:cubicBezTo>
                  <a:cubicBezTo>
                    <a:pt x="168783" y="279512"/>
                    <a:pt x="164973" y="281893"/>
                    <a:pt x="163640" y="291704"/>
                  </a:cubicBezTo>
                  <a:cubicBezTo>
                    <a:pt x="163163" y="295324"/>
                    <a:pt x="159925" y="301705"/>
                    <a:pt x="158496" y="301515"/>
                  </a:cubicBezTo>
                  <a:cubicBezTo>
                    <a:pt x="140398" y="299419"/>
                    <a:pt x="127063" y="316945"/>
                    <a:pt x="112014" y="317422"/>
                  </a:cubicBezTo>
                  <a:cubicBezTo>
                    <a:pt x="97441" y="317803"/>
                    <a:pt x="86677" y="319231"/>
                    <a:pt x="75914" y="329995"/>
                  </a:cubicBezTo>
                  <a:cubicBezTo>
                    <a:pt x="72009" y="333900"/>
                    <a:pt x="64579" y="335138"/>
                    <a:pt x="58769" y="335043"/>
                  </a:cubicBezTo>
                  <a:cubicBezTo>
                    <a:pt x="47911" y="334852"/>
                    <a:pt x="37148" y="332757"/>
                    <a:pt x="26384" y="331423"/>
                  </a:cubicBezTo>
                  <a:cubicBezTo>
                    <a:pt x="16954" y="312278"/>
                    <a:pt x="12478" y="290275"/>
                    <a:pt x="16097" y="270273"/>
                  </a:cubicBezTo>
                  <a:cubicBezTo>
                    <a:pt x="20479" y="245698"/>
                    <a:pt x="10287" y="229506"/>
                    <a:pt x="0" y="211599"/>
                  </a:cubicBezTo>
                  <a:cubicBezTo>
                    <a:pt x="1048" y="207979"/>
                    <a:pt x="1810" y="201217"/>
                    <a:pt x="3238" y="201121"/>
                  </a:cubicBezTo>
                  <a:cubicBezTo>
                    <a:pt x="13430" y="200074"/>
                    <a:pt x="23241" y="198454"/>
                    <a:pt x="27908" y="187120"/>
                  </a:cubicBezTo>
                  <a:cubicBezTo>
                    <a:pt x="33147" y="174261"/>
                    <a:pt x="41243" y="170260"/>
                    <a:pt x="53911" y="171118"/>
                  </a:cubicBezTo>
                  <a:cubicBezTo>
                    <a:pt x="61246" y="171594"/>
                    <a:pt x="61913" y="162355"/>
                    <a:pt x="62198" y="155497"/>
                  </a:cubicBezTo>
                  <a:cubicBezTo>
                    <a:pt x="66294" y="148353"/>
                    <a:pt x="59150" y="135399"/>
                    <a:pt x="65627" y="133208"/>
                  </a:cubicBezTo>
                  <a:cubicBezTo>
                    <a:pt x="106871" y="118825"/>
                    <a:pt x="87440" y="89012"/>
                    <a:pt x="82677" y="62152"/>
                  </a:cubicBezTo>
                  <a:cubicBezTo>
                    <a:pt x="79248" y="42816"/>
                    <a:pt x="96965" y="39673"/>
                    <a:pt x="105442" y="29481"/>
                  </a:cubicBezTo>
                  <a:cubicBezTo>
                    <a:pt x="107442" y="24528"/>
                    <a:pt x="108966" y="19384"/>
                    <a:pt x="110776" y="14336"/>
                  </a:cubicBezTo>
                  <a:cubicBezTo>
                    <a:pt x="114776" y="6335"/>
                    <a:pt x="118586" y="-2428"/>
                    <a:pt x="129635" y="62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83EB0B2D-57F2-4A5B-860F-A545D1AD6BC7}"/>
                </a:ext>
              </a:extLst>
            </p:cNvPr>
            <p:cNvSpPr/>
            <p:nvPr/>
          </p:nvSpPr>
          <p:spPr>
            <a:xfrm>
              <a:off x="9925991" y="1219048"/>
              <a:ext cx="54768" cy="60245"/>
            </a:xfrm>
            <a:custGeom>
              <a:avLst/>
              <a:gdLst>
                <a:gd name="connsiteX0" fmla="*/ 16859 w 54768"/>
                <a:gd name="connsiteY0" fmla="*/ 1096 h 60245"/>
                <a:gd name="connsiteX1" fmla="*/ 54769 w 54768"/>
                <a:gd name="connsiteY1" fmla="*/ 5001 h 60245"/>
                <a:gd name="connsiteX2" fmla="*/ 27718 w 54768"/>
                <a:gd name="connsiteY2" fmla="*/ 51769 h 60245"/>
                <a:gd name="connsiteX3" fmla="*/ 0 w 54768"/>
                <a:gd name="connsiteY3" fmla="*/ 60246 h 60245"/>
                <a:gd name="connsiteX4" fmla="*/ 4286 w 54768"/>
                <a:gd name="connsiteY4" fmla="*/ 53959 h 60245"/>
                <a:gd name="connsiteX5" fmla="*/ 12097 w 54768"/>
                <a:gd name="connsiteY5" fmla="*/ 17669 h 60245"/>
                <a:gd name="connsiteX6" fmla="*/ 10287 w 54768"/>
                <a:gd name="connsiteY6" fmla="*/ 10049 h 60245"/>
                <a:gd name="connsiteX7" fmla="*/ 10287 w 54768"/>
                <a:gd name="connsiteY7" fmla="*/ 10049 h 60245"/>
                <a:gd name="connsiteX8" fmla="*/ 16859 w 54768"/>
                <a:gd name="connsiteY8" fmla="*/ 1096 h 60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768" h="60245">
                  <a:moveTo>
                    <a:pt x="16859" y="1096"/>
                  </a:moveTo>
                  <a:cubicBezTo>
                    <a:pt x="29908" y="-3000"/>
                    <a:pt x="41910" y="5763"/>
                    <a:pt x="54769" y="5001"/>
                  </a:cubicBezTo>
                  <a:cubicBezTo>
                    <a:pt x="51530" y="24432"/>
                    <a:pt x="36481" y="35957"/>
                    <a:pt x="27718" y="51769"/>
                  </a:cubicBezTo>
                  <a:cubicBezTo>
                    <a:pt x="22384" y="61484"/>
                    <a:pt x="9716" y="58627"/>
                    <a:pt x="0" y="60246"/>
                  </a:cubicBezTo>
                  <a:cubicBezTo>
                    <a:pt x="1429" y="58150"/>
                    <a:pt x="2381" y="55198"/>
                    <a:pt x="4286" y="53959"/>
                  </a:cubicBezTo>
                  <a:cubicBezTo>
                    <a:pt x="18479" y="44720"/>
                    <a:pt x="21336" y="32909"/>
                    <a:pt x="12097" y="17669"/>
                  </a:cubicBezTo>
                  <a:cubicBezTo>
                    <a:pt x="10858" y="15574"/>
                    <a:pt x="10858" y="12621"/>
                    <a:pt x="10287" y="10049"/>
                  </a:cubicBezTo>
                  <a:lnTo>
                    <a:pt x="10287" y="10049"/>
                  </a:lnTo>
                  <a:cubicBezTo>
                    <a:pt x="12287" y="6906"/>
                    <a:pt x="14478" y="3858"/>
                    <a:pt x="16859" y="1096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82477F85-FB6D-4C8B-ADF7-B8FFDB3B2C91}"/>
                </a:ext>
              </a:extLst>
            </p:cNvPr>
            <p:cNvSpPr/>
            <p:nvPr/>
          </p:nvSpPr>
          <p:spPr>
            <a:xfrm>
              <a:off x="9682135" y="1335491"/>
              <a:ext cx="39448" cy="12382"/>
            </a:xfrm>
            <a:custGeom>
              <a:avLst/>
              <a:gdLst>
                <a:gd name="connsiteX0" fmla="*/ 2397 w 39448"/>
                <a:gd name="connsiteY0" fmla="*/ 4191 h 12382"/>
                <a:gd name="connsiteX1" fmla="*/ 17065 w 39448"/>
                <a:gd name="connsiteY1" fmla="*/ 2381 h 12382"/>
                <a:gd name="connsiteX2" fmla="*/ 39449 w 39448"/>
                <a:gd name="connsiteY2" fmla="*/ 0 h 12382"/>
                <a:gd name="connsiteX3" fmla="*/ 3254 w 39448"/>
                <a:gd name="connsiteY3" fmla="*/ 12383 h 12382"/>
                <a:gd name="connsiteX4" fmla="*/ 3063 w 39448"/>
                <a:gd name="connsiteY4" fmla="*/ 12192 h 12382"/>
                <a:gd name="connsiteX5" fmla="*/ 206 w 39448"/>
                <a:gd name="connsiteY5" fmla="*/ 7144 h 12382"/>
                <a:gd name="connsiteX6" fmla="*/ 2397 w 39448"/>
                <a:gd name="connsiteY6" fmla="*/ 4191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448" h="12382">
                  <a:moveTo>
                    <a:pt x="2397" y="4191"/>
                  </a:moveTo>
                  <a:cubicBezTo>
                    <a:pt x="7254" y="3620"/>
                    <a:pt x="12207" y="2953"/>
                    <a:pt x="17065" y="2381"/>
                  </a:cubicBezTo>
                  <a:cubicBezTo>
                    <a:pt x="24495" y="1524"/>
                    <a:pt x="32019" y="762"/>
                    <a:pt x="39449" y="0"/>
                  </a:cubicBezTo>
                  <a:cubicBezTo>
                    <a:pt x="30305" y="14288"/>
                    <a:pt x="15541" y="9049"/>
                    <a:pt x="3254" y="12383"/>
                  </a:cubicBezTo>
                  <a:lnTo>
                    <a:pt x="3063" y="12192"/>
                  </a:lnTo>
                  <a:cubicBezTo>
                    <a:pt x="492" y="10668"/>
                    <a:pt x="-461" y="8954"/>
                    <a:pt x="206" y="7144"/>
                  </a:cubicBezTo>
                  <a:cubicBezTo>
                    <a:pt x="873" y="5239"/>
                    <a:pt x="1635" y="4286"/>
                    <a:pt x="2397" y="4191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3BA5AD17-1E61-4E2D-B3D2-886397C7E98C}"/>
                </a:ext>
              </a:extLst>
            </p:cNvPr>
            <p:cNvSpPr/>
            <p:nvPr/>
          </p:nvSpPr>
          <p:spPr>
            <a:xfrm>
              <a:off x="9736253" y="1333872"/>
              <a:ext cx="8381" cy="6858"/>
            </a:xfrm>
            <a:custGeom>
              <a:avLst/>
              <a:gdLst>
                <a:gd name="connsiteX0" fmla="*/ 8382 w 8381"/>
                <a:gd name="connsiteY0" fmla="*/ 6858 h 6858"/>
                <a:gd name="connsiteX1" fmla="*/ 0 w 8381"/>
                <a:gd name="connsiteY1" fmla="*/ 0 h 6858"/>
                <a:gd name="connsiteX2" fmla="*/ 8382 w 8381"/>
                <a:gd name="connsiteY2" fmla="*/ 6858 h 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81" h="6858">
                  <a:moveTo>
                    <a:pt x="8382" y="6858"/>
                  </a:moveTo>
                  <a:cubicBezTo>
                    <a:pt x="5620" y="4572"/>
                    <a:pt x="2762" y="2286"/>
                    <a:pt x="0" y="0"/>
                  </a:cubicBezTo>
                  <a:cubicBezTo>
                    <a:pt x="2762" y="2286"/>
                    <a:pt x="5620" y="4572"/>
                    <a:pt x="8382" y="6858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27C9A86D-AEE2-4124-8A14-8E6FDC56D420}"/>
                </a:ext>
              </a:extLst>
            </p:cNvPr>
            <p:cNvSpPr/>
            <p:nvPr/>
          </p:nvSpPr>
          <p:spPr>
            <a:xfrm>
              <a:off x="9980664" y="1215000"/>
              <a:ext cx="6572" cy="8953"/>
            </a:xfrm>
            <a:custGeom>
              <a:avLst/>
              <a:gdLst>
                <a:gd name="connsiteX0" fmla="*/ 0 w 6572"/>
                <a:gd name="connsiteY0" fmla="*/ 8954 h 8953"/>
                <a:gd name="connsiteX1" fmla="*/ 6572 w 6572"/>
                <a:gd name="connsiteY1" fmla="*/ 0 h 8953"/>
                <a:gd name="connsiteX2" fmla="*/ 0 w 6572"/>
                <a:gd name="connsiteY2" fmla="*/ 8954 h 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72" h="8953">
                  <a:moveTo>
                    <a:pt x="0" y="8954"/>
                  </a:moveTo>
                  <a:cubicBezTo>
                    <a:pt x="2191" y="5906"/>
                    <a:pt x="4381" y="2953"/>
                    <a:pt x="6572" y="0"/>
                  </a:cubicBezTo>
                  <a:cubicBezTo>
                    <a:pt x="4381" y="2953"/>
                    <a:pt x="2191" y="6001"/>
                    <a:pt x="0" y="8954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53DB0078-1FAA-493C-B538-4918F3F43565}"/>
                </a:ext>
              </a:extLst>
            </p:cNvPr>
            <p:cNvSpPr/>
            <p:nvPr/>
          </p:nvSpPr>
          <p:spPr>
            <a:xfrm>
              <a:off x="9639288" y="1335613"/>
              <a:ext cx="23050" cy="7404"/>
            </a:xfrm>
            <a:custGeom>
              <a:avLst/>
              <a:gdLst>
                <a:gd name="connsiteX0" fmla="*/ 0 w 23050"/>
                <a:gd name="connsiteY0" fmla="*/ 1021 h 7404"/>
                <a:gd name="connsiteX1" fmla="*/ 23051 w 23050"/>
                <a:gd name="connsiteY1" fmla="*/ 6355 h 7404"/>
                <a:gd name="connsiteX2" fmla="*/ 0 w 23050"/>
                <a:gd name="connsiteY2" fmla="*/ 1021 h 7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050" h="7404">
                  <a:moveTo>
                    <a:pt x="0" y="1021"/>
                  </a:moveTo>
                  <a:cubicBezTo>
                    <a:pt x="8192" y="163"/>
                    <a:pt x="16764" y="-2408"/>
                    <a:pt x="23051" y="6355"/>
                  </a:cubicBezTo>
                  <a:cubicBezTo>
                    <a:pt x="14859" y="7212"/>
                    <a:pt x="6286" y="9879"/>
                    <a:pt x="0" y="1021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BF0E7DF8-4389-4CD6-AAAD-7553119CA25C}"/>
                </a:ext>
              </a:extLst>
            </p:cNvPr>
            <p:cNvSpPr/>
            <p:nvPr/>
          </p:nvSpPr>
          <p:spPr>
            <a:xfrm>
              <a:off x="9669673" y="1339682"/>
              <a:ext cx="15525" cy="8157"/>
            </a:xfrm>
            <a:custGeom>
              <a:avLst/>
              <a:gdLst>
                <a:gd name="connsiteX0" fmla="*/ 14859 w 15525"/>
                <a:gd name="connsiteY0" fmla="*/ 0 h 8157"/>
                <a:gd name="connsiteX1" fmla="*/ 15526 w 15525"/>
                <a:gd name="connsiteY1" fmla="*/ 8001 h 8157"/>
                <a:gd name="connsiteX2" fmla="*/ 0 w 15525"/>
                <a:gd name="connsiteY2" fmla="*/ 1715 h 8157"/>
                <a:gd name="connsiteX3" fmla="*/ 14859 w 15525"/>
                <a:gd name="connsiteY3" fmla="*/ 0 h 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5" h="8157">
                  <a:moveTo>
                    <a:pt x="14859" y="0"/>
                  </a:moveTo>
                  <a:cubicBezTo>
                    <a:pt x="15049" y="2667"/>
                    <a:pt x="15335" y="5334"/>
                    <a:pt x="15526" y="8001"/>
                  </a:cubicBezTo>
                  <a:cubicBezTo>
                    <a:pt x="9430" y="8573"/>
                    <a:pt x="3810" y="7810"/>
                    <a:pt x="0" y="1715"/>
                  </a:cubicBezTo>
                  <a:cubicBezTo>
                    <a:pt x="4953" y="1048"/>
                    <a:pt x="9906" y="571"/>
                    <a:pt x="14859" y="0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DBA49FE-72E3-4863-8F88-C171E59D8C24}"/>
                </a:ext>
              </a:extLst>
            </p:cNvPr>
            <p:cNvSpPr/>
            <p:nvPr/>
          </p:nvSpPr>
          <p:spPr>
            <a:xfrm>
              <a:off x="9352870" y="1061475"/>
              <a:ext cx="14909" cy="19891"/>
            </a:xfrm>
            <a:custGeom>
              <a:avLst/>
              <a:gdLst>
                <a:gd name="connsiteX0" fmla="*/ 1 w 14909"/>
                <a:gd name="connsiteY0" fmla="*/ 6935 h 19891"/>
                <a:gd name="connsiteX1" fmla="*/ 6383 w 14909"/>
                <a:gd name="connsiteY1" fmla="*/ 173 h 19891"/>
                <a:gd name="connsiteX2" fmla="*/ 14384 w 14909"/>
                <a:gd name="connsiteY2" fmla="*/ 15698 h 19891"/>
                <a:gd name="connsiteX3" fmla="*/ 11146 w 14909"/>
                <a:gd name="connsiteY3" fmla="*/ 19604 h 19891"/>
                <a:gd name="connsiteX4" fmla="*/ 1 w 14909"/>
                <a:gd name="connsiteY4" fmla="*/ 6935 h 19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9" h="19891">
                  <a:moveTo>
                    <a:pt x="1" y="6935"/>
                  </a:moveTo>
                  <a:cubicBezTo>
                    <a:pt x="382" y="3030"/>
                    <a:pt x="2002" y="-875"/>
                    <a:pt x="6383" y="173"/>
                  </a:cubicBezTo>
                  <a:cubicBezTo>
                    <a:pt x="13908" y="1982"/>
                    <a:pt x="12765" y="9698"/>
                    <a:pt x="14384" y="15698"/>
                  </a:cubicBezTo>
                  <a:cubicBezTo>
                    <a:pt x="15527" y="19794"/>
                    <a:pt x="14956" y="20366"/>
                    <a:pt x="11146" y="19604"/>
                  </a:cubicBezTo>
                  <a:cubicBezTo>
                    <a:pt x="4478" y="18175"/>
                    <a:pt x="-94" y="15413"/>
                    <a:pt x="1" y="6935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98AD1821-AB1F-4092-8127-7A3DBD1E641E}"/>
                </a:ext>
              </a:extLst>
            </p:cNvPr>
            <p:cNvSpPr/>
            <p:nvPr/>
          </p:nvSpPr>
          <p:spPr>
            <a:xfrm>
              <a:off x="9437168" y="859484"/>
              <a:ext cx="22288" cy="8995"/>
            </a:xfrm>
            <a:custGeom>
              <a:avLst/>
              <a:gdLst>
                <a:gd name="connsiteX0" fmla="*/ 0 w 22288"/>
                <a:gd name="connsiteY0" fmla="*/ 8996 h 8995"/>
                <a:gd name="connsiteX1" fmla="*/ 22289 w 22288"/>
                <a:gd name="connsiteY1" fmla="*/ 6424 h 8995"/>
                <a:gd name="connsiteX2" fmla="*/ 0 w 22288"/>
                <a:gd name="connsiteY2" fmla="*/ 8996 h 8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8" h="8995">
                  <a:moveTo>
                    <a:pt x="0" y="8996"/>
                  </a:moveTo>
                  <a:cubicBezTo>
                    <a:pt x="10097" y="-2529"/>
                    <a:pt x="10192" y="-2529"/>
                    <a:pt x="22289" y="6424"/>
                  </a:cubicBezTo>
                  <a:cubicBezTo>
                    <a:pt x="14859" y="7281"/>
                    <a:pt x="7430" y="8139"/>
                    <a:pt x="0" y="899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3F144E8D-6DD6-47FB-AF27-C5B5DCCDFCBA}"/>
                </a:ext>
              </a:extLst>
            </p:cNvPr>
            <p:cNvSpPr/>
            <p:nvPr/>
          </p:nvSpPr>
          <p:spPr>
            <a:xfrm>
              <a:off x="9170944" y="1062505"/>
              <a:ext cx="6609" cy="10005"/>
            </a:xfrm>
            <a:custGeom>
              <a:avLst/>
              <a:gdLst>
                <a:gd name="connsiteX0" fmla="*/ 0 w 6609"/>
                <a:gd name="connsiteY0" fmla="*/ 0 h 10005"/>
                <a:gd name="connsiteX1" fmla="*/ 5524 w 6609"/>
                <a:gd name="connsiteY1" fmla="*/ 4286 h 10005"/>
                <a:gd name="connsiteX2" fmla="*/ 3715 w 6609"/>
                <a:gd name="connsiteY2" fmla="*/ 10001 h 10005"/>
                <a:gd name="connsiteX3" fmla="*/ 1524 w 6609"/>
                <a:gd name="connsiteY3" fmla="*/ 7334 h 10005"/>
                <a:gd name="connsiteX4" fmla="*/ 0 w 6609"/>
                <a:gd name="connsiteY4" fmla="*/ 0 h 10005"/>
                <a:gd name="connsiteX5" fmla="*/ 0 w 6609"/>
                <a:gd name="connsiteY5" fmla="*/ 0 h 1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9" h="10005">
                  <a:moveTo>
                    <a:pt x="0" y="0"/>
                  </a:moveTo>
                  <a:cubicBezTo>
                    <a:pt x="1905" y="1429"/>
                    <a:pt x="4096" y="2476"/>
                    <a:pt x="5524" y="4286"/>
                  </a:cubicBezTo>
                  <a:cubicBezTo>
                    <a:pt x="7525" y="6858"/>
                    <a:pt x="6668" y="9239"/>
                    <a:pt x="3715" y="10001"/>
                  </a:cubicBezTo>
                  <a:cubicBezTo>
                    <a:pt x="3143" y="10096"/>
                    <a:pt x="1905" y="8382"/>
                    <a:pt x="1524" y="7334"/>
                  </a:cubicBezTo>
                  <a:cubicBezTo>
                    <a:pt x="857" y="4953"/>
                    <a:pt x="476" y="2476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267E66DA-00F9-4570-A21B-47A21179EA68}"/>
                </a:ext>
              </a:extLst>
            </p:cNvPr>
            <p:cNvSpPr/>
            <p:nvPr/>
          </p:nvSpPr>
          <p:spPr>
            <a:xfrm>
              <a:off x="9365787" y="1038025"/>
              <a:ext cx="3382" cy="4286"/>
            </a:xfrm>
            <a:custGeom>
              <a:avLst/>
              <a:gdLst>
                <a:gd name="connsiteX0" fmla="*/ 2705 w 3382"/>
                <a:gd name="connsiteY0" fmla="*/ 4286 h 4286"/>
                <a:gd name="connsiteX1" fmla="*/ 38 w 3382"/>
                <a:gd name="connsiteY1" fmla="*/ 3524 h 4286"/>
                <a:gd name="connsiteX2" fmla="*/ 705 w 3382"/>
                <a:gd name="connsiteY2" fmla="*/ 0 h 4286"/>
                <a:gd name="connsiteX3" fmla="*/ 3372 w 3382"/>
                <a:gd name="connsiteY3" fmla="*/ 762 h 4286"/>
                <a:gd name="connsiteX4" fmla="*/ 2705 w 3382"/>
                <a:gd name="connsiteY4" fmla="*/ 4286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2" h="4286">
                  <a:moveTo>
                    <a:pt x="2705" y="4286"/>
                  </a:moveTo>
                  <a:cubicBezTo>
                    <a:pt x="1753" y="4000"/>
                    <a:pt x="38" y="3905"/>
                    <a:pt x="38" y="3524"/>
                  </a:cubicBezTo>
                  <a:cubicBezTo>
                    <a:pt x="-152" y="2381"/>
                    <a:pt x="419" y="1238"/>
                    <a:pt x="705" y="0"/>
                  </a:cubicBezTo>
                  <a:cubicBezTo>
                    <a:pt x="1657" y="286"/>
                    <a:pt x="3372" y="381"/>
                    <a:pt x="3372" y="762"/>
                  </a:cubicBezTo>
                  <a:cubicBezTo>
                    <a:pt x="3467" y="1810"/>
                    <a:pt x="2896" y="3048"/>
                    <a:pt x="2705" y="428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BD2C2A71-406B-4DDE-B836-3287901A9FB8}"/>
                </a:ext>
              </a:extLst>
            </p:cNvPr>
            <p:cNvSpPr/>
            <p:nvPr/>
          </p:nvSpPr>
          <p:spPr>
            <a:xfrm>
              <a:off x="9577757" y="767005"/>
              <a:ext cx="230695" cy="377700"/>
            </a:xfrm>
            <a:custGeom>
              <a:avLst/>
              <a:gdLst>
                <a:gd name="connsiteX0" fmla="*/ 230696 w 230695"/>
                <a:gd name="connsiteY0" fmla="*/ 222824 h 377700"/>
                <a:gd name="connsiteX1" fmla="*/ 217456 w 230695"/>
                <a:gd name="connsiteY1" fmla="*/ 240731 h 377700"/>
                <a:gd name="connsiteX2" fmla="*/ 218980 w 230695"/>
                <a:gd name="connsiteY2" fmla="*/ 256924 h 377700"/>
                <a:gd name="connsiteX3" fmla="*/ 207550 w 230695"/>
                <a:gd name="connsiteY3" fmla="*/ 266163 h 377700"/>
                <a:gd name="connsiteX4" fmla="*/ 188976 w 230695"/>
                <a:gd name="connsiteY4" fmla="*/ 281022 h 377700"/>
                <a:gd name="connsiteX5" fmla="*/ 206407 w 230695"/>
                <a:gd name="connsiteY5" fmla="*/ 292452 h 377700"/>
                <a:gd name="connsiteX6" fmla="*/ 208217 w 230695"/>
                <a:gd name="connsiteY6" fmla="*/ 306168 h 377700"/>
                <a:gd name="connsiteX7" fmla="*/ 196691 w 230695"/>
                <a:gd name="connsiteY7" fmla="*/ 313978 h 377700"/>
                <a:gd name="connsiteX8" fmla="*/ 190500 w 230695"/>
                <a:gd name="connsiteY8" fmla="*/ 320551 h 377700"/>
                <a:gd name="connsiteX9" fmla="*/ 198311 w 230695"/>
                <a:gd name="connsiteY9" fmla="*/ 327885 h 377700"/>
                <a:gd name="connsiteX10" fmla="*/ 205359 w 230695"/>
                <a:gd name="connsiteY10" fmla="*/ 326647 h 377700"/>
                <a:gd name="connsiteX11" fmla="*/ 212027 w 230695"/>
                <a:gd name="connsiteY11" fmla="*/ 326932 h 377700"/>
                <a:gd name="connsiteX12" fmla="*/ 211360 w 230695"/>
                <a:gd name="connsiteY12" fmla="*/ 333790 h 377700"/>
                <a:gd name="connsiteX13" fmla="*/ 191167 w 230695"/>
                <a:gd name="connsiteY13" fmla="*/ 356746 h 377700"/>
                <a:gd name="connsiteX14" fmla="*/ 182499 w 230695"/>
                <a:gd name="connsiteY14" fmla="*/ 357793 h 377700"/>
                <a:gd name="connsiteX15" fmla="*/ 169450 w 230695"/>
                <a:gd name="connsiteY15" fmla="*/ 363794 h 377700"/>
                <a:gd name="connsiteX16" fmla="*/ 163068 w 230695"/>
                <a:gd name="connsiteY16" fmla="*/ 377701 h 377700"/>
                <a:gd name="connsiteX17" fmla="*/ 145161 w 230695"/>
                <a:gd name="connsiteY17" fmla="*/ 355984 h 377700"/>
                <a:gd name="connsiteX18" fmla="*/ 158496 w 230695"/>
                <a:gd name="connsiteY18" fmla="*/ 329123 h 377700"/>
                <a:gd name="connsiteX19" fmla="*/ 156972 w 230695"/>
                <a:gd name="connsiteY19" fmla="*/ 312931 h 377700"/>
                <a:gd name="connsiteX20" fmla="*/ 170783 w 230695"/>
                <a:gd name="connsiteY20" fmla="*/ 289880 h 377700"/>
                <a:gd name="connsiteX21" fmla="*/ 164116 w 230695"/>
                <a:gd name="connsiteY21" fmla="*/ 287689 h 377700"/>
                <a:gd name="connsiteX22" fmla="*/ 149257 w 230695"/>
                <a:gd name="connsiteY22" fmla="*/ 279974 h 377700"/>
                <a:gd name="connsiteX23" fmla="*/ 157639 w 230695"/>
                <a:gd name="connsiteY23" fmla="*/ 262734 h 377700"/>
                <a:gd name="connsiteX24" fmla="*/ 183452 w 230695"/>
                <a:gd name="connsiteY24" fmla="*/ 246732 h 377700"/>
                <a:gd name="connsiteX25" fmla="*/ 152209 w 230695"/>
                <a:gd name="connsiteY25" fmla="*/ 210156 h 377700"/>
                <a:gd name="connsiteX26" fmla="*/ 175641 w 230695"/>
                <a:gd name="connsiteY26" fmla="*/ 194249 h 377700"/>
                <a:gd name="connsiteX27" fmla="*/ 188023 w 230695"/>
                <a:gd name="connsiteY27" fmla="*/ 201583 h 377700"/>
                <a:gd name="connsiteX28" fmla="*/ 187357 w 230695"/>
                <a:gd name="connsiteY28" fmla="*/ 205584 h 377700"/>
                <a:gd name="connsiteX29" fmla="*/ 194691 w 230695"/>
                <a:gd name="connsiteY29" fmla="*/ 216823 h 377700"/>
                <a:gd name="connsiteX30" fmla="*/ 205835 w 230695"/>
                <a:gd name="connsiteY30" fmla="*/ 203774 h 377700"/>
                <a:gd name="connsiteX31" fmla="*/ 200882 w 230695"/>
                <a:gd name="connsiteY31" fmla="*/ 171961 h 377700"/>
                <a:gd name="connsiteX32" fmla="*/ 194119 w 230695"/>
                <a:gd name="connsiteY32" fmla="*/ 153196 h 377700"/>
                <a:gd name="connsiteX33" fmla="*/ 170021 w 230695"/>
                <a:gd name="connsiteY33" fmla="*/ 137671 h 377700"/>
                <a:gd name="connsiteX34" fmla="*/ 138303 w 230695"/>
                <a:gd name="connsiteY34" fmla="*/ 113477 h 377700"/>
                <a:gd name="connsiteX35" fmla="*/ 103918 w 230695"/>
                <a:gd name="connsiteY35" fmla="*/ 100523 h 377700"/>
                <a:gd name="connsiteX36" fmla="*/ 80867 w 230695"/>
                <a:gd name="connsiteY36" fmla="*/ 76996 h 377700"/>
                <a:gd name="connsiteX37" fmla="*/ 41529 w 230695"/>
                <a:gd name="connsiteY37" fmla="*/ 52231 h 377700"/>
                <a:gd name="connsiteX38" fmla="*/ 36862 w 230695"/>
                <a:gd name="connsiteY38" fmla="*/ 56994 h 377700"/>
                <a:gd name="connsiteX39" fmla="*/ 36481 w 230695"/>
                <a:gd name="connsiteY39" fmla="*/ 72996 h 377700"/>
                <a:gd name="connsiteX40" fmla="*/ 18574 w 230695"/>
                <a:gd name="connsiteY40" fmla="*/ 59756 h 377700"/>
                <a:gd name="connsiteX41" fmla="*/ 14573 w 230695"/>
                <a:gd name="connsiteY41" fmla="*/ 49564 h 377700"/>
                <a:gd name="connsiteX42" fmla="*/ 0 w 230695"/>
                <a:gd name="connsiteY42" fmla="*/ 26609 h 377700"/>
                <a:gd name="connsiteX43" fmla="*/ 22193 w 230695"/>
                <a:gd name="connsiteY43" fmla="*/ 1177 h 377700"/>
                <a:gd name="connsiteX44" fmla="*/ 25813 w 230695"/>
                <a:gd name="connsiteY44" fmla="*/ 701 h 377700"/>
                <a:gd name="connsiteX45" fmla="*/ 53816 w 230695"/>
                <a:gd name="connsiteY45" fmla="*/ 7273 h 377700"/>
                <a:gd name="connsiteX46" fmla="*/ 77343 w 230695"/>
                <a:gd name="connsiteY46" fmla="*/ 1939 h 377700"/>
                <a:gd name="connsiteX47" fmla="*/ 93250 w 230695"/>
                <a:gd name="connsiteY47" fmla="*/ 16608 h 377700"/>
                <a:gd name="connsiteX48" fmla="*/ 91440 w 230695"/>
                <a:gd name="connsiteY48" fmla="*/ 46135 h 377700"/>
                <a:gd name="connsiteX49" fmla="*/ 105156 w 230695"/>
                <a:gd name="connsiteY49" fmla="*/ 66328 h 377700"/>
                <a:gd name="connsiteX50" fmla="*/ 111823 w 230695"/>
                <a:gd name="connsiteY50" fmla="*/ 58804 h 377700"/>
                <a:gd name="connsiteX51" fmla="*/ 114014 w 230695"/>
                <a:gd name="connsiteY51" fmla="*/ 23085 h 377700"/>
                <a:gd name="connsiteX52" fmla="*/ 114014 w 230695"/>
                <a:gd name="connsiteY52" fmla="*/ 23085 h 377700"/>
                <a:gd name="connsiteX53" fmla="*/ 128588 w 230695"/>
                <a:gd name="connsiteY53" fmla="*/ 21370 h 377700"/>
                <a:gd name="connsiteX54" fmla="*/ 160973 w 230695"/>
                <a:gd name="connsiteY54" fmla="*/ 39277 h 377700"/>
                <a:gd name="connsiteX55" fmla="*/ 175641 w 230695"/>
                <a:gd name="connsiteY55" fmla="*/ 47469 h 377700"/>
                <a:gd name="connsiteX56" fmla="*/ 182309 w 230695"/>
                <a:gd name="connsiteY56" fmla="*/ 59280 h 377700"/>
                <a:gd name="connsiteX57" fmla="*/ 188214 w 230695"/>
                <a:gd name="connsiteY57" fmla="*/ 74710 h 377700"/>
                <a:gd name="connsiteX58" fmla="*/ 202502 w 230695"/>
                <a:gd name="connsiteY58" fmla="*/ 75758 h 377700"/>
                <a:gd name="connsiteX59" fmla="*/ 212217 w 230695"/>
                <a:gd name="connsiteY59" fmla="*/ 85378 h 377700"/>
                <a:gd name="connsiteX60" fmla="*/ 226886 w 230695"/>
                <a:gd name="connsiteY60" fmla="*/ 124145 h 377700"/>
                <a:gd name="connsiteX61" fmla="*/ 223742 w 230695"/>
                <a:gd name="connsiteY61" fmla="*/ 137861 h 377700"/>
                <a:gd name="connsiteX62" fmla="*/ 214408 w 230695"/>
                <a:gd name="connsiteY62" fmla="*/ 134242 h 377700"/>
                <a:gd name="connsiteX63" fmla="*/ 214408 w 230695"/>
                <a:gd name="connsiteY63" fmla="*/ 134242 h 377700"/>
                <a:gd name="connsiteX64" fmla="*/ 211169 w 230695"/>
                <a:gd name="connsiteY64" fmla="*/ 148243 h 377700"/>
                <a:gd name="connsiteX65" fmla="*/ 221075 w 230695"/>
                <a:gd name="connsiteY65" fmla="*/ 196821 h 377700"/>
                <a:gd name="connsiteX66" fmla="*/ 230696 w 230695"/>
                <a:gd name="connsiteY66" fmla="*/ 222824 h 37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0695" h="377700">
                  <a:moveTo>
                    <a:pt x="230696" y="222824"/>
                  </a:moveTo>
                  <a:cubicBezTo>
                    <a:pt x="223933" y="226729"/>
                    <a:pt x="219456" y="232635"/>
                    <a:pt x="217456" y="240731"/>
                  </a:cubicBezTo>
                  <a:cubicBezTo>
                    <a:pt x="211265" y="246922"/>
                    <a:pt x="213169" y="252161"/>
                    <a:pt x="218980" y="256924"/>
                  </a:cubicBezTo>
                  <a:cubicBezTo>
                    <a:pt x="216408" y="261877"/>
                    <a:pt x="212693" y="264925"/>
                    <a:pt x="207550" y="266163"/>
                  </a:cubicBezTo>
                  <a:cubicBezTo>
                    <a:pt x="199263" y="268163"/>
                    <a:pt x="188404" y="268639"/>
                    <a:pt x="188976" y="281022"/>
                  </a:cubicBezTo>
                  <a:cubicBezTo>
                    <a:pt x="189452" y="290928"/>
                    <a:pt x="199834" y="289595"/>
                    <a:pt x="206407" y="292452"/>
                  </a:cubicBezTo>
                  <a:cubicBezTo>
                    <a:pt x="212884" y="295214"/>
                    <a:pt x="209836" y="301405"/>
                    <a:pt x="208217" y="306168"/>
                  </a:cubicBezTo>
                  <a:cubicBezTo>
                    <a:pt x="206311" y="311883"/>
                    <a:pt x="202311" y="314359"/>
                    <a:pt x="196691" y="313978"/>
                  </a:cubicBezTo>
                  <a:cubicBezTo>
                    <a:pt x="192500" y="313693"/>
                    <a:pt x="188690" y="315407"/>
                    <a:pt x="190500" y="320551"/>
                  </a:cubicBezTo>
                  <a:cubicBezTo>
                    <a:pt x="191643" y="323694"/>
                    <a:pt x="195263" y="326361"/>
                    <a:pt x="198311" y="327885"/>
                  </a:cubicBezTo>
                  <a:cubicBezTo>
                    <a:pt x="200120" y="328742"/>
                    <a:pt x="202883" y="326932"/>
                    <a:pt x="205359" y="326647"/>
                  </a:cubicBezTo>
                  <a:cubicBezTo>
                    <a:pt x="207550" y="326456"/>
                    <a:pt x="209836" y="326837"/>
                    <a:pt x="212027" y="326932"/>
                  </a:cubicBezTo>
                  <a:cubicBezTo>
                    <a:pt x="211836" y="329314"/>
                    <a:pt x="212503" y="332457"/>
                    <a:pt x="211360" y="333790"/>
                  </a:cubicBezTo>
                  <a:cubicBezTo>
                    <a:pt x="204788" y="341601"/>
                    <a:pt x="194786" y="345601"/>
                    <a:pt x="191167" y="356746"/>
                  </a:cubicBezTo>
                  <a:cubicBezTo>
                    <a:pt x="189548" y="361603"/>
                    <a:pt x="185738" y="360175"/>
                    <a:pt x="182499" y="357793"/>
                  </a:cubicBezTo>
                  <a:cubicBezTo>
                    <a:pt x="175450" y="352555"/>
                    <a:pt x="171640" y="355126"/>
                    <a:pt x="169450" y="363794"/>
                  </a:cubicBezTo>
                  <a:cubicBezTo>
                    <a:pt x="168211" y="368747"/>
                    <a:pt x="165259" y="373129"/>
                    <a:pt x="163068" y="377701"/>
                  </a:cubicBezTo>
                  <a:cubicBezTo>
                    <a:pt x="156686" y="370462"/>
                    <a:pt x="145637" y="363699"/>
                    <a:pt x="145161" y="355984"/>
                  </a:cubicBezTo>
                  <a:cubicBezTo>
                    <a:pt x="144590" y="347411"/>
                    <a:pt x="153638" y="338077"/>
                    <a:pt x="158496" y="329123"/>
                  </a:cubicBezTo>
                  <a:cubicBezTo>
                    <a:pt x="164592" y="322932"/>
                    <a:pt x="161544" y="317884"/>
                    <a:pt x="156972" y="312931"/>
                  </a:cubicBezTo>
                  <a:cubicBezTo>
                    <a:pt x="161544" y="305215"/>
                    <a:pt x="166211" y="297596"/>
                    <a:pt x="170783" y="289880"/>
                  </a:cubicBezTo>
                  <a:cubicBezTo>
                    <a:pt x="168497" y="289118"/>
                    <a:pt x="166402" y="288071"/>
                    <a:pt x="164116" y="287689"/>
                  </a:cubicBezTo>
                  <a:cubicBezTo>
                    <a:pt x="158306" y="286832"/>
                    <a:pt x="150495" y="289404"/>
                    <a:pt x="149257" y="279974"/>
                  </a:cubicBezTo>
                  <a:cubicBezTo>
                    <a:pt x="148304" y="272830"/>
                    <a:pt x="153067" y="267211"/>
                    <a:pt x="157639" y="262734"/>
                  </a:cubicBezTo>
                  <a:cubicBezTo>
                    <a:pt x="164783" y="255685"/>
                    <a:pt x="177927" y="261019"/>
                    <a:pt x="183452" y="246732"/>
                  </a:cubicBezTo>
                  <a:cubicBezTo>
                    <a:pt x="173450" y="235016"/>
                    <a:pt x="162877" y="222634"/>
                    <a:pt x="152209" y="210156"/>
                  </a:cubicBezTo>
                  <a:cubicBezTo>
                    <a:pt x="154972" y="196345"/>
                    <a:pt x="168783" y="202536"/>
                    <a:pt x="175641" y="194249"/>
                  </a:cubicBezTo>
                  <a:cubicBezTo>
                    <a:pt x="182975" y="185486"/>
                    <a:pt x="187166" y="188820"/>
                    <a:pt x="188023" y="201583"/>
                  </a:cubicBezTo>
                  <a:cubicBezTo>
                    <a:pt x="188119" y="202917"/>
                    <a:pt x="187547" y="204250"/>
                    <a:pt x="187357" y="205584"/>
                  </a:cubicBezTo>
                  <a:cubicBezTo>
                    <a:pt x="186214" y="212061"/>
                    <a:pt x="189071" y="215966"/>
                    <a:pt x="194691" y="216823"/>
                  </a:cubicBezTo>
                  <a:cubicBezTo>
                    <a:pt x="200787" y="217681"/>
                    <a:pt x="205931" y="211585"/>
                    <a:pt x="205835" y="203774"/>
                  </a:cubicBezTo>
                  <a:cubicBezTo>
                    <a:pt x="205645" y="192916"/>
                    <a:pt x="205169" y="182152"/>
                    <a:pt x="200882" y="171961"/>
                  </a:cubicBezTo>
                  <a:cubicBezTo>
                    <a:pt x="198311" y="165865"/>
                    <a:pt x="196406" y="159388"/>
                    <a:pt x="194119" y="153196"/>
                  </a:cubicBezTo>
                  <a:cubicBezTo>
                    <a:pt x="182023" y="155197"/>
                    <a:pt x="178594" y="140719"/>
                    <a:pt x="170021" y="137671"/>
                  </a:cubicBezTo>
                  <a:cubicBezTo>
                    <a:pt x="156686" y="132908"/>
                    <a:pt x="148400" y="122621"/>
                    <a:pt x="138303" y="113477"/>
                  </a:cubicBezTo>
                  <a:cubicBezTo>
                    <a:pt x="129540" y="105571"/>
                    <a:pt x="115633" y="104428"/>
                    <a:pt x="103918" y="100523"/>
                  </a:cubicBezTo>
                  <a:cubicBezTo>
                    <a:pt x="92678" y="96808"/>
                    <a:pt x="84963" y="89760"/>
                    <a:pt x="80867" y="76996"/>
                  </a:cubicBezTo>
                  <a:cubicBezTo>
                    <a:pt x="74486" y="57184"/>
                    <a:pt x="53245" y="63280"/>
                    <a:pt x="41529" y="52231"/>
                  </a:cubicBezTo>
                  <a:cubicBezTo>
                    <a:pt x="41339" y="52041"/>
                    <a:pt x="37147" y="55089"/>
                    <a:pt x="36862" y="56994"/>
                  </a:cubicBezTo>
                  <a:cubicBezTo>
                    <a:pt x="36100" y="62233"/>
                    <a:pt x="36576" y="67662"/>
                    <a:pt x="36481" y="72996"/>
                  </a:cubicBezTo>
                  <a:cubicBezTo>
                    <a:pt x="30480" y="68614"/>
                    <a:pt x="24098" y="64804"/>
                    <a:pt x="18574" y="59756"/>
                  </a:cubicBezTo>
                  <a:cubicBezTo>
                    <a:pt x="16193" y="57565"/>
                    <a:pt x="13525" y="51279"/>
                    <a:pt x="14573" y="49564"/>
                  </a:cubicBezTo>
                  <a:cubicBezTo>
                    <a:pt x="26860" y="30324"/>
                    <a:pt x="14383" y="27752"/>
                    <a:pt x="0" y="26609"/>
                  </a:cubicBezTo>
                  <a:cubicBezTo>
                    <a:pt x="4096" y="12988"/>
                    <a:pt x="18097" y="12226"/>
                    <a:pt x="22193" y="1177"/>
                  </a:cubicBezTo>
                  <a:cubicBezTo>
                    <a:pt x="23431" y="987"/>
                    <a:pt x="24670" y="1082"/>
                    <a:pt x="25813" y="701"/>
                  </a:cubicBezTo>
                  <a:cubicBezTo>
                    <a:pt x="36481" y="-2633"/>
                    <a:pt x="44672" y="6988"/>
                    <a:pt x="53816" y="7273"/>
                  </a:cubicBezTo>
                  <a:cubicBezTo>
                    <a:pt x="61055" y="7559"/>
                    <a:pt x="68199" y="606"/>
                    <a:pt x="77343" y="1939"/>
                  </a:cubicBezTo>
                  <a:cubicBezTo>
                    <a:pt x="86487" y="3273"/>
                    <a:pt x="93059" y="2416"/>
                    <a:pt x="93250" y="16608"/>
                  </a:cubicBezTo>
                  <a:cubicBezTo>
                    <a:pt x="93440" y="26704"/>
                    <a:pt x="100394" y="36134"/>
                    <a:pt x="91440" y="46135"/>
                  </a:cubicBezTo>
                  <a:cubicBezTo>
                    <a:pt x="88582" y="49279"/>
                    <a:pt x="99822" y="65852"/>
                    <a:pt x="105156" y="66328"/>
                  </a:cubicBezTo>
                  <a:cubicBezTo>
                    <a:pt x="109442" y="66709"/>
                    <a:pt x="111538" y="62518"/>
                    <a:pt x="111823" y="58804"/>
                  </a:cubicBezTo>
                  <a:cubicBezTo>
                    <a:pt x="112871" y="46993"/>
                    <a:pt x="113348" y="34991"/>
                    <a:pt x="114014" y="23085"/>
                  </a:cubicBezTo>
                  <a:lnTo>
                    <a:pt x="114014" y="23085"/>
                  </a:lnTo>
                  <a:cubicBezTo>
                    <a:pt x="118872" y="22513"/>
                    <a:pt x="123825" y="22228"/>
                    <a:pt x="128588" y="21370"/>
                  </a:cubicBezTo>
                  <a:cubicBezTo>
                    <a:pt x="143351" y="18894"/>
                    <a:pt x="155448" y="21656"/>
                    <a:pt x="160973" y="39277"/>
                  </a:cubicBezTo>
                  <a:cubicBezTo>
                    <a:pt x="163354" y="46707"/>
                    <a:pt x="169164" y="49564"/>
                    <a:pt x="175641" y="47469"/>
                  </a:cubicBezTo>
                  <a:cubicBezTo>
                    <a:pt x="192786" y="41849"/>
                    <a:pt x="189357" y="48421"/>
                    <a:pt x="182309" y="59280"/>
                  </a:cubicBezTo>
                  <a:cubicBezTo>
                    <a:pt x="177641" y="66519"/>
                    <a:pt x="181642" y="72424"/>
                    <a:pt x="188214" y="74710"/>
                  </a:cubicBezTo>
                  <a:cubicBezTo>
                    <a:pt x="192596" y="76330"/>
                    <a:pt x="197834" y="74710"/>
                    <a:pt x="202502" y="75758"/>
                  </a:cubicBezTo>
                  <a:cubicBezTo>
                    <a:pt x="207169" y="76806"/>
                    <a:pt x="213836" y="79854"/>
                    <a:pt x="212217" y="85378"/>
                  </a:cubicBezTo>
                  <a:cubicBezTo>
                    <a:pt x="207073" y="103476"/>
                    <a:pt x="221266" y="111667"/>
                    <a:pt x="226886" y="124145"/>
                  </a:cubicBezTo>
                  <a:cubicBezTo>
                    <a:pt x="229076" y="129003"/>
                    <a:pt x="229267" y="134908"/>
                    <a:pt x="223742" y="137861"/>
                  </a:cubicBezTo>
                  <a:cubicBezTo>
                    <a:pt x="220027" y="139861"/>
                    <a:pt x="216884" y="137385"/>
                    <a:pt x="214408" y="134242"/>
                  </a:cubicBezTo>
                  <a:lnTo>
                    <a:pt x="214408" y="134242"/>
                  </a:lnTo>
                  <a:cubicBezTo>
                    <a:pt x="210217" y="138052"/>
                    <a:pt x="207836" y="143671"/>
                    <a:pt x="211169" y="148243"/>
                  </a:cubicBezTo>
                  <a:cubicBezTo>
                    <a:pt x="221837" y="162912"/>
                    <a:pt x="225076" y="178342"/>
                    <a:pt x="221075" y="196821"/>
                  </a:cubicBezTo>
                  <a:cubicBezTo>
                    <a:pt x="219361" y="206822"/>
                    <a:pt x="226504" y="214728"/>
                    <a:pt x="230696" y="222824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3E2BEE19-161B-4B22-84C9-55A75A80E547}"/>
                </a:ext>
              </a:extLst>
            </p:cNvPr>
            <p:cNvSpPr/>
            <p:nvPr/>
          </p:nvSpPr>
          <p:spPr>
            <a:xfrm>
              <a:off x="9578050" y="857447"/>
              <a:ext cx="69620" cy="55694"/>
            </a:xfrm>
            <a:custGeom>
              <a:avLst/>
              <a:gdLst>
                <a:gd name="connsiteX0" fmla="*/ 69621 w 69620"/>
                <a:gd name="connsiteY0" fmla="*/ 33322 h 55694"/>
                <a:gd name="connsiteX1" fmla="*/ 60667 w 69620"/>
                <a:gd name="connsiteY1" fmla="*/ 43799 h 55694"/>
                <a:gd name="connsiteX2" fmla="*/ 42760 w 69620"/>
                <a:gd name="connsiteY2" fmla="*/ 40370 h 55694"/>
                <a:gd name="connsiteX3" fmla="*/ 12566 w 69620"/>
                <a:gd name="connsiteY3" fmla="*/ 53229 h 55694"/>
                <a:gd name="connsiteX4" fmla="*/ 3136 w 69620"/>
                <a:gd name="connsiteY4" fmla="*/ 55324 h 55694"/>
                <a:gd name="connsiteX5" fmla="*/ 850 w 69620"/>
                <a:gd name="connsiteY5" fmla="*/ 44942 h 55694"/>
                <a:gd name="connsiteX6" fmla="*/ 19043 w 69620"/>
                <a:gd name="connsiteY6" fmla="*/ 10557 h 55694"/>
                <a:gd name="connsiteX7" fmla="*/ 51714 w 69620"/>
                <a:gd name="connsiteY7" fmla="*/ 4937 h 55694"/>
                <a:gd name="connsiteX8" fmla="*/ 69621 w 69620"/>
                <a:gd name="connsiteY8" fmla="*/ 33322 h 5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620" h="55694">
                  <a:moveTo>
                    <a:pt x="69621" y="33322"/>
                  </a:moveTo>
                  <a:cubicBezTo>
                    <a:pt x="69430" y="39703"/>
                    <a:pt x="65620" y="43704"/>
                    <a:pt x="60667" y="43799"/>
                  </a:cubicBezTo>
                  <a:cubicBezTo>
                    <a:pt x="54762" y="43990"/>
                    <a:pt x="48666" y="42085"/>
                    <a:pt x="42760" y="40370"/>
                  </a:cubicBezTo>
                  <a:cubicBezTo>
                    <a:pt x="29711" y="36655"/>
                    <a:pt x="19424" y="39037"/>
                    <a:pt x="12566" y="53229"/>
                  </a:cubicBezTo>
                  <a:cubicBezTo>
                    <a:pt x="11613" y="55324"/>
                    <a:pt x="5898" y="56277"/>
                    <a:pt x="3136" y="55324"/>
                  </a:cubicBezTo>
                  <a:cubicBezTo>
                    <a:pt x="-1150" y="53800"/>
                    <a:pt x="-102" y="48847"/>
                    <a:pt x="850" y="44942"/>
                  </a:cubicBezTo>
                  <a:cubicBezTo>
                    <a:pt x="3898" y="31607"/>
                    <a:pt x="10566" y="20558"/>
                    <a:pt x="19043" y="10557"/>
                  </a:cubicBezTo>
                  <a:cubicBezTo>
                    <a:pt x="29235" y="-1445"/>
                    <a:pt x="38379" y="-3064"/>
                    <a:pt x="51714" y="4937"/>
                  </a:cubicBezTo>
                  <a:cubicBezTo>
                    <a:pt x="61810" y="11224"/>
                    <a:pt x="68478" y="21606"/>
                    <a:pt x="69621" y="33322"/>
                  </a:cubicBezTo>
                  <a:close/>
                </a:path>
              </a:pathLst>
            </a:custGeom>
            <a:solidFill>
              <a:srgbClr val="96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F8F3AE7C-E511-4370-842F-BB34DE0E3D8C}"/>
                </a:ext>
              </a:extLst>
            </p:cNvPr>
            <p:cNvSpPr/>
            <p:nvPr/>
          </p:nvSpPr>
          <p:spPr>
            <a:xfrm>
              <a:off x="9525170" y="914370"/>
              <a:ext cx="15153" cy="26397"/>
            </a:xfrm>
            <a:custGeom>
              <a:avLst/>
              <a:gdLst>
                <a:gd name="connsiteX0" fmla="*/ 15154 w 15153"/>
                <a:gd name="connsiteY0" fmla="*/ 18500 h 26397"/>
                <a:gd name="connsiteX1" fmla="*/ 12868 w 15153"/>
                <a:gd name="connsiteY1" fmla="*/ 25548 h 26397"/>
                <a:gd name="connsiteX2" fmla="*/ 4010 w 15153"/>
                <a:gd name="connsiteY2" fmla="*/ 22214 h 26397"/>
                <a:gd name="connsiteX3" fmla="*/ 200 w 15153"/>
                <a:gd name="connsiteY3" fmla="*/ 3260 h 26397"/>
                <a:gd name="connsiteX4" fmla="*/ 2200 w 15153"/>
                <a:gd name="connsiteY4" fmla="*/ 116 h 26397"/>
                <a:gd name="connsiteX5" fmla="*/ 8582 w 15153"/>
                <a:gd name="connsiteY5" fmla="*/ 974 h 26397"/>
                <a:gd name="connsiteX6" fmla="*/ 15154 w 15153"/>
                <a:gd name="connsiteY6" fmla="*/ 18500 h 2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53" h="26397">
                  <a:moveTo>
                    <a:pt x="15154" y="18500"/>
                  </a:moveTo>
                  <a:cubicBezTo>
                    <a:pt x="14392" y="20881"/>
                    <a:pt x="14297" y="24596"/>
                    <a:pt x="12868" y="25548"/>
                  </a:cubicBezTo>
                  <a:cubicBezTo>
                    <a:pt x="9439" y="27739"/>
                    <a:pt x="6200" y="25358"/>
                    <a:pt x="4010" y="22214"/>
                  </a:cubicBezTo>
                  <a:cubicBezTo>
                    <a:pt x="104" y="16595"/>
                    <a:pt x="-372" y="10022"/>
                    <a:pt x="200" y="3260"/>
                  </a:cubicBezTo>
                  <a:cubicBezTo>
                    <a:pt x="295" y="2117"/>
                    <a:pt x="1438" y="212"/>
                    <a:pt x="2200" y="116"/>
                  </a:cubicBezTo>
                  <a:cubicBezTo>
                    <a:pt x="4295" y="-74"/>
                    <a:pt x="6962" y="-169"/>
                    <a:pt x="8582" y="974"/>
                  </a:cubicBezTo>
                  <a:cubicBezTo>
                    <a:pt x="14011" y="5069"/>
                    <a:pt x="14773" y="11737"/>
                    <a:pt x="15154" y="18500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44E90A66-586B-4998-AE36-00D2F74188FC}"/>
                </a:ext>
              </a:extLst>
            </p:cNvPr>
            <p:cNvSpPr/>
            <p:nvPr/>
          </p:nvSpPr>
          <p:spPr>
            <a:xfrm>
              <a:off x="9572328" y="830867"/>
              <a:ext cx="13651" cy="12098"/>
            </a:xfrm>
            <a:custGeom>
              <a:avLst/>
              <a:gdLst>
                <a:gd name="connsiteX0" fmla="*/ 4096 w 13651"/>
                <a:gd name="connsiteY0" fmla="*/ 84 h 12098"/>
                <a:gd name="connsiteX1" fmla="*/ 13144 w 13651"/>
                <a:gd name="connsiteY1" fmla="*/ 5037 h 12098"/>
                <a:gd name="connsiteX2" fmla="*/ 7429 w 13651"/>
                <a:gd name="connsiteY2" fmla="*/ 12086 h 12098"/>
                <a:gd name="connsiteX3" fmla="*/ 0 w 13651"/>
                <a:gd name="connsiteY3" fmla="*/ 5418 h 12098"/>
                <a:gd name="connsiteX4" fmla="*/ 4096 w 13651"/>
                <a:gd name="connsiteY4" fmla="*/ 84 h 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51" h="12098">
                  <a:moveTo>
                    <a:pt x="4096" y="84"/>
                  </a:moveTo>
                  <a:cubicBezTo>
                    <a:pt x="8096" y="-392"/>
                    <a:pt x="11716" y="1132"/>
                    <a:pt x="13144" y="5037"/>
                  </a:cubicBezTo>
                  <a:cubicBezTo>
                    <a:pt x="15049" y="10371"/>
                    <a:pt x="11240" y="11991"/>
                    <a:pt x="7429" y="12086"/>
                  </a:cubicBezTo>
                  <a:cubicBezTo>
                    <a:pt x="3524" y="12276"/>
                    <a:pt x="0" y="10276"/>
                    <a:pt x="0" y="5418"/>
                  </a:cubicBezTo>
                  <a:cubicBezTo>
                    <a:pt x="95" y="3609"/>
                    <a:pt x="2667" y="1894"/>
                    <a:pt x="4096" y="84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E5508095-0AC3-4ED6-BF66-EAB9ED7876C8}"/>
                </a:ext>
              </a:extLst>
            </p:cNvPr>
            <p:cNvSpPr/>
            <p:nvPr/>
          </p:nvSpPr>
          <p:spPr>
            <a:xfrm>
              <a:off x="9734634" y="1080126"/>
              <a:ext cx="13990" cy="18532"/>
            </a:xfrm>
            <a:custGeom>
              <a:avLst/>
              <a:gdLst>
                <a:gd name="connsiteX0" fmla="*/ 0 w 13990"/>
                <a:gd name="connsiteY0" fmla="*/ 0 h 18532"/>
                <a:gd name="connsiteX1" fmla="*/ 9430 w 13990"/>
                <a:gd name="connsiteY1" fmla="*/ 5620 h 18532"/>
                <a:gd name="connsiteX2" fmla="*/ 13811 w 13990"/>
                <a:gd name="connsiteY2" fmla="*/ 15145 h 18532"/>
                <a:gd name="connsiteX3" fmla="*/ 1524 w 13990"/>
                <a:gd name="connsiteY3" fmla="*/ 16193 h 18532"/>
                <a:gd name="connsiteX4" fmla="*/ 0 w 13990"/>
                <a:gd name="connsiteY4" fmla="*/ 0 h 1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90" h="18532">
                  <a:moveTo>
                    <a:pt x="0" y="0"/>
                  </a:moveTo>
                  <a:cubicBezTo>
                    <a:pt x="3143" y="1810"/>
                    <a:pt x="6953" y="3048"/>
                    <a:pt x="9430" y="5620"/>
                  </a:cubicBezTo>
                  <a:cubicBezTo>
                    <a:pt x="11716" y="8096"/>
                    <a:pt x="14764" y="13049"/>
                    <a:pt x="13811" y="15145"/>
                  </a:cubicBezTo>
                  <a:cubicBezTo>
                    <a:pt x="10954" y="22098"/>
                    <a:pt x="5810" y="16193"/>
                    <a:pt x="1524" y="16193"/>
                  </a:cubicBezTo>
                  <a:cubicBezTo>
                    <a:pt x="1048" y="10763"/>
                    <a:pt x="571" y="5429"/>
                    <a:pt x="0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1CE79A23-6582-4A01-B865-E184B5EA21CC}"/>
                </a:ext>
              </a:extLst>
            </p:cNvPr>
            <p:cNvSpPr/>
            <p:nvPr/>
          </p:nvSpPr>
          <p:spPr>
            <a:xfrm>
              <a:off x="9614288" y="839704"/>
              <a:ext cx="9950" cy="5440"/>
            </a:xfrm>
            <a:custGeom>
              <a:avLst/>
              <a:gdLst>
                <a:gd name="connsiteX0" fmla="*/ 9951 w 9950"/>
                <a:gd name="connsiteY0" fmla="*/ 2297 h 5440"/>
                <a:gd name="connsiteX1" fmla="*/ 8427 w 9950"/>
                <a:gd name="connsiteY1" fmla="*/ 5440 h 5440"/>
                <a:gd name="connsiteX2" fmla="*/ 2235 w 9950"/>
                <a:gd name="connsiteY2" fmla="*/ 3345 h 5440"/>
                <a:gd name="connsiteX3" fmla="*/ 3569 w 9950"/>
                <a:gd name="connsiteY3" fmla="*/ 297 h 5440"/>
                <a:gd name="connsiteX4" fmla="*/ 9951 w 9950"/>
                <a:gd name="connsiteY4" fmla="*/ 2297 h 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0" h="5440">
                  <a:moveTo>
                    <a:pt x="9951" y="2297"/>
                  </a:moveTo>
                  <a:cubicBezTo>
                    <a:pt x="9474" y="3345"/>
                    <a:pt x="8808" y="5440"/>
                    <a:pt x="8427" y="5440"/>
                  </a:cubicBezTo>
                  <a:cubicBezTo>
                    <a:pt x="6331" y="5059"/>
                    <a:pt x="3950" y="4678"/>
                    <a:pt x="2235" y="3345"/>
                  </a:cubicBezTo>
                  <a:cubicBezTo>
                    <a:pt x="-1194" y="773"/>
                    <a:pt x="-622" y="-656"/>
                    <a:pt x="3569" y="297"/>
                  </a:cubicBezTo>
                  <a:cubicBezTo>
                    <a:pt x="5664" y="678"/>
                    <a:pt x="7760" y="1535"/>
                    <a:pt x="9951" y="2297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332AA92D-0988-4D48-AD12-2A708F8B7993}"/>
                </a:ext>
              </a:extLst>
            </p:cNvPr>
            <p:cNvSpPr/>
            <p:nvPr/>
          </p:nvSpPr>
          <p:spPr>
            <a:xfrm>
              <a:off x="9584710" y="1236336"/>
              <a:ext cx="16954" cy="13938"/>
            </a:xfrm>
            <a:custGeom>
              <a:avLst/>
              <a:gdLst>
                <a:gd name="connsiteX0" fmla="*/ 0 w 16954"/>
                <a:gd name="connsiteY0" fmla="*/ 0 h 13938"/>
                <a:gd name="connsiteX1" fmla="*/ 13240 w 16954"/>
                <a:gd name="connsiteY1" fmla="*/ 6191 h 13938"/>
                <a:gd name="connsiteX2" fmla="*/ 16954 w 16954"/>
                <a:gd name="connsiteY2" fmla="*/ 11621 h 13938"/>
                <a:gd name="connsiteX3" fmla="*/ 10477 w 16954"/>
                <a:gd name="connsiteY3" fmla="*/ 13906 h 13938"/>
                <a:gd name="connsiteX4" fmla="*/ 0 w 16954"/>
                <a:gd name="connsiteY4" fmla="*/ 0 h 13938"/>
                <a:gd name="connsiteX5" fmla="*/ 0 w 16954"/>
                <a:gd name="connsiteY5" fmla="*/ 0 h 1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54" h="13938">
                  <a:moveTo>
                    <a:pt x="0" y="0"/>
                  </a:moveTo>
                  <a:cubicBezTo>
                    <a:pt x="4477" y="2000"/>
                    <a:pt x="9049" y="3715"/>
                    <a:pt x="13240" y="6191"/>
                  </a:cubicBezTo>
                  <a:cubicBezTo>
                    <a:pt x="14859" y="7144"/>
                    <a:pt x="15716" y="9811"/>
                    <a:pt x="16954" y="11621"/>
                  </a:cubicBezTo>
                  <a:cubicBezTo>
                    <a:pt x="14764" y="12478"/>
                    <a:pt x="12478" y="14192"/>
                    <a:pt x="10477" y="13906"/>
                  </a:cubicBezTo>
                  <a:cubicBezTo>
                    <a:pt x="3143" y="13049"/>
                    <a:pt x="1238" y="6668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A539983-E6AE-44A9-8F14-88828EDD1E1B}"/>
                </a:ext>
              </a:extLst>
            </p:cNvPr>
            <p:cNvSpPr/>
            <p:nvPr/>
          </p:nvSpPr>
          <p:spPr>
            <a:xfrm>
              <a:off x="9927669" y="1073566"/>
              <a:ext cx="47574" cy="53168"/>
            </a:xfrm>
            <a:custGeom>
              <a:avLst/>
              <a:gdLst>
                <a:gd name="connsiteX0" fmla="*/ 9561 w 47574"/>
                <a:gd name="connsiteY0" fmla="*/ 83 h 53168"/>
                <a:gd name="connsiteX1" fmla="*/ 30802 w 47574"/>
                <a:gd name="connsiteY1" fmla="*/ 1892 h 53168"/>
                <a:gd name="connsiteX2" fmla="*/ 46804 w 47574"/>
                <a:gd name="connsiteY2" fmla="*/ 21133 h 53168"/>
                <a:gd name="connsiteX3" fmla="*/ 39946 w 47574"/>
                <a:gd name="connsiteY3" fmla="*/ 37992 h 53168"/>
                <a:gd name="connsiteX4" fmla="*/ 14419 w 47574"/>
                <a:gd name="connsiteY4" fmla="*/ 53137 h 53168"/>
                <a:gd name="connsiteX5" fmla="*/ 8323 w 47574"/>
                <a:gd name="connsiteY5" fmla="*/ 49803 h 53168"/>
                <a:gd name="connsiteX6" fmla="*/ 7084 w 47574"/>
                <a:gd name="connsiteY6" fmla="*/ 42278 h 53168"/>
                <a:gd name="connsiteX7" fmla="*/ 13276 w 47574"/>
                <a:gd name="connsiteY7" fmla="*/ 33230 h 53168"/>
                <a:gd name="connsiteX8" fmla="*/ 22134 w 47574"/>
                <a:gd name="connsiteY8" fmla="*/ 18752 h 53168"/>
                <a:gd name="connsiteX9" fmla="*/ 6608 w 47574"/>
                <a:gd name="connsiteY9" fmla="*/ 12275 h 53168"/>
                <a:gd name="connsiteX10" fmla="*/ 322 w 47574"/>
                <a:gd name="connsiteY10" fmla="*/ 5131 h 53168"/>
                <a:gd name="connsiteX11" fmla="*/ 9561 w 47574"/>
                <a:gd name="connsiteY11" fmla="*/ 83 h 5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574" h="53168">
                  <a:moveTo>
                    <a:pt x="9561" y="83"/>
                  </a:moveTo>
                  <a:cubicBezTo>
                    <a:pt x="16228" y="-394"/>
                    <a:pt x="23563" y="1321"/>
                    <a:pt x="30802" y="1892"/>
                  </a:cubicBezTo>
                  <a:cubicBezTo>
                    <a:pt x="41755" y="2750"/>
                    <a:pt x="43946" y="12656"/>
                    <a:pt x="46804" y="21133"/>
                  </a:cubicBezTo>
                  <a:cubicBezTo>
                    <a:pt x="49280" y="28372"/>
                    <a:pt x="45470" y="33992"/>
                    <a:pt x="39946" y="37992"/>
                  </a:cubicBezTo>
                  <a:cubicBezTo>
                    <a:pt x="31754" y="43898"/>
                    <a:pt x="24515" y="51613"/>
                    <a:pt x="14419" y="53137"/>
                  </a:cubicBezTo>
                  <a:cubicBezTo>
                    <a:pt x="12514" y="53423"/>
                    <a:pt x="9561" y="51708"/>
                    <a:pt x="8323" y="49803"/>
                  </a:cubicBezTo>
                  <a:cubicBezTo>
                    <a:pt x="7084" y="47898"/>
                    <a:pt x="6322" y="44279"/>
                    <a:pt x="7084" y="42278"/>
                  </a:cubicBezTo>
                  <a:cubicBezTo>
                    <a:pt x="8418" y="38849"/>
                    <a:pt x="10609" y="35325"/>
                    <a:pt x="13276" y="33230"/>
                  </a:cubicBezTo>
                  <a:cubicBezTo>
                    <a:pt x="18133" y="29515"/>
                    <a:pt x="25563" y="27800"/>
                    <a:pt x="22134" y="18752"/>
                  </a:cubicBezTo>
                  <a:cubicBezTo>
                    <a:pt x="19276" y="11322"/>
                    <a:pt x="13180" y="11417"/>
                    <a:pt x="6608" y="12275"/>
                  </a:cubicBezTo>
                  <a:cubicBezTo>
                    <a:pt x="2989" y="12751"/>
                    <a:pt x="-1202" y="9512"/>
                    <a:pt x="322" y="5131"/>
                  </a:cubicBezTo>
                  <a:cubicBezTo>
                    <a:pt x="1274" y="2750"/>
                    <a:pt x="5846" y="368"/>
                    <a:pt x="9561" y="83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5A459DEC-442F-4A47-A58D-3A13AB54464C}"/>
                </a:ext>
              </a:extLst>
            </p:cNvPr>
            <p:cNvSpPr/>
            <p:nvPr/>
          </p:nvSpPr>
          <p:spPr>
            <a:xfrm>
              <a:off x="9688910" y="787084"/>
              <a:ext cx="3051" cy="3195"/>
            </a:xfrm>
            <a:custGeom>
              <a:avLst/>
              <a:gdLst>
                <a:gd name="connsiteX0" fmla="*/ 3051 w 3051"/>
                <a:gd name="connsiteY0" fmla="*/ 3196 h 3195"/>
                <a:gd name="connsiteX1" fmla="*/ 3 w 3051"/>
                <a:gd name="connsiteY1" fmla="*/ 1767 h 3195"/>
                <a:gd name="connsiteX2" fmla="*/ 3051 w 3051"/>
                <a:gd name="connsiteY2" fmla="*/ 3196 h 3195"/>
                <a:gd name="connsiteX3" fmla="*/ 3051 w 3051"/>
                <a:gd name="connsiteY3" fmla="*/ 3196 h 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1" h="3195">
                  <a:moveTo>
                    <a:pt x="3051" y="3196"/>
                  </a:moveTo>
                  <a:cubicBezTo>
                    <a:pt x="2003" y="2720"/>
                    <a:pt x="-92" y="2053"/>
                    <a:pt x="3" y="1767"/>
                  </a:cubicBezTo>
                  <a:cubicBezTo>
                    <a:pt x="289" y="-995"/>
                    <a:pt x="1527" y="-519"/>
                    <a:pt x="3051" y="3196"/>
                  </a:cubicBezTo>
                  <a:lnTo>
                    <a:pt x="3051" y="3196"/>
                  </a:ln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328F04C9-901B-45BC-8FA8-72E8CF32D9EB}"/>
                </a:ext>
              </a:extLst>
            </p:cNvPr>
            <p:cNvSpPr/>
            <p:nvPr/>
          </p:nvSpPr>
          <p:spPr>
            <a:xfrm>
              <a:off x="9935516" y="1220143"/>
              <a:ext cx="7334" cy="8953"/>
            </a:xfrm>
            <a:custGeom>
              <a:avLst/>
              <a:gdLst>
                <a:gd name="connsiteX0" fmla="*/ 7334 w 7334"/>
                <a:gd name="connsiteY0" fmla="*/ 0 h 8953"/>
                <a:gd name="connsiteX1" fmla="*/ 762 w 7334"/>
                <a:gd name="connsiteY1" fmla="*/ 8953 h 8953"/>
                <a:gd name="connsiteX2" fmla="*/ 0 w 7334"/>
                <a:gd name="connsiteY2" fmla="*/ 857 h 8953"/>
                <a:gd name="connsiteX3" fmla="*/ 7334 w 7334"/>
                <a:gd name="connsiteY3" fmla="*/ 0 h 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4" h="8953">
                  <a:moveTo>
                    <a:pt x="7334" y="0"/>
                  </a:moveTo>
                  <a:cubicBezTo>
                    <a:pt x="5144" y="2953"/>
                    <a:pt x="2953" y="6001"/>
                    <a:pt x="762" y="8953"/>
                  </a:cubicBezTo>
                  <a:cubicBezTo>
                    <a:pt x="476" y="6286"/>
                    <a:pt x="286" y="3524"/>
                    <a:pt x="0" y="857"/>
                  </a:cubicBezTo>
                  <a:cubicBezTo>
                    <a:pt x="2381" y="572"/>
                    <a:pt x="4858" y="286"/>
                    <a:pt x="7334" y="0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8D049F1D-6B45-4DB7-BFEB-70E9AE996196}"/>
                </a:ext>
              </a:extLst>
            </p:cNvPr>
            <p:cNvSpPr/>
            <p:nvPr/>
          </p:nvSpPr>
          <p:spPr>
            <a:xfrm>
              <a:off x="9781357" y="1005617"/>
              <a:ext cx="15379" cy="18311"/>
            </a:xfrm>
            <a:custGeom>
              <a:avLst/>
              <a:gdLst>
                <a:gd name="connsiteX0" fmla="*/ 15380 w 15379"/>
                <a:gd name="connsiteY0" fmla="*/ 18311 h 18311"/>
                <a:gd name="connsiteX1" fmla="*/ 8331 w 15379"/>
                <a:gd name="connsiteY1" fmla="*/ 17549 h 18311"/>
                <a:gd name="connsiteX2" fmla="*/ 1188 w 15379"/>
                <a:gd name="connsiteY2" fmla="*/ 2881 h 18311"/>
                <a:gd name="connsiteX3" fmla="*/ 13856 w 15379"/>
                <a:gd name="connsiteY3" fmla="*/ 2023 h 18311"/>
                <a:gd name="connsiteX4" fmla="*/ 15380 w 15379"/>
                <a:gd name="connsiteY4" fmla="*/ 18311 h 1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79" h="18311">
                  <a:moveTo>
                    <a:pt x="15380" y="18311"/>
                  </a:moveTo>
                  <a:cubicBezTo>
                    <a:pt x="12999" y="18121"/>
                    <a:pt x="10522" y="18311"/>
                    <a:pt x="8331" y="17549"/>
                  </a:cubicBezTo>
                  <a:cubicBezTo>
                    <a:pt x="1664" y="15263"/>
                    <a:pt x="-2051" y="9834"/>
                    <a:pt x="1188" y="2881"/>
                  </a:cubicBezTo>
                  <a:cubicBezTo>
                    <a:pt x="3855" y="-2644"/>
                    <a:pt x="9474" y="1357"/>
                    <a:pt x="13856" y="2023"/>
                  </a:cubicBezTo>
                  <a:cubicBezTo>
                    <a:pt x="14332" y="7548"/>
                    <a:pt x="14904" y="12882"/>
                    <a:pt x="15380" y="1831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FF594AE1-E365-40F2-A8C9-217BF34428FA}"/>
                </a:ext>
              </a:extLst>
            </p:cNvPr>
            <p:cNvSpPr/>
            <p:nvPr/>
          </p:nvSpPr>
          <p:spPr>
            <a:xfrm>
              <a:off x="9731099" y="830380"/>
              <a:ext cx="14644" cy="33215"/>
            </a:xfrm>
            <a:custGeom>
              <a:avLst/>
              <a:gdLst>
                <a:gd name="connsiteX0" fmla="*/ 12964 w 14644"/>
                <a:gd name="connsiteY0" fmla="*/ 0 h 33215"/>
                <a:gd name="connsiteX1" fmla="*/ 9631 w 14644"/>
                <a:gd name="connsiteY1" fmla="*/ 29909 h 33215"/>
                <a:gd name="connsiteX2" fmla="*/ 3916 w 14644"/>
                <a:gd name="connsiteY2" fmla="*/ 33147 h 33215"/>
                <a:gd name="connsiteX3" fmla="*/ 10 w 14644"/>
                <a:gd name="connsiteY3" fmla="*/ 27527 h 33215"/>
                <a:gd name="connsiteX4" fmla="*/ 12964 w 14644"/>
                <a:gd name="connsiteY4" fmla="*/ 0 h 33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44" h="33215">
                  <a:moveTo>
                    <a:pt x="12964" y="0"/>
                  </a:moveTo>
                  <a:cubicBezTo>
                    <a:pt x="17536" y="11049"/>
                    <a:pt x="11536" y="20384"/>
                    <a:pt x="9631" y="29909"/>
                  </a:cubicBezTo>
                  <a:cubicBezTo>
                    <a:pt x="9345" y="31528"/>
                    <a:pt x="5630" y="33623"/>
                    <a:pt x="3916" y="33147"/>
                  </a:cubicBezTo>
                  <a:cubicBezTo>
                    <a:pt x="2296" y="32766"/>
                    <a:pt x="-180" y="29242"/>
                    <a:pt x="10" y="27527"/>
                  </a:cubicBezTo>
                  <a:cubicBezTo>
                    <a:pt x="1439" y="17240"/>
                    <a:pt x="2773" y="6667"/>
                    <a:pt x="12964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09F8C41B-1E83-4F6C-A12A-4EFD91367375}"/>
                </a:ext>
              </a:extLst>
            </p:cNvPr>
            <p:cNvSpPr/>
            <p:nvPr/>
          </p:nvSpPr>
          <p:spPr>
            <a:xfrm>
              <a:off x="9792546" y="898291"/>
              <a:ext cx="2968" cy="3336"/>
            </a:xfrm>
            <a:custGeom>
              <a:avLst/>
              <a:gdLst>
                <a:gd name="connsiteX0" fmla="*/ 0 w 2968"/>
                <a:gd name="connsiteY0" fmla="*/ 3337 h 3336"/>
                <a:gd name="connsiteX1" fmla="*/ 1333 w 2968"/>
                <a:gd name="connsiteY1" fmla="*/ 3 h 3336"/>
                <a:gd name="connsiteX2" fmla="*/ 0 w 2968"/>
                <a:gd name="connsiteY2" fmla="*/ 3337 h 3336"/>
                <a:gd name="connsiteX3" fmla="*/ 0 w 2968"/>
                <a:gd name="connsiteY3" fmla="*/ 3337 h 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8" h="3336">
                  <a:moveTo>
                    <a:pt x="0" y="3337"/>
                  </a:moveTo>
                  <a:cubicBezTo>
                    <a:pt x="476" y="2194"/>
                    <a:pt x="1048" y="-92"/>
                    <a:pt x="1333" y="3"/>
                  </a:cubicBezTo>
                  <a:cubicBezTo>
                    <a:pt x="3905" y="289"/>
                    <a:pt x="3429" y="1622"/>
                    <a:pt x="0" y="3337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CC8F7F3F-2DBA-48B0-B98D-BE3B49274566}"/>
                </a:ext>
              </a:extLst>
            </p:cNvPr>
            <p:cNvSpPr/>
            <p:nvPr/>
          </p:nvSpPr>
          <p:spPr>
            <a:xfrm>
              <a:off x="9771876" y="916867"/>
              <a:ext cx="2857" cy="3524"/>
            </a:xfrm>
            <a:custGeom>
              <a:avLst/>
              <a:gdLst>
                <a:gd name="connsiteX0" fmla="*/ 0 w 2857"/>
                <a:gd name="connsiteY0" fmla="*/ 3524 h 3524"/>
                <a:gd name="connsiteX1" fmla="*/ 1333 w 2857"/>
                <a:gd name="connsiteY1" fmla="*/ 0 h 3524"/>
                <a:gd name="connsiteX2" fmla="*/ 2858 w 2857"/>
                <a:gd name="connsiteY2" fmla="*/ 1333 h 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" h="3524">
                  <a:moveTo>
                    <a:pt x="0" y="3524"/>
                  </a:moveTo>
                  <a:lnTo>
                    <a:pt x="1333" y="0"/>
                  </a:lnTo>
                  <a:lnTo>
                    <a:pt x="2858" y="1333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0" name="Graphic 221">
            <a:extLst>
              <a:ext uri="{FF2B5EF4-FFF2-40B4-BE49-F238E27FC236}">
                <a16:creationId xmlns:a16="http://schemas.microsoft.com/office/drawing/2014/main" id="{0DCFD29C-1FBF-4C01-A2E7-66B41D0FCFA5}"/>
              </a:ext>
            </a:extLst>
          </p:cNvPr>
          <p:cNvGrpSpPr/>
          <p:nvPr/>
        </p:nvGrpSpPr>
        <p:grpSpPr>
          <a:xfrm>
            <a:off x="9647885" y="766728"/>
            <a:ext cx="1645013" cy="870006"/>
            <a:chOff x="5416533" y="933423"/>
            <a:chExt cx="1645013" cy="870006"/>
          </a:xfrm>
        </p:grpSpPr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56452DC0-3E91-4797-B8CA-99F8E811CC42}"/>
                </a:ext>
              </a:extLst>
            </p:cNvPr>
            <p:cNvSpPr/>
            <p:nvPr/>
          </p:nvSpPr>
          <p:spPr>
            <a:xfrm>
              <a:off x="5894111" y="1076084"/>
              <a:ext cx="1106363" cy="669465"/>
            </a:xfrm>
            <a:custGeom>
              <a:avLst/>
              <a:gdLst>
                <a:gd name="connsiteX0" fmla="*/ 884326 w 1106363"/>
                <a:gd name="connsiteY0" fmla="*/ 24433 h 669465"/>
                <a:gd name="connsiteX1" fmla="*/ 899089 w 1106363"/>
                <a:gd name="connsiteY1" fmla="*/ 33828 h 669465"/>
                <a:gd name="connsiteX2" fmla="*/ 904045 w 1106363"/>
                <a:gd name="connsiteY2" fmla="*/ 43222 h 669465"/>
                <a:gd name="connsiteX3" fmla="*/ 975278 w 1106363"/>
                <a:gd name="connsiteY3" fmla="*/ 80491 h 669465"/>
                <a:gd name="connsiteX4" fmla="*/ 1035259 w 1106363"/>
                <a:gd name="connsiteY4" fmla="*/ 136652 h 669465"/>
                <a:gd name="connsiteX5" fmla="*/ 1066849 w 1106363"/>
                <a:gd name="connsiteY5" fmla="*/ 197252 h 669465"/>
                <a:gd name="connsiteX6" fmla="*/ 1095239 w 1106363"/>
                <a:gd name="connsiteY6" fmla="*/ 248664 h 669465"/>
                <a:gd name="connsiteX7" fmla="*/ 1098233 w 1106363"/>
                <a:gd name="connsiteY7" fmla="*/ 260020 h 669465"/>
                <a:gd name="connsiteX8" fmla="*/ 1098027 w 1106363"/>
                <a:gd name="connsiteY8" fmla="*/ 283661 h 669465"/>
                <a:gd name="connsiteX9" fmla="*/ 1100504 w 1106363"/>
                <a:gd name="connsiteY9" fmla="*/ 323923 h 669465"/>
                <a:gd name="connsiteX10" fmla="*/ 1088013 w 1106363"/>
                <a:gd name="connsiteY10" fmla="*/ 395466 h 669465"/>
                <a:gd name="connsiteX11" fmla="*/ 1077586 w 1106363"/>
                <a:gd name="connsiteY11" fmla="*/ 398357 h 669465"/>
                <a:gd name="connsiteX12" fmla="*/ 1053738 w 1106363"/>
                <a:gd name="connsiteY12" fmla="*/ 371515 h 669465"/>
                <a:gd name="connsiteX13" fmla="*/ 1025554 w 1106363"/>
                <a:gd name="connsiteY13" fmla="*/ 323820 h 669465"/>
                <a:gd name="connsiteX14" fmla="*/ 1014611 w 1106363"/>
                <a:gd name="connsiteY14" fmla="*/ 439032 h 669465"/>
                <a:gd name="connsiteX15" fmla="*/ 986840 w 1106363"/>
                <a:gd name="connsiteY15" fmla="*/ 461228 h 669465"/>
                <a:gd name="connsiteX16" fmla="*/ 916433 w 1106363"/>
                <a:gd name="connsiteY16" fmla="*/ 364495 h 669465"/>
                <a:gd name="connsiteX17" fmla="*/ 869460 w 1106363"/>
                <a:gd name="connsiteY17" fmla="*/ 383388 h 669465"/>
                <a:gd name="connsiteX18" fmla="*/ 873899 w 1106363"/>
                <a:gd name="connsiteY18" fmla="*/ 419624 h 669465"/>
                <a:gd name="connsiteX19" fmla="*/ 894237 w 1106363"/>
                <a:gd name="connsiteY19" fmla="*/ 441097 h 669465"/>
                <a:gd name="connsiteX20" fmla="*/ 873280 w 1106363"/>
                <a:gd name="connsiteY20" fmla="*/ 460919 h 669465"/>
                <a:gd name="connsiteX21" fmla="*/ 861098 w 1106363"/>
                <a:gd name="connsiteY21" fmla="*/ 512124 h 669465"/>
                <a:gd name="connsiteX22" fmla="*/ 861511 w 1106363"/>
                <a:gd name="connsiteY22" fmla="*/ 550115 h 669465"/>
                <a:gd name="connsiteX23" fmla="*/ 838283 w 1106363"/>
                <a:gd name="connsiteY23" fmla="*/ 541134 h 669465"/>
                <a:gd name="connsiteX24" fmla="*/ 833327 w 1106363"/>
                <a:gd name="connsiteY24" fmla="*/ 536591 h 669465"/>
                <a:gd name="connsiteX25" fmla="*/ 764675 w 1106363"/>
                <a:gd name="connsiteY25" fmla="*/ 557342 h 669465"/>
                <a:gd name="connsiteX26" fmla="*/ 671246 w 1106363"/>
                <a:gd name="connsiteY26" fmla="*/ 583667 h 669465"/>
                <a:gd name="connsiteX27" fmla="*/ 598257 w 1106363"/>
                <a:gd name="connsiteY27" fmla="*/ 584183 h 669465"/>
                <a:gd name="connsiteX28" fmla="*/ 679505 w 1106363"/>
                <a:gd name="connsiteY28" fmla="*/ 588519 h 669465"/>
                <a:gd name="connsiteX29" fmla="*/ 709340 w 1106363"/>
                <a:gd name="connsiteY29" fmla="*/ 608444 h 669465"/>
                <a:gd name="connsiteX30" fmla="*/ 709856 w 1106363"/>
                <a:gd name="connsiteY30" fmla="*/ 620110 h 669465"/>
                <a:gd name="connsiteX31" fmla="*/ 718115 w 1106363"/>
                <a:gd name="connsiteY31" fmla="*/ 623000 h 669465"/>
                <a:gd name="connsiteX32" fmla="*/ 708617 w 1106363"/>
                <a:gd name="connsiteY32" fmla="*/ 660475 h 669465"/>
                <a:gd name="connsiteX33" fmla="*/ 588553 w 1106363"/>
                <a:gd name="connsiteY33" fmla="*/ 632911 h 669465"/>
                <a:gd name="connsiteX34" fmla="*/ 556446 w 1106363"/>
                <a:gd name="connsiteY34" fmla="*/ 641893 h 669465"/>
                <a:gd name="connsiteX35" fmla="*/ 528985 w 1106363"/>
                <a:gd name="connsiteY35" fmla="*/ 637350 h 669465"/>
                <a:gd name="connsiteX36" fmla="*/ 441234 w 1106363"/>
                <a:gd name="connsiteY36" fmla="*/ 578299 h 669465"/>
                <a:gd name="connsiteX37" fmla="*/ 440821 w 1106363"/>
                <a:gd name="connsiteY37" fmla="*/ 549805 h 669465"/>
                <a:gd name="connsiteX38" fmla="*/ 436175 w 1106363"/>
                <a:gd name="connsiteY38" fmla="*/ 556000 h 669465"/>
                <a:gd name="connsiteX39" fmla="*/ 403346 w 1106363"/>
                <a:gd name="connsiteY39" fmla="*/ 563742 h 669465"/>
                <a:gd name="connsiteX40" fmla="*/ 390132 w 1106363"/>
                <a:gd name="connsiteY40" fmla="*/ 599772 h 669465"/>
                <a:gd name="connsiteX41" fmla="*/ 376195 w 1106363"/>
                <a:gd name="connsiteY41" fmla="*/ 599462 h 669465"/>
                <a:gd name="connsiteX42" fmla="*/ 357716 w 1106363"/>
                <a:gd name="connsiteY42" fmla="*/ 609373 h 669465"/>
                <a:gd name="connsiteX43" fmla="*/ 326125 w 1106363"/>
                <a:gd name="connsiteY43" fmla="*/ 639312 h 669465"/>
                <a:gd name="connsiteX44" fmla="*/ 287411 w 1106363"/>
                <a:gd name="connsiteY44" fmla="*/ 609167 h 669465"/>
                <a:gd name="connsiteX45" fmla="*/ 322512 w 1106363"/>
                <a:gd name="connsiteY45" fmla="*/ 561471 h 669465"/>
                <a:gd name="connsiteX46" fmla="*/ 226502 w 1106363"/>
                <a:gd name="connsiteY46" fmla="*/ 528745 h 669465"/>
                <a:gd name="connsiteX47" fmla="*/ 231354 w 1106363"/>
                <a:gd name="connsiteY47" fmla="*/ 493645 h 669465"/>
                <a:gd name="connsiteX48" fmla="*/ 211945 w 1106363"/>
                <a:gd name="connsiteY48" fmla="*/ 438619 h 669465"/>
                <a:gd name="connsiteX49" fmla="*/ 220824 w 1106363"/>
                <a:gd name="connsiteY49" fmla="*/ 389892 h 669465"/>
                <a:gd name="connsiteX50" fmla="*/ 274507 w 1106363"/>
                <a:gd name="connsiteY50" fmla="*/ 293056 h 669465"/>
                <a:gd name="connsiteX51" fmla="*/ 259847 w 1106363"/>
                <a:gd name="connsiteY51" fmla="*/ 208608 h 669465"/>
                <a:gd name="connsiteX52" fmla="*/ 255511 w 1106363"/>
                <a:gd name="connsiteY52" fmla="*/ 199213 h 669465"/>
                <a:gd name="connsiteX53" fmla="*/ 272132 w 1106363"/>
                <a:gd name="connsiteY53" fmla="*/ 117450 h 669465"/>
                <a:gd name="connsiteX54" fmla="*/ 200383 w 1106363"/>
                <a:gd name="connsiteY54" fmla="*/ 110533 h 669465"/>
                <a:gd name="connsiteX55" fmla="*/ 195118 w 1106363"/>
                <a:gd name="connsiteY55" fmla="*/ 114766 h 669465"/>
                <a:gd name="connsiteX56" fmla="*/ 205338 w 1106363"/>
                <a:gd name="connsiteY56" fmla="*/ 110017 h 669465"/>
                <a:gd name="connsiteX57" fmla="*/ 227844 w 1106363"/>
                <a:gd name="connsiteY57" fmla="*/ 120650 h 669465"/>
                <a:gd name="connsiteX58" fmla="*/ 215145 w 1106363"/>
                <a:gd name="connsiteY58" fmla="*/ 142640 h 669465"/>
                <a:gd name="connsiteX59" fmla="*/ 174573 w 1106363"/>
                <a:gd name="connsiteY59" fmla="*/ 162977 h 669465"/>
                <a:gd name="connsiteX60" fmla="*/ 129046 w 1106363"/>
                <a:gd name="connsiteY60" fmla="*/ 212531 h 669465"/>
                <a:gd name="connsiteX61" fmla="*/ 100036 w 1106363"/>
                <a:gd name="connsiteY61" fmla="*/ 213357 h 669465"/>
                <a:gd name="connsiteX62" fmla="*/ 58948 w 1106363"/>
                <a:gd name="connsiteY62" fmla="*/ 185999 h 669465"/>
                <a:gd name="connsiteX63" fmla="*/ 39127 w 1106363"/>
                <a:gd name="connsiteY63" fmla="*/ 145117 h 669465"/>
                <a:gd name="connsiteX64" fmla="*/ 48934 w 1106363"/>
                <a:gd name="connsiteY64" fmla="*/ 118276 h 669465"/>
                <a:gd name="connsiteX65" fmla="*/ 59258 w 1106363"/>
                <a:gd name="connsiteY65" fmla="*/ 102480 h 669465"/>
                <a:gd name="connsiteX66" fmla="*/ 49347 w 1106363"/>
                <a:gd name="connsiteY66" fmla="*/ 118379 h 669465"/>
                <a:gd name="connsiteX67" fmla="*/ 13111 w 1106363"/>
                <a:gd name="connsiteY67" fmla="*/ 153686 h 669465"/>
                <a:gd name="connsiteX68" fmla="*/ 723 w 1106363"/>
                <a:gd name="connsiteY68" fmla="*/ 129012 h 669465"/>
                <a:gd name="connsiteX69" fmla="*/ 0 w 1106363"/>
                <a:gd name="connsiteY69" fmla="*/ 108262 h 669465"/>
                <a:gd name="connsiteX70" fmla="*/ 63181 w 1106363"/>
                <a:gd name="connsiteY70" fmla="*/ 60979 h 669465"/>
                <a:gd name="connsiteX71" fmla="*/ 89197 w 1106363"/>
                <a:gd name="connsiteY71" fmla="*/ 84207 h 669465"/>
                <a:gd name="connsiteX72" fmla="*/ 125329 w 1106363"/>
                <a:gd name="connsiteY72" fmla="*/ 81833 h 669465"/>
                <a:gd name="connsiteX73" fmla="*/ 149797 w 1106363"/>
                <a:gd name="connsiteY73" fmla="*/ 30834 h 669465"/>
                <a:gd name="connsiteX74" fmla="*/ 175296 w 1106363"/>
                <a:gd name="connsiteY74" fmla="*/ 379 h 669465"/>
                <a:gd name="connsiteX75" fmla="*/ 185620 w 1106363"/>
                <a:gd name="connsiteY75" fmla="*/ 39403 h 669465"/>
                <a:gd name="connsiteX76" fmla="*/ 186755 w 1106363"/>
                <a:gd name="connsiteY76" fmla="*/ 56540 h 669465"/>
                <a:gd name="connsiteX77" fmla="*/ 209364 w 1106363"/>
                <a:gd name="connsiteY77" fmla="*/ 31041 h 669465"/>
                <a:gd name="connsiteX78" fmla="*/ 249730 w 1106363"/>
                <a:gd name="connsiteY78" fmla="*/ 6573 h 669465"/>
                <a:gd name="connsiteX79" fmla="*/ 255098 w 1106363"/>
                <a:gd name="connsiteY79" fmla="*/ 16381 h 669465"/>
                <a:gd name="connsiteX80" fmla="*/ 321273 w 1106363"/>
                <a:gd name="connsiteY80" fmla="*/ 48694 h 669465"/>
                <a:gd name="connsiteX81" fmla="*/ 358748 w 1106363"/>
                <a:gd name="connsiteY81" fmla="*/ 80697 h 669465"/>
                <a:gd name="connsiteX82" fmla="*/ 332629 w 1106363"/>
                <a:gd name="connsiteY82" fmla="*/ 107539 h 669465"/>
                <a:gd name="connsiteX83" fmla="*/ 364632 w 1106363"/>
                <a:gd name="connsiteY83" fmla="*/ 90402 h 669465"/>
                <a:gd name="connsiteX84" fmla="*/ 393022 w 1106363"/>
                <a:gd name="connsiteY84" fmla="*/ 102997 h 669465"/>
                <a:gd name="connsiteX85" fmla="*/ 421206 w 1106363"/>
                <a:gd name="connsiteY85" fmla="*/ 120444 h 669465"/>
                <a:gd name="connsiteX86" fmla="*/ 435866 w 1106363"/>
                <a:gd name="connsiteY86" fmla="*/ 116417 h 669465"/>
                <a:gd name="connsiteX87" fmla="*/ 462604 w 1106363"/>
                <a:gd name="connsiteY87" fmla="*/ 148627 h 669465"/>
                <a:gd name="connsiteX88" fmla="*/ 447325 w 1106363"/>
                <a:gd name="connsiteY88" fmla="*/ 177946 h 669465"/>
                <a:gd name="connsiteX89" fmla="*/ 433285 w 1106363"/>
                <a:gd name="connsiteY89" fmla="*/ 182179 h 669465"/>
                <a:gd name="connsiteX90" fmla="*/ 415631 w 1106363"/>
                <a:gd name="connsiteY90" fmla="*/ 267040 h 669465"/>
                <a:gd name="connsiteX91" fmla="*/ 444228 w 1106363"/>
                <a:gd name="connsiteY91" fmla="*/ 306063 h 669465"/>
                <a:gd name="connsiteX92" fmla="*/ 452797 w 1106363"/>
                <a:gd name="connsiteY92" fmla="*/ 312154 h 669465"/>
                <a:gd name="connsiteX93" fmla="*/ 467663 w 1106363"/>
                <a:gd name="connsiteY93" fmla="*/ 330118 h 669465"/>
                <a:gd name="connsiteX94" fmla="*/ 483871 w 1106363"/>
                <a:gd name="connsiteY94" fmla="*/ 378226 h 669465"/>
                <a:gd name="connsiteX95" fmla="*/ 426678 w 1106363"/>
                <a:gd name="connsiteY95" fmla="*/ 383181 h 669465"/>
                <a:gd name="connsiteX96" fmla="*/ 398391 w 1106363"/>
                <a:gd name="connsiteY96" fmla="*/ 361605 h 669465"/>
                <a:gd name="connsiteX97" fmla="*/ 405721 w 1106363"/>
                <a:gd name="connsiteY97" fmla="*/ 363360 h 669465"/>
                <a:gd name="connsiteX98" fmla="*/ 419554 w 1106363"/>
                <a:gd name="connsiteY98" fmla="*/ 388033 h 669465"/>
                <a:gd name="connsiteX99" fmla="*/ 376401 w 1106363"/>
                <a:gd name="connsiteY99" fmla="*/ 399699 h 669465"/>
                <a:gd name="connsiteX100" fmla="*/ 394468 w 1106363"/>
                <a:gd name="connsiteY100" fmla="*/ 422618 h 669465"/>
                <a:gd name="connsiteX101" fmla="*/ 407785 w 1106363"/>
                <a:gd name="connsiteY101" fmla="*/ 438619 h 669465"/>
                <a:gd name="connsiteX102" fmla="*/ 422961 w 1106363"/>
                <a:gd name="connsiteY102" fmla="*/ 419417 h 669465"/>
                <a:gd name="connsiteX103" fmla="*/ 475922 w 1106363"/>
                <a:gd name="connsiteY103" fmla="*/ 405377 h 669465"/>
                <a:gd name="connsiteX104" fmla="*/ 487174 w 1106363"/>
                <a:gd name="connsiteY104" fmla="*/ 428812 h 669465"/>
                <a:gd name="connsiteX105" fmla="*/ 458784 w 1106363"/>
                <a:gd name="connsiteY105" fmla="*/ 470313 h 669465"/>
                <a:gd name="connsiteX106" fmla="*/ 542613 w 1106363"/>
                <a:gd name="connsiteY106" fmla="*/ 516047 h 669465"/>
                <a:gd name="connsiteX107" fmla="*/ 561299 w 1106363"/>
                <a:gd name="connsiteY107" fmla="*/ 482082 h 669465"/>
                <a:gd name="connsiteX108" fmla="*/ 543851 w 1106363"/>
                <a:gd name="connsiteY108" fmla="*/ 454931 h 669465"/>
                <a:gd name="connsiteX109" fmla="*/ 546639 w 1106363"/>
                <a:gd name="connsiteY109" fmla="*/ 412088 h 669465"/>
                <a:gd name="connsiteX110" fmla="*/ 573997 w 1106363"/>
                <a:gd name="connsiteY110" fmla="*/ 367799 h 669465"/>
                <a:gd name="connsiteX111" fmla="*/ 660716 w 1106363"/>
                <a:gd name="connsiteY111" fmla="*/ 395157 h 669465"/>
                <a:gd name="connsiteX112" fmla="*/ 693235 w 1106363"/>
                <a:gd name="connsiteY112" fmla="*/ 377606 h 669465"/>
                <a:gd name="connsiteX113" fmla="*/ 667323 w 1106363"/>
                <a:gd name="connsiteY113" fmla="*/ 232662 h 669465"/>
                <a:gd name="connsiteX114" fmla="*/ 663916 w 1106363"/>
                <a:gd name="connsiteY114" fmla="*/ 213976 h 669465"/>
                <a:gd name="connsiteX115" fmla="*/ 683531 w 1106363"/>
                <a:gd name="connsiteY115" fmla="*/ 205201 h 669465"/>
                <a:gd name="connsiteX116" fmla="*/ 731742 w 1106363"/>
                <a:gd name="connsiteY116" fmla="*/ 231423 h 669465"/>
                <a:gd name="connsiteX117" fmla="*/ 715534 w 1106363"/>
                <a:gd name="connsiteY117" fmla="*/ 194464 h 669465"/>
                <a:gd name="connsiteX118" fmla="*/ 761475 w 1106363"/>
                <a:gd name="connsiteY118" fmla="*/ 191574 h 669465"/>
                <a:gd name="connsiteX119" fmla="*/ 770043 w 1106363"/>
                <a:gd name="connsiteY119" fmla="*/ 206853 h 669465"/>
                <a:gd name="connsiteX120" fmla="*/ 761475 w 1106363"/>
                <a:gd name="connsiteY120" fmla="*/ 190954 h 669465"/>
                <a:gd name="connsiteX121" fmla="*/ 796369 w 1106363"/>
                <a:gd name="connsiteY121" fmla="*/ 157093 h 669465"/>
                <a:gd name="connsiteX122" fmla="*/ 814538 w 1106363"/>
                <a:gd name="connsiteY122" fmla="*/ 191367 h 669465"/>
                <a:gd name="connsiteX123" fmla="*/ 828062 w 1106363"/>
                <a:gd name="connsiteY123" fmla="*/ 255890 h 669465"/>
                <a:gd name="connsiteX124" fmla="*/ 849123 w 1106363"/>
                <a:gd name="connsiteY124" fmla="*/ 256303 h 669465"/>
                <a:gd name="connsiteX125" fmla="*/ 846232 w 1106363"/>
                <a:gd name="connsiteY125" fmla="*/ 235553 h 669465"/>
                <a:gd name="connsiteX126" fmla="*/ 845406 w 1106363"/>
                <a:gd name="connsiteY126" fmla="*/ 194671 h 669465"/>
                <a:gd name="connsiteX127" fmla="*/ 854491 w 1106363"/>
                <a:gd name="connsiteY127" fmla="*/ 188683 h 669465"/>
                <a:gd name="connsiteX128" fmla="*/ 868118 w 1106363"/>
                <a:gd name="connsiteY128" fmla="*/ 174127 h 669465"/>
                <a:gd name="connsiteX129" fmla="*/ 919324 w 1106363"/>
                <a:gd name="connsiteY129" fmla="*/ 162151 h 669465"/>
                <a:gd name="connsiteX130" fmla="*/ 930267 w 1106363"/>
                <a:gd name="connsiteY130" fmla="*/ 218931 h 669465"/>
                <a:gd name="connsiteX131" fmla="*/ 937493 w 1106363"/>
                <a:gd name="connsiteY131" fmla="*/ 200452 h 669465"/>
                <a:gd name="connsiteX132" fmla="*/ 954321 w 1106363"/>
                <a:gd name="connsiteY132" fmla="*/ 142743 h 669465"/>
                <a:gd name="connsiteX133" fmla="*/ 955560 w 1106363"/>
                <a:gd name="connsiteY133" fmla="*/ 108675 h 669465"/>
                <a:gd name="connsiteX134" fmla="*/ 775515 w 1106363"/>
                <a:gd name="connsiteY134" fmla="*/ 67070 h 669465"/>
                <a:gd name="connsiteX135" fmla="*/ 798640 w 1106363"/>
                <a:gd name="connsiteY135" fmla="*/ 102377 h 669465"/>
                <a:gd name="connsiteX136" fmla="*/ 752080 w 1106363"/>
                <a:gd name="connsiteY136" fmla="*/ 158744 h 669465"/>
                <a:gd name="connsiteX137" fmla="*/ 720799 w 1106363"/>
                <a:gd name="connsiteY137" fmla="*/ 153066 h 669465"/>
                <a:gd name="connsiteX138" fmla="*/ 714089 w 1106363"/>
                <a:gd name="connsiteY138" fmla="*/ 126741 h 669465"/>
                <a:gd name="connsiteX139" fmla="*/ 740208 w 1106363"/>
                <a:gd name="connsiteY139" fmla="*/ 119308 h 669465"/>
                <a:gd name="connsiteX140" fmla="*/ 755693 w 1106363"/>
                <a:gd name="connsiteY140" fmla="*/ 104339 h 669465"/>
                <a:gd name="connsiteX141" fmla="*/ 719457 w 1106363"/>
                <a:gd name="connsiteY141" fmla="*/ 72438 h 669465"/>
                <a:gd name="connsiteX142" fmla="*/ 705211 w 1106363"/>
                <a:gd name="connsiteY142" fmla="*/ 69858 h 669465"/>
                <a:gd name="connsiteX143" fmla="*/ 683634 w 1106363"/>
                <a:gd name="connsiteY143" fmla="*/ 48694 h 669465"/>
                <a:gd name="connsiteX144" fmla="*/ 749499 w 1106363"/>
                <a:gd name="connsiteY144" fmla="*/ 23917 h 669465"/>
                <a:gd name="connsiteX145" fmla="*/ 805247 w 1106363"/>
                <a:gd name="connsiteY145" fmla="*/ 16278 h 669465"/>
                <a:gd name="connsiteX146" fmla="*/ 815467 w 1106363"/>
                <a:gd name="connsiteY146" fmla="*/ 18446 h 669465"/>
                <a:gd name="connsiteX147" fmla="*/ 835186 w 1106363"/>
                <a:gd name="connsiteY147" fmla="*/ 22575 h 669465"/>
                <a:gd name="connsiteX148" fmla="*/ 884326 w 1106363"/>
                <a:gd name="connsiteY148" fmla="*/ 24433 h 66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106363" h="669465">
                  <a:moveTo>
                    <a:pt x="884326" y="24433"/>
                  </a:moveTo>
                  <a:cubicBezTo>
                    <a:pt x="889282" y="27530"/>
                    <a:pt x="894134" y="30628"/>
                    <a:pt x="899089" y="33828"/>
                  </a:cubicBezTo>
                  <a:cubicBezTo>
                    <a:pt x="901464" y="36512"/>
                    <a:pt x="903115" y="39609"/>
                    <a:pt x="904045" y="43222"/>
                  </a:cubicBezTo>
                  <a:cubicBezTo>
                    <a:pt x="922731" y="67173"/>
                    <a:pt x="955250" y="59534"/>
                    <a:pt x="975278" y="80491"/>
                  </a:cubicBezTo>
                  <a:cubicBezTo>
                    <a:pt x="996958" y="97112"/>
                    <a:pt x="1017708" y="114972"/>
                    <a:pt x="1035259" y="136652"/>
                  </a:cubicBezTo>
                  <a:cubicBezTo>
                    <a:pt x="1052189" y="152757"/>
                    <a:pt x="1068707" y="167313"/>
                    <a:pt x="1066849" y="197252"/>
                  </a:cubicBezTo>
                  <a:cubicBezTo>
                    <a:pt x="1065507" y="218415"/>
                    <a:pt x="1089871" y="228533"/>
                    <a:pt x="1095239" y="248664"/>
                  </a:cubicBezTo>
                  <a:cubicBezTo>
                    <a:pt x="1096581" y="252380"/>
                    <a:pt x="1097510" y="256200"/>
                    <a:pt x="1098233" y="260020"/>
                  </a:cubicBezTo>
                  <a:cubicBezTo>
                    <a:pt x="1099369" y="267866"/>
                    <a:pt x="1099059" y="275815"/>
                    <a:pt x="1098027" y="283661"/>
                  </a:cubicBezTo>
                  <a:cubicBezTo>
                    <a:pt x="1094104" y="297495"/>
                    <a:pt x="1097304" y="310090"/>
                    <a:pt x="1100504" y="323923"/>
                  </a:cubicBezTo>
                  <a:cubicBezTo>
                    <a:pt x="1106389" y="348803"/>
                    <a:pt x="1114235" y="376264"/>
                    <a:pt x="1088013" y="395466"/>
                  </a:cubicBezTo>
                  <a:cubicBezTo>
                    <a:pt x="1084709" y="397118"/>
                    <a:pt x="1081199" y="398047"/>
                    <a:pt x="1077586" y="398357"/>
                  </a:cubicBezTo>
                  <a:cubicBezTo>
                    <a:pt x="1062513" y="396808"/>
                    <a:pt x="1052293" y="386278"/>
                    <a:pt x="1053738" y="371515"/>
                  </a:cubicBezTo>
                  <a:cubicBezTo>
                    <a:pt x="1056112" y="347977"/>
                    <a:pt x="1043621" y="336621"/>
                    <a:pt x="1025554" y="323820"/>
                  </a:cubicBezTo>
                  <a:cubicBezTo>
                    <a:pt x="1035155" y="364289"/>
                    <a:pt x="1009553" y="398667"/>
                    <a:pt x="1014611" y="439032"/>
                  </a:cubicBezTo>
                  <a:cubicBezTo>
                    <a:pt x="1016676" y="455344"/>
                    <a:pt x="1006146" y="463396"/>
                    <a:pt x="986840" y="461228"/>
                  </a:cubicBezTo>
                  <a:cubicBezTo>
                    <a:pt x="936048" y="455447"/>
                    <a:pt x="910549" y="422927"/>
                    <a:pt x="916433" y="364495"/>
                  </a:cubicBezTo>
                  <a:cubicBezTo>
                    <a:pt x="895889" y="356236"/>
                    <a:pt x="882571" y="370896"/>
                    <a:pt x="869460" y="383388"/>
                  </a:cubicBezTo>
                  <a:cubicBezTo>
                    <a:pt x="855627" y="396705"/>
                    <a:pt x="850052" y="410849"/>
                    <a:pt x="873899" y="419624"/>
                  </a:cubicBezTo>
                  <a:cubicBezTo>
                    <a:pt x="883913" y="423237"/>
                    <a:pt x="893721" y="427780"/>
                    <a:pt x="894237" y="441097"/>
                  </a:cubicBezTo>
                  <a:cubicBezTo>
                    <a:pt x="894753" y="456170"/>
                    <a:pt x="882365" y="457305"/>
                    <a:pt x="873280" y="460919"/>
                  </a:cubicBezTo>
                  <a:cubicBezTo>
                    <a:pt x="846232" y="471655"/>
                    <a:pt x="834153" y="484766"/>
                    <a:pt x="861098" y="512124"/>
                  </a:cubicBezTo>
                  <a:cubicBezTo>
                    <a:pt x="870286" y="521518"/>
                    <a:pt x="872144" y="538656"/>
                    <a:pt x="861511" y="550115"/>
                  </a:cubicBezTo>
                  <a:cubicBezTo>
                    <a:pt x="850774" y="561781"/>
                    <a:pt x="843651" y="551664"/>
                    <a:pt x="838283" y="541134"/>
                  </a:cubicBezTo>
                  <a:cubicBezTo>
                    <a:pt x="836837" y="538346"/>
                    <a:pt x="833637" y="535765"/>
                    <a:pt x="833327" y="536591"/>
                  </a:cubicBezTo>
                  <a:cubicBezTo>
                    <a:pt x="818152" y="574479"/>
                    <a:pt x="786148" y="544953"/>
                    <a:pt x="764675" y="557342"/>
                  </a:cubicBezTo>
                  <a:cubicBezTo>
                    <a:pt x="738040" y="583874"/>
                    <a:pt x="701804" y="579847"/>
                    <a:pt x="671246" y="583667"/>
                  </a:cubicBezTo>
                  <a:cubicBezTo>
                    <a:pt x="646159" y="586764"/>
                    <a:pt x="617356" y="587900"/>
                    <a:pt x="598257" y="584183"/>
                  </a:cubicBezTo>
                  <a:cubicBezTo>
                    <a:pt x="619937" y="586867"/>
                    <a:pt x="648740" y="598636"/>
                    <a:pt x="679505" y="588519"/>
                  </a:cubicBezTo>
                  <a:cubicBezTo>
                    <a:pt x="693235" y="583977"/>
                    <a:pt x="703043" y="595126"/>
                    <a:pt x="709340" y="608444"/>
                  </a:cubicBezTo>
                  <a:cubicBezTo>
                    <a:pt x="710476" y="612264"/>
                    <a:pt x="710579" y="616187"/>
                    <a:pt x="709856" y="620110"/>
                  </a:cubicBezTo>
                  <a:cubicBezTo>
                    <a:pt x="710682" y="627749"/>
                    <a:pt x="715844" y="620110"/>
                    <a:pt x="718115" y="623000"/>
                  </a:cubicBezTo>
                  <a:cubicBezTo>
                    <a:pt x="738143" y="642512"/>
                    <a:pt x="728026" y="655520"/>
                    <a:pt x="708617" y="660475"/>
                  </a:cubicBezTo>
                  <a:cubicBezTo>
                    <a:pt x="665155" y="671625"/>
                    <a:pt x="620969" y="681019"/>
                    <a:pt x="588553" y="632911"/>
                  </a:cubicBezTo>
                  <a:cubicBezTo>
                    <a:pt x="576268" y="628988"/>
                    <a:pt x="566564" y="636731"/>
                    <a:pt x="556446" y="641893"/>
                  </a:cubicBezTo>
                  <a:cubicBezTo>
                    <a:pt x="546123" y="647158"/>
                    <a:pt x="536935" y="647054"/>
                    <a:pt x="528985" y="637350"/>
                  </a:cubicBezTo>
                  <a:cubicBezTo>
                    <a:pt x="492027" y="592649"/>
                    <a:pt x="492027" y="592649"/>
                    <a:pt x="441234" y="578299"/>
                  </a:cubicBezTo>
                  <a:cubicBezTo>
                    <a:pt x="434317" y="569111"/>
                    <a:pt x="442163" y="559716"/>
                    <a:pt x="440821" y="549805"/>
                  </a:cubicBezTo>
                  <a:cubicBezTo>
                    <a:pt x="436279" y="549289"/>
                    <a:pt x="437105" y="553728"/>
                    <a:pt x="436175" y="556000"/>
                  </a:cubicBezTo>
                  <a:cubicBezTo>
                    <a:pt x="428020" y="578299"/>
                    <a:pt x="410263" y="557858"/>
                    <a:pt x="403346" y="563742"/>
                  </a:cubicBezTo>
                  <a:cubicBezTo>
                    <a:pt x="395707" y="570246"/>
                    <a:pt x="403036" y="590687"/>
                    <a:pt x="390132" y="599772"/>
                  </a:cubicBezTo>
                  <a:cubicBezTo>
                    <a:pt x="385280" y="603179"/>
                    <a:pt x="380118" y="603489"/>
                    <a:pt x="376195" y="599462"/>
                  </a:cubicBezTo>
                  <a:cubicBezTo>
                    <a:pt x="361019" y="583667"/>
                    <a:pt x="360813" y="595746"/>
                    <a:pt x="357716" y="609373"/>
                  </a:cubicBezTo>
                  <a:cubicBezTo>
                    <a:pt x="353792" y="626097"/>
                    <a:pt x="345017" y="640447"/>
                    <a:pt x="326125" y="639312"/>
                  </a:cubicBezTo>
                  <a:cubicBezTo>
                    <a:pt x="307749" y="638176"/>
                    <a:pt x="289889" y="635182"/>
                    <a:pt x="287411" y="609167"/>
                  </a:cubicBezTo>
                  <a:cubicBezTo>
                    <a:pt x="295464" y="567769"/>
                    <a:pt x="295464" y="567769"/>
                    <a:pt x="322512" y="561471"/>
                  </a:cubicBezTo>
                  <a:cubicBezTo>
                    <a:pt x="297425" y="532668"/>
                    <a:pt x="259641" y="539379"/>
                    <a:pt x="226502" y="528745"/>
                  </a:cubicBezTo>
                  <a:cubicBezTo>
                    <a:pt x="218965" y="515531"/>
                    <a:pt x="229599" y="505310"/>
                    <a:pt x="231354" y="493645"/>
                  </a:cubicBezTo>
                  <a:cubicBezTo>
                    <a:pt x="234657" y="471242"/>
                    <a:pt x="225572" y="453692"/>
                    <a:pt x="211945" y="438619"/>
                  </a:cubicBezTo>
                  <a:cubicBezTo>
                    <a:pt x="189543" y="413843"/>
                    <a:pt x="191917" y="400525"/>
                    <a:pt x="220824" y="389892"/>
                  </a:cubicBezTo>
                  <a:cubicBezTo>
                    <a:pt x="259641" y="375645"/>
                    <a:pt x="281011" y="337860"/>
                    <a:pt x="274507" y="293056"/>
                  </a:cubicBezTo>
                  <a:cubicBezTo>
                    <a:pt x="270377" y="264769"/>
                    <a:pt x="270893" y="235346"/>
                    <a:pt x="259847" y="208608"/>
                  </a:cubicBezTo>
                  <a:cubicBezTo>
                    <a:pt x="264080" y="202517"/>
                    <a:pt x="260983" y="200246"/>
                    <a:pt x="255511" y="199213"/>
                  </a:cubicBezTo>
                  <a:cubicBezTo>
                    <a:pt x="240026" y="168758"/>
                    <a:pt x="243639" y="141710"/>
                    <a:pt x="272132" y="117450"/>
                  </a:cubicBezTo>
                  <a:cubicBezTo>
                    <a:pt x="244568" y="119514"/>
                    <a:pt x="224643" y="91847"/>
                    <a:pt x="200383" y="110533"/>
                  </a:cubicBezTo>
                  <a:cubicBezTo>
                    <a:pt x="199247" y="112907"/>
                    <a:pt x="197492" y="114353"/>
                    <a:pt x="195118" y="114766"/>
                  </a:cubicBezTo>
                  <a:cubicBezTo>
                    <a:pt x="199247" y="115179"/>
                    <a:pt x="201518" y="110636"/>
                    <a:pt x="205338" y="110017"/>
                  </a:cubicBezTo>
                  <a:cubicBezTo>
                    <a:pt x="214836" y="108778"/>
                    <a:pt x="224127" y="109913"/>
                    <a:pt x="227844" y="120650"/>
                  </a:cubicBezTo>
                  <a:cubicBezTo>
                    <a:pt x="231973" y="132626"/>
                    <a:pt x="223404" y="138613"/>
                    <a:pt x="215145" y="142640"/>
                  </a:cubicBezTo>
                  <a:cubicBezTo>
                    <a:pt x="201725" y="149247"/>
                    <a:pt x="191401" y="160499"/>
                    <a:pt x="174573" y="162977"/>
                  </a:cubicBezTo>
                  <a:cubicBezTo>
                    <a:pt x="151035" y="166384"/>
                    <a:pt x="143499" y="195084"/>
                    <a:pt x="129046" y="212531"/>
                  </a:cubicBezTo>
                  <a:cubicBezTo>
                    <a:pt x="117071" y="226984"/>
                    <a:pt x="110670" y="228223"/>
                    <a:pt x="100036" y="213357"/>
                  </a:cubicBezTo>
                  <a:cubicBezTo>
                    <a:pt x="89610" y="198800"/>
                    <a:pt x="75982" y="185380"/>
                    <a:pt x="58948" y="185999"/>
                  </a:cubicBezTo>
                  <a:cubicBezTo>
                    <a:pt x="23435" y="187341"/>
                    <a:pt x="28184" y="168655"/>
                    <a:pt x="39127" y="145117"/>
                  </a:cubicBezTo>
                  <a:cubicBezTo>
                    <a:pt x="43153" y="136445"/>
                    <a:pt x="48315" y="128393"/>
                    <a:pt x="48934" y="118276"/>
                  </a:cubicBezTo>
                  <a:cubicBezTo>
                    <a:pt x="50896" y="111978"/>
                    <a:pt x="57296" y="109088"/>
                    <a:pt x="59258" y="102480"/>
                  </a:cubicBezTo>
                  <a:cubicBezTo>
                    <a:pt x="51928" y="104958"/>
                    <a:pt x="52341" y="113011"/>
                    <a:pt x="49347" y="118379"/>
                  </a:cubicBezTo>
                  <a:cubicBezTo>
                    <a:pt x="40675" y="134381"/>
                    <a:pt x="38301" y="157919"/>
                    <a:pt x="13111" y="153686"/>
                  </a:cubicBezTo>
                  <a:cubicBezTo>
                    <a:pt x="4542" y="148111"/>
                    <a:pt x="1549" y="139233"/>
                    <a:pt x="723" y="129012"/>
                  </a:cubicBezTo>
                  <a:cubicBezTo>
                    <a:pt x="2787" y="121992"/>
                    <a:pt x="2478" y="115075"/>
                    <a:pt x="0" y="108262"/>
                  </a:cubicBezTo>
                  <a:cubicBezTo>
                    <a:pt x="24674" y="98351"/>
                    <a:pt x="28080" y="54372"/>
                    <a:pt x="63181" y="60979"/>
                  </a:cubicBezTo>
                  <a:cubicBezTo>
                    <a:pt x="74227" y="65522"/>
                    <a:pt x="82589" y="73264"/>
                    <a:pt x="89197" y="84207"/>
                  </a:cubicBezTo>
                  <a:cubicBezTo>
                    <a:pt x="104166" y="108984"/>
                    <a:pt x="115419" y="109191"/>
                    <a:pt x="125329" y="81833"/>
                  </a:cubicBezTo>
                  <a:cubicBezTo>
                    <a:pt x="131833" y="63663"/>
                    <a:pt x="148145" y="52101"/>
                    <a:pt x="149797" y="30834"/>
                  </a:cubicBezTo>
                  <a:cubicBezTo>
                    <a:pt x="151035" y="14832"/>
                    <a:pt x="159914" y="-2821"/>
                    <a:pt x="175296" y="379"/>
                  </a:cubicBezTo>
                  <a:cubicBezTo>
                    <a:pt x="193569" y="4199"/>
                    <a:pt x="185723" y="24950"/>
                    <a:pt x="185620" y="39403"/>
                  </a:cubicBezTo>
                  <a:cubicBezTo>
                    <a:pt x="185620" y="44874"/>
                    <a:pt x="184071" y="50346"/>
                    <a:pt x="186755" y="56540"/>
                  </a:cubicBezTo>
                  <a:cubicBezTo>
                    <a:pt x="202654" y="57056"/>
                    <a:pt x="206164" y="46010"/>
                    <a:pt x="209364" y="31041"/>
                  </a:cubicBezTo>
                  <a:cubicBezTo>
                    <a:pt x="214216" y="8638"/>
                    <a:pt x="228360" y="-756"/>
                    <a:pt x="249730" y="6573"/>
                  </a:cubicBezTo>
                  <a:cubicBezTo>
                    <a:pt x="252104" y="9464"/>
                    <a:pt x="253859" y="12768"/>
                    <a:pt x="255098" y="16381"/>
                  </a:cubicBezTo>
                  <a:cubicBezTo>
                    <a:pt x="269035" y="46836"/>
                    <a:pt x="299490" y="37132"/>
                    <a:pt x="321273" y="48694"/>
                  </a:cubicBezTo>
                  <a:cubicBezTo>
                    <a:pt x="335829" y="56437"/>
                    <a:pt x="359161" y="51894"/>
                    <a:pt x="358748" y="80697"/>
                  </a:cubicBezTo>
                  <a:cubicBezTo>
                    <a:pt x="353586" y="92363"/>
                    <a:pt x="339959" y="94428"/>
                    <a:pt x="332629" y="107539"/>
                  </a:cubicBezTo>
                  <a:cubicBezTo>
                    <a:pt x="349353" y="111772"/>
                    <a:pt x="355754" y="98248"/>
                    <a:pt x="364632" y="90402"/>
                  </a:cubicBezTo>
                  <a:cubicBezTo>
                    <a:pt x="378156" y="83691"/>
                    <a:pt x="386002" y="93086"/>
                    <a:pt x="393022" y="102997"/>
                  </a:cubicBezTo>
                  <a:cubicBezTo>
                    <a:pt x="400352" y="113217"/>
                    <a:pt x="408611" y="120753"/>
                    <a:pt x="421206" y="120444"/>
                  </a:cubicBezTo>
                  <a:cubicBezTo>
                    <a:pt x="426161" y="119618"/>
                    <a:pt x="431014" y="118069"/>
                    <a:pt x="435866" y="116417"/>
                  </a:cubicBezTo>
                  <a:cubicBezTo>
                    <a:pt x="458681" y="113011"/>
                    <a:pt x="457545" y="135103"/>
                    <a:pt x="462604" y="148627"/>
                  </a:cubicBezTo>
                  <a:cubicBezTo>
                    <a:pt x="467869" y="162874"/>
                    <a:pt x="456616" y="170823"/>
                    <a:pt x="447325" y="177946"/>
                  </a:cubicBezTo>
                  <a:cubicBezTo>
                    <a:pt x="443299" y="181044"/>
                    <a:pt x="438034" y="180940"/>
                    <a:pt x="433285" y="182179"/>
                  </a:cubicBezTo>
                  <a:cubicBezTo>
                    <a:pt x="453313" y="217486"/>
                    <a:pt x="428226" y="239269"/>
                    <a:pt x="415631" y="267040"/>
                  </a:cubicBezTo>
                  <a:cubicBezTo>
                    <a:pt x="409231" y="281183"/>
                    <a:pt x="420896" y="304721"/>
                    <a:pt x="444228" y="306063"/>
                  </a:cubicBezTo>
                  <a:cubicBezTo>
                    <a:pt x="447738" y="306992"/>
                    <a:pt x="450629" y="309057"/>
                    <a:pt x="452797" y="312154"/>
                  </a:cubicBezTo>
                  <a:cubicBezTo>
                    <a:pt x="457133" y="318658"/>
                    <a:pt x="459817" y="326917"/>
                    <a:pt x="467663" y="330118"/>
                  </a:cubicBezTo>
                  <a:cubicBezTo>
                    <a:pt x="490065" y="339306"/>
                    <a:pt x="496775" y="355411"/>
                    <a:pt x="483871" y="378226"/>
                  </a:cubicBezTo>
                  <a:cubicBezTo>
                    <a:pt x="473547" y="396705"/>
                    <a:pt x="445260" y="398460"/>
                    <a:pt x="426678" y="383181"/>
                  </a:cubicBezTo>
                  <a:cubicBezTo>
                    <a:pt x="417490" y="375645"/>
                    <a:pt x="415115" y="357166"/>
                    <a:pt x="398391" y="361605"/>
                  </a:cubicBezTo>
                  <a:cubicBezTo>
                    <a:pt x="399526" y="368935"/>
                    <a:pt x="403759" y="360159"/>
                    <a:pt x="405721" y="363360"/>
                  </a:cubicBezTo>
                  <a:cubicBezTo>
                    <a:pt x="415218" y="368522"/>
                    <a:pt x="424510" y="376368"/>
                    <a:pt x="419554" y="388033"/>
                  </a:cubicBezTo>
                  <a:cubicBezTo>
                    <a:pt x="410573" y="409094"/>
                    <a:pt x="391680" y="397841"/>
                    <a:pt x="376401" y="399699"/>
                  </a:cubicBezTo>
                  <a:cubicBezTo>
                    <a:pt x="377021" y="412913"/>
                    <a:pt x="389719" y="414049"/>
                    <a:pt x="394468" y="422618"/>
                  </a:cubicBezTo>
                  <a:cubicBezTo>
                    <a:pt x="402314" y="424682"/>
                    <a:pt x="393229" y="443162"/>
                    <a:pt x="407785" y="438619"/>
                  </a:cubicBezTo>
                  <a:cubicBezTo>
                    <a:pt x="413980" y="433148"/>
                    <a:pt x="418625" y="426437"/>
                    <a:pt x="422961" y="419417"/>
                  </a:cubicBezTo>
                  <a:cubicBezTo>
                    <a:pt x="436898" y="398357"/>
                    <a:pt x="457855" y="406409"/>
                    <a:pt x="475922" y="405377"/>
                  </a:cubicBezTo>
                  <a:cubicBezTo>
                    <a:pt x="489446" y="404654"/>
                    <a:pt x="492543" y="416320"/>
                    <a:pt x="487174" y="428812"/>
                  </a:cubicBezTo>
                  <a:cubicBezTo>
                    <a:pt x="480154" y="445020"/>
                    <a:pt x="471895" y="460402"/>
                    <a:pt x="458784" y="470313"/>
                  </a:cubicBezTo>
                  <a:cubicBezTo>
                    <a:pt x="482735" y="493645"/>
                    <a:pt x="501834" y="522138"/>
                    <a:pt x="542613" y="516047"/>
                  </a:cubicBezTo>
                  <a:cubicBezTo>
                    <a:pt x="570693" y="511918"/>
                    <a:pt x="566564" y="500355"/>
                    <a:pt x="561299" y="482082"/>
                  </a:cubicBezTo>
                  <a:cubicBezTo>
                    <a:pt x="558201" y="471345"/>
                    <a:pt x="550149" y="463603"/>
                    <a:pt x="543851" y="454931"/>
                  </a:cubicBezTo>
                  <a:cubicBezTo>
                    <a:pt x="532495" y="439549"/>
                    <a:pt x="522791" y="424063"/>
                    <a:pt x="546639" y="412088"/>
                  </a:cubicBezTo>
                  <a:cubicBezTo>
                    <a:pt x="564912" y="402899"/>
                    <a:pt x="552214" y="365425"/>
                    <a:pt x="573997" y="367799"/>
                  </a:cubicBezTo>
                  <a:cubicBezTo>
                    <a:pt x="603522" y="371103"/>
                    <a:pt x="634287" y="379465"/>
                    <a:pt x="660716" y="395157"/>
                  </a:cubicBezTo>
                  <a:cubicBezTo>
                    <a:pt x="684047" y="409094"/>
                    <a:pt x="691170" y="400628"/>
                    <a:pt x="693235" y="377606"/>
                  </a:cubicBezTo>
                  <a:cubicBezTo>
                    <a:pt x="697881" y="326607"/>
                    <a:pt x="706759" y="274473"/>
                    <a:pt x="667323" y="232662"/>
                  </a:cubicBezTo>
                  <a:cubicBezTo>
                    <a:pt x="662677" y="227810"/>
                    <a:pt x="659683" y="221306"/>
                    <a:pt x="663916" y="213976"/>
                  </a:cubicBezTo>
                  <a:cubicBezTo>
                    <a:pt x="668562" y="206027"/>
                    <a:pt x="675891" y="202001"/>
                    <a:pt x="683531" y="205201"/>
                  </a:cubicBezTo>
                  <a:cubicBezTo>
                    <a:pt x="700565" y="212428"/>
                    <a:pt x="720903" y="213770"/>
                    <a:pt x="731742" y="231423"/>
                  </a:cubicBezTo>
                  <a:cubicBezTo>
                    <a:pt x="733601" y="216970"/>
                    <a:pt x="702423" y="212634"/>
                    <a:pt x="715534" y="194464"/>
                  </a:cubicBezTo>
                  <a:cubicBezTo>
                    <a:pt x="726994" y="178463"/>
                    <a:pt x="745679" y="186825"/>
                    <a:pt x="761475" y="191574"/>
                  </a:cubicBezTo>
                  <a:cubicBezTo>
                    <a:pt x="765707" y="195497"/>
                    <a:pt x="767772" y="200865"/>
                    <a:pt x="770043" y="206853"/>
                  </a:cubicBezTo>
                  <a:cubicBezTo>
                    <a:pt x="770766" y="198697"/>
                    <a:pt x="764675" y="195806"/>
                    <a:pt x="761475" y="190954"/>
                  </a:cubicBezTo>
                  <a:cubicBezTo>
                    <a:pt x="762610" y="166797"/>
                    <a:pt x="776754" y="157299"/>
                    <a:pt x="796369" y="157093"/>
                  </a:cubicBezTo>
                  <a:cubicBezTo>
                    <a:pt x="821249" y="156783"/>
                    <a:pt x="828992" y="169894"/>
                    <a:pt x="814538" y="191367"/>
                  </a:cubicBezTo>
                  <a:cubicBezTo>
                    <a:pt x="794820" y="220687"/>
                    <a:pt x="814022" y="237411"/>
                    <a:pt x="828062" y="255890"/>
                  </a:cubicBezTo>
                  <a:cubicBezTo>
                    <a:pt x="833121" y="262497"/>
                    <a:pt x="842825" y="261981"/>
                    <a:pt x="849123" y="256303"/>
                  </a:cubicBezTo>
                  <a:cubicBezTo>
                    <a:pt x="857382" y="248767"/>
                    <a:pt x="850052" y="242779"/>
                    <a:pt x="846232" y="235553"/>
                  </a:cubicBezTo>
                  <a:cubicBezTo>
                    <a:pt x="839315" y="222648"/>
                    <a:pt x="809480" y="208814"/>
                    <a:pt x="845406" y="194671"/>
                  </a:cubicBezTo>
                  <a:cubicBezTo>
                    <a:pt x="851807" y="199110"/>
                    <a:pt x="853459" y="194568"/>
                    <a:pt x="854491" y="188683"/>
                  </a:cubicBezTo>
                  <a:cubicBezTo>
                    <a:pt x="858311" y="183005"/>
                    <a:pt x="863060" y="178256"/>
                    <a:pt x="868118" y="174127"/>
                  </a:cubicBezTo>
                  <a:cubicBezTo>
                    <a:pt x="883501" y="161325"/>
                    <a:pt x="899709" y="146253"/>
                    <a:pt x="919324" y="162151"/>
                  </a:cubicBezTo>
                  <a:cubicBezTo>
                    <a:pt x="936564" y="176191"/>
                    <a:pt x="938526" y="196839"/>
                    <a:pt x="930267" y="218931"/>
                  </a:cubicBezTo>
                  <a:cubicBezTo>
                    <a:pt x="938010" y="214802"/>
                    <a:pt x="939868" y="206233"/>
                    <a:pt x="937493" y="200452"/>
                  </a:cubicBezTo>
                  <a:cubicBezTo>
                    <a:pt x="927170" y="175056"/>
                    <a:pt x="936874" y="158228"/>
                    <a:pt x="954321" y="142743"/>
                  </a:cubicBezTo>
                  <a:cubicBezTo>
                    <a:pt x="965987" y="132419"/>
                    <a:pt x="970736" y="116830"/>
                    <a:pt x="955560" y="108675"/>
                  </a:cubicBezTo>
                  <a:cubicBezTo>
                    <a:pt x="899193" y="78220"/>
                    <a:pt x="838386" y="68206"/>
                    <a:pt x="775515" y="67070"/>
                  </a:cubicBezTo>
                  <a:cubicBezTo>
                    <a:pt x="792033" y="72645"/>
                    <a:pt x="804008" y="77807"/>
                    <a:pt x="798640" y="102377"/>
                  </a:cubicBezTo>
                  <a:cubicBezTo>
                    <a:pt x="792136" y="131800"/>
                    <a:pt x="774070" y="146356"/>
                    <a:pt x="752080" y="158744"/>
                  </a:cubicBezTo>
                  <a:cubicBezTo>
                    <a:pt x="740311" y="165455"/>
                    <a:pt x="729884" y="162977"/>
                    <a:pt x="720799" y="153066"/>
                  </a:cubicBezTo>
                  <a:cubicBezTo>
                    <a:pt x="714192" y="145840"/>
                    <a:pt x="709856" y="137065"/>
                    <a:pt x="714089" y="126741"/>
                  </a:cubicBezTo>
                  <a:cubicBezTo>
                    <a:pt x="719767" y="112907"/>
                    <a:pt x="729987" y="117037"/>
                    <a:pt x="740208" y="119308"/>
                  </a:cubicBezTo>
                  <a:cubicBezTo>
                    <a:pt x="747125" y="120857"/>
                    <a:pt x="752183" y="116108"/>
                    <a:pt x="755693" y="104339"/>
                  </a:cubicBezTo>
                  <a:cubicBezTo>
                    <a:pt x="740208" y="99693"/>
                    <a:pt x="717289" y="102480"/>
                    <a:pt x="719457" y="72438"/>
                  </a:cubicBezTo>
                  <a:cubicBezTo>
                    <a:pt x="720283" y="60566"/>
                    <a:pt x="710166" y="69651"/>
                    <a:pt x="705211" y="69858"/>
                  </a:cubicBezTo>
                  <a:cubicBezTo>
                    <a:pt x="691377" y="70580"/>
                    <a:pt x="683118" y="65109"/>
                    <a:pt x="683634" y="48694"/>
                  </a:cubicBezTo>
                  <a:cubicBezTo>
                    <a:pt x="700875" y="25775"/>
                    <a:pt x="719870" y="11735"/>
                    <a:pt x="749499" y="23917"/>
                  </a:cubicBezTo>
                  <a:cubicBezTo>
                    <a:pt x="767875" y="31453"/>
                    <a:pt x="785942" y="13181"/>
                    <a:pt x="805247" y="16278"/>
                  </a:cubicBezTo>
                  <a:cubicBezTo>
                    <a:pt x="808757" y="16587"/>
                    <a:pt x="812164" y="17413"/>
                    <a:pt x="815467" y="18446"/>
                  </a:cubicBezTo>
                  <a:cubicBezTo>
                    <a:pt x="821868" y="20510"/>
                    <a:pt x="828372" y="22265"/>
                    <a:pt x="835186" y="22575"/>
                  </a:cubicBezTo>
                  <a:cubicBezTo>
                    <a:pt x="851291" y="22369"/>
                    <a:pt x="867705" y="27530"/>
                    <a:pt x="884326" y="24433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731DE235-7C05-4823-987A-54969737506F}"/>
                </a:ext>
              </a:extLst>
            </p:cNvPr>
            <p:cNvSpPr/>
            <p:nvPr/>
          </p:nvSpPr>
          <p:spPr>
            <a:xfrm>
              <a:off x="5438423" y="1162130"/>
              <a:ext cx="908138" cy="615228"/>
            </a:xfrm>
            <a:custGeom>
              <a:avLst/>
              <a:gdLst>
                <a:gd name="connsiteX0" fmla="*/ 750325 w 908138"/>
                <a:gd name="connsiteY0" fmla="*/ 523947 h 615228"/>
                <a:gd name="connsiteX1" fmla="*/ 756622 w 908138"/>
                <a:gd name="connsiteY1" fmla="*/ 538194 h 615228"/>
                <a:gd name="connsiteX2" fmla="*/ 778509 w 908138"/>
                <a:gd name="connsiteY2" fmla="*/ 544801 h 615228"/>
                <a:gd name="connsiteX3" fmla="*/ 803595 w 908138"/>
                <a:gd name="connsiteY3" fmla="*/ 507223 h 615228"/>
                <a:gd name="connsiteX4" fmla="*/ 811854 w 908138"/>
                <a:gd name="connsiteY4" fmla="*/ 487711 h 615228"/>
                <a:gd name="connsiteX5" fmla="*/ 827340 w 908138"/>
                <a:gd name="connsiteY5" fmla="*/ 492460 h 615228"/>
                <a:gd name="connsiteX6" fmla="*/ 835289 w 908138"/>
                <a:gd name="connsiteY6" fmla="*/ 506707 h 615228"/>
                <a:gd name="connsiteX7" fmla="*/ 841586 w 908138"/>
                <a:gd name="connsiteY7" fmla="*/ 508771 h 615228"/>
                <a:gd name="connsiteX8" fmla="*/ 846955 w 908138"/>
                <a:gd name="connsiteY8" fmla="*/ 503506 h 615228"/>
                <a:gd name="connsiteX9" fmla="*/ 845509 w 908138"/>
                <a:gd name="connsiteY9" fmla="*/ 479452 h 615228"/>
                <a:gd name="connsiteX10" fmla="*/ 846438 w 908138"/>
                <a:gd name="connsiteY10" fmla="*/ 467786 h 615228"/>
                <a:gd name="connsiteX11" fmla="*/ 858311 w 908138"/>
                <a:gd name="connsiteY11" fmla="*/ 458392 h 615228"/>
                <a:gd name="connsiteX12" fmla="*/ 869151 w 908138"/>
                <a:gd name="connsiteY12" fmla="*/ 470161 h 615228"/>
                <a:gd name="connsiteX13" fmla="*/ 877306 w 908138"/>
                <a:gd name="connsiteY13" fmla="*/ 476974 h 615228"/>
                <a:gd name="connsiteX14" fmla="*/ 885462 w 908138"/>
                <a:gd name="connsiteY14" fmla="*/ 469438 h 615228"/>
                <a:gd name="connsiteX15" fmla="*/ 887423 w 908138"/>
                <a:gd name="connsiteY15" fmla="*/ 461592 h 615228"/>
                <a:gd name="connsiteX16" fmla="*/ 887320 w 908138"/>
                <a:gd name="connsiteY16" fmla="*/ 446313 h 615228"/>
                <a:gd name="connsiteX17" fmla="*/ 901464 w 908138"/>
                <a:gd name="connsiteY17" fmla="*/ 455604 h 615228"/>
                <a:gd name="connsiteX18" fmla="*/ 906316 w 908138"/>
                <a:gd name="connsiteY18" fmla="*/ 473155 h 615228"/>
                <a:gd name="connsiteX19" fmla="*/ 895786 w 908138"/>
                <a:gd name="connsiteY19" fmla="*/ 490498 h 615228"/>
                <a:gd name="connsiteX20" fmla="*/ 894031 w 908138"/>
                <a:gd name="connsiteY20" fmla="*/ 495867 h 615228"/>
                <a:gd name="connsiteX21" fmla="*/ 824656 w 908138"/>
                <a:gd name="connsiteY21" fmla="*/ 581760 h 615228"/>
                <a:gd name="connsiteX22" fmla="*/ 773140 w 908138"/>
                <a:gd name="connsiteY22" fmla="*/ 614899 h 615228"/>
                <a:gd name="connsiteX23" fmla="*/ 674033 w 908138"/>
                <a:gd name="connsiteY23" fmla="*/ 596832 h 615228"/>
                <a:gd name="connsiteX24" fmla="*/ 619421 w 908138"/>
                <a:gd name="connsiteY24" fmla="*/ 605917 h 615228"/>
                <a:gd name="connsiteX25" fmla="*/ 503279 w 908138"/>
                <a:gd name="connsiteY25" fmla="*/ 562764 h 615228"/>
                <a:gd name="connsiteX26" fmla="*/ 489033 w 908138"/>
                <a:gd name="connsiteY26" fmla="*/ 543562 h 615228"/>
                <a:gd name="connsiteX27" fmla="*/ 484903 w 908138"/>
                <a:gd name="connsiteY27" fmla="*/ 532516 h 615228"/>
                <a:gd name="connsiteX28" fmla="*/ 519797 w 908138"/>
                <a:gd name="connsiteY28" fmla="*/ 490911 h 615228"/>
                <a:gd name="connsiteX29" fmla="*/ 485523 w 908138"/>
                <a:gd name="connsiteY29" fmla="*/ 504022 h 615228"/>
                <a:gd name="connsiteX30" fmla="*/ 477573 w 908138"/>
                <a:gd name="connsiteY30" fmla="*/ 461282 h 615228"/>
                <a:gd name="connsiteX31" fmla="*/ 567183 w 908138"/>
                <a:gd name="connsiteY31" fmla="*/ 369608 h 615228"/>
                <a:gd name="connsiteX32" fmla="*/ 583081 w 908138"/>
                <a:gd name="connsiteY32" fmla="*/ 381480 h 615228"/>
                <a:gd name="connsiteX33" fmla="*/ 610749 w 908138"/>
                <a:gd name="connsiteY33" fmla="*/ 337811 h 615228"/>
                <a:gd name="connsiteX34" fmla="*/ 621073 w 908138"/>
                <a:gd name="connsiteY34" fmla="*/ 344315 h 615228"/>
                <a:gd name="connsiteX35" fmla="*/ 624996 w 908138"/>
                <a:gd name="connsiteY35" fmla="*/ 345244 h 615228"/>
                <a:gd name="connsiteX36" fmla="*/ 630674 w 908138"/>
                <a:gd name="connsiteY36" fmla="*/ 345554 h 615228"/>
                <a:gd name="connsiteX37" fmla="*/ 603006 w 908138"/>
                <a:gd name="connsiteY37" fmla="*/ 324390 h 615228"/>
                <a:gd name="connsiteX38" fmla="*/ 587004 w 908138"/>
                <a:gd name="connsiteY38" fmla="*/ 308905 h 615228"/>
                <a:gd name="connsiteX39" fmla="*/ 569144 w 908138"/>
                <a:gd name="connsiteY39" fmla="*/ 222083 h 615228"/>
                <a:gd name="connsiteX40" fmla="*/ 529295 w 908138"/>
                <a:gd name="connsiteY40" fmla="*/ 166748 h 615228"/>
                <a:gd name="connsiteX41" fmla="*/ 501731 w 908138"/>
                <a:gd name="connsiteY41" fmla="*/ 150849 h 615228"/>
                <a:gd name="connsiteX42" fmla="*/ 479328 w 908138"/>
                <a:gd name="connsiteY42" fmla="*/ 198029 h 615228"/>
                <a:gd name="connsiteX43" fmla="*/ 439789 w 908138"/>
                <a:gd name="connsiteY43" fmla="*/ 131028 h 615228"/>
                <a:gd name="connsiteX44" fmla="*/ 379189 w 908138"/>
                <a:gd name="connsiteY44" fmla="*/ 185434 h 615228"/>
                <a:gd name="connsiteX45" fmla="*/ 321583 w 908138"/>
                <a:gd name="connsiteY45" fmla="*/ 187602 h 615228"/>
                <a:gd name="connsiteX46" fmla="*/ 275333 w 908138"/>
                <a:gd name="connsiteY46" fmla="*/ 188118 h 615228"/>
                <a:gd name="connsiteX47" fmla="*/ 227018 w 908138"/>
                <a:gd name="connsiteY47" fmla="*/ 178723 h 615228"/>
                <a:gd name="connsiteX48" fmla="*/ 220204 w 908138"/>
                <a:gd name="connsiteY48" fmla="*/ 170051 h 615228"/>
                <a:gd name="connsiteX49" fmla="*/ 219481 w 908138"/>
                <a:gd name="connsiteY49" fmla="*/ 156424 h 615228"/>
                <a:gd name="connsiteX50" fmla="*/ 193259 w 908138"/>
                <a:gd name="connsiteY50" fmla="*/ 160450 h 615228"/>
                <a:gd name="connsiteX51" fmla="*/ 134827 w 908138"/>
                <a:gd name="connsiteY51" fmla="*/ 169019 h 615228"/>
                <a:gd name="connsiteX52" fmla="*/ 119858 w 908138"/>
                <a:gd name="connsiteY52" fmla="*/ 261726 h 615228"/>
                <a:gd name="connsiteX53" fmla="*/ 131937 w 908138"/>
                <a:gd name="connsiteY53" fmla="*/ 322532 h 615228"/>
                <a:gd name="connsiteX54" fmla="*/ 114180 w 908138"/>
                <a:gd name="connsiteY54" fmla="*/ 348548 h 615228"/>
                <a:gd name="connsiteX55" fmla="*/ 49760 w 908138"/>
                <a:gd name="connsiteY55" fmla="*/ 335540 h 615228"/>
                <a:gd name="connsiteX56" fmla="*/ 36443 w 908138"/>
                <a:gd name="connsiteY56" fmla="*/ 327488 h 615228"/>
                <a:gd name="connsiteX57" fmla="*/ 21576 w 908138"/>
                <a:gd name="connsiteY57" fmla="*/ 302711 h 615228"/>
                <a:gd name="connsiteX58" fmla="*/ 0 w 908138"/>
                <a:gd name="connsiteY58" fmla="*/ 205771 h 615228"/>
                <a:gd name="connsiteX59" fmla="*/ 7123 w 908138"/>
                <a:gd name="connsiteY59" fmla="*/ 188428 h 615228"/>
                <a:gd name="connsiteX60" fmla="*/ 32623 w 908138"/>
                <a:gd name="connsiteY60" fmla="*/ 172013 h 615228"/>
                <a:gd name="connsiteX61" fmla="*/ 122542 w 908138"/>
                <a:gd name="connsiteY61" fmla="*/ 108213 h 615228"/>
                <a:gd name="connsiteX62" fmla="*/ 219172 w 908138"/>
                <a:gd name="connsiteY62" fmla="*/ 53704 h 615228"/>
                <a:gd name="connsiteX63" fmla="*/ 353586 w 908138"/>
                <a:gd name="connsiteY63" fmla="*/ 21494 h 615228"/>
                <a:gd name="connsiteX64" fmla="*/ 392197 w 908138"/>
                <a:gd name="connsiteY64" fmla="*/ 17984 h 615228"/>
                <a:gd name="connsiteX65" fmla="*/ 413670 w 908138"/>
                <a:gd name="connsiteY65" fmla="*/ 22733 h 615228"/>
                <a:gd name="connsiteX66" fmla="*/ 397771 w 908138"/>
                <a:gd name="connsiteY66" fmla="*/ 39663 h 615228"/>
                <a:gd name="connsiteX67" fmla="*/ 394055 w 908138"/>
                <a:gd name="connsiteY67" fmla="*/ 44515 h 615228"/>
                <a:gd name="connsiteX68" fmla="*/ 401798 w 908138"/>
                <a:gd name="connsiteY68" fmla="*/ 36360 h 615228"/>
                <a:gd name="connsiteX69" fmla="*/ 467147 w 908138"/>
                <a:gd name="connsiteY69" fmla="*/ 63821 h 615228"/>
                <a:gd name="connsiteX70" fmla="*/ 488413 w 908138"/>
                <a:gd name="connsiteY70" fmla="*/ 50606 h 615228"/>
                <a:gd name="connsiteX71" fmla="*/ 505551 w 908138"/>
                <a:gd name="connsiteY71" fmla="*/ 30475 h 615228"/>
                <a:gd name="connsiteX72" fmla="*/ 516184 w 908138"/>
                <a:gd name="connsiteY72" fmla="*/ 41935 h 615228"/>
                <a:gd name="connsiteX73" fmla="*/ 517320 w 908138"/>
                <a:gd name="connsiteY73" fmla="*/ 49058 h 615228"/>
                <a:gd name="connsiteX74" fmla="*/ 499460 w 908138"/>
                <a:gd name="connsiteY74" fmla="*/ 73835 h 615228"/>
                <a:gd name="connsiteX75" fmla="*/ 495330 w 908138"/>
                <a:gd name="connsiteY75" fmla="*/ 90456 h 615228"/>
                <a:gd name="connsiteX76" fmla="*/ 507925 w 908138"/>
                <a:gd name="connsiteY76" fmla="*/ 84571 h 615228"/>
                <a:gd name="connsiteX77" fmla="*/ 518662 w 908138"/>
                <a:gd name="connsiteY77" fmla="*/ 84778 h 615228"/>
                <a:gd name="connsiteX78" fmla="*/ 569454 w 908138"/>
                <a:gd name="connsiteY78" fmla="*/ 131234 h 615228"/>
                <a:gd name="connsiteX79" fmla="*/ 581326 w 908138"/>
                <a:gd name="connsiteY79" fmla="*/ 106664 h 615228"/>
                <a:gd name="connsiteX80" fmla="*/ 604348 w 908138"/>
                <a:gd name="connsiteY80" fmla="*/ 86430 h 615228"/>
                <a:gd name="connsiteX81" fmla="*/ 614465 w 908138"/>
                <a:gd name="connsiteY81" fmla="*/ 55665 h 615228"/>
                <a:gd name="connsiteX82" fmla="*/ 626647 w 908138"/>
                <a:gd name="connsiteY82" fmla="*/ 60414 h 615228"/>
                <a:gd name="connsiteX83" fmla="*/ 647604 w 908138"/>
                <a:gd name="connsiteY83" fmla="*/ 61446 h 615228"/>
                <a:gd name="connsiteX84" fmla="*/ 657928 w 908138"/>
                <a:gd name="connsiteY84" fmla="*/ 49574 h 615228"/>
                <a:gd name="connsiteX85" fmla="*/ 675478 w 908138"/>
                <a:gd name="connsiteY85" fmla="*/ 35534 h 615228"/>
                <a:gd name="connsiteX86" fmla="*/ 650908 w 908138"/>
                <a:gd name="connsiteY86" fmla="*/ 30372 h 615228"/>
                <a:gd name="connsiteX87" fmla="*/ 650082 w 908138"/>
                <a:gd name="connsiteY87" fmla="*/ 15196 h 615228"/>
                <a:gd name="connsiteX88" fmla="*/ 668562 w 908138"/>
                <a:gd name="connsiteY88" fmla="*/ 640 h 615228"/>
                <a:gd name="connsiteX89" fmla="*/ 675169 w 908138"/>
                <a:gd name="connsiteY89" fmla="*/ 640 h 615228"/>
                <a:gd name="connsiteX90" fmla="*/ 702526 w 908138"/>
                <a:gd name="connsiteY90" fmla="*/ 16229 h 615228"/>
                <a:gd name="connsiteX91" fmla="*/ 736182 w 908138"/>
                <a:gd name="connsiteY91" fmla="*/ 17158 h 615228"/>
                <a:gd name="connsiteX92" fmla="*/ 728749 w 908138"/>
                <a:gd name="connsiteY92" fmla="*/ 51845 h 615228"/>
                <a:gd name="connsiteX93" fmla="*/ 720386 w 908138"/>
                <a:gd name="connsiteY93" fmla="*/ 59072 h 615228"/>
                <a:gd name="connsiteX94" fmla="*/ 707482 w 908138"/>
                <a:gd name="connsiteY94" fmla="*/ 70738 h 615228"/>
                <a:gd name="connsiteX95" fmla="*/ 715225 w 908138"/>
                <a:gd name="connsiteY95" fmla="*/ 84158 h 615228"/>
                <a:gd name="connsiteX96" fmla="*/ 714812 w 908138"/>
                <a:gd name="connsiteY96" fmla="*/ 99850 h 615228"/>
                <a:gd name="connsiteX97" fmla="*/ 719664 w 908138"/>
                <a:gd name="connsiteY97" fmla="*/ 113891 h 615228"/>
                <a:gd name="connsiteX98" fmla="*/ 728645 w 908138"/>
                <a:gd name="connsiteY98" fmla="*/ 135983 h 615228"/>
                <a:gd name="connsiteX99" fmla="*/ 733497 w 908138"/>
                <a:gd name="connsiteY99" fmla="*/ 170774 h 615228"/>
                <a:gd name="connsiteX100" fmla="*/ 732155 w 908138"/>
                <a:gd name="connsiteY100" fmla="*/ 178207 h 615228"/>
                <a:gd name="connsiteX101" fmla="*/ 746196 w 908138"/>
                <a:gd name="connsiteY101" fmla="*/ 235813 h 615228"/>
                <a:gd name="connsiteX102" fmla="*/ 746092 w 908138"/>
                <a:gd name="connsiteY102" fmla="*/ 255531 h 615228"/>
                <a:gd name="connsiteX103" fmla="*/ 735252 w 908138"/>
                <a:gd name="connsiteY103" fmla="*/ 260797 h 615228"/>
                <a:gd name="connsiteX104" fmla="*/ 725651 w 908138"/>
                <a:gd name="connsiteY104" fmla="*/ 264720 h 615228"/>
                <a:gd name="connsiteX105" fmla="*/ 731123 w 908138"/>
                <a:gd name="connsiteY105" fmla="*/ 272772 h 615228"/>
                <a:gd name="connsiteX106" fmla="*/ 736698 w 908138"/>
                <a:gd name="connsiteY106" fmla="*/ 280825 h 615228"/>
                <a:gd name="connsiteX107" fmla="*/ 731536 w 908138"/>
                <a:gd name="connsiteY107" fmla="*/ 286296 h 615228"/>
                <a:gd name="connsiteX108" fmla="*/ 716980 w 908138"/>
                <a:gd name="connsiteY108" fmla="*/ 287225 h 615228"/>
                <a:gd name="connsiteX109" fmla="*/ 698087 w 908138"/>
                <a:gd name="connsiteY109" fmla="*/ 295278 h 615228"/>
                <a:gd name="connsiteX110" fmla="*/ 692925 w 908138"/>
                <a:gd name="connsiteY110" fmla="*/ 306324 h 615228"/>
                <a:gd name="connsiteX111" fmla="*/ 672897 w 908138"/>
                <a:gd name="connsiteY111" fmla="*/ 311176 h 615228"/>
                <a:gd name="connsiteX112" fmla="*/ 661128 w 908138"/>
                <a:gd name="connsiteY112" fmla="*/ 318816 h 615228"/>
                <a:gd name="connsiteX113" fmla="*/ 660922 w 908138"/>
                <a:gd name="connsiteY113" fmla="*/ 335024 h 615228"/>
                <a:gd name="connsiteX114" fmla="*/ 670523 w 908138"/>
                <a:gd name="connsiteY114" fmla="*/ 341631 h 615228"/>
                <a:gd name="connsiteX115" fmla="*/ 683737 w 908138"/>
                <a:gd name="connsiteY115" fmla="*/ 352677 h 615228"/>
                <a:gd name="connsiteX116" fmla="*/ 689415 w 908138"/>
                <a:gd name="connsiteY116" fmla="*/ 371570 h 615228"/>
                <a:gd name="connsiteX117" fmla="*/ 691996 w 908138"/>
                <a:gd name="connsiteY117" fmla="*/ 422878 h 615228"/>
                <a:gd name="connsiteX118" fmla="*/ 681569 w 908138"/>
                <a:gd name="connsiteY118" fmla="*/ 440016 h 615228"/>
                <a:gd name="connsiteX119" fmla="*/ 651940 w 908138"/>
                <a:gd name="connsiteY119" fmla="*/ 455501 h 615228"/>
                <a:gd name="connsiteX120" fmla="*/ 618182 w 908138"/>
                <a:gd name="connsiteY120" fmla="*/ 464586 h 615228"/>
                <a:gd name="connsiteX121" fmla="*/ 614775 w 908138"/>
                <a:gd name="connsiteY121" fmla="*/ 490911 h 615228"/>
                <a:gd name="connsiteX122" fmla="*/ 633461 w 908138"/>
                <a:gd name="connsiteY122" fmla="*/ 500306 h 615228"/>
                <a:gd name="connsiteX123" fmla="*/ 750325 w 908138"/>
                <a:gd name="connsiteY123" fmla="*/ 523947 h 61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08138" h="615228">
                  <a:moveTo>
                    <a:pt x="750325" y="523947"/>
                  </a:moveTo>
                  <a:cubicBezTo>
                    <a:pt x="750841" y="529522"/>
                    <a:pt x="751564" y="535923"/>
                    <a:pt x="756622" y="538194"/>
                  </a:cubicBezTo>
                  <a:cubicBezTo>
                    <a:pt x="763539" y="541394"/>
                    <a:pt x="771076" y="543665"/>
                    <a:pt x="778509" y="544801"/>
                  </a:cubicBezTo>
                  <a:cubicBezTo>
                    <a:pt x="797401" y="547692"/>
                    <a:pt x="810822" y="528593"/>
                    <a:pt x="803595" y="507223"/>
                  </a:cubicBezTo>
                  <a:cubicBezTo>
                    <a:pt x="799672" y="495660"/>
                    <a:pt x="806383" y="492253"/>
                    <a:pt x="811854" y="487711"/>
                  </a:cubicBezTo>
                  <a:cubicBezTo>
                    <a:pt x="818048" y="482652"/>
                    <a:pt x="823623" y="484924"/>
                    <a:pt x="827340" y="492460"/>
                  </a:cubicBezTo>
                  <a:cubicBezTo>
                    <a:pt x="829714" y="497415"/>
                    <a:pt x="832192" y="502371"/>
                    <a:pt x="835289" y="506707"/>
                  </a:cubicBezTo>
                  <a:cubicBezTo>
                    <a:pt x="836424" y="508358"/>
                    <a:pt x="839728" y="509391"/>
                    <a:pt x="841586" y="508771"/>
                  </a:cubicBezTo>
                  <a:cubicBezTo>
                    <a:pt x="843651" y="508049"/>
                    <a:pt x="845922" y="505777"/>
                    <a:pt x="846955" y="503506"/>
                  </a:cubicBezTo>
                  <a:cubicBezTo>
                    <a:pt x="851084" y="495247"/>
                    <a:pt x="847781" y="487505"/>
                    <a:pt x="845509" y="479452"/>
                  </a:cubicBezTo>
                  <a:cubicBezTo>
                    <a:pt x="844477" y="475942"/>
                    <a:pt x="844580" y="470471"/>
                    <a:pt x="846438" y="467786"/>
                  </a:cubicBezTo>
                  <a:cubicBezTo>
                    <a:pt x="849329" y="463657"/>
                    <a:pt x="853768" y="459837"/>
                    <a:pt x="858311" y="458392"/>
                  </a:cubicBezTo>
                  <a:cubicBezTo>
                    <a:pt x="867086" y="455604"/>
                    <a:pt x="868221" y="462831"/>
                    <a:pt x="869151" y="470161"/>
                  </a:cubicBezTo>
                  <a:cubicBezTo>
                    <a:pt x="869770" y="474497"/>
                    <a:pt x="873280" y="478213"/>
                    <a:pt x="877306" y="476974"/>
                  </a:cubicBezTo>
                  <a:cubicBezTo>
                    <a:pt x="880403" y="476045"/>
                    <a:pt x="883294" y="472535"/>
                    <a:pt x="885462" y="469438"/>
                  </a:cubicBezTo>
                  <a:cubicBezTo>
                    <a:pt x="886907" y="467477"/>
                    <a:pt x="887320" y="464276"/>
                    <a:pt x="887423" y="461592"/>
                  </a:cubicBezTo>
                  <a:cubicBezTo>
                    <a:pt x="887630" y="456327"/>
                    <a:pt x="885462" y="447345"/>
                    <a:pt x="887320" y="446313"/>
                  </a:cubicBezTo>
                  <a:cubicBezTo>
                    <a:pt x="894857" y="441977"/>
                    <a:pt x="896818" y="452094"/>
                    <a:pt x="901464" y="455604"/>
                  </a:cubicBezTo>
                  <a:cubicBezTo>
                    <a:pt x="907245" y="459940"/>
                    <a:pt x="910342" y="465722"/>
                    <a:pt x="906316" y="473155"/>
                  </a:cubicBezTo>
                  <a:cubicBezTo>
                    <a:pt x="903115" y="479142"/>
                    <a:pt x="899399" y="484717"/>
                    <a:pt x="895786" y="490498"/>
                  </a:cubicBezTo>
                  <a:cubicBezTo>
                    <a:pt x="895166" y="492253"/>
                    <a:pt x="894650" y="494112"/>
                    <a:pt x="894031" y="495867"/>
                  </a:cubicBezTo>
                  <a:cubicBezTo>
                    <a:pt x="864608" y="518372"/>
                    <a:pt x="849226" y="554505"/>
                    <a:pt x="824656" y="581760"/>
                  </a:cubicBezTo>
                  <a:cubicBezTo>
                    <a:pt x="812990" y="603027"/>
                    <a:pt x="794201" y="611182"/>
                    <a:pt x="773140" y="614899"/>
                  </a:cubicBezTo>
                  <a:cubicBezTo>
                    <a:pt x="738866" y="618306"/>
                    <a:pt x="709030" y="594148"/>
                    <a:pt x="674033" y="596832"/>
                  </a:cubicBezTo>
                  <a:cubicBezTo>
                    <a:pt x="655244" y="598278"/>
                    <a:pt x="637797" y="597555"/>
                    <a:pt x="619421" y="605917"/>
                  </a:cubicBezTo>
                  <a:cubicBezTo>
                    <a:pt x="587624" y="620370"/>
                    <a:pt x="523514" y="594974"/>
                    <a:pt x="503279" y="562764"/>
                  </a:cubicBezTo>
                  <a:cubicBezTo>
                    <a:pt x="498943" y="555847"/>
                    <a:pt x="493369" y="550273"/>
                    <a:pt x="489033" y="543562"/>
                  </a:cubicBezTo>
                  <a:cubicBezTo>
                    <a:pt x="487071" y="540155"/>
                    <a:pt x="485729" y="536439"/>
                    <a:pt x="484903" y="532516"/>
                  </a:cubicBezTo>
                  <a:cubicBezTo>
                    <a:pt x="480980" y="504435"/>
                    <a:pt x="514532" y="515482"/>
                    <a:pt x="519797" y="490911"/>
                  </a:cubicBezTo>
                  <a:cubicBezTo>
                    <a:pt x="506067" y="493905"/>
                    <a:pt x="499563" y="517134"/>
                    <a:pt x="485523" y="504022"/>
                  </a:cubicBezTo>
                  <a:cubicBezTo>
                    <a:pt x="473031" y="492357"/>
                    <a:pt x="475818" y="476149"/>
                    <a:pt x="477573" y="461282"/>
                  </a:cubicBezTo>
                  <a:cubicBezTo>
                    <a:pt x="481496" y="426595"/>
                    <a:pt x="536831" y="370331"/>
                    <a:pt x="567183" y="369608"/>
                  </a:cubicBezTo>
                  <a:cubicBezTo>
                    <a:pt x="574926" y="369402"/>
                    <a:pt x="581223" y="373738"/>
                    <a:pt x="583081" y="381480"/>
                  </a:cubicBezTo>
                  <a:cubicBezTo>
                    <a:pt x="578849" y="357942"/>
                    <a:pt x="572242" y="331411"/>
                    <a:pt x="610749" y="337811"/>
                  </a:cubicBezTo>
                  <a:cubicBezTo>
                    <a:pt x="612504" y="343076"/>
                    <a:pt x="612814" y="351129"/>
                    <a:pt x="621073" y="344315"/>
                  </a:cubicBezTo>
                  <a:cubicBezTo>
                    <a:pt x="619111" y="349477"/>
                    <a:pt x="623241" y="340082"/>
                    <a:pt x="624996" y="345244"/>
                  </a:cubicBezTo>
                  <a:cubicBezTo>
                    <a:pt x="626028" y="348445"/>
                    <a:pt x="630983" y="345864"/>
                    <a:pt x="630674" y="345554"/>
                  </a:cubicBezTo>
                  <a:cubicBezTo>
                    <a:pt x="622415" y="336985"/>
                    <a:pt x="612710" y="330791"/>
                    <a:pt x="603006" y="324390"/>
                  </a:cubicBezTo>
                  <a:cubicBezTo>
                    <a:pt x="596605" y="320158"/>
                    <a:pt x="584320" y="313034"/>
                    <a:pt x="587004" y="308905"/>
                  </a:cubicBezTo>
                  <a:cubicBezTo>
                    <a:pt x="611368" y="272049"/>
                    <a:pt x="560576" y="255325"/>
                    <a:pt x="569144" y="222083"/>
                  </a:cubicBezTo>
                  <a:cubicBezTo>
                    <a:pt x="578126" y="186879"/>
                    <a:pt x="552317" y="177381"/>
                    <a:pt x="529295" y="166748"/>
                  </a:cubicBezTo>
                  <a:cubicBezTo>
                    <a:pt x="520004" y="162412"/>
                    <a:pt x="511951" y="155392"/>
                    <a:pt x="501731" y="150849"/>
                  </a:cubicBezTo>
                  <a:cubicBezTo>
                    <a:pt x="505034" y="172942"/>
                    <a:pt x="504312" y="195757"/>
                    <a:pt x="479328" y="198029"/>
                  </a:cubicBezTo>
                  <a:cubicBezTo>
                    <a:pt x="451867" y="200506"/>
                    <a:pt x="434420" y="167367"/>
                    <a:pt x="439789" y="131028"/>
                  </a:cubicBezTo>
                  <a:cubicBezTo>
                    <a:pt x="419967" y="148165"/>
                    <a:pt x="397462" y="162928"/>
                    <a:pt x="379189" y="185434"/>
                  </a:cubicBezTo>
                  <a:cubicBezTo>
                    <a:pt x="367420" y="199887"/>
                    <a:pt x="343366" y="221876"/>
                    <a:pt x="321583" y="187602"/>
                  </a:cubicBezTo>
                  <a:cubicBezTo>
                    <a:pt x="319208" y="183885"/>
                    <a:pt x="294431" y="155392"/>
                    <a:pt x="275333" y="188118"/>
                  </a:cubicBezTo>
                  <a:cubicBezTo>
                    <a:pt x="265732" y="204636"/>
                    <a:pt x="243949" y="180582"/>
                    <a:pt x="227018" y="178723"/>
                  </a:cubicBezTo>
                  <a:cubicBezTo>
                    <a:pt x="223817" y="176659"/>
                    <a:pt x="221546" y="173768"/>
                    <a:pt x="220204" y="170051"/>
                  </a:cubicBezTo>
                  <a:cubicBezTo>
                    <a:pt x="216488" y="165509"/>
                    <a:pt x="229702" y="157457"/>
                    <a:pt x="219481" y="156424"/>
                  </a:cubicBezTo>
                  <a:cubicBezTo>
                    <a:pt x="211222" y="155598"/>
                    <a:pt x="202138" y="160863"/>
                    <a:pt x="193259" y="160450"/>
                  </a:cubicBezTo>
                  <a:cubicBezTo>
                    <a:pt x="172612" y="159315"/>
                    <a:pt x="141847" y="153534"/>
                    <a:pt x="134827" y="169019"/>
                  </a:cubicBezTo>
                  <a:cubicBezTo>
                    <a:pt x="122542" y="195964"/>
                    <a:pt x="112941" y="229309"/>
                    <a:pt x="119858" y="261726"/>
                  </a:cubicBezTo>
                  <a:cubicBezTo>
                    <a:pt x="124194" y="281857"/>
                    <a:pt x="124297" y="302814"/>
                    <a:pt x="131937" y="322532"/>
                  </a:cubicBezTo>
                  <a:cubicBezTo>
                    <a:pt x="138853" y="340392"/>
                    <a:pt x="121716" y="355361"/>
                    <a:pt x="114180" y="348548"/>
                  </a:cubicBezTo>
                  <a:cubicBezTo>
                    <a:pt x="93326" y="329552"/>
                    <a:pt x="69685" y="346999"/>
                    <a:pt x="49760" y="335540"/>
                  </a:cubicBezTo>
                  <a:cubicBezTo>
                    <a:pt x="45218" y="332959"/>
                    <a:pt x="40572" y="330791"/>
                    <a:pt x="36443" y="327488"/>
                  </a:cubicBezTo>
                  <a:cubicBezTo>
                    <a:pt x="29216" y="320880"/>
                    <a:pt x="24777" y="312312"/>
                    <a:pt x="21576" y="302711"/>
                  </a:cubicBezTo>
                  <a:cubicBezTo>
                    <a:pt x="20544" y="268746"/>
                    <a:pt x="7640" y="237981"/>
                    <a:pt x="0" y="205771"/>
                  </a:cubicBezTo>
                  <a:cubicBezTo>
                    <a:pt x="206" y="198958"/>
                    <a:pt x="1858" y="192867"/>
                    <a:pt x="7123" y="188428"/>
                  </a:cubicBezTo>
                  <a:cubicBezTo>
                    <a:pt x="17447" y="186260"/>
                    <a:pt x="28287" y="180685"/>
                    <a:pt x="32623" y="172013"/>
                  </a:cubicBezTo>
                  <a:cubicBezTo>
                    <a:pt x="52651" y="133093"/>
                    <a:pt x="79389" y="107387"/>
                    <a:pt x="122542" y="108213"/>
                  </a:cubicBezTo>
                  <a:cubicBezTo>
                    <a:pt x="164147" y="109968"/>
                    <a:pt x="184794" y="67331"/>
                    <a:pt x="219172" y="53704"/>
                  </a:cubicBezTo>
                  <a:cubicBezTo>
                    <a:pt x="262221" y="34192"/>
                    <a:pt x="310227" y="39560"/>
                    <a:pt x="353586" y="21494"/>
                  </a:cubicBezTo>
                  <a:cubicBezTo>
                    <a:pt x="365974" y="13544"/>
                    <a:pt x="378363" y="11480"/>
                    <a:pt x="392197" y="17984"/>
                  </a:cubicBezTo>
                  <a:cubicBezTo>
                    <a:pt x="398701" y="21081"/>
                    <a:pt x="406443" y="21287"/>
                    <a:pt x="413670" y="22733"/>
                  </a:cubicBezTo>
                  <a:cubicBezTo>
                    <a:pt x="416767" y="37805"/>
                    <a:pt x="401591" y="32437"/>
                    <a:pt x="397771" y="39663"/>
                  </a:cubicBezTo>
                  <a:cubicBezTo>
                    <a:pt x="396636" y="41418"/>
                    <a:pt x="394571" y="42244"/>
                    <a:pt x="394055" y="44515"/>
                  </a:cubicBezTo>
                  <a:cubicBezTo>
                    <a:pt x="396223" y="41418"/>
                    <a:pt x="398804" y="38631"/>
                    <a:pt x="401798" y="36360"/>
                  </a:cubicBezTo>
                  <a:cubicBezTo>
                    <a:pt x="427194" y="35327"/>
                    <a:pt x="446499" y="51432"/>
                    <a:pt x="467147" y="63821"/>
                  </a:cubicBezTo>
                  <a:cubicBezTo>
                    <a:pt x="476438" y="63718"/>
                    <a:pt x="483974" y="59691"/>
                    <a:pt x="488413" y="50606"/>
                  </a:cubicBezTo>
                  <a:cubicBezTo>
                    <a:pt x="492543" y="42038"/>
                    <a:pt x="496982" y="34295"/>
                    <a:pt x="505551" y="30475"/>
                  </a:cubicBezTo>
                  <a:cubicBezTo>
                    <a:pt x="509164" y="34192"/>
                    <a:pt x="513087" y="37702"/>
                    <a:pt x="516184" y="41935"/>
                  </a:cubicBezTo>
                  <a:cubicBezTo>
                    <a:pt x="517423" y="43586"/>
                    <a:pt x="517010" y="46683"/>
                    <a:pt x="517320" y="49058"/>
                  </a:cubicBezTo>
                  <a:cubicBezTo>
                    <a:pt x="501524" y="48955"/>
                    <a:pt x="501628" y="61859"/>
                    <a:pt x="499460" y="73835"/>
                  </a:cubicBezTo>
                  <a:cubicBezTo>
                    <a:pt x="498427" y="79513"/>
                    <a:pt x="488826" y="83333"/>
                    <a:pt x="495330" y="90456"/>
                  </a:cubicBezTo>
                  <a:cubicBezTo>
                    <a:pt x="496466" y="91695"/>
                    <a:pt x="503383" y="85913"/>
                    <a:pt x="507925" y="84571"/>
                  </a:cubicBezTo>
                  <a:cubicBezTo>
                    <a:pt x="511332" y="83539"/>
                    <a:pt x="516081" y="83023"/>
                    <a:pt x="518662" y="84778"/>
                  </a:cubicBezTo>
                  <a:cubicBezTo>
                    <a:pt x="537348" y="97889"/>
                    <a:pt x="560369" y="105219"/>
                    <a:pt x="569454" y="131234"/>
                  </a:cubicBezTo>
                  <a:cubicBezTo>
                    <a:pt x="577816" y="124731"/>
                    <a:pt x="572964" y="112445"/>
                    <a:pt x="581326" y="106664"/>
                  </a:cubicBezTo>
                  <a:cubicBezTo>
                    <a:pt x="589585" y="100986"/>
                    <a:pt x="600528" y="98508"/>
                    <a:pt x="604348" y="86430"/>
                  </a:cubicBezTo>
                  <a:cubicBezTo>
                    <a:pt x="607549" y="76003"/>
                    <a:pt x="611162" y="65782"/>
                    <a:pt x="614465" y="55665"/>
                  </a:cubicBezTo>
                  <a:cubicBezTo>
                    <a:pt x="620866" y="51226"/>
                    <a:pt x="623241" y="56801"/>
                    <a:pt x="626647" y="60414"/>
                  </a:cubicBezTo>
                  <a:cubicBezTo>
                    <a:pt x="637384" y="71873"/>
                    <a:pt x="637590" y="71667"/>
                    <a:pt x="647604" y="61446"/>
                  </a:cubicBezTo>
                  <a:cubicBezTo>
                    <a:pt x="651321" y="57730"/>
                    <a:pt x="654212" y="53084"/>
                    <a:pt x="657928" y="49574"/>
                  </a:cubicBezTo>
                  <a:cubicBezTo>
                    <a:pt x="663709" y="44309"/>
                    <a:pt x="679918" y="50606"/>
                    <a:pt x="675478" y="35534"/>
                  </a:cubicBezTo>
                  <a:cubicBezTo>
                    <a:pt x="672794" y="26449"/>
                    <a:pt x="659477" y="31301"/>
                    <a:pt x="650908" y="30372"/>
                  </a:cubicBezTo>
                  <a:cubicBezTo>
                    <a:pt x="649669" y="25313"/>
                    <a:pt x="645333" y="19842"/>
                    <a:pt x="650082" y="15196"/>
                  </a:cubicBezTo>
                  <a:cubicBezTo>
                    <a:pt x="655657" y="9621"/>
                    <a:pt x="662161" y="5079"/>
                    <a:pt x="668562" y="640"/>
                  </a:cubicBezTo>
                  <a:cubicBezTo>
                    <a:pt x="670213" y="-496"/>
                    <a:pt x="675065" y="124"/>
                    <a:pt x="675169" y="640"/>
                  </a:cubicBezTo>
                  <a:cubicBezTo>
                    <a:pt x="678472" y="18293"/>
                    <a:pt x="693132" y="11996"/>
                    <a:pt x="702526" y="16229"/>
                  </a:cubicBezTo>
                  <a:cubicBezTo>
                    <a:pt x="713366" y="21081"/>
                    <a:pt x="724619" y="8176"/>
                    <a:pt x="736182" y="17158"/>
                  </a:cubicBezTo>
                  <a:cubicBezTo>
                    <a:pt x="737730" y="29546"/>
                    <a:pt x="734117" y="40902"/>
                    <a:pt x="728749" y="51845"/>
                  </a:cubicBezTo>
                  <a:cubicBezTo>
                    <a:pt x="726994" y="55562"/>
                    <a:pt x="724929" y="59072"/>
                    <a:pt x="720386" y="59072"/>
                  </a:cubicBezTo>
                  <a:cubicBezTo>
                    <a:pt x="713057" y="59072"/>
                    <a:pt x="707275" y="62892"/>
                    <a:pt x="707482" y="70738"/>
                  </a:cubicBezTo>
                  <a:cubicBezTo>
                    <a:pt x="707585" y="75280"/>
                    <a:pt x="712437" y="79719"/>
                    <a:pt x="715225" y="84158"/>
                  </a:cubicBezTo>
                  <a:cubicBezTo>
                    <a:pt x="718631" y="89527"/>
                    <a:pt x="716463" y="94585"/>
                    <a:pt x="714812" y="99850"/>
                  </a:cubicBezTo>
                  <a:cubicBezTo>
                    <a:pt x="712953" y="105838"/>
                    <a:pt x="714812" y="110587"/>
                    <a:pt x="719664" y="113891"/>
                  </a:cubicBezTo>
                  <a:cubicBezTo>
                    <a:pt x="719870" y="122563"/>
                    <a:pt x="722761" y="130099"/>
                    <a:pt x="728645" y="135983"/>
                  </a:cubicBezTo>
                  <a:cubicBezTo>
                    <a:pt x="738763" y="146204"/>
                    <a:pt x="746299" y="156527"/>
                    <a:pt x="733497" y="170774"/>
                  </a:cubicBezTo>
                  <a:cubicBezTo>
                    <a:pt x="732052" y="172323"/>
                    <a:pt x="731123" y="177072"/>
                    <a:pt x="732155" y="178207"/>
                  </a:cubicBezTo>
                  <a:cubicBezTo>
                    <a:pt x="745989" y="194725"/>
                    <a:pt x="733188" y="218676"/>
                    <a:pt x="746196" y="235813"/>
                  </a:cubicBezTo>
                  <a:cubicBezTo>
                    <a:pt x="749086" y="239736"/>
                    <a:pt x="746505" y="248821"/>
                    <a:pt x="746092" y="255531"/>
                  </a:cubicBezTo>
                  <a:cubicBezTo>
                    <a:pt x="745473" y="264307"/>
                    <a:pt x="740208" y="262345"/>
                    <a:pt x="735252" y="260797"/>
                  </a:cubicBezTo>
                  <a:cubicBezTo>
                    <a:pt x="731123" y="259455"/>
                    <a:pt x="727303" y="260487"/>
                    <a:pt x="725651" y="264720"/>
                  </a:cubicBezTo>
                  <a:cubicBezTo>
                    <a:pt x="723483" y="270088"/>
                    <a:pt x="727613" y="271430"/>
                    <a:pt x="731123" y="272772"/>
                  </a:cubicBezTo>
                  <a:cubicBezTo>
                    <a:pt x="734736" y="274114"/>
                    <a:pt x="738350" y="275766"/>
                    <a:pt x="736698" y="280825"/>
                  </a:cubicBezTo>
                  <a:cubicBezTo>
                    <a:pt x="735975" y="283096"/>
                    <a:pt x="733601" y="285883"/>
                    <a:pt x="731536" y="286296"/>
                  </a:cubicBezTo>
                  <a:cubicBezTo>
                    <a:pt x="726787" y="287432"/>
                    <a:pt x="721316" y="288877"/>
                    <a:pt x="716980" y="287225"/>
                  </a:cubicBezTo>
                  <a:cubicBezTo>
                    <a:pt x="707998" y="284025"/>
                    <a:pt x="702423" y="287019"/>
                    <a:pt x="698087" y="295278"/>
                  </a:cubicBezTo>
                  <a:cubicBezTo>
                    <a:pt x="696229" y="298891"/>
                    <a:pt x="694267" y="302504"/>
                    <a:pt x="692925" y="306324"/>
                  </a:cubicBezTo>
                  <a:cubicBezTo>
                    <a:pt x="688383" y="319125"/>
                    <a:pt x="682292" y="317680"/>
                    <a:pt x="672897" y="311176"/>
                  </a:cubicBezTo>
                  <a:cubicBezTo>
                    <a:pt x="665155" y="305808"/>
                    <a:pt x="661438" y="309318"/>
                    <a:pt x="661128" y="318816"/>
                  </a:cubicBezTo>
                  <a:cubicBezTo>
                    <a:pt x="661025" y="324184"/>
                    <a:pt x="661025" y="329552"/>
                    <a:pt x="660922" y="335024"/>
                  </a:cubicBezTo>
                  <a:cubicBezTo>
                    <a:pt x="660612" y="343386"/>
                    <a:pt x="665051" y="343076"/>
                    <a:pt x="670523" y="341631"/>
                  </a:cubicBezTo>
                  <a:cubicBezTo>
                    <a:pt x="678988" y="339360"/>
                    <a:pt x="686215" y="339257"/>
                    <a:pt x="683737" y="352677"/>
                  </a:cubicBezTo>
                  <a:cubicBezTo>
                    <a:pt x="682395" y="360214"/>
                    <a:pt x="684976" y="367647"/>
                    <a:pt x="689415" y="371570"/>
                  </a:cubicBezTo>
                  <a:cubicBezTo>
                    <a:pt x="707895" y="388088"/>
                    <a:pt x="699326" y="405535"/>
                    <a:pt x="691996" y="422878"/>
                  </a:cubicBezTo>
                  <a:cubicBezTo>
                    <a:pt x="689415" y="429073"/>
                    <a:pt x="685079" y="434338"/>
                    <a:pt x="681569" y="440016"/>
                  </a:cubicBezTo>
                  <a:cubicBezTo>
                    <a:pt x="679195" y="462315"/>
                    <a:pt x="665774" y="460457"/>
                    <a:pt x="651940" y="455501"/>
                  </a:cubicBezTo>
                  <a:cubicBezTo>
                    <a:pt x="638623" y="450752"/>
                    <a:pt x="627267" y="451578"/>
                    <a:pt x="618182" y="464586"/>
                  </a:cubicBezTo>
                  <a:cubicBezTo>
                    <a:pt x="612504" y="472742"/>
                    <a:pt x="608891" y="481104"/>
                    <a:pt x="614775" y="490911"/>
                  </a:cubicBezTo>
                  <a:cubicBezTo>
                    <a:pt x="619214" y="498344"/>
                    <a:pt x="624479" y="500719"/>
                    <a:pt x="633461" y="500306"/>
                  </a:cubicBezTo>
                  <a:cubicBezTo>
                    <a:pt x="673827" y="499067"/>
                    <a:pt x="713160" y="505158"/>
                    <a:pt x="750325" y="52394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5E6A4A07-633A-4F6F-95DB-515024B41A04}"/>
                </a:ext>
              </a:extLst>
            </p:cNvPr>
            <p:cNvSpPr/>
            <p:nvPr/>
          </p:nvSpPr>
          <p:spPr>
            <a:xfrm>
              <a:off x="6477414" y="1373401"/>
              <a:ext cx="500755" cy="406248"/>
            </a:xfrm>
            <a:custGeom>
              <a:avLst/>
              <a:gdLst>
                <a:gd name="connsiteX0" fmla="*/ 2049 w 500755"/>
                <a:gd name="connsiteY0" fmla="*/ 321038 h 406248"/>
                <a:gd name="connsiteX1" fmla="*/ 25690 w 500755"/>
                <a:gd name="connsiteY1" fmla="*/ 338898 h 406248"/>
                <a:gd name="connsiteX2" fmla="*/ 77515 w 500755"/>
                <a:gd name="connsiteY2" fmla="*/ 360888 h 406248"/>
                <a:gd name="connsiteX3" fmla="*/ 126346 w 500755"/>
                <a:gd name="connsiteY3" fmla="*/ 353764 h 406248"/>
                <a:gd name="connsiteX4" fmla="*/ 138012 w 500755"/>
                <a:gd name="connsiteY4" fmla="*/ 340756 h 406248"/>
                <a:gd name="connsiteX5" fmla="*/ 124488 w 500755"/>
                <a:gd name="connsiteY5" fmla="*/ 329400 h 406248"/>
                <a:gd name="connsiteX6" fmla="*/ 124488 w 500755"/>
                <a:gd name="connsiteY6" fmla="*/ 321038 h 406248"/>
                <a:gd name="connsiteX7" fmla="*/ 124488 w 500755"/>
                <a:gd name="connsiteY7" fmla="*/ 321038 h 406248"/>
                <a:gd name="connsiteX8" fmla="*/ 227415 w 500755"/>
                <a:gd name="connsiteY8" fmla="*/ 274272 h 406248"/>
                <a:gd name="connsiteX9" fmla="*/ 178068 w 500755"/>
                <a:gd name="connsiteY9" fmla="*/ 254141 h 406248"/>
                <a:gd name="connsiteX10" fmla="*/ 183333 w 500755"/>
                <a:gd name="connsiteY10" fmla="*/ 243094 h 406248"/>
                <a:gd name="connsiteX11" fmla="*/ 196960 w 500755"/>
                <a:gd name="connsiteY11" fmla="*/ 239275 h 406248"/>
                <a:gd name="connsiteX12" fmla="*/ 225660 w 500755"/>
                <a:gd name="connsiteY12" fmla="*/ 251973 h 406248"/>
                <a:gd name="connsiteX13" fmla="*/ 242281 w 500755"/>
                <a:gd name="connsiteY13" fmla="*/ 223273 h 406248"/>
                <a:gd name="connsiteX14" fmla="*/ 253844 w 500755"/>
                <a:gd name="connsiteY14" fmla="*/ 221208 h 406248"/>
                <a:gd name="connsiteX15" fmla="*/ 265303 w 500755"/>
                <a:gd name="connsiteY15" fmla="*/ 246501 h 406248"/>
                <a:gd name="connsiteX16" fmla="*/ 271704 w 500755"/>
                <a:gd name="connsiteY16" fmla="*/ 248772 h 406248"/>
                <a:gd name="connsiteX17" fmla="*/ 276040 w 500755"/>
                <a:gd name="connsiteY17" fmla="*/ 242991 h 406248"/>
                <a:gd name="connsiteX18" fmla="*/ 253224 w 500755"/>
                <a:gd name="connsiteY18" fmla="*/ 200871 h 406248"/>
                <a:gd name="connsiteX19" fmla="*/ 250230 w 500755"/>
                <a:gd name="connsiteY19" fmla="*/ 184353 h 406248"/>
                <a:gd name="connsiteX20" fmla="*/ 259522 w 500755"/>
                <a:gd name="connsiteY20" fmla="*/ 168041 h 406248"/>
                <a:gd name="connsiteX21" fmla="*/ 296481 w 500755"/>
                <a:gd name="connsiteY21" fmla="*/ 151110 h 406248"/>
                <a:gd name="connsiteX22" fmla="*/ 304843 w 500755"/>
                <a:gd name="connsiteY22" fmla="*/ 145536 h 406248"/>
                <a:gd name="connsiteX23" fmla="*/ 296997 w 500755"/>
                <a:gd name="connsiteY23" fmla="*/ 132734 h 406248"/>
                <a:gd name="connsiteX24" fmla="*/ 279240 w 500755"/>
                <a:gd name="connsiteY24" fmla="*/ 129534 h 406248"/>
                <a:gd name="connsiteX25" fmla="*/ 262309 w 500755"/>
                <a:gd name="connsiteY25" fmla="*/ 115700 h 406248"/>
                <a:gd name="connsiteX26" fmla="*/ 269742 w 500755"/>
                <a:gd name="connsiteY26" fmla="*/ 84626 h 406248"/>
                <a:gd name="connsiteX27" fmla="*/ 309798 w 500755"/>
                <a:gd name="connsiteY27" fmla="*/ 53242 h 406248"/>
                <a:gd name="connsiteX28" fmla="*/ 339840 w 500755"/>
                <a:gd name="connsiteY28" fmla="*/ 53139 h 406248"/>
                <a:gd name="connsiteX29" fmla="*/ 346241 w 500755"/>
                <a:gd name="connsiteY29" fmla="*/ 78535 h 406248"/>
                <a:gd name="connsiteX30" fmla="*/ 339117 w 500755"/>
                <a:gd name="connsiteY30" fmla="*/ 88136 h 406248"/>
                <a:gd name="connsiteX31" fmla="*/ 337259 w 500755"/>
                <a:gd name="connsiteY31" fmla="*/ 99492 h 406248"/>
                <a:gd name="connsiteX32" fmla="*/ 347686 w 500755"/>
                <a:gd name="connsiteY32" fmla="*/ 98873 h 406248"/>
                <a:gd name="connsiteX33" fmla="*/ 354809 w 500755"/>
                <a:gd name="connsiteY33" fmla="*/ 106099 h 406248"/>
                <a:gd name="connsiteX34" fmla="*/ 349338 w 500755"/>
                <a:gd name="connsiteY34" fmla="*/ 124785 h 406248"/>
                <a:gd name="connsiteX35" fmla="*/ 361726 w 500755"/>
                <a:gd name="connsiteY35" fmla="*/ 140271 h 406248"/>
                <a:gd name="connsiteX36" fmla="*/ 384851 w 500755"/>
                <a:gd name="connsiteY36" fmla="*/ 153795 h 406248"/>
                <a:gd name="connsiteX37" fmla="*/ 390736 w 500755"/>
                <a:gd name="connsiteY37" fmla="*/ 152866 h 406248"/>
                <a:gd name="connsiteX38" fmla="*/ 410351 w 500755"/>
                <a:gd name="connsiteY38" fmla="*/ 156582 h 406248"/>
                <a:gd name="connsiteX39" fmla="*/ 419848 w 500755"/>
                <a:gd name="connsiteY39" fmla="*/ 154517 h 406248"/>
                <a:gd name="connsiteX40" fmla="*/ 421603 w 500755"/>
                <a:gd name="connsiteY40" fmla="*/ 114978 h 406248"/>
                <a:gd name="connsiteX41" fmla="*/ 427282 w 500755"/>
                <a:gd name="connsiteY41" fmla="*/ 84007 h 406248"/>
                <a:gd name="connsiteX42" fmla="*/ 434818 w 500755"/>
                <a:gd name="connsiteY42" fmla="*/ 62637 h 406248"/>
                <a:gd name="connsiteX43" fmla="*/ 431927 w 500755"/>
                <a:gd name="connsiteY43" fmla="*/ 5960 h 406248"/>
                <a:gd name="connsiteX44" fmla="*/ 436366 w 500755"/>
                <a:gd name="connsiteY44" fmla="*/ 282 h 406248"/>
                <a:gd name="connsiteX45" fmla="*/ 442974 w 500755"/>
                <a:gd name="connsiteY45" fmla="*/ 1830 h 406248"/>
                <a:gd name="connsiteX46" fmla="*/ 452058 w 500755"/>
                <a:gd name="connsiteY46" fmla="*/ 19793 h 406248"/>
                <a:gd name="connsiteX47" fmla="*/ 468679 w 500755"/>
                <a:gd name="connsiteY47" fmla="*/ 30117 h 406248"/>
                <a:gd name="connsiteX48" fmla="*/ 481997 w 500755"/>
                <a:gd name="connsiteY48" fmla="*/ 48183 h 406248"/>
                <a:gd name="connsiteX49" fmla="*/ 477351 w 500755"/>
                <a:gd name="connsiteY49" fmla="*/ 63979 h 406248"/>
                <a:gd name="connsiteX50" fmla="*/ 499341 w 500755"/>
                <a:gd name="connsiteY50" fmla="*/ 95363 h 406248"/>
                <a:gd name="connsiteX51" fmla="*/ 480861 w 500755"/>
                <a:gd name="connsiteY51" fmla="*/ 140271 h 406248"/>
                <a:gd name="connsiteX52" fmla="*/ 459801 w 500755"/>
                <a:gd name="connsiteY52" fmla="*/ 194883 h 406248"/>
                <a:gd name="connsiteX53" fmla="*/ 431205 w 500755"/>
                <a:gd name="connsiteY53" fmla="*/ 238449 h 406248"/>
                <a:gd name="connsiteX54" fmla="*/ 367920 w 500755"/>
                <a:gd name="connsiteY54" fmla="*/ 265497 h 406248"/>
                <a:gd name="connsiteX55" fmla="*/ 290802 w 500755"/>
                <a:gd name="connsiteY55" fmla="*/ 312779 h 406248"/>
                <a:gd name="connsiteX56" fmla="*/ 245482 w 500755"/>
                <a:gd name="connsiteY56" fmla="*/ 347054 h 406248"/>
                <a:gd name="connsiteX57" fmla="*/ 189011 w 500755"/>
                <a:gd name="connsiteY57" fmla="*/ 370489 h 406248"/>
                <a:gd name="connsiteX58" fmla="*/ 153498 w 500755"/>
                <a:gd name="connsiteY58" fmla="*/ 378541 h 406248"/>
                <a:gd name="connsiteX59" fmla="*/ 82058 w 500755"/>
                <a:gd name="connsiteY59" fmla="*/ 385871 h 406248"/>
                <a:gd name="connsiteX60" fmla="*/ 72044 w 500755"/>
                <a:gd name="connsiteY60" fmla="*/ 383496 h 406248"/>
                <a:gd name="connsiteX61" fmla="*/ 12889 w 500755"/>
                <a:gd name="connsiteY61" fmla="*/ 355726 h 406248"/>
                <a:gd name="connsiteX62" fmla="*/ 7108 w 500755"/>
                <a:gd name="connsiteY62" fmla="*/ 346434 h 406248"/>
                <a:gd name="connsiteX63" fmla="*/ 4424 w 500755"/>
                <a:gd name="connsiteY63" fmla="*/ 341686 h 406248"/>
                <a:gd name="connsiteX64" fmla="*/ 2049 w 500755"/>
                <a:gd name="connsiteY64" fmla="*/ 321038 h 40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0755" h="406248">
                  <a:moveTo>
                    <a:pt x="2049" y="321038"/>
                  </a:moveTo>
                  <a:cubicBezTo>
                    <a:pt x="13612" y="321245"/>
                    <a:pt x="20735" y="328162"/>
                    <a:pt x="25690" y="338898"/>
                  </a:cubicBezTo>
                  <a:cubicBezTo>
                    <a:pt x="36840" y="363159"/>
                    <a:pt x="56765" y="367598"/>
                    <a:pt x="77515" y="360888"/>
                  </a:cubicBezTo>
                  <a:cubicBezTo>
                    <a:pt x="93827" y="355623"/>
                    <a:pt x="109932" y="355106"/>
                    <a:pt x="126346" y="353764"/>
                  </a:cubicBezTo>
                  <a:cubicBezTo>
                    <a:pt x="133366" y="353248"/>
                    <a:pt x="138425" y="349325"/>
                    <a:pt x="138012" y="340756"/>
                  </a:cubicBezTo>
                  <a:cubicBezTo>
                    <a:pt x="137496" y="331672"/>
                    <a:pt x="130785" y="330639"/>
                    <a:pt x="124488" y="329400"/>
                  </a:cubicBezTo>
                  <a:cubicBezTo>
                    <a:pt x="122423" y="326613"/>
                    <a:pt x="122423" y="323826"/>
                    <a:pt x="124488" y="321038"/>
                  </a:cubicBezTo>
                  <a:lnTo>
                    <a:pt x="124488" y="321038"/>
                  </a:lnTo>
                  <a:cubicBezTo>
                    <a:pt x="149265" y="281602"/>
                    <a:pt x="191489" y="286041"/>
                    <a:pt x="227415" y="274272"/>
                  </a:cubicBezTo>
                  <a:cubicBezTo>
                    <a:pt x="209039" y="270762"/>
                    <a:pt x="189940" y="273859"/>
                    <a:pt x="178068" y="254141"/>
                  </a:cubicBezTo>
                  <a:cubicBezTo>
                    <a:pt x="179823" y="250424"/>
                    <a:pt x="181475" y="246708"/>
                    <a:pt x="183333" y="243094"/>
                  </a:cubicBezTo>
                  <a:cubicBezTo>
                    <a:pt x="186740" y="236591"/>
                    <a:pt x="191489" y="229777"/>
                    <a:pt x="196960" y="239275"/>
                  </a:cubicBezTo>
                  <a:cubicBezTo>
                    <a:pt x="204187" y="251870"/>
                    <a:pt x="213272" y="257238"/>
                    <a:pt x="225660" y="251973"/>
                  </a:cubicBezTo>
                  <a:cubicBezTo>
                    <a:pt x="237016" y="247121"/>
                    <a:pt x="244449" y="238655"/>
                    <a:pt x="242281" y="223273"/>
                  </a:cubicBezTo>
                  <a:cubicBezTo>
                    <a:pt x="241559" y="218421"/>
                    <a:pt x="249095" y="218111"/>
                    <a:pt x="253844" y="221208"/>
                  </a:cubicBezTo>
                  <a:cubicBezTo>
                    <a:pt x="263135" y="227196"/>
                    <a:pt x="260451" y="238759"/>
                    <a:pt x="265303" y="246501"/>
                  </a:cubicBezTo>
                  <a:cubicBezTo>
                    <a:pt x="266335" y="248153"/>
                    <a:pt x="269845" y="249392"/>
                    <a:pt x="271704" y="248772"/>
                  </a:cubicBezTo>
                  <a:cubicBezTo>
                    <a:pt x="273562" y="248153"/>
                    <a:pt x="275730" y="245159"/>
                    <a:pt x="276040" y="242991"/>
                  </a:cubicBezTo>
                  <a:cubicBezTo>
                    <a:pt x="278724" y="222447"/>
                    <a:pt x="268607" y="208923"/>
                    <a:pt x="253224" y="200871"/>
                  </a:cubicBezTo>
                  <a:cubicBezTo>
                    <a:pt x="243107" y="195502"/>
                    <a:pt x="241455" y="192095"/>
                    <a:pt x="250230" y="184353"/>
                  </a:cubicBezTo>
                  <a:cubicBezTo>
                    <a:pt x="255186" y="180017"/>
                    <a:pt x="253018" y="167422"/>
                    <a:pt x="259522" y="168041"/>
                  </a:cubicBezTo>
                  <a:cubicBezTo>
                    <a:pt x="275110" y="169383"/>
                    <a:pt x="279653" y="144710"/>
                    <a:pt x="296481" y="151110"/>
                  </a:cubicBezTo>
                  <a:cubicBezTo>
                    <a:pt x="299991" y="152453"/>
                    <a:pt x="304120" y="150491"/>
                    <a:pt x="304843" y="145536"/>
                  </a:cubicBezTo>
                  <a:cubicBezTo>
                    <a:pt x="305772" y="139032"/>
                    <a:pt x="301952" y="134386"/>
                    <a:pt x="296997" y="132734"/>
                  </a:cubicBezTo>
                  <a:cubicBezTo>
                    <a:pt x="291215" y="130773"/>
                    <a:pt x="282957" y="133251"/>
                    <a:pt x="279240" y="129534"/>
                  </a:cubicBezTo>
                  <a:cubicBezTo>
                    <a:pt x="273872" y="124372"/>
                    <a:pt x="262825" y="126953"/>
                    <a:pt x="262309" y="115700"/>
                  </a:cubicBezTo>
                  <a:cubicBezTo>
                    <a:pt x="261896" y="104551"/>
                    <a:pt x="260657" y="92575"/>
                    <a:pt x="269742" y="84626"/>
                  </a:cubicBezTo>
                  <a:cubicBezTo>
                    <a:pt x="282647" y="73373"/>
                    <a:pt x="295242" y="60985"/>
                    <a:pt x="309798" y="53242"/>
                  </a:cubicBezTo>
                  <a:cubicBezTo>
                    <a:pt x="317850" y="49009"/>
                    <a:pt x="329310" y="54274"/>
                    <a:pt x="339840" y="53139"/>
                  </a:cubicBezTo>
                  <a:cubicBezTo>
                    <a:pt x="348925" y="52106"/>
                    <a:pt x="352435" y="69140"/>
                    <a:pt x="346241" y="78535"/>
                  </a:cubicBezTo>
                  <a:cubicBezTo>
                    <a:pt x="344073" y="81942"/>
                    <a:pt x="340769" y="84523"/>
                    <a:pt x="339117" y="88136"/>
                  </a:cubicBezTo>
                  <a:cubicBezTo>
                    <a:pt x="337672" y="91440"/>
                    <a:pt x="337878" y="95672"/>
                    <a:pt x="337259" y="99492"/>
                  </a:cubicBezTo>
                  <a:cubicBezTo>
                    <a:pt x="340769" y="99286"/>
                    <a:pt x="344279" y="99492"/>
                    <a:pt x="347686" y="98873"/>
                  </a:cubicBezTo>
                  <a:cubicBezTo>
                    <a:pt x="353261" y="97840"/>
                    <a:pt x="358835" y="97324"/>
                    <a:pt x="354809" y="106099"/>
                  </a:cubicBezTo>
                  <a:cubicBezTo>
                    <a:pt x="352022" y="112190"/>
                    <a:pt x="346034" y="117765"/>
                    <a:pt x="349338" y="124785"/>
                  </a:cubicBezTo>
                  <a:cubicBezTo>
                    <a:pt x="352125" y="130773"/>
                    <a:pt x="357080" y="135728"/>
                    <a:pt x="361726" y="140271"/>
                  </a:cubicBezTo>
                  <a:cubicBezTo>
                    <a:pt x="368333" y="146775"/>
                    <a:pt x="379173" y="144813"/>
                    <a:pt x="384851" y="153795"/>
                  </a:cubicBezTo>
                  <a:cubicBezTo>
                    <a:pt x="386400" y="156272"/>
                    <a:pt x="389497" y="155963"/>
                    <a:pt x="390736" y="152866"/>
                  </a:cubicBezTo>
                  <a:cubicBezTo>
                    <a:pt x="401369" y="128089"/>
                    <a:pt x="404363" y="153485"/>
                    <a:pt x="410351" y="156582"/>
                  </a:cubicBezTo>
                  <a:cubicBezTo>
                    <a:pt x="414583" y="158750"/>
                    <a:pt x="419126" y="158337"/>
                    <a:pt x="419848" y="154517"/>
                  </a:cubicBezTo>
                  <a:cubicBezTo>
                    <a:pt x="422016" y="141509"/>
                    <a:pt x="430792" y="128502"/>
                    <a:pt x="421603" y="114978"/>
                  </a:cubicBezTo>
                  <a:cubicBezTo>
                    <a:pt x="412828" y="102176"/>
                    <a:pt x="414687" y="92369"/>
                    <a:pt x="427282" y="84007"/>
                  </a:cubicBezTo>
                  <a:cubicBezTo>
                    <a:pt x="434405" y="79258"/>
                    <a:pt x="435953" y="72341"/>
                    <a:pt x="434818" y="62637"/>
                  </a:cubicBezTo>
                  <a:cubicBezTo>
                    <a:pt x="432547" y="43951"/>
                    <a:pt x="432443" y="24852"/>
                    <a:pt x="431927" y="5960"/>
                  </a:cubicBezTo>
                  <a:cubicBezTo>
                    <a:pt x="431824" y="3998"/>
                    <a:pt x="434405" y="1004"/>
                    <a:pt x="436366" y="282"/>
                  </a:cubicBezTo>
                  <a:cubicBezTo>
                    <a:pt x="438225" y="-441"/>
                    <a:pt x="442044" y="282"/>
                    <a:pt x="442974" y="1830"/>
                  </a:cubicBezTo>
                  <a:cubicBezTo>
                    <a:pt x="446587" y="7508"/>
                    <a:pt x="450613" y="13393"/>
                    <a:pt x="452058" y="19793"/>
                  </a:cubicBezTo>
                  <a:cubicBezTo>
                    <a:pt x="454536" y="30736"/>
                    <a:pt x="459698" y="30633"/>
                    <a:pt x="468679" y="30117"/>
                  </a:cubicBezTo>
                  <a:cubicBezTo>
                    <a:pt x="481171" y="29394"/>
                    <a:pt x="484578" y="35382"/>
                    <a:pt x="481997" y="48183"/>
                  </a:cubicBezTo>
                  <a:cubicBezTo>
                    <a:pt x="480965" y="53552"/>
                    <a:pt x="478074" y="58610"/>
                    <a:pt x="477351" y="63979"/>
                  </a:cubicBezTo>
                  <a:cubicBezTo>
                    <a:pt x="474874" y="81426"/>
                    <a:pt x="478487" y="86278"/>
                    <a:pt x="499341" y="95363"/>
                  </a:cubicBezTo>
                  <a:cubicBezTo>
                    <a:pt x="505742" y="116526"/>
                    <a:pt x="488811" y="126127"/>
                    <a:pt x="480861" y="140271"/>
                  </a:cubicBezTo>
                  <a:cubicBezTo>
                    <a:pt x="471673" y="157511"/>
                    <a:pt x="445761" y="166906"/>
                    <a:pt x="459801" y="194883"/>
                  </a:cubicBezTo>
                  <a:cubicBezTo>
                    <a:pt x="446793" y="206652"/>
                    <a:pt x="437605" y="221415"/>
                    <a:pt x="431205" y="238449"/>
                  </a:cubicBezTo>
                  <a:cubicBezTo>
                    <a:pt x="404776" y="232668"/>
                    <a:pt x="386090" y="243507"/>
                    <a:pt x="367920" y="265497"/>
                  </a:cubicBezTo>
                  <a:cubicBezTo>
                    <a:pt x="347892" y="289758"/>
                    <a:pt x="325593" y="313812"/>
                    <a:pt x="290802" y="312779"/>
                  </a:cubicBezTo>
                  <a:cubicBezTo>
                    <a:pt x="269226" y="312160"/>
                    <a:pt x="262929" y="339105"/>
                    <a:pt x="245482" y="347054"/>
                  </a:cubicBezTo>
                  <a:cubicBezTo>
                    <a:pt x="229996" y="364294"/>
                    <a:pt x="211620" y="373070"/>
                    <a:pt x="189011" y="370489"/>
                  </a:cubicBezTo>
                  <a:cubicBezTo>
                    <a:pt x="176623" y="369043"/>
                    <a:pt x="164441" y="371418"/>
                    <a:pt x="153498" y="378541"/>
                  </a:cubicBezTo>
                  <a:cubicBezTo>
                    <a:pt x="119326" y="414158"/>
                    <a:pt x="119326" y="414158"/>
                    <a:pt x="82058" y="385871"/>
                  </a:cubicBezTo>
                  <a:cubicBezTo>
                    <a:pt x="78651" y="385252"/>
                    <a:pt x="75347" y="384322"/>
                    <a:pt x="72044" y="383496"/>
                  </a:cubicBezTo>
                  <a:cubicBezTo>
                    <a:pt x="50261" y="379677"/>
                    <a:pt x="26207" y="381122"/>
                    <a:pt x="12889" y="355726"/>
                  </a:cubicBezTo>
                  <a:cubicBezTo>
                    <a:pt x="10824" y="352732"/>
                    <a:pt x="8966" y="349635"/>
                    <a:pt x="7108" y="346434"/>
                  </a:cubicBezTo>
                  <a:cubicBezTo>
                    <a:pt x="6179" y="344886"/>
                    <a:pt x="5353" y="343234"/>
                    <a:pt x="4424" y="341686"/>
                  </a:cubicBezTo>
                  <a:cubicBezTo>
                    <a:pt x="1739" y="335182"/>
                    <a:pt x="-2597" y="328781"/>
                    <a:pt x="2049" y="321038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17FFDAB1-D6EB-4A1B-B95B-FFF21CE6A733}"/>
                </a:ext>
              </a:extLst>
            </p:cNvPr>
            <p:cNvSpPr/>
            <p:nvPr/>
          </p:nvSpPr>
          <p:spPr>
            <a:xfrm>
              <a:off x="5622288" y="1571339"/>
              <a:ext cx="301365" cy="108440"/>
            </a:xfrm>
            <a:custGeom>
              <a:avLst/>
              <a:gdLst>
                <a:gd name="connsiteX0" fmla="*/ 228257 w 301365"/>
                <a:gd name="connsiteY0" fmla="*/ 108441 h 108440"/>
                <a:gd name="connsiteX1" fmla="*/ 222682 w 301365"/>
                <a:gd name="connsiteY1" fmla="*/ 80670 h 108440"/>
                <a:gd name="connsiteX2" fmla="*/ 213907 w 301365"/>
                <a:gd name="connsiteY2" fmla="*/ 63636 h 108440"/>
                <a:gd name="connsiteX3" fmla="*/ 139163 w 301365"/>
                <a:gd name="connsiteY3" fmla="*/ 68282 h 108440"/>
                <a:gd name="connsiteX4" fmla="*/ 83312 w 301365"/>
                <a:gd name="connsiteY4" fmla="*/ 67972 h 108440"/>
                <a:gd name="connsiteX5" fmla="*/ 68962 w 301365"/>
                <a:gd name="connsiteY5" fmla="*/ 64255 h 108440"/>
                <a:gd name="connsiteX6" fmla="*/ 36133 w 301365"/>
                <a:gd name="connsiteY6" fmla="*/ 45673 h 108440"/>
                <a:gd name="connsiteX7" fmla="*/ 0 w 301365"/>
                <a:gd name="connsiteY7" fmla="*/ 21206 h 108440"/>
                <a:gd name="connsiteX8" fmla="*/ 31900 w 301365"/>
                <a:gd name="connsiteY8" fmla="*/ 6030 h 108440"/>
                <a:gd name="connsiteX9" fmla="*/ 42740 w 301365"/>
                <a:gd name="connsiteY9" fmla="*/ 8404 h 108440"/>
                <a:gd name="connsiteX10" fmla="*/ 190782 w 301365"/>
                <a:gd name="connsiteY10" fmla="*/ 145 h 108440"/>
                <a:gd name="connsiteX11" fmla="*/ 280804 w 301365"/>
                <a:gd name="connsiteY11" fmla="*/ 1488 h 108440"/>
                <a:gd name="connsiteX12" fmla="*/ 300006 w 301365"/>
                <a:gd name="connsiteY12" fmla="*/ 29671 h 108440"/>
                <a:gd name="connsiteX13" fmla="*/ 266764 w 301365"/>
                <a:gd name="connsiteY13" fmla="*/ 98427 h 108440"/>
                <a:gd name="connsiteX14" fmla="*/ 232283 w 301365"/>
                <a:gd name="connsiteY14" fmla="*/ 68282 h 108440"/>
                <a:gd name="connsiteX15" fmla="*/ 228257 w 301365"/>
                <a:gd name="connsiteY15" fmla="*/ 108441 h 10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1365" h="108440">
                  <a:moveTo>
                    <a:pt x="228257" y="108441"/>
                  </a:moveTo>
                  <a:cubicBezTo>
                    <a:pt x="222166" y="100182"/>
                    <a:pt x="222888" y="90271"/>
                    <a:pt x="222682" y="80670"/>
                  </a:cubicBezTo>
                  <a:cubicBezTo>
                    <a:pt x="222579" y="73237"/>
                    <a:pt x="220101" y="67249"/>
                    <a:pt x="213907" y="63636"/>
                  </a:cubicBezTo>
                  <a:cubicBezTo>
                    <a:pt x="189130" y="66940"/>
                    <a:pt x="162908" y="44537"/>
                    <a:pt x="139163" y="68282"/>
                  </a:cubicBezTo>
                  <a:cubicBezTo>
                    <a:pt x="120581" y="66733"/>
                    <a:pt x="102101" y="61675"/>
                    <a:pt x="83312" y="67972"/>
                  </a:cubicBezTo>
                  <a:cubicBezTo>
                    <a:pt x="79183" y="69314"/>
                    <a:pt x="73814" y="65598"/>
                    <a:pt x="68962" y="64255"/>
                  </a:cubicBezTo>
                  <a:cubicBezTo>
                    <a:pt x="60910" y="52074"/>
                    <a:pt x="50380" y="44950"/>
                    <a:pt x="36133" y="45673"/>
                  </a:cubicBezTo>
                  <a:cubicBezTo>
                    <a:pt x="22712" y="39995"/>
                    <a:pt x="9291" y="34317"/>
                    <a:pt x="0" y="21206"/>
                  </a:cubicBezTo>
                  <a:cubicBezTo>
                    <a:pt x="4439" y="662"/>
                    <a:pt x="19512" y="6649"/>
                    <a:pt x="31900" y="6030"/>
                  </a:cubicBezTo>
                  <a:cubicBezTo>
                    <a:pt x="35617" y="6546"/>
                    <a:pt x="39127" y="7372"/>
                    <a:pt x="42740" y="8404"/>
                  </a:cubicBezTo>
                  <a:cubicBezTo>
                    <a:pt x="92603" y="17180"/>
                    <a:pt x="141538" y="5514"/>
                    <a:pt x="190782" y="145"/>
                  </a:cubicBezTo>
                  <a:cubicBezTo>
                    <a:pt x="220307" y="15425"/>
                    <a:pt x="250246" y="-5533"/>
                    <a:pt x="280804" y="1488"/>
                  </a:cubicBezTo>
                  <a:cubicBezTo>
                    <a:pt x="299903" y="5823"/>
                    <a:pt x="303929" y="9437"/>
                    <a:pt x="300006" y="29671"/>
                  </a:cubicBezTo>
                  <a:cubicBezTo>
                    <a:pt x="294844" y="56513"/>
                    <a:pt x="282353" y="78089"/>
                    <a:pt x="266764" y="98427"/>
                  </a:cubicBezTo>
                  <a:cubicBezTo>
                    <a:pt x="246013" y="100905"/>
                    <a:pt x="244258" y="76747"/>
                    <a:pt x="232283" y="68282"/>
                  </a:cubicBezTo>
                  <a:cubicBezTo>
                    <a:pt x="242503" y="82838"/>
                    <a:pt x="240026" y="96052"/>
                    <a:pt x="228257" y="108441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9A491A8F-E1FA-4F10-89A2-57B0BFAC3B79}"/>
                </a:ext>
              </a:extLst>
            </p:cNvPr>
            <p:cNvSpPr/>
            <p:nvPr/>
          </p:nvSpPr>
          <p:spPr>
            <a:xfrm>
              <a:off x="6093151" y="933423"/>
              <a:ext cx="317862" cy="186813"/>
            </a:xfrm>
            <a:custGeom>
              <a:avLst/>
              <a:gdLst>
                <a:gd name="connsiteX0" fmla="*/ 118516 w 317862"/>
                <a:gd name="connsiteY0" fmla="*/ 574 h 186813"/>
                <a:gd name="connsiteX1" fmla="*/ 129665 w 317862"/>
                <a:gd name="connsiteY1" fmla="*/ 574 h 186813"/>
                <a:gd name="connsiteX2" fmla="*/ 234864 w 317862"/>
                <a:gd name="connsiteY2" fmla="*/ 42695 h 186813"/>
                <a:gd name="connsiteX3" fmla="*/ 255718 w 317862"/>
                <a:gd name="connsiteY3" fmla="*/ 59213 h 186813"/>
                <a:gd name="connsiteX4" fmla="*/ 242916 w 317862"/>
                <a:gd name="connsiteY4" fmla="*/ 81822 h 186813"/>
                <a:gd name="connsiteX5" fmla="*/ 264286 w 317862"/>
                <a:gd name="connsiteY5" fmla="*/ 75214 h 186813"/>
                <a:gd name="connsiteX6" fmla="*/ 317453 w 317862"/>
                <a:gd name="connsiteY6" fmla="*/ 167508 h 186813"/>
                <a:gd name="connsiteX7" fmla="*/ 301039 w 317862"/>
                <a:gd name="connsiteY7" fmla="*/ 186813 h 186813"/>
                <a:gd name="connsiteX8" fmla="*/ 274094 w 317862"/>
                <a:gd name="connsiteY8" fmla="*/ 160488 h 186813"/>
                <a:gd name="connsiteX9" fmla="*/ 209055 w 317862"/>
                <a:gd name="connsiteY9" fmla="*/ 115890 h 186813"/>
                <a:gd name="connsiteX10" fmla="*/ 194292 w 317862"/>
                <a:gd name="connsiteY10" fmla="*/ 64788 h 186813"/>
                <a:gd name="connsiteX11" fmla="*/ 108605 w 317862"/>
                <a:gd name="connsiteY11" fmla="*/ 65510 h 186813"/>
                <a:gd name="connsiteX12" fmla="*/ 26738 w 317862"/>
                <a:gd name="connsiteY12" fmla="*/ 67472 h 186813"/>
                <a:gd name="connsiteX13" fmla="*/ 0 w 317862"/>
                <a:gd name="connsiteY13" fmla="*/ 51367 h 186813"/>
                <a:gd name="connsiteX14" fmla="*/ 52857 w 317862"/>
                <a:gd name="connsiteY14" fmla="*/ 23906 h 186813"/>
                <a:gd name="connsiteX15" fmla="*/ 118516 w 317862"/>
                <a:gd name="connsiteY15" fmla="*/ 574 h 18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7862" h="186813">
                  <a:moveTo>
                    <a:pt x="118516" y="574"/>
                  </a:moveTo>
                  <a:cubicBezTo>
                    <a:pt x="122232" y="471"/>
                    <a:pt x="126362" y="-665"/>
                    <a:pt x="129665" y="574"/>
                  </a:cubicBezTo>
                  <a:cubicBezTo>
                    <a:pt x="164869" y="14305"/>
                    <a:pt x="199866" y="28242"/>
                    <a:pt x="234864" y="42695"/>
                  </a:cubicBezTo>
                  <a:cubicBezTo>
                    <a:pt x="242916" y="45998"/>
                    <a:pt x="250969" y="50438"/>
                    <a:pt x="255718" y="59213"/>
                  </a:cubicBezTo>
                  <a:cubicBezTo>
                    <a:pt x="253343" y="67885"/>
                    <a:pt x="247459" y="74492"/>
                    <a:pt x="242916" y="81822"/>
                  </a:cubicBezTo>
                  <a:cubicBezTo>
                    <a:pt x="249627" y="76453"/>
                    <a:pt x="256647" y="74802"/>
                    <a:pt x="264286" y="75214"/>
                  </a:cubicBezTo>
                  <a:cubicBezTo>
                    <a:pt x="283488" y="105050"/>
                    <a:pt x="294431" y="140460"/>
                    <a:pt x="317453" y="167508"/>
                  </a:cubicBezTo>
                  <a:cubicBezTo>
                    <a:pt x="320034" y="182168"/>
                    <a:pt x="309917" y="183820"/>
                    <a:pt x="301039" y="186813"/>
                  </a:cubicBezTo>
                  <a:cubicBezTo>
                    <a:pt x="285863" y="185678"/>
                    <a:pt x="279772" y="172980"/>
                    <a:pt x="274094" y="160488"/>
                  </a:cubicBezTo>
                  <a:cubicBezTo>
                    <a:pt x="260776" y="130859"/>
                    <a:pt x="241987" y="111244"/>
                    <a:pt x="209055" y="115890"/>
                  </a:cubicBezTo>
                  <a:cubicBezTo>
                    <a:pt x="187891" y="107321"/>
                    <a:pt x="187788" y="88738"/>
                    <a:pt x="194292" y="64788"/>
                  </a:cubicBezTo>
                  <a:cubicBezTo>
                    <a:pt x="162908" y="77486"/>
                    <a:pt x="135756" y="71911"/>
                    <a:pt x="108605" y="65510"/>
                  </a:cubicBezTo>
                  <a:cubicBezTo>
                    <a:pt x="81351" y="61587"/>
                    <a:pt x="54716" y="44243"/>
                    <a:pt x="26738" y="67472"/>
                  </a:cubicBezTo>
                  <a:cubicBezTo>
                    <a:pt x="14247" y="77899"/>
                    <a:pt x="3717" y="67368"/>
                    <a:pt x="0" y="51367"/>
                  </a:cubicBezTo>
                  <a:cubicBezTo>
                    <a:pt x="8569" y="21738"/>
                    <a:pt x="32210" y="22254"/>
                    <a:pt x="52857" y="23906"/>
                  </a:cubicBezTo>
                  <a:cubicBezTo>
                    <a:pt x="78563" y="25971"/>
                    <a:pt x="99727" y="19157"/>
                    <a:pt x="118516" y="57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E9944DDD-1F5F-4868-BC31-3FF7CED8BC8E}"/>
                </a:ext>
              </a:extLst>
            </p:cNvPr>
            <p:cNvSpPr/>
            <p:nvPr/>
          </p:nvSpPr>
          <p:spPr>
            <a:xfrm>
              <a:off x="5850545" y="1634613"/>
              <a:ext cx="216190" cy="168328"/>
            </a:xfrm>
            <a:custGeom>
              <a:avLst/>
              <a:gdLst>
                <a:gd name="connsiteX0" fmla="*/ 0 w 216190"/>
                <a:gd name="connsiteY0" fmla="*/ 45167 h 168328"/>
                <a:gd name="connsiteX1" fmla="*/ 2271 w 216190"/>
                <a:gd name="connsiteY1" fmla="*/ 5111 h 168328"/>
                <a:gd name="connsiteX2" fmla="*/ 6607 w 216190"/>
                <a:gd name="connsiteY2" fmla="*/ 52 h 168328"/>
                <a:gd name="connsiteX3" fmla="*/ 13111 w 216190"/>
                <a:gd name="connsiteY3" fmla="*/ 2530 h 168328"/>
                <a:gd name="connsiteX4" fmla="*/ 39643 w 216190"/>
                <a:gd name="connsiteY4" fmla="*/ 34843 h 168328"/>
                <a:gd name="connsiteX5" fmla="*/ 44185 w 216190"/>
                <a:gd name="connsiteY5" fmla="*/ 36908 h 168328"/>
                <a:gd name="connsiteX6" fmla="*/ 61013 w 216190"/>
                <a:gd name="connsiteY6" fmla="*/ 57039 h 168328"/>
                <a:gd name="connsiteX7" fmla="*/ 112115 w 216190"/>
                <a:gd name="connsiteY7" fmla="*/ 120117 h 168328"/>
                <a:gd name="connsiteX8" fmla="*/ 194808 w 216190"/>
                <a:gd name="connsiteY8" fmla="*/ 139216 h 168328"/>
                <a:gd name="connsiteX9" fmla="*/ 215662 w 216190"/>
                <a:gd name="connsiteY9" fmla="*/ 168328 h 168328"/>
                <a:gd name="connsiteX10" fmla="*/ 158469 w 216190"/>
                <a:gd name="connsiteY10" fmla="*/ 167709 h 168328"/>
                <a:gd name="connsiteX11" fmla="*/ 143602 w 216190"/>
                <a:gd name="connsiteY11" fmla="*/ 164818 h 168328"/>
                <a:gd name="connsiteX12" fmla="*/ 42843 w 216190"/>
                <a:gd name="connsiteY12" fmla="*/ 106902 h 168328"/>
                <a:gd name="connsiteX13" fmla="*/ 0 w 216190"/>
                <a:gd name="connsiteY13" fmla="*/ 45167 h 168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190" h="168328">
                  <a:moveTo>
                    <a:pt x="0" y="45167"/>
                  </a:moveTo>
                  <a:cubicBezTo>
                    <a:pt x="826" y="31849"/>
                    <a:pt x="1549" y="18428"/>
                    <a:pt x="2271" y="5111"/>
                  </a:cubicBezTo>
                  <a:cubicBezTo>
                    <a:pt x="2478" y="1704"/>
                    <a:pt x="3820" y="-361"/>
                    <a:pt x="6607" y="52"/>
                  </a:cubicBezTo>
                  <a:cubicBezTo>
                    <a:pt x="8878" y="362"/>
                    <a:pt x="11253" y="1085"/>
                    <a:pt x="13111" y="2530"/>
                  </a:cubicBezTo>
                  <a:cubicBezTo>
                    <a:pt x="24364" y="10892"/>
                    <a:pt x="25396" y="29268"/>
                    <a:pt x="39643" y="34843"/>
                  </a:cubicBezTo>
                  <a:cubicBezTo>
                    <a:pt x="41088" y="35566"/>
                    <a:pt x="42637" y="36288"/>
                    <a:pt x="44185" y="36908"/>
                  </a:cubicBezTo>
                  <a:cubicBezTo>
                    <a:pt x="51102" y="42276"/>
                    <a:pt x="56780" y="48883"/>
                    <a:pt x="61013" y="57039"/>
                  </a:cubicBezTo>
                  <a:cubicBezTo>
                    <a:pt x="77015" y="79132"/>
                    <a:pt x="86099" y="107832"/>
                    <a:pt x="112115" y="120117"/>
                  </a:cubicBezTo>
                  <a:cubicBezTo>
                    <a:pt x="138441" y="132299"/>
                    <a:pt x="169721" y="117949"/>
                    <a:pt x="194808" y="139216"/>
                  </a:cubicBezTo>
                  <a:cubicBezTo>
                    <a:pt x="204409" y="147371"/>
                    <a:pt x="219172" y="149539"/>
                    <a:pt x="215662" y="168328"/>
                  </a:cubicBezTo>
                  <a:cubicBezTo>
                    <a:pt x="196563" y="168122"/>
                    <a:pt x="177464" y="168225"/>
                    <a:pt x="158469" y="167709"/>
                  </a:cubicBezTo>
                  <a:cubicBezTo>
                    <a:pt x="153410" y="167606"/>
                    <a:pt x="148145" y="166883"/>
                    <a:pt x="143602" y="164818"/>
                  </a:cubicBezTo>
                  <a:cubicBezTo>
                    <a:pt x="108605" y="148300"/>
                    <a:pt x="71337" y="135912"/>
                    <a:pt x="42843" y="106902"/>
                  </a:cubicBezTo>
                  <a:cubicBezTo>
                    <a:pt x="25706" y="89352"/>
                    <a:pt x="5368" y="73041"/>
                    <a:pt x="0" y="45167"/>
                  </a:cubicBezTo>
                  <a:close/>
                </a:path>
              </a:pathLst>
            </a:custGeom>
            <a:solidFill>
              <a:srgbClr val="72C5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0D7FB5A8-EC99-4618-9A86-F6CAD26573E4}"/>
                </a:ext>
              </a:extLst>
            </p:cNvPr>
            <p:cNvSpPr/>
            <p:nvPr/>
          </p:nvSpPr>
          <p:spPr>
            <a:xfrm>
              <a:off x="5836814" y="1032072"/>
              <a:ext cx="198566" cy="194680"/>
            </a:xfrm>
            <a:custGeom>
              <a:avLst/>
              <a:gdLst>
                <a:gd name="connsiteX0" fmla="*/ 68756 w 198566"/>
                <a:gd name="connsiteY0" fmla="*/ 194292 h 194680"/>
                <a:gd name="connsiteX1" fmla="*/ 23125 w 198566"/>
                <a:gd name="connsiteY1" fmla="*/ 180871 h 194680"/>
                <a:gd name="connsiteX2" fmla="*/ 0 w 198566"/>
                <a:gd name="connsiteY2" fmla="*/ 169308 h 194680"/>
                <a:gd name="connsiteX3" fmla="*/ 0 w 198566"/>
                <a:gd name="connsiteY3" fmla="*/ 169412 h 194680"/>
                <a:gd name="connsiteX4" fmla="*/ 15279 w 198566"/>
                <a:gd name="connsiteY4" fmla="*/ 153203 h 194680"/>
                <a:gd name="connsiteX5" fmla="*/ 22093 w 198566"/>
                <a:gd name="connsiteY5" fmla="*/ 149590 h 194680"/>
                <a:gd name="connsiteX6" fmla="*/ 50896 w 198566"/>
                <a:gd name="connsiteY6" fmla="*/ 140299 h 194680"/>
                <a:gd name="connsiteX7" fmla="*/ 61323 w 198566"/>
                <a:gd name="connsiteY7" fmla="*/ 110463 h 194680"/>
                <a:gd name="connsiteX8" fmla="*/ 84035 w 198566"/>
                <a:gd name="connsiteY8" fmla="*/ 77428 h 194680"/>
                <a:gd name="connsiteX9" fmla="*/ 126775 w 198566"/>
                <a:gd name="connsiteY9" fmla="*/ 33036 h 194680"/>
                <a:gd name="connsiteX10" fmla="*/ 159501 w 198566"/>
                <a:gd name="connsiteY10" fmla="*/ 22919 h 194680"/>
                <a:gd name="connsiteX11" fmla="*/ 167244 w 198566"/>
                <a:gd name="connsiteY11" fmla="*/ 17034 h 194680"/>
                <a:gd name="connsiteX12" fmla="*/ 185929 w 198566"/>
                <a:gd name="connsiteY12" fmla="*/ 0 h 194680"/>
                <a:gd name="connsiteX13" fmla="*/ 194601 w 198566"/>
                <a:gd name="connsiteY13" fmla="*/ 5472 h 194680"/>
                <a:gd name="connsiteX14" fmla="*/ 173231 w 198566"/>
                <a:gd name="connsiteY14" fmla="*/ 65142 h 194680"/>
                <a:gd name="connsiteX15" fmla="*/ 122336 w 198566"/>
                <a:gd name="connsiteY15" fmla="*/ 110876 h 194680"/>
                <a:gd name="connsiteX16" fmla="*/ 86925 w 198566"/>
                <a:gd name="connsiteY16" fmla="*/ 134930 h 194680"/>
                <a:gd name="connsiteX17" fmla="*/ 67414 w 198566"/>
                <a:gd name="connsiteY17" fmla="*/ 147732 h 194680"/>
                <a:gd name="connsiteX18" fmla="*/ 61116 w 198566"/>
                <a:gd name="connsiteY18" fmla="*/ 160946 h 194680"/>
                <a:gd name="connsiteX19" fmla="*/ 62974 w 198566"/>
                <a:gd name="connsiteY19" fmla="*/ 166418 h 194680"/>
                <a:gd name="connsiteX20" fmla="*/ 61116 w 198566"/>
                <a:gd name="connsiteY20" fmla="*/ 169205 h 194680"/>
                <a:gd name="connsiteX21" fmla="*/ 68756 w 198566"/>
                <a:gd name="connsiteY21" fmla="*/ 194292 h 19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8566" h="194680">
                  <a:moveTo>
                    <a:pt x="68756" y="194292"/>
                  </a:moveTo>
                  <a:cubicBezTo>
                    <a:pt x="52031" y="196047"/>
                    <a:pt x="36546" y="191917"/>
                    <a:pt x="23125" y="180871"/>
                  </a:cubicBezTo>
                  <a:cubicBezTo>
                    <a:pt x="16105" y="175090"/>
                    <a:pt x="9395" y="169205"/>
                    <a:pt x="0" y="169308"/>
                  </a:cubicBezTo>
                  <a:lnTo>
                    <a:pt x="0" y="169412"/>
                  </a:lnTo>
                  <a:cubicBezTo>
                    <a:pt x="5059" y="164043"/>
                    <a:pt x="10220" y="158572"/>
                    <a:pt x="15279" y="153203"/>
                  </a:cubicBezTo>
                  <a:cubicBezTo>
                    <a:pt x="17550" y="151965"/>
                    <a:pt x="19718" y="150313"/>
                    <a:pt x="22093" y="149590"/>
                  </a:cubicBezTo>
                  <a:cubicBezTo>
                    <a:pt x="31694" y="146493"/>
                    <a:pt x="42017" y="145151"/>
                    <a:pt x="50896" y="140299"/>
                  </a:cubicBezTo>
                  <a:cubicBezTo>
                    <a:pt x="61529" y="134518"/>
                    <a:pt x="54922" y="119445"/>
                    <a:pt x="61323" y="110463"/>
                  </a:cubicBezTo>
                  <a:cubicBezTo>
                    <a:pt x="69065" y="99623"/>
                    <a:pt x="76498" y="88474"/>
                    <a:pt x="84035" y="77428"/>
                  </a:cubicBezTo>
                  <a:cubicBezTo>
                    <a:pt x="108399" y="74227"/>
                    <a:pt x="109844" y="44805"/>
                    <a:pt x="126775" y="33036"/>
                  </a:cubicBezTo>
                  <a:cubicBezTo>
                    <a:pt x="136685" y="25912"/>
                    <a:pt x="148971" y="27667"/>
                    <a:pt x="159501" y="22919"/>
                  </a:cubicBezTo>
                  <a:cubicBezTo>
                    <a:pt x="162185" y="21060"/>
                    <a:pt x="164766" y="19099"/>
                    <a:pt x="167244" y="17034"/>
                  </a:cubicBezTo>
                  <a:cubicBezTo>
                    <a:pt x="173438" y="11356"/>
                    <a:pt x="177361" y="2684"/>
                    <a:pt x="185929" y="0"/>
                  </a:cubicBezTo>
                  <a:cubicBezTo>
                    <a:pt x="189440" y="723"/>
                    <a:pt x="192330" y="2581"/>
                    <a:pt x="194601" y="5472"/>
                  </a:cubicBezTo>
                  <a:cubicBezTo>
                    <a:pt x="202860" y="32003"/>
                    <a:pt x="199350" y="50586"/>
                    <a:pt x="173231" y="65142"/>
                  </a:cubicBezTo>
                  <a:cubicBezTo>
                    <a:pt x="154339" y="75776"/>
                    <a:pt x="145461" y="103340"/>
                    <a:pt x="122336" y="110876"/>
                  </a:cubicBezTo>
                  <a:cubicBezTo>
                    <a:pt x="104372" y="107882"/>
                    <a:pt x="93945" y="121510"/>
                    <a:pt x="86925" y="134930"/>
                  </a:cubicBezTo>
                  <a:cubicBezTo>
                    <a:pt x="81660" y="145151"/>
                    <a:pt x="76189" y="146596"/>
                    <a:pt x="67414" y="147732"/>
                  </a:cubicBezTo>
                  <a:cubicBezTo>
                    <a:pt x="62252" y="148455"/>
                    <a:pt x="61529" y="155578"/>
                    <a:pt x="61116" y="160946"/>
                  </a:cubicBezTo>
                  <a:cubicBezTo>
                    <a:pt x="62974" y="162804"/>
                    <a:pt x="63594" y="164559"/>
                    <a:pt x="62974" y="166418"/>
                  </a:cubicBezTo>
                  <a:cubicBezTo>
                    <a:pt x="62355" y="168276"/>
                    <a:pt x="61736" y="169205"/>
                    <a:pt x="61116" y="169205"/>
                  </a:cubicBezTo>
                  <a:cubicBezTo>
                    <a:pt x="64317" y="177361"/>
                    <a:pt x="69272" y="184794"/>
                    <a:pt x="68756" y="194292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B1B8B9C9-471D-4015-9BE9-40153A51C247}"/>
                </a:ext>
              </a:extLst>
            </p:cNvPr>
            <p:cNvSpPr/>
            <p:nvPr/>
          </p:nvSpPr>
          <p:spPr>
            <a:xfrm>
              <a:off x="5416533" y="1377915"/>
              <a:ext cx="156186" cy="224643"/>
            </a:xfrm>
            <a:custGeom>
              <a:avLst/>
              <a:gdLst>
                <a:gd name="connsiteX0" fmla="*/ 52758 w 156186"/>
                <a:gd name="connsiteY0" fmla="*/ 82693 h 224643"/>
                <a:gd name="connsiteX1" fmla="*/ 60501 w 156186"/>
                <a:gd name="connsiteY1" fmla="*/ 107573 h 224643"/>
                <a:gd name="connsiteX2" fmla="*/ 100867 w 156186"/>
                <a:gd name="connsiteY2" fmla="*/ 133795 h 224643"/>
                <a:gd name="connsiteX3" fmla="*/ 156098 w 156186"/>
                <a:gd name="connsiteY3" fmla="*/ 188820 h 224643"/>
                <a:gd name="connsiteX4" fmla="*/ 154756 w 156186"/>
                <a:gd name="connsiteY4" fmla="*/ 199866 h 224643"/>
                <a:gd name="connsiteX5" fmla="*/ 129463 w 156186"/>
                <a:gd name="connsiteY5" fmla="*/ 224643 h 224643"/>
                <a:gd name="connsiteX6" fmla="*/ 113358 w 156186"/>
                <a:gd name="connsiteY6" fmla="*/ 215662 h 224643"/>
                <a:gd name="connsiteX7" fmla="*/ 87549 w 156186"/>
                <a:gd name="connsiteY7" fmla="*/ 179735 h 224643"/>
                <a:gd name="connsiteX8" fmla="*/ 49868 w 156186"/>
                <a:gd name="connsiteY8" fmla="*/ 146906 h 224643"/>
                <a:gd name="connsiteX9" fmla="*/ 933 w 156186"/>
                <a:gd name="connsiteY9" fmla="*/ 42121 h 224643"/>
                <a:gd name="connsiteX10" fmla="*/ 15799 w 156186"/>
                <a:gd name="connsiteY10" fmla="*/ 0 h 224643"/>
                <a:gd name="connsiteX11" fmla="*/ 32214 w 156186"/>
                <a:gd name="connsiteY11" fmla="*/ 50380 h 224643"/>
                <a:gd name="connsiteX12" fmla="*/ 52758 w 156186"/>
                <a:gd name="connsiteY12" fmla="*/ 82693 h 224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6186" h="224643">
                  <a:moveTo>
                    <a:pt x="52758" y="82693"/>
                  </a:moveTo>
                  <a:cubicBezTo>
                    <a:pt x="55339" y="90952"/>
                    <a:pt x="57920" y="99314"/>
                    <a:pt x="60501" y="107573"/>
                  </a:cubicBezTo>
                  <a:cubicBezTo>
                    <a:pt x="72786" y="118413"/>
                    <a:pt x="83626" y="128633"/>
                    <a:pt x="100867" y="133795"/>
                  </a:cubicBezTo>
                  <a:cubicBezTo>
                    <a:pt x="125127" y="141021"/>
                    <a:pt x="151659" y="153926"/>
                    <a:pt x="156098" y="188820"/>
                  </a:cubicBezTo>
                  <a:cubicBezTo>
                    <a:pt x="156408" y="192640"/>
                    <a:pt x="155892" y="196253"/>
                    <a:pt x="154756" y="199866"/>
                  </a:cubicBezTo>
                  <a:cubicBezTo>
                    <a:pt x="151349" y="214216"/>
                    <a:pt x="126882" y="202964"/>
                    <a:pt x="129463" y="224643"/>
                  </a:cubicBezTo>
                  <a:cubicBezTo>
                    <a:pt x="122753" y="224540"/>
                    <a:pt x="117591" y="221959"/>
                    <a:pt x="113358" y="215662"/>
                  </a:cubicBezTo>
                  <a:cubicBezTo>
                    <a:pt x="105203" y="203376"/>
                    <a:pt x="97253" y="190575"/>
                    <a:pt x="87549" y="179735"/>
                  </a:cubicBezTo>
                  <a:cubicBezTo>
                    <a:pt x="76399" y="167347"/>
                    <a:pt x="67211" y="154029"/>
                    <a:pt x="49868" y="146906"/>
                  </a:cubicBezTo>
                  <a:cubicBezTo>
                    <a:pt x="19413" y="134311"/>
                    <a:pt x="-5158" y="77531"/>
                    <a:pt x="933" y="42121"/>
                  </a:cubicBezTo>
                  <a:cubicBezTo>
                    <a:pt x="3411" y="27564"/>
                    <a:pt x="5682" y="11872"/>
                    <a:pt x="15799" y="0"/>
                  </a:cubicBezTo>
                  <a:cubicBezTo>
                    <a:pt x="33556" y="11975"/>
                    <a:pt x="34795" y="32313"/>
                    <a:pt x="32214" y="50380"/>
                  </a:cubicBezTo>
                  <a:cubicBezTo>
                    <a:pt x="29427" y="70924"/>
                    <a:pt x="40370" y="76189"/>
                    <a:pt x="52758" y="82693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5C7D5E59-95C3-4E01-8B52-C2AC46A2619B}"/>
                </a:ext>
              </a:extLst>
            </p:cNvPr>
            <p:cNvSpPr/>
            <p:nvPr/>
          </p:nvSpPr>
          <p:spPr>
            <a:xfrm>
              <a:off x="6716805" y="1597898"/>
              <a:ext cx="191917" cy="156211"/>
            </a:xfrm>
            <a:custGeom>
              <a:avLst/>
              <a:gdLst>
                <a:gd name="connsiteX0" fmla="*/ 0 w 191917"/>
                <a:gd name="connsiteY0" fmla="*/ 113472 h 156211"/>
                <a:gd name="connsiteX1" fmla="*/ 15898 w 191917"/>
                <a:gd name="connsiteY1" fmla="*/ 103664 h 156211"/>
                <a:gd name="connsiteX2" fmla="*/ 26841 w 191917"/>
                <a:gd name="connsiteY2" fmla="*/ 88902 h 156211"/>
                <a:gd name="connsiteX3" fmla="*/ 44185 w 191917"/>
                <a:gd name="connsiteY3" fmla="*/ 75274 h 156211"/>
                <a:gd name="connsiteX4" fmla="*/ 92087 w 191917"/>
                <a:gd name="connsiteY4" fmla="*/ 62886 h 156211"/>
                <a:gd name="connsiteX5" fmla="*/ 132349 w 191917"/>
                <a:gd name="connsiteY5" fmla="*/ 20662 h 156211"/>
                <a:gd name="connsiteX6" fmla="*/ 179219 w 191917"/>
                <a:gd name="connsiteY6" fmla="*/ 15 h 156211"/>
                <a:gd name="connsiteX7" fmla="*/ 191917 w 191917"/>
                <a:gd name="connsiteY7" fmla="*/ 14158 h 156211"/>
                <a:gd name="connsiteX8" fmla="*/ 183348 w 191917"/>
                <a:gd name="connsiteY8" fmla="*/ 46265 h 156211"/>
                <a:gd name="connsiteX9" fmla="*/ 167760 w 191917"/>
                <a:gd name="connsiteY9" fmla="*/ 40380 h 156211"/>
                <a:gd name="connsiteX10" fmla="*/ 152171 w 191917"/>
                <a:gd name="connsiteY10" fmla="*/ 79713 h 156211"/>
                <a:gd name="connsiteX11" fmla="*/ 122026 w 191917"/>
                <a:gd name="connsiteY11" fmla="*/ 104387 h 156211"/>
                <a:gd name="connsiteX12" fmla="*/ 54612 w 191917"/>
                <a:gd name="connsiteY12" fmla="*/ 148366 h 156211"/>
                <a:gd name="connsiteX13" fmla="*/ 31074 w 191917"/>
                <a:gd name="connsiteY13" fmla="*/ 156212 h 156211"/>
                <a:gd name="connsiteX14" fmla="*/ 0 w 191917"/>
                <a:gd name="connsiteY14" fmla="*/ 113472 h 1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917" h="156211">
                  <a:moveTo>
                    <a:pt x="0" y="113472"/>
                  </a:moveTo>
                  <a:cubicBezTo>
                    <a:pt x="3510" y="106658"/>
                    <a:pt x="9911" y="105832"/>
                    <a:pt x="15898" y="103664"/>
                  </a:cubicBezTo>
                  <a:cubicBezTo>
                    <a:pt x="22093" y="101393"/>
                    <a:pt x="26841" y="97367"/>
                    <a:pt x="26841" y="88902"/>
                  </a:cubicBezTo>
                  <a:cubicBezTo>
                    <a:pt x="26841" y="75894"/>
                    <a:pt x="34068" y="70732"/>
                    <a:pt x="44185" y="75274"/>
                  </a:cubicBezTo>
                  <a:cubicBezTo>
                    <a:pt x="63491" y="83946"/>
                    <a:pt x="78150" y="77649"/>
                    <a:pt x="92087" y="62886"/>
                  </a:cubicBezTo>
                  <a:cubicBezTo>
                    <a:pt x="105405" y="48846"/>
                    <a:pt x="122439" y="40484"/>
                    <a:pt x="132349" y="20662"/>
                  </a:cubicBezTo>
                  <a:cubicBezTo>
                    <a:pt x="140918" y="3421"/>
                    <a:pt x="161669" y="1047"/>
                    <a:pt x="179219" y="15"/>
                  </a:cubicBezTo>
                  <a:cubicBezTo>
                    <a:pt x="185517" y="-398"/>
                    <a:pt x="188923" y="7964"/>
                    <a:pt x="191917" y="14158"/>
                  </a:cubicBezTo>
                  <a:cubicBezTo>
                    <a:pt x="190885" y="25411"/>
                    <a:pt x="193879" y="38006"/>
                    <a:pt x="183348" y="46265"/>
                  </a:cubicBezTo>
                  <a:cubicBezTo>
                    <a:pt x="177361" y="45542"/>
                    <a:pt x="173231" y="27063"/>
                    <a:pt x="167760" y="40380"/>
                  </a:cubicBezTo>
                  <a:cubicBezTo>
                    <a:pt x="162495" y="53182"/>
                    <a:pt x="148971" y="62886"/>
                    <a:pt x="152171" y="79713"/>
                  </a:cubicBezTo>
                  <a:cubicBezTo>
                    <a:pt x="147112" y="95302"/>
                    <a:pt x="133588" y="98399"/>
                    <a:pt x="122026" y="104387"/>
                  </a:cubicBezTo>
                  <a:cubicBezTo>
                    <a:pt x="60600" y="103871"/>
                    <a:pt x="59051" y="104903"/>
                    <a:pt x="54612" y="148366"/>
                  </a:cubicBezTo>
                  <a:cubicBezTo>
                    <a:pt x="48108" y="156006"/>
                    <a:pt x="39127" y="154560"/>
                    <a:pt x="31074" y="156212"/>
                  </a:cubicBezTo>
                  <a:cubicBezTo>
                    <a:pt x="8465" y="152599"/>
                    <a:pt x="1858" y="135048"/>
                    <a:pt x="0" y="113472"/>
                  </a:cubicBezTo>
                  <a:close/>
                </a:path>
              </a:pathLst>
            </a:custGeom>
            <a:solidFill>
              <a:srgbClr val="99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B16E6B5B-59A3-4D47-B882-B9B8FCDB64A1}"/>
                </a:ext>
              </a:extLst>
            </p:cNvPr>
            <p:cNvSpPr/>
            <p:nvPr/>
          </p:nvSpPr>
          <p:spPr>
            <a:xfrm>
              <a:off x="5926940" y="1702905"/>
              <a:ext cx="284830" cy="100139"/>
            </a:xfrm>
            <a:custGeom>
              <a:avLst/>
              <a:gdLst>
                <a:gd name="connsiteX0" fmla="*/ 139370 w 284830"/>
                <a:gd name="connsiteY0" fmla="*/ 100140 h 100139"/>
                <a:gd name="connsiteX1" fmla="*/ 90229 w 284830"/>
                <a:gd name="connsiteY1" fmla="*/ 64626 h 100139"/>
                <a:gd name="connsiteX2" fmla="*/ 68446 w 284830"/>
                <a:gd name="connsiteY2" fmla="*/ 63594 h 100139"/>
                <a:gd name="connsiteX3" fmla="*/ 32313 w 284830"/>
                <a:gd name="connsiteY3" fmla="*/ 58535 h 100139"/>
                <a:gd name="connsiteX4" fmla="*/ 0 w 284830"/>
                <a:gd name="connsiteY4" fmla="*/ 5368 h 100139"/>
                <a:gd name="connsiteX5" fmla="*/ 1755 w 284830"/>
                <a:gd name="connsiteY5" fmla="*/ 0 h 100139"/>
                <a:gd name="connsiteX6" fmla="*/ 22815 w 284830"/>
                <a:gd name="connsiteY6" fmla="*/ 14763 h 100139"/>
                <a:gd name="connsiteX7" fmla="*/ 37062 w 284830"/>
                <a:gd name="connsiteY7" fmla="*/ 38611 h 100139"/>
                <a:gd name="connsiteX8" fmla="*/ 60187 w 284830"/>
                <a:gd name="connsiteY8" fmla="*/ 49760 h 100139"/>
                <a:gd name="connsiteX9" fmla="*/ 103134 w 284830"/>
                <a:gd name="connsiteY9" fmla="*/ 57503 h 100139"/>
                <a:gd name="connsiteX10" fmla="*/ 134001 w 284830"/>
                <a:gd name="connsiteY10" fmla="*/ 52547 h 100139"/>
                <a:gd name="connsiteX11" fmla="*/ 172715 w 284830"/>
                <a:gd name="connsiteY11" fmla="*/ 44392 h 100139"/>
                <a:gd name="connsiteX12" fmla="*/ 205751 w 284830"/>
                <a:gd name="connsiteY12" fmla="*/ 44185 h 100139"/>
                <a:gd name="connsiteX13" fmla="*/ 232386 w 284830"/>
                <a:gd name="connsiteY13" fmla="*/ 52960 h 100139"/>
                <a:gd name="connsiteX14" fmla="*/ 247975 w 284830"/>
                <a:gd name="connsiteY14" fmla="*/ 61219 h 100139"/>
                <a:gd name="connsiteX15" fmla="*/ 284830 w 284830"/>
                <a:gd name="connsiteY15" fmla="*/ 67001 h 100139"/>
                <a:gd name="connsiteX16" fmla="*/ 207300 w 284830"/>
                <a:gd name="connsiteY16" fmla="*/ 81660 h 100139"/>
                <a:gd name="connsiteX17" fmla="*/ 170031 w 284830"/>
                <a:gd name="connsiteY17" fmla="*/ 99830 h 100139"/>
                <a:gd name="connsiteX18" fmla="*/ 139370 w 284830"/>
                <a:gd name="connsiteY18" fmla="*/ 100140 h 10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4830" h="100139">
                  <a:moveTo>
                    <a:pt x="139370" y="100140"/>
                  </a:moveTo>
                  <a:cubicBezTo>
                    <a:pt x="127291" y="81144"/>
                    <a:pt x="109431" y="71956"/>
                    <a:pt x="90229" y="64626"/>
                  </a:cubicBezTo>
                  <a:cubicBezTo>
                    <a:pt x="82899" y="61839"/>
                    <a:pt x="76086" y="59877"/>
                    <a:pt x="68446" y="63594"/>
                  </a:cubicBezTo>
                  <a:cubicBezTo>
                    <a:pt x="55645" y="69788"/>
                    <a:pt x="43772" y="64936"/>
                    <a:pt x="32313" y="58535"/>
                  </a:cubicBezTo>
                  <a:cubicBezTo>
                    <a:pt x="5059" y="52754"/>
                    <a:pt x="12801" y="21680"/>
                    <a:pt x="0" y="5368"/>
                  </a:cubicBezTo>
                  <a:cubicBezTo>
                    <a:pt x="516" y="3510"/>
                    <a:pt x="1136" y="1755"/>
                    <a:pt x="1755" y="0"/>
                  </a:cubicBezTo>
                  <a:cubicBezTo>
                    <a:pt x="11356" y="516"/>
                    <a:pt x="19615" y="4336"/>
                    <a:pt x="22815" y="14763"/>
                  </a:cubicBezTo>
                  <a:cubicBezTo>
                    <a:pt x="25706" y="24364"/>
                    <a:pt x="30868" y="31384"/>
                    <a:pt x="37062" y="38611"/>
                  </a:cubicBezTo>
                  <a:cubicBezTo>
                    <a:pt x="43669" y="46353"/>
                    <a:pt x="50999" y="52031"/>
                    <a:pt x="60187" y="49760"/>
                  </a:cubicBezTo>
                  <a:cubicBezTo>
                    <a:pt x="75776" y="45940"/>
                    <a:pt x="89197" y="49347"/>
                    <a:pt x="103134" y="57503"/>
                  </a:cubicBezTo>
                  <a:cubicBezTo>
                    <a:pt x="113148" y="63387"/>
                    <a:pt x="124400" y="65246"/>
                    <a:pt x="134001" y="52547"/>
                  </a:cubicBezTo>
                  <a:cubicBezTo>
                    <a:pt x="144222" y="39023"/>
                    <a:pt x="159088" y="39230"/>
                    <a:pt x="172715" y="44392"/>
                  </a:cubicBezTo>
                  <a:cubicBezTo>
                    <a:pt x="184278" y="48831"/>
                    <a:pt x="194292" y="49244"/>
                    <a:pt x="205751" y="44185"/>
                  </a:cubicBezTo>
                  <a:cubicBezTo>
                    <a:pt x="215662" y="39746"/>
                    <a:pt x="225779" y="41088"/>
                    <a:pt x="232386" y="52960"/>
                  </a:cubicBezTo>
                  <a:cubicBezTo>
                    <a:pt x="235793" y="59155"/>
                    <a:pt x="240955" y="64420"/>
                    <a:pt x="247975" y="61219"/>
                  </a:cubicBezTo>
                  <a:cubicBezTo>
                    <a:pt x="261602" y="54922"/>
                    <a:pt x="272339" y="67310"/>
                    <a:pt x="284830" y="67001"/>
                  </a:cubicBezTo>
                  <a:cubicBezTo>
                    <a:pt x="263564" y="99520"/>
                    <a:pt x="232799" y="88990"/>
                    <a:pt x="207300" y="81660"/>
                  </a:cubicBezTo>
                  <a:cubicBezTo>
                    <a:pt x="185929" y="75466"/>
                    <a:pt x="177464" y="81557"/>
                    <a:pt x="170031" y="99830"/>
                  </a:cubicBezTo>
                  <a:cubicBezTo>
                    <a:pt x="159811" y="99830"/>
                    <a:pt x="149487" y="100036"/>
                    <a:pt x="139370" y="10014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D80677B4-ED41-4494-A31D-CE157531845D}"/>
                </a:ext>
              </a:extLst>
            </p:cNvPr>
            <p:cNvSpPr/>
            <p:nvPr/>
          </p:nvSpPr>
          <p:spPr>
            <a:xfrm>
              <a:off x="5989914" y="933894"/>
              <a:ext cx="221752" cy="125122"/>
            </a:xfrm>
            <a:custGeom>
              <a:avLst/>
              <a:gdLst>
                <a:gd name="connsiteX0" fmla="*/ 30455 w 221752"/>
                <a:gd name="connsiteY0" fmla="*/ 100140 h 125122"/>
                <a:gd name="connsiteX1" fmla="*/ 15073 w 221752"/>
                <a:gd name="connsiteY1" fmla="*/ 125123 h 125122"/>
                <a:gd name="connsiteX2" fmla="*/ 0 w 221752"/>
                <a:gd name="connsiteY2" fmla="*/ 83622 h 125122"/>
                <a:gd name="connsiteX3" fmla="*/ 3407 w 221752"/>
                <a:gd name="connsiteY3" fmla="*/ 76395 h 125122"/>
                <a:gd name="connsiteX4" fmla="*/ 113251 w 221752"/>
                <a:gd name="connsiteY4" fmla="*/ 13834 h 125122"/>
                <a:gd name="connsiteX5" fmla="*/ 127807 w 221752"/>
                <a:gd name="connsiteY5" fmla="*/ 9498 h 125122"/>
                <a:gd name="connsiteX6" fmla="*/ 221753 w 221752"/>
                <a:gd name="connsiteY6" fmla="*/ 0 h 125122"/>
                <a:gd name="connsiteX7" fmla="*/ 211635 w 221752"/>
                <a:gd name="connsiteY7" fmla="*/ 22196 h 125122"/>
                <a:gd name="connsiteX8" fmla="*/ 185517 w 221752"/>
                <a:gd name="connsiteY8" fmla="*/ 35617 h 125122"/>
                <a:gd name="connsiteX9" fmla="*/ 140196 w 221752"/>
                <a:gd name="connsiteY9" fmla="*/ 33552 h 125122"/>
                <a:gd name="connsiteX10" fmla="*/ 106953 w 221752"/>
                <a:gd name="connsiteY10" fmla="*/ 50070 h 125122"/>
                <a:gd name="connsiteX11" fmla="*/ 93842 w 221752"/>
                <a:gd name="connsiteY11" fmla="*/ 57606 h 125122"/>
                <a:gd name="connsiteX12" fmla="*/ 30455 w 221752"/>
                <a:gd name="connsiteY12" fmla="*/ 100140 h 12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752" h="125122">
                  <a:moveTo>
                    <a:pt x="30455" y="100140"/>
                  </a:moveTo>
                  <a:cubicBezTo>
                    <a:pt x="30352" y="112115"/>
                    <a:pt x="25603" y="120684"/>
                    <a:pt x="15073" y="125123"/>
                  </a:cubicBezTo>
                  <a:cubicBezTo>
                    <a:pt x="5884" y="113044"/>
                    <a:pt x="20131" y="90952"/>
                    <a:pt x="0" y="83622"/>
                  </a:cubicBezTo>
                  <a:cubicBezTo>
                    <a:pt x="1136" y="81144"/>
                    <a:pt x="1652" y="77737"/>
                    <a:pt x="3407" y="76395"/>
                  </a:cubicBezTo>
                  <a:cubicBezTo>
                    <a:pt x="37991" y="51412"/>
                    <a:pt x="71956" y="24880"/>
                    <a:pt x="113251" y="13834"/>
                  </a:cubicBezTo>
                  <a:cubicBezTo>
                    <a:pt x="118103" y="12492"/>
                    <a:pt x="122852" y="10014"/>
                    <a:pt x="127807" y="9498"/>
                  </a:cubicBezTo>
                  <a:cubicBezTo>
                    <a:pt x="159088" y="6091"/>
                    <a:pt x="190472" y="3097"/>
                    <a:pt x="221753" y="0"/>
                  </a:cubicBezTo>
                  <a:cubicBezTo>
                    <a:pt x="218346" y="7433"/>
                    <a:pt x="215249" y="14969"/>
                    <a:pt x="211635" y="22196"/>
                  </a:cubicBezTo>
                  <a:cubicBezTo>
                    <a:pt x="203377" y="38507"/>
                    <a:pt x="203377" y="37681"/>
                    <a:pt x="185517" y="35617"/>
                  </a:cubicBezTo>
                  <a:cubicBezTo>
                    <a:pt x="170547" y="33862"/>
                    <a:pt x="155371" y="33552"/>
                    <a:pt x="140196" y="33552"/>
                  </a:cubicBezTo>
                  <a:cubicBezTo>
                    <a:pt x="127084" y="33552"/>
                    <a:pt x="115625" y="38714"/>
                    <a:pt x="106953" y="50070"/>
                  </a:cubicBezTo>
                  <a:cubicBezTo>
                    <a:pt x="103546" y="54612"/>
                    <a:pt x="98901" y="56471"/>
                    <a:pt x="93842" y="57606"/>
                  </a:cubicBezTo>
                  <a:cubicBezTo>
                    <a:pt x="73195" y="72679"/>
                    <a:pt x="52031" y="86822"/>
                    <a:pt x="30455" y="10014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9AE559A9-E6D0-4786-83A1-E20C46998254}"/>
                </a:ext>
              </a:extLst>
            </p:cNvPr>
            <p:cNvSpPr/>
            <p:nvPr/>
          </p:nvSpPr>
          <p:spPr>
            <a:xfrm>
              <a:off x="6330998" y="1656967"/>
              <a:ext cx="225066" cy="107525"/>
            </a:xfrm>
            <a:custGeom>
              <a:avLst/>
              <a:gdLst>
                <a:gd name="connsiteX0" fmla="*/ 163847 w 225066"/>
                <a:gd name="connsiteY0" fmla="*/ 62559 h 107525"/>
                <a:gd name="connsiteX1" fmla="*/ 201838 w 225066"/>
                <a:gd name="connsiteY1" fmla="*/ 87851 h 107525"/>
                <a:gd name="connsiteX2" fmla="*/ 225067 w 225066"/>
                <a:gd name="connsiteY2" fmla="*/ 96007 h 107525"/>
                <a:gd name="connsiteX3" fmla="*/ 172313 w 225066"/>
                <a:gd name="connsiteY3" fmla="*/ 102201 h 107525"/>
                <a:gd name="connsiteX4" fmla="*/ 125856 w 225066"/>
                <a:gd name="connsiteY4" fmla="*/ 103750 h 107525"/>
                <a:gd name="connsiteX5" fmla="*/ 104176 w 225066"/>
                <a:gd name="connsiteY5" fmla="*/ 99414 h 107525"/>
                <a:gd name="connsiteX6" fmla="*/ 55965 w 225066"/>
                <a:gd name="connsiteY6" fmla="*/ 67617 h 107525"/>
                <a:gd name="connsiteX7" fmla="*/ 33666 w 225066"/>
                <a:gd name="connsiteY7" fmla="*/ 46041 h 107525"/>
                <a:gd name="connsiteX8" fmla="*/ 18593 w 225066"/>
                <a:gd name="connsiteY8" fmla="*/ 44286 h 107525"/>
                <a:gd name="connsiteX9" fmla="*/ 11263 w 225066"/>
                <a:gd name="connsiteY9" fmla="*/ 46350 h 107525"/>
                <a:gd name="connsiteX10" fmla="*/ 4450 w 225066"/>
                <a:gd name="connsiteY10" fmla="*/ 16928 h 107525"/>
                <a:gd name="connsiteX11" fmla="*/ 10128 w 225066"/>
                <a:gd name="connsiteY11" fmla="*/ 7120 h 107525"/>
                <a:gd name="connsiteX12" fmla="*/ 24581 w 225066"/>
                <a:gd name="connsiteY12" fmla="*/ 100 h 107525"/>
                <a:gd name="connsiteX13" fmla="*/ 82600 w 225066"/>
                <a:gd name="connsiteY13" fmla="*/ 39950 h 107525"/>
                <a:gd name="connsiteX14" fmla="*/ 135251 w 225066"/>
                <a:gd name="connsiteY14" fmla="*/ 51719 h 107525"/>
                <a:gd name="connsiteX15" fmla="*/ 156208 w 225066"/>
                <a:gd name="connsiteY15" fmla="*/ 54093 h 107525"/>
                <a:gd name="connsiteX16" fmla="*/ 156208 w 225066"/>
                <a:gd name="connsiteY16" fmla="*/ 54196 h 107525"/>
                <a:gd name="connsiteX17" fmla="*/ 163847 w 225066"/>
                <a:gd name="connsiteY17" fmla="*/ 62559 h 10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5066" h="107525">
                  <a:moveTo>
                    <a:pt x="163847" y="62559"/>
                  </a:moveTo>
                  <a:cubicBezTo>
                    <a:pt x="171693" y="79593"/>
                    <a:pt x="183566" y="89194"/>
                    <a:pt x="201838" y="87851"/>
                  </a:cubicBezTo>
                  <a:cubicBezTo>
                    <a:pt x="210304" y="87232"/>
                    <a:pt x="219182" y="86819"/>
                    <a:pt x="225067" y="96007"/>
                  </a:cubicBezTo>
                  <a:cubicBezTo>
                    <a:pt x="208859" y="111493"/>
                    <a:pt x="189244" y="109015"/>
                    <a:pt x="172313" y="102201"/>
                  </a:cubicBezTo>
                  <a:cubicBezTo>
                    <a:pt x="155485" y="95491"/>
                    <a:pt x="141238" y="97969"/>
                    <a:pt x="125856" y="103750"/>
                  </a:cubicBezTo>
                  <a:cubicBezTo>
                    <a:pt x="118217" y="104679"/>
                    <a:pt x="109442" y="105815"/>
                    <a:pt x="104176" y="99414"/>
                  </a:cubicBezTo>
                  <a:cubicBezTo>
                    <a:pt x="90962" y="83103"/>
                    <a:pt x="73309" y="75876"/>
                    <a:pt x="55965" y="67617"/>
                  </a:cubicBezTo>
                  <a:cubicBezTo>
                    <a:pt x="46570" y="63075"/>
                    <a:pt x="38621" y="56261"/>
                    <a:pt x="33666" y="46041"/>
                  </a:cubicBezTo>
                  <a:cubicBezTo>
                    <a:pt x="29020" y="41189"/>
                    <a:pt x="23961" y="40879"/>
                    <a:pt x="18593" y="44286"/>
                  </a:cubicBezTo>
                  <a:cubicBezTo>
                    <a:pt x="16219" y="45318"/>
                    <a:pt x="13741" y="46041"/>
                    <a:pt x="11263" y="46350"/>
                  </a:cubicBezTo>
                  <a:cubicBezTo>
                    <a:pt x="-9178" y="41498"/>
                    <a:pt x="4450" y="27355"/>
                    <a:pt x="4450" y="16928"/>
                  </a:cubicBezTo>
                  <a:cubicBezTo>
                    <a:pt x="5792" y="13315"/>
                    <a:pt x="7753" y="10011"/>
                    <a:pt x="10128" y="7120"/>
                  </a:cubicBezTo>
                  <a:cubicBezTo>
                    <a:pt x="14360" y="3404"/>
                    <a:pt x="19006" y="616"/>
                    <a:pt x="24581" y="100"/>
                  </a:cubicBezTo>
                  <a:cubicBezTo>
                    <a:pt x="52455" y="-1552"/>
                    <a:pt x="70315" y="17444"/>
                    <a:pt x="82600" y="39950"/>
                  </a:cubicBezTo>
                  <a:cubicBezTo>
                    <a:pt x="97673" y="67411"/>
                    <a:pt x="111403" y="77838"/>
                    <a:pt x="135251" y="51719"/>
                  </a:cubicBezTo>
                  <a:cubicBezTo>
                    <a:pt x="141032" y="45318"/>
                    <a:pt x="149601" y="48725"/>
                    <a:pt x="156208" y="54093"/>
                  </a:cubicBezTo>
                  <a:lnTo>
                    <a:pt x="156208" y="54196"/>
                  </a:lnTo>
                  <a:cubicBezTo>
                    <a:pt x="158686" y="56984"/>
                    <a:pt x="160957" y="60081"/>
                    <a:pt x="163847" y="62559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B337BDB7-4E3A-4603-A74D-BE80ED5A0B5F}"/>
                </a:ext>
              </a:extLst>
            </p:cNvPr>
            <p:cNvSpPr/>
            <p:nvPr/>
          </p:nvSpPr>
          <p:spPr>
            <a:xfrm>
              <a:off x="6953630" y="1333992"/>
              <a:ext cx="107916" cy="189824"/>
            </a:xfrm>
            <a:custGeom>
              <a:avLst/>
              <a:gdLst>
                <a:gd name="connsiteX0" fmla="*/ 0 w 107916"/>
                <a:gd name="connsiteY0" fmla="*/ 176376 h 189824"/>
                <a:gd name="connsiteX1" fmla="*/ 6194 w 107916"/>
                <a:gd name="connsiteY1" fmla="*/ 161923 h 189824"/>
                <a:gd name="connsiteX2" fmla="*/ 23228 w 107916"/>
                <a:gd name="connsiteY2" fmla="*/ 134875 h 189824"/>
                <a:gd name="connsiteX3" fmla="*/ 23228 w 107916"/>
                <a:gd name="connsiteY3" fmla="*/ 134875 h 189824"/>
                <a:gd name="connsiteX4" fmla="*/ 39540 w 107916"/>
                <a:gd name="connsiteY4" fmla="*/ 67874 h 189824"/>
                <a:gd name="connsiteX5" fmla="*/ 30971 w 107916"/>
                <a:gd name="connsiteY5" fmla="*/ 26063 h 189824"/>
                <a:gd name="connsiteX6" fmla="*/ 31074 w 107916"/>
                <a:gd name="connsiteY6" fmla="*/ 977 h 189824"/>
                <a:gd name="connsiteX7" fmla="*/ 62665 w 107916"/>
                <a:gd name="connsiteY7" fmla="*/ 21314 h 189824"/>
                <a:gd name="connsiteX8" fmla="*/ 69272 w 107916"/>
                <a:gd name="connsiteY8" fmla="*/ 29780 h 189824"/>
                <a:gd name="connsiteX9" fmla="*/ 107779 w 107916"/>
                <a:gd name="connsiteY9" fmla="*/ 59615 h 189824"/>
                <a:gd name="connsiteX10" fmla="*/ 100036 w 107916"/>
                <a:gd name="connsiteY10" fmla="*/ 101323 h 189824"/>
                <a:gd name="connsiteX11" fmla="*/ 74743 w 107916"/>
                <a:gd name="connsiteY11" fmla="*/ 139004 h 189824"/>
                <a:gd name="connsiteX12" fmla="*/ 71646 w 107916"/>
                <a:gd name="connsiteY12" fmla="*/ 150154 h 189824"/>
                <a:gd name="connsiteX13" fmla="*/ 40469 w 107916"/>
                <a:gd name="connsiteY13" fmla="*/ 178338 h 189824"/>
                <a:gd name="connsiteX14" fmla="*/ 0 w 107916"/>
                <a:gd name="connsiteY14" fmla="*/ 176376 h 18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916" h="189824">
                  <a:moveTo>
                    <a:pt x="0" y="176376"/>
                  </a:moveTo>
                  <a:cubicBezTo>
                    <a:pt x="1962" y="171421"/>
                    <a:pt x="2891" y="165020"/>
                    <a:pt x="6194" y="161923"/>
                  </a:cubicBezTo>
                  <a:cubicBezTo>
                    <a:pt x="14247" y="154387"/>
                    <a:pt x="18789" y="144786"/>
                    <a:pt x="23228" y="134875"/>
                  </a:cubicBezTo>
                  <a:lnTo>
                    <a:pt x="23228" y="134875"/>
                  </a:lnTo>
                  <a:cubicBezTo>
                    <a:pt x="43050" y="126719"/>
                    <a:pt x="52651" y="95851"/>
                    <a:pt x="39540" y="67874"/>
                  </a:cubicBezTo>
                  <a:cubicBezTo>
                    <a:pt x="32829" y="53627"/>
                    <a:pt x="34688" y="39691"/>
                    <a:pt x="30971" y="26063"/>
                  </a:cubicBezTo>
                  <a:cubicBezTo>
                    <a:pt x="30971" y="17701"/>
                    <a:pt x="30971" y="9339"/>
                    <a:pt x="31074" y="977"/>
                  </a:cubicBezTo>
                  <a:cubicBezTo>
                    <a:pt x="48212" y="-4495"/>
                    <a:pt x="52134" y="14501"/>
                    <a:pt x="62665" y="21314"/>
                  </a:cubicBezTo>
                  <a:cubicBezTo>
                    <a:pt x="65142" y="23895"/>
                    <a:pt x="67310" y="26683"/>
                    <a:pt x="69272" y="29780"/>
                  </a:cubicBezTo>
                  <a:cubicBezTo>
                    <a:pt x="79492" y="43820"/>
                    <a:pt x="82899" y="68287"/>
                    <a:pt x="107779" y="59615"/>
                  </a:cubicBezTo>
                  <a:cubicBezTo>
                    <a:pt x="108502" y="74275"/>
                    <a:pt x="106437" y="88315"/>
                    <a:pt x="100036" y="101323"/>
                  </a:cubicBezTo>
                  <a:cubicBezTo>
                    <a:pt x="91674" y="113918"/>
                    <a:pt x="73608" y="118667"/>
                    <a:pt x="74743" y="139004"/>
                  </a:cubicBezTo>
                  <a:cubicBezTo>
                    <a:pt x="74330" y="142927"/>
                    <a:pt x="73298" y="146644"/>
                    <a:pt x="71646" y="150154"/>
                  </a:cubicBezTo>
                  <a:cubicBezTo>
                    <a:pt x="63078" y="161923"/>
                    <a:pt x="50070" y="167704"/>
                    <a:pt x="40469" y="178338"/>
                  </a:cubicBezTo>
                  <a:cubicBezTo>
                    <a:pt x="26738" y="193410"/>
                    <a:pt x="12801" y="194546"/>
                    <a:pt x="0" y="176376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414D09D1-5DA3-41A2-B33B-6B9F6F6393C0}"/>
                </a:ext>
              </a:extLst>
            </p:cNvPr>
            <p:cNvSpPr/>
            <p:nvPr/>
          </p:nvSpPr>
          <p:spPr>
            <a:xfrm>
              <a:off x="5598544" y="1176500"/>
              <a:ext cx="193465" cy="56938"/>
            </a:xfrm>
            <a:custGeom>
              <a:avLst/>
              <a:gdLst>
                <a:gd name="connsiteX0" fmla="*/ 193466 w 193465"/>
                <a:gd name="connsiteY0" fmla="*/ 7330 h 56938"/>
                <a:gd name="connsiteX1" fmla="*/ 141538 w 193465"/>
                <a:gd name="connsiteY1" fmla="*/ 30558 h 56938"/>
                <a:gd name="connsiteX2" fmla="*/ 123161 w 193465"/>
                <a:gd name="connsiteY2" fmla="*/ 32623 h 56938"/>
                <a:gd name="connsiteX3" fmla="*/ 71440 w 193465"/>
                <a:gd name="connsiteY3" fmla="*/ 43050 h 56938"/>
                <a:gd name="connsiteX4" fmla="*/ 62149 w 193465"/>
                <a:gd name="connsiteY4" fmla="*/ 49554 h 56938"/>
                <a:gd name="connsiteX5" fmla="*/ 0 w 193465"/>
                <a:gd name="connsiteY5" fmla="*/ 40779 h 56938"/>
                <a:gd name="connsiteX6" fmla="*/ 516 w 193465"/>
                <a:gd name="connsiteY6" fmla="*/ 40882 h 56938"/>
                <a:gd name="connsiteX7" fmla="*/ 8982 w 193465"/>
                <a:gd name="connsiteY7" fmla="*/ 34584 h 56938"/>
                <a:gd name="connsiteX8" fmla="*/ 106850 w 193465"/>
                <a:gd name="connsiteY8" fmla="*/ 11459 h 56938"/>
                <a:gd name="connsiteX9" fmla="*/ 117793 w 193465"/>
                <a:gd name="connsiteY9" fmla="*/ 10324 h 56938"/>
                <a:gd name="connsiteX10" fmla="*/ 184587 w 193465"/>
                <a:gd name="connsiteY10" fmla="*/ 0 h 56938"/>
                <a:gd name="connsiteX11" fmla="*/ 192950 w 193465"/>
                <a:gd name="connsiteY11" fmla="*/ 7227 h 56938"/>
                <a:gd name="connsiteX12" fmla="*/ 193466 w 193465"/>
                <a:gd name="connsiteY12" fmla="*/ 7330 h 56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465" h="56938">
                  <a:moveTo>
                    <a:pt x="193466" y="7330"/>
                  </a:moveTo>
                  <a:cubicBezTo>
                    <a:pt x="180974" y="27771"/>
                    <a:pt x="164043" y="36959"/>
                    <a:pt x="141538" y="30558"/>
                  </a:cubicBezTo>
                  <a:cubicBezTo>
                    <a:pt x="134930" y="28700"/>
                    <a:pt x="129046" y="30352"/>
                    <a:pt x="123161" y="32623"/>
                  </a:cubicBezTo>
                  <a:cubicBezTo>
                    <a:pt x="106437" y="39127"/>
                    <a:pt x="89197" y="42430"/>
                    <a:pt x="71440" y="43050"/>
                  </a:cubicBezTo>
                  <a:cubicBezTo>
                    <a:pt x="68240" y="43153"/>
                    <a:pt x="65246" y="47282"/>
                    <a:pt x="62149" y="49554"/>
                  </a:cubicBezTo>
                  <a:cubicBezTo>
                    <a:pt x="41191" y="48934"/>
                    <a:pt x="17447" y="71440"/>
                    <a:pt x="0" y="40779"/>
                  </a:cubicBezTo>
                  <a:lnTo>
                    <a:pt x="516" y="40882"/>
                  </a:lnTo>
                  <a:cubicBezTo>
                    <a:pt x="3304" y="38714"/>
                    <a:pt x="6091" y="36649"/>
                    <a:pt x="8982" y="34584"/>
                  </a:cubicBezTo>
                  <a:cubicBezTo>
                    <a:pt x="39953" y="18479"/>
                    <a:pt x="72059" y="8259"/>
                    <a:pt x="106850" y="11459"/>
                  </a:cubicBezTo>
                  <a:cubicBezTo>
                    <a:pt x="110463" y="11769"/>
                    <a:pt x="114903" y="12079"/>
                    <a:pt x="117793" y="10324"/>
                  </a:cubicBezTo>
                  <a:cubicBezTo>
                    <a:pt x="138957" y="-2581"/>
                    <a:pt x="162082" y="1445"/>
                    <a:pt x="184587" y="0"/>
                  </a:cubicBezTo>
                  <a:cubicBezTo>
                    <a:pt x="187168" y="2581"/>
                    <a:pt x="189440" y="5781"/>
                    <a:pt x="192950" y="7227"/>
                  </a:cubicBezTo>
                  <a:lnTo>
                    <a:pt x="193466" y="7330"/>
                  </a:lnTo>
                  <a:close/>
                </a:path>
              </a:pathLst>
            </a:custGeom>
            <a:solidFill>
              <a:srgbClr val="7DC9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C9FECB17-B0BD-4A54-82B6-BC573D5906B2}"/>
                </a:ext>
              </a:extLst>
            </p:cNvPr>
            <p:cNvSpPr/>
            <p:nvPr/>
          </p:nvSpPr>
          <p:spPr>
            <a:xfrm>
              <a:off x="6918200" y="1474968"/>
              <a:ext cx="127826" cy="93574"/>
            </a:xfrm>
            <a:custGeom>
              <a:avLst/>
              <a:gdLst>
                <a:gd name="connsiteX0" fmla="*/ 35430 w 127826"/>
                <a:gd name="connsiteY0" fmla="*/ 35399 h 93574"/>
                <a:gd name="connsiteX1" fmla="*/ 50193 w 127826"/>
                <a:gd name="connsiteY1" fmla="*/ 39322 h 93574"/>
                <a:gd name="connsiteX2" fmla="*/ 63923 w 127826"/>
                <a:gd name="connsiteY2" fmla="*/ 37567 h 93574"/>
                <a:gd name="connsiteX3" fmla="*/ 104598 w 127826"/>
                <a:gd name="connsiteY3" fmla="*/ 2157 h 93574"/>
                <a:gd name="connsiteX4" fmla="*/ 127827 w 127826"/>
                <a:gd name="connsiteY4" fmla="*/ 10726 h 93574"/>
                <a:gd name="connsiteX5" fmla="*/ 70737 w 127826"/>
                <a:gd name="connsiteY5" fmla="*/ 69777 h 93574"/>
                <a:gd name="connsiteX6" fmla="*/ 19222 w 127826"/>
                <a:gd name="connsiteY6" fmla="*/ 93418 h 93574"/>
                <a:gd name="connsiteX7" fmla="*/ 7969 w 127826"/>
                <a:gd name="connsiteY7" fmla="*/ 93315 h 93574"/>
                <a:gd name="connsiteX8" fmla="*/ 433 w 127826"/>
                <a:gd name="connsiteY8" fmla="*/ 81856 h 93574"/>
                <a:gd name="connsiteX9" fmla="*/ 35430 w 127826"/>
                <a:gd name="connsiteY9" fmla="*/ 35399 h 9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826" h="93574">
                  <a:moveTo>
                    <a:pt x="35430" y="35399"/>
                  </a:moveTo>
                  <a:cubicBezTo>
                    <a:pt x="40385" y="36638"/>
                    <a:pt x="45340" y="37671"/>
                    <a:pt x="50193" y="39322"/>
                  </a:cubicBezTo>
                  <a:cubicBezTo>
                    <a:pt x="55148" y="40974"/>
                    <a:pt x="61549" y="43349"/>
                    <a:pt x="63923" y="37567"/>
                  </a:cubicBezTo>
                  <a:cubicBezTo>
                    <a:pt x="72079" y="17849"/>
                    <a:pt x="90971" y="13823"/>
                    <a:pt x="104598" y="2157"/>
                  </a:cubicBezTo>
                  <a:cubicBezTo>
                    <a:pt x="114819" y="-3108"/>
                    <a:pt x="121942" y="1847"/>
                    <a:pt x="127827" y="10726"/>
                  </a:cubicBezTo>
                  <a:cubicBezTo>
                    <a:pt x="117297" y="40252"/>
                    <a:pt x="99230" y="60486"/>
                    <a:pt x="70737" y="69777"/>
                  </a:cubicBezTo>
                  <a:cubicBezTo>
                    <a:pt x="52877" y="75559"/>
                    <a:pt x="35120" y="82269"/>
                    <a:pt x="19222" y="93418"/>
                  </a:cubicBezTo>
                  <a:cubicBezTo>
                    <a:pt x="15505" y="93418"/>
                    <a:pt x="11685" y="93831"/>
                    <a:pt x="7969" y="93315"/>
                  </a:cubicBezTo>
                  <a:cubicBezTo>
                    <a:pt x="1981" y="92489"/>
                    <a:pt x="-1219" y="87637"/>
                    <a:pt x="433" y="81856"/>
                  </a:cubicBezTo>
                  <a:cubicBezTo>
                    <a:pt x="6110" y="61209"/>
                    <a:pt x="18912" y="46549"/>
                    <a:pt x="35430" y="35399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44DA9933-CC26-4E34-9F65-80EB6D88CB21}"/>
                </a:ext>
              </a:extLst>
            </p:cNvPr>
            <p:cNvSpPr/>
            <p:nvPr/>
          </p:nvSpPr>
          <p:spPr>
            <a:xfrm>
              <a:off x="6093448" y="1732181"/>
              <a:ext cx="181632" cy="71248"/>
            </a:xfrm>
            <a:custGeom>
              <a:avLst/>
              <a:gdLst>
                <a:gd name="connsiteX0" fmla="*/ 3420 w 181632"/>
                <a:gd name="connsiteY0" fmla="*/ 70450 h 71248"/>
                <a:gd name="connsiteX1" fmla="*/ 4659 w 181632"/>
                <a:gd name="connsiteY1" fmla="*/ 38860 h 71248"/>
                <a:gd name="connsiteX2" fmla="*/ 19938 w 181632"/>
                <a:gd name="connsiteY2" fmla="*/ 31014 h 71248"/>
                <a:gd name="connsiteX3" fmla="*/ 30365 w 181632"/>
                <a:gd name="connsiteY3" fmla="*/ 35866 h 71248"/>
                <a:gd name="connsiteX4" fmla="*/ 115638 w 181632"/>
                <a:gd name="connsiteY4" fmla="*/ 40408 h 71248"/>
                <a:gd name="connsiteX5" fmla="*/ 118219 w 181632"/>
                <a:gd name="connsiteY5" fmla="*/ 37518 h 71248"/>
                <a:gd name="connsiteX6" fmla="*/ 164160 w 181632"/>
                <a:gd name="connsiteY6" fmla="*/ 4172 h 71248"/>
                <a:gd name="connsiteX7" fmla="*/ 178303 w 181632"/>
                <a:gd name="connsiteY7" fmla="*/ 1282 h 71248"/>
                <a:gd name="connsiteX8" fmla="*/ 181607 w 181632"/>
                <a:gd name="connsiteY8" fmla="*/ 11089 h 71248"/>
                <a:gd name="connsiteX9" fmla="*/ 165708 w 181632"/>
                <a:gd name="connsiteY9" fmla="*/ 47532 h 71248"/>
                <a:gd name="connsiteX10" fmla="*/ 112644 w 181632"/>
                <a:gd name="connsiteY10" fmla="*/ 68798 h 71248"/>
                <a:gd name="connsiteX11" fmla="*/ 105211 w 181632"/>
                <a:gd name="connsiteY11" fmla="*/ 69831 h 71248"/>
                <a:gd name="connsiteX12" fmla="*/ 3420 w 181632"/>
                <a:gd name="connsiteY12" fmla="*/ 70450 h 7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632" h="71248">
                  <a:moveTo>
                    <a:pt x="3420" y="70450"/>
                  </a:moveTo>
                  <a:cubicBezTo>
                    <a:pt x="-3394" y="59610"/>
                    <a:pt x="1562" y="49183"/>
                    <a:pt x="4659" y="38860"/>
                  </a:cubicBezTo>
                  <a:cubicBezTo>
                    <a:pt x="7033" y="30911"/>
                    <a:pt x="13124" y="29156"/>
                    <a:pt x="19938" y="31014"/>
                  </a:cubicBezTo>
                  <a:cubicBezTo>
                    <a:pt x="23551" y="31943"/>
                    <a:pt x="27474" y="33388"/>
                    <a:pt x="30365" y="35866"/>
                  </a:cubicBezTo>
                  <a:cubicBezTo>
                    <a:pt x="57826" y="60436"/>
                    <a:pt x="86939" y="45673"/>
                    <a:pt x="115638" y="40408"/>
                  </a:cubicBezTo>
                  <a:cubicBezTo>
                    <a:pt x="116671" y="40202"/>
                    <a:pt x="117393" y="38550"/>
                    <a:pt x="118219" y="37518"/>
                  </a:cubicBezTo>
                  <a:cubicBezTo>
                    <a:pt x="134531" y="28123"/>
                    <a:pt x="155901" y="26781"/>
                    <a:pt x="164160" y="4172"/>
                  </a:cubicBezTo>
                  <a:cubicBezTo>
                    <a:pt x="168289" y="-370"/>
                    <a:pt x="173038" y="-990"/>
                    <a:pt x="178303" y="1282"/>
                  </a:cubicBezTo>
                  <a:cubicBezTo>
                    <a:pt x="180781" y="3966"/>
                    <a:pt x="181813" y="7269"/>
                    <a:pt x="181607" y="11089"/>
                  </a:cubicBezTo>
                  <a:cubicBezTo>
                    <a:pt x="179542" y="24820"/>
                    <a:pt x="164779" y="32046"/>
                    <a:pt x="165708" y="47532"/>
                  </a:cubicBezTo>
                  <a:cubicBezTo>
                    <a:pt x="149500" y="59094"/>
                    <a:pt x="130092" y="61056"/>
                    <a:pt x="112644" y="68798"/>
                  </a:cubicBezTo>
                  <a:cubicBezTo>
                    <a:pt x="110373" y="69831"/>
                    <a:pt x="107586" y="70244"/>
                    <a:pt x="105211" y="69831"/>
                  </a:cubicBezTo>
                  <a:cubicBezTo>
                    <a:pt x="71143" y="63327"/>
                    <a:pt x="37385" y="74167"/>
                    <a:pt x="3420" y="7045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B87746F7-F372-4CBD-9AC7-C712E678DDA6}"/>
                </a:ext>
              </a:extLst>
            </p:cNvPr>
            <p:cNvSpPr/>
            <p:nvPr/>
          </p:nvSpPr>
          <p:spPr>
            <a:xfrm>
              <a:off x="5445444" y="1252173"/>
              <a:ext cx="116038" cy="105850"/>
            </a:xfrm>
            <a:custGeom>
              <a:avLst/>
              <a:gdLst>
                <a:gd name="connsiteX0" fmla="*/ 116038 w 116038"/>
                <a:gd name="connsiteY0" fmla="*/ 24674 h 105850"/>
                <a:gd name="connsiteX1" fmla="*/ 98178 w 116038"/>
                <a:gd name="connsiteY1" fmla="*/ 39643 h 105850"/>
                <a:gd name="connsiteX2" fmla="*/ 68549 w 116038"/>
                <a:gd name="connsiteY2" fmla="*/ 28080 h 105850"/>
                <a:gd name="connsiteX3" fmla="*/ 58948 w 116038"/>
                <a:gd name="connsiteY3" fmla="*/ 49347 h 105850"/>
                <a:gd name="connsiteX4" fmla="*/ 15898 w 116038"/>
                <a:gd name="connsiteY4" fmla="*/ 103650 h 105850"/>
                <a:gd name="connsiteX5" fmla="*/ 0 w 116038"/>
                <a:gd name="connsiteY5" fmla="*/ 98591 h 105850"/>
                <a:gd name="connsiteX6" fmla="*/ 77944 w 116038"/>
                <a:gd name="connsiteY6" fmla="*/ 0 h 105850"/>
                <a:gd name="connsiteX7" fmla="*/ 113148 w 116038"/>
                <a:gd name="connsiteY7" fmla="*/ 20234 h 105850"/>
                <a:gd name="connsiteX8" fmla="*/ 116038 w 116038"/>
                <a:gd name="connsiteY8" fmla="*/ 24674 h 10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038" h="105850">
                  <a:moveTo>
                    <a:pt x="116038" y="24674"/>
                  </a:moveTo>
                  <a:cubicBezTo>
                    <a:pt x="110050" y="29629"/>
                    <a:pt x="104372" y="35101"/>
                    <a:pt x="98178" y="39643"/>
                  </a:cubicBezTo>
                  <a:cubicBezTo>
                    <a:pt x="78666" y="53890"/>
                    <a:pt x="77841" y="53477"/>
                    <a:pt x="68549" y="28080"/>
                  </a:cubicBezTo>
                  <a:cubicBezTo>
                    <a:pt x="59877" y="32210"/>
                    <a:pt x="60497" y="42224"/>
                    <a:pt x="58948" y="49347"/>
                  </a:cubicBezTo>
                  <a:cubicBezTo>
                    <a:pt x="53477" y="76292"/>
                    <a:pt x="34584" y="89816"/>
                    <a:pt x="15898" y="103650"/>
                  </a:cubicBezTo>
                  <a:cubicBezTo>
                    <a:pt x="9395" y="108399"/>
                    <a:pt x="4026" y="104889"/>
                    <a:pt x="0" y="98591"/>
                  </a:cubicBezTo>
                  <a:cubicBezTo>
                    <a:pt x="11769" y="52238"/>
                    <a:pt x="40262" y="21783"/>
                    <a:pt x="77944" y="0"/>
                  </a:cubicBezTo>
                  <a:cubicBezTo>
                    <a:pt x="89093" y="7949"/>
                    <a:pt x="102721" y="10737"/>
                    <a:pt x="113148" y="20234"/>
                  </a:cubicBezTo>
                  <a:cubicBezTo>
                    <a:pt x="114180" y="21577"/>
                    <a:pt x="115109" y="23125"/>
                    <a:pt x="116038" y="24674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70D3119B-B838-4087-9FEC-0472F9825EFB}"/>
                </a:ext>
              </a:extLst>
            </p:cNvPr>
            <p:cNvSpPr/>
            <p:nvPr/>
          </p:nvSpPr>
          <p:spPr>
            <a:xfrm>
              <a:off x="5543396" y="1574441"/>
              <a:ext cx="128595" cy="64892"/>
            </a:xfrm>
            <a:custGeom>
              <a:avLst/>
              <a:gdLst>
                <a:gd name="connsiteX0" fmla="*/ 2600 w 128595"/>
                <a:gd name="connsiteY0" fmla="*/ 28118 h 64892"/>
                <a:gd name="connsiteX1" fmla="*/ 7969 w 128595"/>
                <a:gd name="connsiteY1" fmla="*/ 8813 h 64892"/>
                <a:gd name="connsiteX2" fmla="*/ 25726 w 128595"/>
                <a:gd name="connsiteY2" fmla="*/ 2825 h 64892"/>
                <a:gd name="connsiteX3" fmla="*/ 34501 w 128595"/>
                <a:gd name="connsiteY3" fmla="*/ 450 h 64892"/>
                <a:gd name="connsiteX4" fmla="*/ 42347 w 128595"/>
                <a:gd name="connsiteY4" fmla="*/ 6645 h 64892"/>
                <a:gd name="connsiteX5" fmla="*/ 48541 w 128595"/>
                <a:gd name="connsiteY5" fmla="*/ 14284 h 64892"/>
                <a:gd name="connsiteX6" fmla="*/ 74453 w 128595"/>
                <a:gd name="connsiteY6" fmla="*/ 19343 h 64892"/>
                <a:gd name="connsiteX7" fmla="*/ 79202 w 128595"/>
                <a:gd name="connsiteY7" fmla="*/ 19962 h 64892"/>
                <a:gd name="connsiteX8" fmla="*/ 117400 w 128595"/>
                <a:gd name="connsiteY8" fmla="*/ 36583 h 64892"/>
                <a:gd name="connsiteX9" fmla="*/ 124730 w 128595"/>
                <a:gd name="connsiteY9" fmla="*/ 61876 h 64892"/>
                <a:gd name="connsiteX10" fmla="*/ 117400 w 128595"/>
                <a:gd name="connsiteY10" fmla="*/ 60637 h 64892"/>
                <a:gd name="connsiteX11" fmla="*/ 102018 w 128595"/>
                <a:gd name="connsiteY11" fmla="*/ 60741 h 64892"/>
                <a:gd name="connsiteX12" fmla="*/ 73111 w 128595"/>
                <a:gd name="connsiteY12" fmla="*/ 61876 h 64892"/>
                <a:gd name="connsiteX13" fmla="*/ 37804 w 128595"/>
                <a:gd name="connsiteY13" fmla="*/ 50314 h 64892"/>
                <a:gd name="connsiteX14" fmla="*/ 2600 w 128595"/>
                <a:gd name="connsiteY14" fmla="*/ 28118 h 64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595" h="64892">
                  <a:moveTo>
                    <a:pt x="2600" y="28118"/>
                  </a:moveTo>
                  <a:cubicBezTo>
                    <a:pt x="-806" y="19962"/>
                    <a:pt x="-2458" y="12323"/>
                    <a:pt x="7969" y="8813"/>
                  </a:cubicBezTo>
                  <a:cubicBezTo>
                    <a:pt x="13853" y="6748"/>
                    <a:pt x="19841" y="4786"/>
                    <a:pt x="25726" y="2825"/>
                  </a:cubicBezTo>
                  <a:cubicBezTo>
                    <a:pt x="28203" y="141"/>
                    <a:pt x="31197" y="-582"/>
                    <a:pt x="34501" y="450"/>
                  </a:cubicBezTo>
                  <a:cubicBezTo>
                    <a:pt x="37391" y="1999"/>
                    <a:pt x="39972" y="4167"/>
                    <a:pt x="42347" y="6645"/>
                  </a:cubicBezTo>
                  <a:cubicBezTo>
                    <a:pt x="44515" y="9122"/>
                    <a:pt x="46579" y="11703"/>
                    <a:pt x="48541" y="14284"/>
                  </a:cubicBezTo>
                  <a:cubicBezTo>
                    <a:pt x="55974" y="23266"/>
                    <a:pt x="65781" y="18207"/>
                    <a:pt x="74453" y="19343"/>
                  </a:cubicBezTo>
                  <a:cubicBezTo>
                    <a:pt x="76002" y="19549"/>
                    <a:pt x="77654" y="19756"/>
                    <a:pt x="79202" y="19962"/>
                  </a:cubicBezTo>
                  <a:cubicBezTo>
                    <a:pt x="95307" y="16349"/>
                    <a:pt x="105321" y="29150"/>
                    <a:pt x="117400" y="36583"/>
                  </a:cubicBezTo>
                  <a:cubicBezTo>
                    <a:pt x="126175" y="42777"/>
                    <a:pt x="133298" y="49591"/>
                    <a:pt x="124730" y="61876"/>
                  </a:cubicBezTo>
                  <a:cubicBezTo>
                    <a:pt x="122149" y="62083"/>
                    <a:pt x="119774" y="61670"/>
                    <a:pt x="117400" y="60637"/>
                  </a:cubicBezTo>
                  <a:cubicBezTo>
                    <a:pt x="112238" y="56508"/>
                    <a:pt x="107076" y="56611"/>
                    <a:pt x="102018" y="60741"/>
                  </a:cubicBezTo>
                  <a:cubicBezTo>
                    <a:pt x="92416" y="63012"/>
                    <a:pt x="82919" y="68174"/>
                    <a:pt x="73111" y="61876"/>
                  </a:cubicBezTo>
                  <a:cubicBezTo>
                    <a:pt x="62168" y="54856"/>
                    <a:pt x="50296" y="52378"/>
                    <a:pt x="37804" y="50314"/>
                  </a:cubicBezTo>
                  <a:cubicBezTo>
                    <a:pt x="23971" y="47939"/>
                    <a:pt x="13750" y="36790"/>
                    <a:pt x="2600" y="28118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C2AB7DF6-5C58-440E-B674-16C9DCE925CF}"/>
                </a:ext>
              </a:extLst>
            </p:cNvPr>
            <p:cNvSpPr/>
            <p:nvPr/>
          </p:nvSpPr>
          <p:spPr>
            <a:xfrm>
              <a:off x="5921055" y="1016504"/>
              <a:ext cx="91426" cy="106505"/>
            </a:xfrm>
            <a:custGeom>
              <a:avLst/>
              <a:gdLst>
                <a:gd name="connsiteX0" fmla="*/ 68859 w 91426"/>
                <a:gd name="connsiteY0" fmla="*/ 1011 h 106505"/>
                <a:gd name="connsiteX1" fmla="*/ 82796 w 91426"/>
                <a:gd name="connsiteY1" fmla="*/ 2663 h 106505"/>
                <a:gd name="connsiteX2" fmla="*/ 91261 w 91426"/>
                <a:gd name="connsiteY2" fmla="*/ 6896 h 106505"/>
                <a:gd name="connsiteX3" fmla="*/ 83932 w 91426"/>
                <a:gd name="connsiteY3" fmla="*/ 42513 h 106505"/>
                <a:gd name="connsiteX4" fmla="*/ 83932 w 91426"/>
                <a:gd name="connsiteY4" fmla="*/ 42616 h 106505"/>
                <a:gd name="connsiteX5" fmla="*/ 46044 w 91426"/>
                <a:gd name="connsiteY5" fmla="*/ 51597 h 106505"/>
                <a:gd name="connsiteX6" fmla="*/ 18892 w 91426"/>
                <a:gd name="connsiteY6" fmla="*/ 99809 h 106505"/>
                <a:gd name="connsiteX7" fmla="*/ 0 w 91426"/>
                <a:gd name="connsiteY7" fmla="*/ 92892 h 106505"/>
                <a:gd name="connsiteX8" fmla="*/ 45734 w 91426"/>
                <a:gd name="connsiteY8" fmla="*/ 17529 h 106505"/>
                <a:gd name="connsiteX9" fmla="*/ 68859 w 91426"/>
                <a:gd name="connsiteY9" fmla="*/ 1011 h 106505"/>
                <a:gd name="connsiteX10" fmla="*/ 68859 w 91426"/>
                <a:gd name="connsiteY10" fmla="*/ 1011 h 106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26" h="106505">
                  <a:moveTo>
                    <a:pt x="68859" y="1011"/>
                  </a:moveTo>
                  <a:cubicBezTo>
                    <a:pt x="73401" y="2354"/>
                    <a:pt x="77841" y="6793"/>
                    <a:pt x="82796" y="2663"/>
                  </a:cubicBezTo>
                  <a:cubicBezTo>
                    <a:pt x="88371" y="-1982"/>
                    <a:pt x="92294" y="-537"/>
                    <a:pt x="91261" y="6896"/>
                  </a:cubicBezTo>
                  <a:cubicBezTo>
                    <a:pt x="89713" y="18871"/>
                    <a:pt x="86512" y="30640"/>
                    <a:pt x="83932" y="42513"/>
                  </a:cubicBezTo>
                  <a:lnTo>
                    <a:pt x="83932" y="42616"/>
                  </a:lnTo>
                  <a:cubicBezTo>
                    <a:pt x="72782" y="52940"/>
                    <a:pt x="56987" y="40241"/>
                    <a:pt x="46044" y="51597"/>
                  </a:cubicBezTo>
                  <a:cubicBezTo>
                    <a:pt x="37062" y="67702"/>
                    <a:pt x="28390" y="84014"/>
                    <a:pt x="18892" y="99809"/>
                  </a:cubicBezTo>
                  <a:cubicBezTo>
                    <a:pt x="12285" y="110752"/>
                    <a:pt x="5988" y="108171"/>
                    <a:pt x="0" y="92892"/>
                  </a:cubicBezTo>
                  <a:cubicBezTo>
                    <a:pt x="5781" y="60889"/>
                    <a:pt x="25087" y="38693"/>
                    <a:pt x="45734" y="17529"/>
                  </a:cubicBezTo>
                  <a:cubicBezTo>
                    <a:pt x="53580" y="12471"/>
                    <a:pt x="64729" y="12677"/>
                    <a:pt x="68859" y="1011"/>
                  </a:cubicBezTo>
                  <a:lnTo>
                    <a:pt x="68859" y="1011"/>
                  </a:lnTo>
                  <a:close/>
                </a:path>
              </a:pathLst>
            </a:custGeom>
            <a:solidFill>
              <a:srgbClr val="69C3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10CC273D-C7AE-407D-A283-1683B215E8EA}"/>
                </a:ext>
              </a:extLst>
            </p:cNvPr>
            <p:cNvSpPr/>
            <p:nvPr/>
          </p:nvSpPr>
          <p:spPr>
            <a:xfrm>
              <a:off x="6923278" y="1210934"/>
              <a:ext cx="75362" cy="116291"/>
            </a:xfrm>
            <a:custGeom>
              <a:avLst/>
              <a:gdLst>
                <a:gd name="connsiteX0" fmla="*/ 60703 w 75362"/>
                <a:gd name="connsiteY0" fmla="*/ 116292 h 116291"/>
                <a:gd name="connsiteX1" fmla="*/ 41604 w 75362"/>
                <a:gd name="connsiteY1" fmla="*/ 91205 h 116291"/>
                <a:gd name="connsiteX2" fmla="*/ 28597 w 75362"/>
                <a:gd name="connsiteY2" fmla="*/ 50633 h 116291"/>
                <a:gd name="connsiteX3" fmla="*/ 19099 w 75362"/>
                <a:gd name="connsiteY3" fmla="*/ 26269 h 116291"/>
                <a:gd name="connsiteX4" fmla="*/ 0 w 75362"/>
                <a:gd name="connsiteY4" fmla="*/ 7170 h 116291"/>
                <a:gd name="connsiteX5" fmla="*/ 31281 w 75362"/>
                <a:gd name="connsiteY5" fmla="*/ 6964 h 116291"/>
                <a:gd name="connsiteX6" fmla="*/ 75363 w 75362"/>
                <a:gd name="connsiteY6" fmla="*/ 58272 h 116291"/>
                <a:gd name="connsiteX7" fmla="*/ 67414 w 75362"/>
                <a:gd name="connsiteY7" fmla="*/ 107723 h 116291"/>
                <a:gd name="connsiteX8" fmla="*/ 60703 w 75362"/>
                <a:gd name="connsiteY8" fmla="*/ 116292 h 11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62" h="116291">
                  <a:moveTo>
                    <a:pt x="60703" y="116292"/>
                  </a:moveTo>
                  <a:cubicBezTo>
                    <a:pt x="54406" y="107723"/>
                    <a:pt x="49450" y="97296"/>
                    <a:pt x="41604" y="91205"/>
                  </a:cubicBezTo>
                  <a:cubicBezTo>
                    <a:pt x="27667" y="80468"/>
                    <a:pt x="19202" y="70454"/>
                    <a:pt x="28597" y="50633"/>
                  </a:cubicBezTo>
                  <a:cubicBezTo>
                    <a:pt x="33139" y="41032"/>
                    <a:pt x="27564" y="31534"/>
                    <a:pt x="19099" y="26269"/>
                  </a:cubicBezTo>
                  <a:cubicBezTo>
                    <a:pt x="11356" y="21314"/>
                    <a:pt x="3510" y="16875"/>
                    <a:pt x="0" y="7170"/>
                  </a:cubicBezTo>
                  <a:cubicBezTo>
                    <a:pt x="10324" y="-3463"/>
                    <a:pt x="20751" y="-1192"/>
                    <a:pt x="31281" y="6964"/>
                  </a:cubicBezTo>
                  <a:cubicBezTo>
                    <a:pt x="51205" y="18630"/>
                    <a:pt x="65968" y="35767"/>
                    <a:pt x="75363" y="58272"/>
                  </a:cubicBezTo>
                  <a:cubicBezTo>
                    <a:pt x="73092" y="74790"/>
                    <a:pt x="70511" y="91308"/>
                    <a:pt x="67414" y="107723"/>
                  </a:cubicBezTo>
                  <a:cubicBezTo>
                    <a:pt x="65865" y="111336"/>
                    <a:pt x="63594" y="114124"/>
                    <a:pt x="60703" y="116292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7158502F-C8D1-4406-8742-F15B9C96F3F6}"/>
                </a:ext>
              </a:extLst>
            </p:cNvPr>
            <p:cNvSpPr/>
            <p:nvPr/>
          </p:nvSpPr>
          <p:spPr>
            <a:xfrm>
              <a:off x="6609103" y="1068025"/>
              <a:ext cx="169334" cy="44084"/>
            </a:xfrm>
            <a:custGeom>
              <a:avLst/>
              <a:gdLst>
                <a:gd name="connsiteX0" fmla="*/ 169334 w 169334"/>
                <a:gd name="connsiteY0" fmla="*/ 32493 h 44084"/>
                <a:gd name="connsiteX1" fmla="*/ 162004 w 169334"/>
                <a:gd name="connsiteY1" fmla="*/ 43952 h 44084"/>
                <a:gd name="connsiteX2" fmla="*/ 115238 w 169334"/>
                <a:gd name="connsiteY2" fmla="*/ 41474 h 44084"/>
                <a:gd name="connsiteX3" fmla="*/ 99959 w 169334"/>
                <a:gd name="connsiteY3" fmla="*/ 33009 h 44084"/>
                <a:gd name="connsiteX4" fmla="*/ 99959 w 169334"/>
                <a:gd name="connsiteY4" fmla="*/ 33009 h 44084"/>
                <a:gd name="connsiteX5" fmla="*/ 3123 w 169334"/>
                <a:gd name="connsiteY5" fmla="*/ 19279 h 44084"/>
                <a:gd name="connsiteX6" fmla="*/ 1265 w 169334"/>
                <a:gd name="connsiteY6" fmla="*/ 6993 h 44084"/>
                <a:gd name="connsiteX7" fmla="*/ 26867 w 169334"/>
                <a:gd name="connsiteY7" fmla="*/ 180 h 44084"/>
                <a:gd name="connsiteX8" fmla="*/ 86332 w 169334"/>
                <a:gd name="connsiteY8" fmla="*/ 2141 h 44084"/>
                <a:gd name="connsiteX9" fmla="*/ 153023 w 169334"/>
                <a:gd name="connsiteY9" fmla="*/ 25679 h 44084"/>
                <a:gd name="connsiteX10" fmla="*/ 169025 w 169334"/>
                <a:gd name="connsiteY10" fmla="*/ 32493 h 44084"/>
                <a:gd name="connsiteX11" fmla="*/ 169334 w 169334"/>
                <a:gd name="connsiteY11" fmla="*/ 32493 h 4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9334" h="44084">
                  <a:moveTo>
                    <a:pt x="169334" y="32493"/>
                  </a:moveTo>
                  <a:cubicBezTo>
                    <a:pt x="168199" y="37448"/>
                    <a:pt x="167476" y="45191"/>
                    <a:pt x="162004" y="43952"/>
                  </a:cubicBezTo>
                  <a:cubicBezTo>
                    <a:pt x="146416" y="40442"/>
                    <a:pt x="130827" y="42094"/>
                    <a:pt x="115238" y="41474"/>
                  </a:cubicBezTo>
                  <a:cubicBezTo>
                    <a:pt x="111315" y="36106"/>
                    <a:pt x="104088" y="37861"/>
                    <a:pt x="99959" y="33009"/>
                  </a:cubicBezTo>
                  <a:lnTo>
                    <a:pt x="99959" y="33009"/>
                  </a:lnTo>
                  <a:cubicBezTo>
                    <a:pt x="68162" y="24440"/>
                    <a:pt x="33578" y="39100"/>
                    <a:pt x="3123" y="19279"/>
                  </a:cubicBezTo>
                  <a:cubicBezTo>
                    <a:pt x="-284" y="15665"/>
                    <a:pt x="-903" y="11639"/>
                    <a:pt x="1265" y="6993"/>
                  </a:cubicBezTo>
                  <a:cubicBezTo>
                    <a:pt x="9317" y="2657"/>
                    <a:pt x="17783" y="1006"/>
                    <a:pt x="26867" y="180"/>
                  </a:cubicBezTo>
                  <a:cubicBezTo>
                    <a:pt x="46792" y="-1575"/>
                    <a:pt x="66304" y="10297"/>
                    <a:pt x="86332" y="2141"/>
                  </a:cubicBezTo>
                  <a:cubicBezTo>
                    <a:pt x="106979" y="15252"/>
                    <a:pt x="133511" y="8748"/>
                    <a:pt x="153023" y="25679"/>
                  </a:cubicBezTo>
                  <a:cubicBezTo>
                    <a:pt x="157772" y="29602"/>
                    <a:pt x="164276" y="28570"/>
                    <a:pt x="169025" y="32493"/>
                  </a:cubicBezTo>
                  <a:lnTo>
                    <a:pt x="169334" y="32493"/>
                  </a:ln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A1B7A20B-1A60-4AE2-BF5C-2FDB399C51F2}"/>
                </a:ext>
              </a:extLst>
            </p:cNvPr>
            <p:cNvSpPr/>
            <p:nvPr/>
          </p:nvSpPr>
          <p:spPr>
            <a:xfrm>
              <a:off x="6456958" y="1734280"/>
              <a:ext cx="117288" cy="55718"/>
            </a:xfrm>
            <a:custGeom>
              <a:avLst/>
              <a:gdLst>
                <a:gd name="connsiteX0" fmla="*/ 0 w 117288"/>
                <a:gd name="connsiteY0" fmla="*/ 26437 h 55718"/>
                <a:gd name="connsiteX1" fmla="*/ 20751 w 117288"/>
                <a:gd name="connsiteY1" fmla="*/ 8 h 55718"/>
                <a:gd name="connsiteX2" fmla="*/ 42843 w 117288"/>
                <a:gd name="connsiteY2" fmla="*/ 16217 h 55718"/>
                <a:gd name="connsiteX3" fmla="*/ 68962 w 117288"/>
                <a:gd name="connsiteY3" fmla="*/ 18797 h 55718"/>
                <a:gd name="connsiteX4" fmla="*/ 99107 w 117288"/>
                <a:gd name="connsiteY4" fmla="*/ 18694 h 55718"/>
                <a:gd name="connsiteX5" fmla="*/ 99107 w 117288"/>
                <a:gd name="connsiteY5" fmla="*/ 18694 h 55718"/>
                <a:gd name="connsiteX6" fmla="*/ 117277 w 117288"/>
                <a:gd name="connsiteY6" fmla="*/ 35419 h 55718"/>
                <a:gd name="connsiteX7" fmla="*/ 91674 w 117288"/>
                <a:gd name="connsiteY7" fmla="*/ 52453 h 55718"/>
                <a:gd name="connsiteX8" fmla="*/ 91674 w 117288"/>
                <a:gd name="connsiteY8" fmla="*/ 52453 h 55718"/>
                <a:gd name="connsiteX9" fmla="*/ 74950 w 117288"/>
                <a:gd name="connsiteY9" fmla="*/ 53175 h 55718"/>
                <a:gd name="connsiteX10" fmla="*/ 0 w 117288"/>
                <a:gd name="connsiteY10" fmla="*/ 26437 h 5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288" h="55718">
                  <a:moveTo>
                    <a:pt x="0" y="26437"/>
                  </a:moveTo>
                  <a:cubicBezTo>
                    <a:pt x="7227" y="17249"/>
                    <a:pt x="17344" y="10848"/>
                    <a:pt x="20751" y="8"/>
                  </a:cubicBezTo>
                  <a:cubicBezTo>
                    <a:pt x="33655" y="-405"/>
                    <a:pt x="33758" y="14668"/>
                    <a:pt x="42843" y="16217"/>
                  </a:cubicBezTo>
                  <a:cubicBezTo>
                    <a:pt x="51412" y="17662"/>
                    <a:pt x="60187" y="18488"/>
                    <a:pt x="68962" y="18797"/>
                  </a:cubicBezTo>
                  <a:cubicBezTo>
                    <a:pt x="78976" y="19210"/>
                    <a:pt x="89093" y="18694"/>
                    <a:pt x="99107" y="18694"/>
                  </a:cubicBezTo>
                  <a:lnTo>
                    <a:pt x="99107" y="18694"/>
                  </a:lnTo>
                  <a:cubicBezTo>
                    <a:pt x="106540" y="22617"/>
                    <a:pt x="117690" y="22514"/>
                    <a:pt x="117277" y="35419"/>
                  </a:cubicBezTo>
                  <a:cubicBezTo>
                    <a:pt x="116658" y="54311"/>
                    <a:pt x="97972" y="42748"/>
                    <a:pt x="91674" y="52453"/>
                  </a:cubicBezTo>
                  <a:lnTo>
                    <a:pt x="91674" y="52453"/>
                  </a:lnTo>
                  <a:cubicBezTo>
                    <a:pt x="86306" y="56892"/>
                    <a:pt x="80628" y="56479"/>
                    <a:pt x="74950" y="53175"/>
                  </a:cubicBezTo>
                  <a:cubicBezTo>
                    <a:pt x="49037" y="47291"/>
                    <a:pt x="21473" y="47084"/>
                    <a:pt x="0" y="26437"/>
                  </a:cubicBezTo>
                  <a:close/>
                </a:path>
              </a:pathLst>
            </a:custGeom>
            <a:solidFill>
              <a:srgbClr val="5DBFC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D3A1376A-84F2-4B41-916C-B192663681BF}"/>
                </a:ext>
              </a:extLst>
            </p:cNvPr>
            <p:cNvSpPr/>
            <p:nvPr/>
          </p:nvSpPr>
          <p:spPr>
            <a:xfrm>
              <a:off x="6624924" y="1711370"/>
              <a:ext cx="123058" cy="59051"/>
            </a:xfrm>
            <a:custGeom>
              <a:avLst/>
              <a:gdLst>
                <a:gd name="connsiteX0" fmla="*/ 91881 w 123058"/>
                <a:gd name="connsiteY0" fmla="*/ 0 h 59051"/>
                <a:gd name="connsiteX1" fmla="*/ 123058 w 123058"/>
                <a:gd name="connsiteY1" fmla="*/ 42637 h 59051"/>
                <a:gd name="connsiteX2" fmla="*/ 99314 w 123058"/>
                <a:gd name="connsiteY2" fmla="*/ 58329 h 59051"/>
                <a:gd name="connsiteX3" fmla="*/ 69685 w 123058"/>
                <a:gd name="connsiteY3" fmla="*/ 59051 h 59051"/>
                <a:gd name="connsiteX4" fmla="*/ 8465 w 123058"/>
                <a:gd name="connsiteY4" fmla="*/ 40572 h 59051"/>
                <a:gd name="connsiteX5" fmla="*/ 0 w 123058"/>
                <a:gd name="connsiteY5" fmla="*/ 33345 h 59051"/>
                <a:gd name="connsiteX6" fmla="*/ 41088 w 123058"/>
                <a:gd name="connsiteY6" fmla="*/ 23022 h 59051"/>
                <a:gd name="connsiteX7" fmla="*/ 91881 w 123058"/>
                <a:gd name="connsiteY7" fmla="*/ 0 h 5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058" h="59051">
                  <a:moveTo>
                    <a:pt x="91881" y="0"/>
                  </a:moveTo>
                  <a:cubicBezTo>
                    <a:pt x="99417" y="16621"/>
                    <a:pt x="113560" y="27564"/>
                    <a:pt x="123058" y="42637"/>
                  </a:cubicBezTo>
                  <a:cubicBezTo>
                    <a:pt x="118000" y="53064"/>
                    <a:pt x="110463" y="58535"/>
                    <a:pt x="99314" y="58329"/>
                  </a:cubicBezTo>
                  <a:cubicBezTo>
                    <a:pt x="89403" y="58122"/>
                    <a:pt x="79596" y="58742"/>
                    <a:pt x="69685" y="59051"/>
                  </a:cubicBezTo>
                  <a:cubicBezTo>
                    <a:pt x="48212" y="57090"/>
                    <a:pt x="29732" y="43256"/>
                    <a:pt x="8465" y="40572"/>
                  </a:cubicBezTo>
                  <a:cubicBezTo>
                    <a:pt x="5059" y="39023"/>
                    <a:pt x="2271" y="36546"/>
                    <a:pt x="0" y="33345"/>
                  </a:cubicBezTo>
                  <a:cubicBezTo>
                    <a:pt x="11769" y="20957"/>
                    <a:pt x="27048" y="20647"/>
                    <a:pt x="41088" y="23022"/>
                  </a:cubicBezTo>
                  <a:cubicBezTo>
                    <a:pt x="63078" y="26532"/>
                    <a:pt x="79492" y="19821"/>
                    <a:pt x="91881" y="0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5FE0FD6E-D64D-41D8-BD47-D2AD19CD8BB8}"/>
                </a:ext>
              </a:extLst>
            </p:cNvPr>
            <p:cNvSpPr/>
            <p:nvPr/>
          </p:nvSpPr>
          <p:spPr>
            <a:xfrm>
              <a:off x="5552500" y="1217279"/>
              <a:ext cx="108192" cy="59642"/>
            </a:xfrm>
            <a:custGeom>
              <a:avLst/>
              <a:gdLst>
                <a:gd name="connsiteX0" fmla="*/ 46044 w 108192"/>
                <a:gd name="connsiteY0" fmla="*/ 0 h 59642"/>
                <a:gd name="connsiteX1" fmla="*/ 66175 w 108192"/>
                <a:gd name="connsiteY1" fmla="*/ 9085 h 59642"/>
                <a:gd name="connsiteX2" fmla="*/ 108192 w 108192"/>
                <a:gd name="connsiteY2" fmla="*/ 8878 h 59642"/>
                <a:gd name="connsiteX3" fmla="*/ 105818 w 108192"/>
                <a:gd name="connsiteY3" fmla="*/ 12079 h 59642"/>
                <a:gd name="connsiteX4" fmla="*/ 78047 w 108192"/>
                <a:gd name="connsiteY4" fmla="*/ 20338 h 59642"/>
                <a:gd name="connsiteX5" fmla="*/ 68446 w 108192"/>
                <a:gd name="connsiteY5" fmla="*/ 50380 h 59642"/>
                <a:gd name="connsiteX6" fmla="*/ 56780 w 108192"/>
                <a:gd name="connsiteY6" fmla="*/ 57709 h 59642"/>
                <a:gd name="connsiteX7" fmla="*/ 9085 w 108192"/>
                <a:gd name="connsiteY7" fmla="*/ 59568 h 59642"/>
                <a:gd name="connsiteX8" fmla="*/ 8672 w 108192"/>
                <a:gd name="connsiteY8" fmla="*/ 58948 h 59642"/>
                <a:gd name="connsiteX9" fmla="*/ 0 w 108192"/>
                <a:gd name="connsiteY9" fmla="*/ 16518 h 59642"/>
                <a:gd name="connsiteX10" fmla="*/ 46044 w 108192"/>
                <a:gd name="connsiteY10" fmla="*/ 0 h 5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192" h="59642">
                  <a:moveTo>
                    <a:pt x="46044" y="0"/>
                  </a:moveTo>
                  <a:cubicBezTo>
                    <a:pt x="50999" y="7640"/>
                    <a:pt x="58226" y="9188"/>
                    <a:pt x="66175" y="9085"/>
                  </a:cubicBezTo>
                  <a:cubicBezTo>
                    <a:pt x="80215" y="8878"/>
                    <a:pt x="94152" y="8878"/>
                    <a:pt x="108192" y="8878"/>
                  </a:cubicBezTo>
                  <a:cubicBezTo>
                    <a:pt x="107366" y="9911"/>
                    <a:pt x="106747" y="11150"/>
                    <a:pt x="105818" y="12079"/>
                  </a:cubicBezTo>
                  <a:cubicBezTo>
                    <a:pt x="97868" y="21267"/>
                    <a:pt x="84138" y="12388"/>
                    <a:pt x="78047" y="20338"/>
                  </a:cubicBezTo>
                  <a:cubicBezTo>
                    <a:pt x="72266" y="27977"/>
                    <a:pt x="71543" y="40262"/>
                    <a:pt x="68446" y="50380"/>
                  </a:cubicBezTo>
                  <a:cubicBezTo>
                    <a:pt x="66588" y="56471"/>
                    <a:pt x="60910" y="60084"/>
                    <a:pt x="56780" y="57709"/>
                  </a:cubicBezTo>
                  <a:cubicBezTo>
                    <a:pt x="40262" y="48315"/>
                    <a:pt x="24983" y="60703"/>
                    <a:pt x="9085" y="59568"/>
                  </a:cubicBezTo>
                  <a:lnTo>
                    <a:pt x="8672" y="58948"/>
                  </a:lnTo>
                  <a:cubicBezTo>
                    <a:pt x="8362" y="44185"/>
                    <a:pt x="12388" y="28390"/>
                    <a:pt x="0" y="16518"/>
                  </a:cubicBezTo>
                  <a:cubicBezTo>
                    <a:pt x="14350" y="7433"/>
                    <a:pt x="29216" y="413"/>
                    <a:pt x="46044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8AAF66A0-FB2F-400D-9FA1-AF7139B0C770}"/>
                </a:ext>
              </a:extLst>
            </p:cNvPr>
            <p:cNvSpPr/>
            <p:nvPr/>
          </p:nvSpPr>
          <p:spPr>
            <a:xfrm>
              <a:off x="6984394" y="1269310"/>
              <a:ext cx="56013" cy="96044"/>
            </a:xfrm>
            <a:custGeom>
              <a:avLst/>
              <a:gdLst>
                <a:gd name="connsiteX0" fmla="*/ 0 w 56013"/>
                <a:gd name="connsiteY0" fmla="*/ 49141 h 96044"/>
                <a:gd name="connsiteX1" fmla="*/ 0 w 56013"/>
                <a:gd name="connsiteY1" fmla="*/ 25396 h 96044"/>
                <a:gd name="connsiteX2" fmla="*/ 14143 w 56013"/>
                <a:gd name="connsiteY2" fmla="*/ 0 h 96044"/>
                <a:gd name="connsiteX3" fmla="*/ 14763 w 56013"/>
                <a:gd name="connsiteY3" fmla="*/ 516 h 96044"/>
                <a:gd name="connsiteX4" fmla="*/ 22093 w 56013"/>
                <a:gd name="connsiteY4" fmla="*/ 7640 h 96044"/>
                <a:gd name="connsiteX5" fmla="*/ 46457 w 56013"/>
                <a:gd name="connsiteY5" fmla="*/ 56264 h 96044"/>
                <a:gd name="connsiteX6" fmla="*/ 52547 w 56013"/>
                <a:gd name="connsiteY6" fmla="*/ 65865 h 96044"/>
                <a:gd name="connsiteX7" fmla="*/ 54612 w 56013"/>
                <a:gd name="connsiteY7" fmla="*/ 72472 h 96044"/>
                <a:gd name="connsiteX8" fmla="*/ 30558 w 56013"/>
                <a:gd name="connsiteY8" fmla="*/ 90952 h 96044"/>
                <a:gd name="connsiteX9" fmla="*/ 30558 w 56013"/>
                <a:gd name="connsiteY9" fmla="*/ 90952 h 96044"/>
                <a:gd name="connsiteX10" fmla="*/ 0 w 56013"/>
                <a:gd name="connsiteY10" fmla="*/ 49141 h 9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013" h="96044">
                  <a:moveTo>
                    <a:pt x="0" y="49141"/>
                  </a:moveTo>
                  <a:cubicBezTo>
                    <a:pt x="0" y="41191"/>
                    <a:pt x="0" y="33242"/>
                    <a:pt x="0" y="25396"/>
                  </a:cubicBezTo>
                  <a:cubicBezTo>
                    <a:pt x="0" y="13730"/>
                    <a:pt x="4233" y="5059"/>
                    <a:pt x="14143" y="0"/>
                  </a:cubicBezTo>
                  <a:cubicBezTo>
                    <a:pt x="14143" y="0"/>
                    <a:pt x="14763" y="516"/>
                    <a:pt x="14763" y="516"/>
                  </a:cubicBezTo>
                  <a:cubicBezTo>
                    <a:pt x="17860" y="2168"/>
                    <a:pt x="20234" y="4542"/>
                    <a:pt x="22093" y="7640"/>
                  </a:cubicBezTo>
                  <a:cubicBezTo>
                    <a:pt x="30248" y="23848"/>
                    <a:pt x="38301" y="40056"/>
                    <a:pt x="46457" y="56264"/>
                  </a:cubicBezTo>
                  <a:cubicBezTo>
                    <a:pt x="48315" y="59568"/>
                    <a:pt x="50380" y="62768"/>
                    <a:pt x="52547" y="65865"/>
                  </a:cubicBezTo>
                  <a:cubicBezTo>
                    <a:pt x="53890" y="67827"/>
                    <a:pt x="54612" y="70098"/>
                    <a:pt x="54612" y="72472"/>
                  </a:cubicBezTo>
                  <a:cubicBezTo>
                    <a:pt x="60290" y="99830"/>
                    <a:pt x="48005" y="99417"/>
                    <a:pt x="30558" y="90952"/>
                  </a:cubicBezTo>
                  <a:lnTo>
                    <a:pt x="30558" y="90952"/>
                  </a:lnTo>
                  <a:cubicBezTo>
                    <a:pt x="17654" y="79389"/>
                    <a:pt x="11150" y="62252"/>
                    <a:pt x="0" y="49141"/>
                  </a:cubicBezTo>
                  <a:close/>
                </a:path>
              </a:pathLst>
            </a:custGeom>
            <a:solidFill>
              <a:srgbClr val="65C1C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55AFF31C-B39C-4128-B427-16C46B8C2A72}"/>
                </a:ext>
              </a:extLst>
            </p:cNvPr>
            <p:cNvSpPr/>
            <p:nvPr/>
          </p:nvSpPr>
          <p:spPr>
            <a:xfrm>
              <a:off x="6762183" y="1686426"/>
              <a:ext cx="76647" cy="59631"/>
            </a:xfrm>
            <a:custGeom>
              <a:avLst/>
              <a:gdLst>
                <a:gd name="connsiteX0" fmla="*/ 9234 w 76647"/>
                <a:gd name="connsiteY0" fmla="*/ 59632 h 59631"/>
                <a:gd name="connsiteX1" fmla="*/ 2317 w 76647"/>
                <a:gd name="connsiteY1" fmla="*/ 18027 h 59631"/>
                <a:gd name="connsiteX2" fmla="*/ 9750 w 76647"/>
                <a:gd name="connsiteY2" fmla="*/ 10078 h 59631"/>
                <a:gd name="connsiteX3" fmla="*/ 24410 w 76647"/>
                <a:gd name="connsiteY3" fmla="*/ 8426 h 59631"/>
                <a:gd name="connsiteX4" fmla="*/ 59407 w 76647"/>
                <a:gd name="connsiteY4" fmla="*/ 2129 h 59631"/>
                <a:gd name="connsiteX5" fmla="*/ 76648 w 76647"/>
                <a:gd name="connsiteY5" fmla="*/ 15550 h 59631"/>
                <a:gd name="connsiteX6" fmla="*/ 20074 w 76647"/>
                <a:gd name="connsiteY6" fmla="*/ 56225 h 59631"/>
                <a:gd name="connsiteX7" fmla="*/ 9234 w 76647"/>
                <a:gd name="connsiteY7" fmla="*/ 59632 h 5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647" h="59631">
                  <a:moveTo>
                    <a:pt x="9234" y="59632"/>
                  </a:moveTo>
                  <a:cubicBezTo>
                    <a:pt x="-3464" y="47863"/>
                    <a:pt x="-161" y="32687"/>
                    <a:pt x="2317" y="18027"/>
                  </a:cubicBezTo>
                  <a:cubicBezTo>
                    <a:pt x="2833" y="14930"/>
                    <a:pt x="6653" y="11214"/>
                    <a:pt x="9750" y="10078"/>
                  </a:cubicBezTo>
                  <a:cubicBezTo>
                    <a:pt x="14293" y="8426"/>
                    <a:pt x="19867" y="7291"/>
                    <a:pt x="24410" y="8426"/>
                  </a:cubicBezTo>
                  <a:cubicBezTo>
                    <a:pt x="37108" y="11730"/>
                    <a:pt x="47741" y="9355"/>
                    <a:pt x="59407" y="2129"/>
                  </a:cubicBezTo>
                  <a:cubicBezTo>
                    <a:pt x="69008" y="-3859"/>
                    <a:pt x="75718" y="3471"/>
                    <a:pt x="76648" y="15550"/>
                  </a:cubicBezTo>
                  <a:cubicBezTo>
                    <a:pt x="57445" y="28454"/>
                    <a:pt x="35662" y="37023"/>
                    <a:pt x="20074" y="56225"/>
                  </a:cubicBezTo>
                  <a:cubicBezTo>
                    <a:pt x="17906" y="58806"/>
                    <a:pt x="12950" y="58599"/>
                    <a:pt x="9234" y="59632"/>
                  </a:cubicBezTo>
                  <a:close/>
                </a:path>
              </a:pathLst>
            </a:custGeom>
            <a:solidFill>
              <a:srgbClr val="7BC9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37E47085-0DBD-4E01-B989-91403A4651AA}"/>
                </a:ext>
              </a:extLst>
            </p:cNvPr>
            <p:cNvSpPr/>
            <p:nvPr/>
          </p:nvSpPr>
          <p:spPr>
            <a:xfrm>
              <a:off x="6395222" y="1076393"/>
              <a:ext cx="125922" cy="61255"/>
            </a:xfrm>
            <a:custGeom>
              <a:avLst/>
              <a:gdLst>
                <a:gd name="connsiteX0" fmla="*/ 0 w 125922"/>
                <a:gd name="connsiteY0" fmla="*/ 41365 h 61255"/>
                <a:gd name="connsiteX1" fmla="*/ 15382 w 125922"/>
                <a:gd name="connsiteY1" fmla="*/ 24538 h 61255"/>
                <a:gd name="connsiteX2" fmla="*/ 15382 w 125922"/>
                <a:gd name="connsiteY2" fmla="*/ 24538 h 61255"/>
                <a:gd name="connsiteX3" fmla="*/ 24777 w 125922"/>
                <a:gd name="connsiteY3" fmla="*/ 23402 h 61255"/>
                <a:gd name="connsiteX4" fmla="*/ 28803 w 125922"/>
                <a:gd name="connsiteY4" fmla="*/ 23402 h 61255"/>
                <a:gd name="connsiteX5" fmla="*/ 61219 w 125922"/>
                <a:gd name="connsiteY5" fmla="*/ 16382 h 61255"/>
                <a:gd name="connsiteX6" fmla="*/ 115006 w 125922"/>
                <a:gd name="connsiteY6" fmla="*/ 174 h 61255"/>
                <a:gd name="connsiteX7" fmla="*/ 123678 w 125922"/>
                <a:gd name="connsiteY7" fmla="*/ 23608 h 61255"/>
                <a:gd name="connsiteX8" fmla="*/ 78770 w 125922"/>
                <a:gd name="connsiteY8" fmla="*/ 58812 h 61255"/>
                <a:gd name="connsiteX9" fmla="*/ 68962 w 125922"/>
                <a:gd name="connsiteY9" fmla="*/ 61187 h 61255"/>
                <a:gd name="connsiteX10" fmla="*/ 3407 w 125922"/>
                <a:gd name="connsiteY10" fmla="*/ 45391 h 61255"/>
                <a:gd name="connsiteX11" fmla="*/ 0 w 125922"/>
                <a:gd name="connsiteY11" fmla="*/ 41365 h 6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922" h="61255">
                  <a:moveTo>
                    <a:pt x="0" y="41365"/>
                  </a:moveTo>
                  <a:cubicBezTo>
                    <a:pt x="5162" y="35790"/>
                    <a:pt x="10220" y="30112"/>
                    <a:pt x="15382" y="24538"/>
                  </a:cubicBezTo>
                  <a:lnTo>
                    <a:pt x="15382" y="24538"/>
                  </a:lnTo>
                  <a:cubicBezTo>
                    <a:pt x="18273" y="22060"/>
                    <a:pt x="21473" y="21647"/>
                    <a:pt x="24777" y="23402"/>
                  </a:cubicBezTo>
                  <a:cubicBezTo>
                    <a:pt x="26119" y="22679"/>
                    <a:pt x="27461" y="22679"/>
                    <a:pt x="28803" y="23402"/>
                  </a:cubicBezTo>
                  <a:cubicBezTo>
                    <a:pt x="38920" y="17001"/>
                    <a:pt x="51618" y="25054"/>
                    <a:pt x="61219" y="16382"/>
                  </a:cubicBezTo>
                  <a:cubicBezTo>
                    <a:pt x="78357" y="7710"/>
                    <a:pt x="95288" y="-1375"/>
                    <a:pt x="115006" y="174"/>
                  </a:cubicBezTo>
                  <a:cubicBezTo>
                    <a:pt x="123987" y="5232"/>
                    <a:pt x="129149" y="12046"/>
                    <a:pt x="123678" y="23608"/>
                  </a:cubicBezTo>
                  <a:cubicBezTo>
                    <a:pt x="109225" y="36100"/>
                    <a:pt x="88784" y="39610"/>
                    <a:pt x="78770" y="58812"/>
                  </a:cubicBezTo>
                  <a:cubicBezTo>
                    <a:pt x="75776" y="60774"/>
                    <a:pt x="72472" y="61496"/>
                    <a:pt x="68962" y="61187"/>
                  </a:cubicBezTo>
                  <a:cubicBezTo>
                    <a:pt x="50483" y="39610"/>
                    <a:pt x="24983" y="52308"/>
                    <a:pt x="3407" y="45391"/>
                  </a:cubicBezTo>
                  <a:cubicBezTo>
                    <a:pt x="2271" y="44153"/>
                    <a:pt x="1136" y="42810"/>
                    <a:pt x="0" y="41365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9497349D-2F8F-44F1-B0FA-4BCD9C07933E}"/>
                </a:ext>
              </a:extLst>
            </p:cNvPr>
            <p:cNvSpPr/>
            <p:nvPr/>
          </p:nvSpPr>
          <p:spPr>
            <a:xfrm>
              <a:off x="6608628" y="1744466"/>
              <a:ext cx="85877" cy="46190"/>
            </a:xfrm>
            <a:custGeom>
              <a:avLst/>
              <a:gdLst>
                <a:gd name="connsiteX0" fmla="*/ 24038 w 85877"/>
                <a:gd name="connsiteY0" fmla="*/ 249 h 46190"/>
                <a:gd name="connsiteX1" fmla="*/ 85877 w 85877"/>
                <a:gd name="connsiteY1" fmla="*/ 25852 h 46190"/>
                <a:gd name="connsiteX2" fmla="*/ 85567 w 85877"/>
                <a:gd name="connsiteY2" fmla="*/ 25646 h 46190"/>
                <a:gd name="connsiteX3" fmla="*/ 77412 w 85877"/>
                <a:gd name="connsiteY3" fmla="*/ 33182 h 46190"/>
                <a:gd name="connsiteX4" fmla="*/ 24348 w 85877"/>
                <a:gd name="connsiteY4" fmla="*/ 42267 h 46190"/>
                <a:gd name="connsiteX5" fmla="*/ 500 w 85877"/>
                <a:gd name="connsiteY5" fmla="*/ 42370 h 46190"/>
                <a:gd name="connsiteX6" fmla="*/ 397 w 85877"/>
                <a:gd name="connsiteY6" fmla="*/ 42473 h 46190"/>
                <a:gd name="connsiteX7" fmla="*/ 24038 w 85877"/>
                <a:gd name="connsiteY7" fmla="*/ 249 h 46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877" h="46190">
                  <a:moveTo>
                    <a:pt x="24038" y="249"/>
                  </a:moveTo>
                  <a:cubicBezTo>
                    <a:pt x="48299" y="-1712"/>
                    <a:pt x="68533" y="7992"/>
                    <a:pt x="85877" y="25852"/>
                  </a:cubicBezTo>
                  <a:cubicBezTo>
                    <a:pt x="85877" y="25852"/>
                    <a:pt x="85567" y="25646"/>
                    <a:pt x="85567" y="25646"/>
                  </a:cubicBezTo>
                  <a:cubicBezTo>
                    <a:pt x="82057" y="27194"/>
                    <a:pt x="80199" y="30704"/>
                    <a:pt x="77412" y="33182"/>
                  </a:cubicBezTo>
                  <a:cubicBezTo>
                    <a:pt x="59758" y="36176"/>
                    <a:pt x="42002" y="39273"/>
                    <a:pt x="24348" y="42267"/>
                  </a:cubicBezTo>
                  <a:cubicBezTo>
                    <a:pt x="16399" y="47635"/>
                    <a:pt x="8450" y="47326"/>
                    <a:pt x="500" y="42370"/>
                  </a:cubicBezTo>
                  <a:lnTo>
                    <a:pt x="397" y="42473"/>
                  </a:lnTo>
                  <a:cubicBezTo>
                    <a:pt x="-2700" y="21103"/>
                    <a:pt x="12992" y="12225"/>
                    <a:pt x="24038" y="249"/>
                  </a:cubicBezTo>
                  <a:close/>
                </a:path>
              </a:pathLst>
            </a:custGeom>
            <a:solidFill>
              <a:srgbClr val="75C6C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C2FEBE00-FF2F-4D07-8E3E-54C4688F458A}"/>
                </a:ext>
              </a:extLst>
            </p:cNvPr>
            <p:cNvSpPr/>
            <p:nvPr/>
          </p:nvSpPr>
          <p:spPr>
            <a:xfrm>
              <a:off x="5432436" y="1367901"/>
              <a:ext cx="36855" cy="95937"/>
            </a:xfrm>
            <a:custGeom>
              <a:avLst/>
              <a:gdLst>
                <a:gd name="connsiteX0" fmla="*/ 36856 w 36855"/>
                <a:gd name="connsiteY0" fmla="*/ 92707 h 95937"/>
                <a:gd name="connsiteX1" fmla="*/ 21886 w 36855"/>
                <a:gd name="connsiteY1" fmla="*/ 95804 h 95937"/>
                <a:gd name="connsiteX2" fmla="*/ 5368 w 36855"/>
                <a:gd name="connsiteY2" fmla="*/ 77634 h 95937"/>
                <a:gd name="connsiteX3" fmla="*/ 0 w 36855"/>
                <a:gd name="connsiteY3" fmla="*/ 9911 h 95937"/>
                <a:gd name="connsiteX4" fmla="*/ 5884 w 36855"/>
                <a:gd name="connsiteY4" fmla="*/ 0 h 95937"/>
                <a:gd name="connsiteX5" fmla="*/ 32520 w 36855"/>
                <a:gd name="connsiteY5" fmla="*/ 38507 h 95937"/>
                <a:gd name="connsiteX6" fmla="*/ 33552 w 36855"/>
                <a:gd name="connsiteY6" fmla="*/ 57400 h 95937"/>
                <a:gd name="connsiteX7" fmla="*/ 36856 w 36855"/>
                <a:gd name="connsiteY7" fmla="*/ 92707 h 95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855" h="95937">
                  <a:moveTo>
                    <a:pt x="36856" y="92707"/>
                  </a:moveTo>
                  <a:cubicBezTo>
                    <a:pt x="31900" y="93739"/>
                    <a:pt x="26945" y="95391"/>
                    <a:pt x="21886" y="95804"/>
                  </a:cubicBezTo>
                  <a:cubicBezTo>
                    <a:pt x="8156" y="96939"/>
                    <a:pt x="2374" y="90848"/>
                    <a:pt x="5368" y="77634"/>
                  </a:cubicBezTo>
                  <a:cubicBezTo>
                    <a:pt x="10633" y="54303"/>
                    <a:pt x="10737" y="31590"/>
                    <a:pt x="0" y="9911"/>
                  </a:cubicBezTo>
                  <a:cubicBezTo>
                    <a:pt x="1961" y="6607"/>
                    <a:pt x="3923" y="3304"/>
                    <a:pt x="5884" y="0"/>
                  </a:cubicBezTo>
                  <a:cubicBezTo>
                    <a:pt x="16828" y="11046"/>
                    <a:pt x="17034" y="30352"/>
                    <a:pt x="32520" y="38507"/>
                  </a:cubicBezTo>
                  <a:cubicBezTo>
                    <a:pt x="38404" y="41604"/>
                    <a:pt x="36752" y="51205"/>
                    <a:pt x="33552" y="57400"/>
                  </a:cubicBezTo>
                  <a:cubicBezTo>
                    <a:pt x="27048" y="70304"/>
                    <a:pt x="31694" y="81454"/>
                    <a:pt x="36856" y="92707"/>
                  </a:cubicBezTo>
                  <a:close/>
                </a:path>
              </a:pathLst>
            </a:custGeom>
            <a:solidFill>
              <a:srgbClr val="9BD4D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BD6854E8-6EB1-45E0-AD87-2305BF033850}"/>
                </a:ext>
              </a:extLst>
            </p:cNvPr>
            <p:cNvSpPr/>
            <p:nvPr/>
          </p:nvSpPr>
          <p:spPr>
            <a:xfrm>
              <a:off x="6869905" y="1155884"/>
              <a:ext cx="84550" cy="62220"/>
            </a:xfrm>
            <a:custGeom>
              <a:avLst/>
              <a:gdLst>
                <a:gd name="connsiteX0" fmla="*/ 84551 w 84550"/>
                <a:gd name="connsiteY0" fmla="*/ 62014 h 62220"/>
                <a:gd name="connsiteX1" fmla="*/ 53270 w 84550"/>
                <a:gd name="connsiteY1" fmla="*/ 62221 h 62220"/>
                <a:gd name="connsiteX2" fmla="*/ 27564 w 84550"/>
                <a:gd name="connsiteY2" fmla="*/ 37857 h 62220"/>
                <a:gd name="connsiteX3" fmla="*/ 0 w 84550"/>
                <a:gd name="connsiteY3" fmla="*/ 3686 h 62220"/>
                <a:gd name="connsiteX4" fmla="*/ 2994 w 84550"/>
                <a:gd name="connsiteY4" fmla="*/ 279 h 62220"/>
                <a:gd name="connsiteX5" fmla="*/ 14866 w 84550"/>
                <a:gd name="connsiteY5" fmla="*/ 3892 h 62220"/>
                <a:gd name="connsiteX6" fmla="*/ 77015 w 84550"/>
                <a:gd name="connsiteY6" fmla="*/ 43845 h 62220"/>
                <a:gd name="connsiteX7" fmla="*/ 82796 w 84550"/>
                <a:gd name="connsiteY7" fmla="*/ 53859 h 62220"/>
                <a:gd name="connsiteX8" fmla="*/ 84551 w 84550"/>
                <a:gd name="connsiteY8" fmla="*/ 62014 h 62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50" h="62220">
                  <a:moveTo>
                    <a:pt x="84551" y="62014"/>
                  </a:moveTo>
                  <a:cubicBezTo>
                    <a:pt x="74124" y="62118"/>
                    <a:pt x="63697" y="62118"/>
                    <a:pt x="53270" y="62221"/>
                  </a:cubicBezTo>
                  <a:cubicBezTo>
                    <a:pt x="44702" y="54168"/>
                    <a:pt x="35823" y="46426"/>
                    <a:pt x="27564" y="37857"/>
                  </a:cubicBezTo>
                  <a:cubicBezTo>
                    <a:pt x="17550" y="27327"/>
                    <a:pt x="6091" y="18035"/>
                    <a:pt x="0" y="3686"/>
                  </a:cubicBezTo>
                  <a:cubicBezTo>
                    <a:pt x="1032" y="2550"/>
                    <a:pt x="1962" y="1414"/>
                    <a:pt x="2994" y="279"/>
                  </a:cubicBezTo>
                  <a:cubicBezTo>
                    <a:pt x="7433" y="-341"/>
                    <a:pt x="11666" y="-237"/>
                    <a:pt x="14866" y="3892"/>
                  </a:cubicBezTo>
                  <a:cubicBezTo>
                    <a:pt x="35617" y="17210"/>
                    <a:pt x="56264" y="30527"/>
                    <a:pt x="77015" y="43845"/>
                  </a:cubicBezTo>
                  <a:cubicBezTo>
                    <a:pt x="78254" y="47664"/>
                    <a:pt x="80628" y="50762"/>
                    <a:pt x="82796" y="53859"/>
                  </a:cubicBezTo>
                  <a:cubicBezTo>
                    <a:pt x="83415" y="56543"/>
                    <a:pt x="84035" y="59227"/>
                    <a:pt x="84551" y="62014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946B7BBF-8E91-4739-A4CF-F8E0BB74189C}"/>
                </a:ext>
              </a:extLst>
            </p:cNvPr>
            <p:cNvSpPr/>
            <p:nvPr/>
          </p:nvSpPr>
          <p:spPr>
            <a:xfrm>
              <a:off x="6510228" y="1068102"/>
              <a:ext cx="100242" cy="45299"/>
            </a:xfrm>
            <a:custGeom>
              <a:avLst/>
              <a:gdLst>
                <a:gd name="connsiteX0" fmla="*/ 7536 w 100242"/>
                <a:gd name="connsiteY0" fmla="*/ 32829 h 45299"/>
                <a:gd name="connsiteX1" fmla="*/ 0 w 100242"/>
                <a:gd name="connsiteY1" fmla="*/ 8362 h 45299"/>
                <a:gd name="connsiteX2" fmla="*/ 4955 w 100242"/>
                <a:gd name="connsiteY2" fmla="*/ 6401 h 45299"/>
                <a:gd name="connsiteX3" fmla="*/ 83828 w 100242"/>
                <a:gd name="connsiteY3" fmla="*/ 0 h 45299"/>
                <a:gd name="connsiteX4" fmla="*/ 91881 w 100242"/>
                <a:gd name="connsiteY4" fmla="*/ 929 h 45299"/>
                <a:gd name="connsiteX5" fmla="*/ 100036 w 100242"/>
                <a:gd name="connsiteY5" fmla="*/ 7227 h 45299"/>
                <a:gd name="connsiteX6" fmla="*/ 100243 w 100242"/>
                <a:gd name="connsiteY6" fmla="*/ 6814 h 45299"/>
                <a:gd name="connsiteX7" fmla="*/ 99417 w 100242"/>
                <a:gd name="connsiteY7" fmla="*/ 16105 h 45299"/>
                <a:gd name="connsiteX8" fmla="*/ 98385 w 100242"/>
                <a:gd name="connsiteY8" fmla="*/ 20544 h 45299"/>
                <a:gd name="connsiteX9" fmla="*/ 92707 w 100242"/>
                <a:gd name="connsiteY9" fmla="*/ 27048 h 45299"/>
                <a:gd name="connsiteX10" fmla="*/ 88784 w 100242"/>
                <a:gd name="connsiteY10" fmla="*/ 28390 h 45299"/>
                <a:gd name="connsiteX11" fmla="*/ 84861 w 100242"/>
                <a:gd name="connsiteY11" fmla="*/ 28597 h 45299"/>
                <a:gd name="connsiteX12" fmla="*/ 80938 w 100242"/>
                <a:gd name="connsiteY12" fmla="*/ 28287 h 45299"/>
                <a:gd name="connsiteX13" fmla="*/ 77221 w 100242"/>
                <a:gd name="connsiteY13" fmla="*/ 28287 h 45299"/>
                <a:gd name="connsiteX14" fmla="*/ 73401 w 100242"/>
                <a:gd name="connsiteY14" fmla="*/ 28493 h 45299"/>
                <a:gd name="connsiteX15" fmla="*/ 69685 w 100242"/>
                <a:gd name="connsiteY15" fmla="*/ 29319 h 45299"/>
                <a:gd name="connsiteX16" fmla="*/ 62355 w 100242"/>
                <a:gd name="connsiteY16" fmla="*/ 31074 h 45299"/>
                <a:gd name="connsiteX17" fmla="*/ 55128 w 100242"/>
                <a:gd name="connsiteY17" fmla="*/ 32933 h 45299"/>
                <a:gd name="connsiteX18" fmla="*/ 48212 w 100242"/>
                <a:gd name="connsiteY18" fmla="*/ 36236 h 45299"/>
                <a:gd name="connsiteX19" fmla="*/ 41191 w 100242"/>
                <a:gd name="connsiteY19" fmla="*/ 40262 h 45299"/>
                <a:gd name="connsiteX20" fmla="*/ 29629 w 100242"/>
                <a:gd name="connsiteY20" fmla="*/ 45114 h 45299"/>
                <a:gd name="connsiteX21" fmla="*/ 20957 w 100242"/>
                <a:gd name="connsiteY21" fmla="*/ 44495 h 45299"/>
                <a:gd name="connsiteX22" fmla="*/ 9807 w 100242"/>
                <a:gd name="connsiteY22" fmla="*/ 36959 h 45299"/>
                <a:gd name="connsiteX23" fmla="*/ 7536 w 100242"/>
                <a:gd name="connsiteY23" fmla="*/ 32829 h 4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242" h="45299">
                  <a:moveTo>
                    <a:pt x="7536" y="32829"/>
                  </a:moveTo>
                  <a:cubicBezTo>
                    <a:pt x="7949" y="23641"/>
                    <a:pt x="3200" y="16311"/>
                    <a:pt x="0" y="8362"/>
                  </a:cubicBezTo>
                  <a:cubicBezTo>
                    <a:pt x="1342" y="6917"/>
                    <a:pt x="3097" y="6297"/>
                    <a:pt x="4955" y="6401"/>
                  </a:cubicBezTo>
                  <a:cubicBezTo>
                    <a:pt x="30868" y="-1342"/>
                    <a:pt x="58019" y="9291"/>
                    <a:pt x="83828" y="0"/>
                  </a:cubicBezTo>
                  <a:cubicBezTo>
                    <a:pt x="86512" y="310"/>
                    <a:pt x="89197" y="619"/>
                    <a:pt x="91881" y="929"/>
                  </a:cubicBezTo>
                  <a:cubicBezTo>
                    <a:pt x="94565" y="3097"/>
                    <a:pt x="97249" y="5162"/>
                    <a:pt x="100036" y="7227"/>
                  </a:cubicBezTo>
                  <a:cubicBezTo>
                    <a:pt x="100036" y="7227"/>
                    <a:pt x="100243" y="6814"/>
                    <a:pt x="100243" y="6814"/>
                  </a:cubicBezTo>
                  <a:cubicBezTo>
                    <a:pt x="99933" y="9911"/>
                    <a:pt x="99624" y="13008"/>
                    <a:pt x="99417" y="16105"/>
                  </a:cubicBezTo>
                  <a:cubicBezTo>
                    <a:pt x="99107" y="17550"/>
                    <a:pt x="98694" y="19099"/>
                    <a:pt x="98385" y="20544"/>
                  </a:cubicBezTo>
                  <a:cubicBezTo>
                    <a:pt x="96939" y="23125"/>
                    <a:pt x="94978" y="25293"/>
                    <a:pt x="92707" y="27048"/>
                  </a:cubicBezTo>
                  <a:cubicBezTo>
                    <a:pt x="91468" y="27461"/>
                    <a:pt x="90126" y="27977"/>
                    <a:pt x="88784" y="28390"/>
                  </a:cubicBezTo>
                  <a:cubicBezTo>
                    <a:pt x="87442" y="28493"/>
                    <a:pt x="86099" y="28493"/>
                    <a:pt x="84861" y="28597"/>
                  </a:cubicBezTo>
                  <a:cubicBezTo>
                    <a:pt x="83519" y="28493"/>
                    <a:pt x="82280" y="28287"/>
                    <a:pt x="80938" y="28287"/>
                  </a:cubicBezTo>
                  <a:cubicBezTo>
                    <a:pt x="81041" y="28390"/>
                    <a:pt x="77221" y="28287"/>
                    <a:pt x="77221" y="28287"/>
                  </a:cubicBezTo>
                  <a:cubicBezTo>
                    <a:pt x="77221" y="28287"/>
                    <a:pt x="73401" y="28390"/>
                    <a:pt x="73401" y="28493"/>
                  </a:cubicBezTo>
                  <a:cubicBezTo>
                    <a:pt x="73401" y="28597"/>
                    <a:pt x="69685" y="29216"/>
                    <a:pt x="69685" y="29319"/>
                  </a:cubicBezTo>
                  <a:cubicBezTo>
                    <a:pt x="67310" y="30145"/>
                    <a:pt x="64833" y="30661"/>
                    <a:pt x="62355" y="31074"/>
                  </a:cubicBezTo>
                  <a:cubicBezTo>
                    <a:pt x="59981" y="31797"/>
                    <a:pt x="57503" y="32313"/>
                    <a:pt x="55128" y="32933"/>
                  </a:cubicBezTo>
                  <a:cubicBezTo>
                    <a:pt x="52754" y="33965"/>
                    <a:pt x="50483" y="34997"/>
                    <a:pt x="48212" y="36236"/>
                  </a:cubicBezTo>
                  <a:cubicBezTo>
                    <a:pt x="45940" y="37785"/>
                    <a:pt x="43566" y="39024"/>
                    <a:pt x="41191" y="40262"/>
                  </a:cubicBezTo>
                  <a:cubicBezTo>
                    <a:pt x="37475" y="42327"/>
                    <a:pt x="33655" y="44082"/>
                    <a:pt x="29629" y="45114"/>
                  </a:cubicBezTo>
                  <a:cubicBezTo>
                    <a:pt x="26738" y="45527"/>
                    <a:pt x="23848" y="45218"/>
                    <a:pt x="20957" y="44495"/>
                  </a:cubicBezTo>
                  <a:cubicBezTo>
                    <a:pt x="16724" y="42843"/>
                    <a:pt x="13008" y="40366"/>
                    <a:pt x="9807" y="36959"/>
                  </a:cubicBezTo>
                  <a:cubicBezTo>
                    <a:pt x="8982" y="35617"/>
                    <a:pt x="8259" y="34275"/>
                    <a:pt x="7536" y="32829"/>
                  </a:cubicBezTo>
                  <a:close/>
                </a:path>
              </a:pathLst>
            </a:custGeom>
            <a:solidFill>
              <a:srgbClr val="6CC3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04972B90-7D51-4E70-8A54-FC4F03F2F414}"/>
                </a:ext>
              </a:extLst>
            </p:cNvPr>
            <p:cNvSpPr/>
            <p:nvPr/>
          </p:nvSpPr>
          <p:spPr>
            <a:xfrm>
              <a:off x="6788329" y="1113576"/>
              <a:ext cx="84133" cy="46303"/>
            </a:xfrm>
            <a:custGeom>
              <a:avLst/>
              <a:gdLst>
                <a:gd name="connsiteX0" fmla="*/ 81575 w 84133"/>
                <a:gd name="connsiteY0" fmla="*/ 45890 h 46303"/>
                <a:gd name="connsiteX1" fmla="*/ 8794 w 84133"/>
                <a:gd name="connsiteY1" fmla="*/ 28031 h 46303"/>
                <a:gd name="connsiteX2" fmla="*/ 4870 w 84133"/>
                <a:gd name="connsiteY2" fmla="*/ 4183 h 46303"/>
                <a:gd name="connsiteX3" fmla="*/ 28821 w 84133"/>
                <a:gd name="connsiteY3" fmla="*/ 2634 h 46303"/>
                <a:gd name="connsiteX4" fmla="*/ 73729 w 84133"/>
                <a:gd name="connsiteY4" fmla="*/ 29373 h 46303"/>
                <a:gd name="connsiteX5" fmla="*/ 81472 w 84133"/>
                <a:gd name="connsiteY5" fmla="*/ 37528 h 46303"/>
                <a:gd name="connsiteX6" fmla="*/ 81472 w 84133"/>
                <a:gd name="connsiteY6" fmla="*/ 37528 h 46303"/>
                <a:gd name="connsiteX7" fmla="*/ 83743 w 84133"/>
                <a:gd name="connsiteY7" fmla="*/ 43413 h 46303"/>
                <a:gd name="connsiteX8" fmla="*/ 81266 w 84133"/>
                <a:gd name="connsiteY8" fmla="*/ 46303 h 46303"/>
                <a:gd name="connsiteX9" fmla="*/ 81575 w 84133"/>
                <a:gd name="connsiteY9" fmla="*/ 45890 h 4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133" h="46303">
                  <a:moveTo>
                    <a:pt x="81575" y="45890"/>
                  </a:moveTo>
                  <a:cubicBezTo>
                    <a:pt x="57108" y="41348"/>
                    <a:pt x="34809" y="26482"/>
                    <a:pt x="8794" y="28031"/>
                  </a:cubicBezTo>
                  <a:cubicBezTo>
                    <a:pt x="-1530" y="28650"/>
                    <a:pt x="-2666" y="19875"/>
                    <a:pt x="4870" y="4183"/>
                  </a:cubicBezTo>
                  <a:cubicBezTo>
                    <a:pt x="12510" y="-2115"/>
                    <a:pt x="20666" y="-153"/>
                    <a:pt x="28821" y="2634"/>
                  </a:cubicBezTo>
                  <a:cubicBezTo>
                    <a:pt x="45133" y="8828"/>
                    <a:pt x="60412" y="17191"/>
                    <a:pt x="73729" y="29373"/>
                  </a:cubicBezTo>
                  <a:cubicBezTo>
                    <a:pt x="76104" y="32263"/>
                    <a:pt x="78582" y="35257"/>
                    <a:pt x="81472" y="37528"/>
                  </a:cubicBezTo>
                  <a:lnTo>
                    <a:pt x="81472" y="37528"/>
                  </a:lnTo>
                  <a:cubicBezTo>
                    <a:pt x="83950" y="39593"/>
                    <a:pt x="84673" y="41555"/>
                    <a:pt x="83743" y="43413"/>
                  </a:cubicBezTo>
                  <a:cubicBezTo>
                    <a:pt x="82917" y="45271"/>
                    <a:pt x="82092" y="46303"/>
                    <a:pt x="81266" y="46303"/>
                  </a:cubicBezTo>
                  <a:lnTo>
                    <a:pt x="81575" y="45890"/>
                  </a:lnTo>
                  <a:close/>
                </a:path>
              </a:pathLst>
            </a:custGeom>
            <a:solidFill>
              <a:srgbClr val="89CDD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6651D46D-957D-40ED-9491-3A9EEDB03560}"/>
                </a:ext>
              </a:extLst>
            </p:cNvPr>
            <p:cNvSpPr/>
            <p:nvPr/>
          </p:nvSpPr>
          <p:spPr>
            <a:xfrm>
              <a:off x="6548529" y="1744715"/>
              <a:ext cx="84138" cy="47315"/>
            </a:xfrm>
            <a:custGeom>
              <a:avLst/>
              <a:gdLst>
                <a:gd name="connsiteX0" fmla="*/ 84138 w 84138"/>
                <a:gd name="connsiteY0" fmla="*/ 0 h 47315"/>
                <a:gd name="connsiteX1" fmla="*/ 78666 w 84138"/>
                <a:gd name="connsiteY1" fmla="*/ 13834 h 47315"/>
                <a:gd name="connsiteX2" fmla="*/ 60497 w 84138"/>
                <a:gd name="connsiteY2" fmla="*/ 42327 h 47315"/>
                <a:gd name="connsiteX3" fmla="*/ 0 w 84138"/>
                <a:gd name="connsiteY3" fmla="*/ 42121 h 47315"/>
                <a:gd name="connsiteX4" fmla="*/ 4749 w 84138"/>
                <a:gd name="connsiteY4" fmla="*/ 36339 h 47315"/>
                <a:gd name="connsiteX5" fmla="*/ 7536 w 84138"/>
                <a:gd name="connsiteY5" fmla="*/ 8259 h 47315"/>
                <a:gd name="connsiteX6" fmla="*/ 30661 w 84138"/>
                <a:gd name="connsiteY6" fmla="*/ 13318 h 47315"/>
                <a:gd name="connsiteX7" fmla="*/ 33346 w 84138"/>
                <a:gd name="connsiteY7" fmla="*/ 20854 h 47315"/>
                <a:gd name="connsiteX8" fmla="*/ 56987 w 84138"/>
                <a:gd name="connsiteY8" fmla="*/ 23641 h 47315"/>
                <a:gd name="connsiteX9" fmla="*/ 76395 w 84138"/>
                <a:gd name="connsiteY9" fmla="*/ 0 h 47315"/>
                <a:gd name="connsiteX10" fmla="*/ 84138 w 84138"/>
                <a:gd name="connsiteY10" fmla="*/ 0 h 4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138" h="47315">
                  <a:moveTo>
                    <a:pt x="84138" y="0"/>
                  </a:moveTo>
                  <a:cubicBezTo>
                    <a:pt x="82383" y="4749"/>
                    <a:pt x="81764" y="10943"/>
                    <a:pt x="78666" y="13834"/>
                  </a:cubicBezTo>
                  <a:cubicBezTo>
                    <a:pt x="70201" y="21680"/>
                    <a:pt x="65452" y="31900"/>
                    <a:pt x="60497" y="42327"/>
                  </a:cubicBezTo>
                  <a:cubicBezTo>
                    <a:pt x="40262" y="52754"/>
                    <a:pt x="20131" y="43876"/>
                    <a:pt x="0" y="42121"/>
                  </a:cubicBezTo>
                  <a:cubicBezTo>
                    <a:pt x="1549" y="40159"/>
                    <a:pt x="2787" y="37578"/>
                    <a:pt x="4749" y="36339"/>
                  </a:cubicBezTo>
                  <a:cubicBezTo>
                    <a:pt x="21989" y="25396"/>
                    <a:pt x="21989" y="25396"/>
                    <a:pt x="7536" y="8259"/>
                  </a:cubicBezTo>
                  <a:cubicBezTo>
                    <a:pt x="24777" y="1755"/>
                    <a:pt x="24880" y="1652"/>
                    <a:pt x="30661" y="13318"/>
                  </a:cubicBezTo>
                  <a:cubicBezTo>
                    <a:pt x="31900" y="15692"/>
                    <a:pt x="32003" y="18583"/>
                    <a:pt x="33346" y="20854"/>
                  </a:cubicBezTo>
                  <a:cubicBezTo>
                    <a:pt x="40262" y="33036"/>
                    <a:pt x="49347" y="34378"/>
                    <a:pt x="56987" y="23641"/>
                  </a:cubicBezTo>
                  <a:cubicBezTo>
                    <a:pt x="62974" y="15176"/>
                    <a:pt x="66072" y="4129"/>
                    <a:pt x="76395" y="0"/>
                  </a:cubicBezTo>
                  <a:cubicBezTo>
                    <a:pt x="78976" y="0"/>
                    <a:pt x="81557" y="0"/>
                    <a:pt x="84138" y="0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7DAAF148-F07A-45C1-AA5F-91D3CE2AD395}"/>
                </a:ext>
              </a:extLst>
            </p:cNvPr>
            <p:cNvSpPr/>
            <p:nvPr/>
          </p:nvSpPr>
          <p:spPr>
            <a:xfrm>
              <a:off x="7014976" y="1341782"/>
              <a:ext cx="46433" cy="64403"/>
            </a:xfrm>
            <a:custGeom>
              <a:avLst/>
              <a:gdLst>
                <a:gd name="connsiteX0" fmla="*/ 80 w 46433"/>
                <a:gd name="connsiteY0" fmla="*/ 18479 h 64403"/>
                <a:gd name="connsiteX1" fmla="*/ 24134 w 46433"/>
                <a:gd name="connsiteY1" fmla="*/ 0 h 64403"/>
                <a:gd name="connsiteX2" fmla="*/ 46433 w 46433"/>
                <a:gd name="connsiteY2" fmla="*/ 51825 h 64403"/>
                <a:gd name="connsiteX3" fmla="*/ 35593 w 46433"/>
                <a:gd name="connsiteY3" fmla="*/ 62561 h 64403"/>
                <a:gd name="connsiteX4" fmla="*/ 15462 w 46433"/>
                <a:gd name="connsiteY4" fmla="*/ 54819 h 64403"/>
                <a:gd name="connsiteX5" fmla="*/ 80 w 46433"/>
                <a:gd name="connsiteY5" fmla="*/ 18479 h 6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33" h="64403">
                  <a:moveTo>
                    <a:pt x="80" y="18479"/>
                  </a:moveTo>
                  <a:cubicBezTo>
                    <a:pt x="12468" y="19099"/>
                    <a:pt x="22895" y="16724"/>
                    <a:pt x="24134" y="0"/>
                  </a:cubicBezTo>
                  <a:cubicBezTo>
                    <a:pt x="30225" y="17963"/>
                    <a:pt x="44162" y="31900"/>
                    <a:pt x="46433" y="51825"/>
                  </a:cubicBezTo>
                  <a:cubicBezTo>
                    <a:pt x="42820" y="55438"/>
                    <a:pt x="39826" y="60084"/>
                    <a:pt x="35593" y="62561"/>
                  </a:cubicBezTo>
                  <a:cubicBezTo>
                    <a:pt x="28057" y="66897"/>
                    <a:pt x="17424" y="63284"/>
                    <a:pt x="15462" y="54819"/>
                  </a:cubicBezTo>
                  <a:cubicBezTo>
                    <a:pt x="12365" y="41295"/>
                    <a:pt x="-1159" y="33655"/>
                    <a:pt x="80" y="18479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6308C3BD-344A-48D4-91DE-38AC24CC0550}"/>
                </a:ext>
              </a:extLst>
            </p:cNvPr>
            <p:cNvSpPr/>
            <p:nvPr/>
          </p:nvSpPr>
          <p:spPr>
            <a:xfrm>
              <a:off x="6272680" y="1665630"/>
              <a:ext cx="69581" cy="79704"/>
            </a:xfrm>
            <a:custGeom>
              <a:avLst/>
              <a:gdLst>
                <a:gd name="connsiteX0" fmla="*/ 69169 w 69581"/>
                <a:gd name="connsiteY0" fmla="*/ 3826 h 79704"/>
                <a:gd name="connsiteX1" fmla="*/ 66175 w 69581"/>
                <a:gd name="connsiteY1" fmla="*/ 27364 h 79704"/>
                <a:gd name="connsiteX2" fmla="*/ 69582 w 69581"/>
                <a:gd name="connsiteY2" fmla="*/ 37687 h 79704"/>
                <a:gd name="connsiteX3" fmla="*/ 23848 w 69581"/>
                <a:gd name="connsiteY3" fmla="*/ 79705 h 79704"/>
                <a:gd name="connsiteX4" fmla="*/ 516 w 69581"/>
                <a:gd name="connsiteY4" fmla="*/ 71136 h 79704"/>
                <a:gd name="connsiteX5" fmla="*/ 0 w 69581"/>
                <a:gd name="connsiteY5" fmla="*/ 70413 h 79704"/>
                <a:gd name="connsiteX6" fmla="*/ 59051 w 69581"/>
                <a:gd name="connsiteY6" fmla="*/ 6 h 79704"/>
                <a:gd name="connsiteX7" fmla="*/ 69169 w 69581"/>
                <a:gd name="connsiteY7" fmla="*/ 3826 h 7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581" h="79704">
                  <a:moveTo>
                    <a:pt x="69169" y="3826"/>
                  </a:moveTo>
                  <a:cubicBezTo>
                    <a:pt x="68136" y="11672"/>
                    <a:pt x="67310" y="19518"/>
                    <a:pt x="66175" y="27364"/>
                  </a:cubicBezTo>
                  <a:cubicBezTo>
                    <a:pt x="65555" y="31596"/>
                    <a:pt x="66381" y="35106"/>
                    <a:pt x="69582" y="37687"/>
                  </a:cubicBezTo>
                  <a:cubicBezTo>
                    <a:pt x="54509" y="51934"/>
                    <a:pt x="44185" y="72272"/>
                    <a:pt x="23848" y="79705"/>
                  </a:cubicBezTo>
                  <a:cubicBezTo>
                    <a:pt x="15176" y="79705"/>
                    <a:pt x="6607" y="79395"/>
                    <a:pt x="516" y="71136"/>
                  </a:cubicBezTo>
                  <a:lnTo>
                    <a:pt x="0" y="70413"/>
                  </a:lnTo>
                  <a:cubicBezTo>
                    <a:pt x="19305" y="46566"/>
                    <a:pt x="40779" y="24886"/>
                    <a:pt x="59051" y="6"/>
                  </a:cubicBezTo>
                  <a:cubicBezTo>
                    <a:pt x="62871" y="-97"/>
                    <a:pt x="66278" y="1142"/>
                    <a:pt x="69169" y="3826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6141853B-6C2C-4F8A-8AD2-0F4F5E6A8A91}"/>
                </a:ext>
              </a:extLst>
            </p:cNvPr>
            <p:cNvSpPr/>
            <p:nvPr/>
          </p:nvSpPr>
          <p:spPr>
            <a:xfrm>
              <a:off x="5523491" y="1233797"/>
              <a:ext cx="52927" cy="42714"/>
            </a:xfrm>
            <a:custGeom>
              <a:avLst/>
              <a:gdLst>
                <a:gd name="connsiteX0" fmla="*/ 29010 w 52927"/>
                <a:gd name="connsiteY0" fmla="*/ 0 h 42714"/>
                <a:gd name="connsiteX1" fmla="*/ 39746 w 52927"/>
                <a:gd name="connsiteY1" fmla="*/ 1342 h 42714"/>
                <a:gd name="connsiteX2" fmla="*/ 49967 w 52927"/>
                <a:gd name="connsiteY2" fmla="*/ 28287 h 42714"/>
                <a:gd name="connsiteX3" fmla="*/ 37681 w 52927"/>
                <a:gd name="connsiteY3" fmla="*/ 42430 h 42714"/>
                <a:gd name="connsiteX4" fmla="*/ 0 w 52927"/>
                <a:gd name="connsiteY4" fmla="*/ 18170 h 42714"/>
                <a:gd name="connsiteX5" fmla="*/ 29010 w 52927"/>
                <a:gd name="connsiteY5" fmla="*/ 0 h 4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927" h="42714">
                  <a:moveTo>
                    <a:pt x="29010" y="0"/>
                  </a:moveTo>
                  <a:cubicBezTo>
                    <a:pt x="32623" y="413"/>
                    <a:pt x="36339" y="206"/>
                    <a:pt x="39746" y="1342"/>
                  </a:cubicBezTo>
                  <a:cubicBezTo>
                    <a:pt x="52135" y="5781"/>
                    <a:pt x="56367" y="16621"/>
                    <a:pt x="49967" y="28287"/>
                  </a:cubicBezTo>
                  <a:cubicBezTo>
                    <a:pt x="46973" y="33655"/>
                    <a:pt x="41811" y="37681"/>
                    <a:pt x="37681" y="42430"/>
                  </a:cubicBezTo>
                  <a:cubicBezTo>
                    <a:pt x="19615" y="44495"/>
                    <a:pt x="7743" y="35204"/>
                    <a:pt x="0" y="18170"/>
                  </a:cubicBezTo>
                  <a:cubicBezTo>
                    <a:pt x="12182" y="16828"/>
                    <a:pt x="19512" y="6297"/>
                    <a:pt x="29010" y="0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1A21E7B3-8DD2-40D0-B3F2-298D80D3759A}"/>
                </a:ext>
              </a:extLst>
            </p:cNvPr>
            <p:cNvSpPr/>
            <p:nvPr/>
          </p:nvSpPr>
          <p:spPr>
            <a:xfrm>
              <a:off x="6859562" y="1612285"/>
              <a:ext cx="40591" cy="65120"/>
            </a:xfrm>
            <a:custGeom>
              <a:avLst/>
              <a:gdLst>
                <a:gd name="connsiteX0" fmla="*/ 9414 w 40591"/>
                <a:gd name="connsiteY0" fmla="*/ 65120 h 65120"/>
                <a:gd name="connsiteX1" fmla="*/ 845 w 40591"/>
                <a:gd name="connsiteY1" fmla="*/ 56758 h 65120"/>
                <a:gd name="connsiteX2" fmla="*/ 14989 w 40591"/>
                <a:gd name="connsiteY2" fmla="*/ 12160 h 65120"/>
                <a:gd name="connsiteX3" fmla="*/ 27274 w 40591"/>
                <a:gd name="connsiteY3" fmla="*/ 81 h 65120"/>
                <a:gd name="connsiteX4" fmla="*/ 40075 w 40591"/>
                <a:gd name="connsiteY4" fmla="*/ 11334 h 65120"/>
                <a:gd name="connsiteX5" fmla="*/ 40591 w 40591"/>
                <a:gd name="connsiteY5" fmla="*/ 31672 h 65120"/>
                <a:gd name="connsiteX6" fmla="*/ 9414 w 40591"/>
                <a:gd name="connsiteY6" fmla="*/ 65120 h 6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591" h="65120">
                  <a:moveTo>
                    <a:pt x="9414" y="65120"/>
                  </a:moveTo>
                  <a:cubicBezTo>
                    <a:pt x="4665" y="64501"/>
                    <a:pt x="-2458" y="63778"/>
                    <a:pt x="845" y="56758"/>
                  </a:cubicBezTo>
                  <a:cubicBezTo>
                    <a:pt x="7556" y="42512"/>
                    <a:pt x="18292" y="30743"/>
                    <a:pt x="14989" y="12160"/>
                  </a:cubicBezTo>
                  <a:cubicBezTo>
                    <a:pt x="13647" y="4830"/>
                    <a:pt x="20563" y="701"/>
                    <a:pt x="27274" y="81"/>
                  </a:cubicBezTo>
                  <a:cubicBezTo>
                    <a:pt x="34500" y="-641"/>
                    <a:pt x="39249" y="3488"/>
                    <a:pt x="40075" y="11334"/>
                  </a:cubicBezTo>
                  <a:cubicBezTo>
                    <a:pt x="40798" y="18044"/>
                    <a:pt x="40488" y="24858"/>
                    <a:pt x="40591" y="31672"/>
                  </a:cubicBezTo>
                  <a:cubicBezTo>
                    <a:pt x="34500" y="47570"/>
                    <a:pt x="17157" y="50977"/>
                    <a:pt x="9414" y="65120"/>
                  </a:cubicBezTo>
                  <a:close/>
                </a:path>
              </a:pathLst>
            </a:custGeom>
            <a:solidFill>
              <a:srgbClr val="75C6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A8E0E60A-1B97-4089-AF20-6416F75DE872}"/>
                </a:ext>
              </a:extLst>
            </p:cNvPr>
            <p:cNvSpPr/>
            <p:nvPr/>
          </p:nvSpPr>
          <p:spPr>
            <a:xfrm>
              <a:off x="5761451" y="1620093"/>
              <a:ext cx="74846" cy="22833"/>
            </a:xfrm>
            <a:custGeom>
              <a:avLst/>
              <a:gdLst>
                <a:gd name="connsiteX0" fmla="*/ 0 w 74846"/>
                <a:gd name="connsiteY0" fmla="*/ 19527 h 22833"/>
                <a:gd name="connsiteX1" fmla="*/ 22815 w 74846"/>
                <a:gd name="connsiteY1" fmla="*/ 1254 h 22833"/>
                <a:gd name="connsiteX2" fmla="*/ 58432 w 74846"/>
                <a:gd name="connsiteY2" fmla="*/ 1873 h 22833"/>
                <a:gd name="connsiteX3" fmla="*/ 74847 w 74846"/>
                <a:gd name="connsiteY3" fmla="*/ 14881 h 22833"/>
                <a:gd name="connsiteX4" fmla="*/ 50896 w 74846"/>
                <a:gd name="connsiteY4" fmla="*/ 21592 h 22833"/>
                <a:gd name="connsiteX5" fmla="*/ 0 w 74846"/>
                <a:gd name="connsiteY5" fmla="*/ 19527 h 2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846" h="22833">
                  <a:moveTo>
                    <a:pt x="0" y="19527"/>
                  </a:moveTo>
                  <a:cubicBezTo>
                    <a:pt x="1652" y="4454"/>
                    <a:pt x="10220" y="-3185"/>
                    <a:pt x="22815" y="1254"/>
                  </a:cubicBezTo>
                  <a:cubicBezTo>
                    <a:pt x="35204" y="5693"/>
                    <a:pt x="46044" y="5900"/>
                    <a:pt x="58432" y="1873"/>
                  </a:cubicBezTo>
                  <a:cubicBezTo>
                    <a:pt x="66484" y="-707"/>
                    <a:pt x="71440" y="7345"/>
                    <a:pt x="74847" y="14881"/>
                  </a:cubicBezTo>
                  <a:cubicBezTo>
                    <a:pt x="67414" y="19630"/>
                    <a:pt x="59981" y="25412"/>
                    <a:pt x="50896" y="21592"/>
                  </a:cubicBezTo>
                  <a:cubicBezTo>
                    <a:pt x="33965" y="14675"/>
                    <a:pt x="17034" y="16843"/>
                    <a:pt x="0" y="19527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7D6F027F-1F4A-49DA-BCD3-8842A8F5759E}"/>
                </a:ext>
              </a:extLst>
            </p:cNvPr>
            <p:cNvSpPr/>
            <p:nvPr/>
          </p:nvSpPr>
          <p:spPr>
            <a:xfrm>
              <a:off x="6247575" y="1736489"/>
              <a:ext cx="48952" cy="43120"/>
            </a:xfrm>
            <a:custGeom>
              <a:avLst/>
              <a:gdLst>
                <a:gd name="connsiteX0" fmla="*/ 25621 w 48952"/>
                <a:gd name="connsiteY0" fmla="*/ 174 h 43120"/>
                <a:gd name="connsiteX1" fmla="*/ 48953 w 48952"/>
                <a:gd name="connsiteY1" fmla="*/ 8743 h 43120"/>
                <a:gd name="connsiteX2" fmla="*/ 11581 w 48952"/>
                <a:gd name="connsiteY2" fmla="*/ 43120 h 43120"/>
                <a:gd name="connsiteX3" fmla="*/ 1464 w 48952"/>
                <a:gd name="connsiteY3" fmla="*/ 38475 h 43120"/>
                <a:gd name="connsiteX4" fmla="*/ 3528 w 48952"/>
                <a:gd name="connsiteY4" fmla="*/ 28254 h 43120"/>
                <a:gd name="connsiteX5" fmla="*/ 25621 w 48952"/>
                <a:gd name="connsiteY5" fmla="*/ 174 h 43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52" h="43120">
                  <a:moveTo>
                    <a:pt x="25621" y="174"/>
                  </a:moveTo>
                  <a:cubicBezTo>
                    <a:pt x="34396" y="-136"/>
                    <a:pt x="43275" y="-1065"/>
                    <a:pt x="48953" y="8743"/>
                  </a:cubicBezTo>
                  <a:cubicBezTo>
                    <a:pt x="39971" y="24641"/>
                    <a:pt x="28202" y="37029"/>
                    <a:pt x="11581" y="43120"/>
                  </a:cubicBezTo>
                  <a:cubicBezTo>
                    <a:pt x="8174" y="41675"/>
                    <a:pt x="3941" y="41056"/>
                    <a:pt x="1464" y="38475"/>
                  </a:cubicBezTo>
                  <a:cubicBezTo>
                    <a:pt x="-1840" y="35068"/>
                    <a:pt x="1154" y="31248"/>
                    <a:pt x="3528" y="28254"/>
                  </a:cubicBezTo>
                  <a:cubicBezTo>
                    <a:pt x="10858" y="18860"/>
                    <a:pt x="18291" y="9568"/>
                    <a:pt x="25621" y="174"/>
                  </a:cubicBezTo>
                  <a:close/>
                </a:path>
              </a:pathLst>
            </a:custGeom>
            <a:solidFill>
              <a:srgbClr val="68C2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CC9754DD-C283-487B-9907-FF79E0ED9FCC}"/>
                </a:ext>
              </a:extLst>
            </p:cNvPr>
            <p:cNvSpPr/>
            <p:nvPr/>
          </p:nvSpPr>
          <p:spPr>
            <a:xfrm>
              <a:off x="7022695" y="1443058"/>
              <a:ext cx="32652" cy="42556"/>
            </a:xfrm>
            <a:custGeom>
              <a:avLst/>
              <a:gdLst>
                <a:gd name="connsiteX0" fmla="*/ 23331 w 32652"/>
                <a:gd name="connsiteY0" fmla="*/ 42534 h 42556"/>
                <a:gd name="connsiteX1" fmla="*/ 103 w 32652"/>
                <a:gd name="connsiteY1" fmla="*/ 33965 h 42556"/>
                <a:gd name="connsiteX2" fmla="*/ 0 w 32652"/>
                <a:gd name="connsiteY2" fmla="*/ 25706 h 42556"/>
                <a:gd name="connsiteX3" fmla="*/ 31487 w 32652"/>
                <a:gd name="connsiteY3" fmla="*/ 0 h 42556"/>
                <a:gd name="connsiteX4" fmla="*/ 23331 w 32652"/>
                <a:gd name="connsiteY4" fmla="*/ 42534 h 4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52" h="42556">
                  <a:moveTo>
                    <a:pt x="23331" y="42534"/>
                  </a:moveTo>
                  <a:cubicBezTo>
                    <a:pt x="14556" y="42947"/>
                    <a:pt x="7639" y="37681"/>
                    <a:pt x="103" y="33965"/>
                  </a:cubicBezTo>
                  <a:cubicBezTo>
                    <a:pt x="103" y="31178"/>
                    <a:pt x="0" y="28390"/>
                    <a:pt x="0" y="25706"/>
                  </a:cubicBezTo>
                  <a:cubicBezTo>
                    <a:pt x="413" y="2271"/>
                    <a:pt x="16105" y="1445"/>
                    <a:pt x="31487" y="0"/>
                  </a:cubicBezTo>
                  <a:cubicBezTo>
                    <a:pt x="35100" y="15692"/>
                    <a:pt x="29732" y="29216"/>
                    <a:pt x="23331" y="42534"/>
                  </a:cubicBezTo>
                  <a:close/>
                </a:path>
              </a:pathLst>
            </a:custGeom>
            <a:solidFill>
              <a:srgbClr val="6BC3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46B81E94-82D7-416C-A81B-3A4CC0402924}"/>
                </a:ext>
              </a:extLst>
            </p:cNvPr>
            <p:cNvSpPr/>
            <p:nvPr/>
          </p:nvSpPr>
          <p:spPr>
            <a:xfrm>
              <a:off x="6318207" y="992635"/>
              <a:ext cx="39229" cy="41088"/>
            </a:xfrm>
            <a:custGeom>
              <a:avLst/>
              <a:gdLst>
                <a:gd name="connsiteX0" fmla="*/ 39230 w 39229"/>
                <a:gd name="connsiteY0" fmla="*/ 16002 h 41088"/>
                <a:gd name="connsiteX1" fmla="*/ 27977 w 39229"/>
                <a:gd name="connsiteY1" fmla="*/ 26222 h 41088"/>
                <a:gd name="connsiteX2" fmla="*/ 0 w 39229"/>
                <a:gd name="connsiteY2" fmla="*/ 41088 h 41088"/>
                <a:gd name="connsiteX3" fmla="*/ 30661 w 39229"/>
                <a:gd name="connsiteY3" fmla="*/ 0 h 41088"/>
                <a:gd name="connsiteX4" fmla="*/ 39230 w 39229"/>
                <a:gd name="connsiteY4" fmla="*/ 16002 h 4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29" h="41088">
                  <a:moveTo>
                    <a:pt x="39230" y="16002"/>
                  </a:moveTo>
                  <a:cubicBezTo>
                    <a:pt x="35513" y="19512"/>
                    <a:pt x="32210" y="23641"/>
                    <a:pt x="27977" y="26222"/>
                  </a:cubicBezTo>
                  <a:cubicBezTo>
                    <a:pt x="19408" y="31384"/>
                    <a:pt x="10427" y="35617"/>
                    <a:pt x="0" y="41088"/>
                  </a:cubicBezTo>
                  <a:cubicBezTo>
                    <a:pt x="9291" y="15589"/>
                    <a:pt x="13421" y="10220"/>
                    <a:pt x="30661" y="0"/>
                  </a:cubicBezTo>
                  <a:cubicBezTo>
                    <a:pt x="36546" y="3407"/>
                    <a:pt x="38404" y="9291"/>
                    <a:pt x="39230" y="16002"/>
                  </a:cubicBezTo>
                  <a:close/>
                </a:path>
              </a:pathLst>
            </a:custGeom>
            <a:solidFill>
              <a:srgbClr val="6EC4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E7DCE134-FB22-4436-8370-20DF0AE444CE}"/>
                </a:ext>
              </a:extLst>
            </p:cNvPr>
            <p:cNvSpPr/>
            <p:nvPr/>
          </p:nvSpPr>
          <p:spPr>
            <a:xfrm>
              <a:off x="5660899" y="1608403"/>
              <a:ext cx="30581" cy="31140"/>
            </a:xfrm>
            <a:custGeom>
              <a:avLst/>
              <a:gdLst>
                <a:gd name="connsiteX0" fmla="*/ 7330 w 30581"/>
                <a:gd name="connsiteY0" fmla="*/ 27811 h 31140"/>
                <a:gd name="connsiteX1" fmla="*/ 0 w 30581"/>
                <a:gd name="connsiteY1" fmla="*/ 2518 h 31140"/>
                <a:gd name="connsiteX2" fmla="*/ 10737 w 30581"/>
                <a:gd name="connsiteY2" fmla="*/ 659 h 31140"/>
                <a:gd name="connsiteX3" fmla="*/ 30145 w 30581"/>
                <a:gd name="connsiteY3" fmla="*/ 15422 h 31140"/>
                <a:gd name="connsiteX4" fmla="*/ 30455 w 30581"/>
                <a:gd name="connsiteY4" fmla="*/ 27191 h 31140"/>
                <a:gd name="connsiteX5" fmla="*/ 23848 w 30581"/>
                <a:gd name="connsiteY5" fmla="*/ 28430 h 31140"/>
                <a:gd name="connsiteX6" fmla="*/ 7123 w 30581"/>
                <a:gd name="connsiteY6" fmla="*/ 28430 h 31140"/>
                <a:gd name="connsiteX7" fmla="*/ 7330 w 30581"/>
                <a:gd name="connsiteY7" fmla="*/ 27811 h 3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81" h="31140">
                  <a:moveTo>
                    <a:pt x="7330" y="27811"/>
                  </a:moveTo>
                  <a:cubicBezTo>
                    <a:pt x="8052" y="18313"/>
                    <a:pt x="3200" y="10673"/>
                    <a:pt x="0" y="2518"/>
                  </a:cubicBezTo>
                  <a:cubicBezTo>
                    <a:pt x="3510" y="1898"/>
                    <a:pt x="7123" y="1072"/>
                    <a:pt x="10737" y="659"/>
                  </a:cubicBezTo>
                  <a:cubicBezTo>
                    <a:pt x="25087" y="-1199"/>
                    <a:pt x="26945" y="40"/>
                    <a:pt x="30145" y="15422"/>
                  </a:cubicBezTo>
                  <a:cubicBezTo>
                    <a:pt x="30971" y="19139"/>
                    <a:pt x="30352" y="23268"/>
                    <a:pt x="30455" y="27191"/>
                  </a:cubicBezTo>
                  <a:cubicBezTo>
                    <a:pt x="28287" y="27914"/>
                    <a:pt x="26119" y="28327"/>
                    <a:pt x="23848" y="28430"/>
                  </a:cubicBezTo>
                  <a:cubicBezTo>
                    <a:pt x="18273" y="32043"/>
                    <a:pt x="12698" y="32043"/>
                    <a:pt x="7123" y="28430"/>
                  </a:cubicBezTo>
                  <a:lnTo>
                    <a:pt x="7330" y="27811"/>
                  </a:lnTo>
                  <a:close/>
                </a:path>
              </a:pathLst>
            </a:custGeom>
            <a:solidFill>
              <a:srgbClr val="68C2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A51530B3-B974-46C0-9FA6-A2BC83D26A49}"/>
                </a:ext>
              </a:extLst>
            </p:cNvPr>
            <p:cNvSpPr/>
            <p:nvPr/>
          </p:nvSpPr>
          <p:spPr>
            <a:xfrm>
              <a:off x="6515183" y="1068076"/>
              <a:ext cx="78872" cy="7998"/>
            </a:xfrm>
            <a:custGeom>
              <a:avLst/>
              <a:gdLst>
                <a:gd name="connsiteX0" fmla="*/ 78873 w 78872"/>
                <a:gd name="connsiteY0" fmla="*/ 129 h 7998"/>
                <a:gd name="connsiteX1" fmla="*/ 58948 w 78872"/>
                <a:gd name="connsiteY1" fmla="*/ 7975 h 7998"/>
                <a:gd name="connsiteX2" fmla="*/ 0 w 78872"/>
                <a:gd name="connsiteY2" fmla="*/ 6529 h 7998"/>
                <a:gd name="connsiteX3" fmla="*/ 20234 w 78872"/>
                <a:gd name="connsiteY3" fmla="*/ 25 h 7998"/>
                <a:gd name="connsiteX4" fmla="*/ 78873 w 78872"/>
                <a:gd name="connsiteY4" fmla="*/ 129 h 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72" h="7998">
                  <a:moveTo>
                    <a:pt x="78873" y="129"/>
                  </a:moveTo>
                  <a:cubicBezTo>
                    <a:pt x="73711" y="7149"/>
                    <a:pt x="66484" y="8181"/>
                    <a:pt x="58948" y="7975"/>
                  </a:cubicBezTo>
                  <a:cubicBezTo>
                    <a:pt x="39333" y="7562"/>
                    <a:pt x="19718" y="7046"/>
                    <a:pt x="0" y="6529"/>
                  </a:cubicBezTo>
                  <a:cubicBezTo>
                    <a:pt x="5472" y="-181"/>
                    <a:pt x="12801" y="-78"/>
                    <a:pt x="20234" y="25"/>
                  </a:cubicBezTo>
                  <a:cubicBezTo>
                    <a:pt x="39849" y="129"/>
                    <a:pt x="59361" y="25"/>
                    <a:pt x="78873" y="12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509BE25C-47E8-4BD8-BCB3-F26705959DB6}"/>
                </a:ext>
              </a:extLst>
            </p:cNvPr>
            <p:cNvSpPr/>
            <p:nvPr/>
          </p:nvSpPr>
          <p:spPr>
            <a:xfrm>
              <a:off x="7017228" y="1435315"/>
              <a:ext cx="37093" cy="33551"/>
            </a:xfrm>
            <a:custGeom>
              <a:avLst/>
              <a:gdLst>
                <a:gd name="connsiteX0" fmla="*/ 36954 w 37093"/>
                <a:gd name="connsiteY0" fmla="*/ 7846 h 33551"/>
                <a:gd name="connsiteX1" fmla="*/ 5467 w 37093"/>
                <a:gd name="connsiteY1" fmla="*/ 33552 h 33551"/>
                <a:gd name="connsiteX2" fmla="*/ 5880 w 37093"/>
                <a:gd name="connsiteY2" fmla="*/ 13834 h 33551"/>
                <a:gd name="connsiteX3" fmla="*/ 36335 w 37093"/>
                <a:gd name="connsiteY3" fmla="*/ 0 h 33551"/>
                <a:gd name="connsiteX4" fmla="*/ 36954 w 37093"/>
                <a:gd name="connsiteY4" fmla="*/ 7846 h 3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93" h="33551">
                  <a:moveTo>
                    <a:pt x="36954" y="7846"/>
                  </a:moveTo>
                  <a:cubicBezTo>
                    <a:pt x="25495" y="14969"/>
                    <a:pt x="11248" y="18066"/>
                    <a:pt x="5467" y="33552"/>
                  </a:cubicBezTo>
                  <a:cubicBezTo>
                    <a:pt x="-2585" y="26738"/>
                    <a:pt x="-1140" y="19615"/>
                    <a:pt x="5880" y="13834"/>
                  </a:cubicBezTo>
                  <a:cubicBezTo>
                    <a:pt x="14862" y="6504"/>
                    <a:pt x="24772" y="723"/>
                    <a:pt x="36335" y="0"/>
                  </a:cubicBezTo>
                  <a:cubicBezTo>
                    <a:pt x="37058" y="2478"/>
                    <a:pt x="37264" y="5162"/>
                    <a:pt x="36954" y="7846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BEC73B33-8921-40AD-9622-07B702503352}"/>
                </a:ext>
              </a:extLst>
            </p:cNvPr>
            <p:cNvSpPr/>
            <p:nvPr/>
          </p:nvSpPr>
          <p:spPr>
            <a:xfrm>
              <a:off x="5966789" y="1017619"/>
              <a:ext cx="23125" cy="16414"/>
            </a:xfrm>
            <a:custGeom>
              <a:avLst/>
              <a:gdLst>
                <a:gd name="connsiteX0" fmla="*/ 23125 w 23125"/>
                <a:gd name="connsiteY0" fmla="*/ 0 h 16414"/>
                <a:gd name="connsiteX1" fmla="*/ 0 w 23125"/>
                <a:gd name="connsiteY1" fmla="*/ 16415 h 16414"/>
                <a:gd name="connsiteX2" fmla="*/ 23125 w 23125"/>
                <a:gd name="connsiteY2" fmla="*/ 0 h 16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25" h="16414">
                  <a:moveTo>
                    <a:pt x="23125" y="0"/>
                  </a:moveTo>
                  <a:cubicBezTo>
                    <a:pt x="18479" y="15589"/>
                    <a:pt x="18479" y="15589"/>
                    <a:pt x="0" y="16415"/>
                  </a:cubicBezTo>
                  <a:cubicBezTo>
                    <a:pt x="5472" y="7227"/>
                    <a:pt x="15486" y="5678"/>
                    <a:pt x="23125" y="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E3449F01-F2D3-43C6-A916-90E228424E3F}"/>
                </a:ext>
              </a:extLst>
            </p:cNvPr>
            <p:cNvSpPr/>
            <p:nvPr/>
          </p:nvSpPr>
          <p:spPr>
            <a:xfrm>
              <a:off x="6424128" y="1092071"/>
              <a:ext cx="32416" cy="9012"/>
            </a:xfrm>
            <a:custGeom>
              <a:avLst/>
              <a:gdLst>
                <a:gd name="connsiteX0" fmla="*/ 32416 w 32416"/>
                <a:gd name="connsiteY0" fmla="*/ 704 h 9012"/>
                <a:gd name="connsiteX1" fmla="*/ 0 w 32416"/>
                <a:gd name="connsiteY1" fmla="*/ 7724 h 9012"/>
                <a:gd name="connsiteX2" fmla="*/ 32416 w 32416"/>
                <a:gd name="connsiteY2" fmla="*/ 704 h 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16" h="9012">
                  <a:moveTo>
                    <a:pt x="32416" y="704"/>
                  </a:moveTo>
                  <a:cubicBezTo>
                    <a:pt x="23435" y="12989"/>
                    <a:pt x="11356" y="8137"/>
                    <a:pt x="0" y="7724"/>
                  </a:cubicBezTo>
                  <a:cubicBezTo>
                    <a:pt x="9498" y="-1568"/>
                    <a:pt x="20957" y="-329"/>
                    <a:pt x="32416" y="70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56776118-66AA-436D-A4E3-1242911247A4}"/>
                </a:ext>
              </a:extLst>
            </p:cNvPr>
            <p:cNvSpPr/>
            <p:nvPr/>
          </p:nvSpPr>
          <p:spPr>
            <a:xfrm>
              <a:off x="6609129" y="1786733"/>
              <a:ext cx="23847" cy="6985"/>
            </a:xfrm>
            <a:custGeom>
              <a:avLst/>
              <a:gdLst>
                <a:gd name="connsiteX0" fmla="*/ 0 w 23847"/>
                <a:gd name="connsiteY0" fmla="*/ 103 h 6985"/>
                <a:gd name="connsiteX1" fmla="*/ 23848 w 23847"/>
                <a:gd name="connsiteY1" fmla="*/ 0 h 6985"/>
                <a:gd name="connsiteX2" fmla="*/ 0 w 23847"/>
                <a:gd name="connsiteY2" fmla="*/ 103 h 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47" h="6985">
                  <a:moveTo>
                    <a:pt x="0" y="103"/>
                  </a:moveTo>
                  <a:cubicBezTo>
                    <a:pt x="7949" y="103"/>
                    <a:pt x="15898" y="0"/>
                    <a:pt x="23848" y="0"/>
                  </a:cubicBezTo>
                  <a:cubicBezTo>
                    <a:pt x="16002" y="9807"/>
                    <a:pt x="8052" y="8775"/>
                    <a:pt x="0" y="10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8D650789-46AF-449B-A5DF-BB045B85B8AA}"/>
                </a:ext>
              </a:extLst>
            </p:cNvPr>
            <p:cNvSpPr/>
            <p:nvPr/>
          </p:nvSpPr>
          <p:spPr>
            <a:xfrm>
              <a:off x="6793097" y="1109674"/>
              <a:ext cx="24054" cy="7980"/>
            </a:xfrm>
            <a:custGeom>
              <a:avLst/>
              <a:gdLst>
                <a:gd name="connsiteX0" fmla="*/ 24054 w 24054"/>
                <a:gd name="connsiteY0" fmla="*/ 6432 h 7980"/>
                <a:gd name="connsiteX1" fmla="*/ 103 w 24054"/>
                <a:gd name="connsiteY1" fmla="*/ 7981 h 7980"/>
                <a:gd name="connsiteX2" fmla="*/ 0 w 24054"/>
                <a:gd name="connsiteY2" fmla="*/ 135 h 7980"/>
                <a:gd name="connsiteX3" fmla="*/ 24054 w 24054"/>
                <a:gd name="connsiteY3" fmla="*/ 6432 h 7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54" h="7980">
                  <a:moveTo>
                    <a:pt x="24054" y="6432"/>
                  </a:moveTo>
                  <a:cubicBezTo>
                    <a:pt x="16105" y="6949"/>
                    <a:pt x="8052" y="7465"/>
                    <a:pt x="103" y="7981"/>
                  </a:cubicBezTo>
                  <a:cubicBezTo>
                    <a:pt x="103" y="5400"/>
                    <a:pt x="103" y="2716"/>
                    <a:pt x="0" y="135"/>
                  </a:cubicBezTo>
                  <a:cubicBezTo>
                    <a:pt x="8569" y="32"/>
                    <a:pt x="17241" y="-1207"/>
                    <a:pt x="24054" y="6432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EF210D69-AB49-4BD3-9E28-02ACF2F044F9}"/>
                </a:ext>
              </a:extLst>
            </p:cNvPr>
            <p:cNvSpPr/>
            <p:nvPr/>
          </p:nvSpPr>
          <p:spPr>
            <a:xfrm>
              <a:off x="6349591" y="1696273"/>
              <a:ext cx="15072" cy="6735"/>
            </a:xfrm>
            <a:custGeom>
              <a:avLst/>
              <a:gdLst>
                <a:gd name="connsiteX0" fmla="*/ 0 w 15072"/>
                <a:gd name="connsiteY0" fmla="*/ 4980 h 6735"/>
                <a:gd name="connsiteX1" fmla="*/ 15073 w 15072"/>
                <a:gd name="connsiteY1" fmla="*/ 6735 h 6735"/>
                <a:gd name="connsiteX2" fmla="*/ 0 w 15072"/>
                <a:gd name="connsiteY2" fmla="*/ 4980 h 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72" h="6735">
                  <a:moveTo>
                    <a:pt x="0" y="4980"/>
                  </a:moveTo>
                  <a:cubicBezTo>
                    <a:pt x="5781" y="-2453"/>
                    <a:pt x="10737" y="-1318"/>
                    <a:pt x="15073" y="6735"/>
                  </a:cubicBezTo>
                  <a:cubicBezTo>
                    <a:pt x="10014" y="6116"/>
                    <a:pt x="4955" y="5496"/>
                    <a:pt x="0" y="498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47EA459A-3FE5-4FC6-B55D-E0535B7F098A}"/>
                </a:ext>
              </a:extLst>
            </p:cNvPr>
            <p:cNvSpPr/>
            <p:nvPr/>
          </p:nvSpPr>
          <p:spPr>
            <a:xfrm>
              <a:off x="6869698" y="1151001"/>
              <a:ext cx="15175" cy="8775"/>
            </a:xfrm>
            <a:custGeom>
              <a:avLst/>
              <a:gdLst>
                <a:gd name="connsiteX0" fmla="*/ 0 w 15175"/>
                <a:gd name="connsiteY0" fmla="*/ 8775 h 8775"/>
                <a:gd name="connsiteX1" fmla="*/ 207 w 15175"/>
                <a:gd name="connsiteY1" fmla="*/ 0 h 8775"/>
                <a:gd name="connsiteX2" fmla="*/ 15176 w 15175"/>
                <a:gd name="connsiteY2" fmla="*/ 8775 h 8775"/>
                <a:gd name="connsiteX3" fmla="*/ 0 w 15175"/>
                <a:gd name="connsiteY3" fmla="*/ 8775 h 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75" h="8775">
                  <a:moveTo>
                    <a:pt x="0" y="8775"/>
                  </a:moveTo>
                  <a:cubicBezTo>
                    <a:pt x="103" y="5884"/>
                    <a:pt x="103" y="2891"/>
                    <a:pt x="207" y="0"/>
                  </a:cubicBezTo>
                  <a:cubicBezTo>
                    <a:pt x="6504" y="206"/>
                    <a:pt x="12182" y="1755"/>
                    <a:pt x="15176" y="8775"/>
                  </a:cubicBezTo>
                  <a:cubicBezTo>
                    <a:pt x="10117" y="8672"/>
                    <a:pt x="5059" y="8775"/>
                    <a:pt x="0" y="877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399C3BC-C83C-40F3-A682-626A3D52B743}"/>
                </a:ext>
              </a:extLst>
            </p:cNvPr>
            <p:cNvSpPr/>
            <p:nvPr/>
          </p:nvSpPr>
          <p:spPr>
            <a:xfrm>
              <a:off x="5667919" y="1636833"/>
              <a:ext cx="16724" cy="5460"/>
            </a:xfrm>
            <a:custGeom>
              <a:avLst/>
              <a:gdLst>
                <a:gd name="connsiteX0" fmla="*/ 0 w 16724"/>
                <a:gd name="connsiteY0" fmla="*/ 0 h 5460"/>
                <a:gd name="connsiteX1" fmla="*/ 16724 w 16724"/>
                <a:gd name="connsiteY1" fmla="*/ 0 h 5460"/>
                <a:gd name="connsiteX2" fmla="*/ 0 w 16724"/>
                <a:gd name="connsiteY2" fmla="*/ 0 h 5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60">
                  <a:moveTo>
                    <a:pt x="0" y="0"/>
                  </a:moveTo>
                  <a:cubicBezTo>
                    <a:pt x="5575" y="0"/>
                    <a:pt x="11150" y="0"/>
                    <a:pt x="16724" y="0"/>
                  </a:cubicBezTo>
                  <a:cubicBezTo>
                    <a:pt x="11150" y="7020"/>
                    <a:pt x="5575" y="7536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20FE3063-C9DE-4277-AB44-A357C4E9CD01}"/>
                </a:ext>
              </a:extLst>
            </p:cNvPr>
            <p:cNvSpPr/>
            <p:nvPr/>
          </p:nvSpPr>
          <p:spPr>
            <a:xfrm>
              <a:off x="6531908" y="1786733"/>
              <a:ext cx="16724" cy="5432"/>
            </a:xfrm>
            <a:custGeom>
              <a:avLst/>
              <a:gdLst>
                <a:gd name="connsiteX0" fmla="*/ 0 w 16724"/>
                <a:gd name="connsiteY0" fmla="*/ 723 h 5432"/>
                <a:gd name="connsiteX1" fmla="*/ 16724 w 16724"/>
                <a:gd name="connsiteY1" fmla="*/ 0 h 5432"/>
                <a:gd name="connsiteX2" fmla="*/ 0 w 16724"/>
                <a:gd name="connsiteY2" fmla="*/ 723 h 5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32">
                  <a:moveTo>
                    <a:pt x="0" y="723"/>
                  </a:moveTo>
                  <a:cubicBezTo>
                    <a:pt x="5575" y="516"/>
                    <a:pt x="11150" y="310"/>
                    <a:pt x="16724" y="0"/>
                  </a:cubicBezTo>
                  <a:cubicBezTo>
                    <a:pt x="11356" y="7536"/>
                    <a:pt x="5781" y="6710"/>
                    <a:pt x="0" y="72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54A4CB24-57CD-491D-A64F-CA99306950AB}"/>
                </a:ext>
              </a:extLst>
            </p:cNvPr>
            <p:cNvSpPr/>
            <p:nvPr/>
          </p:nvSpPr>
          <p:spPr>
            <a:xfrm>
              <a:off x="5645413" y="1629219"/>
              <a:ext cx="15382" cy="5858"/>
            </a:xfrm>
            <a:custGeom>
              <a:avLst/>
              <a:gdLst>
                <a:gd name="connsiteX0" fmla="*/ 0 w 15382"/>
                <a:gd name="connsiteY0" fmla="*/ 5859 h 5858"/>
                <a:gd name="connsiteX1" fmla="*/ 15382 w 15382"/>
                <a:gd name="connsiteY1" fmla="*/ 5756 h 5858"/>
                <a:gd name="connsiteX2" fmla="*/ 0 w 15382"/>
                <a:gd name="connsiteY2" fmla="*/ 5859 h 5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5858">
                  <a:moveTo>
                    <a:pt x="0" y="5859"/>
                  </a:moveTo>
                  <a:cubicBezTo>
                    <a:pt x="5059" y="-1884"/>
                    <a:pt x="10220" y="-1987"/>
                    <a:pt x="15382" y="5756"/>
                  </a:cubicBezTo>
                  <a:cubicBezTo>
                    <a:pt x="10324" y="5859"/>
                    <a:pt x="5162" y="5859"/>
                    <a:pt x="0" y="5859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232EA203-CC59-46F6-8664-8ECCA177C578}"/>
                </a:ext>
              </a:extLst>
            </p:cNvPr>
            <p:cNvSpPr/>
            <p:nvPr/>
          </p:nvSpPr>
          <p:spPr>
            <a:xfrm>
              <a:off x="6762229" y="1093299"/>
              <a:ext cx="16001" cy="7226"/>
            </a:xfrm>
            <a:custGeom>
              <a:avLst/>
              <a:gdLst>
                <a:gd name="connsiteX0" fmla="*/ 16002 w 16001"/>
                <a:gd name="connsiteY0" fmla="*/ 7116 h 7226"/>
                <a:gd name="connsiteX1" fmla="*/ 0 w 16001"/>
                <a:gd name="connsiteY1" fmla="*/ 302 h 7226"/>
                <a:gd name="connsiteX2" fmla="*/ 16002 w 16001"/>
                <a:gd name="connsiteY2" fmla="*/ 7116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1" h="7226">
                  <a:moveTo>
                    <a:pt x="16002" y="7116"/>
                  </a:moveTo>
                  <a:cubicBezTo>
                    <a:pt x="9704" y="7632"/>
                    <a:pt x="3923" y="6497"/>
                    <a:pt x="0" y="302"/>
                  </a:cubicBezTo>
                  <a:cubicBezTo>
                    <a:pt x="6401" y="-627"/>
                    <a:pt x="12285" y="302"/>
                    <a:pt x="16002" y="711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59A7FBF6-F801-47FA-BF9B-22CA03850D43}"/>
                </a:ext>
              </a:extLst>
            </p:cNvPr>
            <p:cNvSpPr/>
            <p:nvPr/>
          </p:nvSpPr>
          <p:spPr>
            <a:xfrm>
              <a:off x="6602109" y="1069134"/>
              <a:ext cx="8155" cy="6297"/>
            </a:xfrm>
            <a:custGeom>
              <a:avLst/>
              <a:gdLst>
                <a:gd name="connsiteX0" fmla="*/ 8156 w 8155"/>
                <a:gd name="connsiteY0" fmla="*/ 6297 h 6297"/>
                <a:gd name="connsiteX1" fmla="*/ 0 w 8155"/>
                <a:gd name="connsiteY1" fmla="*/ 0 h 6297"/>
                <a:gd name="connsiteX2" fmla="*/ 8156 w 8155"/>
                <a:gd name="connsiteY2" fmla="*/ 6297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6297">
                  <a:moveTo>
                    <a:pt x="8156" y="6297"/>
                  </a:moveTo>
                  <a:cubicBezTo>
                    <a:pt x="5472" y="4233"/>
                    <a:pt x="2787" y="2065"/>
                    <a:pt x="0" y="0"/>
                  </a:cubicBezTo>
                  <a:cubicBezTo>
                    <a:pt x="4026" y="0"/>
                    <a:pt x="6917" y="1962"/>
                    <a:pt x="8156" y="6297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F699AA69-DE4E-4B18-A2F0-CD70B44ACF01}"/>
                </a:ext>
              </a:extLst>
            </p:cNvPr>
            <p:cNvSpPr/>
            <p:nvPr/>
          </p:nvSpPr>
          <p:spPr>
            <a:xfrm>
              <a:off x="6410604" y="1096839"/>
              <a:ext cx="9394" cy="4091"/>
            </a:xfrm>
            <a:custGeom>
              <a:avLst/>
              <a:gdLst>
                <a:gd name="connsiteX0" fmla="*/ 9395 w 9394"/>
                <a:gd name="connsiteY0" fmla="*/ 2956 h 4091"/>
                <a:gd name="connsiteX1" fmla="*/ 0 w 9394"/>
                <a:gd name="connsiteY1" fmla="*/ 4092 h 4091"/>
                <a:gd name="connsiteX2" fmla="*/ 9395 w 9394"/>
                <a:gd name="connsiteY2" fmla="*/ 2956 h 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94" h="4091">
                  <a:moveTo>
                    <a:pt x="9395" y="2956"/>
                  </a:moveTo>
                  <a:cubicBezTo>
                    <a:pt x="6297" y="3369"/>
                    <a:pt x="3097" y="3679"/>
                    <a:pt x="0" y="4092"/>
                  </a:cubicBezTo>
                  <a:cubicBezTo>
                    <a:pt x="2581" y="-1586"/>
                    <a:pt x="5884" y="-760"/>
                    <a:pt x="9395" y="29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3965CFC-491D-4668-B135-4B15C677C7F3}"/>
                </a:ext>
              </a:extLst>
            </p:cNvPr>
            <p:cNvSpPr/>
            <p:nvPr/>
          </p:nvSpPr>
          <p:spPr>
            <a:xfrm>
              <a:off x="6862162" y="1142845"/>
              <a:ext cx="7742" cy="8155"/>
            </a:xfrm>
            <a:custGeom>
              <a:avLst/>
              <a:gdLst>
                <a:gd name="connsiteX0" fmla="*/ 7743 w 7742"/>
                <a:gd name="connsiteY0" fmla="*/ 8156 h 8155"/>
                <a:gd name="connsiteX1" fmla="*/ 0 w 7742"/>
                <a:gd name="connsiteY1" fmla="*/ 0 h 8155"/>
                <a:gd name="connsiteX2" fmla="*/ 7743 w 7742"/>
                <a:gd name="connsiteY2" fmla="*/ 8156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155">
                  <a:moveTo>
                    <a:pt x="7743" y="8156"/>
                  </a:moveTo>
                  <a:cubicBezTo>
                    <a:pt x="5162" y="5472"/>
                    <a:pt x="2581" y="2684"/>
                    <a:pt x="0" y="0"/>
                  </a:cubicBezTo>
                  <a:cubicBezTo>
                    <a:pt x="2478" y="2684"/>
                    <a:pt x="5059" y="5472"/>
                    <a:pt x="7743" y="815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68B91D4E-D5AF-4F98-B018-CE4A5827EC0E}"/>
                </a:ext>
              </a:extLst>
            </p:cNvPr>
            <p:cNvSpPr/>
            <p:nvPr/>
          </p:nvSpPr>
          <p:spPr>
            <a:xfrm>
              <a:off x="5783131" y="1176500"/>
              <a:ext cx="8362" cy="7226"/>
            </a:xfrm>
            <a:custGeom>
              <a:avLst/>
              <a:gdLst>
                <a:gd name="connsiteX0" fmla="*/ 8362 w 8362"/>
                <a:gd name="connsiteY0" fmla="*/ 7227 h 7226"/>
                <a:gd name="connsiteX1" fmla="*/ 0 w 8362"/>
                <a:gd name="connsiteY1" fmla="*/ 0 h 7226"/>
                <a:gd name="connsiteX2" fmla="*/ 8362 w 8362"/>
                <a:gd name="connsiteY2" fmla="*/ 7227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7226">
                  <a:moveTo>
                    <a:pt x="8362" y="7227"/>
                  </a:moveTo>
                  <a:cubicBezTo>
                    <a:pt x="5575" y="4852"/>
                    <a:pt x="2787" y="2374"/>
                    <a:pt x="0" y="0"/>
                  </a:cubicBezTo>
                  <a:cubicBezTo>
                    <a:pt x="4129" y="413"/>
                    <a:pt x="6917" y="2891"/>
                    <a:pt x="8362" y="722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279F0F9F-699F-4E8E-BB76-6222BA89DECF}"/>
                </a:ext>
              </a:extLst>
            </p:cNvPr>
            <p:cNvSpPr/>
            <p:nvPr/>
          </p:nvSpPr>
          <p:spPr>
            <a:xfrm>
              <a:off x="6947023" y="1199625"/>
              <a:ext cx="5781" cy="10013"/>
            </a:xfrm>
            <a:custGeom>
              <a:avLst/>
              <a:gdLst>
                <a:gd name="connsiteX0" fmla="*/ 5781 w 5781"/>
                <a:gd name="connsiteY0" fmla="*/ 10014 h 10013"/>
                <a:gd name="connsiteX1" fmla="*/ 0 w 5781"/>
                <a:gd name="connsiteY1" fmla="*/ 0 h 10013"/>
                <a:gd name="connsiteX2" fmla="*/ 5781 w 5781"/>
                <a:gd name="connsiteY2" fmla="*/ 10014 h 1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1" h="10013">
                  <a:moveTo>
                    <a:pt x="5781" y="10014"/>
                  </a:moveTo>
                  <a:cubicBezTo>
                    <a:pt x="3820" y="6710"/>
                    <a:pt x="1858" y="3407"/>
                    <a:pt x="0" y="0"/>
                  </a:cubicBezTo>
                  <a:cubicBezTo>
                    <a:pt x="1961" y="3407"/>
                    <a:pt x="3820" y="6710"/>
                    <a:pt x="5781" y="10014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7D19641C-353C-4677-8AE7-52CD68EEE888}"/>
                </a:ext>
              </a:extLst>
            </p:cNvPr>
            <p:cNvSpPr/>
            <p:nvPr/>
          </p:nvSpPr>
          <p:spPr>
            <a:xfrm>
              <a:off x="5599060" y="1211084"/>
              <a:ext cx="8362" cy="6297"/>
            </a:xfrm>
            <a:custGeom>
              <a:avLst/>
              <a:gdLst>
                <a:gd name="connsiteX0" fmla="*/ 8362 w 8362"/>
                <a:gd name="connsiteY0" fmla="*/ 0 h 6297"/>
                <a:gd name="connsiteX1" fmla="*/ 0 w 8362"/>
                <a:gd name="connsiteY1" fmla="*/ 6297 h 6297"/>
                <a:gd name="connsiteX2" fmla="*/ 8362 w 8362"/>
                <a:gd name="connsiteY2" fmla="*/ 0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6297">
                  <a:moveTo>
                    <a:pt x="8362" y="0"/>
                  </a:moveTo>
                  <a:cubicBezTo>
                    <a:pt x="5575" y="2065"/>
                    <a:pt x="2787" y="4233"/>
                    <a:pt x="0" y="6297"/>
                  </a:cubicBezTo>
                  <a:cubicBezTo>
                    <a:pt x="1652" y="2374"/>
                    <a:pt x="4336" y="103"/>
                    <a:pt x="8362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894DB393-6680-4647-B707-0F4B6467DD6A}"/>
                </a:ext>
              </a:extLst>
            </p:cNvPr>
            <p:cNvSpPr/>
            <p:nvPr/>
          </p:nvSpPr>
          <p:spPr>
            <a:xfrm>
              <a:off x="7030851" y="1325471"/>
              <a:ext cx="6090" cy="9601"/>
            </a:xfrm>
            <a:custGeom>
              <a:avLst/>
              <a:gdLst>
                <a:gd name="connsiteX0" fmla="*/ 6091 w 6090"/>
                <a:gd name="connsiteY0" fmla="*/ 9601 h 9601"/>
                <a:gd name="connsiteX1" fmla="*/ 0 w 6090"/>
                <a:gd name="connsiteY1" fmla="*/ 0 h 9601"/>
                <a:gd name="connsiteX2" fmla="*/ 6091 w 6090"/>
                <a:gd name="connsiteY2" fmla="*/ 9601 h 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0" h="9601">
                  <a:moveTo>
                    <a:pt x="6091" y="9601"/>
                  </a:moveTo>
                  <a:cubicBezTo>
                    <a:pt x="4026" y="6401"/>
                    <a:pt x="2065" y="3200"/>
                    <a:pt x="0" y="0"/>
                  </a:cubicBezTo>
                  <a:cubicBezTo>
                    <a:pt x="2065" y="3200"/>
                    <a:pt x="4129" y="6401"/>
                    <a:pt x="6091" y="9601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5070C5BE-6219-458B-A3BA-86D7F0913FB8}"/>
                </a:ext>
              </a:extLst>
            </p:cNvPr>
            <p:cNvSpPr/>
            <p:nvPr/>
          </p:nvSpPr>
          <p:spPr>
            <a:xfrm>
              <a:off x="6999261" y="1269723"/>
              <a:ext cx="7329" cy="7123"/>
            </a:xfrm>
            <a:custGeom>
              <a:avLst/>
              <a:gdLst>
                <a:gd name="connsiteX0" fmla="*/ 7330 w 7329"/>
                <a:gd name="connsiteY0" fmla="*/ 7123 h 7123"/>
                <a:gd name="connsiteX1" fmla="*/ 0 w 7329"/>
                <a:gd name="connsiteY1" fmla="*/ 0 h 7123"/>
                <a:gd name="connsiteX2" fmla="*/ 7330 w 7329"/>
                <a:gd name="connsiteY2" fmla="*/ 7123 h 7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9" h="7123">
                  <a:moveTo>
                    <a:pt x="7330" y="7123"/>
                  </a:moveTo>
                  <a:cubicBezTo>
                    <a:pt x="4852" y="4749"/>
                    <a:pt x="2478" y="2374"/>
                    <a:pt x="0" y="0"/>
                  </a:cubicBezTo>
                  <a:cubicBezTo>
                    <a:pt x="3923" y="413"/>
                    <a:pt x="6297" y="2994"/>
                    <a:pt x="7330" y="7123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0165ECDF-40EB-42E6-924A-9ACCA221AE18}"/>
                </a:ext>
              </a:extLst>
            </p:cNvPr>
            <p:cNvSpPr/>
            <p:nvPr/>
          </p:nvSpPr>
          <p:spPr>
            <a:xfrm>
              <a:off x="6686143" y="1770008"/>
              <a:ext cx="8155" cy="7536"/>
            </a:xfrm>
            <a:custGeom>
              <a:avLst/>
              <a:gdLst>
                <a:gd name="connsiteX0" fmla="*/ 0 w 8155"/>
                <a:gd name="connsiteY0" fmla="*/ 7536 h 7536"/>
                <a:gd name="connsiteX1" fmla="*/ 8156 w 8155"/>
                <a:gd name="connsiteY1" fmla="*/ 0 h 7536"/>
                <a:gd name="connsiteX2" fmla="*/ 0 w 8155"/>
                <a:gd name="connsiteY2" fmla="*/ 7536 h 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7536">
                  <a:moveTo>
                    <a:pt x="0" y="7536"/>
                  </a:moveTo>
                  <a:cubicBezTo>
                    <a:pt x="2684" y="5059"/>
                    <a:pt x="5472" y="2581"/>
                    <a:pt x="8156" y="0"/>
                  </a:cubicBezTo>
                  <a:cubicBezTo>
                    <a:pt x="6814" y="4439"/>
                    <a:pt x="4129" y="6917"/>
                    <a:pt x="0" y="7536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E4EF4B6C-AEF6-4963-9A00-3EA65D4445A5}"/>
                </a:ext>
              </a:extLst>
            </p:cNvPr>
            <p:cNvSpPr/>
            <p:nvPr/>
          </p:nvSpPr>
          <p:spPr>
            <a:xfrm>
              <a:off x="6256372" y="1114170"/>
              <a:ext cx="615462" cy="498183"/>
            </a:xfrm>
            <a:custGeom>
              <a:avLst/>
              <a:gdLst>
                <a:gd name="connsiteX0" fmla="*/ 490888 w 615462"/>
                <a:gd name="connsiteY0" fmla="*/ 162366 h 498183"/>
                <a:gd name="connsiteX1" fmla="*/ 473337 w 615462"/>
                <a:gd name="connsiteY1" fmla="*/ 166702 h 498183"/>
                <a:gd name="connsiteX2" fmla="*/ 486965 w 615462"/>
                <a:gd name="connsiteY2" fmla="*/ 189621 h 498183"/>
                <a:gd name="connsiteX3" fmla="*/ 503483 w 615462"/>
                <a:gd name="connsiteY3" fmla="*/ 223895 h 498183"/>
                <a:gd name="connsiteX4" fmla="*/ 496359 w 615462"/>
                <a:gd name="connsiteY4" fmla="*/ 232051 h 498183"/>
                <a:gd name="connsiteX5" fmla="*/ 481596 w 615462"/>
                <a:gd name="connsiteY5" fmla="*/ 231845 h 498183"/>
                <a:gd name="connsiteX6" fmla="*/ 459710 w 615462"/>
                <a:gd name="connsiteY6" fmla="*/ 235045 h 498183"/>
                <a:gd name="connsiteX7" fmla="*/ 449077 w 615462"/>
                <a:gd name="connsiteY7" fmla="*/ 213985 h 498183"/>
                <a:gd name="connsiteX8" fmla="*/ 435759 w 615462"/>
                <a:gd name="connsiteY8" fmla="*/ 194060 h 498183"/>
                <a:gd name="connsiteX9" fmla="*/ 441953 w 615462"/>
                <a:gd name="connsiteY9" fmla="*/ 151526 h 498183"/>
                <a:gd name="connsiteX10" fmla="*/ 455168 w 615462"/>
                <a:gd name="connsiteY10" fmla="*/ 138312 h 498183"/>
                <a:gd name="connsiteX11" fmla="*/ 447219 w 615462"/>
                <a:gd name="connsiteY11" fmla="*/ 131705 h 498183"/>
                <a:gd name="connsiteX12" fmla="*/ 399007 w 615462"/>
                <a:gd name="connsiteY12" fmla="*/ 154004 h 498183"/>
                <a:gd name="connsiteX13" fmla="*/ 355338 w 615462"/>
                <a:gd name="connsiteY13" fmla="*/ 158959 h 498183"/>
                <a:gd name="connsiteX14" fmla="*/ 379392 w 615462"/>
                <a:gd name="connsiteY14" fmla="*/ 214191 h 498183"/>
                <a:gd name="connsiteX15" fmla="*/ 366900 w 615462"/>
                <a:gd name="connsiteY15" fmla="*/ 201390 h 498183"/>
                <a:gd name="connsiteX16" fmla="*/ 352447 w 615462"/>
                <a:gd name="connsiteY16" fmla="*/ 189001 h 498183"/>
                <a:gd name="connsiteX17" fmla="*/ 317656 w 615462"/>
                <a:gd name="connsiteY17" fmla="*/ 174032 h 498183"/>
                <a:gd name="connsiteX18" fmla="*/ 307539 w 615462"/>
                <a:gd name="connsiteY18" fmla="*/ 176923 h 498183"/>
                <a:gd name="connsiteX19" fmla="*/ 307642 w 615462"/>
                <a:gd name="connsiteY19" fmla="*/ 186937 h 498183"/>
                <a:gd name="connsiteX20" fmla="*/ 343569 w 615462"/>
                <a:gd name="connsiteY20" fmla="*/ 258893 h 498183"/>
                <a:gd name="connsiteX21" fmla="*/ 343156 w 615462"/>
                <a:gd name="connsiteY21" fmla="*/ 287592 h 498183"/>
                <a:gd name="connsiteX22" fmla="*/ 340059 w 615462"/>
                <a:gd name="connsiteY22" fmla="*/ 312679 h 498183"/>
                <a:gd name="connsiteX23" fmla="*/ 340781 w 615462"/>
                <a:gd name="connsiteY23" fmla="*/ 336630 h 498183"/>
                <a:gd name="connsiteX24" fmla="*/ 312288 w 615462"/>
                <a:gd name="connsiteY24" fmla="*/ 382570 h 498183"/>
                <a:gd name="connsiteX25" fmla="*/ 303100 w 615462"/>
                <a:gd name="connsiteY25" fmla="*/ 377202 h 498183"/>
                <a:gd name="connsiteX26" fmla="*/ 270374 w 615462"/>
                <a:gd name="connsiteY26" fmla="*/ 356864 h 498183"/>
                <a:gd name="connsiteX27" fmla="*/ 218962 w 615462"/>
                <a:gd name="connsiteY27" fmla="*/ 337043 h 498183"/>
                <a:gd name="connsiteX28" fmla="*/ 204715 w 615462"/>
                <a:gd name="connsiteY28" fmla="*/ 346437 h 498183"/>
                <a:gd name="connsiteX29" fmla="*/ 204406 w 615462"/>
                <a:gd name="connsiteY29" fmla="*/ 362646 h 498183"/>
                <a:gd name="connsiteX30" fmla="*/ 187165 w 615462"/>
                <a:gd name="connsiteY30" fmla="*/ 383912 h 498183"/>
                <a:gd name="connsiteX31" fmla="*/ 174467 w 615462"/>
                <a:gd name="connsiteY31" fmla="*/ 391139 h 498183"/>
                <a:gd name="connsiteX32" fmla="*/ 192224 w 615462"/>
                <a:gd name="connsiteY32" fmla="*/ 416122 h 498183"/>
                <a:gd name="connsiteX33" fmla="*/ 208535 w 615462"/>
                <a:gd name="connsiteY33" fmla="*/ 481987 h 498183"/>
                <a:gd name="connsiteX34" fmla="*/ 206367 w 615462"/>
                <a:gd name="connsiteY34" fmla="*/ 497679 h 498183"/>
                <a:gd name="connsiteX35" fmla="*/ 191295 w 615462"/>
                <a:gd name="connsiteY35" fmla="*/ 487769 h 498183"/>
                <a:gd name="connsiteX36" fmla="*/ 185203 w 615462"/>
                <a:gd name="connsiteY36" fmla="*/ 484052 h 498183"/>
                <a:gd name="connsiteX37" fmla="*/ 144528 w 615462"/>
                <a:gd name="connsiteY37" fmla="*/ 492414 h 498183"/>
                <a:gd name="connsiteX38" fmla="*/ 132553 w 615462"/>
                <a:gd name="connsiteY38" fmla="*/ 487769 h 498183"/>
                <a:gd name="connsiteX39" fmla="*/ 121919 w 615462"/>
                <a:gd name="connsiteY39" fmla="*/ 471354 h 498183"/>
                <a:gd name="connsiteX40" fmla="*/ 103440 w 615462"/>
                <a:gd name="connsiteY40" fmla="*/ 448332 h 498183"/>
                <a:gd name="connsiteX41" fmla="*/ 90948 w 615462"/>
                <a:gd name="connsiteY41" fmla="*/ 442448 h 498183"/>
                <a:gd name="connsiteX42" fmla="*/ 76805 w 615462"/>
                <a:gd name="connsiteY42" fmla="*/ 437699 h 498183"/>
                <a:gd name="connsiteX43" fmla="*/ 94149 w 615462"/>
                <a:gd name="connsiteY43" fmla="*/ 424381 h 498183"/>
                <a:gd name="connsiteX44" fmla="*/ 107156 w 615462"/>
                <a:gd name="connsiteY44" fmla="*/ 404560 h 498183"/>
                <a:gd name="connsiteX45" fmla="*/ 117274 w 615462"/>
                <a:gd name="connsiteY45" fmla="*/ 376892 h 498183"/>
                <a:gd name="connsiteX46" fmla="*/ 92497 w 615462"/>
                <a:gd name="connsiteY46" fmla="*/ 379576 h 498183"/>
                <a:gd name="connsiteX47" fmla="*/ 62455 w 615462"/>
                <a:gd name="connsiteY47" fmla="*/ 388248 h 498183"/>
                <a:gd name="connsiteX48" fmla="*/ 58119 w 615462"/>
                <a:gd name="connsiteY48" fmla="*/ 388764 h 498183"/>
                <a:gd name="connsiteX49" fmla="*/ 36233 w 615462"/>
                <a:gd name="connsiteY49" fmla="*/ 388868 h 498183"/>
                <a:gd name="connsiteX50" fmla="*/ 31897 w 615462"/>
                <a:gd name="connsiteY50" fmla="*/ 388352 h 498183"/>
                <a:gd name="connsiteX51" fmla="*/ 5468 w 615462"/>
                <a:gd name="connsiteY51" fmla="*/ 374311 h 498183"/>
                <a:gd name="connsiteX52" fmla="*/ 4023 w 615462"/>
                <a:gd name="connsiteY52" fmla="*/ 358619 h 498183"/>
                <a:gd name="connsiteX53" fmla="*/ 8462 w 615462"/>
                <a:gd name="connsiteY53" fmla="*/ 343134 h 498183"/>
                <a:gd name="connsiteX54" fmla="*/ 45214 w 615462"/>
                <a:gd name="connsiteY54" fmla="*/ 353561 h 498183"/>
                <a:gd name="connsiteX55" fmla="*/ 50686 w 615462"/>
                <a:gd name="connsiteY55" fmla="*/ 348709 h 498183"/>
                <a:gd name="connsiteX56" fmla="*/ 48518 w 615462"/>
                <a:gd name="connsiteY56" fmla="*/ 337559 h 498183"/>
                <a:gd name="connsiteX57" fmla="*/ 31794 w 615462"/>
                <a:gd name="connsiteY57" fmla="*/ 329816 h 498183"/>
                <a:gd name="connsiteX58" fmla="*/ 27148 w 615462"/>
                <a:gd name="connsiteY58" fmla="*/ 323519 h 498183"/>
                <a:gd name="connsiteX59" fmla="*/ 26838 w 615462"/>
                <a:gd name="connsiteY59" fmla="*/ 312060 h 498183"/>
                <a:gd name="connsiteX60" fmla="*/ 47589 w 615462"/>
                <a:gd name="connsiteY60" fmla="*/ 314537 h 498183"/>
                <a:gd name="connsiteX61" fmla="*/ 62145 w 615462"/>
                <a:gd name="connsiteY61" fmla="*/ 333017 h 498183"/>
                <a:gd name="connsiteX62" fmla="*/ 80831 w 615462"/>
                <a:gd name="connsiteY62" fmla="*/ 345611 h 498183"/>
                <a:gd name="connsiteX63" fmla="*/ 106950 w 615462"/>
                <a:gd name="connsiteY63" fmla="*/ 344889 h 498183"/>
                <a:gd name="connsiteX64" fmla="*/ 112628 w 615462"/>
                <a:gd name="connsiteY64" fmla="*/ 340140 h 498183"/>
                <a:gd name="connsiteX65" fmla="*/ 122642 w 615462"/>
                <a:gd name="connsiteY65" fmla="*/ 313918 h 498183"/>
                <a:gd name="connsiteX66" fmla="*/ 106434 w 615462"/>
                <a:gd name="connsiteY66" fmla="*/ 303697 h 498183"/>
                <a:gd name="connsiteX67" fmla="*/ 85374 w 615462"/>
                <a:gd name="connsiteY67" fmla="*/ 271281 h 498183"/>
                <a:gd name="connsiteX68" fmla="*/ 115725 w 615462"/>
                <a:gd name="connsiteY68" fmla="*/ 214604 h 498183"/>
                <a:gd name="connsiteX69" fmla="*/ 117893 w 615462"/>
                <a:gd name="connsiteY69" fmla="*/ 197467 h 498183"/>
                <a:gd name="connsiteX70" fmla="*/ 102098 w 615462"/>
                <a:gd name="connsiteY70" fmla="*/ 203971 h 498183"/>
                <a:gd name="connsiteX71" fmla="*/ 94871 w 615462"/>
                <a:gd name="connsiteY71" fmla="*/ 212333 h 498183"/>
                <a:gd name="connsiteX72" fmla="*/ 85374 w 615462"/>
                <a:gd name="connsiteY72" fmla="*/ 271281 h 498183"/>
                <a:gd name="connsiteX73" fmla="*/ 77115 w 615462"/>
                <a:gd name="connsiteY73" fmla="*/ 279746 h 498183"/>
                <a:gd name="connsiteX74" fmla="*/ 64520 w 615462"/>
                <a:gd name="connsiteY74" fmla="*/ 281192 h 498183"/>
                <a:gd name="connsiteX75" fmla="*/ 41498 w 615462"/>
                <a:gd name="connsiteY75" fmla="*/ 226373 h 498183"/>
                <a:gd name="connsiteX76" fmla="*/ 51202 w 615462"/>
                <a:gd name="connsiteY76" fmla="*/ 204280 h 498183"/>
                <a:gd name="connsiteX77" fmla="*/ 68546 w 615462"/>
                <a:gd name="connsiteY77" fmla="*/ 196021 h 498183"/>
                <a:gd name="connsiteX78" fmla="*/ 71850 w 615462"/>
                <a:gd name="connsiteY78" fmla="*/ 189827 h 498183"/>
                <a:gd name="connsiteX79" fmla="*/ 63694 w 615462"/>
                <a:gd name="connsiteY79" fmla="*/ 147913 h 498183"/>
                <a:gd name="connsiteX80" fmla="*/ 68030 w 615462"/>
                <a:gd name="connsiteY80" fmla="*/ 136247 h 498183"/>
                <a:gd name="connsiteX81" fmla="*/ 92703 w 615462"/>
                <a:gd name="connsiteY81" fmla="*/ 120555 h 498183"/>
                <a:gd name="connsiteX82" fmla="*/ 93220 w 615462"/>
                <a:gd name="connsiteY82" fmla="*/ 113432 h 498183"/>
                <a:gd name="connsiteX83" fmla="*/ 83412 w 615462"/>
                <a:gd name="connsiteY83" fmla="*/ 87416 h 498183"/>
                <a:gd name="connsiteX84" fmla="*/ 69991 w 615462"/>
                <a:gd name="connsiteY84" fmla="*/ 87313 h 498183"/>
                <a:gd name="connsiteX85" fmla="*/ 106124 w 615462"/>
                <a:gd name="connsiteY85" fmla="*/ 67905 h 498183"/>
                <a:gd name="connsiteX86" fmla="*/ 99620 w 615462"/>
                <a:gd name="connsiteY86" fmla="*/ 36108 h 498183"/>
                <a:gd name="connsiteX87" fmla="*/ 209980 w 615462"/>
                <a:gd name="connsiteY87" fmla="*/ 25371 h 498183"/>
                <a:gd name="connsiteX88" fmla="*/ 221749 w 615462"/>
                <a:gd name="connsiteY88" fmla="*/ 11744 h 498183"/>
                <a:gd name="connsiteX89" fmla="*/ 322612 w 615462"/>
                <a:gd name="connsiteY89" fmla="*/ 11950 h 498183"/>
                <a:gd name="connsiteX90" fmla="*/ 351208 w 615462"/>
                <a:gd name="connsiteY90" fmla="*/ 16389 h 498183"/>
                <a:gd name="connsiteX91" fmla="*/ 356473 w 615462"/>
                <a:gd name="connsiteY91" fmla="*/ 10608 h 498183"/>
                <a:gd name="connsiteX92" fmla="*/ 370307 w 615462"/>
                <a:gd name="connsiteY92" fmla="*/ 14531 h 498183"/>
                <a:gd name="connsiteX93" fmla="*/ 372682 w 615462"/>
                <a:gd name="connsiteY93" fmla="*/ 25681 h 498183"/>
                <a:gd name="connsiteX94" fmla="*/ 368655 w 615462"/>
                <a:gd name="connsiteY94" fmla="*/ 32701 h 498183"/>
                <a:gd name="connsiteX95" fmla="*/ 366281 w 615462"/>
                <a:gd name="connsiteY95" fmla="*/ 50870 h 498183"/>
                <a:gd name="connsiteX96" fmla="*/ 386722 w 615462"/>
                <a:gd name="connsiteY96" fmla="*/ 54484 h 498183"/>
                <a:gd name="connsiteX97" fmla="*/ 400865 w 615462"/>
                <a:gd name="connsiteY97" fmla="*/ 49012 h 498183"/>
                <a:gd name="connsiteX98" fmla="*/ 405098 w 615462"/>
                <a:gd name="connsiteY98" fmla="*/ 67905 h 498183"/>
                <a:gd name="connsiteX99" fmla="*/ 396426 w 615462"/>
                <a:gd name="connsiteY99" fmla="*/ 88345 h 498183"/>
                <a:gd name="connsiteX100" fmla="*/ 379289 w 615462"/>
                <a:gd name="connsiteY100" fmla="*/ 97533 h 498183"/>
                <a:gd name="connsiteX101" fmla="*/ 369688 w 615462"/>
                <a:gd name="connsiteY101" fmla="*/ 94540 h 498183"/>
                <a:gd name="connsiteX102" fmla="*/ 360087 w 615462"/>
                <a:gd name="connsiteY102" fmla="*/ 85971 h 498183"/>
                <a:gd name="connsiteX103" fmla="*/ 360603 w 615462"/>
                <a:gd name="connsiteY103" fmla="*/ 107444 h 498183"/>
                <a:gd name="connsiteX104" fmla="*/ 389406 w 615462"/>
                <a:gd name="connsiteY104" fmla="*/ 110335 h 498183"/>
                <a:gd name="connsiteX105" fmla="*/ 408092 w 615462"/>
                <a:gd name="connsiteY105" fmla="*/ 96604 h 498183"/>
                <a:gd name="connsiteX106" fmla="*/ 422029 w 615462"/>
                <a:gd name="connsiteY106" fmla="*/ 74925 h 498183"/>
                <a:gd name="connsiteX107" fmla="*/ 427707 w 615462"/>
                <a:gd name="connsiteY107" fmla="*/ 55723 h 498183"/>
                <a:gd name="connsiteX108" fmla="*/ 424919 w 615462"/>
                <a:gd name="connsiteY108" fmla="*/ 43437 h 498183"/>
                <a:gd name="connsiteX109" fmla="*/ 399626 w 615462"/>
                <a:gd name="connsiteY109" fmla="*/ 35178 h 498183"/>
                <a:gd name="connsiteX110" fmla="*/ 395497 w 615462"/>
                <a:gd name="connsiteY110" fmla="*/ 29397 h 498183"/>
                <a:gd name="connsiteX111" fmla="*/ 401278 w 615462"/>
                <a:gd name="connsiteY111" fmla="*/ 25887 h 498183"/>
                <a:gd name="connsiteX112" fmla="*/ 414905 w 615462"/>
                <a:gd name="connsiteY112" fmla="*/ 15357 h 498183"/>
                <a:gd name="connsiteX113" fmla="*/ 426055 w 615462"/>
                <a:gd name="connsiteY113" fmla="*/ 8853 h 498183"/>
                <a:gd name="connsiteX114" fmla="*/ 486655 w 615462"/>
                <a:gd name="connsiteY114" fmla="*/ 23616 h 498183"/>
                <a:gd name="connsiteX115" fmla="*/ 501315 w 615462"/>
                <a:gd name="connsiteY115" fmla="*/ 25990 h 498183"/>
                <a:gd name="connsiteX116" fmla="*/ 553243 w 615462"/>
                <a:gd name="connsiteY116" fmla="*/ 37553 h 498183"/>
                <a:gd name="connsiteX117" fmla="*/ 565528 w 615462"/>
                <a:gd name="connsiteY117" fmla="*/ 45502 h 498183"/>
                <a:gd name="connsiteX118" fmla="*/ 578742 w 615462"/>
                <a:gd name="connsiteY118" fmla="*/ 56239 h 498183"/>
                <a:gd name="connsiteX119" fmla="*/ 604655 w 615462"/>
                <a:gd name="connsiteY119" fmla="*/ 59646 h 498183"/>
                <a:gd name="connsiteX120" fmla="*/ 611055 w 615462"/>
                <a:gd name="connsiteY120" fmla="*/ 85352 h 498183"/>
                <a:gd name="connsiteX121" fmla="*/ 609920 w 615462"/>
                <a:gd name="connsiteY121" fmla="*/ 101663 h 498183"/>
                <a:gd name="connsiteX122" fmla="*/ 589789 w 615462"/>
                <a:gd name="connsiteY122" fmla="*/ 120555 h 498183"/>
                <a:gd name="connsiteX123" fmla="*/ 582768 w 615462"/>
                <a:gd name="connsiteY123" fmla="*/ 158340 h 498183"/>
                <a:gd name="connsiteX124" fmla="*/ 584524 w 615462"/>
                <a:gd name="connsiteY124" fmla="*/ 173929 h 498183"/>
                <a:gd name="connsiteX125" fmla="*/ 570380 w 615462"/>
                <a:gd name="connsiteY125" fmla="*/ 203351 h 498183"/>
                <a:gd name="connsiteX126" fmla="*/ 558611 w 615462"/>
                <a:gd name="connsiteY126" fmla="*/ 201080 h 498183"/>
                <a:gd name="connsiteX127" fmla="*/ 559024 w 615462"/>
                <a:gd name="connsiteY127" fmla="*/ 170728 h 498183"/>
                <a:gd name="connsiteX128" fmla="*/ 547565 w 615462"/>
                <a:gd name="connsiteY128" fmla="*/ 127162 h 498183"/>
                <a:gd name="connsiteX129" fmla="*/ 526091 w 615462"/>
                <a:gd name="connsiteY129" fmla="*/ 131189 h 498183"/>
                <a:gd name="connsiteX130" fmla="*/ 490888 w 615462"/>
                <a:gd name="connsiteY130" fmla="*/ 162366 h 49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615462" h="498183">
                  <a:moveTo>
                    <a:pt x="490888" y="162366"/>
                  </a:moveTo>
                  <a:cubicBezTo>
                    <a:pt x="484900" y="162986"/>
                    <a:pt x="478293" y="160714"/>
                    <a:pt x="473337" y="166702"/>
                  </a:cubicBezTo>
                  <a:cubicBezTo>
                    <a:pt x="474679" y="176819"/>
                    <a:pt x="480874" y="189208"/>
                    <a:pt x="486965" y="189621"/>
                  </a:cubicBezTo>
                  <a:cubicBezTo>
                    <a:pt x="511742" y="191272"/>
                    <a:pt x="498630" y="212436"/>
                    <a:pt x="503483" y="223895"/>
                  </a:cubicBezTo>
                  <a:cubicBezTo>
                    <a:pt x="504102" y="225237"/>
                    <a:pt x="499353" y="231225"/>
                    <a:pt x="496359" y="232051"/>
                  </a:cubicBezTo>
                  <a:cubicBezTo>
                    <a:pt x="491714" y="233290"/>
                    <a:pt x="486552" y="231432"/>
                    <a:pt x="481596" y="231845"/>
                  </a:cubicBezTo>
                  <a:cubicBezTo>
                    <a:pt x="474267" y="232361"/>
                    <a:pt x="467659" y="239484"/>
                    <a:pt x="459710" y="235045"/>
                  </a:cubicBezTo>
                  <a:cubicBezTo>
                    <a:pt x="451864" y="230709"/>
                    <a:pt x="453206" y="220695"/>
                    <a:pt x="449077" y="213985"/>
                  </a:cubicBezTo>
                  <a:cubicBezTo>
                    <a:pt x="444844" y="207171"/>
                    <a:pt x="439992" y="200874"/>
                    <a:pt x="435759" y="194060"/>
                  </a:cubicBezTo>
                  <a:cubicBezTo>
                    <a:pt x="425745" y="177955"/>
                    <a:pt x="427707" y="165567"/>
                    <a:pt x="441953" y="151526"/>
                  </a:cubicBezTo>
                  <a:cubicBezTo>
                    <a:pt x="446599" y="146984"/>
                    <a:pt x="451245" y="142338"/>
                    <a:pt x="455168" y="138312"/>
                  </a:cubicBezTo>
                  <a:cubicBezTo>
                    <a:pt x="454548" y="131085"/>
                    <a:pt x="450935" y="132118"/>
                    <a:pt x="447219" y="131705"/>
                  </a:cubicBezTo>
                  <a:cubicBezTo>
                    <a:pt x="420790" y="128608"/>
                    <a:pt x="420790" y="128504"/>
                    <a:pt x="399007" y="154004"/>
                  </a:cubicBezTo>
                  <a:cubicBezTo>
                    <a:pt x="386722" y="167941"/>
                    <a:pt x="370720" y="155965"/>
                    <a:pt x="355338" y="158959"/>
                  </a:cubicBezTo>
                  <a:cubicBezTo>
                    <a:pt x="374024" y="184046"/>
                    <a:pt x="374024" y="184046"/>
                    <a:pt x="379392" y="214191"/>
                  </a:cubicBezTo>
                  <a:cubicBezTo>
                    <a:pt x="371443" y="214294"/>
                    <a:pt x="369997" y="206758"/>
                    <a:pt x="366900" y="201390"/>
                  </a:cubicBezTo>
                  <a:cubicBezTo>
                    <a:pt x="363493" y="195195"/>
                    <a:pt x="358951" y="189311"/>
                    <a:pt x="352447" y="189001"/>
                  </a:cubicBezTo>
                  <a:cubicBezTo>
                    <a:pt x="339026" y="188279"/>
                    <a:pt x="328806" y="180433"/>
                    <a:pt x="317656" y="174032"/>
                  </a:cubicBezTo>
                  <a:cubicBezTo>
                    <a:pt x="315282" y="172690"/>
                    <a:pt x="310223" y="174858"/>
                    <a:pt x="307539" y="176923"/>
                  </a:cubicBezTo>
                  <a:cubicBezTo>
                    <a:pt x="304339" y="179503"/>
                    <a:pt x="303719" y="184872"/>
                    <a:pt x="307642" y="186937"/>
                  </a:cubicBezTo>
                  <a:cubicBezTo>
                    <a:pt x="335620" y="201596"/>
                    <a:pt x="336549" y="231948"/>
                    <a:pt x="343569" y="258893"/>
                  </a:cubicBezTo>
                  <a:cubicBezTo>
                    <a:pt x="346150" y="268700"/>
                    <a:pt x="343053" y="278095"/>
                    <a:pt x="343156" y="287592"/>
                  </a:cubicBezTo>
                  <a:cubicBezTo>
                    <a:pt x="343259" y="296471"/>
                    <a:pt x="347079" y="303904"/>
                    <a:pt x="340059" y="312679"/>
                  </a:cubicBezTo>
                  <a:cubicBezTo>
                    <a:pt x="335103" y="318873"/>
                    <a:pt x="339233" y="328371"/>
                    <a:pt x="340781" y="336630"/>
                  </a:cubicBezTo>
                  <a:cubicBezTo>
                    <a:pt x="344395" y="356451"/>
                    <a:pt x="329735" y="379680"/>
                    <a:pt x="312288" y="382570"/>
                  </a:cubicBezTo>
                  <a:cubicBezTo>
                    <a:pt x="309397" y="382983"/>
                    <a:pt x="304132" y="379989"/>
                    <a:pt x="303100" y="377202"/>
                  </a:cubicBezTo>
                  <a:cubicBezTo>
                    <a:pt x="296699" y="360581"/>
                    <a:pt x="285240" y="359652"/>
                    <a:pt x="270374" y="356864"/>
                  </a:cubicBezTo>
                  <a:cubicBezTo>
                    <a:pt x="253237" y="353664"/>
                    <a:pt x="233209" y="354077"/>
                    <a:pt x="218962" y="337043"/>
                  </a:cubicBezTo>
                  <a:cubicBezTo>
                    <a:pt x="212871" y="329713"/>
                    <a:pt x="205231" y="335391"/>
                    <a:pt x="204715" y="346437"/>
                  </a:cubicBezTo>
                  <a:cubicBezTo>
                    <a:pt x="204509" y="351806"/>
                    <a:pt x="205025" y="357277"/>
                    <a:pt x="204406" y="362646"/>
                  </a:cubicBezTo>
                  <a:cubicBezTo>
                    <a:pt x="202651" y="379886"/>
                    <a:pt x="202651" y="380299"/>
                    <a:pt x="187165" y="383912"/>
                  </a:cubicBezTo>
                  <a:cubicBezTo>
                    <a:pt x="182313" y="385048"/>
                    <a:pt x="177151" y="383396"/>
                    <a:pt x="174467" y="391139"/>
                  </a:cubicBezTo>
                  <a:cubicBezTo>
                    <a:pt x="180042" y="399295"/>
                    <a:pt x="184687" y="409825"/>
                    <a:pt x="192224" y="416122"/>
                  </a:cubicBezTo>
                  <a:cubicBezTo>
                    <a:pt x="213594" y="433982"/>
                    <a:pt x="216794" y="455868"/>
                    <a:pt x="208535" y="481987"/>
                  </a:cubicBezTo>
                  <a:cubicBezTo>
                    <a:pt x="206986" y="487046"/>
                    <a:pt x="206986" y="492621"/>
                    <a:pt x="206367" y="497679"/>
                  </a:cubicBezTo>
                  <a:cubicBezTo>
                    <a:pt x="196869" y="500260"/>
                    <a:pt x="195217" y="492311"/>
                    <a:pt x="191295" y="487769"/>
                  </a:cubicBezTo>
                  <a:cubicBezTo>
                    <a:pt x="189746" y="485910"/>
                    <a:pt x="185410" y="483845"/>
                    <a:pt x="185203" y="484052"/>
                  </a:cubicBezTo>
                  <a:cubicBezTo>
                    <a:pt x="174260" y="500983"/>
                    <a:pt x="155987" y="474967"/>
                    <a:pt x="144528" y="492414"/>
                  </a:cubicBezTo>
                  <a:cubicBezTo>
                    <a:pt x="141534" y="496957"/>
                    <a:pt x="134721" y="493756"/>
                    <a:pt x="132553" y="487769"/>
                  </a:cubicBezTo>
                  <a:cubicBezTo>
                    <a:pt x="130178" y="481265"/>
                    <a:pt x="128114" y="474967"/>
                    <a:pt x="121919" y="471354"/>
                  </a:cubicBezTo>
                  <a:cubicBezTo>
                    <a:pt x="113247" y="466295"/>
                    <a:pt x="104059" y="462269"/>
                    <a:pt x="103440" y="448332"/>
                  </a:cubicBezTo>
                  <a:cubicBezTo>
                    <a:pt x="103130" y="442654"/>
                    <a:pt x="96213" y="442757"/>
                    <a:pt x="90948" y="442448"/>
                  </a:cubicBezTo>
                  <a:cubicBezTo>
                    <a:pt x="86199" y="442138"/>
                    <a:pt x="81554" y="439454"/>
                    <a:pt x="76805" y="437699"/>
                  </a:cubicBezTo>
                  <a:cubicBezTo>
                    <a:pt x="78457" y="425310"/>
                    <a:pt x="89503" y="430575"/>
                    <a:pt x="94149" y="424381"/>
                  </a:cubicBezTo>
                  <a:cubicBezTo>
                    <a:pt x="98898" y="417980"/>
                    <a:pt x="106847" y="413025"/>
                    <a:pt x="107156" y="404560"/>
                  </a:cubicBezTo>
                  <a:cubicBezTo>
                    <a:pt x="107673" y="393204"/>
                    <a:pt x="124707" y="387526"/>
                    <a:pt x="117274" y="376892"/>
                  </a:cubicBezTo>
                  <a:cubicBezTo>
                    <a:pt x="111492" y="368737"/>
                    <a:pt x="101272" y="382054"/>
                    <a:pt x="92497" y="379576"/>
                  </a:cubicBezTo>
                  <a:cubicBezTo>
                    <a:pt x="80831" y="376273"/>
                    <a:pt x="70301" y="376273"/>
                    <a:pt x="62455" y="388248"/>
                  </a:cubicBezTo>
                  <a:cubicBezTo>
                    <a:pt x="61010" y="388455"/>
                    <a:pt x="59564" y="388558"/>
                    <a:pt x="58119" y="388764"/>
                  </a:cubicBezTo>
                  <a:cubicBezTo>
                    <a:pt x="50892" y="389487"/>
                    <a:pt x="43563" y="389590"/>
                    <a:pt x="36233" y="388868"/>
                  </a:cubicBezTo>
                  <a:cubicBezTo>
                    <a:pt x="34787" y="388661"/>
                    <a:pt x="33342" y="388455"/>
                    <a:pt x="31897" y="388352"/>
                  </a:cubicBezTo>
                  <a:cubicBezTo>
                    <a:pt x="20644" y="388971"/>
                    <a:pt x="14243" y="379163"/>
                    <a:pt x="5468" y="374311"/>
                  </a:cubicBezTo>
                  <a:cubicBezTo>
                    <a:pt x="-4339" y="368943"/>
                    <a:pt x="1545" y="364401"/>
                    <a:pt x="4023" y="358619"/>
                  </a:cubicBezTo>
                  <a:cubicBezTo>
                    <a:pt x="5881" y="354283"/>
                    <a:pt x="1029" y="348192"/>
                    <a:pt x="8462" y="343134"/>
                  </a:cubicBezTo>
                  <a:cubicBezTo>
                    <a:pt x="18270" y="353767"/>
                    <a:pt x="31071" y="357484"/>
                    <a:pt x="45214" y="353561"/>
                  </a:cubicBezTo>
                  <a:cubicBezTo>
                    <a:pt x="47279" y="352941"/>
                    <a:pt x="49447" y="350773"/>
                    <a:pt x="50686" y="348709"/>
                  </a:cubicBezTo>
                  <a:cubicBezTo>
                    <a:pt x="53164" y="344579"/>
                    <a:pt x="50892" y="340863"/>
                    <a:pt x="48518" y="337559"/>
                  </a:cubicBezTo>
                  <a:cubicBezTo>
                    <a:pt x="44285" y="331571"/>
                    <a:pt x="38091" y="330539"/>
                    <a:pt x="31794" y="329816"/>
                  </a:cubicBezTo>
                  <a:cubicBezTo>
                    <a:pt x="30245" y="327648"/>
                    <a:pt x="29006" y="325171"/>
                    <a:pt x="27148" y="323519"/>
                  </a:cubicBezTo>
                  <a:cubicBezTo>
                    <a:pt x="22709" y="319699"/>
                    <a:pt x="20025" y="316395"/>
                    <a:pt x="26838" y="312060"/>
                  </a:cubicBezTo>
                  <a:cubicBezTo>
                    <a:pt x="34478" y="307104"/>
                    <a:pt x="41704" y="308756"/>
                    <a:pt x="47589" y="314537"/>
                  </a:cubicBezTo>
                  <a:cubicBezTo>
                    <a:pt x="53060" y="319906"/>
                    <a:pt x="57190" y="326926"/>
                    <a:pt x="62145" y="333017"/>
                  </a:cubicBezTo>
                  <a:cubicBezTo>
                    <a:pt x="67204" y="339211"/>
                    <a:pt x="72882" y="345095"/>
                    <a:pt x="80831" y="345611"/>
                  </a:cubicBezTo>
                  <a:cubicBezTo>
                    <a:pt x="89503" y="346128"/>
                    <a:pt x="98278" y="345611"/>
                    <a:pt x="106950" y="344889"/>
                  </a:cubicBezTo>
                  <a:cubicBezTo>
                    <a:pt x="109015" y="344682"/>
                    <a:pt x="111699" y="342308"/>
                    <a:pt x="112628" y="340140"/>
                  </a:cubicBezTo>
                  <a:cubicBezTo>
                    <a:pt x="116241" y="331571"/>
                    <a:pt x="119338" y="322693"/>
                    <a:pt x="122642" y="313918"/>
                  </a:cubicBezTo>
                  <a:cubicBezTo>
                    <a:pt x="116448" y="309892"/>
                    <a:pt x="111492" y="303697"/>
                    <a:pt x="106434" y="303697"/>
                  </a:cubicBezTo>
                  <a:cubicBezTo>
                    <a:pt x="84341" y="303697"/>
                    <a:pt x="84444" y="288109"/>
                    <a:pt x="85374" y="271281"/>
                  </a:cubicBezTo>
                  <a:cubicBezTo>
                    <a:pt x="85270" y="245781"/>
                    <a:pt x="98072" y="228851"/>
                    <a:pt x="115725" y="214604"/>
                  </a:cubicBezTo>
                  <a:cubicBezTo>
                    <a:pt x="120784" y="210578"/>
                    <a:pt x="124500" y="202732"/>
                    <a:pt x="117893" y="197467"/>
                  </a:cubicBezTo>
                  <a:cubicBezTo>
                    <a:pt x="111699" y="192615"/>
                    <a:pt x="106950" y="200357"/>
                    <a:pt x="102098" y="203971"/>
                  </a:cubicBezTo>
                  <a:cubicBezTo>
                    <a:pt x="99930" y="206964"/>
                    <a:pt x="88780" y="200564"/>
                    <a:pt x="94871" y="212333"/>
                  </a:cubicBezTo>
                  <a:cubicBezTo>
                    <a:pt x="86406" y="231019"/>
                    <a:pt x="87232" y="251356"/>
                    <a:pt x="85374" y="271281"/>
                  </a:cubicBezTo>
                  <a:cubicBezTo>
                    <a:pt x="82586" y="274068"/>
                    <a:pt x="79592" y="276649"/>
                    <a:pt x="77115" y="279746"/>
                  </a:cubicBezTo>
                  <a:cubicBezTo>
                    <a:pt x="73192" y="284599"/>
                    <a:pt x="68236" y="286973"/>
                    <a:pt x="64520" y="281192"/>
                  </a:cubicBezTo>
                  <a:cubicBezTo>
                    <a:pt x="53990" y="264571"/>
                    <a:pt x="40053" y="250530"/>
                    <a:pt x="41498" y="226373"/>
                  </a:cubicBezTo>
                  <a:cubicBezTo>
                    <a:pt x="42530" y="209649"/>
                    <a:pt x="39536" y="209442"/>
                    <a:pt x="51202" y="204280"/>
                  </a:cubicBezTo>
                  <a:cubicBezTo>
                    <a:pt x="57087" y="201699"/>
                    <a:pt x="62971" y="199222"/>
                    <a:pt x="68546" y="196021"/>
                  </a:cubicBezTo>
                  <a:cubicBezTo>
                    <a:pt x="70301" y="194989"/>
                    <a:pt x="72366" y="190343"/>
                    <a:pt x="71850" y="189827"/>
                  </a:cubicBezTo>
                  <a:cubicBezTo>
                    <a:pt x="61113" y="177439"/>
                    <a:pt x="70094" y="160508"/>
                    <a:pt x="63694" y="147913"/>
                  </a:cubicBezTo>
                  <a:cubicBezTo>
                    <a:pt x="59564" y="139861"/>
                    <a:pt x="51409" y="132634"/>
                    <a:pt x="68030" y="136247"/>
                  </a:cubicBezTo>
                  <a:cubicBezTo>
                    <a:pt x="81554" y="139241"/>
                    <a:pt x="85064" y="126853"/>
                    <a:pt x="92703" y="120555"/>
                  </a:cubicBezTo>
                  <a:cubicBezTo>
                    <a:pt x="95284" y="118387"/>
                    <a:pt x="95594" y="115393"/>
                    <a:pt x="93220" y="113432"/>
                  </a:cubicBezTo>
                  <a:cubicBezTo>
                    <a:pt x="84857" y="106825"/>
                    <a:pt x="87541" y="95572"/>
                    <a:pt x="83412" y="87416"/>
                  </a:cubicBezTo>
                  <a:cubicBezTo>
                    <a:pt x="80418" y="81429"/>
                    <a:pt x="74534" y="86074"/>
                    <a:pt x="69991" y="87313"/>
                  </a:cubicBezTo>
                  <a:cubicBezTo>
                    <a:pt x="74017" y="63672"/>
                    <a:pt x="74017" y="63672"/>
                    <a:pt x="106124" y="67905"/>
                  </a:cubicBezTo>
                  <a:cubicBezTo>
                    <a:pt x="102614" y="56858"/>
                    <a:pt x="94665" y="47257"/>
                    <a:pt x="99620" y="36108"/>
                  </a:cubicBezTo>
                  <a:cubicBezTo>
                    <a:pt x="136373" y="31772"/>
                    <a:pt x="172505" y="20725"/>
                    <a:pt x="209980" y="25371"/>
                  </a:cubicBezTo>
                  <a:cubicBezTo>
                    <a:pt x="218446" y="26403"/>
                    <a:pt x="219065" y="17731"/>
                    <a:pt x="221749" y="11744"/>
                  </a:cubicBezTo>
                  <a:cubicBezTo>
                    <a:pt x="245700" y="-4052"/>
                    <a:pt x="305268" y="-3845"/>
                    <a:pt x="322612" y="11950"/>
                  </a:cubicBezTo>
                  <a:cubicBezTo>
                    <a:pt x="336652" y="29604"/>
                    <a:pt x="336652" y="29604"/>
                    <a:pt x="351208" y="16389"/>
                  </a:cubicBezTo>
                  <a:cubicBezTo>
                    <a:pt x="353067" y="14634"/>
                    <a:pt x="354305" y="11537"/>
                    <a:pt x="356473" y="10608"/>
                  </a:cubicBezTo>
                  <a:cubicBezTo>
                    <a:pt x="361738" y="8130"/>
                    <a:pt x="366281" y="11124"/>
                    <a:pt x="370307" y="14531"/>
                  </a:cubicBezTo>
                  <a:cubicBezTo>
                    <a:pt x="373611" y="17318"/>
                    <a:pt x="374127" y="21551"/>
                    <a:pt x="372682" y="25681"/>
                  </a:cubicBezTo>
                  <a:cubicBezTo>
                    <a:pt x="371752" y="28262"/>
                    <a:pt x="370101" y="30430"/>
                    <a:pt x="368655" y="32701"/>
                  </a:cubicBezTo>
                  <a:cubicBezTo>
                    <a:pt x="364939" y="38379"/>
                    <a:pt x="359983" y="44676"/>
                    <a:pt x="366281" y="50870"/>
                  </a:cubicBezTo>
                  <a:cubicBezTo>
                    <a:pt x="371752" y="56342"/>
                    <a:pt x="378669" y="61194"/>
                    <a:pt x="386722" y="54484"/>
                  </a:cubicBezTo>
                  <a:cubicBezTo>
                    <a:pt x="390645" y="51283"/>
                    <a:pt x="394258" y="46844"/>
                    <a:pt x="400865" y="49012"/>
                  </a:cubicBezTo>
                  <a:cubicBezTo>
                    <a:pt x="402207" y="54897"/>
                    <a:pt x="403446" y="61401"/>
                    <a:pt x="405098" y="67905"/>
                  </a:cubicBezTo>
                  <a:cubicBezTo>
                    <a:pt x="407576" y="77506"/>
                    <a:pt x="404169" y="84009"/>
                    <a:pt x="396426" y="88345"/>
                  </a:cubicBezTo>
                  <a:cubicBezTo>
                    <a:pt x="390748" y="91443"/>
                    <a:pt x="385070" y="94643"/>
                    <a:pt x="379289" y="97533"/>
                  </a:cubicBezTo>
                  <a:cubicBezTo>
                    <a:pt x="375469" y="99495"/>
                    <a:pt x="372269" y="98463"/>
                    <a:pt x="369688" y="94540"/>
                  </a:cubicBezTo>
                  <a:cubicBezTo>
                    <a:pt x="367210" y="90720"/>
                    <a:pt x="368036" y="81841"/>
                    <a:pt x="360087" y="85971"/>
                  </a:cubicBezTo>
                  <a:cubicBezTo>
                    <a:pt x="353892" y="89171"/>
                    <a:pt x="354305" y="99805"/>
                    <a:pt x="360603" y="107444"/>
                  </a:cubicBezTo>
                  <a:cubicBezTo>
                    <a:pt x="371236" y="120452"/>
                    <a:pt x="376088" y="120865"/>
                    <a:pt x="389406" y="110335"/>
                  </a:cubicBezTo>
                  <a:cubicBezTo>
                    <a:pt x="395497" y="105483"/>
                    <a:pt x="401278" y="99082"/>
                    <a:pt x="408092" y="96604"/>
                  </a:cubicBezTo>
                  <a:cubicBezTo>
                    <a:pt x="418415" y="92785"/>
                    <a:pt x="422029" y="85971"/>
                    <a:pt x="422029" y="74925"/>
                  </a:cubicBezTo>
                  <a:cubicBezTo>
                    <a:pt x="422029" y="67905"/>
                    <a:pt x="422648" y="61194"/>
                    <a:pt x="427707" y="55723"/>
                  </a:cubicBezTo>
                  <a:cubicBezTo>
                    <a:pt x="432662" y="50354"/>
                    <a:pt x="430494" y="45605"/>
                    <a:pt x="424919" y="43437"/>
                  </a:cubicBezTo>
                  <a:cubicBezTo>
                    <a:pt x="416660" y="40237"/>
                    <a:pt x="407989" y="38276"/>
                    <a:pt x="399626" y="35178"/>
                  </a:cubicBezTo>
                  <a:cubicBezTo>
                    <a:pt x="397768" y="34456"/>
                    <a:pt x="395497" y="31359"/>
                    <a:pt x="395497" y="29397"/>
                  </a:cubicBezTo>
                  <a:cubicBezTo>
                    <a:pt x="395394" y="25990"/>
                    <a:pt x="398078" y="25371"/>
                    <a:pt x="401278" y="25887"/>
                  </a:cubicBezTo>
                  <a:cubicBezTo>
                    <a:pt x="408918" y="27332"/>
                    <a:pt x="412841" y="22996"/>
                    <a:pt x="414905" y="15357"/>
                  </a:cubicBezTo>
                  <a:cubicBezTo>
                    <a:pt x="416557" y="9266"/>
                    <a:pt x="421306" y="4930"/>
                    <a:pt x="426055" y="8853"/>
                  </a:cubicBezTo>
                  <a:cubicBezTo>
                    <a:pt x="444431" y="23926"/>
                    <a:pt x="465078" y="25061"/>
                    <a:pt x="486655" y="23616"/>
                  </a:cubicBezTo>
                  <a:cubicBezTo>
                    <a:pt x="491507" y="23306"/>
                    <a:pt x="496669" y="24442"/>
                    <a:pt x="501315" y="25990"/>
                  </a:cubicBezTo>
                  <a:cubicBezTo>
                    <a:pt x="518349" y="31462"/>
                    <a:pt x="534866" y="38998"/>
                    <a:pt x="553243" y="37553"/>
                  </a:cubicBezTo>
                  <a:cubicBezTo>
                    <a:pt x="558611" y="37140"/>
                    <a:pt x="563463" y="39927"/>
                    <a:pt x="565528" y="45502"/>
                  </a:cubicBezTo>
                  <a:cubicBezTo>
                    <a:pt x="568006" y="52316"/>
                    <a:pt x="570070" y="57065"/>
                    <a:pt x="578742" y="56239"/>
                  </a:cubicBezTo>
                  <a:cubicBezTo>
                    <a:pt x="587311" y="55413"/>
                    <a:pt x="596809" y="56239"/>
                    <a:pt x="604655" y="59646"/>
                  </a:cubicBezTo>
                  <a:cubicBezTo>
                    <a:pt x="615391" y="64291"/>
                    <a:pt x="602796" y="78435"/>
                    <a:pt x="611055" y="85352"/>
                  </a:cubicBezTo>
                  <a:cubicBezTo>
                    <a:pt x="618282" y="91443"/>
                    <a:pt x="615701" y="96501"/>
                    <a:pt x="609920" y="101663"/>
                  </a:cubicBezTo>
                  <a:cubicBezTo>
                    <a:pt x="603106" y="107754"/>
                    <a:pt x="596396" y="114155"/>
                    <a:pt x="589789" y="120555"/>
                  </a:cubicBezTo>
                  <a:cubicBezTo>
                    <a:pt x="574406" y="135628"/>
                    <a:pt x="574096" y="135834"/>
                    <a:pt x="582768" y="158340"/>
                  </a:cubicBezTo>
                  <a:cubicBezTo>
                    <a:pt x="584833" y="163708"/>
                    <a:pt x="586898" y="168457"/>
                    <a:pt x="584524" y="173929"/>
                  </a:cubicBezTo>
                  <a:cubicBezTo>
                    <a:pt x="579981" y="183839"/>
                    <a:pt x="575439" y="193750"/>
                    <a:pt x="570380" y="203351"/>
                  </a:cubicBezTo>
                  <a:cubicBezTo>
                    <a:pt x="567386" y="209029"/>
                    <a:pt x="561915" y="207687"/>
                    <a:pt x="558611" y="201080"/>
                  </a:cubicBezTo>
                  <a:cubicBezTo>
                    <a:pt x="553449" y="190860"/>
                    <a:pt x="551075" y="182291"/>
                    <a:pt x="559024" y="170728"/>
                  </a:cubicBezTo>
                  <a:cubicBezTo>
                    <a:pt x="570070" y="154727"/>
                    <a:pt x="563670" y="135525"/>
                    <a:pt x="547565" y="127162"/>
                  </a:cubicBezTo>
                  <a:cubicBezTo>
                    <a:pt x="539203" y="122826"/>
                    <a:pt x="532079" y="126440"/>
                    <a:pt x="526091" y="131189"/>
                  </a:cubicBezTo>
                  <a:cubicBezTo>
                    <a:pt x="513909" y="140686"/>
                    <a:pt x="502657" y="151836"/>
                    <a:pt x="490888" y="16236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C85BAA9F-0290-4E5A-BF24-98A9C7D132D9}"/>
                </a:ext>
              </a:extLst>
            </p:cNvPr>
            <p:cNvSpPr/>
            <p:nvPr/>
          </p:nvSpPr>
          <p:spPr>
            <a:xfrm>
              <a:off x="5959253" y="985527"/>
              <a:ext cx="400249" cy="224215"/>
            </a:xfrm>
            <a:custGeom>
              <a:avLst/>
              <a:gdLst>
                <a:gd name="connsiteX0" fmla="*/ 0 w 400249"/>
                <a:gd name="connsiteY0" fmla="*/ 157318 h 224215"/>
                <a:gd name="connsiteX1" fmla="*/ 14866 w 400249"/>
                <a:gd name="connsiteY1" fmla="*/ 134503 h 224215"/>
                <a:gd name="connsiteX2" fmla="*/ 33552 w 400249"/>
                <a:gd name="connsiteY2" fmla="*/ 111274 h 224215"/>
                <a:gd name="connsiteX3" fmla="*/ 56264 w 400249"/>
                <a:gd name="connsiteY3" fmla="*/ 99815 h 224215"/>
                <a:gd name="connsiteX4" fmla="*/ 63594 w 400249"/>
                <a:gd name="connsiteY4" fmla="*/ 93002 h 224215"/>
                <a:gd name="connsiteX5" fmla="*/ 68859 w 400249"/>
                <a:gd name="connsiteY5" fmla="*/ 48713 h 224215"/>
                <a:gd name="connsiteX6" fmla="*/ 72472 w 400249"/>
                <a:gd name="connsiteY6" fmla="*/ 44480 h 224215"/>
                <a:gd name="connsiteX7" fmla="*/ 97043 w 400249"/>
                <a:gd name="connsiteY7" fmla="*/ 34466 h 224215"/>
                <a:gd name="connsiteX8" fmla="*/ 107057 w 400249"/>
                <a:gd name="connsiteY8" fmla="*/ 30543 h 224215"/>
                <a:gd name="connsiteX9" fmla="*/ 147422 w 400249"/>
                <a:gd name="connsiteY9" fmla="*/ 22801 h 224215"/>
                <a:gd name="connsiteX10" fmla="*/ 192846 w 400249"/>
                <a:gd name="connsiteY10" fmla="*/ 8244 h 224215"/>
                <a:gd name="connsiteX11" fmla="*/ 245084 w 400249"/>
                <a:gd name="connsiteY11" fmla="*/ 6902 h 224215"/>
                <a:gd name="connsiteX12" fmla="*/ 278946 w 400249"/>
                <a:gd name="connsiteY12" fmla="*/ 10102 h 224215"/>
                <a:gd name="connsiteX13" fmla="*/ 309814 w 400249"/>
                <a:gd name="connsiteY13" fmla="*/ 4218 h 224215"/>
                <a:gd name="connsiteX14" fmla="*/ 345740 w 400249"/>
                <a:gd name="connsiteY14" fmla="*/ 15471 h 224215"/>
                <a:gd name="connsiteX15" fmla="*/ 343572 w 400249"/>
                <a:gd name="connsiteY15" fmla="*/ 22181 h 224215"/>
                <a:gd name="connsiteX16" fmla="*/ 330255 w 400249"/>
                <a:gd name="connsiteY16" fmla="*/ 39009 h 224215"/>
                <a:gd name="connsiteX17" fmla="*/ 344398 w 400249"/>
                <a:gd name="connsiteY17" fmla="*/ 57075 h 224215"/>
                <a:gd name="connsiteX18" fmla="*/ 400249 w 400249"/>
                <a:gd name="connsiteY18" fmla="*/ 103738 h 224215"/>
                <a:gd name="connsiteX19" fmla="*/ 369381 w 400249"/>
                <a:gd name="connsiteY19" fmla="*/ 98886 h 224215"/>
                <a:gd name="connsiteX20" fmla="*/ 349457 w 400249"/>
                <a:gd name="connsiteY20" fmla="*/ 92692 h 224215"/>
                <a:gd name="connsiteX21" fmla="*/ 351005 w 400249"/>
                <a:gd name="connsiteY21" fmla="*/ 114165 h 224215"/>
                <a:gd name="connsiteX22" fmla="*/ 351108 w 400249"/>
                <a:gd name="connsiteY22" fmla="*/ 165990 h 224215"/>
                <a:gd name="connsiteX23" fmla="*/ 355857 w 400249"/>
                <a:gd name="connsiteY23" fmla="*/ 183127 h 224215"/>
                <a:gd name="connsiteX24" fmla="*/ 359780 w 400249"/>
                <a:gd name="connsiteY24" fmla="*/ 224216 h 224215"/>
                <a:gd name="connsiteX25" fmla="*/ 345430 w 400249"/>
                <a:gd name="connsiteY25" fmla="*/ 220602 h 224215"/>
                <a:gd name="connsiteX26" fmla="*/ 327261 w 400249"/>
                <a:gd name="connsiteY26" fmla="*/ 211208 h 224215"/>
                <a:gd name="connsiteX27" fmla="*/ 298664 w 400249"/>
                <a:gd name="connsiteY27" fmla="*/ 182405 h 224215"/>
                <a:gd name="connsiteX28" fmla="*/ 295877 w 400249"/>
                <a:gd name="connsiteY28" fmla="*/ 181579 h 224215"/>
                <a:gd name="connsiteX29" fmla="*/ 291747 w 400249"/>
                <a:gd name="connsiteY29" fmla="*/ 177140 h 224215"/>
                <a:gd name="connsiteX30" fmla="*/ 291025 w 400249"/>
                <a:gd name="connsiteY30" fmla="*/ 174042 h 224215"/>
                <a:gd name="connsiteX31" fmla="*/ 277604 w 400249"/>
                <a:gd name="connsiteY31" fmla="*/ 156699 h 224215"/>
                <a:gd name="connsiteX32" fmla="*/ 186239 w 400249"/>
                <a:gd name="connsiteY32" fmla="*/ 131096 h 224215"/>
                <a:gd name="connsiteX33" fmla="*/ 180974 w 400249"/>
                <a:gd name="connsiteY33" fmla="*/ 114785 h 224215"/>
                <a:gd name="connsiteX34" fmla="*/ 183968 w 400249"/>
                <a:gd name="connsiteY34" fmla="*/ 107145 h 224215"/>
                <a:gd name="connsiteX35" fmla="*/ 232489 w 400249"/>
                <a:gd name="connsiteY35" fmla="*/ 102190 h 224215"/>
                <a:gd name="connsiteX36" fmla="*/ 275952 w 400249"/>
                <a:gd name="connsiteY36" fmla="*/ 111894 h 224215"/>
                <a:gd name="connsiteX37" fmla="*/ 255821 w 400249"/>
                <a:gd name="connsiteY37" fmla="*/ 89801 h 224215"/>
                <a:gd name="connsiteX38" fmla="*/ 220307 w 400249"/>
                <a:gd name="connsiteY38" fmla="*/ 61824 h 224215"/>
                <a:gd name="connsiteX39" fmla="*/ 168792 w 400249"/>
                <a:gd name="connsiteY39" fmla="*/ 65850 h 224215"/>
                <a:gd name="connsiteX40" fmla="*/ 183968 w 400249"/>
                <a:gd name="connsiteY40" fmla="*/ 98783 h 224215"/>
                <a:gd name="connsiteX41" fmla="*/ 154649 w 400249"/>
                <a:gd name="connsiteY41" fmla="*/ 114681 h 224215"/>
                <a:gd name="connsiteX42" fmla="*/ 152068 w 400249"/>
                <a:gd name="connsiteY42" fmla="*/ 125521 h 224215"/>
                <a:gd name="connsiteX43" fmla="*/ 156404 w 400249"/>
                <a:gd name="connsiteY43" fmla="*/ 144001 h 224215"/>
                <a:gd name="connsiteX44" fmla="*/ 143086 w 400249"/>
                <a:gd name="connsiteY44" fmla="*/ 150917 h 224215"/>
                <a:gd name="connsiteX45" fmla="*/ 110670 w 400249"/>
                <a:gd name="connsiteY45" fmla="*/ 169500 h 224215"/>
                <a:gd name="connsiteX46" fmla="*/ 111909 w 400249"/>
                <a:gd name="connsiteY46" fmla="*/ 122321 h 224215"/>
                <a:gd name="connsiteX47" fmla="*/ 113973 w 400249"/>
                <a:gd name="connsiteY47" fmla="*/ 101983 h 224215"/>
                <a:gd name="connsiteX48" fmla="*/ 109328 w 400249"/>
                <a:gd name="connsiteY48" fmla="*/ 97028 h 224215"/>
                <a:gd name="connsiteX49" fmla="*/ 105818 w 400249"/>
                <a:gd name="connsiteY49" fmla="*/ 97957 h 224215"/>
                <a:gd name="connsiteX50" fmla="*/ 92500 w 400249"/>
                <a:gd name="connsiteY50" fmla="*/ 121908 h 224215"/>
                <a:gd name="connsiteX51" fmla="*/ 75776 w 400249"/>
                <a:gd name="connsiteY51" fmla="*/ 156905 h 224215"/>
                <a:gd name="connsiteX52" fmla="*/ 69375 w 400249"/>
                <a:gd name="connsiteY52" fmla="*/ 179308 h 224215"/>
                <a:gd name="connsiteX53" fmla="*/ 57090 w 400249"/>
                <a:gd name="connsiteY53" fmla="*/ 195619 h 224215"/>
                <a:gd name="connsiteX54" fmla="*/ 41914 w 400249"/>
                <a:gd name="connsiteY54" fmla="*/ 207491 h 224215"/>
                <a:gd name="connsiteX55" fmla="*/ 17034 w 400249"/>
                <a:gd name="connsiteY55" fmla="*/ 198819 h 224215"/>
                <a:gd name="connsiteX56" fmla="*/ 15692 w 400249"/>
                <a:gd name="connsiteY56" fmla="*/ 175385 h 224215"/>
                <a:gd name="connsiteX57" fmla="*/ 0 w 400249"/>
                <a:gd name="connsiteY57" fmla="*/ 157318 h 22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0249" h="224215">
                  <a:moveTo>
                    <a:pt x="0" y="157318"/>
                  </a:moveTo>
                  <a:cubicBezTo>
                    <a:pt x="4026" y="148853"/>
                    <a:pt x="6297" y="137084"/>
                    <a:pt x="14866" y="134503"/>
                  </a:cubicBezTo>
                  <a:cubicBezTo>
                    <a:pt x="26945" y="130786"/>
                    <a:pt x="29010" y="121082"/>
                    <a:pt x="33552" y="111274"/>
                  </a:cubicBezTo>
                  <a:cubicBezTo>
                    <a:pt x="37785" y="102396"/>
                    <a:pt x="42637" y="90421"/>
                    <a:pt x="56264" y="99815"/>
                  </a:cubicBezTo>
                  <a:cubicBezTo>
                    <a:pt x="60703" y="102912"/>
                    <a:pt x="61839" y="96202"/>
                    <a:pt x="63594" y="93002"/>
                  </a:cubicBezTo>
                  <a:cubicBezTo>
                    <a:pt x="71337" y="79065"/>
                    <a:pt x="68239" y="63579"/>
                    <a:pt x="68859" y="48713"/>
                  </a:cubicBezTo>
                  <a:cubicBezTo>
                    <a:pt x="70098" y="47268"/>
                    <a:pt x="71233" y="45926"/>
                    <a:pt x="72472" y="44480"/>
                  </a:cubicBezTo>
                  <a:cubicBezTo>
                    <a:pt x="80112" y="39525"/>
                    <a:pt x="88887" y="37976"/>
                    <a:pt x="97043" y="34466"/>
                  </a:cubicBezTo>
                  <a:cubicBezTo>
                    <a:pt x="100346" y="32918"/>
                    <a:pt x="103650" y="31679"/>
                    <a:pt x="107057" y="30543"/>
                  </a:cubicBezTo>
                  <a:cubicBezTo>
                    <a:pt x="120271" y="26311"/>
                    <a:pt x="133279" y="23007"/>
                    <a:pt x="147422" y="22801"/>
                  </a:cubicBezTo>
                  <a:cubicBezTo>
                    <a:pt x="162804" y="22594"/>
                    <a:pt x="180045" y="37150"/>
                    <a:pt x="192846" y="8244"/>
                  </a:cubicBezTo>
                  <a:cubicBezTo>
                    <a:pt x="199144" y="-5796"/>
                    <a:pt x="226914" y="1121"/>
                    <a:pt x="245084" y="6902"/>
                  </a:cubicBezTo>
                  <a:cubicBezTo>
                    <a:pt x="256440" y="7831"/>
                    <a:pt x="268312" y="6696"/>
                    <a:pt x="278946" y="10102"/>
                  </a:cubicBezTo>
                  <a:cubicBezTo>
                    <a:pt x="290921" y="13922"/>
                    <a:pt x="299593" y="14542"/>
                    <a:pt x="309814" y="4218"/>
                  </a:cubicBezTo>
                  <a:cubicBezTo>
                    <a:pt x="318176" y="-4247"/>
                    <a:pt x="339856" y="4218"/>
                    <a:pt x="345740" y="15471"/>
                  </a:cubicBezTo>
                  <a:cubicBezTo>
                    <a:pt x="347185" y="18155"/>
                    <a:pt x="346463" y="20942"/>
                    <a:pt x="343572" y="22181"/>
                  </a:cubicBezTo>
                  <a:cubicBezTo>
                    <a:pt x="336449" y="25278"/>
                    <a:pt x="328809" y="27962"/>
                    <a:pt x="330255" y="39009"/>
                  </a:cubicBezTo>
                  <a:cubicBezTo>
                    <a:pt x="331493" y="48300"/>
                    <a:pt x="337378" y="53152"/>
                    <a:pt x="344398" y="57075"/>
                  </a:cubicBezTo>
                  <a:cubicBezTo>
                    <a:pt x="372891" y="58521"/>
                    <a:pt x="395913" y="67709"/>
                    <a:pt x="400249" y="103738"/>
                  </a:cubicBezTo>
                  <a:cubicBezTo>
                    <a:pt x="387551" y="121185"/>
                    <a:pt x="378879" y="106113"/>
                    <a:pt x="369381" y="98886"/>
                  </a:cubicBezTo>
                  <a:cubicBezTo>
                    <a:pt x="363187" y="94240"/>
                    <a:pt x="356993" y="86911"/>
                    <a:pt x="349457" y="92692"/>
                  </a:cubicBezTo>
                  <a:cubicBezTo>
                    <a:pt x="341094" y="99196"/>
                    <a:pt x="348114" y="108384"/>
                    <a:pt x="351005" y="114165"/>
                  </a:cubicBezTo>
                  <a:cubicBezTo>
                    <a:pt x="360090" y="131922"/>
                    <a:pt x="366904" y="148130"/>
                    <a:pt x="351108" y="165990"/>
                  </a:cubicBezTo>
                  <a:cubicBezTo>
                    <a:pt x="345430" y="172391"/>
                    <a:pt x="351005" y="178275"/>
                    <a:pt x="355857" y="183127"/>
                  </a:cubicBezTo>
                  <a:cubicBezTo>
                    <a:pt x="368039" y="195516"/>
                    <a:pt x="365252" y="209762"/>
                    <a:pt x="359780" y="224216"/>
                  </a:cubicBezTo>
                  <a:cubicBezTo>
                    <a:pt x="354928" y="222873"/>
                    <a:pt x="349663" y="219467"/>
                    <a:pt x="345430" y="220602"/>
                  </a:cubicBezTo>
                  <a:cubicBezTo>
                    <a:pt x="336242" y="223080"/>
                    <a:pt x="331287" y="219673"/>
                    <a:pt x="327261" y="211208"/>
                  </a:cubicBezTo>
                  <a:cubicBezTo>
                    <a:pt x="320963" y="197993"/>
                    <a:pt x="316421" y="182198"/>
                    <a:pt x="298664" y="182405"/>
                  </a:cubicBezTo>
                  <a:cubicBezTo>
                    <a:pt x="298664" y="182405"/>
                    <a:pt x="295877" y="181579"/>
                    <a:pt x="295877" y="181579"/>
                  </a:cubicBezTo>
                  <a:cubicBezTo>
                    <a:pt x="294122" y="180443"/>
                    <a:pt x="292780" y="178998"/>
                    <a:pt x="291747" y="177140"/>
                  </a:cubicBezTo>
                  <a:cubicBezTo>
                    <a:pt x="291747" y="177140"/>
                    <a:pt x="291025" y="174042"/>
                    <a:pt x="291025" y="174042"/>
                  </a:cubicBezTo>
                  <a:cubicBezTo>
                    <a:pt x="290302" y="164854"/>
                    <a:pt x="286276" y="159073"/>
                    <a:pt x="277604" y="156699"/>
                  </a:cubicBezTo>
                  <a:cubicBezTo>
                    <a:pt x="247046" y="148440"/>
                    <a:pt x="216591" y="139974"/>
                    <a:pt x="186239" y="131096"/>
                  </a:cubicBezTo>
                  <a:cubicBezTo>
                    <a:pt x="178496" y="128825"/>
                    <a:pt x="177774" y="122114"/>
                    <a:pt x="180974" y="114785"/>
                  </a:cubicBezTo>
                  <a:cubicBezTo>
                    <a:pt x="182110" y="112307"/>
                    <a:pt x="182936" y="109726"/>
                    <a:pt x="183968" y="107145"/>
                  </a:cubicBezTo>
                  <a:cubicBezTo>
                    <a:pt x="199557" y="99299"/>
                    <a:pt x="216178" y="100848"/>
                    <a:pt x="232489" y="102190"/>
                  </a:cubicBezTo>
                  <a:cubicBezTo>
                    <a:pt x="247252" y="103429"/>
                    <a:pt x="259124" y="120153"/>
                    <a:pt x="275952" y="111894"/>
                  </a:cubicBezTo>
                  <a:cubicBezTo>
                    <a:pt x="266454" y="107558"/>
                    <a:pt x="253343" y="106629"/>
                    <a:pt x="255821" y="89801"/>
                  </a:cubicBezTo>
                  <a:cubicBezTo>
                    <a:pt x="260983" y="54701"/>
                    <a:pt x="239200" y="56869"/>
                    <a:pt x="220307" y="61824"/>
                  </a:cubicBezTo>
                  <a:cubicBezTo>
                    <a:pt x="203067" y="66366"/>
                    <a:pt x="186033" y="68018"/>
                    <a:pt x="168792" y="65850"/>
                  </a:cubicBezTo>
                  <a:cubicBezTo>
                    <a:pt x="167347" y="82575"/>
                    <a:pt x="188407" y="82884"/>
                    <a:pt x="183968" y="98783"/>
                  </a:cubicBezTo>
                  <a:cubicBezTo>
                    <a:pt x="174470" y="104564"/>
                    <a:pt x="161256" y="101673"/>
                    <a:pt x="154649" y="114681"/>
                  </a:cubicBezTo>
                  <a:cubicBezTo>
                    <a:pt x="152790" y="118295"/>
                    <a:pt x="149693" y="120772"/>
                    <a:pt x="152068" y="125521"/>
                  </a:cubicBezTo>
                  <a:cubicBezTo>
                    <a:pt x="154958" y="131302"/>
                    <a:pt x="161256" y="137187"/>
                    <a:pt x="156404" y="144001"/>
                  </a:cubicBezTo>
                  <a:cubicBezTo>
                    <a:pt x="153720" y="147820"/>
                    <a:pt x="147525" y="148440"/>
                    <a:pt x="143086" y="150917"/>
                  </a:cubicBezTo>
                  <a:cubicBezTo>
                    <a:pt x="132969" y="156595"/>
                    <a:pt x="122955" y="162480"/>
                    <a:pt x="110670" y="169500"/>
                  </a:cubicBezTo>
                  <a:cubicBezTo>
                    <a:pt x="106747" y="153085"/>
                    <a:pt x="110773" y="137600"/>
                    <a:pt x="111909" y="122321"/>
                  </a:cubicBezTo>
                  <a:cubicBezTo>
                    <a:pt x="112425" y="115507"/>
                    <a:pt x="113767" y="108797"/>
                    <a:pt x="113973" y="101983"/>
                  </a:cubicBezTo>
                  <a:cubicBezTo>
                    <a:pt x="113973" y="100331"/>
                    <a:pt x="111186" y="98370"/>
                    <a:pt x="109328" y="97028"/>
                  </a:cubicBezTo>
                  <a:cubicBezTo>
                    <a:pt x="108605" y="96512"/>
                    <a:pt x="106747" y="97131"/>
                    <a:pt x="105818" y="97957"/>
                  </a:cubicBezTo>
                  <a:cubicBezTo>
                    <a:pt x="98385" y="103945"/>
                    <a:pt x="92913" y="111378"/>
                    <a:pt x="92500" y="121908"/>
                  </a:cubicBezTo>
                  <a:cubicBezTo>
                    <a:pt x="91778" y="136258"/>
                    <a:pt x="95494" y="151847"/>
                    <a:pt x="75776" y="156905"/>
                  </a:cubicBezTo>
                  <a:cubicBezTo>
                    <a:pt x="68756" y="158660"/>
                    <a:pt x="68756" y="170945"/>
                    <a:pt x="69375" y="179308"/>
                  </a:cubicBezTo>
                  <a:cubicBezTo>
                    <a:pt x="70098" y="189425"/>
                    <a:pt x="66691" y="193761"/>
                    <a:pt x="57090" y="195619"/>
                  </a:cubicBezTo>
                  <a:cubicBezTo>
                    <a:pt x="51618" y="196651"/>
                    <a:pt x="47179" y="203671"/>
                    <a:pt x="41914" y="207491"/>
                  </a:cubicBezTo>
                  <a:cubicBezTo>
                    <a:pt x="33139" y="213789"/>
                    <a:pt x="20751" y="208937"/>
                    <a:pt x="17034" y="198819"/>
                  </a:cubicBezTo>
                  <a:cubicBezTo>
                    <a:pt x="14247" y="190973"/>
                    <a:pt x="22712" y="182095"/>
                    <a:pt x="15692" y="175385"/>
                  </a:cubicBezTo>
                  <a:cubicBezTo>
                    <a:pt x="9498" y="169810"/>
                    <a:pt x="2891" y="165474"/>
                    <a:pt x="0" y="157318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A40D803E-468A-498B-9E0C-0B4B53DCAF09}"/>
                </a:ext>
              </a:extLst>
            </p:cNvPr>
            <p:cNvSpPr/>
            <p:nvPr/>
          </p:nvSpPr>
          <p:spPr>
            <a:xfrm>
              <a:off x="6459718" y="1627542"/>
              <a:ext cx="267967" cy="66897"/>
            </a:xfrm>
            <a:custGeom>
              <a:avLst/>
              <a:gdLst>
                <a:gd name="connsiteX0" fmla="*/ 195764 w 267967"/>
                <a:gd name="connsiteY0" fmla="*/ 0 h 66897"/>
                <a:gd name="connsiteX1" fmla="*/ 261732 w 267967"/>
                <a:gd name="connsiteY1" fmla="*/ 3407 h 66897"/>
                <a:gd name="connsiteX2" fmla="*/ 267617 w 267967"/>
                <a:gd name="connsiteY2" fmla="*/ 6504 h 66897"/>
                <a:gd name="connsiteX3" fmla="*/ 266378 w 267967"/>
                <a:gd name="connsiteY3" fmla="*/ 13627 h 66897"/>
                <a:gd name="connsiteX4" fmla="*/ 235613 w 267967"/>
                <a:gd name="connsiteY4" fmla="*/ 36649 h 66897"/>
                <a:gd name="connsiteX5" fmla="*/ 203507 w 267967"/>
                <a:gd name="connsiteY5" fmla="*/ 39023 h 66897"/>
                <a:gd name="connsiteX6" fmla="*/ 186473 w 267967"/>
                <a:gd name="connsiteY6" fmla="*/ 40056 h 66897"/>
                <a:gd name="connsiteX7" fmla="*/ 163451 w 267967"/>
                <a:gd name="connsiteY7" fmla="*/ 60910 h 66897"/>
                <a:gd name="connsiteX8" fmla="*/ 142287 w 267967"/>
                <a:gd name="connsiteY8" fmla="*/ 66897 h 66897"/>
                <a:gd name="connsiteX9" fmla="*/ 127834 w 267967"/>
                <a:gd name="connsiteY9" fmla="*/ 48005 h 66897"/>
                <a:gd name="connsiteX10" fmla="*/ 107084 w 267967"/>
                <a:gd name="connsiteY10" fmla="*/ 45631 h 66897"/>
                <a:gd name="connsiteX11" fmla="*/ 68576 w 267967"/>
                <a:gd name="connsiteY11" fmla="*/ 50896 h 66897"/>
                <a:gd name="connsiteX12" fmla="*/ 16545 w 267967"/>
                <a:gd name="connsiteY12" fmla="*/ 41088 h 66897"/>
                <a:gd name="connsiteX13" fmla="*/ 1059 w 267967"/>
                <a:gd name="connsiteY13" fmla="*/ 30868 h 66897"/>
                <a:gd name="connsiteX14" fmla="*/ 1266 w 267967"/>
                <a:gd name="connsiteY14" fmla="*/ 19305 h 66897"/>
                <a:gd name="connsiteX15" fmla="*/ 10351 w 267967"/>
                <a:gd name="connsiteY15" fmla="*/ 13731 h 66897"/>
                <a:gd name="connsiteX16" fmla="*/ 24494 w 267967"/>
                <a:gd name="connsiteY16" fmla="*/ 19202 h 66897"/>
                <a:gd name="connsiteX17" fmla="*/ 57323 w 267967"/>
                <a:gd name="connsiteY17" fmla="*/ 21267 h 66897"/>
                <a:gd name="connsiteX18" fmla="*/ 86746 w 267967"/>
                <a:gd name="connsiteY18" fmla="*/ 18273 h 66897"/>
                <a:gd name="connsiteX19" fmla="*/ 129073 w 267967"/>
                <a:gd name="connsiteY19" fmla="*/ 12801 h 66897"/>
                <a:gd name="connsiteX20" fmla="*/ 143423 w 267967"/>
                <a:gd name="connsiteY20" fmla="*/ 13008 h 66897"/>
                <a:gd name="connsiteX21" fmla="*/ 195764 w 267967"/>
                <a:gd name="connsiteY21" fmla="*/ 0 h 6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967" h="66897">
                  <a:moveTo>
                    <a:pt x="195764" y="0"/>
                  </a:moveTo>
                  <a:cubicBezTo>
                    <a:pt x="217444" y="6917"/>
                    <a:pt x="239227" y="13318"/>
                    <a:pt x="261732" y="3407"/>
                  </a:cubicBezTo>
                  <a:cubicBezTo>
                    <a:pt x="263178" y="2787"/>
                    <a:pt x="266791" y="4749"/>
                    <a:pt x="267617" y="6504"/>
                  </a:cubicBezTo>
                  <a:cubicBezTo>
                    <a:pt x="268443" y="8362"/>
                    <a:pt x="267720" y="12595"/>
                    <a:pt x="266378" y="13627"/>
                  </a:cubicBezTo>
                  <a:cubicBezTo>
                    <a:pt x="256261" y="21473"/>
                    <a:pt x="244595" y="27461"/>
                    <a:pt x="235613" y="36649"/>
                  </a:cubicBezTo>
                  <a:cubicBezTo>
                    <a:pt x="224670" y="47799"/>
                    <a:pt x="215482" y="51309"/>
                    <a:pt x="203507" y="39023"/>
                  </a:cubicBezTo>
                  <a:cubicBezTo>
                    <a:pt x="198345" y="33758"/>
                    <a:pt x="191944" y="35101"/>
                    <a:pt x="186473" y="40056"/>
                  </a:cubicBezTo>
                  <a:cubicBezTo>
                    <a:pt x="178730" y="46973"/>
                    <a:pt x="170781" y="53580"/>
                    <a:pt x="163451" y="60910"/>
                  </a:cubicBezTo>
                  <a:cubicBezTo>
                    <a:pt x="157154" y="67104"/>
                    <a:pt x="149720" y="66691"/>
                    <a:pt x="142287" y="66897"/>
                  </a:cubicBezTo>
                  <a:cubicBezTo>
                    <a:pt x="137539" y="60600"/>
                    <a:pt x="133203" y="53683"/>
                    <a:pt x="127834" y="48005"/>
                  </a:cubicBezTo>
                  <a:cubicBezTo>
                    <a:pt x="121846" y="41708"/>
                    <a:pt x="113071" y="39540"/>
                    <a:pt x="107084" y="45631"/>
                  </a:cubicBezTo>
                  <a:cubicBezTo>
                    <a:pt x="94798" y="58019"/>
                    <a:pt x="82617" y="54922"/>
                    <a:pt x="68576" y="50896"/>
                  </a:cubicBezTo>
                  <a:cubicBezTo>
                    <a:pt x="51646" y="45940"/>
                    <a:pt x="34715" y="39849"/>
                    <a:pt x="16545" y="41088"/>
                  </a:cubicBezTo>
                  <a:cubicBezTo>
                    <a:pt x="9938" y="41501"/>
                    <a:pt x="4053" y="37372"/>
                    <a:pt x="1059" y="30868"/>
                  </a:cubicBezTo>
                  <a:cubicBezTo>
                    <a:pt x="-386" y="27667"/>
                    <a:pt x="-386" y="22299"/>
                    <a:pt x="1266" y="19305"/>
                  </a:cubicBezTo>
                  <a:cubicBezTo>
                    <a:pt x="2814" y="16415"/>
                    <a:pt x="7357" y="13421"/>
                    <a:pt x="10351" y="13731"/>
                  </a:cubicBezTo>
                  <a:cubicBezTo>
                    <a:pt x="15203" y="14143"/>
                    <a:pt x="20158" y="16621"/>
                    <a:pt x="24494" y="19202"/>
                  </a:cubicBezTo>
                  <a:cubicBezTo>
                    <a:pt x="35231" y="25396"/>
                    <a:pt x="46071" y="26842"/>
                    <a:pt x="57323" y="21267"/>
                  </a:cubicBezTo>
                  <a:cubicBezTo>
                    <a:pt x="66925" y="16518"/>
                    <a:pt x="78694" y="13008"/>
                    <a:pt x="86746" y="18273"/>
                  </a:cubicBezTo>
                  <a:cubicBezTo>
                    <a:pt x="103367" y="29010"/>
                    <a:pt x="116065" y="28390"/>
                    <a:pt x="129073" y="12801"/>
                  </a:cubicBezTo>
                  <a:cubicBezTo>
                    <a:pt x="132686" y="8362"/>
                    <a:pt x="138468" y="11459"/>
                    <a:pt x="143423" y="13008"/>
                  </a:cubicBezTo>
                  <a:cubicBezTo>
                    <a:pt x="162832" y="19305"/>
                    <a:pt x="179762" y="12079"/>
                    <a:pt x="195764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95F78670-0BA0-4356-AB02-AB20D5FED548}"/>
                </a:ext>
              </a:extLst>
            </p:cNvPr>
            <p:cNvSpPr/>
            <p:nvPr/>
          </p:nvSpPr>
          <p:spPr>
            <a:xfrm>
              <a:off x="6034117" y="1600329"/>
              <a:ext cx="203013" cy="91792"/>
            </a:xfrm>
            <a:custGeom>
              <a:avLst/>
              <a:gdLst>
                <a:gd name="connsiteX0" fmla="*/ 154631 w 203013"/>
                <a:gd name="connsiteY0" fmla="*/ 85748 h 91792"/>
                <a:gd name="connsiteX1" fmla="*/ 130061 w 203013"/>
                <a:gd name="connsiteY1" fmla="*/ 87606 h 91792"/>
                <a:gd name="connsiteX2" fmla="*/ 98161 w 203013"/>
                <a:gd name="connsiteY2" fmla="*/ 77695 h 91792"/>
                <a:gd name="connsiteX3" fmla="*/ 53356 w 203013"/>
                <a:gd name="connsiteY3" fmla="*/ 71295 h 91792"/>
                <a:gd name="connsiteX4" fmla="*/ 37148 w 203013"/>
                <a:gd name="connsiteY4" fmla="*/ 77798 h 91792"/>
                <a:gd name="connsiteX5" fmla="*/ 24243 w 203013"/>
                <a:gd name="connsiteY5" fmla="*/ 75837 h 91792"/>
                <a:gd name="connsiteX6" fmla="*/ 189 w 203013"/>
                <a:gd name="connsiteY6" fmla="*/ 45279 h 91792"/>
                <a:gd name="connsiteX7" fmla="*/ 13094 w 203013"/>
                <a:gd name="connsiteY7" fmla="*/ 25767 h 91792"/>
                <a:gd name="connsiteX8" fmla="*/ 27650 w 203013"/>
                <a:gd name="connsiteY8" fmla="*/ 3468 h 91792"/>
                <a:gd name="connsiteX9" fmla="*/ 60376 w 203013"/>
                <a:gd name="connsiteY9" fmla="*/ 8010 h 91792"/>
                <a:gd name="connsiteX10" fmla="*/ 85772 w 203013"/>
                <a:gd name="connsiteY10" fmla="*/ 2229 h 91792"/>
                <a:gd name="connsiteX11" fmla="*/ 181266 w 203013"/>
                <a:gd name="connsiteY11" fmla="*/ 24735 h 91792"/>
                <a:gd name="connsiteX12" fmla="*/ 200675 w 203013"/>
                <a:gd name="connsiteY12" fmla="*/ 37020 h 91792"/>
                <a:gd name="connsiteX13" fmla="*/ 201707 w 203013"/>
                <a:gd name="connsiteY13" fmla="*/ 44143 h 91792"/>
                <a:gd name="connsiteX14" fmla="*/ 196029 w 203013"/>
                <a:gd name="connsiteY14" fmla="*/ 49099 h 91792"/>
                <a:gd name="connsiteX15" fmla="*/ 178066 w 203013"/>
                <a:gd name="connsiteY15" fmla="*/ 45485 h 91792"/>
                <a:gd name="connsiteX16" fmla="*/ 163200 w 203013"/>
                <a:gd name="connsiteY16" fmla="*/ 54260 h 91792"/>
                <a:gd name="connsiteX17" fmla="*/ 154631 w 203013"/>
                <a:gd name="connsiteY17" fmla="*/ 85748 h 9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013" h="91792">
                  <a:moveTo>
                    <a:pt x="154631" y="85748"/>
                  </a:moveTo>
                  <a:cubicBezTo>
                    <a:pt x="146579" y="89361"/>
                    <a:pt x="138423" y="96278"/>
                    <a:pt x="130061" y="87606"/>
                  </a:cubicBezTo>
                  <a:cubicBezTo>
                    <a:pt x="120873" y="78108"/>
                    <a:pt x="109620" y="75630"/>
                    <a:pt x="98161" y="77695"/>
                  </a:cubicBezTo>
                  <a:cubicBezTo>
                    <a:pt x="82469" y="80483"/>
                    <a:pt x="68945" y="70572"/>
                    <a:pt x="53356" y="71295"/>
                  </a:cubicBezTo>
                  <a:cubicBezTo>
                    <a:pt x="46026" y="71604"/>
                    <a:pt x="41174" y="66546"/>
                    <a:pt x="37148" y="77798"/>
                  </a:cubicBezTo>
                  <a:cubicBezTo>
                    <a:pt x="35083" y="83683"/>
                    <a:pt x="27340" y="79347"/>
                    <a:pt x="24243" y="75837"/>
                  </a:cubicBezTo>
                  <a:cubicBezTo>
                    <a:pt x="15468" y="65926"/>
                    <a:pt x="7725" y="55086"/>
                    <a:pt x="189" y="45279"/>
                  </a:cubicBezTo>
                  <a:cubicBezTo>
                    <a:pt x="-1566" y="32994"/>
                    <a:pt x="9377" y="32581"/>
                    <a:pt x="13094" y="25767"/>
                  </a:cubicBezTo>
                  <a:cubicBezTo>
                    <a:pt x="17430" y="18024"/>
                    <a:pt x="16191" y="4913"/>
                    <a:pt x="27650" y="3468"/>
                  </a:cubicBezTo>
                  <a:cubicBezTo>
                    <a:pt x="38800" y="2023"/>
                    <a:pt x="50569" y="-1384"/>
                    <a:pt x="60376" y="8010"/>
                  </a:cubicBezTo>
                  <a:cubicBezTo>
                    <a:pt x="71319" y="18437"/>
                    <a:pt x="78546" y="10798"/>
                    <a:pt x="85772" y="2229"/>
                  </a:cubicBezTo>
                  <a:cubicBezTo>
                    <a:pt x="120047" y="-2417"/>
                    <a:pt x="153083" y="-1900"/>
                    <a:pt x="181266" y="24735"/>
                  </a:cubicBezTo>
                  <a:cubicBezTo>
                    <a:pt x="186841" y="30000"/>
                    <a:pt x="194274" y="32890"/>
                    <a:pt x="200675" y="37020"/>
                  </a:cubicBezTo>
                  <a:cubicBezTo>
                    <a:pt x="203359" y="38775"/>
                    <a:pt x="203772" y="41562"/>
                    <a:pt x="201707" y="44143"/>
                  </a:cubicBezTo>
                  <a:cubicBezTo>
                    <a:pt x="200159" y="46105"/>
                    <a:pt x="198197" y="48066"/>
                    <a:pt x="196029" y="49099"/>
                  </a:cubicBezTo>
                  <a:cubicBezTo>
                    <a:pt x="189422" y="52092"/>
                    <a:pt x="184054" y="46518"/>
                    <a:pt x="178066" y="45485"/>
                  </a:cubicBezTo>
                  <a:cubicBezTo>
                    <a:pt x="171356" y="44350"/>
                    <a:pt x="165471" y="46208"/>
                    <a:pt x="163200" y="54260"/>
                  </a:cubicBezTo>
                  <a:cubicBezTo>
                    <a:pt x="160309" y="64791"/>
                    <a:pt x="157522" y="75217"/>
                    <a:pt x="154631" y="85748"/>
                  </a:cubicBezTo>
                  <a:close/>
                </a:path>
              </a:pathLst>
            </a:custGeom>
            <a:solidFill>
              <a:srgbClr val="9A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AA984D67-7AC3-4D25-BE61-47966658CC25}"/>
                </a:ext>
              </a:extLst>
            </p:cNvPr>
            <p:cNvSpPr/>
            <p:nvPr/>
          </p:nvSpPr>
          <p:spPr>
            <a:xfrm>
              <a:off x="6109009" y="1033328"/>
              <a:ext cx="145632" cy="76088"/>
            </a:xfrm>
            <a:custGeom>
              <a:avLst/>
              <a:gdLst>
                <a:gd name="connsiteX0" fmla="*/ 33799 w 145632"/>
                <a:gd name="connsiteY0" fmla="*/ 50982 h 76088"/>
                <a:gd name="connsiteX1" fmla="*/ 5306 w 145632"/>
                <a:gd name="connsiteY1" fmla="*/ 32296 h 76088"/>
                <a:gd name="connsiteX2" fmla="*/ 970 w 145632"/>
                <a:gd name="connsiteY2" fmla="*/ 17843 h 76088"/>
                <a:gd name="connsiteX3" fmla="*/ 15217 w 145632"/>
                <a:gd name="connsiteY3" fmla="*/ 5661 h 76088"/>
                <a:gd name="connsiteX4" fmla="*/ 29773 w 145632"/>
                <a:gd name="connsiteY4" fmla="*/ 9274 h 76088"/>
                <a:gd name="connsiteX5" fmla="*/ 58163 w 145632"/>
                <a:gd name="connsiteY5" fmla="*/ 5971 h 76088"/>
                <a:gd name="connsiteX6" fmla="*/ 102452 w 145632"/>
                <a:gd name="connsiteY6" fmla="*/ 2254 h 76088"/>
                <a:gd name="connsiteX7" fmla="*/ 109266 w 145632"/>
                <a:gd name="connsiteY7" fmla="*/ 5661 h 76088"/>
                <a:gd name="connsiteX8" fmla="*/ 114634 w 145632"/>
                <a:gd name="connsiteY8" fmla="*/ 37974 h 76088"/>
                <a:gd name="connsiteX9" fmla="*/ 112879 w 145632"/>
                <a:gd name="connsiteY9" fmla="*/ 49021 h 76088"/>
                <a:gd name="connsiteX10" fmla="*/ 121344 w 145632"/>
                <a:gd name="connsiteY10" fmla="*/ 47266 h 76088"/>
                <a:gd name="connsiteX11" fmla="*/ 140546 w 145632"/>
                <a:gd name="connsiteY11" fmla="*/ 55318 h 76088"/>
                <a:gd name="connsiteX12" fmla="*/ 145605 w 145632"/>
                <a:gd name="connsiteY12" fmla="*/ 65848 h 76088"/>
                <a:gd name="connsiteX13" fmla="*/ 137965 w 145632"/>
                <a:gd name="connsiteY13" fmla="*/ 71836 h 76088"/>
                <a:gd name="connsiteX14" fmla="*/ 88102 w 145632"/>
                <a:gd name="connsiteY14" fmla="*/ 65126 h 76088"/>
                <a:gd name="connsiteX15" fmla="*/ 70242 w 145632"/>
                <a:gd name="connsiteY15" fmla="*/ 63474 h 76088"/>
                <a:gd name="connsiteX16" fmla="*/ 33903 w 145632"/>
                <a:gd name="connsiteY16" fmla="*/ 59447 h 76088"/>
                <a:gd name="connsiteX17" fmla="*/ 33799 w 145632"/>
                <a:gd name="connsiteY17" fmla="*/ 50982 h 7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5632" h="76088">
                  <a:moveTo>
                    <a:pt x="33799" y="50982"/>
                  </a:moveTo>
                  <a:cubicBezTo>
                    <a:pt x="27296" y="39316"/>
                    <a:pt x="12017" y="43756"/>
                    <a:pt x="5306" y="32296"/>
                  </a:cubicBezTo>
                  <a:cubicBezTo>
                    <a:pt x="2622" y="27754"/>
                    <a:pt x="-2024" y="23831"/>
                    <a:pt x="970" y="17843"/>
                  </a:cubicBezTo>
                  <a:cubicBezTo>
                    <a:pt x="4067" y="11855"/>
                    <a:pt x="8300" y="5764"/>
                    <a:pt x="15217" y="5661"/>
                  </a:cubicBezTo>
                  <a:cubicBezTo>
                    <a:pt x="20069" y="5558"/>
                    <a:pt x="25128" y="7519"/>
                    <a:pt x="29773" y="9274"/>
                  </a:cubicBezTo>
                  <a:cubicBezTo>
                    <a:pt x="39787" y="12888"/>
                    <a:pt x="48253" y="13197"/>
                    <a:pt x="58163" y="5971"/>
                  </a:cubicBezTo>
                  <a:cubicBezTo>
                    <a:pt x="71481" y="-3733"/>
                    <a:pt x="87483" y="1015"/>
                    <a:pt x="102452" y="2254"/>
                  </a:cubicBezTo>
                  <a:cubicBezTo>
                    <a:pt x="104826" y="2461"/>
                    <a:pt x="106994" y="4319"/>
                    <a:pt x="109266" y="5661"/>
                  </a:cubicBezTo>
                  <a:cubicBezTo>
                    <a:pt x="121448" y="12784"/>
                    <a:pt x="122686" y="21560"/>
                    <a:pt x="114634" y="37974"/>
                  </a:cubicBezTo>
                  <a:cubicBezTo>
                    <a:pt x="112982" y="41175"/>
                    <a:pt x="111537" y="46543"/>
                    <a:pt x="112879" y="49021"/>
                  </a:cubicBezTo>
                  <a:cubicBezTo>
                    <a:pt x="115769" y="54492"/>
                    <a:pt x="118557" y="48814"/>
                    <a:pt x="121344" y="47266"/>
                  </a:cubicBezTo>
                  <a:cubicBezTo>
                    <a:pt x="130429" y="42207"/>
                    <a:pt x="135384" y="49640"/>
                    <a:pt x="140546" y="55318"/>
                  </a:cubicBezTo>
                  <a:cubicBezTo>
                    <a:pt x="143024" y="58105"/>
                    <a:pt x="145295" y="62132"/>
                    <a:pt x="145605" y="65848"/>
                  </a:cubicBezTo>
                  <a:cubicBezTo>
                    <a:pt x="146018" y="70804"/>
                    <a:pt x="141682" y="70907"/>
                    <a:pt x="137965" y="71836"/>
                  </a:cubicBezTo>
                  <a:cubicBezTo>
                    <a:pt x="120518" y="76275"/>
                    <a:pt x="103278" y="80921"/>
                    <a:pt x="88102" y="65126"/>
                  </a:cubicBezTo>
                  <a:cubicBezTo>
                    <a:pt x="82734" y="59654"/>
                    <a:pt x="76333" y="63577"/>
                    <a:pt x="70242" y="63474"/>
                  </a:cubicBezTo>
                  <a:cubicBezTo>
                    <a:pt x="58060" y="63267"/>
                    <a:pt x="45156" y="69771"/>
                    <a:pt x="33903" y="59447"/>
                  </a:cubicBezTo>
                  <a:cubicBezTo>
                    <a:pt x="33799" y="56557"/>
                    <a:pt x="33799" y="53769"/>
                    <a:pt x="33799" y="50982"/>
                  </a:cubicBezTo>
                  <a:close/>
                </a:path>
              </a:pathLst>
            </a:custGeom>
            <a:solidFill>
              <a:srgbClr val="AA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EBCD5299-667D-461C-80E6-145FD8CCB84C}"/>
                </a:ext>
              </a:extLst>
            </p:cNvPr>
            <p:cNvSpPr/>
            <p:nvPr/>
          </p:nvSpPr>
          <p:spPr>
            <a:xfrm>
              <a:off x="6292725" y="1060076"/>
              <a:ext cx="87514" cy="149562"/>
            </a:xfrm>
            <a:custGeom>
              <a:avLst/>
              <a:gdLst>
                <a:gd name="connsiteX0" fmla="*/ 26102 w 87514"/>
                <a:gd name="connsiteY0" fmla="*/ 149563 h 149562"/>
                <a:gd name="connsiteX1" fmla="*/ 26102 w 87514"/>
                <a:gd name="connsiteY1" fmla="*/ 137174 h 149562"/>
                <a:gd name="connsiteX2" fmla="*/ 8758 w 87514"/>
                <a:gd name="connsiteY2" fmla="*/ 110746 h 149562"/>
                <a:gd name="connsiteX3" fmla="*/ 6693 w 87514"/>
                <a:gd name="connsiteY3" fmla="*/ 85453 h 149562"/>
                <a:gd name="connsiteX4" fmla="*/ 16397 w 87514"/>
                <a:gd name="connsiteY4" fmla="*/ 79052 h 149562"/>
                <a:gd name="connsiteX5" fmla="*/ 19082 w 87514"/>
                <a:gd name="connsiteY5" fmla="*/ 61192 h 149562"/>
                <a:gd name="connsiteX6" fmla="*/ 4112 w 87514"/>
                <a:gd name="connsiteY6" fmla="*/ 25266 h 149562"/>
                <a:gd name="connsiteX7" fmla="*/ 7106 w 87514"/>
                <a:gd name="connsiteY7" fmla="*/ 8128 h 149562"/>
                <a:gd name="connsiteX8" fmla="*/ 30851 w 87514"/>
                <a:gd name="connsiteY8" fmla="*/ 3173 h 149562"/>
                <a:gd name="connsiteX9" fmla="*/ 42723 w 87514"/>
                <a:gd name="connsiteY9" fmla="*/ 18762 h 149562"/>
                <a:gd name="connsiteX10" fmla="*/ 64506 w 87514"/>
                <a:gd name="connsiteY10" fmla="*/ 32802 h 149562"/>
                <a:gd name="connsiteX11" fmla="*/ 64609 w 87514"/>
                <a:gd name="connsiteY11" fmla="*/ 91234 h 149562"/>
                <a:gd name="connsiteX12" fmla="*/ 83501 w 87514"/>
                <a:gd name="connsiteY12" fmla="*/ 121173 h 149562"/>
                <a:gd name="connsiteX13" fmla="*/ 83398 w 87514"/>
                <a:gd name="connsiteY13" fmla="*/ 143472 h 149562"/>
                <a:gd name="connsiteX14" fmla="*/ 58518 w 87514"/>
                <a:gd name="connsiteY14" fmla="*/ 126644 h 149562"/>
                <a:gd name="connsiteX15" fmla="*/ 40452 w 87514"/>
                <a:gd name="connsiteY15" fmla="*/ 127573 h 149562"/>
                <a:gd name="connsiteX16" fmla="*/ 33948 w 87514"/>
                <a:gd name="connsiteY16" fmla="*/ 141510 h 149562"/>
                <a:gd name="connsiteX17" fmla="*/ 26102 w 87514"/>
                <a:gd name="connsiteY17" fmla="*/ 149563 h 14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514" h="149562">
                  <a:moveTo>
                    <a:pt x="26102" y="149563"/>
                  </a:moveTo>
                  <a:cubicBezTo>
                    <a:pt x="26102" y="145433"/>
                    <a:pt x="26102" y="141304"/>
                    <a:pt x="26102" y="137174"/>
                  </a:cubicBezTo>
                  <a:cubicBezTo>
                    <a:pt x="25792" y="124167"/>
                    <a:pt x="24450" y="114256"/>
                    <a:pt x="8758" y="110746"/>
                  </a:cubicBezTo>
                  <a:cubicBezTo>
                    <a:pt x="-2495" y="108165"/>
                    <a:pt x="-2598" y="93815"/>
                    <a:pt x="6693" y="85453"/>
                  </a:cubicBezTo>
                  <a:cubicBezTo>
                    <a:pt x="9584" y="82872"/>
                    <a:pt x="13404" y="81530"/>
                    <a:pt x="16397" y="79052"/>
                  </a:cubicBezTo>
                  <a:cubicBezTo>
                    <a:pt x="22282" y="74097"/>
                    <a:pt x="23830" y="66560"/>
                    <a:pt x="19082" y="61192"/>
                  </a:cubicBezTo>
                  <a:cubicBezTo>
                    <a:pt x="9893" y="50869"/>
                    <a:pt x="11648" y="35589"/>
                    <a:pt x="4112" y="25266"/>
                  </a:cubicBezTo>
                  <a:cubicBezTo>
                    <a:pt x="-1876" y="17213"/>
                    <a:pt x="2667" y="12981"/>
                    <a:pt x="7106" y="8128"/>
                  </a:cubicBezTo>
                  <a:cubicBezTo>
                    <a:pt x="14023" y="695"/>
                    <a:pt x="22179" y="-3124"/>
                    <a:pt x="30851" y="3173"/>
                  </a:cubicBezTo>
                  <a:cubicBezTo>
                    <a:pt x="35806" y="6786"/>
                    <a:pt x="39419" y="12981"/>
                    <a:pt x="42723" y="18762"/>
                  </a:cubicBezTo>
                  <a:cubicBezTo>
                    <a:pt x="47885" y="27640"/>
                    <a:pt x="54905" y="32492"/>
                    <a:pt x="64506" y="32802"/>
                  </a:cubicBezTo>
                  <a:cubicBezTo>
                    <a:pt x="89799" y="52211"/>
                    <a:pt x="69771" y="71722"/>
                    <a:pt x="64609" y="91234"/>
                  </a:cubicBezTo>
                  <a:cubicBezTo>
                    <a:pt x="69048" y="102590"/>
                    <a:pt x="75759" y="112088"/>
                    <a:pt x="83501" y="121173"/>
                  </a:cubicBezTo>
                  <a:cubicBezTo>
                    <a:pt x="88766" y="127470"/>
                    <a:pt x="88973" y="135936"/>
                    <a:pt x="83398" y="143472"/>
                  </a:cubicBezTo>
                  <a:cubicBezTo>
                    <a:pt x="72558" y="142336"/>
                    <a:pt x="68326" y="129638"/>
                    <a:pt x="58518" y="126644"/>
                  </a:cubicBezTo>
                  <a:cubicBezTo>
                    <a:pt x="52427" y="124786"/>
                    <a:pt x="46233" y="124270"/>
                    <a:pt x="40452" y="127573"/>
                  </a:cubicBezTo>
                  <a:cubicBezTo>
                    <a:pt x="35393" y="130464"/>
                    <a:pt x="34980" y="136142"/>
                    <a:pt x="33948" y="141510"/>
                  </a:cubicBezTo>
                  <a:cubicBezTo>
                    <a:pt x="31160" y="143988"/>
                    <a:pt x="28579" y="146775"/>
                    <a:pt x="26102" y="149563"/>
                  </a:cubicBezTo>
                  <a:close/>
                </a:path>
              </a:pathLst>
            </a:custGeom>
            <a:solidFill>
              <a:srgbClr val="BEE2E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D1CD8403-754A-4435-A026-3C5B4C3D9D9B}"/>
                </a:ext>
              </a:extLst>
            </p:cNvPr>
            <p:cNvSpPr/>
            <p:nvPr/>
          </p:nvSpPr>
          <p:spPr>
            <a:xfrm>
              <a:off x="6471617" y="1084161"/>
              <a:ext cx="237134" cy="52411"/>
            </a:xfrm>
            <a:custGeom>
              <a:avLst/>
              <a:gdLst>
                <a:gd name="connsiteX0" fmla="*/ 107366 w 237134"/>
                <a:gd name="connsiteY0" fmla="*/ 41856 h 52411"/>
                <a:gd name="connsiteX1" fmla="*/ 98075 w 237134"/>
                <a:gd name="connsiteY1" fmla="*/ 36281 h 52411"/>
                <a:gd name="connsiteX2" fmla="*/ 28184 w 237134"/>
                <a:gd name="connsiteY2" fmla="*/ 36901 h 52411"/>
                <a:gd name="connsiteX3" fmla="*/ 7743 w 237134"/>
                <a:gd name="connsiteY3" fmla="*/ 50218 h 52411"/>
                <a:gd name="connsiteX4" fmla="*/ 0 w 237134"/>
                <a:gd name="connsiteY4" fmla="*/ 50115 h 52411"/>
                <a:gd name="connsiteX5" fmla="*/ 12905 w 237134"/>
                <a:gd name="connsiteY5" fmla="*/ 24925 h 52411"/>
                <a:gd name="connsiteX6" fmla="*/ 28803 w 237134"/>
                <a:gd name="connsiteY6" fmla="*/ 15324 h 52411"/>
                <a:gd name="connsiteX7" fmla="*/ 46147 w 237134"/>
                <a:gd name="connsiteY7" fmla="*/ 16873 h 52411"/>
                <a:gd name="connsiteX8" fmla="*/ 46147 w 237134"/>
                <a:gd name="connsiteY8" fmla="*/ 16873 h 52411"/>
                <a:gd name="connsiteX9" fmla="*/ 61426 w 237134"/>
                <a:gd name="connsiteY9" fmla="*/ 25235 h 52411"/>
                <a:gd name="connsiteX10" fmla="*/ 68962 w 237134"/>
                <a:gd name="connsiteY10" fmla="*/ 25235 h 52411"/>
                <a:gd name="connsiteX11" fmla="*/ 84344 w 237134"/>
                <a:gd name="connsiteY11" fmla="*/ 17182 h 52411"/>
                <a:gd name="connsiteX12" fmla="*/ 84448 w 237134"/>
                <a:gd name="connsiteY12" fmla="*/ 17079 h 52411"/>
                <a:gd name="connsiteX13" fmla="*/ 92087 w 237134"/>
                <a:gd name="connsiteY13" fmla="*/ 8924 h 52411"/>
                <a:gd name="connsiteX14" fmla="*/ 99520 w 237134"/>
                <a:gd name="connsiteY14" fmla="*/ 8717 h 52411"/>
                <a:gd name="connsiteX15" fmla="*/ 107160 w 237134"/>
                <a:gd name="connsiteY15" fmla="*/ 8614 h 52411"/>
                <a:gd name="connsiteX16" fmla="*/ 107160 w 237134"/>
                <a:gd name="connsiteY16" fmla="*/ 8614 h 52411"/>
                <a:gd name="connsiteX17" fmla="*/ 122439 w 237134"/>
                <a:gd name="connsiteY17" fmla="*/ 8717 h 52411"/>
                <a:gd name="connsiteX18" fmla="*/ 122439 w 237134"/>
                <a:gd name="connsiteY18" fmla="*/ 8717 h 52411"/>
                <a:gd name="connsiteX19" fmla="*/ 130078 w 237134"/>
                <a:gd name="connsiteY19" fmla="*/ 8717 h 52411"/>
                <a:gd name="connsiteX20" fmla="*/ 130078 w 237134"/>
                <a:gd name="connsiteY20" fmla="*/ 8717 h 52411"/>
                <a:gd name="connsiteX21" fmla="*/ 137718 w 237134"/>
                <a:gd name="connsiteY21" fmla="*/ 355 h 52411"/>
                <a:gd name="connsiteX22" fmla="*/ 137718 w 237134"/>
                <a:gd name="connsiteY22" fmla="*/ 355 h 52411"/>
                <a:gd name="connsiteX23" fmla="*/ 231560 w 237134"/>
                <a:gd name="connsiteY23" fmla="*/ 11814 h 52411"/>
                <a:gd name="connsiteX24" fmla="*/ 237135 w 237134"/>
                <a:gd name="connsiteY24" fmla="*/ 17079 h 52411"/>
                <a:gd name="connsiteX25" fmla="*/ 186033 w 237134"/>
                <a:gd name="connsiteY25" fmla="*/ 28745 h 52411"/>
                <a:gd name="connsiteX26" fmla="*/ 159088 w 237134"/>
                <a:gd name="connsiteY26" fmla="*/ 23790 h 52411"/>
                <a:gd name="connsiteX27" fmla="*/ 135653 w 237134"/>
                <a:gd name="connsiteY27" fmla="*/ 24306 h 52411"/>
                <a:gd name="connsiteX28" fmla="*/ 107366 w 237134"/>
                <a:gd name="connsiteY28" fmla="*/ 41856 h 5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7134" h="52411">
                  <a:moveTo>
                    <a:pt x="107366" y="41856"/>
                  </a:moveTo>
                  <a:cubicBezTo>
                    <a:pt x="104269" y="39895"/>
                    <a:pt x="100553" y="35559"/>
                    <a:pt x="98075" y="36281"/>
                  </a:cubicBezTo>
                  <a:cubicBezTo>
                    <a:pt x="74743" y="43611"/>
                    <a:pt x="51618" y="44747"/>
                    <a:pt x="28184" y="36901"/>
                  </a:cubicBezTo>
                  <a:cubicBezTo>
                    <a:pt x="17653" y="33391"/>
                    <a:pt x="12182" y="41340"/>
                    <a:pt x="7743" y="50218"/>
                  </a:cubicBezTo>
                  <a:cubicBezTo>
                    <a:pt x="5162" y="53109"/>
                    <a:pt x="2581" y="53212"/>
                    <a:pt x="0" y="50115"/>
                  </a:cubicBezTo>
                  <a:cubicBezTo>
                    <a:pt x="310" y="39378"/>
                    <a:pt x="-207" y="28538"/>
                    <a:pt x="12905" y="24925"/>
                  </a:cubicBezTo>
                  <a:cubicBezTo>
                    <a:pt x="18583" y="23377"/>
                    <a:pt x="23744" y="19041"/>
                    <a:pt x="28803" y="15324"/>
                  </a:cubicBezTo>
                  <a:cubicBezTo>
                    <a:pt x="35204" y="10679"/>
                    <a:pt x="40469" y="15118"/>
                    <a:pt x="46147" y="16873"/>
                  </a:cubicBezTo>
                  <a:lnTo>
                    <a:pt x="46147" y="16873"/>
                  </a:lnTo>
                  <a:cubicBezTo>
                    <a:pt x="49967" y="22344"/>
                    <a:pt x="57400" y="20176"/>
                    <a:pt x="61426" y="25235"/>
                  </a:cubicBezTo>
                  <a:cubicBezTo>
                    <a:pt x="63904" y="25235"/>
                    <a:pt x="66484" y="25235"/>
                    <a:pt x="68962" y="25235"/>
                  </a:cubicBezTo>
                  <a:cubicBezTo>
                    <a:pt x="73092" y="20280"/>
                    <a:pt x="80215" y="22138"/>
                    <a:pt x="84344" y="17182"/>
                  </a:cubicBezTo>
                  <a:lnTo>
                    <a:pt x="84448" y="17079"/>
                  </a:lnTo>
                  <a:cubicBezTo>
                    <a:pt x="86822" y="14189"/>
                    <a:pt x="89610" y="11608"/>
                    <a:pt x="92087" y="8924"/>
                  </a:cubicBezTo>
                  <a:cubicBezTo>
                    <a:pt x="94565" y="8820"/>
                    <a:pt x="97043" y="8820"/>
                    <a:pt x="99520" y="8717"/>
                  </a:cubicBezTo>
                  <a:cubicBezTo>
                    <a:pt x="102101" y="11608"/>
                    <a:pt x="104682" y="11608"/>
                    <a:pt x="107160" y="8614"/>
                  </a:cubicBezTo>
                  <a:lnTo>
                    <a:pt x="107160" y="8614"/>
                  </a:lnTo>
                  <a:cubicBezTo>
                    <a:pt x="112218" y="3968"/>
                    <a:pt x="117380" y="3968"/>
                    <a:pt x="122439" y="8717"/>
                  </a:cubicBezTo>
                  <a:lnTo>
                    <a:pt x="122439" y="8717"/>
                  </a:lnTo>
                  <a:cubicBezTo>
                    <a:pt x="125020" y="11504"/>
                    <a:pt x="127497" y="11504"/>
                    <a:pt x="130078" y="8717"/>
                  </a:cubicBezTo>
                  <a:lnTo>
                    <a:pt x="130078" y="8717"/>
                  </a:lnTo>
                  <a:cubicBezTo>
                    <a:pt x="132659" y="5930"/>
                    <a:pt x="135447" y="3452"/>
                    <a:pt x="137718" y="355"/>
                  </a:cubicBezTo>
                  <a:lnTo>
                    <a:pt x="137718" y="355"/>
                  </a:lnTo>
                  <a:cubicBezTo>
                    <a:pt x="169618" y="-2226"/>
                    <a:pt x="200073" y="10059"/>
                    <a:pt x="231560" y="11814"/>
                  </a:cubicBezTo>
                  <a:cubicBezTo>
                    <a:pt x="233522" y="11917"/>
                    <a:pt x="235277" y="15324"/>
                    <a:pt x="237135" y="17079"/>
                  </a:cubicBezTo>
                  <a:cubicBezTo>
                    <a:pt x="218965" y="14808"/>
                    <a:pt x="202447" y="22344"/>
                    <a:pt x="186033" y="28745"/>
                  </a:cubicBezTo>
                  <a:cubicBezTo>
                    <a:pt x="175606" y="32771"/>
                    <a:pt x="167347" y="34217"/>
                    <a:pt x="159088" y="23790"/>
                  </a:cubicBezTo>
                  <a:cubicBezTo>
                    <a:pt x="151965" y="14911"/>
                    <a:pt x="143293" y="17286"/>
                    <a:pt x="135653" y="24306"/>
                  </a:cubicBezTo>
                  <a:cubicBezTo>
                    <a:pt x="127394" y="31945"/>
                    <a:pt x="120271" y="42372"/>
                    <a:pt x="107366" y="418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04A0C481-5FE8-4E35-B5D6-B59703A5C7BD}"/>
                </a:ext>
              </a:extLst>
            </p:cNvPr>
            <p:cNvSpPr/>
            <p:nvPr/>
          </p:nvSpPr>
          <p:spPr>
            <a:xfrm>
              <a:off x="6330735" y="1641995"/>
              <a:ext cx="156367" cy="95565"/>
            </a:xfrm>
            <a:custGeom>
              <a:avLst/>
              <a:gdLst>
                <a:gd name="connsiteX0" fmla="*/ 11114 w 156367"/>
                <a:gd name="connsiteY0" fmla="*/ 27461 h 95565"/>
                <a:gd name="connsiteX1" fmla="*/ 3371 w 156367"/>
                <a:gd name="connsiteY1" fmla="*/ 27358 h 95565"/>
                <a:gd name="connsiteX2" fmla="*/ 3371 w 156367"/>
                <a:gd name="connsiteY2" fmla="*/ 10633 h 95565"/>
                <a:gd name="connsiteX3" fmla="*/ 3371 w 156367"/>
                <a:gd name="connsiteY3" fmla="*/ 10633 h 95565"/>
                <a:gd name="connsiteX4" fmla="*/ 45801 w 156367"/>
                <a:gd name="connsiteY4" fmla="*/ 0 h 95565"/>
                <a:gd name="connsiteX5" fmla="*/ 52305 w 156367"/>
                <a:gd name="connsiteY5" fmla="*/ 3510 h 95565"/>
                <a:gd name="connsiteX6" fmla="*/ 100001 w 156367"/>
                <a:gd name="connsiteY6" fmla="*/ 36339 h 95565"/>
                <a:gd name="connsiteX7" fmla="*/ 107021 w 156367"/>
                <a:gd name="connsiteY7" fmla="*/ 38920 h 95565"/>
                <a:gd name="connsiteX8" fmla="*/ 113112 w 156367"/>
                <a:gd name="connsiteY8" fmla="*/ 48108 h 95565"/>
                <a:gd name="connsiteX9" fmla="*/ 102685 w 156367"/>
                <a:gd name="connsiteY9" fmla="*/ 55851 h 95565"/>
                <a:gd name="connsiteX10" fmla="*/ 93703 w 156367"/>
                <a:gd name="connsiteY10" fmla="*/ 61219 h 95565"/>
                <a:gd name="connsiteX11" fmla="*/ 107846 w 156367"/>
                <a:gd name="connsiteY11" fmla="*/ 72369 h 95565"/>
                <a:gd name="connsiteX12" fmla="*/ 134172 w 156367"/>
                <a:gd name="connsiteY12" fmla="*/ 56471 h 95565"/>
                <a:gd name="connsiteX13" fmla="*/ 148728 w 156367"/>
                <a:gd name="connsiteY13" fmla="*/ 52444 h 95565"/>
                <a:gd name="connsiteX14" fmla="*/ 156368 w 156367"/>
                <a:gd name="connsiteY14" fmla="*/ 69065 h 95565"/>
                <a:gd name="connsiteX15" fmla="*/ 135824 w 156367"/>
                <a:gd name="connsiteY15" fmla="*/ 76086 h 95565"/>
                <a:gd name="connsiteX16" fmla="*/ 126739 w 156367"/>
                <a:gd name="connsiteY16" fmla="*/ 95391 h 95565"/>
                <a:gd name="connsiteX17" fmla="*/ 85444 w 156367"/>
                <a:gd name="connsiteY17" fmla="*/ 71543 h 95565"/>
                <a:gd name="connsiteX18" fmla="*/ 43736 w 156367"/>
                <a:gd name="connsiteY18" fmla="*/ 25603 h 95565"/>
                <a:gd name="connsiteX19" fmla="*/ 18650 w 156367"/>
                <a:gd name="connsiteY19" fmla="*/ 18996 h 95565"/>
                <a:gd name="connsiteX20" fmla="*/ 11114 w 156367"/>
                <a:gd name="connsiteY20" fmla="*/ 27461 h 95565"/>
                <a:gd name="connsiteX21" fmla="*/ 11114 w 156367"/>
                <a:gd name="connsiteY21" fmla="*/ 27461 h 9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67" h="95565">
                  <a:moveTo>
                    <a:pt x="11114" y="27461"/>
                  </a:moveTo>
                  <a:cubicBezTo>
                    <a:pt x="8533" y="27461"/>
                    <a:pt x="5952" y="27461"/>
                    <a:pt x="3371" y="27358"/>
                  </a:cubicBezTo>
                  <a:cubicBezTo>
                    <a:pt x="-1378" y="21783"/>
                    <a:pt x="-862" y="16208"/>
                    <a:pt x="3371" y="10633"/>
                  </a:cubicBezTo>
                  <a:lnTo>
                    <a:pt x="3371" y="10633"/>
                  </a:lnTo>
                  <a:cubicBezTo>
                    <a:pt x="18134" y="10014"/>
                    <a:pt x="33929" y="14143"/>
                    <a:pt x="45801" y="0"/>
                  </a:cubicBezTo>
                  <a:cubicBezTo>
                    <a:pt x="47969" y="1136"/>
                    <a:pt x="51273" y="1652"/>
                    <a:pt x="52305" y="3510"/>
                  </a:cubicBezTo>
                  <a:cubicBezTo>
                    <a:pt x="62732" y="24157"/>
                    <a:pt x="75843" y="39643"/>
                    <a:pt x="100001" y="36339"/>
                  </a:cubicBezTo>
                  <a:cubicBezTo>
                    <a:pt x="102272" y="36030"/>
                    <a:pt x="105266" y="37268"/>
                    <a:pt x="107021" y="38920"/>
                  </a:cubicBezTo>
                  <a:cubicBezTo>
                    <a:pt x="109602" y="41501"/>
                    <a:pt x="113112" y="45011"/>
                    <a:pt x="113112" y="48108"/>
                  </a:cubicBezTo>
                  <a:cubicBezTo>
                    <a:pt x="113008" y="54509"/>
                    <a:pt x="108672" y="57090"/>
                    <a:pt x="102685" y="55851"/>
                  </a:cubicBezTo>
                  <a:cubicBezTo>
                    <a:pt x="98349" y="55025"/>
                    <a:pt x="91225" y="51205"/>
                    <a:pt x="93703" y="61219"/>
                  </a:cubicBezTo>
                  <a:cubicBezTo>
                    <a:pt x="95355" y="67620"/>
                    <a:pt x="101756" y="74537"/>
                    <a:pt x="107846" y="72369"/>
                  </a:cubicBezTo>
                  <a:cubicBezTo>
                    <a:pt x="117241" y="68962"/>
                    <a:pt x="125190" y="61426"/>
                    <a:pt x="134172" y="56471"/>
                  </a:cubicBezTo>
                  <a:cubicBezTo>
                    <a:pt x="138508" y="54096"/>
                    <a:pt x="143876" y="53683"/>
                    <a:pt x="148728" y="52444"/>
                  </a:cubicBezTo>
                  <a:cubicBezTo>
                    <a:pt x="151309" y="58019"/>
                    <a:pt x="153890" y="63491"/>
                    <a:pt x="156368" y="69065"/>
                  </a:cubicBezTo>
                  <a:cubicBezTo>
                    <a:pt x="149038" y="69685"/>
                    <a:pt x="141089" y="68033"/>
                    <a:pt x="135824" y="76086"/>
                  </a:cubicBezTo>
                  <a:cubicBezTo>
                    <a:pt x="131694" y="82280"/>
                    <a:pt x="135927" y="97352"/>
                    <a:pt x="126739" y="95391"/>
                  </a:cubicBezTo>
                  <a:cubicBezTo>
                    <a:pt x="111460" y="92087"/>
                    <a:pt x="92671" y="90126"/>
                    <a:pt x="85444" y="71543"/>
                  </a:cubicBezTo>
                  <a:cubicBezTo>
                    <a:pt x="76875" y="49554"/>
                    <a:pt x="60254" y="38198"/>
                    <a:pt x="43736" y="25603"/>
                  </a:cubicBezTo>
                  <a:cubicBezTo>
                    <a:pt x="35787" y="19615"/>
                    <a:pt x="27528" y="18996"/>
                    <a:pt x="18650" y="18996"/>
                  </a:cubicBezTo>
                  <a:cubicBezTo>
                    <a:pt x="16275" y="21989"/>
                    <a:pt x="13075" y="24054"/>
                    <a:pt x="11114" y="27461"/>
                  </a:cubicBezTo>
                  <a:lnTo>
                    <a:pt x="11114" y="27461"/>
                  </a:ln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F9512421-AF2B-45AF-AC21-52A95C2B066B}"/>
                </a:ext>
              </a:extLst>
            </p:cNvPr>
            <p:cNvSpPr/>
            <p:nvPr/>
          </p:nvSpPr>
          <p:spPr>
            <a:xfrm>
              <a:off x="6976961" y="1360055"/>
              <a:ext cx="28601" cy="115873"/>
            </a:xfrm>
            <a:custGeom>
              <a:avLst/>
              <a:gdLst>
                <a:gd name="connsiteX0" fmla="*/ 7640 w 28601"/>
                <a:gd name="connsiteY0" fmla="*/ 0 h 115873"/>
                <a:gd name="connsiteX1" fmla="*/ 28287 w 28601"/>
                <a:gd name="connsiteY1" fmla="*/ 56058 h 115873"/>
                <a:gd name="connsiteX2" fmla="*/ 28597 w 28601"/>
                <a:gd name="connsiteY2" fmla="*/ 107676 h 115873"/>
                <a:gd name="connsiteX3" fmla="*/ 17550 w 28601"/>
                <a:gd name="connsiteY3" fmla="*/ 115625 h 115873"/>
                <a:gd name="connsiteX4" fmla="*/ 0 w 28601"/>
                <a:gd name="connsiteY4" fmla="*/ 108812 h 115873"/>
                <a:gd name="connsiteX5" fmla="*/ 13111 w 28601"/>
                <a:gd name="connsiteY5" fmla="*/ 90952 h 115873"/>
                <a:gd name="connsiteX6" fmla="*/ 9188 w 28601"/>
                <a:gd name="connsiteY6" fmla="*/ 40366 h 115873"/>
                <a:gd name="connsiteX7" fmla="*/ 7640 w 28601"/>
                <a:gd name="connsiteY7" fmla="*/ 0 h 1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601" h="115873">
                  <a:moveTo>
                    <a:pt x="7640" y="0"/>
                  </a:moveTo>
                  <a:cubicBezTo>
                    <a:pt x="18066" y="17137"/>
                    <a:pt x="18583" y="38611"/>
                    <a:pt x="28287" y="56058"/>
                  </a:cubicBezTo>
                  <a:cubicBezTo>
                    <a:pt x="21370" y="73401"/>
                    <a:pt x="27771" y="90435"/>
                    <a:pt x="28597" y="107676"/>
                  </a:cubicBezTo>
                  <a:cubicBezTo>
                    <a:pt x="28803" y="113354"/>
                    <a:pt x="22919" y="116864"/>
                    <a:pt x="17550" y="115625"/>
                  </a:cubicBezTo>
                  <a:cubicBezTo>
                    <a:pt x="11562" y="114180"/>
                    <a:pt x="5885" y="111186"/>
                    <a:pt x="0" y="108812"/>
                  </a:cubicBezTo>
                  <a:cubicBezTo>
                    <a:pt x="4646" y="102721"/>
                    <a:pt x="14247" y="94978"/>
                    <a:pt x="13111" y="90952"/>
                  </a:cubicBezTo>
                  <a:cubicBezTo>
                    <a:pt x="8052" y="74021"/>
                    <a:pt x="21783" y="55335"/>
                    <a:pt x="9188" y="40366"/>
                  </a:cubicBezTo>
                  <a:cubicBezTo>
                    <a:pt x="-2374" y="26738"/>
                    <a:pt x="103" y="13834"/>
                    <a:pt x="7640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7916D0B1-76E1-4C34-B34B-9563102ABA40}"/>
                </a:ext>
              </a:extLst>
            </p:cNvPr>
            <p:cNvSpPr/>
            <p:nvPr/>
          </p:nvSpPr>
          <p:spPr>
            <a:xfrm>
              <a:off x="6208652" y="1159359"/>
              <a:ext cx="52127" cy="41237"/>
            </a:xfrm>
            <a:custGeom>
              <a:avLst/>
              <a:gdLst>
                <a:gd name="connsiteX0" fmla="*/ 48956 w 52127"/>
                <a:gd name="connsiteY0" fmla="*/ 8572 h 41237"/>
                <a:gd name="connsiteX1" fmla="*/ 42968 w 52127"/>
                <a:gd name="connsiteY1" fmla="*/ 32007 h 41237"/>
                <a:gd name="connsiteX2" fmla="*/ 17675 w 52127"/>
                <a:gd name="connsiteY2" fmla="*/ 40679 h 41237"/>
                <a:gd name="connsiteX3" fmla="*/ 1260 w 52127"/>
                <a:gd name="connsiteY3" fmla="*/ 33452 h 41237"/>
                <a:gd name="connsiteX4" fmla="*/ 5287 w 52127"/>
                <a:gd name="connsiteY4" fmla="*/ 18999 h 41237"/>
                <a:gd name="connsiteX5" fmla="*/ 41316 w 52127"/>
                <a:gd name="connsiteY5" fmla="*/ 417 h 41237"/>
                <a:gd name="connsiteX6" fmla="*/ 41316 w 52127"/>
                <a:gd name="connsiteY6" fmla="*/ 417 h 41237"/>
                <a:gd name="connsiteX7" fmla="*/ 48956 w 52127"/>
                <a:gd name="connsiteY7" fmla="*/ 8572 h 41237"/>
                <a:gd name="connsiteX8" fmla="*/ 48956 w 52127"/>
                <a:gd name="connsiteY8" fmla="*/ 8572 h 4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127" h="41237">
                  <a:moveTo>
                    <a:pt x="48956" y="8572"/>
                  </a:moveTo>
                  <a:cubicBezTo>
                    <a:pt x="52982" y="18277"/>
                    <a:pt x="55150" y="27465"/>
                    <a:pt x="42968" y="32007"/>
                  </a:cubicBezTo>
                  <a:cubicBezTo>
                    <a:pt x="34606" y="35104"/>
                    <a:pt x="26244" y="38408"/>
                    <a:pt x="17675" y="40679"/>
                  </a:cubicBezTo>
                  <a:cubicBezTo>
                    <a:pt x="11068" y="42434"/>
                    <a:pt x="4977" y="40059"/>
                    <a:pt x="1260" y="33452"/>
                  </a:cubicBezTo>
                  <a:cubicBezTo>
                    <a:pt x="-2146" y="27258"/>
                    <a:pt x="2086" y="23129"/>
                    <a:pt x="5287" y="18999"/>
                  </a:cubicBezTo>
                  <a:cubicBezTo>
                    <a:pt x="14681" y="6817"/>
                    <a:pt x="25521" y="-2061"/>
                    <a:pt x="41316" y="417"/>
                  </a:cubicBezTo>
                  <a:lnTo>
                    <a:pt x="41316" y="417"/>
                  </a:lnTo>
                  <a:cubicBezTo>
                    <a:pt x="43691" y="3101"/>
                    <a:pt x="46272" y="5888"/>
                    <a:pt x="48956" y="8572"/>
                  </a:cubicBezTo>
                  <a:lnTo>
                    <a:pt x="48956" y="8572"/>
                  </a:lnTo>
                  <a:close/>
                </a:path>
              </a:pathLst>
            </a:custGeom>
            <a:solidFill>
              <a:srgbClr val="90D0D2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19B15B5C-E5DE-4FCD-AA66-DB2DA3ACE9F6}"/>
                </a:ext>
              </a:extLst>
            </p:cNvPr>
            <p:cNvSpPr/>
            <p:nvPr/>
          </p:nvSpPr>
          <p:spPr>
            <a:xfrm>
              <a:off x="6201713" y="1403670"/>
              <a:ext cx="42990" cy="30923"/>
            </a:xfrm>
            <a:custGeom>
              <a:avLst/>
              <a:gdLst>
                <a:gd name="connsiteX0" fmla="*/ 42990 w 42990"/>
                <a:gd name="connsiteY0" fmla="*/ 4390 h 30923"/>
                <a:gd name="connsiteX1" fmla="*/ 42474 w 42990"/>
                <a:gd name="connsiteY1" fmla="*/ 8416 h 30923"/>
                <a:gd name="connsiteX2" fmla="*/ 3347 w 42990"/>
                <a:gd name="connsiteY2" fmla="*/ 29890 h 30923"/>
                <a:gd name="connsiteX3" fmla="*/ 1282 w 42990"/>
                <a:gd name="connsiteY3" fmla="*/ 23695 h 30923"/>
                <a:gd name="connsiteX4" fmla="*/ 37931 w 42990"/>
                <a:gd name="connsiteY4" fmla="*/ 54 h 30923"/>
                <a:gd name="connsiteX5" fmla="*/ 42990 w 42990"/>
                <a:gd name="connsiteY5" fmla="*/ 4390 h 3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90" h="30923">
                  <a:moveTo>
                    <a:pt x="42990" y="4390"/>
                  </a:moveTo>
                  <a:cubicBezTo>
                    <a:pt x="42784" y="5732"/>
                    <a:pt x="42990" y="7178"/>
                    <a:pt x="42474" y="8416"/>
                  </a:cubicBezTo>
                  <a:cubicBezTo>
                    <a:pt x="35144" y="25554"/>
                    <a:pt x="19658" y="34019"/>
                    <a:pt x="3347" y="29890"/>
                  </a:cubicBezTo>
                  <a:cubicBezTo>
                    <a:pt x="147" y="29064"/>
                    <a:pt x="-1195" y="25450"/>
                    <a:pt x="1282" y="23695"/>
                  </a:cubicBezTo>
                  <a:cubicBezTo>
                    <a:pt x="13258" y="15333"/>
                    <a:pt x="25543" y="7590"/>
                    <a:pt x="37931" y="54"/>
                  </a:cubicBezTo>
                  <a:cubicBezTo>
                    <a:pt x="38757" y="-462"/>
                    <a:pt x="41338" y="2842"/>
                    <a:pt x="42990" y="439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22F8C61B-6E5F-465C-AFEA-2FC0EDA46A10}"/>
                </a:ext>
              </a:extLst>
            </p:cNvPr>
            <p:cNvSpPr/>
            <p:nvPr/>
          </p:nvSpPr>
          <p:spPr>
            <a:xfrm>
              <a:off x="6655436" y="1268071"/>
              <a:ext cx="20320" cy="34701"/>
            </a:xfrm>
            <a:custGeom>
              <a:avLst/>
              <a:gdLst>
                <a:gd name="connsiteX0" fmla="*/ 46 w 20320"/>
                <a:gd name="connsiteY0" fmla="*/ 0 h 34701"/>
                <a:gd name="connsiteX1" fmla="*/ 11092 w 20320"/>
                <a:gd name="connsiteY1" fmla="*/ 723 h 34701"/>
                <a:gd name="connsiteX2" fmla="*/ 20074 w 20320"/>
                <a:gd name="connsiteY2" fmla="*/ 10943 h 34701"/>
                <a:gd name="connsiteX3" fmla="*/ 10060 w 20320"/>
                <a:gd name="connsiteY3" fmla="*/ 34688 h 34701"/>
                <a:gd name="connsiteX4" fmla="*/ 46 w 20320"/>
                <a:gd name="connsiteY4" fmla="*/ 12285 h 34701"/>
                <a:gd name="connsiteX5" fmla="*/ 46 w 20320"/>
                <a:gd name="connsiteY5" fmla="*/ 0 h 3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20" h="34701">
                  <a:moveTo>
                    <a:pt x="46" y="0"/>
                  </a:moveTo>
                  <a:cubicBezTo>
                    <a:pt x="3762" y="206"/>
                    <a:pt x="7479" y="206"/>
                    <a:pt x="11092" y="723"/>
                  </a:cubicBezTo>
                  <a:cubicBezTo>
                    <a:pt x="16357" y="1549"/>
                    <a:pt x="21519" y="5059"/>
                    <a:pt x="20074" y="10943"/>
                  </a:cubicBezTo>
                  <a:cubicBezTo>
                    <a:pt x="17906" y="19512"/>
                    <a:pt x="18216" y="34275"/>
                    <a:pt x="10060" y="34688"/>
                  </a:cubicBezTo>
                  <a:cubicBezTo>
                    <a:pt x="-264" y="35204"/>
                    <a:pt x="459" y="21576"/>
                    <a:pt x="46" y="12285"/>
                  </a:cubicBezTo>
                  <a:cubicBezTo>
                    <a:pt x="-57" y="8156"/>
                    <a:pt x="46" y="4129"/>
                    <a:pt x="46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B5AE7D56-C2A4-48A1-B790-4A6647C2D30F}"/>
                </a:ext>
              </a:extLst>
            </p:cNvPr>
            <p:cNvSpPr/>
            <p:nvPr/>
          </p:nvSpPr>
          <p:spPr>
            <a:xfrm>
              <a:off x="5938043" y="1164834"/>
              <a:ext cx="28361" cy="27719"/>
            </a:xfrm>
            <a:custGeom>
              <a:avLst/>
              <a:gdLst>
                <a:gd name="connsiteX0" fmla="*/ 7273 w 28361"/>
                <a:gd name="connsiteY0" fmla="*/ 0 h 27719"/>
                <a:gd name="connsiteX1" fmla="*/ 26578 w 28361"/>
                <a:gd name="connsiteY1" fmla="*/ 9911 h 27719"/>
                <a:gd name="connsiteX2" fmla="*/ 23791 w 28361"/>
                <a:gd name="connsiteY2" fmla="*/ 23125 h 27719"/>
                <a:gd name="connsiteX3" fmla="*/ 16358 w 28361"/>
                <a:gd name="connsiteY3" fmla="*/ 23435 h 27719"/>
                <a:gd name="connsiteX4" fmla="*/ 4382 w 28361"/>
                <a:gd name="connsiteY4" fmla="*/ 24261 h 27719"/>
                <a:gd name="connsiteX5" fmla="*/ 1698 w 28361"/>
                <a:gd name="connsiteY5" fmla="*/ 5162 h 27719"/>
                <a:gd name="connsiteX6" fmla="*/ 7273 w 28361"/>
                <a:gd name="connsiteY6" fmla="*/ 0 h 2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" h="27719">
                  <a:moveTo>
                    <a:pt x="7273" y="0"/>
                  </a:moveTo>
                  <a:cubicBezTo>
                    <a:pt x="13777" y="3304"/>
                    <a:pt x="20384" y="6194"/>
                    <a:pt x="26578" y="9911"/>
                  </a:cubicBezTo>
                  <a:cubicBezTo>
                    <a:pt x="30088" y="12079"/>
                    <a:pt x="28024" y="21680"/>
                    <a:pt x="23791" y="23125"/>
                  </a:cubicBezTo>
                  <a:cubicBezTo>
                    <a:pt x="21520" y="23848"/>
                    <a:pt x="18732" y="24157"/>
                    <a:pt x="16358" y="23435"/>
                  </a:cubicBezTo>
                  <a:cubicBezTo>
                    <a:pt x="12125" y="22196"/>
                    <a:pt x="8615" y="33036"/>
                    <a:pt x="4382" y="24261"/>
                  </a:cubicBezTo>
                  <a:cubicBezTo>
                    <a:pt x="1492" y="18273"/>
                    <a:pt x="-2225" y="12182"/>
                    <a:pt x="1698" y="5162"/>
                  </a:cubicBezTo>
                  <a:cubicBezTo>
                    <a:pt x="3040" y="2994"/>
                    <a:pt x="5415" y="1652"/>
                    <a:pt x="72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5828ED64-11EB-4BBC-8880-EEA78AF42DF8}"/>
                </a:ext>
              </a:extLst>
            </p:cNvPr>
            <p:cNvSpPr/>
            <p:nvPr/>
          </p:nvSpPr>
          <p:spPr>
            <a:xfrm>
              <a:off x="6983982" y="1318451"/>
              <a:ext cx="30971" cy="41810"/>
            </a:xfrm>
            <a:custGeom>
              <a:avLst/>
              <a:gdLst>
                <a:gd name="connsiteX0" fmla="*/ 413 w 30971"/>
                <a:gd name="connsiteY0" fmla="*/ 0 h 41810"/>
                <a:gd name="connsiteX1" fmla="*/ 30971 w 30971"/>
                <a:gd name="connsiteY1" fmla="*/ 41811 h 41810"/>
                <a:gd name="connsiteX2" fmla="*/ 15898 w 30971"/>
                <a:gd name="connsiteY2" fmla="*/ 32726 h 41810"/>
                <a:gd name="connsiteX3" fmla="*/ 619 w 30971"/>
                <a:gd name="connsiteY3" fmla="*/ 16518 h 41810"/>
                <a:gd name="connsiteX4" fmla="*/ 0 w 30971"/>
                <a:gd name="connsiteY4" fmla="*/ 8775 h 41810"/>
                <a:gd name="connsiteX5" fmla="*/ 413 w 30971"/>
                <a:gd name="connsiteY5" fmla="*/ 0 h 4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71" h="41810">
                  <a:moveTo>
                    <a:pt x="413" y="0"/>
                  </a:moveTo>
                  <a:cubicBezTo>
                    <a:pt x="17241" y="8156"/>
                    <a:pt x="23641" y="25396"/>
                    <a:pt x="30971" y="41811"/>
                  </a:cubicBezTo>
                  <a:cubicBezTo>
                    <a:pt x="24777" y="41191"/>
                    <a:pt x="19202" y="39333"/>
                    <a:pt x="15898" y="32726"/>
                  </a:cubicBezTo>
                  <a:cubicBezTo>
                    <a:pt x="12388" y="25603"/>
                    <a:pt x="7536" y="19821"/>
                    <a:pt x="619" y="16518"/>
                  </a:cubicBezTo>
                  <a:cubicBezTo>
                    <a:pt x="413" y="13937"/>
                    <a:pt x="206" y="11356"/>
                    <a:pt x="0" y="8775"/>
                  </a:cubicBezTo>
                  <a:cubicBezTo>
                    <a:pt x="103" y="5884"/>
                    <a:pt x="310" y="2891"/>
                    <a:pt x="413" y="0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4F02853E-5EC3-4692-8416-E233DDCC1E7D}"/>
                </a:ext>
              </a:extLst>
            </p:cNvPr>
            <p:cNvSpPr/>
            <p:nvPr/>
          </p:nvSpPr>
          <p:spPr>
            <a:xfrm>
              <a:off x="6283830" y="1501000"/>
              <a:ext cx="19718" cy="37861"/>
            </a:xfrm>
            <a:custGeom>
              <a:avLst/>
              <a:gdLst>
                <a:gd name="connsiteX0" fmla="*/ 19718 w 19718"/>
                <a:gd name="connsiteY0" fmla="*/ 17937 h 37861"/>
                <a:gd name="connsiteX1" fmla="*/ 0 w 19718"/>
                <a:gd name="connsiteY1" fmla="*/ 37862 h 37861"/>
                <a:gd name="connsiteX2" fmla="*/ 4439 w 19718"/>
                <a:gd name="connsiteY2" fmla="*/ 1213 h 37861"/>
                <a:gd name="connsiteX3" fmla="*/ 19512 w 19718"/>
                <a:gd name="connsiteY3" fmla="*/ 12052 h 37861"/>
                <a:gd name="connsiteX4" fmla="*/ 19718 w 19718"/>
                <a:gd name="connsiteY4" fmla="*/ 17937 h 37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8" h="37861">
                  <a:moveTo>
                    <a:pt x="19718" y="17937"/>
                  </a:moveTo>
                  <a:cubicBezTo>
                    <a:pt x="15898" y="26299"/>
                    <a:pt x="11459" y="33939"/>
                    <a:pt x="0" y="37862"/>
                  </a:cubicBezTo>
                  <a:cubicBezTo>
                    <a:pt x="1549" y="24854"/>
                    <a:pt x="2994" y="13085"/>
                    <a:pt x="4439" y="1213"/>
                  </a:cubicBezTo>
                  <a:cubicBezTo>
                    <a:pt x="14247" y="-3123"/>
                    <a:pt x="16518" y="5032"/>
                    <a:pt x="19512" y="12052"/>
                  </a:cubicBezTo>
                  <a:cubicBezTo>
                    <a:pt x="19512" y="14014"/>
                    <a:pt x="19615" y="15975"/>
                    <a:pt x="19718" y="1793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4D547FE9-FCD8-4F4A-A697-AB481A9790B9}"/>
                </a:ext>
              </a:extLst>
            </p:cNvPr>
            <p:cNvSpPr/>
            <p:nvPr/>
          </p:nvSpPr>
          <p:spPr>
            <a:xfrm>
              <a:off x="6610424" y="1338824"/>
              <a:ext cx="11613" cy="15075"/>
            </a:xfrm>
            <a:custGeom>
              <a:avLst/>
              <a:gdLst>
                <a:gd name="connsiteX0" fmla="*/ 11610 w 11613"/>
                <a:gd name="connsiteY0" fmla="*/ 5126 h 15075"/>
                <a:gd name="connsiteX1" fmla="*/ 6035 w 11613"/>
                <a:gd name="connsiteY1" fmla="*/ 14727 h 15075"/>
                <a:gd name="connsiteX2" fmla="*/ 47 w 11613"/>
                <a:gd name="connsiteY2" fmla="*/ 7604 h 15075"/>
                <a:gd name="connsiteX3" fmla="*/ 7067 w 11613"/>
                <a:gd name="connsiteY3" fmla="*/ 68 h 15075"/>
                <a:gd name="connsiteX4" fmla="*/ 11610 w 11613"/>
                <a:gd name="connsiteY4" fmla="*/ 5126 h 1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13" h="15075">
                  <a:moveTo>
                    <a:pt x="11610" y="5126"/>
                  </a:moveTo>
                  <a:cubicBezTo>
                    <a:pt x="11713" y="9669"/>
                    <a:pt x="9751" y="13489"/>
                    <a:pt x="6035" y="14727"/>
                  </a:cubicBezTo>
                  <a:cubicBezTo>
                    <a:pt x="873" y="16379"/>
                    <a:pt x="-263" y="11837"/>
                    <a:pt x="47" y="7604"/>
                  </a:cubicBezTo>
                  <a:cubicBezTo>
                    <a:pt x="357" y="3165"/>
                    <a:pt x="2525" y="-552"/>
                    <a:pt x="7067" y="68"/>
                  </a:cubicBezTo>
                  <a:cubicBezTo>
                    <a:pt x="8822" y="171"/>
                    <a:pt x="10164" y="3268"/>
                    <a:pt x="11610" y="512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35AB6166-121C-493B-887C-30543676D29B}"/>
                </a:ext>
              </a:extLst>
            </p:cNvPr>
            <p:cNvSpPr/>
            <p:nvPr/>
          </p:nvSpPr>
          <p:spPr>
            <a:xfrm>
              <a:off x="6849767" y="1497050"/>
              <a:ext cx="8684" cy="9910"/>
            </a:xfrm>
            <a:custGeom>
              <a:avLst/>
              <a:gdLst>
                <a:gd name="connsiteX0" fmla="*/ 2587 w 8684"/>
                <a:gd name="connsiteY0" fmla="*/ 0 h 9910"/>
                <a:gd name="connsiteX1" fmla="*/ 8575 w 8684"/>
                <a:gd name="connsiteY1" fmla="*/ 3200 h 9910"/>
                <a:gd name="connsiteX2" fmla="*/ 6097 w 8684"/>
                <a:gd name="connsiteY2" fmla="*/ 9911 h 9910"/>
                <a:gd name="connsiteX3" fmla="*/ 110 w 8684"/>
                <a:gd name="connsiteY3" fmla="*/ 6710 h 9910"/>
                <a:gd name="connsiteX4" fmla="*/ 2587 w 8684"/>
                <a:gd name="connsiteY4" fmla="*/ 0 h 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84" h="9910">
                  <a:moveTo>
                    <a:pt x="2587" y="0"/>
                  </a:moveTo>
                  <a:cubicBezTo>
                    <a:pt x="4652" y="1032"/>
                    <a:pt x="7955" y="1549"/>
                    <a:pt x="8575" y="3200"/>
                  </a:cubicBezTo>
                  <a:cubicBezTo>
                    <a:pt x="9194" y="4852"/>
                    <a:pt x="7026" y="7640"/>
                    <a:pt x="6097" y="9911"/>
                  </a:cubicBezTo>
                  <a:cubicBezTo>
                    <a:pt x="4033" y="8878"/>
                    <a:pt x="729" y="8362"/>
                    <a:pt x="110" y="6710"/>
                  </a:cubicBezTo>
                  <a:cubicBezTo>
                    <a:pt x="-510" y="5162"/>
                    <a:pt x="1658" y="2374"/>
                    <a:pt x="2587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F24F1FFA-7F45-4873-ABD1-A716ABF7D39B}"/>
                </a:ext>
              </a:extLst>
            </p:cNvPr>
            <p:cNvSpPr/>
            <p:nvPr/>
          </p:nvSpPr>
          <p:spPr>
            <a:xfrm>
              <a:off x="6302944" y="1501593"/>
              <a:ext cx="15882" cy="17343"/>
            </a:xfrm>
            <a:custGeom>
              <a:avLst/>
              <a:gdLst>
                <a:gd name="connsiteX0" fmla="*/ 15883 w 15882"/>
                <a:gd name="connsiteY0" fmla="*/ 619 h 17343"/>
                <a:gd name="connsiteX1" fmla="*/ 604 w 15882"/>
                <a:gd name="connsiteY1" fmla="*/ 17344 h 17343"/>
                <a:gd name="connsiteX2" fmla="*/ 15883 w 15882"/>
                <a:gd name="connsiteY2" fmla="*/ 619 h 1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2" h="17343">
                  <a:moveTo>
                    <a:pt x="15883" y="619"/>
                  </a:moveTo>
                  <a:cubicBezTo>
                    <a:pt x="15573" y="11459"/>
                    <a:pt x="10514" y="17034"/>
                    <a:pt x="604" y="17344"/>
                  </a:cubicBezTo>
                  <a:cubicBezTo>
                    <a:pt x="-1874" y="3510"/>
                    <a:pt x="3288" y="-1962"/>
                    <a:pt x="15883" y="61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E02AFCFB-9211-45BE-82FC-A80D5F5D896B}"/>
                </a:ext>
              </a:extLst>
            </p:cNvPr>
            <p:cNvSpPr/>
            <p:nvPr/>
          </p:nvSpPr>
          <p:spPr>
            <a:xfrm>
              <a:off x="6676542" y="1360778"/>
              <a:ext cx="11356" cy="6710"/>
            </a:xfrm>
            <a:custGeom>
              <a:avLst/>
              <a:gdLst>
                <a:gd name="connsiteX0" fmla="*/ 5678 w 11356"/>
                <a:gd name="connsiteY0" fmla="*/ 0 h 6710"/>
                <a:gd name="connsiteX1" fmla="*/ 11356 w 11356"/>
                <a:gd name="connsiteY1" fmla="*/ 3510 h 6710"/>
                <a:gd name="connsiteX2" fmla="*/ 5678 w 11356"/>
                <a:gd name="connsiteY2" fmla="*/ 6710 h 6710"/>
                <a:gd name="connsiteX3" fmla="*/ 0 w 11356"/>
                <a:gd name="connsiteY3" fmla="*/ 3510 h 6710"/>
                <a:gd name="connsiteX4" fmla="*/ 5678 w 11356"/>
                <a:gd name="connsiteY4" fmla="*/ 0 h 6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6" h="6710">
                  <a:moveTo>
                    <a:pt x="5678" y="0"/>
                  </a:moveTo>
                  <a:cubicBezTo>
                    <a:pt x="7536" y="1136"/>
                    <a:pt x="9498" y="2374"/>
                    <a:pt x="11356" y="3510"/>
                  </a:cubicBezTo>
                  <a:cubicBezTo>
                    <a:pt x="9498" y="4646"/>
                    <a:pt x="7536" y="6710"/>
                    <a:pt x="5678" y="6710"/>
                  </a:cubicBezTo>
                  <a:cubicBezTo>
                    <a:pt x="3820" y="6710"/>
                    <a:pt x="1858" y="4646"/>
                    <a:pt x="0" y="3510"/>
                  </a:cubicBezTo>
                  <a:cubicBezTo>
                    <a:pt x="1962" y="2374"/>
                    <a:pt x="3820" y="1239"/>
                    <a:pt x="5678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6246314F-7093-430F-ACC7-AE64ADA554B2}"/>
                </a:ext>
              </a:extLst>
            </p:cNvPr>
            <p:cNvSpPr/>
            <p:nvPr/>
          </p:nvSpPr>
          <p:spPr>
            <a:xfrm>
              <a:off x="6747363" y="1276537"/>
              <a:ext cx="9910" cy="12904"/>
            </a:xfrm>
            <a:custGeom>
              <a:avLst/>
              <a:gdLst>
                <a:gd name="connsiteX0" fmla="*/ 9911 w 9910"/>
                <a:gd name="connsiteY0" fmla="*/ 10117 h 12904"/>
                <a:gd name="connsiteX1" fmla="*/ 8569 w 9910"/>
                <a:gd name="connsiteY1" fmla="*/ 12905 h 12904"/>
                <a:gd name="connsiteX2" fmla="*/ 2891 w 9910"/>
                <a:gd name="connsiteY2" fmla="*/ 11046 h 12904"/>
                <a:gd name="connsiteX3" fmla="*/ 0 w 9910"/>
                <a:gd name="connsiteY3" fmla="*/ 0 h 12904"/>
                <a:gd name="connsiteX4" fmla="*/ 6091 w 9910"/>
                <a:gd name="connsiteY4" fmla="*/ 3923 h 12904"/>
                <a:gd name="connsiteX5" fmla="*/ 9911 w 9910"/>
                <a:gd name="connsiteY5" fmla="*/ 10117 h 1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10" h="12904">
                  <a:moveTo>
                    <a:pt x="9911" y="10117"/>
                  </a:moveTo>
                  <a:cubicBezTo>
                    <a:pt x="9498" y="11046"/>
                    <a:pt x="8878" y="12905"/>
                    <a:pt x="8569" y="12905"/>
                  </a:cubicBezTo>
                  <a:cubicBezTo>
                    <a:pt x="6607" y="12595"/>
                    <a:pt x="3510" y="12388"/>
                    <a:pt x="2891" y="11046"/>
                  </a:cubicBezTo>
                  <a:cubicBezTo>
                    <a:pt x="1342" y="7743"/>
                    <a:pt x="826" y="3716"/>
                    <a:pt x="0" y="0"/>
                  </a:cubicBezTo>
                  <a:cubicBezTo>
                    <a:pt x="2065" y="1239"/>
                    <a:pt x="4439" y="2168"/>
                    <a:pt x="6091" y="3923"/>
                  </a:cubicBezTo>
                  <a:cubicBezTo>
                    <a:pt x="7743" y="5575"/>
                    <a:pt x="8672" y="8052"/>
                    <a:pt x="9911" y="1011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AF659700-0A0B-4EF4-8E1B-6EE7355586D8}"/>
                </a:ext>
              </a:extLst>
            </p:cNvPr>
            <p:cNvSpPr/>
            <p:nvPr/>
          </p:nvSpPr>
          <p:spPr>
            <a:xfrm>
              <a:off x="6879196" y="1466689"/>
              <a:ext cx="3819" cy="4356"/>
            </a:xfrm>
            <a:custGeom>
              <a:avLst/>
              <a:gdLst>
                <a:gd name="connsiteX0" fmla="*/ 3820 w 3819"/>
                <a:gd name="connsiteY0" fmla="*/ 3520 h 4356"/>
                <a:gd name="connsiteX1" fmla="*/ 1136 w 3819"/>
                <a:gd name="connsiteY1" fmla="*/ 4243 h 4356"/>
                <a:gd name="connsiteX2" fmla="*/ 0 w 3819"/>
                <a:gd name="connsiteY2" fmla="*/ 836 h 4356"/>
                <a:gd name="connsiteX3" fmla="*/ 2684 w 3819"/>
                <a:gd name="connsiteY3" fmla="*/ 113 h 4356"/>
                <a:gd name="connsiteX4" fmla="*/ 3820 w 3819"/>
                <a:gd name="connsiteY4" fmla="*/ 3520 h 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9" h="4356">
                  <a:moveTo>
                    <a:pt x="3820" y="3520"/>
                  </a:moveTo>
                  <a:cubicBezTo>
                    <a:pt x="2891" y="3830"/>
                    <a:pt x="1342" y="4656"/>
                    <a:pt x="1136" y="4243"/>
                  </a:cubicBezTo>
                  <a:cubicBezTo>
                    <a:pt x="413" y="3314"/>
                    <a:pt x="310" y="1972"/>
                    <a:pt x="0" y="836"/>
                  </a:cubicBezTo>
                  <a:cubicBezTo>
                    <a:pt x="929" y="526"/>
                    <a:pt x="2478" y="-300"/>
                    <a:pt x="2684" y="113"/>
                  </a:cubicBezTo>
                  <a:cubicBezTo>
                    <a:pt x="3407" y="939"/>
                    <a:pt x="3510" y="2384"/>
                    <a:pt x="3820" y="352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2B4CAACF-7888-4CA6-8B5D-6EF682203F2D}"/>
                </a:ext>
              </a:extLst>
            </p:cNvPr>
            <p:cNvSpPr/>
            <p:nvPr/>
          </p:nvSpPr>
          <p:spPr>
            <a:xfrm>
              <a:off x="6716701" y="1368521"/>
              <a:ext cx="6014" cy="10637"/>
            </a:xfrm>
            <a:custGeom>
              <a:avLst/>
              <a:gdLst>
                <a:gd name="connsiteX0" fmla="*/ 0 w 6014"/>
                <a:gd name="connsiteY0" fmla="*/ 0 h 10637"/>
                <a:gd name="connsiteX1" fmla="*/ 5162 w 6014"/>
                <a:gd name="connsiteY1" fmla="*/ 5059 h 10637"/>
                <a:gd name="connsiteX2" fmla="*/ 2787 w 6014"/>
                <a:gd name="connsiteY2" fmla="*/ 10633 h 10637"/>
                <a:gd name="connsiteX3" fmla="*/ 826 w 6014"/>
                <a:gd name="connsiteY3" fmla="*/ 7640 h 10637"/>
                <a:gd name="connsiteX4" fmla="*/ 0 w 6014"/>
                <a:gd name="connsiteY4" fmla="*/ 0 h 10637"/>
                <a:gd name="connsiteX5" fmla="*/ 0 w 6014"/>
                <a:gd name="connsiteY5" fmla="*/ 0 h 10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14" h="10637">
                  <a:moveTo>
                    <a:pt x="0" y="0"/>
                  </a:moveTo>
                  <a:cubicBezTo>
                    <a:pt x="1755" y="1652"/>
                    <a:pt x="3923" y="2994"/>
                    <a:pt x="5162" y="5059"/>
                  </a:cubicBezTo>
                  <a:cubicBezTo>
                    <a:pt x="6917" y="7949"/>
                    <a:pt x="5884" y="10220"/>
                    <a:pt x="2787" y="10633"/>
                  </a:cubicBezTo>
                  <a:cubicBezTo>
                    <a:pt x="2168" y="10737"/>
                    <a:pt x="1032" y="8775"/>
                    <a:pt x="826" y="7640"/>
                  </a:cubicBezTo>
                  <a:cubicBezTo>
                    <a:pt x="310" y="5162"/>
                    <a:pt x="206" y="2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619936C4-68B8-41DF-AC18-05BD3C9E8951}"/>
                </a:ext>
              </a:extLst>
            </p:cNvPr>
            <p:cNvSpPr/>
            <p:nvPr/>
          </p:nvSpPr>
          <p:spPr>
            <a:xfrm>
              <a:off x="5980238" y="1211807"/>
              <a:ext cx="3970" cy="4129"/>
            </a:xfrm>
            <a:custGeom>
              <a:avLst/>
              <a:gdLst>
                <a:gd name="connsiteX0" fmla="*/ 3173 w 3970"/>
                <a:gd name="connsiteY0" fmla="*/ 0 h 4129"/>
                <a:gd name="connsiteX1" fmla="*/ 3895 w 3970"/>
                <a:gd name="connsiteY1" fmla="*/ 2994 h 4129"/>
                <a:gd name="connsiteX2" fmla="*/ 798 w 3970"/>
                <a:gd name="connsiteY2" fmla="*/ 4129 h 4129"/>
                <a:gd name="connsiteX3" fmla="*/ 76 w 3970"/>
                <a:gd name="connsiteY3" fmla="*/ 1136 h 4129"/>
                <a:gd name="connsiteX4" fmla="*/ 3173 w 3970"/>
                <a:gd name="connsiteY4" fmla="*/ 0 h 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" h="4129">
                  <a:moveTo>
                    <a:pt x="3173" y="0"/>
                  </a:moveTo>
                  <a:cubicBezTo>
                    <a:pt x="3482" y="1032"/>
                    <a:pt x="4205" y="2684"/>
                    <a:pt x="3895" y="2994"/>
                  </a:cubicBezTo>
                  <a:cubicBezTo>
                    <a:pt x="3069" y="3717"/>
                    <a:pt x="1831" y="3820"/>
                    <a:pt x="798" y="4129"/>
                  </a:cubicBezTo>
                  <a:cubicBezTo>
                    <a:pt x="488" y="3097"/>
                    <a:pt x="-234" y="1445"/>
                    <a:pt x="76" y="1136"/>
                  </a:cubicBezTo>
                  <a:cubicBezTo>
                    <a:pt x="901" y="413"/>
                    <a:pt x="2140" y="310"/>
                    <a:pt x="31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5865FCAE-8C92-404A-AD18-65A2B486A525}"/>
                </a:ext>
              </a:extLst>
            </p:cNvPr>
            <p:cNvSpPr/>
            <p:nvPr/>
          </p:nvSpPr>
          <p:spPr>
            <a:xfrm>
              <a:off x="6709062" y="1101034"/>
              <a:ext cx="15279" cy="8465"/>
            </a:xfrm>
            <a:custGeom>
              <a:avLst/>
              <a:gdLst>
                <a:gd name="connsiteX0" fmla="*/ 0 w 15279"/>
                <a:gd name="connsiteY0" fmla="*/ 0 h 8465"/>
                <a:gd name="connsiteX1" fmla="*/ 15279 w 15279"/>
                <a:gd name="connsiteY1" fmla="*/ 8465 h 8465"/>
                <a:gd name="connsiteX2" fmla="*/ 0 w 15279"/>
                <a:gd name="connsiteY2" fmla="*/ 0 h 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465">
                  <a:moveTo>
                    <a:pt x="0" y="0"/>
                  </a:moveTo>
                  <a:cubicBezTo>
                    <a:pt x="6401" y="103"/>
                    <a:pt x="12079" y="1652"/>
                    <a:pt x="15279" y="8465"/>
                  </a:cubicBezTo>
                  <a:cubicBezTo>
                    <a:pt x="8878" y="8259"/>
                    <a:pt x="3200" y="6710"/>
                    <a:pt x="0" y="0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48C596F5-E864-4A4F-A990-E43BF7F91083}"/>
                </a:ext>
              </a:extLst>
            </p:cNvPr>
            <p:cNvSpPr/>
            <p:nvPr/>
          </p:nvSpPr>
          <p:spPr>
            <a:xfrm>
              <a:off x="6157951" y="1270342"/>
              <a:ext cx="10047" cy="6672"/>
            </a:xfrm>
            <a:custGeom>
              <a:avLst/>
              <a:gdLst>
                <a:gd name="connsiteX0" fmla="*/ 8189 w 10047"/>
                <a:gd name="connsiteY0" fmla="*/ 0 h 6672"/>
                <a:gd name="connsiteX1" fmla="*/ 10047 w 10047"/>
                <a:gd name="connsiteY1" fmla="*/ 3200 h 6672"/>
                <a:gd name="connsiteX2" fmla="*/ 3646 w 10047"/>
                <a:gd name="connsiteY2" fmla="*/ 6091 h 6672"/>
                <a:gd name="connsiteX3" fmla="*/ 1995 w 10047"/>
                <a:gd name="connsiteY3" fmla="*/ 3097 h 6672"/>
                <a:gd name="connsiteX4" fmla="*/ 8189 w 10047"/>
                <a:gd name="connsiteY4" fmla="*/ 0 h 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7" h="6672">
                  <a:moveTo>
                    <a:pt x="8189" y="0"/>
                  </a:moveTo>
                  <a:cubicBezTo>
                    <a:pt x="8808" y="1032"/>
                    <a:pt x="9428" y="2065"/>
                    <a:pt x="10047" y="3200"/>
                  </a:cubicBezTo>
                  <a:cubicBezTo>
                    <a:pt x="7879" y="4129"/>
                    <a:pt x="5814" y="5265"/>
                    <a:pt x="3646" y="6091"/>
                  </a:cubicBezTo>
                  <a:cubicBezTo>
                    <a:pt x="-483" y="7536"/>
                    <a:pt x="-1206" y="6194"/>
                    <a:pt x="1995" y="3097"/>
                  </a:cubicBezTo>
                  <a:cubicBezTo>
                    <a:pt x="3750" y="1445"/>
                    <a:pt x="6124" y="929"/>
                    <a:pt x="8189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16B17485-0687-4D06-8CE1-6164BDC4261E}"/>
                </a:ext>
              </a:extLst>
            </p:cNvPr>
            <p:cNvSpPr/>
            <p:nvPr/>
          </p:nvSpPr>
          <p:spPr>
            <a:xfrm>
              <a:off x="5897930" y="1193018"/>
              <a:ext cx="3426" cy="8258"/>
            </a:xfrm>
            <a:custGeom>
              <a:avLst/>
              <a:gdLst>
                <a:gd name="connsiteX0" fmla="*/ 103 w 3426"/>
                <a:gd name="connsiteY0" fmla="*/ 8259 h 8258"/>
                <a:gd name="connsiteX1" fmla="*/ 0 w 3426"/>
                <a:gd name="connsiteY1" fmla="*/ 0 h 8258"/>
                <a:gd name="connsiteX2" fmla="*/ 2994 w 3426"/>
                <a:gd name="connsiteY2" fmla="*/ 5884 h 8258"/>
                <a:gd name="connsiteX3" fmla="*/ 103 w 3426"/>
                <a:gd name="connsiteY3" fmla="*/ 8259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6" h="8258">
                  <a:moveTo>
                    <a:pt x="103" y="8259"/>
                  </a:moveTo>
                  <a:cubicBezTo>
                    <a:pt x="103" y="5472"/>
                    <a:pt x="0" y="2787"/>
                    <a:pt x="0" y="0"/>
                  </a:cubicBezTo>
                  <a:cubicBezTo>
                    <a:pt x="2994" y="1136"/>
                    <a:pt x="4129" y="3200"/>
                    <a:pt x="2994" y="5884"/>
                  </a:cubicBezTo>
                  <a:cubicBezTo>
                    <a:pt x="2581" y="6917"/>
                    <a:pt x="1136" y="7433"/>
                    <a:pt x="103" y="825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59F8B647-60B3-41E9-9D76-9099103CD228}"/>
                </a:ext>
              </a:extLst>
            </p:cNvPr>
            <p:cNvSpPr/>
            <p:nvPr/>
          </p:nvSpPr>
          <p:spPr>
            <a:xfrm>
              <a:off x="6086131" y="1192915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2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2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8D904C9A-28F8-44EE-81A2-25D93F492485}"/>
                </a:ext>
              </a:extLst>
            </p:cNvPr>
            <p:cNvSpPr/>
            <p:nvPr/>
          </p:nvSpPr>
          <p:spPr>
            <a:xfrm>
              <a:off x="6285068" y="1443677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1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1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6AF587A5-EEC0-4B37-B4AA-55196EC18341}"/>
                </a:ext>
              </a:extLst>
            </p:cNvPr>
            <p:cNvSpPr/>
            <p:nvPr/>
          </p:nvSpPr>
          <p:spPr>
            <a:xfrm>
              <a:off x="6713704" y="1364952"/>
              <a:ext cx="2997" cy="3568"/>
            </a:xfrm>
            <a:custGeom>
              <a:avLst/>
              <a:gdLst>
                <a:gd name="connsiteX0" fmla="*/ 2998 w 2997"/>
                <a:gd name="connsiteY0" fmla="*/ 3569 h 3568"/>
                <a:gd name="connsiteX1" fmla="*/ 4 w 2997"/>
                <a:gd name="connsiteY1" fmla="*/ 1710 h 3568"/>
                <a:gd name="connsiteX2" fmla="*/ 2998 w 2997"/>
                <a:gd name="connsiteY2" fmla="*/ 3569 h 3568"/>
                <a:gd name="connsiteX3" fmla="*/ 2998 w 2997"/>
                <a:gd name="connsiteY3" fmla="*/ 3569 h 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68">
                  <a:moveTo>
                    <a:pt x="2998" y="3569"/>
                  </a:moveTo>
                  <a:cubicBezTo>
                    <a:pt x="1965" y="2949"/>
                    <a:pt x="-100" y="2020"/>
                    <a:pt x="4" y="1710"/>
                  </a:cubicBezTo>
                  <a:cubicBezTo>
                    <a:pt x="520" y="-1077"/>
                    <a:pt x="1656" y="-458"/>
                    <a:pt x="2998" y="3569"/>
                  </a:cubicBezTo>
                  <a:cubicBezTo>
                    <a:pt x="2998" y="3569"/>
                    <a:pt x="2998" y="3569"/>
                    <a:pt x="2998" y="356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9AE36DFF-A03B-4F3C-A108-345D6AD15C4C}"/>
                </a:ext>
              </a:extLst>
            </p:cNvPr>
            <p:cNvSpPr/>
            <p:nvPr/>
          </p:nvSpPr>
          <p:spPr>
            <a:xfrm>
              <a:off x="6597992" y="1694439"/>
              <a:ext cx="3910" cy="8362"/>
            </a:xfrm>
            <a:custGeom>
              <a:avLst/>
              <a:gdLst>
                <a:gd name="connsiteX0" fmla="*/ 3910 w 3910"/>
                <a:gd name="connsiteY0" fmla="*/ 0 h 8362"/>
                <a:gd name="connsiteX1" fmla="*/ 3910 w 3910"/>
                <a:gd name="connsiteY1" fmla="*/ 8362 h 8362"/>
                <a:gd name="connsiteX2" fmla="*/ 3910 w 3910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10" h="8362">
                  <a:moveTo>
                    <a:pt x="3910" y="0"/>
                  </a:moveTo>
                  <a:cubicBezTo>
                    <a:pt x="3910" y="2787"/>
                    <a:pt x="3910" y="5575"/>
                    <a:pt x="3910" y="8362"/>
                  </a:cubicBezTo>
                  <a:cubicBezTo>
                    <a:pt x="-1355" y="5575"/>
                    <a:pt x="-1252" y="2787"/>
                    <a:pt x="3910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E77668F7-1F26-4880-9370-DC0F5191FF7C}"/>
                </a:ext>
              </a:extLst>
            </p:cNvPr>
            <p:cNvSpPr/>
            <p:nvPr/>
          </p:nvSpPr>
          <p:spPr>
            <a:xfrm>
              <a:off x="5477034" y="1269516"/>
              <a:ext cx="604204" cy="428226"/>
            </a:xfrm>
            <a:custGeom>
              <a:avLst/>
              <a:gdLst>
                <a:gd name="connsiteX0" fmla="*/ 92087 w 604204"/>
                <a:gd name="connsiteY0" fmla="*/ 299491 h 428226"/>
                <a:gd name="connsiteX1" fmla="*/ 84344 w 604204"/>
                <a:gd name="connsiteY1" fmla="*/ 286276 h 428226"/>
                <a:gd name="connsiteX2" fmla="*/ 67310 w 604204"/>
                <a:gd name="connsiteY2" fmla="*/ 266971 h 428226"/>
                <a:gd name="connsiteX3" fmla="*/ 42534 w 604204"/>
                <a:gd name="connsiteY3" fmla="*/ 249937 h 428226"/>
                <a:gd name="connsiteX4" fmla="*/ 26016 w 604204"/>
                <a:gd name="connsiteY4" fmla="*/ 249834 h 428226"/>
                <a:gd name="connsiteX5" fmla="*/ 9085 w 604204"/>
                <a:gd name="connsiteY5" fmla="*/ 242401 h 428226"/>
                <a:gd name="connsiteX6" fmla="*/ 0 w 604204"/>
                <a:gd name="connsiteY6" fmla="*/ 215869 h 428226"/>
                <a:gd name="connsiteX7" fmla="*/ 44289 w 604204"/>
                <a:gd name="connsiteY7" fmla="*/ 222373 h 428226"/>
                <a:gd name="connsiteX8" fmla="*/ 64833 w 604204"/>
                <a:gd name="connsiteY8" fmla="*/ 229083 h 428226"/>
                <a:gd name="connsiteX9" fmla="*/ 83828 w 604204"/>
                <a:gd name="connsiteY9" fmla="*/ 231664 h 428226"/>
                <a:gd name="connsiteX10" fmla="*/ 87338 w 604204"/>
                <a:gd name="connsiteY10" fmla="*/ 217624 h 428226"/>
                <a:gd name="connsiteX11" fmla="*/ 79183 w 604204"/>
                <a:gd name="connsiteY11" fmla="*/ 187376 h 428226"/>
                <a:gd name="connsiteX12" fmla="*/ 75466 w 604204"/>
                <a:gd name="connsiteY12" fmla="*/ 172097 h 428226"/>
                <a:gd name="connsiteX13" fmla="*/ 72885 w 604204"/>
                <a:gd name="connsiteY13" fmla="*/ 115626 h 428226"/>
                <a:gd name="connsiteX14" fmla="*/ 86409 w 604204"/>
                <a:gd name="connsiteY14" fmla="*/ 64317 h 428226"/>
                <a:gd name="connsiteX15" fmla="*/ 80112 w 604204"/>
                <a:gd name="connsiteY15" fmla="*/ 46251 h 428226"/>
                <a:gd name="connsiteX16" fmla="*/ 80938 w 604204"/>
                <a:gd name="connsiteY16" fmla="*/ 39128 h 428226"/>
                <a:gd name="connsiteX17" fmla="*/ 87648 w 604204"/>
                <a:gd name="connsiteY17" fmla="*/ 38921 h 428226"/>
                <a:gd name="connsiteX18" fmla="*/ 97146 w 604204"/>
                <a:gd name="connsiteY18" fmla="*/ 45528 h 428226"/>
                <a:gd name="connsiteX19" fmla="*/ 108502 w 604204"/>
                <a:gd name="connsiteY19" fmla="*/ 45631 h 428226"/>
                <a:gd name="connsiteX20" fmla="*/ 133279 w 604204"/>
                <a:gd name="connsiteY20" fmla="*/ 40676 h 428226"/>
                <a:gd name="connsiteX21" fmla="*/ 190782 w 604204"/>
                <a:gd name="connsiteY21" fmla="*/ 32727 h 428226"/>
                <a:gd name="connsiteX22" fmla="*/ 196976 w 604204"/>
                <a:gd name="connsiteY22" fmla="*/ 32933 h 428226"/>
                <a:gd name="connsiteX23" fmla="*/ 197595 w 604204"/>
                <a:gd name="connsiteY23" fmla="*/ 40676 h 428226"/>
                <a:gd name="connsiteX24" fmla="*/ 183761 w 604204"/>
                <a:gd name="connsiteY24" fmla="*/ 65350 h 428226"/>
                <a:gd name="connsiteX25" fmla="*/ 183761 w 604204"/>
                <a:gd name="connsiteY25" fmla="*/ 65350 h 428226"/>
                <a:gd name="connsiteX26" fmla="*/ 206577 w 604204"/>
                <a:gd name="connsiteY26" fmla="*/ 65866 h 428226"/>
                <a:gd name="connsiteX27" fmla="*/ 239406 w 604204"/>
                <a:gd name="connsiteY27" fmla="*/ 48109 h 428226"/>
                <a:gd name="connsiteX28" fmla="*/ 257886 w 604204"/>
                <a:gd name="connsiteY28" fmla="*/ 34998 h 428226"/>
                <a:gd name="connsiteX29" fmla="*/ 266764 w 604204"/>
                <a:gd name="connsiteY29" fmla="*/ 45631 h 428226"/>
                <a:gd name="connsiteX30" fmla="*/ 257473 w 604204"/>
                <a:gd name="connsiteY30" fmla="*/ 67208 h 428226"/>
                <a:gd name="connsiteX31" fmla="*/ 267487 w 604204"/>
                <a:gd name="connsiteY31" fmla="*/ 65350 h 428226"/>
                <a:gd name="connsiteX32" fmla="*/ 289992 w 604204"/>
                <a:gd name="connsiteY32" fmla="*/ 57813 h 428226"/>
                <a:gd name="connsiteX33" fmla="*/ 293399 w 604204"/>
                <a:gd name="connsiteY33" fmla="*/ 81351 h 428226"/>
                <a:gd name="connsiteX34" fmla="*/ 304342 w 604204"/>
                <a:gd name="connsiteY34" fmla="*/ 89094 h 428226"/>
                <a:gd name="connsiteX35" fmla="*/ 341817 w 604204"/>
                <a:gd name="connsiteY35" fmla="*/ 69892 h 428226"/>
                <a:gd name="connsiteX36" fmla="*/ 346979 w 604204"/>
                <a:gd name="connsiteY36" fmla="*/ 55749 h 428226"/>
                <a:gd name="connsiteX37" fmla="*/ 348734 w 604204"/>
                <a:gd name="connsiteY37" fmla="*/ 36340 h 428226"/>
                <a:gd name="connsiteX38" fmla="*/ 366594 w 604204"/>
                <a:gd name="connsiteY38" fmla="*/ 34688 h 428226"/>
                <a:gd name="connsiteX39" fmla="*/ 395397 w 604204"/>
                <a:gd name="connsiteY39" fmla="*/ 4750 h 428226"/>
                <a:gd name="connsiteX40" fmla="*/ 403966 w 604204"/>
                <a:gd name="connsiteY40" fmla="*/ 620 h 428226"/>
                <a:gd name="connsiteX41" fmla="*/ 407992 w 604204"/>
                <a:gd name="connsiteY41" fmla="*/ 6608 h 428226"/>
                <a:gd name="connsiteX42" fmla="*/ 405721 w 604204"/>
                <a:gd name="connsiteY42" fmla="*/ 47903 h 428226"/>
                <a:gd name="connsiteX43" fmla="*/ 425955 w 604204"/>
                <a:gd name="connsiteY43" fmla="*/ 70924 h 428226"/>
                <a:gd name="connsiteX44" fmla="*/ 432975 w 604204"/>
                <a:gd name="connsiteY44" fmla="*/ 72576 h 428226"/>
                <a:gd name="connsiteX45" fmla="*/ 445054 w 604204"/>
                <a:gd name="connsiteY45" fmla="*/ 83106 h 428226"/>
                <a:gd name="connsiteX46" fmla="*/ 457339 w 604204"/>
                <a:gd name="connsiteY46" fmla="*/ 55232 h 428226"/>
                <a:gd name="connsiteX47" fmla="*/ 452693 w 604204"/>
                <a:gd name="connsiteY47" fmla="*/ 31385 h 428226"/>
                <a:gd name="connsiteX48" fmla="*/ 491510 w 604204"/>
                <a:gd name="connsiteY48" fmla="*/ 50071 h 428226"/>
                <a:gd name="connsiteX49" fmla="*/ 505138 w 604204"/>
                <a:gd name="connsiteY49" fmla="*/ 52961 h 428226"/>
                <a:gd name="connsiteX50" fmla="*/ 519900 w 604204"/>
                <a:gd name="connsiteY50" fmla="*/ 60498 h 428226"/>
                <a:gd name="connsiteX51" fmla="*/ 536935 w 604204"/>
                <a:gd name="connsiteY51" fmla="*/ 74125 h 428226"/>
                <a:gd name="connsiteX52" fmla="*/ 546123 w 604204"/>
                <a:gd name="connsiteY52" fmla="*/ 79390 h 428226"/>
                <a:gd name="connsiteX53" fmla="*/ 535283 w 604204"/>
                <a:gd name="connsiteY53" fmla="*/ 85068 h 428226"/>
                <a:gd name="connsiteX54" fmla="*/ 531050 w 604204"/>
                <a:gd name="connsiteY54" fmla="*/ 94772 h 428226"/>
                <a:gd name="connsiteX55" fmla="*/ 545090 w 604204"/>
                <a:gd name="connsiteY55" fmla="*/ 114387 h 428226"/>
                <a:gd name="connsiteX56" fmla="*/ 545606 w 604204"/>
                <a:gd name="connsiteY56" fmla="*/ 129356 h 428226"/>
                <a:gd name="connsiteX57" fmla="*/ 552317 w 604204"/>
                <a:gd name="connsiteY57" fmla="*/ 144429 h 428226"/>
                <a:gd name="connsiteX58" fmla="*/ 558511 w 604204"/>
                <a:gd name="connsiteY58" fmla="*/ 158263 h 428226"/>
                <a:gd name="connsiteX59" fmla="*/ 563776 w 604204"/>
                <a:gd name="connsiteY59" fmla="*/ 166212 h 428226"/>
                <a:gd name="connsiteX60" fmla="*/ 578023 w 604204"/>
                <a:gd name="connsiteY60" fmla="*/ 166522 h 428226"/>
                <a:gd name="connsiteX61" fmla="*/ 566770 w 604204"/>
                <a:gd name="connsiteY61" fmla="*/ 181078 h 428226"/>
                <a:gd name="connsiteX62" fmla="*/ 556240 w 604204"/>
                <a:gd name="connsiteY62" fmla="*/ 185621 h 428226"/>
                <a:gd name="connsiteX63" fmla="*/ 556240 w 604204"/>
                <a:gd name="connsiteY63" fmla="*/ 201829 h 428226"/>
                <a:gd name="connsiteX64" fmla="*/ 594025 w 604204"/>
                <a:gd name="connsiteY64" fmla="*/ 227948 h 428226"/>
                <a:gd name="connsiteX65" fmla="*/ 598980 w 604204"/>
                <a:gd name="connsiteY65" fmla="*/ 257060 h 428226"/>
                <a:gd name="connsiteX66" fmla="*/ 589482 w 604204"/>
                <a:gd name="connsiteY66" fmla="*/ 262532 h 428226"/>
                <a:gd name="connsiteX67" fmla="*/ 584011 w 604204"/>
                <a:gd name="connsiteY67" fmla="*/ 253654 h 428226"/>
                <a:gd name="connsiteX68" fmla="*/ 573687 w 604204"/>
                <a:gd name="connsiteY68" fmla="*/ 240955 h 428226"/>
                <a:gd name="connsiteX69" fmla="*/ 573687 w 604204"/>
                <a:gd name="connsiteY69" fmla="*/ 240955 h 428226"/>
                <a:gd name="connsiteX70" fmla="*/ 557375 w 604204"/>
                <a:gd name="connsiteY70" fmla="*/ 234968 h 428226"/>
                <a:gd name="connsiteX71" fmla="*/ 547671 w 604204"/>
                <a:gd name="connsiteY71" fmla="*/ 251692 h 428226"/>
                <a:gd name="connsiteX72" fmla="*/ 550872 w 604204"/>
                <a:gd name="connsiteY72" fmla="*/ 295671 h 428226"/>
                <a:gd name="connsiteX73" fmla="*/ 500595 w 604204"/>
                <a:gd name="connsiteY73" fmla="*/ 286276 h 428226"/>
                <a:gd name="connsiteX74" fmla="*/ 459094 w 604204"/>
                <a:gd name="connsiteY74" fmla="*/ 322203 h 428226"/>
                <a:gd name="connsiteX75" fmla="*/ 446396 w 604204"/>
                <a:gd name="connsiteY75" fmla="*/ 360091 h 428226"/>
                <a:gd name="connsiteX76" fmla="*/ 445880 w 604204"/>
                <a:gd name="connsiteY76" fmla="*/ 384558 h 428226"/>
                <a:gd name="connsiteX77" fmla="*/ 452693 w 604204"/>
                <a:gd name="connsiteY77" fmla="*/ 393333 h 428226"/>
                <a:gd name="connsiteX78" fmla="*/ 458681 w 604204"/>
                <a:gd name="connsiteY78" fmla="*/ 390649 h 428226"/>
                <a:gd name="connsiteX79" fmla="*/ 477470 w 604204"/>
                <a:gd name="connsiteY79" fmla="*/ 363291 h 428226"/>
                <a:gd name="connsiteX80" fmla="*/ 485006 w 604204"/>
                <a:gd name="connsiteY80" fmla="*/ 372479 h 428226"/>
                <a:gd name="connsiteX81" fmla="*/ 493265 w 604204"/>
                <a:gd name="connsiteY81" fmla="*/ 397669 h 428226"/>
                <a:gd name="connsiteX82" fmla="*/ 465495 w 604204"/>
                <a:gd name="connsiteY82" fmla="*/ 412019 h 428226"/>
                <a:gd name="connsiteX83" fmla="*/ 451455 w 604204"/>
                <a:gd name="connsiteY83" fmla="*/ 424820 h 428226"/>
                <a:gd name="connsiteX84" fmla="*/ 447532 w 604204"/>
                <a:gd name="connsiteY84" fmla="*/ 428227 h 428226"/>
                <a:gd name="connsiteX85" fmla="*/ 438860 w 604204"/>
                <a:gd name="connsiteY85" fmla="*/ 423375 h 428226"/>
                <a:gd name="connsiteX86" fmla="*/ 420793 w 604204"/>
                <a:gd name="connsiteY86" fmla="*/ 406444 h 428226"/>
                <a:gd name="connsiteX87" fmla="*/ 413257 w 604204"/>
                <a:gd name="connsiteY87" fmla="*/ 399837 h 428226"/>
                <a:gd name="connsiteX88" fmla="*/ 413257 w 604204"/>
                <a:gd name="connsiteY88" fmla="*/ 399837 h 428226"/>
                <a:gd name="connsiteX89" fmla="*/ 425026 w 604204"/>
                <a:gd name="connsiteY89" fmla="*/ 363498 h 428226"/>
                <a:gd name="connsiteX90" fmla="*/ 440511 w 604204"/>
                <a:gd name="connsiteY90" fmla="*/ 315286 h 428226"/>
                <a:gd name="connsiteX91" fmla="*/ 435040 w 604204"/>
                <a:gd name="connsiteY91" fmla="*/ 311363 h 428226"/>
                <a:gd name="connsiteX92" fmla="*/ 428226 w 604204"/>
                <a:gd name="connsiteY92" fmla="*/ 313634 h 428226"/>
                <a:gd name="connsiteX93" fmla="*/ 399010 w 604204"/>
                <a:gd name="connsiteY93" fmla="*/ 313737 h 428226"/>
                <a:gd name="connsiteX94" fmla="*/ 375679 w 604204"/>
                <a:gd name="connsiteY94" fmla="*/ 318590 h 428226"/>
                <a:gd name="connsiteX95" fmla="*/ 362051 w 604204"/>
                <a:gd name="connsiteY95" fmla="*/ 325300 h 428226"/>
                <a:gd name="connsiteX96" fmla="*/ 336758 w 604204"/>
                <a:gd name="connsiteY96" fmla="*/ 307853 h 428226"/>
                <a:gd name="connsiteX97" fmla="*/ 269551 w 604204"/>
                <a:gd name="connsiteY97" fmla="*/ 190782 h 428226"/>
                <a:gd name="connsiteX98" fmla="*/ 237754 w 604204"/>
                <a:gd name="connsiteY98" fmla="*/ 154546 h 428226"/>
                <a:gd name="connsiteX99" fmla="*/ 234967 w 604204"/>
                <a:gd name="connsiteY99" fmla="*/ 157230 h 428226"/>
                <a:gd name="connsiteX100" fmla="*/ 238167 w 604204"/>
                <a:gd name="connsiteY100" fmla="*/ 159398 h 428226"/>
                <a:gd name="connsiteX101" fmla="*/ 218965 w 604204"/>
                <a:gd name="connsiteY101" fmla="*/ 225470 h 428226"/>
                <a:gd name="connsiteX102" fmla="*/ 178290 w 604204"/>
                <a:gd name="connsiteY102" fmla="*/ 236516 h 428226"/>
                <a:gd name="connsiteX103" fmla="*/ 171373 w 604204"/>
                <a:gd name="connsiteY103" fmla="*/ 199867 h 428226"/>
                <a:gd name="connsiteX104" fmla="*/ 176638 w 604204"/>
                <a:gd name="connsiteY104" fmla="*/ 176226 h 428226"/>
                <a:gd name="connsiteX105" fmla="*/ 141847 w 604204"/>
                <a:gd name="connsiteY105" fmla="*/ 196977 h 428226"/>
                <a:gd name="connsiteX106" fmla="*/ 179219 w 604204"/>
                <a:gd name="connsiteY106" fmla="*/ 258815 h 428226"/>
                <a:gd name="connsiteX107" fmla="*/ 200692 w 604204"/>
                <a:gd name="connsiteY107" fmla="*/ 310331 h 428226"/>
                <a:gd name="connsiteX108" fmla="*/ 183761 w 604204"/>
                <a:gd name="connsiteY108" fmla="*/ 316318 h 428226"/>
                <a:gd name="connsiteX109" fmla="*/ 183761 w 604204"/>
                <a:gd name="connsiteY109" fmla="*/ 316318 h 428226"/>
                <a:gd name="connsiteX110" fmla="*/ 92087 w 604204"/>
                <a:gd name="connsiteY110" fmla="*/ 299491 h 42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604204" h="428226">
                  <a:moveTo>
                    <a:pt x="92087" y="299491"/>
                  </a:moveTo>
                  <a:cubicBezTo>
                    <a:pt x="89403" y="295155"/>
                    <a:pt x="85687" y="291129"/>
                    <a:pt x="84344" y="286276"/>
                  </a:cubicBezTo>
                  <a:cubicBezTo>
                    <a:pt x="81557" y="276366"/>
                    <a:pt x="77015" y="268726"/>
                    <a:pt x="67310" y="266971"/>
                  </a:cubicBezTo>
                  <a:cubicBezTo>
                    <a:pt x="56677" y="265010"/>
                    <a:pt x="49657" y="257577"/>
                    <a:pt x="42534" y="249937"/>
                  </a:cubicBezTo>
                  <a:cubicBezTo>
                    <a:pt x="36959" y="243949"/>
                    <a:pt x="31694" y="245601"/>
                    <a:pt x="26016" y="249834"/>
                  </a:cubicBezTo>
                  <a:cubicBezTo>
                    <a:pt x="17137" y="256647"/>
                    <a:pt x="12388" y="250660"/>
                    <a:pt x="9085" y="242401"/>
                  </a:cubicBezTo>
                  <a:cubicBezTo>
                    <a:pt x="5678" y="233729"/>
                    <a:pt x="2994" y="224747"/>
                    <a:pt x="0" y="215869"/>
                  </a:cubicBezTo>
                  <a:cubicBezTo>
                    <a:pt x="14969" y="217624"/>
                    <a:pt x="29629" y="230219"/>
                    <a:pt x="44289" y="222373"/>
                  </a:cubicBezTo>
                  <a:cubicBezTo>
                    <a:pt x="55232" y="216592"/>
                    <a:pt x="60187" y="212875"/>
                    <a:pt x="64833" y="229083"/>
                  </a:cubicBezTo>
                  <a:cubicBezTo>
                    <a:pt x="67414" y="238168"/>
                    <a:pt x="75569" y="237962"/>
                    <a:pt x="83828" y="231664"/>
                  </a:cubicBezTo>
                  <a:cubicBezTo>
                    <a:pt x="88474" y="228051"/>
                    <a:pt x="91158" y="222992"/>
                    <a:pt x="87338" y="217624"/>
                  </a:cubicBezTo>
                  <a:cubicBezTo>
                    <a:pt x="80938" y="208642"/>
                    <a:pt x="68136" y="202655"/>
                    <a:pt x="79183" y="187376"/>
                  </a:cubicBezTo>
                  <a:cubicBezTo>
                    <a:pt x="81041" y="184898"/>
                    <a:pt x="77634" y="176949"/>
                    <a:pt x="75466" y="172097"/>
                  </a:cubicBezTo>
                  <a:cubicBezTo>
                    <a:pt x="67104" y="153617"/>
                    <a:pt x="66072" y="134518"/>
                    <a:pt x="72885" y="115626"/>
                  </a:cubicBezTo>
                  <a:cubicBezTo>
                    <a:pt x="78873" y="99005"/>
                    <a:pt x="73195" y="79287"/>
                    <a:pt x="86409" y="64317"/>
                  </a:cubicBezTo>
                  <a:cubicBezTo>
                    <a:pt x="90848" y="59259"/>
                    <a:pt x="82486" y="52342"/>
                    <a:pt x="80112" y="46251"/>
                  </a:cubicBezTo>
                  <a:cubicBezTo>
                    <a:pt x="79286" y="44289"/>
                    <a:pt x="79699" y="40366"/>
                    <a:pt x="80938" y="39128"/>
                  </a:cubicBezTo>
                  <a:cubicBezTo>
                    <a:pt x="82280" y="37889"/>
                    <a:pt x="85687" y="38095"/>
                    <a:pt x="87648" y="38921"/>
                  </a:cubicBezTo>
                  <a:cubicBezTo>
                    <a:pt x="91055" y="40470"/>
                    <a:pt x="94771" y="42534"/>
                    <a:pt x="97146" y="45528"/>
                  </a:cubicBezTo>
                  <a:cubicBezTo>
                    <a:pt x="101275" y="50793"/>
                    <a:pt x="104579" y="52445"/>
                    <a:pt x="108502" y="45631"/>
                  </a:cubicBezTo>
                  <a:cubicBezTo>
                    <a:pt x="115316" y="33656"/>
                    <a:pt x="121613" y="36856"/>
                    <a:pt x="133279" y="40676"/>
                  </a:cubicBezTo>
                  <a:cubicBezTo>
                    <a:pt x="151861" y="46870"/>
                    <a:pt x="173128" y="46767"/>
                    <a:pt x="190782" y="32727"/>
                  </a:cubicBezTo>
                  <a:cubicBezTo>
                    <a:pt x="193569" y="30559"/>
                    <a:pt x="195427" y="29423"/>
                    <a:pt x="196976" y="32933"/>
                  </a:cubicBezTo>
                  <a:cubicBezTo>
                    <a:pt x="198008" y="35205"/>
                    <a:pt x="198524" y="38715"/>
                    <a:pt x="197595" y="40676"/>
                  </a:cubicBezTo>
                  <a:cubicBezTo>
                    <a:pt x="193363" y="49142"/>
                    <a:pt x="188407" y="57194"/>
                    <a:pt x="183761" y="65350"/>
                  </a:cubicBezTo>
                  <a:lnTo>
                    <a:pt x="183761" y="65350"/>
                  </a:lnTo>
                  <a:cubicBezTo>
                    <a:pt x="191401" y="65453"/>
                    <a:pt x="199144" y="64730"/>
                    <a:pt x="206577" y="65866"/>
                  </a:cubicBezTo>
                  <a:cubicBezTo>
                    <a:pt x="223611" y="68550"/>
                    <a:pt x="231767" y="64214"/>
                    <a:pt x="239406" y="48109"/>
                  </a:cubicBezTo>
                  <a:cubicBezTo>
                    <a:pt x="243123" y="40263"/>
                    <a:pt x="250246" y="36856"/>
                    <a:pt x="257886" y="34998"/>
                  </a:cubicBezTo>
                  <a:cubicBezTo>
                    <a:pt x="262634" y="33759"/>
                    <a:pt x="266351" y="39953"/>
                    <a:pt x="266764" y="45631"/>
                  </a:cubicBezTo>
                  <a:cubicBezTo>
                    <a:pt x="267487" y="55129"/>
                    <a:pt x="254066" y="55955"/>
                    <a:pt x="257473" y="67208"/>
                  </a:cubicBezTo>
                  <a:cubicBezTo>
                    <a:pt x="260776" y="66589"/>
                    <a:pt x="264183" y="65659"/>
                    <a:pt x="267487" y="65350"/>
                  </a:cubicBezTo>
                  <a:cubicBezTo>
                    <a:pt x="275642" y="64730"/>
                    <a:pt x="279978" y="48006"/>
                    <a:pt x="289992" y="57813"/>
                  </a:cubicBezTo>
                  <a:cubicBezTo>
                    <a:pt x="296186" y="63801"/>
                    <a:pt x="293709" y="72989"/>
                    <a:pt x="293399" y="81351"/>
                  </a:cubicBezTo>
                  <a:cubicBezTo>
                    <a:pt x="293193" y="87855"/>
                    <a:pt x="299593" y="91056"/>
                    <a:pt x="304342" y="89094"/>
                  </a:cubicBezTo>
                  <a:cubicBezTo>
                    <a:pt x="317143" y="83623"/>
                    <a:pt x="329635" y="76912"/>
                    <a:pt x="341817" y="69892"/>
                  </a:cubicBezTo>
                  <a:cubicBezTo>
                    <a:pt x="346463" y="67208"/>
                    <a:pt x="348527" y="61943"/>
                    <a:pt x="346979" y="55749"/>
                  </a:cubicBezTo>
                  <a:cubicBezTo>
                    <a:pt x="345327" y="49038"/>
                    <a:pt x="343159" y="42018"/>
                    <a:pt x="348734" y="36340"/>
                  </a:cubicBezTo>
                  <a:cubicBezTo>
                    <a:pt x="354205" y="30869"/>
                    <a:pt x="361019" y="35824"/>
                    <a:pt x="366594" y="34688"/>
                  </a:cubicBezTo>
                  <a:cubicBezTo>
                    <a:pt x="381460" y="31591"/>
                    <a:pt x="395707" y="26533"/>
                    <a:pt x="395397" y="4750"/>
                  </a:cubicBezTo>
                  <a:cubicBezTo>
                    <a:pt x="395294" y="414"/>
                    <a:pt x="400352" y="-928"/>
                    <a:pt x="403966" y="620"/>
                  </a:cubicBezTo>
                  <a:cubicBezTo>
                    <a:pt x="405824" y="1446"/>
                    <a:pt x="408095" y="4543"/>
                    <a:pt x="407992" y="6608"/>
                  </a:cubicBezTo>
                  <a:cubicBezTo>
                    <a:pt x="407476" y="20338"/>
                    <a:pt x="405514" y="34172"/>
                    <a:pt x="405721" y="47903"/>
                  </a:cubicBezTo>
                  <a:cubicBezTo>
                    <a:pt x="405927" y="64008"/>
                    <a:pt x="408095" y="65556"/>
                    <a:pt x="425955" y="70924"/>
                  </a:cubicBezTo>
                  <a:cubicBezTo>
                    <a:pt x="428226" y="71647"/>
                    <a:pt x="431014" y="71234"/>
                    <a:pt x="432975" y="72576"/>
                  </a:cubicBezTo>
                  <a:cubicBezTo>
                    <a:pt x="437414" y="75673"/>
                    <a:pt x="435763" y="88888"/>
                    <a:pt x="445054" y="83106"/>
                  </a:cubicBezTo>
                  <a:cubicBezTo>
                    <a:pt x="454139" y="77428"/>
                    <a:pt x="460436" y="68034"/>
                    <a:pt x="457339" y="55232"/>
                  </a:cubicBezTo>
                  <a:cubicBezTo>
                    <a:pt x="455481" y="47386"/>
                    <a:pt x="450319" y="40366"/>
                    <a:pt x="452693" y="31385"/>
                  </a:cubicBezTo>
                  <a:cubicBezTo>
                    <a:pt x="466630" y="36134"/>
                    <a:pt x="483561" y="30972"/>
                    <a:pt x="491510" y="50071"/>
                  </a:cubicBezTo>
                  <a:cubicBezTo>
                    <a:pt x="493782" y="55439"/>
                    <a:pt x="499873" y="54820"/>
                    <a:pt x="505138" y="52961"/>
                  </a:cubicBezTo>
                  <a:cubicBezTo>
                    <a:pt x="512158" y="50380"/>
                    <a:pt x="517836" y="52135"/>
                    <a:pt x="519900" y="60498"/>
                  </a:cubicBezTo>
                  <a:cubicBezTo>
                    <a:pt x="522275" y="70305"/>
                    <a:pt x="528882" y="72783"/>
                    <a:pt x="536935" y="74125"/>
                  </a:cubicBezTo>
                  <a:cubicBezTo>
                    <a:pt x="540341" y="74641"/>
                    <a:pt x="546019" y="77532"/>
                    <a:pt x="546123" y="79390"/>
                  </a:cubicBezTo>
                  <a:cubicBezTo>
                    <a:pt x="546432" y="88165"/>
                    <a:pt x="538999" y="83106"/>
                    <a:pt x="535283" y="85068"/>
                  </a:cubicBezTo>
                  <a:cubicBezTo>
                    <a:pt x="531257" y="87133"/>
                    <a:pt x="528985" y="91159"/>
                    <a:pt x="531050" y="94772"/>
                  </a:cubicBezTo>
                  <a:cubicBezTo>
                    <a:pt x="535076" y="101792"/>
                    <a:pt x="540445" y="107780"/>
                    <a:pt x="545090" y="114387"/>
                  </a:cubicBezTo>
                  <a:cubicBezTo>
                    <a:pt x="548394" y="119136"/>
                    <a:pt x="549942" y="124917"/>
                    <a:pt x="545606" y="129356"/>
                  </a:cubicBezTo>
                  <a:cubicBezTo>
                    <a:pt x="531463" y="143603"/>
                    <a:pt x="543542" y="142158"/>
                    <a:pt x="552317" y="144429"/>
                  </a:cubicBezTo>
                  <a:cubicBezTo>
                    <a:pt x="557995" y="145874"/>
                    <a:pt x="557892" y="152791"/>
                    <a:pt x="558511" y="158263"/>
                  </a:cubicBezTo>
                  <a:cubicBezTo>
                    <a:pt x="558924" y="161876"/>
                    <a:pt x="558511" y="167451"/>
                    <a:pt x="563776" y="166212"/>
                  </a:cubicBezTo>
                  <a:cubicBezTo>
                    <a:pt x="568835" y="165076"/>
                    <a:pt x="574926" y="155166"/>
                    <a:pt x="578023" y="166522"/>
                  </a:cubicBezTo>
                  <a:cubicBezTo>
                    <a:pt x="579984" y="173852"/>
                    <a:pt x="572655" y="178187"/>
                    <a:pt x="566770" y="181078"/>
                  </a:cubicBezTo>
                  <a:cubicBezTo>
                    <a:pt x="563363" y="182730"/>
                    <a:pt x="559440" y="183556"/>
                    <a:pt x="556240" y="185621"/>
                  </a:cubicBezTo>
                  <a:cubicBezTo>
                    <a:pt x="550252" y="189544"/>
                    <a:pt x="550046" y="200487"/>
                    <a:pt x="556240" y="201829"/>
                  </a:cubicBezTo>
                  <a:cubicBezTo>
                    <a:pt x="572242" y="205236"/>
                    <a:pt x="581946" y="218450"/>
                    <a:pt x="594025" y="227948"/>
                  </a:cubicBezTo>
                  <a:cubicBezTo>
                    <a:pt x="605794" y="237136"/>
                    <a:pt x="607239" y="244156"/>
                    <a:pt x="598980" y="257060"/>
                  </a:cubicBezTo>
                  <a:cubicBezTo>
                    <a:pt x="597122" y="259951"/>
                    <a:pt x="592786" y="262429"/>
                    <a:pt x="589482" y="262532"/>
                  </a:cubicBezTo>
                  <a:cubicBezTo>
                    <a:pt x="585146" y="262635"/>
                    <a:pt x="583494" y="257886"/>
                    <a:pt x="584011" y="253654"/>
                  </a:cubicBezTo>
                  <a:cubicBezTo>
                    <a:pt x="585353" y="244466"/>
                    <a:pt x="581326" y="241162"/>
                    <a:pt x="573687" y="240955"/>
                  </a:cubicBezTo>
                  <a:lnTo>
                    <a:pt x="573687" y="240955"/>
                  </a:lnTo>
                  <a:cubicBezTo>
                    <a:pt x="569557" y="234658"/>
                    <a:pt x="564086" y="231561"/>
                    <a:pt x="557375" y="234968"/>
                  </a:cubicBezTo>
                  <a:cubicBezTo>
                    <a:pt x="551181" y="238168"/>
                    <a:pt x="547878" y="244878"/>
                    <a:pt x="547671" y="251692"/>
                  </a:cubicBezTo>
                  <a:cubicBezTo>
                    <a:pt x="547052" y="266352"/>
                    <a:pt x="555208" y="280495"/>
                    <a:pt x="550872" y="295671"/>
                  </a:cubicBezTo>
                  <a:cubicBezTo>
                    <a:pt x="531669" y="266248"/>
                    <a:pt x="531257" y="265423"/>
                    <a:pt x="500595" y="286276"/>
                  </a:cubicBezTo>
                  <a:cubicBezTo>
                    <a:pt x="485729" y="296394"/>
                    <a:pt x="471999" y="309195"/>
                    <a:pt x="459094" y="322203"/>
                  </a:cubicBezTo>
                  <a:cubicBezTo>
                    <a:pt x="449390" y="331907"/>
                    <a:pt x="446602" y="346670"/>
                    <a:pt x="446396" y="360091"/>
                  </a:cubicBezTo>
                  <a:cubicBezTo>
                    <a:pt x="446189" y="368246"/>
                    <a:pt x="444951" y="376505"/>
                    <a:pt x="445880" y="384558"/>
                  </a:cubicBezTo>
                  <a:cubicBezTo>
                    <a:pt x="446189" y="387861"/>
                    <a:pt x="449803" y="391165"/>
                    <a:pt x="452693" y="393333"/>
                  </a:cubicBezTo>
                  <a:cubicBezTo>
                    <a:pt x="453622" y="394056"/>
                    <a:pt x="457442" y="392404"/>
                    <a:pt x="458681" y="390649"/>
                  </a:cubicBezTo>
                  <a:cubicBezTo>
                    <a:pt x="464979" y="382080"/>
                    <a:pt x="470863" y="373099"/>
                    <a:pt x="477470" y="363291"/>
                  </a:cubicBezTo>
                  <a:cubicBezTo>
                    <a:pt x="480464" y="366801"/>
                    <a:pt x="483148" y="369382"/>
                    <a:pt x="485006" y="372479"/>
                  </a:cubicBezTo>
                  <a:cubicBezTo>
                    <a:pt x="489446" y="380222"/>
                    <a:pt x="499666" y="386519"/>
                    <a:pt x="493265" y="397669"/>
                  </a:cubicBezTo>
                  <a:cubicBezTo>
                    <a:pt x="487071" y="408302"/>
                    <a:pt x="479845" y="418213"/>
                    <a:pt x="465495" y="412019"/>
                  </a:cubicBezTo>
                  <a:cubicBezTo>
                    <a:pt x="454758" y="407373"/>
                    <a:pt x="452590" y="415942"/>
                    <a:pt x="451455" y="424820"/>
                  </a:cubicBezTo>
                  <a:cubicBezTo>
                    <a:pt x="450112" y="425956"/>
                    <a:pt x="448770" y="427091"/>
                    <a:pt x="447532" y="428227"/>
                  </a:cubicBezTo>
                  <a:cubicBezTo>
                    <a:pt x="444125" y="427608"/>
                    <a:pt x="441234" y="426059"/>
                    <a:pt x="438860" y="423375"/>
                  </a:cubicBezTo>
                  <a:cubicBezTo>
                    <a:pt x="434730" y="415426"/>
                    <a:pt x="429155" y="409128"/>
                    <a:pt x="420793" y="406444"/>
                  </a:cubicBezTo>
                  <a:cubicBezTo>
                    <a:pt x="418006" y="404586"/>
                    <a:pt x="415528" y="402315"/>
                    <a:pt x="413257" y="399837"/>
                  </a:cubicBezTo>
                  <a:lnTo>
                    <a:pt x="413257" y="399837"/>
                  </a:lnTo>
                  <a:cubicBezTo>
                    <a:pt x="413670" y="386416"/>
                    <a:pt x="411605" y="372789"/>
                    <a:pt x="425026" y="363498"/>
                  </a:cubicBezTo>
                  <a:cubicBezTo>
                    <a:pt x="440924" y="352348"/>
                    <a:pt x="435350" y="331391"/>
                    <a:pt x="440511" y="315286"/>
                  </a:cubicBezTo>
                  <a:cubicBezTo>
                    <a:pt x="440718" y="314667"/>
                    <a:pt x="437105" y="311569"/>
                    <a:pt x="435040" y="311363"/>
                  </a:cubicBezTo>
                  <a:cubicBezTo>
                    <a:pt x="432872" y="311053"/>
                    <a:pt x="429878" y="312086"/>
                    <a:pt x="428226" y="313634"/>
                  </a:cubicBezTo>
                  <a:cubicBezTo>
                    <a:pt x="418315" y="323648"/>
                    <a:pt x="409850" y="324061"/>
                    <a:pt x="399010" y="313737"/>
                  </a:cubicBezTo>
                  <a:cubicBezTo>
                    <a:pt x="385280" y="300626"/>
                    <a:pt x="383731" y="301246"/>
                    <a:pt x="375679" y="318590"/>
                  </a:cubicBezTo>
                  <a:cubicBezTo>
                    <a:pt x="372169" y="326332"/>
                    <a:pt x="368968" y="329636"/>
                    <a:pt x="362051" y="325300"/>
                  </a:cubicBezTo>
                  <a:cubicBezTo>
                    <a:pt x="353380" y="319828"/>
                    <a:pt x="345224" y="313634"/>
                    <a:pt x="336758" y="307853"/>
                  </a:cubicBezTo>
                  <a:cubicBezTo>
                    <a:pt x="304136" y="275849"/>
                    <a:pt x="268003" y="246324"/>
                    <a:pt x="269551" y="190782"/>
                  </a:cubicBezTo>
                  <a:cubicBezTo>
                    <a:pt x="270274" y="167244"/>
                    <a:pt x="251382" y="163528"/>
                    <a:pt x="237754" y="154546"/>
                  </a:cubicBezTo>
                  <a:cubicBezTo>
                    <a:pt x="237341" y="149178"/>
                    <a:pt x="231354" y="161153"/>
                    <a:pt x="234967" y="157230"/>
                  </a:cubicBezTo>
                  <a:cubicBezTo>
                    <a:pt x="237032" y="154959"/>
                    <a:pt x="237548" y="155785"/>
                    <a:pt x="238167" y="159398"/>
                  </a:cubicBezTo>
                  <a:cubicBezTo>
                    <a:pt x="242710" y="185311"/>
                    <a:pt x="227018" y="204100"/>
                    <a:pt x="218965" y="225470"/>
                  </a:cubicBezTo>
                  <a:cubicBezTo>
                    <a:pt x="210087" y="248905"/>
                    <a:pt x="195531" y="243846"/>
                    <a:pt x="178290" y="236516"/>
                  </a:cubicBezTo>
                  <a:cubicBezTo>
                    <a:pt x="156404" y="227225"/>
                    <a:pt x="166108" y="213598"/>
                    <a:pt x="171373" y="199867"/>
                  </a:cubicBezTo>
                  <a:cubicBezTo>
                    <a:pt x="173851" y="193467"/>
                    <a:pt x="176845" y="187272"/>
                    <a:pt x="176638" y="176226"/>
                  </a:cubicBezTo>
                  <a:cubicBezTo>
                    <a:pt x="162701" y="180562"/>
                    <a:pt x="141538" y="178704"/>
                    <a:pt x="141847" y="196977"/>
                  </a:cubicBezTo>
                  <a:cubicBezTo>
                    <a:pt x="142364" y="222889"/>
                    <a:pt x="157849" y="247769"/>
                    <a:pt x="179219" y="258815"/>
                  </a:cubicBezTo>
                  <a:cubicBezTo>
                    <a:pt x="202860" y="270997"/>
                    <a:pt x="201828" y="289993"/>
                    <a:pt x="200692" y="310331"/>
                  </a:cubicBezTo>
                  <a:cubicBezTo>
                    <a:pt x="200073" y="320964"/>
                    <a:pt x="191814" y="322203"/>
                    <a:pt x="183761" y="316318"/>
                  </a:cubicBezTo>
                  <a:lnTo>
                    <a:pt x="183761" y="316318"/>
                  </a:lnTo>
                  <a:cubicBezTo>
                    <a:pt x="154029" y="305272"/>
                    <a:pt x="121613" y="311879"/>
                    <a:pt x="92087" y="299491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CF3387D0-B53C-4C81-A77D-044170958F78}"/>
                </a:ext>
              </a:extLst>
            </p:cNvPr>
            <p:cNvSpPr/>
            <p:nvPr/>
          </p:nvSpPr>
          <p:spPr>
            <a:xfrm>
              <a:off x="6257607" y="1652731"/>
              <a:ext cx="76498" cy="83725"/>
            </a:xfrm>
            <a:custGeom>
              <a:avLst/>
              <a:gdLst>
                <a:gd name="connsiteX0" fmla="*/ 76499 w 76498"/>
                <a:gd name="connsiteY0" fmla="*/ 0 h 83725"/>
                <a:gd name="connsiteX1" fmla="*/ 76499 w 76498"/>
                <a:gd name="connsiteY1" fmla="*/ 16724 h 83725"/>
                <a:gd name="connsiteX2" fmla="*/ 17653 w 76498"/>
                <a:gd name="connsiteY2" fmla="*/ 80215 h 83725"/>
                <a:gd name="connsiteX3" fmla="*/ 15073 w 76498"/>
                <a:gd name="connsiteY3" fmla="*/ 83312 h 83725"/>
                <a:gd name="connsiteX4" fmla="*/ 0 w 76498"/>
                <a:gd name="connsiteY4" fmla="*/ 83725 h 83725"/>
                <a:gd name="connsiteX5" fmla="*/ 3820 w 76498"/>
                <a:gd name="connsiteY5" fmla="*/ 72369 h 83725"/>
                <a:gd name="connsiteX6" fmla="*/ 13524 w 76498"/>
                <a:gd name="connsiteY6" fmla="*/ 61219 h 83725"/>
                <a:gd name="connsiteX7" fmla="*/ 28080 w 76498"/>
                <a:gd name="connsiteY7" fmla="*/ 53477 h 83725"/>
                <a:gd name="connsiteX8" fmla="*/ 76499 w 76498"/>
                <a:gd name="connsiteY8" fmla="*/ 0 h 8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498" h="83725">
                  <a:moveTo>
                    <a:pt x="76499" y="0"/>
                  </a:moveTo>
                  <a:cubicBezTo>
                    <a:pt x="76499" y="5575"/>
                    <a:pt x="76499" y="11150"/>
                    <a:pt x="76499" y="16724"/>
                  </a:cubicBezTo>
                  <a:cubicBezTo>
                    <a:pt x="65555" y="47489"/>
                    <a:pt x="46560" y="69272"/>
                    <a:pt x="17653" y="80215"/>
                  </a:cubicBezTo>
                  <a:cubicBezTo>
                    <a:pt x="16621" y="80628"/>
                    <a:pt x="16002" y="82176"/>
                    <a:pt x="15073" y="83312"/>
                  </a:cubicBezTo>
                  <a:cubicBezTo>
                    <a:pt x="10014" y="83415"/>
                    <a:pt x="5059" y="83622"/>
                    <a:pt x="0" y="83725"/>
                  </a:cubicBezTo>
                  <a:cubicBezTo>
                    <a:pt x="1342" y="79905"/>
                    <a:pt x="3304" y="76292"/>
                    <a:pt x="3820" y="72369"/>
                  </a:cubicBezTo>
                  <a:cubicBezTo>
                    <a:pt x="4646" y="65865"/>
                    <a:pt x="3820" y="57916"/>
                    <a:pt x="13524" y="61219"/>
                  </a:cubicBezTo>
                  <a:cubicBezTo>
                    <a:pt x="21060" y="63800"/>
                    <a:pt x="26945" y="60187"/>
                    <a:pt x="28080" y="53477"/>
                  </a:cubicBezTo>
                  <a:cubicBezTo>
                    <a:pt x="33242" y="23228"/>
                    <a:pt x="50689" y="7227"/>
                    <a:pt x="76499" y="0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7553E6D-65F9-40C3-85FB-1393102555C3}"/>
                </a:ext>
              </a:extLst>
            </p:cNvPr>
            <p:cNvSpPr/>
            <p:nvPr/>
          </p:nvSpPr>
          <p:spPr>
            <a:xfrm>
              <a:off x="5809147" y="1201277"/>
              <a:ext cx="27564" cy="32604"/>
            </a:xfrm>
            <a:custGeom>
              <a:avLst/>
              <a:gdLst>
                <a:gd name="connsiteX0" fmla="*/ 27564 w 27564"/>
                <a:gd name="connsiteY0" fmla="*/ 0 h 32604"/>
                <a:gd name="connsiteX1" fmla="*/ 26738 w 27564"/>
                <a:gd name="connsiteY1" fmla="*/ 20338 h 32604"/>
                <a:gd name="connsiteX2" fmla="*/ 10427 w 27564"/>
                <a:gd name="connsiteY2" fmla="*/ 32416 h 32604"/>
                <a:gd name="connsiteX3" fmla="*/ 1342 w 27564"/>
                <a:gd name="connsiteY3" fmla="*/ 26945 h 32604"/>
                <a:gd name="connsiteX4" fmla="*/ 2891 w 27564"/>
                <a:gd name="connsiteY4" fmla="*/ 15795 h 32604"/>
                <a:gd name="connsiteX5" fmla="*/ 27564 w 27564"/>
                <a:gd name="connsiteY5" fmla="*/ 0 h 32604"/>
                <a:gd name="connsiteX6" fmla="*/ 27564 w 27564"/>
                <a:gd name="connsiteY6" fmla="*/ 0 h 3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64" h="32604">
                  <a:moveTo>
                    <a:pt x="27564" y="0"/>
                  </a:moveTo>
                  <a:cubicBezTo>
                    <a:pt x="27358" y="6814"/>
                    <a:pt x="27667" y="13627"/>
                    <a:pt x="26738" y="20338"/>
                  </a:cubicBezTo>
                  <a:cubicBezTo>
                    <a:pt x="25396" y="30352"/>
                    <a:pt x="18583" y="33449"/>
                    <a:pt x="10427" y="32416"/>
                  </a:cubicBezTo>
                  <a:cubicBezTo>
                    <a:pt x="7227" y="32003"/>
                    <a:pt x="3510" y="29629"/>
                    <a:pt x="1342" y="26945"/>
                  </a:cubicBezTo>
                  <a:cubicBezTo>
                    <a:pt x="-1549" y="23331"/>
                    <a:pt x="826" y="19202"/>
                    <a:pt x="2891" y="15795"/>
                  </a:cubicBezTo>
                  <a:cubicBezTo>
                    <a:pt x="8878" y="6401"/>
                    <a:pt x="16621" y="103"/>
                    <a:pt x="27564" y="0"/>
                  </a:cubicBezTo>
                  <a:lnTo>
                    <a:pt x="27564" y="0"/>
                  </a:lnTo>
                  <a:close/>
                </a:path>
              </a:pathLst>
            </a:custGeom>
            <a:solidFill>
              <a:srgbClr val="9BD4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44CFDB3F-B82A-44CA-8936-9640B53906FF}"/>
                </a:ext>
              </a:extLst>
            </p:cNvPr>
            <p:cNvSpPr/>
            <p:nvPr/>
          </p:nvSpPr>
          <p:spPr>
            <a:xfrm>
              <a:off x="6125453" y="1256885"/>
              <a:ext cx="14876" cy="16865"/>
            </a:xfrm>
            <a:custGeom>
              <a:avLst/>
              <a:gdLst>
                <a:gd name="connsiteX0" fmla="*/ 14877 w 14876"/>
                <a:gd name="connsiteY0" fmla="*/ 7366 h 16865"/>
                <a:gd name="connsiteX1" fmla="*/ 3831 w 14876"/>
                <a:gd name="connsiteY1" fmla="*/ 16864 h 16865"/>
                <a:gd name="connsiteX2" fmla="*/ 11 w 14876"/>
                <a:gd name="connsiteY2" fmla="*/ 12528 h 16865"/>
                <a:gd name="connsiteX3" fmla="*/ 9612 w 14876"/>
                <a:gd name="connsiteY3" fmla="*/ 759 h 16865"/>
                <a:gd name="connsiteX4" fmla="*/ 12915 w 14876"/>
                <a:gd name="connsiteY4" fmla="*/ 139 h 16865"/>
                <a:gd name="connsiteX5" fmla="*/ 14877 w 14876"/>
                <a:gd name="connsiteY5" fmla="*/ 7366 h 16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76" h="16865">
                  <a:moveTo>
                    <a:pt x="14877" y="7366"/>
                  </a:moveTo>
                  <a:cubicBezTo>
                    <a:pt x="12399" y="12321"/>
                    <a:pt x="9199" y="16451"/>
                    <a:pt x="3831" y="16864"/>
                  </a:cubicBezTo>
                  <a:cubicBezTo>
                    <a:pt x="2592" y="16967"/>
                    <a:pt x="-196" y="12838"/>
                    <a:pt x="11" y="12528"/>
                  </a:cubicBezTo>
                  <a:cubicBezTo>
                    <a:pt x="3005" y="8398"/>
                    <a:pt x="6205" y="4475"/>
                    <a:pt x="9612" y="759"/>
                  </a:cubicBezTo>
                  <a:cubicBezTo>
                    <a:pt x="10335" y="36"/>
                    <a:pt x="12812" y="-170"/>
                    <a:pt x="12915" y="139"/>
                  </a:cubicBezTo>
                  <a:cubicBezTo>
                    <a:pt x="13845" y="2514"/>
                    <a:pt x="14258" y="4991"/>
                    <a:pt x="14877" y="736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106B6BDF-0650-4A3F-8485-69E81408D364}"/>
                </a:ext>
              </a:extLst>
            </p:cNvPr>
            <p:cNvSpPr/>
            <p:nvPr/>
          </p:nvSpPr>
          <p:spPr>
            <a:xfrm>
              <a:off x="5792935" y="1312531"/>
              <a:ext cx="8165" cy="8823"/>
            </a:xfrm>
            <a:custGeom>
              <a:avLst/>
              <a:gdLst>
                <a:gd name="connsiteX0" fmla="*/ 3823 w 8165"/>
                <a:gd name="connsiteY0" fmla="*/ 35 h 8823"/>
                <a:gd name="connsiteX1" fmla="*/ 7850 w 8165"/>
                <a:gd name="connsiteY1" fmla="*/ 4268 h 8823"/>
                <a:gd name="connsiteX2" fmla="*/ 2378 w 8165"/>
                <a:gd name="connsiteY2" fmla="*/ 8810 h 8823"/>
                <a:gd name="connsiteX3" fmla="*/ 4 w 8165"/>
                <a:gd name="connsiteY3" fmla="*/ 6333 h 8823"/>
                <a:gd name="connsiteX4" fmla="*/ 3823 w 8165"/>
                <a:gd name="connsiteY4" fmla="*/ 35 h 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65" h="8823">
                  <a:moveTo>
                    <a:pt x="3823" y="35"/>
                  </a:moveTo>
                  <a:cubicBezTo>
                    <a:pt x="6920" y="-274"/>
                    <a:pt x="8985" y="1481"/>
                    <a:pt x="7850" y="4268"/>
                  </a:cubicBezTo>
                  <a:cubicBezTo>
                    <a:pt x="7024" y="6333"/>
                    <a:pt x="4339" y="7572"/>
                    <a:pt x="2378" y="8810"/>
                  </a:cubicBezTo>
                  <a:cubicBezTo>
                    <a:pt x="2068" y="9017"/>
                    <a:pt x="-100" y="6642"/>
                    <a:pt x="4" y="6333"/>
                  </a:cubicBezTo>
                  <a:cubicBezTo>
                    <a:pt x="1139" y="4062"/>
                    <a:pt x="2584" y="2100"/>
                    <a:pt x="3823" y="35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3CC61A44-65CB-4584-B680-8DDD7A57FAFF}"/>
                </a:ext>
              </a:extLst>
            </p:cNvPr>
            <p:cNvSpPr/>
            <p:nvPr/>
          </p:nvSpPr>
          <p:spPr>
            <a:xfrm>
              <a:off x="5920536" y="1694439"/>
              <a:ext cx="8055" cy="8900"/>
            </a:xfrm>
            <a:custGeom>
              <a:avLst/>
              <a:gdLst>
                <a:gd name="connsiteX0" fmla="*/ 416 w 8055"/>
                <a:gd name="connsiteY0" fmla="*/ 0 h 8900"/>
                <a:gd name="connsiteX1" fmla="*/ 8056 w 8055"/>
                <a:gd name="connsiteY1" fmla="*/ 0 h 8900"/>
                <a:gd name="connsiteX2" fmla="*/ 8056 w 8055"/>
                <a:gd name="connsiteY2" fmla="*/ 8362 h 8900"/>
                <a:gd name="connsiteX3" fmla="*/ 7953 w 8055"/>
                <a:gd name="connsiteY3" fmla="*/ 8465 h 8900"/>
                <a:gd name="connsiteX4" fmla="*/ 416 w 8055"/>
                <a:gd name="connsiteY4" fmla="*/ 0 h 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5" h="8900">
                  <a:moveTo>
                    <a:pt x="416" y="0"/>
                  </a:moveTo>
                  <a:cubicBezTo>
                    <a:pt x="2997" y="0"/>
                    <a:pt x="5475" y="0"/>
                    <a:pt x="8056" y="0"/>
                  </a:cubicBezTo>
                  <a:cubicBezTo>
                    <a:pt x="8056" y="2787"/>
                    <a:pt x="8056" y="5575"/>
                    <a:pt x="8056" y="8362"/>
                  </a:cubicBezTo>
                  <a:lnTo>
                    <a:pt x="7953" y="8465"/>
                  </a:lnTo>
                  <a:cubicBezTo>
                    <a:pt x="1242" y="10117"/>
                    <a:pt x="-1029" y="7020"/>
                    <a:pt x="416" y="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25DDCFB4-34F9-4264-A953-A870DA38B86B}"/>
                </a:ext>
              </a:extLst>
            </p:cNvPr>
            <p:cNvSpPr/>
            <p:nvPr/>
          </p:nvSpPr>
          <p:spPr>
            <a:xfrm>
              <a:off x="6047804" y="1510574"/>
              <a:ext cx="3226" cy="3306"/>
            </a:xfrm>
            <a:custGeom>
              <a:avLst/>
              <a:gdLst>
                <a:gd name="connsiteX0" fmla="*/ 3227 w 3226"/>
                <a:gd name="connsiteY0" fmla="*/ 0 h 3306"/>
                <a:gd name="connsiteX1" fmla="*/ 1575 w 3226"/>
                <a:gd name="connsiteY1" fmla="*/ 3304 h 3306"/>
                <a:gd name="connsiteX2" fmla="*/ 3227 w 3226"/>
                <a:gd name="connsiteY2" fmla="*/ 0 h 3306"/>
                <a:gd name="connsiteX3" fmla="*/ 3227 w 3226"/>
                <a:gd name="connsiteY3" fmla="*/ 0 h 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6" h="3306">
                  <a:moveTo>
                    <a:pt x="3227" y="0"/>
                  </a:moveTo>
                  <a:cubicBezTo>
                    <a:pt x="2607" y="1136"/>
                    <a:pt x="1885" y="3407"/>
                    <a:pt x="1575" y="3304"/>
                  </a:cubicBezTo>
                  <a:cubicBezTo>
                    <a:pt x="-1006" y="2684"/>
                    <a:pt x="-387" y="1445"/>
                    <a:pt x="3227" y="0"/>
                  </a:cubicBezTo>
                  <a:lnTo>
                    <a:pt x="3227" y="0"/>
                  </a:ln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2C8DA0DF-DD86-407F-85EF-E1AD487845B4}"/>
                </a:ext>
              </a:extLst>
            </p:cNvPr>
            <p:cNvSpPr/>
            <p:nvPr/>
          </p:nvSpPr>
          <p:spPr>
            <a:xfrm>
              <a:off x="6487309" y="1711163"/>
              <a:ext cx="7536" cy="8362"/>
            </a:xfrm>
            <a:custGeom>
              <a:avLst/>
              <a:gdLst>
                <a:gd name="connsiteX0" fmla="*/ 7536 w 7536"/>
                <a:gd name="connsiteY0" fmla="*/ 8362 h 8362"/>
                <a:gd name="connsiteX1" fmla="*/ 0 w 7536"/>
                <a:gd name="connsiteY1" fmla="*/ 0 h 8362"/>
                <a:gd name="connsiteX2" fmla="*/ 7536 w 7536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36" h="8362">
                  <a:moveTo>
                    <a:pt x="7536" y="8362"/>
                  </a:moveTo>
                  <a:cubicBezTo>
                    <a:pt x="5059" y="5575"/>
                    <a:pt x="2478" y="2787"/>
                    <a:pt x="0" y="0"/>
                  </a:cubicBezTo>
                  <a:cubicBezTo>
                    <a:pt x="2478" y="2787"/>
                    <a:pt x="4955" y="5575"/>
                    <a:pt x="7536" y="8362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D87401DA-63A5-4E9C-8B8B-DB2258604F73}"/>
                </a:ext>
              </a:extLst>
            </p:cNvPr>
            <p:cNvSpPr/>
            <p:nvPr/>
          </p:nvSpPr>
          <p:spPr>
            <a:xfrm>
              <a:off x="5604401" y="1416767"/>
              <a:ext cx="209184" cy="183360"/>
            </a:xfrm>
            <a:custGeom>
              <a:avLst/>
              <a:gdLst>
                <a:gd name="connsiteX0" fmla="*/ 56291 w 209184"/>
                <a:gd name="connsiteY0" fmla="*/ 169067 h 183360"/>
                <a:gd name="connsiteX1" fmla="*/ 66615 w 209184"/>
                <a:gd name="connsiteY1" fmla="*/ 159982 h 183360"/>
                <a:gd name="connsiteX2" fmla="*/ 63930 w 209184"/>
                <a:gd name="connsiteY2" fmla="*/ 139438 h 183360"/>
                <a:gd name="connsiteX3" fmla="*/ 45245 w 209184"/>
                <a:gd name="connsiteY3" fmla="*/ 124572 h 183360"/>
                <a:gd name="connsiteX4" fmla="*/ 27488 w 209184"/>
                <a:gd name="connsiteY4" fmla="*/ 108054 h 183360"/>
                <a:gd name="connsiteX5" fmla="*/ 24494 w 209184"/>
                <a:gd name="connsiteY5" fmla="*/ 92879 h 183360"/>
                <a:gd name="connsiteX6" fmla="*/ 6944 w 209184"/>
                <a:gd name="connsiteY6" fmla="*/ 71096 h 183360"/>
                <a:gd name="connsiteX7" fmla="*/ 17061 w 209184"/>
                <a:gd name="connsiteY7" fmla="*/ 25671 h 183360"/>
                <a:gd name="connsiteX8" fmla="*/ 53297 w 209184"/>
                <a:gd name="connsiteY8" fmla="*/ 17206 h 183360"/>
                <a:gd name="connsiteX9" fmla="*/ 44935 w 209184"/>
                <a:gd name="connsiteY9" fmla="*/ 68928 h 183360"/>
                <a:gd name="connsiteX10" fmla="*/ 45864 w 209184"/>
                <a:gd name="connsiteY10" fmla="*/ 79355 h 183360"/>
                <a:gd name="connsiteX11" fmla="*/ 52678 w 209184"/>
                <a:gd name="connsiteY11" fmla="*/ 76774 h 183360"/>
                <a:gd name="connsiteX12" fmla="*/ 65582 w 209184"/>
                <a:gd name="connsiteY12" fmla="*/ 84620 h 183360"/>
                <a:gd name="connsiteX13" fmla="*/ 77145 w 209184"/>
                <a:gd name="connsiteY13" fmla="*/ 86478 h 183360"/>
                <a:gd name="connsiteX14" fmla="*/ 103057 w 209184"/>
                <a:gd name="connsiteY14" fmla="*/ 26910 h 183360"/>
                <a:gd name="connsiteX15" fmla="*/ 95418 w 209184"/>
                <a:gd name="connsiteY15" fmla="*/ 895 h 183360"/>
                <a:gd name="connsiteX16" fmla="*/ 131241 w 209184"/>
                <a:gd name="connsiteY16" fmla="*/ 6263 h 183360"/>
                <a:gd name="connsiteX17" fmla="*/ 141152 w 209184"/>
                <a:gd name="connsiteY17" fmla="*/ 16380 h 183360"/>
                <a:gd name="connsiteX18" fmla="*/ 154056 w 209184"/>
                <a:gd name="connsiteY18" fmla="*/ 30833 h 183360"/>
                <a:gd name="connsiteX19" fmla="*/ 150030 w 209184"/>
                <a:gd name="connsiteY19" fmla="*/ 48074 h 183360"/>
                <a:gd name="connsiteX20" fmla="*/ 145900 w 209184"/>
                <a:gd name="connsiteY20" fmla="*/ 68824 h 183360"/>
                <a:gd name="connsiteX21" fmla="*/ 196383 w 209184"/>
                <a:gd name="connsiteY21" fmla="*/ 145529 h 183360"/>
                <a:gd name="connsiteX22" fmla="*/ 209185 w 209184"/>
                <a:gd name="connsiteY22" fmla="*/ 160602 h 183360"/>
                <a:gd name="connsiteX23" fmla="*/ 184098 w 209184"/>
                <a:gd name="connsiteY23" fmla="*/ 168964 h 183360"/>
                <a:gd name="connsiteX24" fmla="*/ 133099 w 209184"/>
                <a:gd name="connsiteY24" fmla="*/ 180940 h 183360"/>
                <a:gd name="connsiteX25" fmla="*/ 115652 w 209184"/>
                <a:gd name="connsiteY25" fmla="*/ 178772 h 183360"/>
                <a:gd name="connsiteX26" fmla="*/ 87675 w 209184"/>
                <a:gd name="connsiteY26" fmla="*/ 175365 h 183360"/>
                <a:gd name="connsiteX27" fmla="*/ 56291 w 209184"/>
                <a:gd name="connsiteY27" fmla="*/ 169067 h 183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9184" h="183360">
                  <a:moveTo>
                    <a:pt x="56291" y="169067"/>
                  </a:moveTo>
                  <a:cubicBezTo>
                    <a:pt x="61453" y="168345"/>
                    <a:pt x="66821" y="167106"/>
                    <a:pt x="66615" y="159982"/>
                  </a:cubicBezTo>
                  <a:cubicBezTo>
                    <a:pt x="66408" y="153169"/>
                    <a:pt x="64756" y="146252"/>
                    <a:pt x="63930" y="139438"/>
                  </a:cubicBezTo>
                  <a:cubicBezTo>
                    <a:pt x="61866" y="122714"/>
                    <a:pt x="61866" y="122611"/>
                    <a:pt x="45245" y="124572"/>
                  </a:cubicBezTo>
                  <a:cubicBezTo>
                    <a:pt x="29346" y="126431"/>
                    <a:pt x="28107" y="125914"/>
                    <a:pt x="27488" y="108054"/>
                  </a:cubicBezTo>
                  <a:cubicBezTo>
                    <a:pt x="27281" y="102480"/>
                    <a:pt x="28623" y="97524"/>
                    <a:pt x="24494" y="92879"/>
                  </a:cubicBezTo>
                  <a:cubicBezTo>
                    <a:pt x="18300" y="85962"/>
                    <a:pt x="12931" y="78219"/>
                    <a:pt x="6944" y="71096"/>
                  </a:cubicBezTo>
                  <a:cubicBezTo>
                    <a:pt x="-5858" y="56023"/>
                    <a:pt x="-76" y="35376"/>
                    <a:pt x="17061" y="25671"/>
                  </a:cubicBezTo>
                  <a:cubicBezTo>
                    <a:pt x="29036" y="18961"/>
                    <a:pt x="42457" y="25671"/>
                    <a:pt x="53297" y="17206"/>
                  </a:cubicBezTo>
                  <a:cubicBezTo>
                    <a:pt x="63621" y="37027"/>
                    <a:pt x="54846" y="52926"/>
                    <a:pt x="44935" y="68928"/>
                  </a:cubicBezTo>
                  <a:cubicBezTo>
                    <a:pt x="42870" y="72334"/>
                    <a:pt x="41735" y="76877"/>
                    <a:pt x="45864" y="79355"/>
                  </a:cubicBezTo>
                  <a:cubicBezTo>
                    <a:pt x="47309" y="80180"/>
                    <a:pt x="50613" y="78219"/>
                    <a:pt x="52678" y="76774"/>
                  </a:cubicBezTo>
                  <a:cubicBezTo>
                    <a:pt x="61556" y="70683"/>
                    <a:pt x="62898" y="78425"/>
                    <a:pt x="65582" y="84620"/>
                  </a:cubicBezTo>
                  <a:cubicBezTo>
                    <a:pt x="68473" y="91227"/>
                    <a:pt x="74357" y="92362"/>
                    <a:pt x="77145" y="86478"/>
                  </a:cubicBezTo>
                  <a:cubicBezTo>
                    <a:pt x="86436" y="66966"/>
                    <a:pt x="94076" y="46628"/>
                    <a:pt x="103057" y="26910"/>
                  </a:cubicBezTo>
                  <a:cubicBezTo>
                    <a:pt x="107909" y="16277"/>
                    <a:pt x="101199" y="9154"/>
                    <a:pt x="95418" y="895"/>
                  </a:cubicBezTo>
                  <a:cubicBezTo>
                    <a:pt x="110077" y="-2719"/>
                    <a:pt x="120091" y="5747"/>
                    <a:pt x="131241" y="6263"/>
                  </a:cubicBezTo>
                  <a:cubicBezTo>
                    <a:pt x="137435" y="6573"/>
                    <a:pt x="139913" y="10496"/>
                    <a:pt x="141152" y="16380"/>
                  </a:cubicBezTo>
                  <a:cubicBezTo>
                    <a:pt x="142803" y="24020"/>
                    <a:pt x="149514" y="26291"/>
                    <a:pt x="154056" y="30833"/>
                  </a:cubicBezTo>
                  <a:cubicBezTo>
                    <a:pt x="162005" y="38782"/>
                    <a:pt x="161799" y="39092"/>
                    <a:pt x="150030" y="48074"/>
                  </a:cubicBezTo>
                  <a:cubicBezTo>
                    <a:pt x="142081" y="54062"/>
                    <a:pt x="139706" y="63250"/>
                    <a:pt x="145900" y="68824"/>
                  </a:cubicBezTo>
                  <a:cubicBezTo>
                    <a:pt x="169129" y="89575"/>
                    <a:pt x="183995" y="116313"/>
                    <a:pt x="196383" y="145529"/>
                  </a:cubicBezTo>
                  <a:cubicBezTo>
                    <a:pt x="198861" y="151414"/>
                    <a:pt x="204849" y="155647"/>
                    <a:pt x="209185" y="160602"/>
                  </a:cubicBezTo>
                  <a:cubicBezTo>
                    <a:pt x="201132" y="164525"/>
                    <a:pt x="193389" y="169687"/>
                    <a:pt x="184098" y="168964"/>
                  </a:cubicBezTo>
                  <a:cubicBezTo>
                    <a:pt x="165928" y="167519"/>
                    <a:pt x="148894" y="170719"/>
                    <a:pt x="133099" y="180940"/>
                  </a:cubicBezTo>
                  <a:cubicBezTo>
                    <a:pt x="127111" y="184863"/>
                    <a:pt x="120607" y="183933"/>
                    <a:pt x="115652" y="178772"/>
                  </a:cubicBezTo>
                  <a:cubicBezTo>
                    <a:pt x="106877" y="169893"/>
                    <a:pt x="98102" y="172061"/>
                    <a:pt x="87675" y="175365"/>
                  </a:cubicBezTo>
                  <a:cubicBezTo>
                    <a:pt x="77248" y="178875"/>
                    <a:pt x="65066" y="181043"/>
                    <a:pt x="56291" y="169067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9F85F1CD-4CC0-48CC-B0D0-3C030810AD3D}"/>
                </a:ext>
              </a:extLst>
            </p:cNvPr>
            <p:cNvSpPr/>
            <p:nvPr/>
          </p:nvSpPr>
          <p:spPr>
            <a:xfrm>
              <a:off x="5569121" y="1558169"/>
              <a:ext cx="91674" cy="41054"/>
            </a:xfrm>
            <a:custGeom>
              <a:avLst/>
              <a:gdLst>
                <a:gd name="connsiteX0" fmla="*/ 0 w 91674"/>
                <a:gd name="connsiteY0" fmla="*/ 10838 h 41054"/>
                <a:gd name="connsiteX1" fmla="*/ 14660 w 91674"/>
                <a:gd name="connsiteY1" fmla="*/ 8876 h 41054"/>
                <a:gd name="connsiteX2" fmla="*/ 44185 w 91674"/>
                <a:gd name="connsiteY2" fmla="*/ 11354 h 41054"/>
                <a:gd name="connsiteX3" fmla="*/ 68033 w 91674"/>
                <a:gd name="connsiteY3" fmla="*/ 15483 h 41054"/>
                <a:gd name="connsiteX4" fmla="*/ 91674 w 91674"/>
                <a:gd name="connsiteY4" fmla="*/ 27665 h 41054"/>
                <a:gd name="connsiteX5" fmla="*/ 53477 w 91674"/>
                <a:gd name="connsiteY5" fmla="*/ 36131 h 41054"/>
                <a:gd name="connsiteX6" fmla="*/ 53477 w 91674"/>
                <a:gd name="connsiteY6" fmla="*/ 36131 h 41054"/>
                <a:gd name="connsiteX7" fmla="*/ 14969 w 91674"/>
                <a:gd name="connsiteY7" fmla="*/ 27665 h 41054"/>
                <a:gd name="connsiteX8" fmla="*/ 14969 w 91674"/>
                <a:gd name="connsiteY8" fmla="*/ 27665 h 41054"/>
                <a:gd name="connsiteX9" fmla="*/ 7330 w 91674"/>
                <a:gd name="connsiteY9" fmla="*/ 19406 h 41054"/>
                <a:gd name="connsiteX10" fmla="*/ 103 w 91674"/>
                <a:gd name="connsiteY10" fmla="*/ 18890 h 41054"/>
                <a:gd name="connsiteX11" fmla="*/ 0 w 91674"/>
                <a:gd name="connsiteY11" fmla="*/ 10838 h 4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674" h="41054">
                  <a:moveTo>
                    <a:pt x="0" y="10838"/>
                  </a:moveTo>
                  <a:cubicBezTo>
                    <a:pt x="4955" y="10321"/>
                    <a:pt x="11459" y="11767"/>
                    <a:pt x="14660" y="8876"/>
                  </a:cubicBezTo>
                  <a:cubicBezTo>
                    <a:pt x="25809" y="-1241"/>
                    <a:pt x="34481" y="-5474"/>
                    <a:pt x="44185" y="11354"/>
                  </a:cubicBezTo>
                  <a:cubicBezTo>
                    <a:pt x="49450" y="20439"/>
                    <a:pt x="59155" y="19819"/>
                    <a:pt x="68033" y="15483"/>
                  </a:cubicBezTo>
                  <a:cubicBezTo>
                    <a:pt x="80318" y="9392"/>
                    <a:pt x="86719" y="16825"/>
                    <a:pt x="91674" y="27665"/>
                  </a:cubicBezTo>
                  <a:cubicBezTo>
                    <a:pt x="78770" y="29523"/>
                    <a:pt x="64110" y="22090"/>
                    <a:pt x="53477" y="36131"/>
                  </a:cubicBezTo>
                  <a:lnTo>
                    <a:pt x="53477" y="36131"/>
                  </a:lnTo>
                  <a:cubicBezTo>
                    <a:pt x="39023" y="42222"/>
                    <a:pt x="24983" y="45732"/>
                    <a:pt x="14969" y="27665"/>
                  </a:cubicBezTo>
                  <a:lnTo>
                    <a:pt x="14969" y="27665"/>
                  </a:lnTo>
                  <a:cubicBezTo>
                    <a:pt x="12698" y="24568"/>
                    <a:pt x="10117" y="21884"/>
                    <a:pt x="7330" y="19406"/>
                  </a:cubicBezTo>
                  <a:cubicBezTo>
                    <a:pt x="4852" y="19303"/>
                    <a:pt x="2478" y="19097"/>
                    <a:pt x="103" y="18890"/>
                  </a:cubicBezTo>
                  <a:cubicBezTo>
                    <a:pt x="0" y="16309"/>
                    <a:pt x="0" y="13522"/>
                    <a:pt x="0" y="10838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0D0399A3-3831-4B4C-AA2C-DC77ABA55302}"/>
                </a:ext>
              </a:extLst>
            </p:cNvPr>
            <p:cNvSpPr/>
            <p:nvPr/>
          </p:nvSpPr>
          <p:spPr>
            <a:xfrm>
              <a:off x="6303548" y="1038003"/>
              <a:ext cx="175812" cy="121072"/>
            </a:xfrm>
            <a:custGeom>
              <a:avLst/>
              <a:gdLst>
                <a:gd name="connsiteX0" fmla="*/ 168069 w 175812"/>
                <a:gd name="connsiteY0" fmla="*/ 96170 h 121072"/>
                <a:gd name="connsiteX1" fmla="*/ 175812 w 175812"/>
                <a:gd name="connsiteY1" fmla="*/ 96273 h 121072"/>
                <a:gd name="connsiteX2" fmla="*/ 165489 w 175812"/>
                <a:gd name="connsiteY2" fmla="*/ 109694 h 121072"/>
                <a:gd name="connsiteX3" fmla="*/ 123161 w 175812"/>
                <a:gd name="connsiteY3" fmla="*/ 115062 h 121072"/>
                <a:gd name="connsiteX4" fmla="*/ 112631 w 175812"/>
                <a:gd name="connsiteY4" fmla="*/ 114546 h 121072"/>
                <a:gd name="connsiteX5" fmla="*/ 102514 w 175812"/>
                <a:gd name="connsiteY5" fmla="*/ 111139 h 121072"/>
                <a:gd name="connsiteX6" fmla="*/ 53580 w 175812"/>
                <a:gd name="connsiteY6" fmla="*/ 113100 h 121072"/>
                <a:gd name="connsiteX7" fmla="*/ 55438 w 175812"/>
                <a:gd name="connsiteY7" fmla="*/ 83781 h 121072"/>
                <a:gd name="connsiteX8" fmla="*/ 53477 w 175812"/>
                <a:gd name="connsiteY8" fmla="*/ 54565 h 121072"/>
                <a:gd name="connsiteX9" fmla="*/ 51825 w 175812"/>
                <a:gd name="connsiteY9" fmla="*/ 50952 h 121072"/>
                <a:gd name="connsiteX10" fmla="*/ 33036 w 175812"/>
                <a:gd name="connsiteY10" fmla="*/ 17193 h 121072"/>
                <a:gd name="connsiteX11" fmla="*/ 2478 w 175812"/>
                <a:gd name="connsiteY11" fmla="*/ 7386 h 121072"/>
                <a:gd name="connsiteX12" fmla="*/ 0 w 175812"/>
                <a:gd name="connsiteY12" fmla="*/ 4392 h 121072"/>
                <a:gd name="connsiteX13" fmla="*/ 26325 w 175812"/>
                <a:gd name="connsiteY13" fmla="*/ 1605 h 121072"/>
                <a:gd name="connsiteX14" fmla="*/ 47076 w 175812"/>
                <a:gd name="connsiteY14" fmla="*/ 10483 h 121072"/>
                <a:gd name="connsiteX15" fmla="*/ 80318 w 175812"/>
                <a:gd name="connsiteY15" fmla="*/ 69122 h 121072"/>
                <a:gd name="connsiteX16" fmla="*/ 91674 w 175812"/>
                <a:gd name="connsiteY16" fmla="*/ 79548 h 121072"/>
                <a:gd name="connsiteX17" fmla="*/ 91778 w 175812"/>
                <a:gd name="connsiteY17" fmla="*/ 79548 h 121072"/>
                <a:gd name="connsiteX18" fmla="*/ 160740 w 175812"/>
                <a:gd name="connsiteY18" fmla="*/ 96170 h 121072"/>
                <a:gd name="connsiteX19" fmla="*/ 168069 w 175812"/>
                <a:gd name="connsiteY19" fmla="*/ 96170 h 121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812" h="121072">
                  <a:moveTo>
                    <a:pt x="168069" y="96170"/>
                  </a:moveTo>
                  <a:cubicBezTo>
                    <a:pt x="170650" y="96170"/>
                    <a:pt x="173231" y="96273"/>
                    <a:pt x="175812" y="96273"/>
                  </a:cubicBezTo>
                  <a:cubicBezTo>
                    <a:pt x="174677" y="102983"/>
                    <a:pt x="173747" y="112378"/>
                    <a:pt x="165489" y="109694"/>
                  </a:cubicBezTo>
                  <a:cubicBezTo>
                    <a:pt x="150209" y="104738"/>
                    <a:pt x="136273" y="102157"/>
                    <a:pt x="123161" y="115062"/>
                  </a:cubicBezTo>
                  <a:cubicBezTo>
                    <a:pt x="119961" y="118262"/>
                    <a:pt x="116245" y="116198"/>
                    <a:pt x="112631" y="114546"/>
                  </a:cubicBezTo>
                  <a:cubicBezTo>
                    <a:pt x="109328" y="112894"/>
                    <a:pt x="103443" y="110003"/>
                    <a:pt x="102514" y="111139"/>
                  </a:cubicBezTo>
                  <a:cubicBezTo>
                    <a:pt x="86616" y="131580"/>
                    <a:pt x="69788" y="114339"/>
                    <a:pt x="53580" y="113100"/>
                  </a:cubicBezTo>
                  <a:cubicBezTo>
                    <a:pt x="47386" y="102777"/>
                    <a:pt x="49863" y="92763"/>
                    <a:pt x="55438" y="83781"/>
                  </a:cubicBezTo>
                  <a:cubicBezTo>
                    <a:pt x="62149" y="73045"/>
                    <a:pt x="58122" y="63960"/>
                    <a:pt x="53477" y="54565"/>
                  </a:cubicBezTo>
                  <a:cubicBezTo>
                    <a:pt x="52960" y="53326"/>
                    <a:pt x="52444" y="52088"/>
                    <a:pt x="51825" y="50952"/>
                  </a:cubicBezTo>
                  <a:cubicBezTo>
                    <a:pt x="45734" y="39596"/>
                    <a:pt x="40675" y="27104"/>
                    <a:pt x="33036" y="17193"/>
                  </a:cubicBezTo>
                  <a:cubicBezTo>
                    <a:pt x="25603" y="7696"/>
                    <a:pt x="11046" y="17193"/>
                    <a:pt x="2478" y="7386"/>
                  </a:cubicBezTo>
                  <a:cubicBezTo>
                    <a:pt x="1652" y="6457"/>
                    <a:pt x="826" y="5424"/>
                    <a:pt x="0" y="4392"/>
                  </a:cubicBezTo>
                  <a:cubicBezTo>
                    <a:pt x="8775" y="3566"/>
                    <a:pt x="18066" y="4289"/>
                    <a:pt x="26325" y="1605"/>
                  </a:cubicBezTo>
                  <a:cubicBezTo>
                    <a:pt x="36339" y="-1596"/>
                    <a:pt x="40779" y="-667"/>
                    <a:pt x="47076" y="10483"/>
                  </a:cubicBezTo>
                  <a:cubicBezTo>
                    <a:pt x="58019" y="30098"/>
                    <a:pt x="71750" y="47752"/>
                    <a:pt x="80318" y="69122"/>
                  </a:cubicBezTo>
                  <a:cubicBezTo>
                    <a:pt x="82073" y="73561"/>
                    <a:pt x="87854" y="76142"/>
                    <a:pt x="91674" y="79548"/>
                  </a:cubicBezTo>
                  <a:lnTo>
                    <a:pt x="91778" y="79548"/>
                  </a:lnTo>
                  <a:cubicBezTo>
                    <a:pt x="113148" y="93176"/>
                    <a:pt x="142880" y="65302"/>
                    <a:pt x="160740" y="96170"/>
                  </a:cubicBezTo>
                  <a:cubicBezTo>
                    <a:pt x="163114" y="96479"/>
                    <a:pt x="165592" y="96376"/>
                    <a:pt x="168069" y="96170"/>
                  </a:cubicBezTo>
                  <a:close/>
                </a:path>
              </a:pathLst>
            </a:custGeom>
            <a:solidFill>
              <a:srgbClr val="A5D7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BB988E60-2533-459C-9F4E-83F9F6444C52}"/>
                </a:ext>
              </a:extLst>
            </p:cNvPr>
            <p:cNvSpPr/>
            <p:nvPr/>
          </p:nvSpPr>
          <p:spPr>
            <a:xfrm>
              <a:off x="6058567" y="975402"/>
              <a:ext cx="145460" cy="50475"/>
            </a:xfrm>
            <a:custGeom>
              <a:avLst/>
              <a:gdLst>
                <a:gd name="connsiteX0" fmla="*/ 145461 w 145460"/>
                <a:gd name="connsiteY0" fmla="*/ 16923 h 50475"/>
                <a:gd name="connsiteX1" fmla="*/ 94152 w 145460"/>
                <a:gd name="connsiteY1" fmla="*/ 24253 h 50475"/>
                <a:gd name="connsiteX2" fmla="*/ 95391 w 145460"/>
                <a:gd name="connsiteY2" fmla="*/ 39739 h 50475"/>
                <a:gd name="connsiteX3" fmla="*/ 94462 w 145460"/>
                <a:gd name="connsiteY3" fmla="*/ 46346 h 50475"/>
                <a:gd name="connsiteX4" fmla="*/ 88061 w 145460"/>
                <a:gd name="connsiteY4" fmla="*/ 49237 h 50475"/>
                <a:gd name="connsiteX5" fmla="*/ 0 w 145460"/>
                <a:gd name="connsiteY5" fmla="*/ 50475 h 50475"/>
                <a:gd name="connsiteX6" fmla="*/ 23022 w 145460"/>
                <a:gd name="connsiteY6" fmla="*/ 8458 h 50475"/>
                <a:gd name="connsiteX7" fmla="*/ 38301 w 145460"/>
                <a:gd name="connsiteY7" fmla="*/ 8561 h 50475"/>
                <a:gd name="connsiteX8" fmla="*/ 44702 w 145460"/>
                <a:gd name="connsiteY8" fmla="*/ 18369 h 50475"/>
                <a:gd name="connsiteX9" fmla="*/ 59568 w 145460"/>
                <a:gd name="connsiteY9" fmla="*/ 16614 h 50475"/>
                <a:gd name="connsiteX10" fmla="*/ 85583 w 145460"/>
                <a:gd name="connsiteY10" fmla="*/ 715 h 50475"/>
                <a:gd name="connsiteX11" fmla="*/ 145461 w 145460"/>
                <a:gd name="connsiteY11" fmla="*/ 16923 h 50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5460" h="50475">
                  <a:moveTo>
                    <a:pt x="145461" y="16923"/>
                  </a:moveTo>
                  <a:cubicBezTo>
                    <a:pt x="128220" y="18162"/>
                    <a:pt x="110257" y="13310"/>
                    <a:pt x="94152" y="24253"/>
                  </a:cubicBezTo>
                  <a:cubicBezTo>
                    <a:pt x="85274" y="30344"/>
                    <a:pt x="83931" y="35506"/>
                    <a:pt x="95391" y="39739"/>
                  </a:cubicBezTo>
                  <a:cubicBezTo>
                    <a:pt x="95804" y="39945"/>
                    <a:pt x="95700" y="44901"/>
                    <a:pt x="94462" y="46346"/>
                  </a:cubicBezTo>
                  <a:cubicBezTo>
                    <a:pt x="93016" y="48101"/>
                    <a:pt x="89610" y="49959"/>
                    <a:pt x="88061" y="49237"/>
                  </a:cubicBezTo>
                  <a:cubicBezTo>
                    <a:pt x="58432" y="35403"/>
                    <a:pt x="29319" y="44901"/>
                    <a:pt x="0" y="50475"/>
                  </a:cubicBezTo>
                  <a:cubicBezTo>
                    <a:pt x="1239" y="32306"/>
                    <a:pt x="3613" y="14859"/>
                    <a:pt x="23022" y="8458"/>
                  </a:cubicBezTo>
                  <a:cubicBezTo>
                    <a:pt x="28080" y="8458"/>
                    <a:pt x="33139" y="8561"/>
                    <a:pt x="38301" y="8561"/>
                  </a:cubicBezTo>
                  <a:cubicBezTo>
                    <a:pt x="40366" y="11865"/>
                    <a:pt x="42017" y="15788"/>
                    <a:pt x="44702" y="18369"/>
                  </a:cubicBezTo>
                  <a:cubicBezTo>
                    <a:pt x="49967" y="23324"/>
                    <a:pt x="57296" y="25182"/>
                    <a:pt x="59568" y="16614"/>
                  </a:cubicBezTo>
                  <a:cubicBezTo>
                    <a:pt x="63800" y="1025"/>
                    <a:pt x="74124" y="-1556"/>
                    <a:pt x="85583" y="715"/>
                  </a:cubicBezTo>
                  <a:cubicBezTo>
                    <a:pt x="105921" y="4638"/>
                    <a:pt x="127188" y="4329"/>
                    <a:pt x="145461" y="16923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5894AAF4-1426-4FD4-BFED-08EEA8B6ED71}"/>
                </a:ext>
              </a:extLst>
            </p:cNvPr>
            <p:cNvSpPr/>
            <p:nvPr/>
          </p:nvSpPr>
          <p:spPr>
            <a:xfrm>
              <a:off x="5905363" y="1684219"/>
              <a:ext cx="53786" cy="77419"/>
            </a:xfrm>
            <a:custGeom>
              <a:avLst/>
              <a:gdLst>
                <a:gd name="connsiteX0" fmla="*/ 15589 w 53786"/>
                <a:gd name="connsiteY0" fmla="*/ 10220 h 77419"/>
                <a:gd name="connsiteX1" fmla="*/ 23125 w 53786"/>
                <a:gd name="connsiteY1" fmla="*/ 18686 h 77419"/>
                <a:gd name="connsiteX2" fmla="*/ 38920 w 53786"/>
                <a:gd name="connsiteY2" fmla="*/ 54819 h 77419"/>
                <a:gd name="connsiteX3" fmla="*/ 53786 w 53786"/>
                <a:gd name="connsiteY3" fmla="*/ 77221 h 77419"/>
                <a:gd name="connsiteX4" fmla="*/ 26945 w 53786"/>
                <a:gd name="connsiteY4" fmla="*/ 60084 h 77419"/>
                <a:gd name="connsiteX5" fmla="*/ 7227 w 53786"/>
                <a:gd name="connsiteY5" fmla="*/ 32210 h 77419"/>
                <a:gd name="connsiteX6" fmla="*/ 0 w 53786"/>
                <a:gd name="connsiteY6" fmla="*/ 2271 h 77419"/>
                <a:gd name="connsiteX7" fmla="*/ 4542 w 53786"/>
                <a:gd name="connsiteY7" fmla="*/ 0 h 77419"/>
                <a:gd name="connsiteX8" fmla="*/ 15589 w 53786"/>
                <a:gd name="connsiteY8" fmla="*/ 10220 h 77419"/>
                <a:gd name="connsiteX9" fmla="*/ 15589 w 53786"/>
                <a:gd name="connsiteY9" fmla="*/ 10220 h 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86" h="77419">
                  <a:moveTo>
                    <a:pt x="15589" y="10220"/>
                  </a:moveTo>
                  <a:cubicBezTo>
                    <a:pt x="18066" y="13008"/>
                    <a:pt x="20647" y="15795"/>
                    <a:pt x="23125" y="18686"/>
                  </a:cubicBezTo>
                  <a:cubicBezTo>
                    <a:pt x="28287" y="30765"/>
                    <a:pt x="39849" y="39127"/>
                    <a:pt x="38920" y="54819"/>
                  </a:cubicBezTo>
                  <a:cubicBezTo>
                    <a:pt x="38301" y="65968"/>
                    <a:pt x="49760" y="68962"/>
                    <a:pt x="53786" y="77221"/>
                  </a:cubicBezTo>
                  <a:cubicBezTo>
                    <a:pt x="41088" y="78460"/>
                    <a:pt x="31694" y="74021"/>
                    <a:pt x="26945" y="60084"/>
                  </a:cubicBezTo>
                  <a:cubicBezTo>
                    <a:pt x="23125" y="48728"/>
                    <a:pt x="20234" y="37785"/>
                    <a:pt x="7227" y="32210"/>
                  </a:cubicBezTo>
                  <a:cubicBezTo>
                    <a:pt x="-3407" y="27564"/>
                    <a:pt x="1342" y="12801"/>
                    <a:pt x="0" y="2271"/>
                  </a:cubicBezTo>
                  <a:cubicBezTo>
                    <a:pt x="1549" y="1548"/>
                    <a:pt x="2994" y="723"/>
                    <a:pt x="4542" y="0"/>
                  </a:cubicBezTo>
                  <a:cubicBezTo>
                    <a:pt x="9808" y="1445"/>
                    <a:pt x="12388" y="6091"/>
                    <a:pt x="15589" y="10220"/>
                  </a:cubicBezTo>
                  <a:lnTo>
                    <a:pt x="15589" y="10220"/>
                  </a:ln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3AEA6CFB-7736-4A3F-A996-AC6C9A0E1216}"/>
                </a:ext>
              </a:extLst>
            </p:cNvPr>
            <p:cNvSpPr/>
            <p:nvPr/>
          </p:nvSpPr>
          <p:spPr>
            <a:xfrm>
              <a:off x="5890291" y="1669456"/>
              <a:ext cx="16748" cy="16930"/>
            </a:xfrm>
            <a:custGeom>
              <a:avLst/>
              <a:gdLst>
                <a:gd name="connsiteX0" fmla="*/ 0 w 16748"/>
                <a:gd name="connsiteY0" fmla="*/ 0 h 16930"/>
                <a:gd name="connsiteX1" fmla="*/ 7640 w 16748"/>
                <a:gd name="connsiteY1" fmla="*/ 0 h 16930"/>
                <a:gd name="connsiteX2" fmla="*/ 15382 w 16748"/>
                <a:gd name="connsiteY2" fmla="*/ 16518 h 16930"/>
                <a:gd name="connsiteX3" fmla="*/ 14969 w 16748"/>
                <a:gd name="connsiteY3" fmla="*/ 16931 h 16930"/>
                <a:gd name="connsiteX4" fmla="*/ 0 w 16748"/>
                <a:gd name="connsiteY4" fmla="*/ 0 h 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8" h="16930">
                  <a:moveTo>
                    <a:pt x="0" y="0"/>
                  </a:moveTo>
                  <a:cubicBezTo>
                    <a:pt x="2581" y="0"/>
                    <a:pt x="5162" y="0"/>
                    <a:pt x="7640" y="0"/>
                  </a:cubicBezTo>
                  <a:cubicBezTo>
                    <a:pt x="11666" y="4749"/>
                    <a:pt x="20028" y="7020"/>
                    <a:pt x="15382" y="16518"/>
                  </a:cubicBezTo>
                  <a:lnTo>
                    <a:pt x="14969" y="16931"/>
                  </a:lnTo>
                  <a:cubicBezTo>
                    <a:pt x="5368" y="16311"/>
                    <a:pt x="206" y="10737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C408FBF8-255B-4510-86F8-1B96F7C6F0E0}"/>
                </a:ext>
              </a:extLst>
            </p:cNvPr>
            <p:cNvSpPr/>
            <p:nvPr/>
          </p:nvSpPr>
          <p:spPr>
            <a:xfrm>
              <a:off x="6020369" y="978348"/>
              <a:ext cx="61322" cy="55685"/>
            </a:xfrm>
            <a:custGeom>
              <a:avLst/>
              <a:gdLst>
                <a:gd name="connsiteX0" fmla="*/ 61323 w 61322"/>
                <a:gd name="connsiteY0" fmla="*/ 5409 h 55685"/>
                <a:gd name="connsiteX1" fmla="*/ 38301 w 61322"/>
                <a:gd name="connsiteY1" fmla="*/ 47427 h 55685"/>
                <a:gd name="connsiteX2" fmla="*/ 38301 w 61322"/>
                <a:gd name="connsiteY2" fmla="*/ 47427 h 55685"/>
                <a:gd name="connsiteX3" fmla="*/ 7640 w 61322"/>
                <a:gd name="connsiteY3" fmla="*/ 55686 h 55685"/>
                <a:gd name="connsiteX4" fmla="*/ 7640 w 61322"/>
                <a:gd name="connsiteY4" fmla="*/ 55686 h 55685"/>
                <a:gd name="connsiteX5" fmla="*/ 0 w 61322"/>
                <a:gd name="connsiteY5" fmla="*/ 55686 h 55685"/>
                <a:gd name="connsiteX6" fmla="*/ 10014 w 61322"/>
                <a:gd name="connsiteY6" fmla="*/ 35348 h 55685"/>
                <a:gd name="connsiteX7" fmla="*/ 49244 w 61322"/>
                <a:gd name="connsiteY7" fmla="*/ 2622 h 55685"/>
                <a:gd name="connsiteX8" fmla="*/ 61323 w 61322"/>
                <a:gd name="connsiteY8" fmla="*/ 5409 h 5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22" h="55685">
                  <a:moveTo>
                    <a:pt x="61323" y="5409"/>
                  </a:moveTo>
                  <a:cubicBezTo>
                    <a:pt x="49244" y="16559"/>
                    <a:pt x="46044" y="33387"/>
                    <a:pt x="38301" y="47427"/>
                  </a:cubicBezTo>
                  <a:lnTo>
                    <a:pt x="38301" y="47427"/>
                  </a:lnTo>
                  <a:cubicBezTo>
                    <a:pt x="29423" y="55995"/>
                    <a:pt x="15795" y="43813"/>
                    <a:pt x="7640" y="55686"/>
                  </a:cubicBezTo>
                  <a:lnTo>
                    <a:pt x="7640" y="55686"/>
                  </a:lnTo>
                  <a:cubicBezTo>
                    <a:pt x="5059" y="55686"/>
                    <a:pt x="2478" y="55686"/>
                    <a:pt x="0" y="55686"/>
                  </a:cubicBezTo>
                  <a:cubicBezTo>
                    <a:pt x="516" y="47117"/>
                    <a:pt x="2478" y="36793"/>
                    <a:pt x="10014" y="35348"/>
                  </a:cubicBezTo>
                  <a:cubicBezTo>
                    <a:pt x="28803" y="31632"/>
                    <a:pt x="40985" y="21101"/>
                    <a:pt x="49244" y="2622"/>
                  </a:cubicBezTo>
                  <a:cubicBezTo>
                    <a:pt x="51412" y="-2437"/>
                    <a:pt x="57916" y="557"/>
                    <a:pt x="61323" y="5409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9DC2D6C9-2F7D-4340-BBC5-EDF69B71C750}"/>
                </a:ext>
              </a:extLst>
            </p:cNvPr>
            <p:cNvSpPr/>
            <p:nvPr/>
          </p:nvSpPr>
          <p:spPr>
            <a:xfrm>
              <a:off x="5967099" y="1059120"/>
              <a:ext cx="37887" cy="8981"/>
            </a:xfrm>
            <a:custGeom>
              <a:avLst/>
              <a:gdLst>
                <a:gd name="connsiteX0" fmla="*/ 0 w 37887"/>
                <a:gd name="connsiteY0" fmla="*/ 8982 h 8981"/>
                <a:gd name="connsiteX1" fmla="*/ 15589 w 37887"/>
                <a:gd name="connsiteY1" fmla="*/ 206 h 8981"/>
                <a:gd name="connsiteX2" fmla="*/ 37888 w 37887"/>
                <a:gd name="connsiteY2" fmla="*/ 0 h 8981"/>
                <a:gd name="connsiteX3" fmla="*/ 22093 w 37887"/>
                <a:gd name="connsiteY3" fmla="*/ 8362 h 8981"/>
                <a:gd name="connsiteX4" fmla="*/ 0 w 37887"/>
                <a:gd name="connsiteY4" fmla="*/ 8982 h 8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7" h="8981">
                  <a:moveTo>
                    <a:pt x="0" y="8982"/>
                  </a:moveTo>
                  <a:cubicBezTo>
                    <a:pt x="3613" y="2684"/>
                    <a:pt x="9085" y="206"/>
                    <a:pt x="15589" y="206"/>
                  </a:cubicBezTo>
                  <a:cubicBezTo>
                    <a:pt x="23022" y="103"/>
                    <a:pt x="30455" y="103"/>
                    <a:pt x="37888" y="0"/>
                  </a:cubicBezTo>
                  <a:cubicBezTo>
                    <a:pt x="34068" y="5988"/>
                    <a:pt x="28597" y="8259"/>
                    <a:pt x="22093" y="8362"/>
                  </a:cubicBezTo>
                  <a:cubicBezTo>
                    <a:pt x="14763" y="8465"/>
                    <a:pt x="7330" y="8775"/>
                    <a:pt x="0" y="8982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0FEA0276-2A6A-4D55-BDBD-562878E25964}"/>
                </a:ext>
              </a:extLst>
            </p:cNvPr>
            <p:cNvSpPr/>
            <p:nvPr/>
          </p:nvSpPr>
          <p:spPr>
            <a:xfrm>
              <a:off x="6341849" y="1661094"/>
              <a:ext cx="7639" cy="8362"/>
            </a:xfrm>
            <a:custGeom>
              <a:avLst/>
              <a:gdLst>
                <a:gd name="connsiteX0" fmla="*/ 0 w 7639"/>
                <a:gd name="connsiteY0" fmla="*/ 8362 h 8362"/>
                <a:gd name="connsiteX1" fmla="*/ 7640 w 7639"/>
                <a:gd name="connsiteY1" fmla="*/ 0 h 8362"/>
                <a:gd name="connsiteX2" fmla="*/ 0 w 763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0" y="8362"/>
                  </a:moveTo>
                  <a:cubicBezTo>
                    <a:pt x="2478" y="5575"/>
                    <a:pt x="5059" y="2787"/>
                    <a:pt x="7640" y="0"/>
                  </a:cubicBezTo>
                  <a:cubicBezTo>
                    <a:pt x="5059" y="2787"/>
                    <a:pt x="2478" y="5575"/>
                    <a:pt x="0" y="8362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F39DA37E-AAD9-40A3-9775-63B7318C54ED}"/>
                </a:ext>
              </a:extLst>
            </p:cNvPr>
            <p:cNvSpPr/>
            <p:nvPr/>
          </p:nvSpPr>
          <p:spPr>
            <a:xfrm>
              <a:off x="5584116" y="1585937"/>
              <a:ext cx="38584" cy="22114"/>
            </a:xfrm>
            <a:custGeom>
              <a:avLst/>
              <a:gdLst>
                <a:gd name="connsiteX0" fmla="*/ 77 w 38584"/>
                <a:gd name="connsiteY0" fmla="*/ 0 h 22114"/>
                <a:gd name="connsiteX1" fmla="*/ 38585 w 38584"/>
                <a:gd name="connsiteY1" fmla="*/ 8465 h 22114"/>
                <a:gd name="connsiteX2" fmla="*/ 16492 w 38584"/>
                <a:gd name="connsiteY2" fmla="*/ 20028 h 22114"/>
                <a:gd name="connsiteX3" fmla="*/ 387 w 38584"/>
                <a:gd name="connsiteY3" fmla="*/ 7846 h 22114"/>
                <a:gd name="connsiteX4" fmla="*/ 77 w 38584"/>
                <a:gd name="connsiteY4" fmla="*/ 0 h 2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84" h="22114">
                  <a:moveTo>
                    <a:pt x="77" y="0"/>
                  </a:moveTo>
                  <a:cubicBezTo>
                    <a:pt x="12053" y="7743"/>
                    <a:pt x="25061" y="9085"/>
                    <a:pt x="38585" y="8465"/>
                  </a:cubicBezTo>
                  <a:cubicBezTo>
                    <a:pt x="33629" y="17757"/>
                    <a:pt x="24235" y="17241"/>
                    <a:pt x="16492" y="20028"/>
                  </a:cubicBezTo>
                  <a:cubicBezTo>
                    <a:pt x="4930" y="24261"/>
                    <a:pt x="3691" y="22919"/>
                    <a:pt x="387" y="7846"/>
                  </a:cubicBezTo>
                  <a:cubicBezTo>
                    <a:pt x="-232" y="5265"/>
                    <a:pt x="77" y="2581"/>
                    <a:pt x="77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8A59BEBC-1728-4AFD-85A8-530F74327817}"/>
                </a:ext>
              </a:extLst>
            </p:cNvPr>
            <p:cNvSpPr/>
            <p:nvPr/>
          </p:nvSpPr>
          <p:spPr>
            <a:xfrm>
              <a:off x="5576451" y="1577678"/>
              <a:ext cx="7639" cy="8258"/>
            </a:xfrm>
            <a:custGeom>
              <a:avLst/>
              <a:gdLst>
                <a:gd name="connsiteX0" fmla="*/ 0 w 7639"/>
                <a:gd name="connsiteY0" fmla="*/ 0 h 8258"/>
                <a:gd name="connsiteX1" fmla="*/ 7640 w 7639"/>
                <a:gd name="connsiteY1" fmla="*/ 8259 h 8258"/>
                <a:gd name="connsiteX2" fmla="*/ 0 w 7639"/>
                <a:gd name="connsiteY2" fmla="*/ 0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258">
                  <a:moveTo>
                    <a:pt x="0" y="0"/>
                  </a:moveTo>
                  <a:cubicBezTo>
                    <a:pt x="2581" y="2787"/>
                    <a:pt x="5162" y="5472"/>
                    <a:pt x="7640" y="8259"/>
                  </a:cubicBezTo>
                  <a:cubicBezTo>
                    <a:pt x="5059" y="5472"/>
                    <a:pt x="2581" y="2787"/>
                    <a:pt x="0" y="0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318DA47D-1AE1-4355-9786-A837FEBCF944}"/>
                </a:ext>
              </a:extLst>
            </p:cNvPr>
            <p:cNvSpPr/>
            <p:nvPr/>
          </p:nvSpPr>
          <p:spPr>
            <a:xfrm>
              <a:off x="6395222" y="1110987"/>
              <a:ext cx="68962" cy="23496"/>
            </a:xfrm>
            <a:custGeom>
              <a:avLst/>
              <a:gdLst>
                <a:gd name="connsiteX0" fmla="*/ 68962 w 68962"/>
                <a:gd name="connsiteY0" fmla="*/ 23496 h 23496"/>
                <a:gd name="connsiteX1" fmla="*/ 16105 w 68962"/>
                <a:gd name="connsiteY1" fmla="*/ 14721 h 23496"/>
                <a:gd name="connsiteX2" fmla="*/ 0 w 68962"/>
                <a:gd name="connsiteY2" fmla="*/ 6875 h 23496"/>
                <a:gd name="connsiteX3" fmla="*/ 22506 w 68962"/>
                <a:gd name="connsiteY3" fmla="*/ 5223 h 23496"/>
                <a:gd name="connsiteX4" fmla="*/ 68962 w 68962"/>
                <a:gd name="connsiteY4" fmla="*/ 23496 h 23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962" h="23496">
                  <a:moveTo>
                    <a:pt x="68962" y="23496"/>
                  </a:moveTo>
                  <a:cubicBezTo>
                    <a:pt x="51825" y="16992"/>
                    <a:pt x="35204" y="8940"/>
                    <a:pt x="16105" y="14721"/>
                  </a:cubicBezTo>
                  <a:cubicBezTo>
                    <a:pt x="10014" y="16579"/>
                    <a:pt x="4026" y="12863"/>
                    <a:pt x="0" y="6875"/>
                  </a:cubicBezTo>
                  <a:cubicBezTo>
                    <a:pt x="7536" y="6462"/>
                    <a:pt x="16105" y="8423"/>
                    <a:pt x="22506" y="5223"/>
                  </a:cubicBezTo>
                  <a:cubicBezTo>
                    <a:pt x="44392" y="-6133"/>
                    <a:pt x="58742" y="1507"/>
                    <a:pt x="68962" y="2349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3CC59BD4-DAE6-426E-8C77-B1B4A165691D}"/>
                </a:ext>
              </a:extLst>
            </p:cNvPr>
            <p:cNvSpPr/>
            <p:nvPr/>
          </p:nvSpPr>
          <p:spPr>
            <a:xfrm>
              <a:off x="6540683" y="1101241"/>
              <a:ext cx="15382" cy="8052"/>
            </a:xfrm>
            <a:custGeom>
              <a:avLst/>
              <a:gdLst>
                <a:gd name="connsiteX0" fmla="*/ 15382 w 15382"/>
                <a:gd name="connsiteY0" fmla="*/ 0 h 8052"/>
                <a:gd name="connsiteX1" fmla="*/ 0 w 15382"/>
                <a:gd name="connsiteY1" fmla="*/ 8052 h 8052"/>
                <a:gd name="connsiteX2" fmla="*/ 15382 w 15382"/>
                <a:gd name="connsiteY2" fmla="*/ 0 h 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8052">
                  <a:moveTo>
                    <a:pt x="15382" y="0"/>
                  </a:moveTo>
                  <a:cubicBezTo>
                    <a:pt x="11976" y="6607"/>
                    <a:pt x="6297" y="7949"/>
                    <a:pt x="0" y="8052"/>
                  </a:cubicBezTo>
                  <a:cubicBezTo>
                    <a:pt x="3407" y="1445"/>
                    <a:pt x="9085" y="0"/>
                    <a:pt x="15382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AAB88E3B-E391-4BCB-A2CF-E3BA8976A056}"/>
                </a:ext>
              </a:extLst>
            </p:cNvPr>
            <p:cNvSpPr/>
            <p:nvPr/>
          </p:nvSpPr>
          <p:spPr>
            <a:xfrm>
              <a:off x="6517764" y="1100931"/>
              <a:ext cx="15279" cy="8362"/>
            </a:xfrm>
            <a:custGeom>
              <a:avLst/>
              <a:gdLst>
                <a:gd name="connsiteX0" fmla="*/ 15279 w 15279"/>
                <a:gd name="connsiteY0" fmla="*/ 8362 h 8362"/>
                <a:gd name="connsiteX1" fmla="*/ 0 w 15279"/>
                <a:gd name="connsiteY1" fmla="*/ 0 h 8362"/>
                <a:gd name="connsiteX2" fmla="*/ 15279 w 1527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362">
                  <a:moveTo>
                    <a:pt x="15279" y="8362"/>
                  </a:moveTo>
                  <a:cubicBezTo>
                    <a:pt x="8982" y="8259"/>
                    <a:pt x="3304" y="6814"/>
                    <a:pt x="0" y="0"/>
                  </a:cubicBezTo>
                  <a:cubicBezTo>
                    <a:pt x="6297" y="206"/>
                    <a:pt x="11975" y="1755"/>
                    <a:pt x="15279" y="8362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50CF9454-0C9F-45FF-91DE-5EF65681AF21}"/>
                </a:ext>
              </a:extLst>
            </p:cNvPr>
            <p:cNvSpPr/>
            <p:nvPr/>
          </p:nvSpPr>
          <p:spPr>
            <a:xfrm>
              <a:off x="6578984" y="1086232"/>
              <a:ext cx="15279" cy="6439"/>
            </a:xfrm>
            <a:custGeom>
              <a:avLst/>
              <a:gdLst>
                <a:gd name="connsiteX0" fmla="*/ 15279 w 15279"/>
                <a:gd name="connsiteY0" fmla="*/ 6439 h 6439"/>
                <a:gd name="connsiteX1" fmla="*/ 0 w 15279"/>
                <a:gd name="connsiteY1" fmla="*/ 6336 h 6439"/>
                <a:gd name="connsiteX2" fmla="*/ 15279 w 15279"/>
                <a:gd name="connsiteY2" fmla="*/ 6439 h 6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6439">
                  <a:moveTo>
                    <a:pt x="15279" y="6439"/>
                  </a:moveTo>
                  <a:cubicBezTo>
                    <a:pt x="10220" y="6439"/>
                    <a:pt x="5059" y="6439"/>
                    <a:pt x="0" y="6336"/>
                  </a:cubicBezTo>
                  <a:cubicBezTo>
                    <a:pt x="5059" y="-2129"/>
                    <a:pt x="10220" y="-2129"/>
                    <a:pt x="15279" y="643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1AD3E87B-2E44-41C0-87F2-7CD56B82EF3A}"/>
                </a:ext>
              </a:extLst>
            </p:cNvPr>
            <p:cNvSpPr/>
            <p:nvPr/>
          </p:nvSpPr>
          <p:spPr>
            <a:xfrm>
              <a:off x="6594263" y="1092672"/>
              <a:ext cx="7639" cy="4335"/>
            </a:xfrm>
            <a:custGeom>
              <a:avLst/>
              <a:gdLst>
                <a:gd name="connsiteX0" fmla="*/ 7640 w 7639"/>
                <a:gd name="connsiteY0" fmla="*/ 0 h 4335"/>
                <a:gd name="connsiteX1" fmla="*/ 0 w 7639"/>
                <a:gd name="connsiteY1" fmla="*/ 0 h 4335"/>
                <a:gd name="connsiteX2" fmla="*/ 7640 w 7639"/>
                <a:gd name="connsiteY2" fmla="*/ 0 h 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4335">
                  <a:moveTo>
                    <a:pt x="7640" y="0"/>
                  </a:moveTo>
                  <a:cubicBezTo>
                    <a:pt x="5162" y="5781"/>
                    <a:pt x="2581" y="5781"/>
                    <a:pt x="0" y="0"/>
                  </a:cubicBezTo>
                  <a:cubicBezTo>
                    <a:pt x="2581" y="0"/>
                    <a:pt x="5059" y="0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A8FFF846-06DF-4C4A-BF8F-700F644FF4D7}"/>
                </a:ext>
              </a:extLst>
            </p:cNvPr>
            <p:cNvSpPr/>
            <p:nvPr/>
          </p:nvSpPr>
          <p:spPr>
            <a:xfrm>
              <a:off x="6601902" y="1084310"/>
              <a:ext cx="7639" cy="8362"/>
            </a:xfrm>
            <a:custGeom>
              <a:avLst/>
              <a:gdLst>
                <a:gd name="connsiteX0" fmla="*/ 7640 w 7639"/>
                <a:gd name="connsiteY0" fmla="*/ 0 h 8362"/>
                <a:gd name="connsiteX1" fmla="*/ 0 w 7639"/>
                <a:gd name="connsiteY1" fmla="*/ 8362 h 8362"/>
                <a:gd name="connsiteX2" fmla="*/ 7640 w 7639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7640" y="0"/>
                  </a:moveTo>
                  <a:cubicBezTo>
                    <a:pt x="5059" y="2787"/>
                    <a:pt x="2581" y="5575"/>
                    <a:pt x="0" y="8362"/>
                  </a:cubicBezTo>
                  <a:cubicBezTo>
                    <a:pt x="2581" y="5575"/>
                    <a:pt x="5059" y="2787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EB4697A7-A7A6-415E-A06C-BA8ED09F88CF}"/>
                </a:ext>
              </a:extLst>
            </p:cNvPr>
            <p:cNvSpPr/>
            <p:nvPr/>
          </p:nvSpPr>
          <p:spPr>
            <a:xfrm>
              <a:off x="6556168" y="1092878"/>
              <a:ext cx="7639" cy="8155"/>
            </a:xfrm>
            <a:custGeom>
              <a:avLst/>
              <a:gdLst>
                <a:gd name="connsiteX0" fmla="*/ 7640 w 7639"/>
                <a:gd name="connsiteY0" fmla="*/ 0 h 8155"/>
                <a:gd name="connsiteX1" fmla="*/ 0 w 7639"/>
                <a:gd name="connsiteY1" fmla="*/ 8156 h 8155"/>
                <a:gd name="connsiteX2" fmla="*/ 7640 w 7639"/>
                <a:gd name="connsiteY2" fmla="*/ 0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155">
                  <a:moveTo>
                    <a:pt x="7640" y="0"/>
                  </a:moveTo>
                  <a:cubicBezTo>
                    <a:pt x="5059" y="2684"/>
                    <a:pt x="2581" y="5472"/>
                    <a:pt x="0" y="8156"/>
                  </a:cubicBezTo>
                  <a:cubicBezTo>
                    <a:pt x="2581" y="5472"/>
                    <a:pt x="5059" y="2684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32AAA071-4D05-4325-B532-95CBD05F6BA6}"/>
                </a:ext>
              </a:extLst>
            </p:cNvPr>
            <p:cNvSpPr/>
            <p:nvPr/>
          </p:nvSpPr>
          <p:spPr>
            <a:xfrm>
              <a:off x="6571241" y="1092569"/>
              <a:ext cx="7639" cy="3652"/>
            </a:xfrm>
            <a:custGeom>
              <a:avLst/>
              <a:gdLst>
                <a:gd name="connsiteX0" fmla="*/ 7640 w 7639"/>
                <a:gd name="connsiteY0" fmla="*/ 0 h 3652"/>
                <a:gd name="connsiteX1" fmla="*/ 0 w 7639"/>
                <a:gd name="connsiteY1" fmla="*/ 103 h 3652"/>
                <a:gd name="connsiteX2" fmla="*/ 7640 w 7639"/>
                <a:gd name="connsiteY2" fmla="*/ 0 h 3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3652">
                  <a:moveTo>
                    <a:pt x="7640" y="0"/>
                  </a:moveTo>
                  <a:cubicBezTo>
                    <a:pt x="5162" y="4852"/>
                    <a:pt x="2581" y="4852"/>
                    <a:pt x="0" y="103"/>
                  </a:cubicBezTo>
                  <a:cubicBezTo>
                    <a:pt x="2581" y="103"/>
                    <a:pt x="5162" y="103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948D1561-23CF-41C9-B036-0B974131AE27}"/>
                </a:ext>
              </a:extLst>
            </p:cNvPr>
            <p:cNvSpPr/>
            <p:nvPr/>
          </p:nvSpPr>
          <p:spPr>
            <a:xfrm>
              <a:off x="6331695" y="1289769"/>
              <a:ext cx="62927" cy="95476"/>
            </a:xfrm>
            <a:custGeom>
              <a:avLst/>
              <a:gdLst>
                <a:gd name="connsiteX0" fmla="*/ 17690 w 62927"/>
                <a:gd name="connsiteY0" fmla="*/ 28579 h 95476"/>
                <a:gd name="connsiteX1" fmla="*/ 25639 w 62927"/>
                <a:gd name="connsiteY1" fmla="*/ 15365 h 95476"/>
                <a:gd name="connsiteX2" fmla="*/ 48661 w 62927"/>
                <a:gd name="connsiteY2" fmla="*/ 8345 h 95476"/>
                <a:gd name="connsiteX3" fmla="*/ 60533 w 62927"/>
                <a:gd name="connsiteY3" fmla="*/ 24036 h 95476"/>
                <a:gd name="connsiteX4" fmla="*/ 57642 w 62927"/>
                <a:gd name="connsiteY4" fmla="*/ 41896 h 95476"/>
                <a:gd name="connsiteX5" fmla="*/ 10050 w 62927"/>
                <a:gd name="connsiteY5" fmla="*/ 95476 h 95476"/>
                <a:gd name="connsiteX6" fmla="*/ 1894 w 62927"/>
                <a:gd name="connsiteY6" fmla="*/ 61718 h 95476"/>
                <a:gd name="connsiteX7" fmla="*/ 4062 w 62927"/>
                <a:gd name="connsiteY7" fmla="*/ 47781 h 95476"/>
                <a:gd name="connsiteX8" fmla="*/ 17690 w 62927"/>
                <a:gd name="connsiteY8" fmla="*/ 28579 h 9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927" h="95476">
                  <a:moveTo>
                    <a:pt x="17690" y="28579"/>
                  </a:moveTo>
                  <a:cubicBezTo>
                    <a:pt x="22232" y="25482"/>
                    <a:pt x="23677" y="20423"/>
                    <a:pt x="25639" y="15365"/>
                  </a:cubicBezTo>
                  <a:cubicBezTo>
                    <a:pt x="33072" y="-3115"/>
                    <a:pt x="37305" y="-4250"/>
                    <a:pt x="48661" y="8345"/>
                  </a:cubicBezTo>
                  <a:cubicBezTo>
                    <a:pt x="52997" y="13197"/>
                    <a:pt x="57333" y="18358"/>
                    <a:pt x="60533" y="24036"/>
                  </a:cubicBezTo>
                  <a:cubicBezTo>
                    <a:pt x="64146" y="30437"/>
                    <a:pt x="64043" y="39832"/>
                    <a:pt x="57642" y="41896"/>
                  </a:cubicBezTo>
                  <a:cubicBezTo>
                    <a:pt x="32040" y="50052"/>
                    <a:pt x="21406" y="72971"/>
                    <a:pt x="10050" y="95476"/>
                  </a:cubicBezTo>
                  <a:cubicBezTo>
                    <a:pt x="965" y="85979"/>
                    <a:pt x="8605" y="71732"/>
                    <a:pt x="1894" y="61718"/>
                  </a:cubicBezTo>
                  <a:cubicBezTo>
                    <a:pt x="-2029" y="55937"/>
                    <a:pt x="862" y="52117"/>
                    <a:pt x="4062" y="47781"/>
                  </a:cubicBezTo>
                  <a:cubicBezTo>
                    <a:pt x="8811" y="41484"/>
                    <a:pt x="13147" y="34980"/>
                    <a:pt x="17690" y="28579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A44E71E5-3FF4-407E-96D0-9C8ABB7B7A2B}"/>
                </a:ext>
              </a:extLst>
            </p:cNvPr>
            <p:cNvSpPr/>
            <p:nvPr/>
          </p:nvSpPr>
          <p:spPr>
            <a:xfrm>
              <a:off x="6288269" y="1493927"/>
              <a:ext cx="30558" cy="25009"/>
            </a:xfrm>
            <a:custGeom>
              <a:avLst/>
              <a:gdLst>
                <a:gd name="connsiteX0" fmla="*/ 30558 w 30558"/>
                <a:gd name="connsiteY0" fmla="*/ 8285 h 25009"/>
                <a:gd name="connsiteX1" fmla="*/ 15279 w 30558"/>
                <a:gd name="connsiteY1" fmla="*/ 25009 h 25009"/>
                <a:gd name="connsiteX2" fmla="*/ 0 w 30558"/>
                <a:gd name="connsiteY2" fmla="*/ 8285 h 25009"/>
                <a:gd name="connsiteX3" fmla="*/ 30558 w 30558"/>
                <a:gd name="connsiteY3" fmla="*/ 8285 h 2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58" h="25009">
                  <a:moveTo>
                    <a:pt x="30558" y="8285"/>
                  </a:moveTo>
                  <a:cubicBezTo>
                    <a:pt x="23228" y="11485"/>
                    <a:pt x="18170" y="17060"/>
                    <a:pt x="15279" y="25009"/>
                  </a:cubicBezTo>
                  <a:cubicBezTo>
                    <a:pt x="10220" y="19434"/>
                    <a:pt x="5059" y="13860"/>
                    <a:pt x="0" y="8285"/>
                  </a:cubicBezTo>
                  <a:cubicBezTo>
                    <a:pt x="14660" y="-2762"/>
                    <a:pt x="15795" y="-2762"/>
                    <a:pt x="30558" y="828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3DFC609C-B4B6-4499-8D72-EB2FB9616AB7}"/>
                </a:ext>
              </a:extLst>
            </p:cNvPr>
            <p:cNvSpPr/>
            <p:nvPr/>
          </p:nvSpPr>
          <p:spPr>
            <a:xfrm>
              <a:off x="6346288" y="1314837"/>
              <a:ext cx="3097" cy="3510"/>
            </a:xfrm>
            <a:custGeom>
              <a:avLst/>
              <a:gdLst>
                <a:gd name="connsiteX0" fmla="*/ 3097 w 3097"/>
                <a:gd name="connsiteY0" fmla="*/ 3510 h 3510"/>
                <a:gd name="connsiteX1" fmla="*/ 0 w 3097"/>
                <a:gd name="connsiteY1" fmla="*/ 1549 h 3510"/>
                <a:gd name="connsiteX2" fmla="*/ 1342 w 3097"/>
                <a:gd name="connsiteY2" fmla="*/ 0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3510"/>
                  </a:moveTo>
                  <a:lnTo>
                    <a:pt x="0" y="1549"/>
                  </a:lnTo>
                  <a:lnTo>
                    <a:pt x="1342" y="0"/>
                  </a:ln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1862089B-90A3-4D4F-9F8D-28FB939388B0}"/>
                </a:ext>
              </a:extLst>
            </p:cNvPr>
            <p:cNvSpPr/>
            <p:nvPr/>
          </p:nvSpPr>
          <p:spPr>
            <a:xfrm>
              <a:off x="6028009" y="1022269"/>
              <a:ext cx="30661" cy="11904"/>
            </a:xfrm>
            <a:custGeom>
              <a:avLst/>
              <a:gdLst>
                <a:gd name="connsiteX0" fmla="*/ 0 w 30661"/>
                <a:gd name="connsiteY0" fmla="*/ 11868 h 11904"/>
                <a:gd name="connsiteX1" fmla="*/ 30661 w 30661"/>
                <a:gd name="connsiteY1" fmla="*/ 3609 h 11904"/>
                <a:gd name="connsiteX2" fmla="*/ 0 w 30661"/>
                <a:gd name="connsiteY2" fmla="*/ 11868 h 11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661" h="11904">
                  <a:moveTo>
                    <a:pt x="0" y="11868"/>
                  </a:moveTo>
                  <a:cubicBezTo>
                    <a:pt x="6194" y="-8676"/>
                    <a:pt x="19821" y="3712"/>
                    <a:pt x="30661" y="3609"/>
                  </a:cubicBezTo>
                  <a:cubicBezTo>
                    <a:pt x="22609" y="15688"/>
                    <a:pt x="10633" y="10629"/>
                    <a:pt x="0" y="11868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4B72B93C-F4C7-4865-8D72-231210BBC808}"/>
                </a:ext>
              </a:extLst>
            </p:cNvPr>
            <p:cNvSpPr/>
            <p:nvPr/>
          </p:nvSpPr>
          <p:spPr>
            <a:xfrm>
              <a:off x="6249865" y="1159569"/>
              <a:ext cx="7742" cy="8362"/>
            </a:xfrm>
            <a:custGeom>
              <a:avLst/>
              <a:gdLst>
                <a:gd name="connsiteX0" fmla="*/ 7743 w 7742"/>
                <a:gd name="connsiteY0" fmla="*/ 8362 h 8362"/>
                <a:gd name="connsiteX1" fmla="*/ 0 w 7742"/>
                <a:gd name="connsiteY1" fmla="*/ 0 h 8362"/>
                <a:gd name="connsiteX2" fmla="*/ 7743 w 7742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362">
                  <a:moveTo>
                    <a:pt x="7743" y="8362"/>
                  </a:moveTo>
                  <a:cubicBezTo>
                    <a:pt x="5162" y="5575"/>
                    <a:pt x="2581" y="2787"/>
                    <a:pt x="0" y="0"/>
                  </a:cubicBezTo>
                  <a:cubicBezTo>
                    <a:pt x="2581" y="2787"/>
                    <a:pt x="5162" y="5575"/>
                    <a:pt x="7743" y="8362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A75B09B4-9220-43C6-8D92-A5074672805E}"/>
                </a:ext>
              </a:extLst>
            </p:cNvPr>
            <p:cNvSpPr/>
            <p:nvPr/>
          </p:nvSpPr>
          <p:spPr>
            <a:xfrm>
              <a:off x="6084854" y="1619726"/>
              <a:ext cx="108023" cy="52512"/>
            </a:xfrm>
            <a:custGeom>
              <a:avLst/>
              <a:gdLst>
                <a:gd name="connsiteX0" fmla="*/ 108024 w 108023"/>
                <a:gd name="connsiteY0" fmla="*/ 3067 h 52512"/>
                <a:gd name="connsiteX1" fmla="*/ 93055 w 108023"/>
                <a:gd name="connsiteY1" fmla="*/ 45600 h 52512"/>
                <a:gd name="connsiteX2" fmla="*/ 84796 w 108023"/>
                <a:gd name="connsiteY2" fmla="*/ 52414 h 52512"/>
                <a:gd name="connsiteX3" fmla="*/ 4994 w 108023"/>
                <a:gd name="connsiteY3" fmla="*/ 31044 h 52512"/>
                <a:gd name="connsiteX4" fmla="*/ 2000 w 108023"/>
                <a:gd name="connsiteY4" fmla="*/ 28566 h 52512"/>
                <a:gd name="connsiteX5" fmla="*/ 1793 w 108023"/>
                <a:gd name="connsiteY5" fmla="*/ 17313 h 52512"/>
                <a:gd name="connsiteX6" fmla="*/ 42881 w 108023"/>
                <a:gd name="connsiteY6" fmla="*/ 2241 h 52512"/>
                <a:gd name="connsiteX7" fmla="*/ 94397 w 108023"/>
                <a:gd name="connsiteY7" fmla="*/ 176 h 52512"/>
                <a:gd name="connsiteX8" fmla="*/ 108024 w 108023"/>
                <a:gd name="connsiteY8" fmla="*/ 3067 h 5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23" h="52512">
                  <a:moveTo>
                    <a:pt x="108024" y="3067"/>
                  </a:moveTo>
                  <a:cubicBezTo>
                    <a:pt x="97907" y="16281"/>
                    <a:pt x="96874" y="31353"/>
                    <a:pt x="93055" y="45600"/>
                  </a:cubicBezTo>
                  <a:cubicBezTo>
                    <a:pt x="92229" y="48697"/>
                    <a:pt x="86138" y="53240"/>
                    <a:pt x="84796" y="52414"/>
                  </a:cubicBezTo>
                  <a:cubicBezTo>
                    <a:pt x="59916" y="37238"/>
                    <a:pt x="30803" y="41677"/>
                    <a:pt x="4994" y="31044"/>
                  </a:cubicBezTo>
                  <a:cubicBezTo>
                    <a:pt x="3858" y="30528"/>
                    <a:pt x="2619" y="29702"/>
                    <a:pt x="2000" y="28566"/>
                  </a:cubicBezTo>
                  <a:cubicBezTo>
                    <a:pt x="38" y="24953"/>
                    <a:pt x="-1201" y="20307"/>
                    <a:pt x="1793" y="17313"/>
                  </a:cubicBezTo>
                  <a:cubicBezTo>
                    <a:pt x="13459" y="5647"/>
                    <a:pt x="29357" y="-2302"/>
                    <a:pt x="42881" y="2241"/>
                  </a:cubicBezTo>
                  <a:cubicBezTo>
                    <a:pt x="61464" y="8538"/>
                    <a:pt x="77363" y="4512"/>
                    <a:pt x="94397" y="176"/>
                  </a:cubicBezTo>
                  <a:cubicBezTo>
                    <a:pt x="97700" y="-650"/>
                    <a:pt x="101623" y="1621"/>
                    <a:pt x="108024" y="3067"/>
                  </a:cubicBezTo>
                  <a:close/>
                </a:path>
              </a:pathLst>
            </a:custGeom>
            <a:solidFill>
              <a:srgbClr val="7C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C6813107-0480-42E2-A693-74903F18929F}"/>
                </a:ext>
              </a:extLst>
            </p:cNvPr>
            <p:cNvSpPr/>
            <p:nvPr/>
          </p:nvSpPr>
          <p:spPr>
            <a:xfrm>
              <a:off x="5585325" y="1495593"/>
              <a:ext cx="21890" cy="31706"/>
            </a:xfrm>
            <a:custGeom>
              <a:avLst/>
              <a:gdLst>
                <a:gd name="connsiteX0" fmla="*/ 21890 w 21890"/>
                <a:gd name="connsiteY0" fmla="*/ 31706 h 31706"/>
                <a:gd name="connsiteX1" fmla="*/ 830 w 21890"/>
                <a:gd name="connsiteY1" fmla="*/ 17047 h 31706"/>
                <a:gd name="connsiteX2" fmla="*/ 7643 w 21890"/>
                <a:gd name="connsiteY2" fmla="*/ 425 h 31706"/>
                <a:gd name="connsiteX3" fmla="*/ 19825 w 21890"/>
                <a:gd name="connsiteY3" fmla="*/ 7033 h 31706"/>
                <a:gd name="connsiteX4" fmla="*/ 21890 w 21890"/>
                <a:gd name="connsiteY4" fmla="*/ 31706 h 31706"/>
                <a:gd name="connsiteX5" fmla="*/ 21890 w 21890"/>
                <a:gd name="connsiteY5" fmla="*/ 31706 h 3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890" h="31706">
                  <a:moveTo>
                    <a:pt x="21890" y="31706"/>
                  </a:moveTo>
                  <a:cubicBezTo>
                    <a:pt x="12392" y="31087"/>
                    <a:pt x="4753" y="27370"/>
                    <a:pt x="830" y="17047"/>
                  </a:cubicBezTo>
                  <a:cubicBezTo>
                    <a:pt x="-1648" y="10336"/>
                    <a:pt x="1656" y="2077"/>
                    <a:pt x="7643" y="425"/>
                  </a:cubicBezTo>
                  <a:cubicBezTo>
                    <a:pt x="13425" y="-1123"/>
                    <a:pt x="18587" y="1664"/>
                    <a:pt x="19825" y="7033"/>
                  </a:cubicBezTo>
                  <a:cubicBezTo>
                    <a:pt x="21684" y="14982"/>
                    <a:pt x="21271" y="23447"/>
                    <a:pt x="21890" y="31706"/>
                  </a:cubicBezTo>
                  <a:lnTo>
                    <a:pt x="21890" y="31706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7B56A2BC-3B1A-4266-93CB-1E1C2EE8EDC6}"/>
                </a:ext>
              </a:extLst>
            </p:cNvPr>
            <p:cNvSpPr/>
            <p:nvPr/>
          </p:nvSpPr>
          <p:spPr>
            <a:xfrm>
              <a:off x="5898034" y="1669456"/>
              <a:ext cx="22918" cy="25086"/>
            </a:xfrm>
            <a:custGeom>
              <a:avLst/>
              <a:gdLst>
                <a:gd name="connsiteX0" fmla="*/ 7743 w 22918"/>
                <a:gd name="connsiteY0" fmla="*/ 16518 h 25086"/>
                <a:gd name="connsiteX1" fmla="*/ 0 w 22918"/>
                <a:gd name="connsiteY1" fmla="*/ 0 h 25086"/>
                <a:gd name="connsiteX2" fmla="*/ 22919 w 22918"/>
                <a:gd name="connsiteY2" fmla="*/ 25087 h 25086"/>
                <a:gd name="connsiteX3" fmla="*/ 7743 w 22918"/>
                <a:gd name="connsiteY3" fmla="*/ 16518 h 2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18" h="25086">
                  <a:moveTo>
                    <a:pt x="7743" y="16518"/>
                  </a:moveTo>
                  <a:cubicBezTo>
                    <a:pt x="5162" y="11046"/>
                    <a:pt x="2581" y="5472"/>
                    <a:pt x="0" y="0"/>
                  </a:cubicBezTo>
                  <a:cubicBezTo>
                    <a:pt x="14660" y="723"/>
                    <a:pt x="22299" y="9085"/>
                    <a:pt x="22919" y="25087"/>
                  </a:cubicBezTo>
                  <a:cubicBezTo>
                    <a:pt x="17860" y="22196"/>
                    <a:pt x="12801" y="19305"/>
                    <a:pt x="7743" y="16518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ED76D7A9-80A6-4A3A-BD1B-8A9BAB152508}"/>
                </a:ext>
              </a:extLst>
            </p:cNvPr>
            <p:cNvSpPr/>
            <p:nvPr/>
          </p:nvSpPr>
          <p:spPr>
            <a:xfrm>
              <a:off x="5655306" y="1335072"/>
              <a:ext cx="8796" cy="13940"/>
            </a:xfrm>
            <a:custGeom>
              <a:avLst/>
              <a:gdLst>
                <a:gd name="connsiteX0" fmla="*/ 5489 w 8796"/>
                <a:gd name="connsiteY0" fmla="*/ 0 h 13940"/>
                <a:gd name="connsiteX1" fmla="*/ 8173 w 8796"/>
                <a:gd name="connsiteY1" fmla="*/ 7640 h 13940"/>
                <a:gd name="connsiteX2" fmla="*/ 5696 w 8796"/>
                <a:gd name="connsiteY2" fmla="*/ 13937 h 13940"/>
                <a:gd name="connsiteX3" fmla="*/ 327 w 8796"/>
                <a:gd name="connsiteY3" fmla="*/ 9601 h 13940"/>
                <a:gd name="connsiteX4" fmla="*/ 5489 w 8796"/>
                <a:gd name="connsiteY4" fmla="*/ 0 h 13940"/>
                <a:gd name="connsiteX5" fmla="*/ 5489 w 8796"/>
                <a:gd name="connsiteY5" fmla="*/ 0 h 1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96" h="13940">
                  <a:moveTo>
                    <a:pt x="5489" y="0"/>
                  </a:moveTo>
                  <a:cubicBezTo>
                    <a:pt x="6418" y="2581"/>
                    <a:pt x="7244" y="5162"/>
                    <a:pt x="8173" y="7640"/>
                  </a:cubicBezTo>
                  <a:cubicBezTo>
                    <a:pt x="9515" y="10943"/>
                    <a:pt x="8690" y="13834"/>
                    <a:pt x="5696" y="13937"/>
                  </a:cubicBezTo>
                  <a:cubicBezTo>
                    <a:pt x="3837" y="14040"/>
                    <a:pt x="844" y="11563"/>
                    <a:pt x="327" y="9601"/>
                  </a:cubicBezTo>
                  <a:cubicBezTo>
                    <a:pt x="-1015" y="5059"/>
                    <a:pt x="1979" y="2065"/>
                    <a:pt x="5489" y="0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3B5C90FB-8E72-4121-AEAE-36C2D6DC71DB}"/>
                </a:ext>
              </a:extLst>
            </p:cNvPr>
            <p:cNvSpPr/>
            <p:nvPr/>
          </p:nvSpPr>
          <p:spPr>
            <a:xfrm>
              <a:off x="5680927" y="1345699"/>
              <a:ext cx="5678" cy="4032"/>
            </a:xfrm>
            <a:custGeom>
              <a:avLst/>
              <a:gdLst>
                <a:gd name="connsiteX0" fmla="*/ 2581 w 5678"/>
                <a:gd name="connsiteY0" fmla="*/ 4033 h 4032"/>
                <a:gd name="connsiteX1" fmla="*/ 0 w 5678"/>
                <a:gd name="connsiteY1" fmla="*/ 1658 h 4032"/>
                <a:gd name="connsiteX2" fmla="*/ 2994 w 5678"/>
                <a:gd name="connsiteY2" fmla="*/ 7 h 4032"/>
                <a:gd name="connsiteX3" fmla="*/ 5678 w 5678"/>
                <a:gd name="connsiteY3" fmla="*/ 2175 h 4032"/>
                <a:gd name="connsiteX4" fmla="*/ 2581 w 5678"/>
                <a:gd name="connsiteY4" fmla="*/ 4033 h 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8" h="4032">
                  <a:moveTo>
                    <a:pt x="2581" y="4033"/>
                  </a:moveTo>
                  <a:cubicBezTo>
                    <a:pt x="1652" y="3207"/>
                    <a:pt x="826" y="2484"/>
                    <a:pt x="0" y="1658"/>
                  </a:cubicBezTo>
                  <a:cubicBezTo>
                    <a:pt x="1032" y="1039"/>
                    <a:pt x="2065" y="-97"/>
                    <a:pt x="2994" y="7"/>
                  </a:cubicBezTo>
                  <a:cubicBezTo>
                    <a:pt x="3923" y="110"/>
                    <a:pt x="4749" y="1452"/>
                    <a:pt x="5678" y="2175"/>
                  </a:cubicBezTo>
                  <a:cubicBezTo>
                    <a:pt x="4646" y="2794"/>
                    <a:pt x="3613" y="3413"/>
                    <a:pt x="2581" y="4033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B76E55E8-E424-4161-A811-D25713583123}"/>
                </a:ext>
              </a:extLst>
            </p:cNvPr>
            <p:cNvSpPr/>
            <p:nvPr/>
          </p:nvSpPr>
          <p:spPr>
            <a:xfrm>
              <a:off x="5607216" y="1527299"/>
              <a:ext cx="2997" cy="3538"/>
            </a:xfrm>
            <a:custGeom>
              <a:avLst/>
              <a:gdLst>
                <a:gd name="connsiteX0" fmla="*/ 0 w 2997"/>
                <a:gd name="connsiteY0" fmla="*/ 0 h 3538"/>
                <a:gd name="connsiteX1" fmla="*/ 2994 w 2997"/>
                <a:gd name="connsiteY1" fmla="*/ 1858 h 3538"/>
                <a:gd name="connsiteX2" fmla="*/ 0 w 2997"/>
                <a:gd name="connsiteY2" fmla="*/ 0 h 3538"/>
                <a:gd name="connsiteX3" fmla="*/ 0 w 2997"/>
                <a:gd name="connsiteY3" fmla="*/ 0 h 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38">
                  <a:moveTo>
                    <a:pt x="0" y="0"/>
                  </a:moveTo>
                  <a:cubicBezTo>
                    <a:pt x="1032" y="619"/>
                    <a:pt x="3097" y="1445"/>
                    <a:pt x="2994" y="1858"/>
                  </a:cubicBezTo>
                  <a:cubicBezTo>
                    <a:pt x="2478" y="4646"/>
                    <a:pt x="1239" y="392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592" name="Picture 1159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03F597A-F460-4F76-ABCD-ECC56E1B9B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 t="43714" r="15684" b="-2223"/>
          <a:stretch/>
        </p:blipFill>
        <p:spPr>
          <a:xfrm>
            <a:off x="-4951075" y="3429000"/>
            <a:ext cx="5170644" cy="3574126"/>
          </a:xfrm>
          <a:prstGeom prst="rect">
            <a:avLst/>
          </a:prstGeom>
        </p:spPr>
      </p:pic>
      <p:pic>
        <p:nvPicPr>
          <p:cNvPr id="11593" name="Picture 1159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C983D571-E0DC-4D63-9E6D-C6DA11B16C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2" t="48798" r="60877" b="27834"/>
          <a:stretch/>
        </p:blipFill>
        <p:spPr>
          <a:xfrm>
            <a:off x="-5888621" y="4502332"/>
            <a:ext cx="1510752" cy="142746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EAAB21-D7FD-4C81-9520-90AAD594D04C}"/>
              </a:ext>
            </a:extLst>
          </p:cNvPr>
          <p:cNvSpPr/>
          <p:nvPr/>
        </p:nvSpPr>
        <p:spPr>
          <a:xfrm>
            <a:off x="3026369" y="1458357"/>
            <a:ext cx="6621516" cy="43567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AEA3EB-E653-4665-83DC-617A85C4E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3483" y="2335557"/>
            <a:ext cx="5986791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2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0.00903 L 0.10208 -0.00903 C 0.14856 -0.00903 0.2013 -0.00371 0.24908 -0.00186 C 0.28398 -0.00186 0.34856 -0.00811 0.37812 -0.00811 C 0.41836 -0.00811 0.45937 -0.00695 0.53593 -0.00695 L 0.58893 0.07245 L 0.64778 -0.02616 L 0.7181 -0.00903 L 0.77695 -0.00695 L 0.9181 -0.00903 C 0.98359 -0.00811 1.03567 -0.00186 1.10065 0.00208 C 1.12422 0.00254 1.17747 0.00254 1.21263 0.00208 C 1.24804 -0.00186 1.27721 -0.00695 1.28932 -0.00695 C 1.30677 -0.00903 1.34791 -0.00695 1.37122 -0.00811 L 1.40703 -0.00903 L 1.47213 -0.00903 " pathEditMode="relative" rAng="0" ptsTypes="AAAAAAAAAAAAAAAA">
                                      <p:cBhvr>
                                        <p:cTn id="42" dur="3000" fill="hold"/>
                                        <p:tgtEl>
                                          <p:spTgt spid="115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07" y="321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.00069 L 0.10143 0.00069 C 0.14844 0.00069 0.20104 -0.00139 0.24844 -0.00139 C 0.28359 -0.00139 0.34805 0.00023 0.37852 0.00023 C 0.41875 0.00023 0.46003 -0.00023 0.53711 -0.00023 L 0.59049 -0.02269 L 0.64935 0.00532 L 0.72018 0.00069 L 0.77969 -0.00023 L 0.92057 0.00023 C 0.98633 3.33333E-6 1.03984 -0.00186 1.10417 -0.00255 C 1.12786 -0.00278 1.18125 -0.00278 1.21667 -0.00255 C 1.25195 -0.00209 1.28203 -0.00023 1.29336 -0.00023 C 1.31094 0.00023 1.3526 -0.00023 1.37591 0.00023 L 1.41211 0.00069 L 1.47734 0.00069 " pathEditMode="relative" rAng="0" ptsTypes="AAAAAAAAAAAAAAAA">
                                      <p:cBhvr>
                                        <p:cTn id="44" dur="3000" fill="hold"/>
                                        <p:tgtEl>
                                          <p:spTgt spid="11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867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3000" t="-64000" b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3F5FF40-EB05-47BB-B618-8FAC9A9DBFD7}"/>
              </a:ext>
            </a:extLst>
          </p:cNvPr>
          <p:cNvGrpSpPr/>
          <p:nvPr/>
        </p:nvGrpSpPr>
        <p:grpSpPr>
          <a:xfrm>
            <a:off x="352697" y="439856"/>
            <a:ext cx="10515600" cy="5673562"/>
            <a:chOff x="838200" y="1027906"/>
            <a:chExt cx="7025640" cy="5085511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E6A9B88-B4DE-4761-8F3F-25C7E23AE396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6E6736B-3EB0-432A-A0C1-3D94D31B84C6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D6FBA6F-FB48-4FC4-A387-0D5F969369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0" r="42014"/>
          <a:stretch/>
        </p:blipFill>
        <p:spPr>
          <a:xfrm rot="5400000">
            <a:off x="8189514" y="2266537"/>
            <a:ext cx="5200111" cy="5020880"/>
          </a:xfrm>
          <a:prstGeom prst="rect">
            <a:avLst/>
          </a:prstGeom>
        </p:spPr>
      </p:pic>
      <p:pic>
        <p:nvPicPr>
          <p:cNvPr id="6" name="Picture 5" descr="A picture containing outdoor object, flag&#10;&#10;Description automatically generated">
            <a:extLst>
              <a:ext uri="{FF2B5EF4-FFF2-40B4-BE49-F238E27FC236}">
                <a16:creationId xmlns:a16="http://schemas.microsoft.com/office/drawing/2014/main" id="{785321B4-7C04-4395-8003-7C5C71421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6337" flipH="1" flipV="1">
            <a:off x="10147835" y="-2333"/>
            <a:ext cx="2192354" cy="310003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C4DC606B-8A7D-47AF-9DFD-775D80AEB6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5652">
            <a:off x="6316488" y="4865551"/>
            <a:ext cx="1679550" cy="19368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D2F725-CE5A-4F46-81CC-79F1C3774D64}"/>
              </a:ext>
            </a:extLst>
          </p:cNvPr>
          <p:cNvSpPr txBox="1"/>
          <p:nvPr/>
        </p:nvSpPr>
        <p:spPr>
          <a:xfrm>
            <a:off x="257175" y="2438024"/>
            <a:ext cx="89308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HĐ1: </a:t>
            </a:r>
            <a:r>
              <a:rPr lang="en-US" sz="4400" b="1" dirty="0" err="1">
                <a:solidFill>
                  <a:srgbClr val="002060"/>
                </a:solidFill>
              </a:rPr>
              <a:t>Tự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lập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kế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hoạch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công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việc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hằng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ngày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của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mình</a:t>
            </a:r>
            <a:r>
              <a:rPr lang="en-US" sz="4400" b="1" dirty="0">
                <a:solidFill>
                  <a:srgbClr val="002060"/>
                </a:solidFill>
              </a:rPr>
              <a:t> (</a:t>
            </a:r>
            <a:r>
              <a:rPr lang="en-US" sz="4400" b="1" dirty="0" err="1">
                <a:solidFill>
                  <a:srgbClr val="002060"/>
                </a:solidFill>
              </a:rPr>
              <a:t>thời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gian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biểu</a:t>
            </a:r>
            <a:r>
              <a:rPr lang="en-US" sz="4400" b="1" dirty="0">
                <a:solidFill>
                  <a:srgbClr val="00206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83961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378</Words>
  <Application>Microsoft Office PowerPoint</Application>
  <PresentationFormat>Widescreen</PresentationFormat>
  <Paragraphs>34</Paragraphs>
  <Slides>26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等线</vt:lpstr>
      <vt:lpstr>Arial</vt:lpstr>
      <vt:lpstr>Calibri</vt:lpstr>
      <vt:lpstr>Calibri Light</vt:lpstr>
      <vt:lpstr>Coiny</vt:lpstr>
      <vt:lpstr>Georgia</vt:lpstr>
      <vt:lpstr>Gloria Hallelujah</vt:lpstr>
      <vt:lpstr>UVN Chim Bien Nang</vt:lpstr>
      <vt:lpstr>UVN Thoi Nay Nang</vt:lpstr>
      <vt:lpstr>字魂70号-灵悦黑体</vt:lpstr>
      <vt:lpstr>Office Theme</vt:lpstr>
      <vt:lpstr>千图网海量PPT模板www.58pic.com​​</vt:lpstr>
      <vt:lpstr>1_Simple Light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Nội dung chính của bài thơ là gì? </vt:lpstr>
      <vt:lpstr>PowerPoint Presentation</vt:lpstr>
      <vt:lpstr>Nội dung chính của bài thơ là gì?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Admin</cp:lastModifiedBy>
  <cp:revision>37</cp:revision>
  <dcterms:created xsi:type="dcterms:W3CDTF">2021-12-11T07:58:17Z</dcterms:created>
  <dcterms:modified xsi:type="dcterms:W3CDTF">2023-04-10T15:03:48Z</dcterms:modified>
</cp:coreProperties>
</file>