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3126" r:id="rId2"/>
    <p:sldId id="3121" r:id="rId3"/>
    <p:sldId id="3088" r:id="rId4"/>
    <p:sldId id="3111" r:id="rId5"/>
    <p:sldId id="3129" r:id="rId6"/>
    <p:sldId id="3123" r:id="rId7"/>
    <p:sldId id="3117" r:id="rId8"/>
    <p:sldId id="3125" r:id="rId9"/>
    <p:sldId id="3128" r:id="rId10"/>
    <p:sldId id="3124" r:id="rId11"/>
    <p:sldId id="3122" r:id="rId12"/>
    <p:sldId id="3127" r:id="rId13"/>
    <p:sldId id="313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505F2C04-C923-438B-8C0F-E0CD2BADF298}">
      <wppc:fontMiss xmlns="" xmlns:wppc="http://www.wps.cn/officeDocument/PresentationCustomData" type="true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979" autoAdjust="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1ACD2-A351-4F1B-A649-A68558C4651F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CDCFF-5A28-4A67-8227-490FEBCD471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4635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CDCFF-5A28-4A67-8227-490FEBCD471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560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2112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36869"/>
          <a:stretch>
            <a:fillRect/>
          </a:stretch>
        </p:blipFill>
        <p:spPr>
          <a:xfrm>
            <a:off x="5323658" y="1624993"/>
            <a:ext cx="6868342" cy="50927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925D3-BD32-4ED1-99BD-7CFCEFD93707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4DA7D-D446-43E6-9123-24F5E40C178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5489" y="2535824"/>
            <a:ext cx="9476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TRẢI NGHIỆM</a:t>
            </a:r>
          </a:p>
        </p:txBody>
      </p:sp>
    </p:spTree>
    <p:extLst>
      <p:ext uri="{BB962C8B-B14F-4D97-AF65-F5344CB8AC3E}">
        <p14:creationId xmlns:p14="http://schemas.microsoft.com/office/powerpoint/2010/main" val="271542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690" y="57752"/>
            <a:ext cx="9066997" cy="6800248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386214" y="1736435"/>
            <a:ext cx="7181948" cy="309418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Để vệ sinh nhà cửa sạch sẽ, gọn gàng, chúng ta cần thực hiện các công việc như: quét nhà, lau nhà, lau bàn ghế, cửa kính. Khi dọn cần đeo khẩu trang, đi găng tay để bảo vệ sức khỏe bản thân.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500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9"/>
          <p:cNvSpPr txBox="1"/>
          <p:nvPr/>
        </p:nvSpPr>
        <p:spPr>
          <a:xfrm>
            <a:off x="677420" y="1627213"/>
            <a:ext cx="10553998" cy="62646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>
                <a:solidFill>
                  <a:srgbClr val="0000CC"/>
                </a:solidFill>
                <a:latin typeface="Arial" panose="020B0604020202020204" pitchFamily="34" charset="0"/>
                <a:ea typeface="方正稚艺简体" panose="03000509000000000000" pitchFamily="65" charset="-122"/>
                <a:cs typeface="Arial" panose="020B0604020202020204" pitchFamily="34" charset="0"/>
                <a:sym typeface="+mn-lt"/>
              </a:rPr>
              <a:t>SINH HOẠT LỚP</a:t>
            </a:r>
            <a:endParaRPr lang="en-AU" sz="4000" b="1" dirty="0">
              <a:solidFill>
                <a:srgbClr val="0000CC"/>
              </a:solidFill>
              <a:latin typeface="Arial" panose="020B0604020202020204" pitchFamily="34" charset="0"/>
              <a:ea typeface="方正稚艺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07707" y="743837"/>
            <a:ext cx="20966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3</a:t>
            </a:r>
          </a:p>
        </p:txBody>
      </p:sp>
    </p:spTree>
    <p:extLst>
      <p:ext uri="{BB962C8B-B14F-4D97-AF65-F5344CB8AC3E}">
        <p14:creationId xmlns:p14="http://schemas.microsoft.com/office/powerpoint/2010/main" val="2952537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013" y="267855"/>
            <a:ext cx="7281516" cy="645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035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5489" y="2535824"/>
            <a:ext cx="9476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CỐ - DẶN DÒ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51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9"/>
          <p:cNvSpPr txBox="1"/>
          <p:nvPr/>
        </p:nvSpPr>
        <p:spPr>
          <a:xfrm>
            <a:off x="141711" y="1336400"/>
            <a:ext cx="12028646" cy="22274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rgbClr val="0000CC"/>
                </a:solidFill>
                <a:latin typeface="Arial" panose="020B0604020202020204" pitchFamily="34" charset="0"/>
                <a:ea typeface="方正稚艺简体" panose="03000509000000000000" pitchFamily="65" charset="-122"/>
                <a:cs typeface="Arial" panose="020B0604020202020204" pitchFamily="34" charset="0"/>
                <a:sym typeface="+mn-lt"/>
              </a:rPr>
              <a:t>HOẠT ĐỘNG GIÁO DỤC THEO CHỦ ĐỀ: 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方正稚艺简体" panose="03000509000000000000" pitchFamily="65" charset="-122"/>
                <a:cs typeface="Arial" panose="020B0604020202020204" pitchFamily="34" charset="0"/>
                <a:sym typeface="+mn-lt"/>
              </a:rPr>
              <a:t>VỆ SINH NHÀ CỬA</a:t>
            </a:r>
            <a:endParaRPr lang="en-AU" sz="4000" b="1" dirty="0">
              <a:solidFill>
                <a:srgbClr val="FF0000"/>
              </a:solidFill>
              <a:latin typeface="Arial" panose="020B0604020202020204" pitchFamily="34" charset="0"/>
              <a:ea typeface="方正稚艺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00070" y="628514"/>
            <a:ext cx="20966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4002916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191" y="766305"/>
            <a:ext cx="4043280" cy="4043280"/>
          </a:xfrm>
          <a:prstGeom prst="rect">
            <a:avLst/>
          </a:prstGeom>
        </p:spPr>
      </p:pic>
      <p:sp>
        <p:nvSpPr>
          <p:cNvPr id="6148" name="文本框 3080"/>
          <p:cNvSpPr txBox="1">
            <a:spLocks noChangeArrowheads="1"/>
          </p:cNvSpPr>
          <p:nvPr/>
        </p:nvSpPr>
        <p:spPr bwMode="auto">
          <a:xfrm>
            <a:off x="3420996" y="3228117"/>
            <a:ext cx="1669845" cy="1323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8000" dirty="0">
                <a:solidFill>
                  <a:srgbClr val="00B05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01</a:t>
            </a:r>
          </a:p>
        </p:txBody>
      </p:sp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860" y="3522298"/>
            <a:ext cx="0" cy="768254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53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931543" y="3382110"/>
            <a:ext cx="6020312" cy="6120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415" b="1">
                <a:solidFill>
                  <a:srgbClr val="002060"/>
                </a:solidFill>
                <a:latin typeface="Arial" panose="020B0604020202020204" pitchFamily="34" charset="0"/>
                <a:ea typeface="方正稚艺简体" panose="03000509000000000000" pitchFamily="65" charset="-122"/>
                <a:cs typeface="Arial" panose="020B0604020202020204" pitchFamily="34" charset="0"/>
                <a:sym typeface="Arial" panose="020B0604020202020204" pitchFamily="34" charset="0"/>
              </a:rPr>
              <a:t>Kể tên dụng cụ lau dọn nhà</a:t>
            </a:r>
            <a:endParaRPr lang="zh-CN" altLang="en-US" sz="3415" b="1" dirty="0">
              <a:solidFill>
                <a:srgbClr val="002060"/>
              </a:solidFill>
              <a:latin typeface="Arial" panose="020B0604020202020204" pitchFamily="34" charset="0"/>
              <a:ea typeface="方正稚艺简体" panose="03000509000000000000" pitchFamily="65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04847" y="5742027"/>
            <a:ext cx="99727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00CC"/>
                </a:solidFill>
              </a:rPr>
              <a:t>Con hãy kể tên một số đồ dùng, dụng cụ dùng để vệ sinh nhà cửa?</a:t>
            </a: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737" y="302670"/>
            <a:ext cx="7938210" cy="52823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18" y="0"/>
            <a:ext cx="3149601" cy="31496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5994" y="29873"/>
            <a:ext cx="3343564" cy="33435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9418" y="186459"/>
            <a:ext cx="3763818" cy="37638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82" y="3168720"/>
            <a:ext cx="3685312" cy="36853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9698" y="3216850"/>
            <a:ext cx="3432465" cy="343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88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865" y="0"/>
            <a:ext cx="9043843" cy="678983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149588" y="1813872"/>
            <a:ext cx="8177706" cy="316209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Để vệ sinh nhà cửa sạch sẽ, gọn gàng chúng ta cần sử dụng nhiều loại đồ dùng, dụng cụ khác nhau như: chổi quét nhà, chổi lau nhà, khăn lau bàn ghế, nước lau nhà, nước rửa kính.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8394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191" y="766305"/>
            <a:ext cx="4043280" cy="4043280"/>
          </a:xfrm>
          <a:prstGeom prst="rect">
            <a:avLst/>
          </a:prstGeom>
        </p:spPr>
      </p:pic>
      <p:sp>
        <p:nvSpPr>
          <p:cNvPr id="6148" name="文本框 3080"/>
          <p:cNvSpPr txBox="1">
            <a:spLocks noChangeArrowheads="1"/>
          </p:cNvSpPr>
          <p:nvPr/>
        </p:nvSpPr>
        <p:spPr bwMode="auto">
          <a:xfrm>
            <a:off x="3420996" y="3228117"/>
            <a:ext cx="1669845" cy="1323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8000" dirty="0">
                <a:solidFill>
                  <a:srgbClr val="00B05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02</a:t>
            </a:r>
          </a:p>
        </p:txBody>
      </p:sp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860" y="3522298"/>
            <a:ext cx="0" cy="768254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53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986860" y="3228117"/>
            <a:ext cx="5253795" cy="6120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415" b="1">
                <a:solidFill>
                  <a:srgbClr val="002060"/>
                </a:solidFill>
                <a:latin typeface="Arial" panose="020B0604020202020204" pitchFamily="34" charset="0"/>
                <a:ea typeface="方正稚艺简体" panose="03000509000000000000" pitchFamily="65" charset="-122"/>
                <a:cs typeface="Arial" panose="020B0604020202020204" pitchFamily="34" charset="0"/>
                <a:sym typeface="Arial" panose="020B0604020202020204" pitchFamily="34" charset="0"/>
              </a:rPr>
              <a:t>Tập làm vệ sinh nhà cửa</a:t>
            </a:r>
            <a:endParaRPr lang="zh-CN" altLang="en-US" sz="3415" b="1" dirty="0">
              <a:solidFill>
                <a:srgbClr val="002060"/>
              </a:solidFill>
              <a:latin typeface="Arial" panose="020B0604020202020204" pitchFamily="34" charset="0"/>
              <a:ea typeface="方正稚艺简体" panose="03000509000000000000" pitchFamily="65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860" y="738863"/>
            <a:ext cx="9951722" cy="575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707735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DTN-1-Trang6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4110" y="360217"/>
            <a:ext cx="11124687" cy="625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6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165</Words>
  <Application>Microsoft Office PowerPoint</Application>
  <PresentationFormat>Widescreen</PresentationFormat>
  <Paragraphs>19</Paragraphs>
  <Slides>13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Uyển Nguyễn</cp:lastModifiedBy>
  <cp:revision>42</cp:revision>
  <dcterms:created xsi:type="dcterms:W3CDTF">2020-08-07T07:15:00Z</dcterms:created>
  <dcterms:modified xsi:type="dcterms:W3CDTF">2023-04-11T01:20:58Z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</Properties>
</file>