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3126" r:id="rId2"/>
    <p:sldId id="3121" r:id="rId3"/>
    <p:sldId id="3088" r:id="rId4"/>
    <p:sldId id="3111" r:id="rId5"/>
    <p:sldId id="3123" r:id="rId6"/>
    <p:sldId id="3117" r:id="rId7"/>
    <p:sldId id="3125" r:id="rId8"/>
    <p:sldId id="3124" r:id="rId9"/>
    <p:sldId id="3122" r:id="rId10"/>
    <p:sldId id="3127" r:id="rId11"/>
    <p:sldId id="312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505F2C04-C923-438B-8C0F-E0CD2BADF298}">
      <wppc:fontMiss xmlns:wppc="http://www.wps.cn/officeDocument/PresentationCustomData" xmlns="" type="true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3979" autoAdjust="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E1ACD2-A351-4F1B-A649-A68558C4651F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6CDCFF-5A28-4A67-8227-490FEBCD471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46357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6CDCFF-5A28-4A67-8227-490FEBCD471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5602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21120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925D3-BD32-4ED1-99BD-7CFCEFD93707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4DA7D-D446-43E6-9123-24F5E40C17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925D3-BD32-4ED1-99BD-7CFCEFD93707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4DA7D-D446-43E6-9123-24F5E40C17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925D3-BD32-4ED1-99BD-7CFCEFD93707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4DA7D-D446-43E6-9123-24F5E40C17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/>
          <a:srcRect r="36869"/>
          <a:stretch>
            <a:fillRect/>
          </a:stretch>
        </p:blipFill>
        <p:spPr>
          <a:xfrm>
            <a:off x="5323658" y="1624993"/>
            <a:ext cx="6868342" cy="509273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925D3-BD32-4ED1-99BD-7CFCEFD93707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4DA7D-D446-43E6-9123-24F5E40C17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925D3-BD32-4ED1-99BD-7CFCEFD93707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4DA7D-D446-43E6-9123-24F5E40C17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925D3-BD32-4ED1-99BD-7CFCEFD93707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4DA7D-D446-43E6-9123-24F5E40C17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925D3-BD32-4ED1-99BD-7CFCEFD93707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4DA7D-D446-43E6-9123-24F5E40C17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925D3-BD32-4ED1-99BD-7CFCEFD93707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4DA7D-D446-43E6-9123-24F5E40C17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925D3-BD32-4ED1-99BD-7CFCEFD93707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4DA7D-D446-43E6-9123-24F5E40C17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925D3-BD32-4ED1-99BD-7CFCEFD93707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4DA7D-D446-43E6-9123-24F5E40C17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925D3-BD32-4ED1-99BD-7CFCEFD93707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4DA7D-D446-43E6-9123-24F5E40C17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925D3-BD32-4ED1-99BD-7CFCEFD93707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F4DA7D-D446-43E6-9123-24F5E40C178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21659" y="2303068"/>
            <a:ext cx="94026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 ĐỘNG TRẢI NGHIỆM</a:t>
            </a:r>
          </a:p>
        </p:txBody>
      </p:sp>
    </p:spTree>
    <p:extLst>
      <p:ext uri="{BB962C8B-B14F-4D97-AF65-F5344CB8AC3E}">
        <p14:creationId xmlns:p14="http://schemas.microsoft.com/office/powerpoint/2010/main" val="3820984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608" y="323273"/>
            <a:ext cx="8648708" cy="6309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837040"/>
      </p:ext>
    </p:extLst>
  </p:cSld>
  <p:clrMapOvr>
    <a:masterClrMapping/>
  </p:clrMapOvr>
  <p:transition spd="med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21659" y="2303068"/>
            <a:ext cx="94026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CỦNG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CỐ - DẶN DÒ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479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9"/>
          <p:cNvSpPr txBox="1"/>
          <p:nvPr/>
        </p:nvSpPr>
        <p:spPr>
          <a:xfrm>
            <a:off x="141711" y="1336400"/>
            <a:ext cx="12028646" cy="22274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>
                <a:solidFill>
                  <a:srgbClr val="0000CC"/>
                </a:solidFill>
                <a:latin typeface="Arial" panose="020B0604020202020204" pitchFamily="34" charset="0"/>
                <a:ea typeface="方正稚艺简体" panose="03000509000000000000" pitchFamily="65" charset="-122"/>
                <a:cs typeface="Arial" panose="020B0604020202020204" pitchFamily="34" charset="0"/>
                <a:sym typeface="+mn-lt"/>
              </a:rPr>
              <a:t>HOẠT ĐỘNG GIÁO DỤC THEO CHỦ ĐỀ: </a:t>
            </a:r>
          </a:p>
          <a:p>
            <a:pPr algn="ctr"/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ea typeface="方正稚艺简体" panose="03000509000000000000" pitchFamily="65" charset="-122"/>
                <a:cs typeface="Arial" panose="020B0604020202020204" pitchFamily="34" charset="0"/>
                <a:sym typeface="+mn-lt"/>
              </a:rPr>
              <a:t>SẮP XẾP ĐỒ DÙNG CỦA EM</a:t>
            </a:r>
            <a:endParaRPr lang="en-AU" sz="4000" b="1" dirty="0">
              <a:solidFill>
                <a:srgbClr val="FF0000"/>
              </a:solidFill>
              <a:latin typeface="Arial" panose="020B0604020202020204" pitchFamily="34" charset="0"/>
              <a:ea typeface="方正稚艺简体" panose="03000509000000000000" pitchFamily="65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200070" y="628514"/>
            <a:ext cx="20966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u="sng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 2</a:t>
            </a:r>
          </a:p>
        </p:txBody>
      </p:sp>
    </p:spTree>
    <p:extLst>
      <p:ext uri="{BB962C8B-B14F-4D97-AF65-F5344CB8AC3E}">
        <p14:creationId xmlns:p14="http://schemas.microsoft.com/office/powerpoint/2010/main" val="40029169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eelOff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191" y="766305"/>
            <a:ext cx="4043280" cy="4043280"/>
          </a:xfrm>
          <a:prstGeom prst="rect">
            <a:avLst/>
          </a:prstGeom>
        </p:spPr>
      </p:pic>
      <p:sp>
        <p:nvSpPr>
          <p:cNvPr id="6148" name="文本框 3080"/>
          <p:cNvSpPr txBox="1">
            <a:spLocks noChangeArrowheads="1"/>
          </p:cNvSpPr>
          <p:nvPr/>
        </p:nvSpPr>
        <p:spPr bwMode="auto">
          <a:xfrm>
            <a:off x="3420996" y="3228117"/>
            <a:ext cx="1669845" cy="1323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zh-CN" sz="8000" dirty="0">
                <a:solidFill>
                  <a:srgbClr val="00B050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01</a:t>
            </a:r>
          </a:p>
        </p:txBody>
      </p:sp>
      <p:sp>
        <p:nvSpPr>
          <p:cNvPr id="6151" name="直接连接符 3084"/>
          <p:cNvSpPr>
            <a:spLocks noChangeShapeType="1"/>
          </p:cNvSpPr>
          <p:nvPr/>
        </p:nvSpPr>
        <p:spPr bwMode="auto">
          <a:xfrm>
            <a:off x="5986860" y="3522298"/>
            <a:ext cx="0" cy="768254"/>
          </a:xfrm>
          <a:prstGeom prst="line">
            <a:avLst/>
          </a:prstGeom>
          <a:noFill/>
          <a:ln w="6350">
            <a:solidFill>
              <a:srgbClr val="FFFFFF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253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931543" y="3382110"/>
            <a:ext cx="6020312" cy="6120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3415" b="1">
                <a:solidFill>
                  <a:srgbClr val="002060"/>
                </a:solidFill>
                <a:latin typeface="Arial" panose="020B0604020202020204" pitchFamily="34" charset="0"/>
                <a:ea typeface="方正稚艺简体" panose="03000509000000000000" pitchFamily="65" charset="-122"/>
                <a:cs typeface="Arial" panose="020B0604020202020204" pitchFamily="34" charset="0"/>
                <a:sym typeface="Arial" panose="020B0604020202020204" pitchFamily="34" charset="0"/>
              </a:rPr>
              <a:t>Chia sẻ về đồ dùng của em</a:t>
            </a:r>
            <a:endParaRPr lang="zh-CN" altLang="en-US" sz="3415" b="1" dirty="0">
              <a:solidFill>
                <a:srgbClr val="002060"/>
              </a:solidFill>
              <a:latin typeface="Arial" panose="020B0604020202020204" pitchFamily="34" charset="0"/>
              <a:ea typeface="方正稚艺简体" panose="03000509000000000000" pitchFamily="65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 spd="med" advClick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5116" y="521854"/>
            <a:ext cx="6797107" cy="405938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01961" y="4655126"/>
            <a:ext cx="1072341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0000CC"/>
                </a:solidFill>
              </a:rPr>
              <a:t>Con có những đồ dùng cá nhân nào?</a:t>
            </a:r>
          </a:p>
          <a:p>
            <a:r>
              <a:rPr lang="en-US" sz="2800">
                <a:solidFill>
                  <a:srgbClr val="0000CC"/>
                </a:solidFill>
              </a:rPr>
              <a:t>Chúng thường để ở đâu?</a:t>
            </a:r>
          </a:p>
          <a:p>
            <a:r>
              <a:rPr lang="en-US" sz="2800">
                <a:solidFill>
                  <a:srgbClr val="0000CC"/>
                </a:solidFill>
              </a:rPr>
              <a:t>Ai là người sắp xếp đồ dùng cá nhân của con?</a:t>
            </a:r>
          </a:p>
          <a:p>
            <a:r>
              <a:rPr lang="en-US" sz="2800">
                <a:solidFill>
                  <a:srgbClr val="0000CC"/>
                </a:solidFill>
              </a:rPr>
              <a:t>Cách sắp xếp như vậy đã gọn gàng, ngăn nắp hay chưa? Vì sao?</a:t>
            </a:r>
          </a:p>
        </p:txBody>
      </p:sp>
    </p:spTree>
  </p:cSld>
  <p:clrMapOvr>
    <a:masterClrMapping/>
  </p:clrMapOvr>
  <p:transition spd="slow" advClick="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606" y="0"/>
            <a:ext cx="9820525" cy="68580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594902" y="1763951"/>
            <a:ext cx="6895932" cy="333009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</a:rPr>
              <a:t>Mỗi người đều có những đồ dùng cá nhân cần thiế. Để dễ dàng tìm kiếm thì chúng ta cần tự tay sắp xếp đồ dùng gọn gàng, đúng chỗ.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9443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191" y="766305"/>
            <a:ext cx="4043280" cy="4043280"/>
          </a:xfrm>
          <a:prstGeom prst="rect">
            <a:avLst/>
          </a:prstGeom>
        </p:spPr>
      </p:pic>
      <p:sp>
        <p:nvSpPr>
          <p:cNvPr id="6148" name="文本框 3080"/>
          <p:cNvSpPr txBox="1">
            <a:spLocks noChangeArrowheads="1"/>
          </p:cNvSpPr>
          <p:nvPr/>
        </p:nvSpPr>
        <p:spPr bwMode="auto">
          <a:xfrm>
            <a:off x="3420996" y="3228117"/>
            <a:ext cx="1669845" cy="1323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zh-CN" sz="8000" dirty="0">
                <a:solidFill>
                  <a:srgbClr val="00B050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02</a:t>
            </a:r>
          </a:p>
        </p:txBody>
      </p:sp>
      <p:sp>
        <p:nvSpPr>
          <p:cNvPr id="6151" name="直接连接符 3084"/>
          <p:cNvSpPr>
            <a:spLocks noChangeShapeType="1"/>
          </p:cNvSpPr>
          <p:nvPr/>
        </p:nvSpPr>
        <p:spPr bwMode="auto">
          <a:xfrm>
            <a:off x="5986860" y="3522298"/>
            <a:ext cx="0" cy="768254"/>
          </a:xfrm>
          <a:prstGeom prst="line">
            <a:avLst/>
          </a:prstGeom>
          <a:noFill/>
          <a:ln w="6350">
            <a:solidFill>
              <a:srgbClr val="FFFFFF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253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885260" y="3228117"/>
            <a:ext cx="5253795" cy="1366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3415" b="1">
                <a:solidFill>
                  <a:srgbClr val="002060"/>
                </a:solidFill>
                <a:latin typeface="Arial" panose="020B0604020202020204" pitchFamily="34" charset="0"/>
                <a:ea typeface="方正稚艺简体" panose="03000509000000000000" pitchFamily="65" charset="-122"/>
                <a:cs typeface="Arial" panose="020B0604020202020204" pitchFamily="34" charset="0"/>
                <a:sym typeface="Arial" panose="020B0604020202020204" pitchFamily="34" charset="0"/>
              </a:rPr>
              <a:t>Thực hành sắp xếp đồ dùng của em</a:t>
            </a:r>
            <a:endParaRPr lang="zh-CN" altLang="en-US" sz="3415" b="1" dirty="0">
              <a:solidFill>
                <a:srgbClr val="002060"/>
              </a:solidFill>
              <a:latin typeface="Arial" panose="020B0604020202020204" pitchFamily="34" charset="0"/>
              <a:ea typeface="方正稚艺简体" panose="03000509000000000000" pitchFamily="65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7927" y="526471"/>
            <a:ext cx="9031147" cy="6114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7077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8432" y="25698"/>
            <a:ext cx="9109736" cy="6832302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3003985" y="2031611"/>
            <a:ext cx="6198629" cy="358910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</a:rPr>
              <a:t>Đồ dùng cá nhân cần được sắp xếp ngay ngắn, đúng nơi, đúng chỗ để thuận tiện cho việc tìm kiếm và sử dụng.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9500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9"/>
          <p:cNvSpPr txBox="1"/>
          <p:nvPr/>
        </p:nvSpPr>
        <p:spPr>
          <a:xfrm>
            <a:off x="897507" y="1530363"/>
            <a:ext cx="10553998" cy="216418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>
                <a:solidFill>
                  <a:srgbClr val="0000CC"/>
                </a:solidFill>
                <a:latin typeface="Arial" panose="020B0604020202020204" pitchFamily="34" charset="0"/>
                <a:ea typeface="方正稚艺简体" panose="03000509000000000000" pitchFamily="65" charset="-122"/>
                <a:cs typeface="Arial" panose="020B0604020202020204" pitchFamily="34" charset="0"/>
                <a:sym typeface="+mn-lt"/>
              </a:rPr>
              <a:t>SINH HOẠT LỚP</a:t>
            </a:r>
            <a:endParaRPr lang="en-AU" sz="4000" b="1" dirty="0">
              <a:solidFill>
                <a:srgbClr val="0000CC"/>
              </a:solidFill>
              <a:latin typeface="Arial" panose="020B0604020202020204" pitchFamily="34" charset="0"/>
              <a:ea typeface="方正稚艺简体" panose="03000509000000000000" pitchFamily="65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200070" y="628514"/>
            <a:ext cx="20966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u="sng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 3</a:t>
            </a:r>
          </a:p>
        </p:txBody>
      </p:sp>
    </p:spTree>
    <p:extLst>
      <p:ext uri="{BB962C8B-B14F-4D97-AF65-F5344CB8AC3E}">
        <p14:creationId xmlns:p14="http://schemas.microsoft.com/office/powerpoint/2010/main" val="29525372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eelOff"/>
      </p:transition>
    </mc:Choice>
    <mc:Fallback xmlns="">
      <p:transition spd="slow" advClick="0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156</Words>
  <Application>Microsoft Office PowerPoint</Application>
  <PresentationFormat>Widescreen</PresentationFormat>
  <Paragraphs>22</Paragraphs>
  <Slides>11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ACER</dc:creator>
  <cp:lastModifiedBy>Uyển Nguyễn</cp:lastModifiedBy>
  <cp:revision>33</cp:revision>
  <dcterms:created xsi:type="dcterms:W3CDTF">2020-08-07T07:15:00Z</dcterms:created>
  <dcterms:modified xsi:type="dcterms:W3CDTF">2023-04-11T01:18:48Z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1033-11.2.0.9453</vt:lpwstr>
  </property>
</Properties>
</file>