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  <p:sldMasterId id="2147483821" r:id="rId3"/>
    <p:sldMasterId id="2147483834" r:id="rId4"/>
    <p:sldMasterId id="2147483846" r:id="rId5"/>
    <p:sldMasterId id="2147483859" r:id="rId6"/>
    <p:sldMasterId id="2147483871" r:id="rId7"/>
    <p:sldMasterId id="2147483883" r:id="rId8"/>
    <p:sldMasterId id="2147483895" r:id="rId9"/>
    <p:sldMasterId id="2147483919" r:id="rId10"/>
    <p:sldMasterId id="2147483931" r:id="rId11"/>
    <p:sldMasterId id="2147483943" r:id="rId12"/>
    <p:sldMasterId id="2147483955" r:id="rId13"/>
    <p:sldMasterId id="2147483967" r:id="rId14"/>
    <p:sldMasterId id="2147483979" r:id="rId15"/>
    <p:sldMasterId id="2147483991" r:id="rId16"/>
    <p:sldMasterId id="2147484003" r:id="rId17"/>
    <p:sldMasterId id="2147484015" r:id="rId18"/>
    <p:sldMasterId id="2147484027" r:id="rId19"/>
    <p:sldMasterId id="2147484039" r:id="rId20"/>
  </p:sldMasterIdLst>
  <p:notesMasterIdLst>
    <p:notesMasterId r:id="rId49"/>
  </p:notesMasterIdLst>
  <p:sldIdLst>
    <p:sldId id="302" r:id="rId21"/>
    <p:sldId id="305" r:id="rId22"/>
    <p:sldId id="306" r:id="rId23"/>
    <p:sldId id="326" r:id="rId24"/>
    <p:sldId id="282" r:id="rId25"/>
    <p:sldId id="300" r:id="rId26"/>
    <p:sldId id="307" r:id="rId27"/>
    <p:sldId id="308" r:id="rId28"/>
    <p:sldId id="309" r:id="rId29"/>
    <p:sldId id="310" r:id="rId30"/>
    <p:sldId id="311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327" r:id="rId41"/>
    <p:sldId id="322" r:id="rId42"/>
    <p:sldId id="323" r:id="rId43"/>
    <p:sldId id="280" r:id="rId44"/>
    <p:sldId id="303" r:id="rId45"/>
    <p:sldId id="325" r:id="rId46"/>
    <p:sldId id="304" r:id="rId47"/>
    <p:sldId id="32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6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E256E-8FB7-4214-847A-C094DC4B8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48E42-6A7A-440C-9936-C6AA9CA46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2CB2A-CF6C-4D8E-AD3F-70D65F936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702BD-F081-4C26-904A-DE687D9FB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40358-EB66-4176-BE51-89D52DF1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9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E5AF-42C2-467D-A838-2C0EAE1DD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43651-28AE-4EE0-8B10-3DE005755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C34C0-F951-4BD1-A729-0C105B56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2FB98-BE1E-46A2-BBF5-A438ABEA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755DC-7788-4A35-B50F-65B939F8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7675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757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0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0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6014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7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7047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67746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3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459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396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3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6775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287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055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8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1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E66F0-63DD-4DA8-B90C-41D21538B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184359-5FC7-4A1C-A307-B8972ED3C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AE869-6086-46A5-B374-1C053B34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45C93-A413-49F9-9EA2-A55DA27DA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2CBA5-9E90-46DD-8DFD-A3DA6975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106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3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8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7895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398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7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7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123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5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0006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9059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2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1086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1082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25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2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2064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996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763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890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338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289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7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3898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2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6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027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67774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6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6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147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3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1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434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8716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002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13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1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292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08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57591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6991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5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4605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0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4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3263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7044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9974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1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6187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1249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8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835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8567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00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0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39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28184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656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90909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3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4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780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8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2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99079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43409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2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2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3638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9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62823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8765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6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033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021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614112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8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8485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912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11302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1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5964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6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0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918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617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0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0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7193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06921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377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4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39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22548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041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7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78531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7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33023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9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0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6374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4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8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19516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16203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8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8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0163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107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50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244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1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7675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9547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67685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8315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9555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6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7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816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1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6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6590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58242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5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5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4432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19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6276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5532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9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6769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7870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38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3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3726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5091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5074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4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4294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9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5052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8058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3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3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0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31" y="2210145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917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82023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9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608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676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377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24752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0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3488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8240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5820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1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69908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6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0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453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1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5315A-EB9D-4D07-97B1-44743127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EF92C-0E3E-4183-8B25-C3B8398F1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CDB72-52CE-417F-A4E9-D95241B5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F5719-45BA-41ED-818C-7E67559A7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EE78F-B6C8-4FF6-9886-90372AD9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30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70557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0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0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82549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43081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2201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7648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64076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0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5261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4149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52819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8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7710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3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7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07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12626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850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7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7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8721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3885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98173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9069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393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3004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0514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99440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5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862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223" y="731864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7397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75778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33225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07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D015A-D5F7-4D2B-9B2B-D522C62AC94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184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40A02-DA36-4B21-B6B4-42E3FFE9F25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94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2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6ABF6-2DA2-4804-BD9E-C4390940A4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056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725AE-4C79-43D6-8A16-03E604CCBAD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579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F4F4E-D223-48FB-9B4C-9BD9215CEA4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15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FC1F1-BECF-4497-A0C4-89C4CCCB8A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86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9BD2F-5CA5-4829-8E33-353AD330281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0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0D5F4-607D-452F-946A-43A3BCD2A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08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18CDE-BA56-416D-9208-12A6EDE8E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80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E4E9C-1FBE-44BF-93D8-6C57A36ED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6F559-1C9E-4DCF-813D-DB831D34B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692CF-C246-45C8-B299-6490B08A9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44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8FA84-EFFF-4A37-B6C4-2C76C933B1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800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D8567-487C-4EDB-A477-5D1905BABC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08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A1EFB-3CB5-408A-BE3A-D27761DE9F9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445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A8AD0-DEB6-47F9-8313-2B11CFFA03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2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945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4462C91-C9F4-4663-9D80-EA0557A556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316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5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8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5343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2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5586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256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8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3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AC50-07F6-4727-9DD6-2528E28D3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29B0-E9D4-4AE9-B2BD-D30BBBE6E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8EE15-F02C-4C2A-BF91-045A73E4D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0CFB2-48F6-4EB5-9A1C-98D93559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9A7B8-F384-46CC-82F0-D81FF191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9F148-4724-427B-9B13-BC5763E32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417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198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803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2218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14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62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7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7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21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D015A-D5F7-4D2B-9B2B-D522C62AC94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4672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40A02-DA36-4B21-B6B4-42E3FFE9F25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16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2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6ABF6-2DA2-4804-BD9E-C4390940A4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306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725AE-4C79-43D6-8A16-03E604CCBAD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79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68DC4-3E21-4637-ABD7-C046611B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105AB-86EA-4923-8755-D5C13C81A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CF1AA-E21F-4646-BC5B-15ACACEA5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E1337-4933-40F6-B7A9-EA5780B8C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56AEFB-59CB-4F8F-BD71-59082DA1D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26F50E-F5B7-4DEA-9ECE-AA9F3F07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0DDC8C-B3C1-4D3B-9195-8E09DFF8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38E504-8076-4225-8403-153B3552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104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F4F4E-D223-48FB-9B4C-9BD9215CEA4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241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FC1F1-BECF-4497-A0C4-89C4CCCB8A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5156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9BD2F-5CA5-4829-8E33-353AD330281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37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8FA84-EFFF-4A37-B6C4-2C76C933B1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572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D8567-487C-4EDB-A477-5D1905BABC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5496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A1EFB-3CB5-408A-BE3A-D27761DE9F9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938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A8AD0-DEB6-47F9-8313-2B11CFFA03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726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94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4462C91-C9F4-4663-9D80-EA0557A556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120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3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185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377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57C00-764A-4C27-B542-371C5FB8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0383D0-13FD-4D4F-A549-E636E355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D29D0-B9D5-48AF-B3AC-969C4C70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A48FEF-4BB0-4586-94A6-2B8100D8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84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9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7569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708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7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28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571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4435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34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837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9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64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4092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719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3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3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364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23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14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13F759-511F-42A2-A9EB-7EE557F1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3A980-14C2-4616-ADE3-83AF62CA6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48BDE-64D4-4411-B731-2D45206A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869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654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9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939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5887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70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242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655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2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338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4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401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9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635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113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75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2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2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2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8F0FC-A75E-4F23-8E00-7C6CB484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55487-6FC0-4439-9F16-E9E8A310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76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3659E-1591-44C0-B3B3-F433BD7A5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1910-EE8C-4B20-8D1A-47DF5E632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13CB7-C29D-4C13-BAF6-D7E1D486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D45FE-A46E-4D20-B666-18BA6157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24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13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503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548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8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856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94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6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6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987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860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08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328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3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395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8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625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43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15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9E158-F0DA-4B96-823D-B9FB7037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24B1AC-E612-4086-AA59-888AC0E6C5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7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54F1B-C759-4E0D-8129-4432F6FBF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9F6F8-9E8B-4D0C-A127-A13C24F8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124F0-2D40-47C8-B3DF-A58F6F80F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8337A-BAD4-4129-BD29-B5CE7CC8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910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91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91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722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7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7488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9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6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1821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049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5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3201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0335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0801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31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32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4293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86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61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7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844747-C6EE-48B1-8FAF-4EA25F551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D2A5D-94D4-4F70-B4CD-546402865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36AE0-8733-4F6B-9E85-1D89E790C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6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8CF7E-5A72-4574-A4CC-B93BCE120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6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A6B69-EFD0-4348-B569-E094F6090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6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2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8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4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7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67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25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2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1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37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2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6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5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2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1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53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6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545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829" y="6172545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545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70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4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E98BAE-DC07-40DF-9073-893C7A0D8E22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82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6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12650-CA72-4E70-B3EB-6BB6F87D8FD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68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6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AEDF4-55B5-40AA-9B8A-4424A8050D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0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E98BAE-DC07-40DF-9073-893C7A0D8E22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9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6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64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6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1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6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6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6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1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6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63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6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47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6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6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6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04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7" Type="http://schemas.openxmlformats.org/officeDocument/2006/relationships/image" Target="../media/image1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5.xml"/><Relationship Id="rId7" Type="http://schemas.openxmlformats.org/officeDocument/2006/relationships/image" Target="../media/image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6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8.xml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9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1.xml"/><Relationship Id="rId7" Type="http://schemas.openxmlformats.org/officeDocument/2006/relationships/image" Target="../media/image2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6.mp3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02.xml"/><Relationship Id="rId4" Type="http://schemas.openxmlformats.org/officeDocument/2006/relationships/audio" Target="../media/media16.mp3"/><Relationship Id="rId9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26.GIF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7.jpeg"/><Relationship Id="rId5" Type="http://schemas.openxmlformats.org/officeDocument/2006/relationships/image" Target="../media/image9.png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6.mp3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02.xml"/><Relationship Id="rId10" Type="http://schemas.openxmlformats.org/officeDocument/2006/relationships/image" Target="../media/image33.png"/><Relationship Id="rId4" Type="http://schemas.openxmlformats.org/officeDocument/2006/relationships/audio" Target="../media/media16.mp3"/><Relationship Id="rId9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64278" cy="697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342196" y="2492276"/>
            <a:ext cx="7532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all" spc="0" normalizeH="0" baseline="0" noProof="0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MÔN ÂM NHẠC LỚP 4</a:t>
            </a:r>
          </a:p>
        </p:txBody>
      </p:sp>
      <p:pic>
        <p:nvPicPr>
          <p:cNvPr id="4" name="vaorungho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75003" y="6052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7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396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7886"/>
            <a:ext cx="12192000" cy="188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4241" y="5968954"/>
            <a:ext cx="8128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19357" y="37020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05270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8155"/>
            <a:ext cx="12192000" cy="143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1219200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04512" y="5805264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2028" y="3"/>
            <a:ext cx="20297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1+2</a:t>
            </a:r>
          </a:p>
        </p:txBody>
      </p:sp>
    </p:spTree>
    <p:extLst>
      <p:ext uri="{BB962C8B-B14F-4D97-AF65-F5344CB8AC3E}">
        <p14:creationId xmlns:p14="http://schemas.microsoft.com/office/powerpoint/2010/main" val="176577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908720"/>
            <a:ext cx="1204866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97164" y="5668617"/>
            <a:ext cx="8128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6645" y="2202351"/>
            <a:ext cx="906683" cy="4348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32063" y="35524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80060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7771"/>
            <a:ext cx="121920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7495" y="5889493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51331" y="119823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35189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6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0" y="836917"/>
            <a:ext cx="12048661" cy="140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1" y="2116839"/>
            <a:ext cx="1219200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16480" y="5589240"/>
            <a:ext cx="8128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187" y="283990"/>
            <a:ext cx="21579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3+ 4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2663" y="1759373"/>
            <a:ext cx="745365" cy="35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89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" y="733598"/>
            <a:ext cx="12191999" cy="161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1847" y="5750171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71819" y="21258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00096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9190"/>
            <a:ext cx="12192000" cy="192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0713" y="5977788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01975" y="34254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137055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" y="733598"/>
            <a:ext cx="12191999" cy="139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1219200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5+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79200" y="6006849"/>
            <a:ext cx="8128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82150" y="146327"/>
            <a:ext cx="20297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5+6</a:t>
            </a:r>
          </a:p>
        </p:txBody>
      </p:sp>
    </p:spTree>
    <p:extLst>
      <p:ext uri="{BB962C8B-B14F-4D97-AF65-F5344CB8AC3E}">
        <p14:creationId xmlns:p14="http://schemas.microsoft.com/office/powerpoint/2010/main" val="137065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12192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127" y="6154485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62219" y="35524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14041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3" y="908720"/>
            <a:ext cx="1215188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6644" y="6040962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2949" y="355800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300134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93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27340" y="555439"/>
            <a:ext cx="47373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THANH</a:t>
            </a:r>
          </a:p>
        </p:txBody>
      </p:sp>
    </p:spTree>
    <p:extLst>
      <p:ext uri="{BB962C8B-B14F-4D97-AF65-F5344CB8AC3E}">
        <p14:creationId xmlns:p14="http://schemas.microsoft.com/office/powerpoint/2010/main" val="144811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5" y="2296121"/>
            <a:ext cx="1215188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270"/>
            <a:ext cx="12192000" cy="157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7+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65349" y="5807022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1988" y="355247"/>
            <a:ext cx="20297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7+8</a:t>
            </a:r>
          </a:p>
        </p:txBody>
      </p:sp>
    </p:spTree>
    <p:extLst>
      <p:ext uri="{BB962C8B-B14F-4D97-AF65-F5344CB8AC3E}">
        <p14:creationId xmlns:p14="http://schemas.microsoft.com/office/powerpoint/2010/main" val="379708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9" name="Picture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12192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1313" y="59935"/>
            <a:ext cx="8128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732" y="3509357"/>
            <a:ext cx="588632" cy="2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36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49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069" y="769851"/>
            <a:ext cx="9025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Cả bài với các hình thức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6" name="Picture 5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9" y="1597047"/>
            <a:ext cx="11793123" cy="485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01375" y="665772"/>
            <a:ext cx="812800" cy="609600"/>
          </a:xfrm>
          <a:prstGeom prst="rect">
            <a:avLst/>
          </a:prstGeom>
        </p:spPr>
      </p:pic>
      <p:pic>
        <p:nvPicPr>
          <p:cNvPr id="2" name="CA B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40416" y="665772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4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0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4913" y="118373"/>
            <a:ext cx="566462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9723" y="2504610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9882" y="2504610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85175" y="2504610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28183" y="2448478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00525" y="2446843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24461" y="2504610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50527" y="2448478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68077" y="2504610"/>
            <a:ext cx="786959" cy="4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55275" y="3140968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5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Left 6">
            <a:hlinkClick r:id="rId4" action="ppaction://hlinksldjump"/>
            <a:extLst>
              <a:ext uri="{FF2B5EF4-FFF2-40B4-BE49-F238E27FC236}">
                <a16:creationId xmlns:a16="http://schemas.microsoft.com/office/drawing/2014/main" id="{B0963F05-871E-4841-906B-D861211F266E}"/>
              </a:ext>
            </a:extLst>
          </p:cNvPr>
          <p:cNvSpPr/>
          <p:nvPr/>
        </p:nvSpPr>
        <p:spPr>
          <a:xfrm>
            <a:off x="10715627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4" y="304800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O01-037"/>
          <p:cNvPicPr>
            <a:picLocks noChangeAspect="1" noChangeArrowheads="1"/>
          </p:cNvPicPr>
          <p:nvPr/>
        </p:nvPicPr>
        <p:blipFill>
          <a:blip r:embed="rId6">
            <a:lum bright="20000"/>
          </a:blip>
          <a:srcRect/>
          <a:stretch>
            <a:fillRect/>
          </a:stretch>
        </p:blipFill>
        <p:spPr bwMode="auto">
          <a:xfrm>
            <a:off x="-1" y="-61913"/>
            <a:ext cx="12284765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bensound-cut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2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2452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694527" y="228600"/>
            <a:ext cx="10972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71" y="452437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99307" y="5618114"/>
            <a:ext cx="1033668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31332" y="358914"/>
            <a:ext cx="59486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spc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spc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spc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4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spc="0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đệm</a:t>
            </a:r>
            <a:endParaRPr lang="en-US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7" y="1681162"/>
            <a:ext cx="10490309" cy="234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73" y="3511136"/>
            <a:ext cx="5175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803" y="3519556"/>
            <a:ext cx="523736" cy="52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020" y="3504925"/>
            <a:ext cx="523736" cy="52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881" y="3525250"/>
            <a:ext cx="523736" cy="52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996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069" y="769851"/>
            <a:ext cx="9025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Cả bài với các hình thức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6" name="Picture 5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9" y="1597047"/>
            <a:ext cx="11793123" cy="485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01375" y="665772"/>
            <a:ext cx="812800" cy="609600"/>
          </a:xfrm>
          <a:prstGeom prst="rect">
            <a:avLst/>
          </a:prstGeom>
        </p:spPr>
      </p:pic>
      <p:pic>
        <p:nvPicPr>
          <p:cNvPr id="2" name="CA B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40416" y="665772"/>
            <a:ext cx="812800" cy="6096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794" y="2545384"/>
            <a:ext cx="523736" cy="52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2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0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434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M YÊU HÒA BÌNH KARAOKE - ÂM NHẠC 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9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3682473865809845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0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102087" cy="255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087" y="0"/>
            <a:ext cx="7089912" cy="255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7671"/>
            <a:ext cx="12191999" cy="43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88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4570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2" y="62932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47500" y="264197"/>
            <a:ext cx="15485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4" name="Rectangle 3"/>
          <p:cNvSpPr/>
          <p:nvPr/>
        </p:nvSpPr>
        <p:spPr>
          <a:xfrm>
            <a:off x="2027301" y="922322"/>
            <a:ext cx="78197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bình</a:t>
            </a:r>
            <a:endParaRPr 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4956" y="1655713"/>
            <a:ext cx="529608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none" spc="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Toàn</a:t>
            </a:r>
            <a:endParaRPr lang="en-US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8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0" name="Picture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" y="0"/>
            <a:ext cx="3763601" cy="388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4267200" y="990909"/>
            <a:ext cx="711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247" name="Text Box 55"/>
          <p:cNvSpPr txBox="1">
            <a:spLocks noChangeArrowheads="1"/>
          </p:cNvSpPr>
          <p:nvPr/>
        </p:nvSpPr>
        <p:spPr bwMode="auto">
          <a:xfrm>
            <a:off x="3805857" y="692849"/>
            <a:ext cx="833581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NguyÔn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§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øc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Toµn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ngµy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10/03/1929 ë Hµ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Néi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C¸c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s¸ng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t¸c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: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Qu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ª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BiÕt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¬n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chÞ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Vâ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ThÞ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S¸u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Noi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Lý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Tù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Träng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NguyÔn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ViÕt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.VnTime" panose="020B7200000000000000" pitchFamily="34" charset="0"/>
              </a:rPr>
              <a:t>Xu©n</a:t>
            </a:r>
            <a:r>
              <a:rPr lang="en-US" sz="2800" dirty="0">
                <a:solidFill>
                  <a:srgbClr val="000000"/>
                </a:solidFill>
                <a:latin typeface=".VnTime" panose="020B7200000000000000" pitchFamily="34" charset="0"/>
              </a:rPr>
              <a:t>…..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800" dirty="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92013" y="48398"/>
            <a:ext cx="5568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TÁC GIẢ-TÁC PHẨM</a:t>
            </a:r>
          </a:p>
        </p:txBody>
      </p:sp>
    </p:spTree>
    <p:extLst>
      <p:ext uri="{BB962C8B-B14F-4D97-AF65-F5344CB8AC3E}">
        <p14:creationId xmlns:p14="http://schemas.microsoft.com/office/powerpoint/2010/main" val="267096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9" name="Picture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12192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1313" y="59935"/>
            <a:ext cx="8128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732" y="3509357"/>
            <a:ext cx="588632" cy="2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84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49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dministrator\Desktop\Ư34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81" y="1979712"/>
            <a:ext cx="12207781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istrator\Desktop\hinh nen dep pp\CON VAT+CAY, HIH ANH NHO NGHEP TRAH\pngtree-flying-white-crane-png-image_19961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099" y="5812494"/>
            <a:ext cx="776892" cy="4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3140" y="404664"/>
            <a:ext cx="117789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1:Em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4: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rã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5: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thắm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6: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êm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7: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8: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cò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5733" y="-92333"/>
            <a:ext cx="3552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LỜI CA</a:t>
            </a:r>
          </a:p>
        </p:txBody>
      </p:sp>
    </p:spTree>
    <p:extLst>
      <p:ext uri="{BB962C8B-B14F-4D97-AF65-F5344CB8AC3E}">
        <p14:creationId xmlns:p14="http://schemas.microsoft.com/office/powerpoint/2010/main" val="1921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1219200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0881" y="5873726"/>
            <a:ext cx="8128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19357" y="370207"/>
            <a:ext cx="14814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84495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256</Words>
  <Application>Microsoft Office PowerPoint</Application>
  <PresentationFormat>Màn hình rộng</PresentationFormat>
  <Paragraphs>33</Paragraphs>
  <Slides>28</Slides>
  <Notes>0</Notes>
  <HiddenSlides>0</HiddenSlides>
  <MMClips>23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20</vt:i4>
      </vt:variant>
      <vt:variant>
        <vt:lpstr>Tiêu đề Bản chiếu</vt:lpstr>
      </vt:variant>
      <vt:variant>
        <vt:i4>28</vt:i4>
      </vt:variant>
    </vt:vector>
  </HeadingPairs>
  <TitlesOfParts>
    <vt:vector size="55" baseType="lpstr">
      <vt:lpstr>.VnTime</vt:lpstr>
      <vt:lpstr>Arial</vt:lpstr>
      <vt:lpstr>Calibri</vt:lpstr>
      <vt:lpstr>Calibri Light</vt:lpstr>
      <vt:lpstr>Georgia</vt:lpstr>
      <vt:lpstr>Times New Roman</vt:lpstr>
      <vt:lpstr>Trebuchet MS</vt:lpstr>
      <vt:lpstr>Office Theme</vt:lpstr>
      <vt:lpstr>Slipstream</vt:lpstr>
      <vt:lpstr>Default Design</vt:lpstr>
      <vt:lpstr>1_Office Theme</vt:lpstr>
      <vt:lpstr>1_Default Design</vt:lpstr>
      <vt:lpstr>2_Office Theme</vt:lpstr>
      <vt:lpstr>4_Office Theme</vt:lpstr>
      <vt:lpstr>5_Office Theme</vt:lpstr>
      <vt:lpstr>6_Office Theme</vt:lpstr>
      <vt:lpstr>8_Office Theme</vt:lpstr>
      <vt:lpstr>7_Office Theme</vt:lpstr>
      <vt:lpstr>9_Office Theme</vt:lpstr>
      <vt:lpstr>10_Office Theme</vt:lpstr>
      <vt:lpstr>3_Office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Thị Tân Cao</cp:lastModifiedBy>
  <cp:revision>66</cp:revision>
  <dcterms:created xsi:type="dcterms:W3CDTF">2020-08-11T21:22:33Z</dcterms:created>
  <dcterms:modified xsi:type="dcterms:W3CDTF">2022-03-17T08:52:10Z</dcterms:modified>
</cp:coreProperties>
</file>