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wdp" ContentType="image/vnd.ms-photo"/>
  <Default Extension="gif" ContentType="image/gif"/>
  <Default Extension="mp3" ContentType="audio/mp3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3"/>
    <p:sldMasterId id="2147483672" r:id="rId4"/>
    <p:sldMasterId id="2147483684" r:id="rId5"/>
    <p:sldMasterId id="2147483696" r:id="rId6"/>
  </p:sldMasterIdLst>
  <p:notesMasterIdLst>
    <p:notesMasterId r:id="rId11"/>
  </p:notesMasterIdLst>
  <p:sldIdLst>
    <p:sldId id="322" r:id="rId7"/>
    <p:sldId id="324" r:id="rId8"/>
    <p:sldId id="325" r:id="rId9"/>
    <p:sldId id="308" r:id="rId10"/>
    <p:sldId id="315" r:id="rId12"/>
    <p:sldId id="331" r:id="rId13"/>
    <p:sldId id="312" r:id="rId14"/>
    <p:sldId id="348" r:id="rId15"/>
    <p:sldId id="327" r:id="rId16"/>
    <p:sldId id="332" r:id="rId17"/>
    <p:sldId id="333" r:id="rId18"/>
    <p:sldId id="334" r:id="rId19"/>
    <p:sldId id="337" r:id="rId20"/>
    <p:sldId id="335" r:id="rId21"/>
    <p:sldId id="336" r:id="rId22"/>
    <p:sldId id="338" r:id="rId23"/>
    <p:sldId id="343" r:id="rId24"/>
    <p:sldId id="344" r:id="rId25"/>
    <p:sldId id="339" r:id="rId26"/>
    <p:sldId id="346" r:id="rId27"/>
    <p:sldId id="347" r:id="rId28"/>
    <p:sldId id="323" r:id="rId2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765" autoAdjust="0"/>
    <p:restoredTop sz="94660"/>
  </p:normalViewPr>
  <p:slideViewPr>
    <p:cSldViewPr snapToGrid="0">
      <p:cViewPr>
        <p:scale>
          <a:sx n="72" d="100"/>
          <a:sy n="72" d="100"/>
        </p:scale>
        <p:origin x="-576" y="-120"/>
      </p:cViewPr>
      <p:guideLst>
        <p:guide orient="horz" pos="2247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3.xml"/><Relationship Id="rId8" Type="http://schemas.openxmlformats.org/officeDocument/2006/relationships/slide" Target="slides/slide2.xml"/><Relationship Id="rId7" Type="http://schemas.openxmlformats.org/officeDocument/2006/relationships/slide" Target="slides/slide1.xml"/><Relationship Id="rId6" Type="http://schemas.openxmlformats.org/officeDocument/2006/relationships/slideMaster" Target="slideMasters/slideMaster5.xml"/><Relationship Id="rId5" Type="http://schemas.openxmlformats.org/officeDocument/2006/relationships/slideMaster" Target="slideMasters/slideMaster4.xml"/><Relationship Id="rId4" Type="http://schemas.openxmlformats.org/officeDocument/2006/relationships/slideMaster" Target="slideMasters/slideMaster3.xml"/><Relationship Id="rId32" Type="http://schemas.openxmlformats.org/officeDocument/2006/relationships/tableStyles" Target="tableStyles.xml"/><Relationship Id="rId31" Type="http://schemas.openxmlformats.org/officeDocument/2006/relationships/viewProps" Target="viewProps.xml"/><Relationship Id="rId30" Type="http://schemas.openxmlformats.org/officeDocument/2006/relationships/presProps" Target="presProps.xml"/><Relationship Id="rId3" Type="http://schemas.openxmlformats.org/officeDocument/2006/relationships/slideMaster" Target="slideMasters/slideMaster2.xml"/><Relationship Id="rId29" Type="http://schemas.openxmlformats.org/officeDocument/2006/relationships/slide" Target="slides/slide22.xml"/><Relationship Id="rId28" Type="http://schemas.openxmlformats.org/officeDocument/2006/relationships/slide" Target="slides/slide21.xml"/><Relationship Id="rId27" Type="http://schemas.openxmlformats.org/officeDocument/2006/relationships/slide" Target="slides/slide20.xml"/><Relationship Id="rId26" Type="http://schemas.openxmlformats.org/officeDocument/2006/relationships/slide" Target="slides/slide19.xml"/><Relationship Id="rId25" Type="http://schemas.openxmlformats.org/officeDocument/2006/relationships/slide" Target="slides/slide18.xml"/><Relationship Id="rId24" Type="http://schemas.openxmlformats.org/officeDocument/2006/relationships/slide" Target="slides/slide17.xml"/><Relationship Id="rId23" Type="http://schemas.openxmlformats.org/officeDocument/2006/relationships/slide" Target="slides/slide16.xml"/><Relationship Id="rId22" Type="http://schemas.openxmlformats.org/officeDocument/2006/relationships/slide" Target="slides/slide15.xml"/><Relationship Id="rId21" Type="http://schemas.openxmlformats.org/officeDocument/2006/relationships/slide" Target="slides/slide14.xml"/><Relationship Id="rId20" Type="http://schemas.openxmlformats.org/officeDocument/2006/relationships/slide" Target="slides/slide13.xml"/><Relationship Id="rId2" Type="http://schemas.openxmlformats.org/officeDocument/2006/relationships/theme" Target="theme/theme1.xml"/><Relationship Id="rId19" Type="http://schemas.openxmlformats.org/officeDocument/2006/relationships/slide" Target="slides/slide12.xml"/><Relationship Id="rId18" Type="http://schemas.openxmlformats.org/officeDocument/2006/relationships/slide" Target="slides/slide11.xml"/><Relationship Id="rId17" Type="http://schemas.openxmlformats.org/officeDocument/2006/relationships/slide" Target="slides/slide10.xml"/><Relationship Id="rId16" Type="http://schemas.openxmlformats.org/officeDocument/2006/relationships/slide" Target="slides/slide9.xml"/><Relationship Id="rId15" Type="http://schemas.openxmlformats.org/officeDocument/2006/relationships/slide" Target="slides/slide8.xml"/><Relationship Id="rId14" Type="http://schemas.openxmlformats.org/officeDocument/2006/relationships/slide" Target="slides/slide7.xml"/><Relationship Id="rId13" Type="http://schemas.openxmlformats.org/officeDocument/2006/relationships/slide" Target="slides/slide6.xml"/><Relationship Id="rId12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10" Type="http://schemas.openxmlformats.org/officeDocument/2006/relationships/slide" Target="slides/slide4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82B3CE-4B46-473B-9C95-D0D84A13758B}" type="datetimeFigureOut">
              <a:rPr lang="en-US" smtClean="0"/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0ACEFB-C7C0-4BEC-BCFF-0419A0FF987C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/>
          <p:nvPr>
            <p:ph type="sldImg" idx="2"/>
          </p:nvPr>
        </p:nvSpPr>
        <p:spPr/>
      </p:sp>
      <p:sp>
        <p:nvSpPr>
          <p:cNvPr id="3" name="Text Placeholder 2"/>
          <p:cNvSpPr/>
          <p:nvPr>
            <p:ph type="body" idx="3"/>
          </p:nvPr>
        </p:nvSpPr>
        <p:spPr/>
        <p:txBody>
          <a:bodyPr/>
          <a:p>
            <a:endParaRPr lang="en-GB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3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F9CB7-831C-4E79-9B25-85EFFA48F11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93E3B-233E-4A6A-994D-7BF2731AB9B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F9CB7-831C-4E79-9B25-85EFFA48F11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93E3B-233E-4A6A-994D-7BF2731AB9B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F9CB7-831C-4E79-9B25-85EFFA48F11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93E3B-233E-4A6A-994D-7BF2731AB9B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F9CB7-831C-4E79-9B25-85EFFA48F11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93E3B-233E-4A6A-994D-7BF2731AB9B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F9CB7-831C-4E79-9B25-85EFFA48F11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93E3B-233E-4A6A-994D-7BF2731AB9B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F9CB7-831C-4E79-9B25-85EFFA48F11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93E3B-233E-4A6A-994D-7BF2731AB9B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F9CB7-831C-4E79-9B25-85EFFA48F11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93E3B-233E-4A6A-994D-7BF2731AB9B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F9CB7-831C-4E79-9B25-85EFFA48F11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93E3B-233E-4A6A-994D-7BF2731AB9B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F9CB7-831C-4E79-9B25-85EFFA48F11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93E3B-233E-4A6A-994D-7BF2731AB9B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F9CB7-831C-4E79-9B25-85EFFA48F11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93E3B-233E-4A6A-994D-7BF2731AB9B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F9CB7-831C-4E79-9B25-85EFFA48F11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93E3B-233E-4A6A-994D-7BF2731AB9B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34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7" y="1535113"/>
            <a:ext cx="5389033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7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10352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90077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19" y="273049"/>
            <a:ext cx="4011084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60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19" y="1435104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1"/>
            <a:ext cx="73152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46"/>
            <a:ext cx="73152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0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0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120451-9DF5-41D6-9B38-2D3C61D697D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E6226-B89E-41AD-98B6-2153123753B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120451-9DF5-41D6-9B38-2D3C61D697D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E6226-B89E-41AD-98B6-2153123753B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8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3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120451-9DF5-41D6-9B38-2D3C61D697D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E6226-B89E-41AD-98B6-2153123753B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376672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5728" y="1600200"/>
            <a:ext cx="5376672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120451-9DF5-41D6-9B38-2D3C61D697D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E6226-B89E-41AD-98B6-2153123753B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120451-9DF5-41D6-9B38-2D3C61D697D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E6226-B89E-41AD-98B6-2153123753B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120451-9DF5-41D6-9B38-2D3C61D697D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E6226-B89E-41AD-98B6-2153123753B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120451-9DF5-41D6-9B38-2D3C61D697D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E6226-B89E-41AD-98B6-2153123753B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120451-9DF5-41D6-9B38-2D3C61D697D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E6226-B89E-41AD-98B6-2153123753B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120451-9DF5-41D6-9B38-2D3C61D697D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E6226-B89E-41AD-98B6-2153123753B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120451-9DF5-41D6-9B38-2D3C61D697D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E6226-B89E-41AD-98B6-2153123753B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8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70573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120451-9DF5-41D6-9B38-2D3C61D697D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E6226-B89E-41AD-98B6-2153123753B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0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7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7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3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0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1435100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8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8039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8039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slideLayout" Target="../slideLayouts/slideLayout19.xml"/><Relationship Id="rId7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2" Type="http://schemas.openxmlformats.org/officeDocument/2006/relationships/theme" Target="../theme/theme2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31.xml"/><Relationship Id="rId8" Type="http://schemas.openxmlformats.org/officeDocument/2006/relationships/slideLayout" Target="../slideLayouts/slideLayout30.xml"/><Relationship Id="rId7" Type="http://schemas.openxmlformats.org/officeDocument/2006/relationships/slideLayout" Target="../slideLayouts/slideLayout29.xml"/><Relationship Id="rId6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6.xml"/><Relationship Id="rId3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4.xml"/><Relationship Id="rId12" Type="http://schemas.openxmlformats.org/officeDocument/2006/relationships/theme" Target="../theme/theme3.xml"/><Relationship Id="rId11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2.xml"/><Relationship Id="rId1" Type="http://schemas.openxmlformats.org/officeDocument/2006/relationships/slideLayout" Target="../slideLayouts/slideLayout23.xml"/></Relationships>
</file>

<file path=ppt/slideMasters/_rels/slideMaster4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42.xml"/><Relationship Id="rId8" Type="http://schemas.openxmlformats.org/officeDocument/2006/relationships/slideLayout" Target="../slideLayouts/slideLayout41.xml"/><Relationship Id="rId7" Type="http://schemas.openxmlformats.org/officeDocument/2006/relationships/slideLayout" Target="../slideLayouts/slideLayout40.xml"/><Relationship Id="rId6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7.xml"/><Relationship Id="rId3" Type="http://schemas.openxmlformats.org/officeDocument/2006/relationships/slideLayout" Target="../slideLayouts/slideLayout36.xml"/><Relationship Id="rId2" Type="http://schemas.openxmlformats.org/officeDocument/2006/relationships/slideLayout" Target="../slideLayouts/slideLayout35.xml"/><Relationship Id="rId12" Type="http://schemas.openxmlformats.org/officeDocument/2006/relationships/theme" Target="../theme/theme4.xml"/><Relationship Id="rId11" Type="http://schemas.openxmlformats.org/officeDocument/2006/relationships/slideLayout" Target="../slideLayouts/slideLayout44.xml"/><Relationship Id="rId10" Type="http://schemas.openxmlformats.org/officeDocument/2006/relationships/slideLayout" Target="../slideLayouts/slideLayout43.xml"/><Relationship Id="rId1" Type="http://schemas.openxmlformats.org/officeDocument/2006/relationships/slideLayout" Target="../slideLayouts/slideLayout34.xml"/></Relationships>
</file>

<file path=ppt/slideMasters/_rels/slideMaster5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53.xml"/><Relationship Id="rId8" Type="http://schemas.openxmlformats.org/officeDocument/2006/relationships/slideLayout" Target="../slideLayouts/slideLayout52.xml"/><Relationship Id="rId7" Type="http://schemas.openxmlformats.org/officeDocument/2006/relationships/slideLayout" Target="../slideLayouts/slideLayout51.xml"/><Relationship Id="rId6" Type="http://schemas.openxmlformats.org/officeDocument/2006/relationships/slideLayout" Target="../slideLayouts/slideLayout50.xml"/><Relationship Id="rId5" Type="http://schemas.openxmlformats.org/officeDocument/2006/relationships/slideLayout" Target="../slideLayouts/slideLayout49.xml"/><Relationship Id="rId4" Type="http://schemas.openxmlformats.org/officeDocument/2006/relationships/slideLayout" Target="../slideLayouts/slideLayout48.xml"/><Relationship Id="rId3" Type="http://schemas.openxmlformats.org/officeDocument/2006/relationships/slideLayout" Target="../slideLayouts/slideLayout47.xml"/><Relationship Id="rId2" Type="http://schemas.openxmlformats.org/officeDocument/2006/relationships/slideLayout" Target="../slideLayouts/slideLayout46.xml"/><Relationship Id="rId12" Type="http://schemas.openxmlformats.org/officeDocument/2006/relationships/theme" Target="../theme/theme5.xml"/><Relationship Id="rId11" Type="http://schemas.openxmlformats.org/officeDocument/2006/relationships/slideLayout" Target="../slideLayouts/slideLayout55.xml"/><Relationship Id="rId10" Type="http://schemas.openxmlformats.org/officeDocument/2006/relationships/slideLayout" Target="../slideLayouts/slideLayout54.xml"/><Relationship Id="rId1" Type="http://schemas.openxmlformats.org/officeDocument/2006/relationships/slideLayout" Target="../slideLayouts/slideLayout4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96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964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96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C558D8-6DA1-4F07-9137-7451619A972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3EDBD4-B2D3-4BF9-8CE2-C490C99821D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27CBB5-CA7C-47DE-A8DB-216B0EC2CAF4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07F639-05DB-4756-8123-99BB3598F65E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100000"/>
          </a:schemeClr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026" name="Title 1025"/>
          <p:cNvSpPr/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p>
            <a:pPr lvl="0"/>
            <a:r>
              <a:t>Click to edit Master title style</a:t>
            </a:r>
          </a:p>
        </p:txBody>
      </p:sp>
      <p:sp>
        <p:nvSpPr>
          <p:cNvPr id="1027" name="Text Placeholder 1026"/>
          <p:cNvSpPr/>
          <p:nvPr>
            <p:ph type="body"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1028" name="Date Placeholder 1027"/>
          <p:cNvSpPr/>
          <p:nvPr>
            <p:ph type="dt" sz="half" idx="2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>
              <a:defRPr sz="1400"/>
            </a:lvl1pPr>
          </a:lstStyle>
          <a:p>
            <a:fld id="{1C120451-9DF5-41D6-9B38-2D3C61D697D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29" name="Footer Placeholder 1028"/>
          <p:cNvSpPr/>
          <p:nvPr>
            <p:ph type="ftr" sz="quarter" idx="3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ctr">
              <a:defRPr sz="1400"/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30" name="Slide Number Placeholder 1029"/>
          <p:cNvSpPr/>
          <p:nvPr>
            <p:ph type="sldNum" sz="quarter" idx="4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r">
              <a:defRPr sz="1400"/>
            </a:lvl1pPr>
          </a:lstStyle>
          <a:p>
            <a:fld id="{06DE6226-B89E-41AD-98B6-2153123753B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sldNum="0" hdr="0" ftr="0" dt="0"/>
  <p:txStyles>
    <p:titleStyle>
      <a:lvl1pPr marL="0" lvl="0" indent="0" algn="ctr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4400" b="0" i="0" u="none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lvl="0" indent="-3429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32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lvl="1" indent="-28575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lvl="2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2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lvl="3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lvl="4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914400" lvl="2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371600" lvl="3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1828800" lvl="4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286000" lvl="5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6pPr>
      <a:lvl7pPr marL="2743200" lvl="6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7pPr>
      <a:lvl8pPr marL="3200400" lvl="7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8pPr>
      <a:lvl9pPr marL="3657600" lvl="8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3.xml"/><Relationship Id="rId4" Type="http://schemas.openxmlformats.org/officeDocument/2006/relationships/image" Target="../media/image2.png"/><Relationship Id="rId3" Type="http://schemas.microsoft.com/office/2007/relationships/media" Target="../media/media1.mp3"/><Relationship Id="rId2" Type="http://schemas.openxmlformats.org/officeDocument/2006/relationships/audio" Target="../media/media1.mp3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5.xml"/><Relationship Id="rId2" Type="http://schemas.openxmlformats.org/officeDocument/2006/relationships/image" Target="../media/image24.png"/><Relationship Id="rId1" Type="http://schemas.openxmlformats.org/officeDocument/2006/relationships/image" Target="../media/image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5.xml"/><Relationship Id="rId2" Type="http://schemas.openxmlformats.org/officeDocument/2006/relationships/image" Target="../media/image25.png"/><Relationship Id="rId1" Type="http://schemas.openxmlformats.org/officeDocument/2006/relationships/image" Target="../media/image7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5.xml"/><Relationship Id="rId1" Type="http://schemas.openxmlformats.org/officeDocument/2006/relationships/image" Target="../media/image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4.xml"/><Relationship Id="rId2" Type="http://schemas.openxmlformats.org/officeDocument/2006/relationships/image" Target="../media/image27.png"/><Relationship Id="rId1" Type="http://schemas.openxmlformats.org/officeDocument/2006/relationships/image" Target="../media/image26.png"/></Relationships>
</file>

<file path=ppt/slides/_rels/slide1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34.xml"/><Relationship Id="rId3" Type="http://schemas.openxmlformats.org/officeDocument/2006/relationships/image" Target="../media/image29.png"/><Relationship Id="rId2" Type="http://schemas.openxmlformats.org/officeDocument/2006/relationships/image" Target="../media/image20.png"/><Relationship Id="rId1" Type="http://schemas.openxmlformats.org/officeDocument/2006/relationships/image" Target="../media/image28.jpeg"/></Relationships>
</file>

<file path=ppt/slides/_rels/slide1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34.xml"/><Relationship Id="rId3" Type="http://schemas.openxmlformats.org/officeDocument/2006/relationships/image" Target="../media/image26.png"/><Relationship Id="rId2" Type="http://schemas.openxmlformats.org/officeDocument/2006/relationships/image" Target="../media/image30.png"/><Relationship Id="rId1" Type="http://schemas.openxmlformats.org/officeDocument/2006/relationships/image" Target="../media/image28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5.xml"/><Relationship Id="rId1" Type="http://schemas.openxmlformats.org/officeDocument/2006/relationships/image" Target="../media/image31.png"/></Relationships>
</file>

<file path=ppt/slides/_rels/slide17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51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Relationship Id="rId3" Type="http://schemas.openxmlformats.org/officeDocument/2006/relationships/image" Target="../media/image34.png"/><Relationship Id="rId2" Type="http://schemas.openxmlformats.org/officeDocument/2006/relationships/image" Target="../media/image33.jpeg"/><Relationship Id="rId1" Type="http://schemas.openxmlformats.org/officeDocument/2006/relationships/image" Target="../media/image32.GIF"/></Relationships>
</file>

<file path=ppt/slides/_rels/slide1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51.xml"/><Relationship Id="rId3" Type="http://schemas.openxmlformats.org/officeDocument/2006/relationships/image" Target="../media/image38.GIF"/><Relationship Id="rId2" Type="http://schemas.openxmlformats.org/officeDocument/2006/relationships/image" Target="../media/image33.jpeg"/><Relationship Id="rId1" Type="http://schemas.openxmlformats.org/officeDocument/2006/relationships/image" Target="../media/image32.GIF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5.xml"/><Relationship Id="rId1" Type="http://schemas.openxmlformats.org/officeDocument/2006/relationships/image" Target="../media/image31.png"/></Relationships>
</file>

<file path=ppt/slides/_rels/slide2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4.xml"/><Relationship Id="rId4" Type="http://schemas.openxmlformats.org/officeDocument/2006/relationships/image" Target="../media/image4.png"/><Relationship Id="rId3" Type="http://schemas.microsoft.com/office/2007/relationships/media" Target="../media/media2.mp3"/><Relationship Id="rId2" Type="http://schemas.openxmlformats.org/officeDocument/2006/relationships/audio" Target="../media/media2.mp3"/><Relationship Id="rId1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51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Relationship Id="rId3" Type="http://schemas.openxmlformats.org/officeDocument/2006/relationships/image" Target="../media/image34.png"/><Relationship Id="rId2" Type="http://schemas.openxmlformats.org/officeDocument/2006/relationships/image" Target="../media/image33.jpeg"/><Relationship Id="rId1" Type="http://schemas.openxmlformats.org/officeDocument/2006/relationships/image" Target="../media/image32.GIF"/></Relationships>
</file>

<file path=ppt/slides/_rels/slide2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51.xml"/><Relationship Id="rId3" Type="http://schemas.openxmlformats.org/officeDocument/2006/relationships/image" Target="../media/image38.GIF"/><Relationship Id="rId2" Type="http://schemas.openxmlformats.org/officeDocument/2006/relationships/image" Target="../media/image33.jpeg"/><Relationship Id="rId1" Type="http://schemas.openxmlformats.org/officeDocument/2006/relationships/image" Target="../media/image32.GIF"/></Relationships>
</file>

<file path=ppt/slides/_rels/slide22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4.xml"/><Relationship Id="rId4" Type="http://schemas.openxmlformats.org/officeDocument/2006/relationships/image" Target="../media/image2.png"/><Relationship Id="rId3" Type="http://schemas.microsoft.com/office/2007/relationships/media" Target="../media/media5.mp3"/><Relationship Id="rId2" Type="http://schemas.openxmlformats.org/officeDocument/2006/relationships/audio" Target="../media/media5.mp3"/><Relationship Id="rId1" Type="http://schemas.openxmlformats.org/officeDocument/2006/relationships/image" Target="../media/image39.jpeg"/></Relationships>
</file>

<file path=ppt/slides/_rels/slide3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4.xml"/><Relationship Id="rId4" Type="http://schemas.openxmlformats.org/officeDocument/2006/relationships/image" Target="../media/image6.png"/><Relationship Id="rId3" Type="http://schemas.microsoft.com/office/2007/relationships/media" Target="../media/media3.mp3"/><Relationship Id="rId2" Type="http://schemas.openxmlformats.org/officeDocument/2006/relationships/audio" Target="../media/media3.mp3"/><Relationship Id="rId1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8.png"/><Relationship Id="rId1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7" Type="http://schemas.openxmlformats.org/officeDocument/2006/relationships/image" Target="../media/image13.png"/><Relationship Id="rId6" Type="http://schemas.microsoft.com/office/2007/relationships/media" Target="../media/media3.mp3"/><Relationship Id="rId5" Type="http://schemas.openxmlformats.org/officeDocument/2006/relationships/audio" Target="../media/media3.mp3"/><Relationship Id="rId4" Type="http://schemas.openxmlformats.org/officeDocument/2006/relationships/image" Target="../media/image12.png"/><Relationship Id="rId3" Type="http://schemas.openxmlformats.org/officeDocument/2006/relationships/image" Target="../media/image11.GIF"/><Relationship Id="rId2" Type="http://schemas.microsoft.com/office/2007/relationships/hdphoto" Target="../media/image10.wdp"/><Relationship Id="rId1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3.xml"/><Relationship Id="rId5" Type="http://schemas.openxmlformats.org/officeDocument/2006/relationships/image" Target="../media/image13.png"/><Relationship Id="rId4" Type="http://schemas.microsoft.com/office/2007/relationships/media" Target="../media/media3.mp3"/><Relationship Id="rId3" Type="http://schemas.openxmlformats.org/officeDocument/2006/relationships/audio" Target="../media/media3.mp3"/><Relationship Id="rId2" Type="http://schemas.openxmlformats.org/officeDocument/2006/relationships/image" Target="../media/image15.png"/><Relationship Id="rId1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7" Type="http://schemas.openxmlformats.org/officeDocument/2006/relationships/image" Target="../media/image19.png"/><Relationship Id="rId6" Type="http://schemas.openxmlformats.org/officeDocument/2006/relationships/image" Target="../media/image13.png"/><Relationship Id="rId5" Type="http://schemas.microsoft.com/office/2007/relationships/media" Target="../media/media3.mp3"/><Relationship Id="rId4" Type="http://schemas.openxmlformats.org/officeDocument/2006/relationships/audio" Target="../media/media3.mp3"/><Relationship Id="rId3" Type="http://schemas.openxmlformats.org/officeDocument/2006/relationships/image" Target="../media/image18.GIF"/><Relationship Id="rId2" Type="http://schemas.openxmlformats.org/officeDocument/2006/relationships/image" Target="../media/image17.jpeg"/><Relationship Id="rId1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openxmlformats.org/officeDocument/2006/relationships/image" Target="../media/image18.GIF"/><Relationship Id="rId5" Type="http://schemas.openxmlformats.org/officeDocument/2006/relationships/image" Target="../media/image13.png"/><Relationship Id="rId4" Type="http://schemas.microsoft.com/office/2007/relationships/media" Target="../media/media3.mp3"/><Relationship Id="rId3" Type="http://schemas.openxmlformats.org/officeDocument/2006/relationships/audio" Target="../media/media3.mp3"/><Relationship Id="rId2" Type="http://schemas.openxmlformats.org/officeDocument/2006/relationships/image" Target="../media/image21.png"/><Relationship Id="rId1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35.xml"/><Relationship Id="rId5" Type="http://schemas.openxmlformats.org/officeDocument/2006/relationships/image" Target="../media/image23.jpeg"/><Relationship Id="rId4" Type="http://schemas.openxmlformats.org/officeDocument/2006/relationships/image" Target="../media/image2.png"/><Relationship Id="rId3" Type="http://schemas.microsoft.com/office/2007/relationships/media" Target="../media/media4.mp3"/><Relationship Id="rId2" Type="http://schemas.openxmlformats.org/officeDocument/2006/relationships/audio" Target="../media/media4.mp3"/><Relationship Id="rId1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Picture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365" cy="6857365"/>
          </a:xfrm>
          <a:prstGeom prst="rect">
            <a:avLst/>
          </a:prstGeom>
        </p:spPr>
      </p:pic>
      <p:sp>
        <p:nvSpPr>
          <p:cNvPr id="11" name="Rectangle 8"/>
          <p:cNvSpPr/>
          <p:nvPr/>
        </p:nvSpPr>
        <p:spPr>
          <a:xfrm>
            <a:off x="2280972" y="2683217"/>
            <a:ext cx="7630160" cy="9220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threePt" dir="t"/>
            </a:scene3d>
          </a:bodyPr>
          <a:p>
            <a:pPr algn="ctr">
              <a:defRPr/>
            </a:pPr>
            <a:r>
              <a:rPr lang="en-US" sz="5400" b="1" kern="0" cap="all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MÔN ÂM NHẠC LỚP 4 </a:t>
            </a:r>
            <a:endParaRPr lang="en-US" sz="5400" b="1" kern="0" cap="all" dirty="0" smtClean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khanquang">
            <a:hlinkClick r:id="" action="ppaction://media"/>
          </p:cNvPr>
          <p:cNvPicPr/>
          <p:nvPr>
            <a:audi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572240" y="90170"/>
            <a:ext cx="619125" cy="6191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99" showWhenStopped="0">
                <p:cTn id="7" repeatCount="indefinite" fill="hold" display="1">
                  <p:stCondLst>
                    <p:cond delay="indefinite"/>
                  </p:stCondLst>
                  <p:endCondLst>
                    <p:cond evt="onStopAudio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GB" altLang="en-US"/>
          </a:p>
        </p:txBody>
      </p:sp>
      <p:pic>
        <p:nvPicPr>
          <p:cNvPr id="12290" name="Picture 6" descr="C:\Users\admin\Desktop\nen2.jpg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1" name="Picture 3" descr="hinhnot[1]"/>
          <p:cNvPicPr>
            <a:picLocks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000" t="27026" r="57004" b="52478"/>
          <a:stretch>
            <a:fillRect/>
          </a:stretch>
        </p:blipFill>
        <p:spPr bwMode="auto">
          <a:xfrm>
            <a:off x="5017770" y="2372360"/>
            <a:ext cx="3305175" cy="30092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s 2"/>
          <p:cNvSpPr/>
          <p:nvPr/>
        </p:nvSpPr>
        <p:spPr>
          <a:xfrm>
            <a:off x="4613275" y="5557520"/>
            <a:ext cx="2440305" cy="706755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spAutoFit/>
          </a:bodyPr>
          <a:p>
            <a:pPr algn="ctr"/>
            <a:r>
              <a:rPr lang="en-US" altLang="en-GB" sz="4000" b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Nốt trắng</a:t>
            </a:r>
            <a:endParaRPr lang="en-US" altLang="en-GB" sz="4000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225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GB" altLang="en-US"/>
          </a:p>
        </p:txBody>
      </p:sp>
      <p:pic>
        <p:nvPicPr>
          <p:cNvPr id="12290" name="Picture 6" descr="C:\Users\admin\Desktop\nen2.jpg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 descr="C:\Users\Administrator\Desktop\2021-07-06_171618.png"/>
          <p:cNvPicPr>
            <a:picLocks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7335" y="2971800"/>
            <a:ext cx="6400800" cy="91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GB" altLang="en-US"/>
          </a:p>
        </p:txBody>
      </p:sp>
      <p:pic>
        <p:nvPicPr>
          <p:cNvPr id="12290" name="Picture 6" descr="C:\Users\admin\Desktop\nen2.jpg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47"/>
          <p:cNvSpPr txBox="1">
            <a:spLocks noChangeArrowheads="1"/>
          </p:cNvSpPr>
          <p:nvPr/>
        </p:nvSpPr>
        <p:spPr bwMode="auto">
          <a:xfrm>
            <a:off x="4560224" y="1417955"/>
            <a:ext cx="5246073" cy="64516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p>
            <a:pPr algn="ctr"/>
            <a:r>
              <a:rPr lang="en-US" sz="3600" b="1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.VnUniverseH" panose="020B7200000000000000" pitchFamily="34" charset="0"/>
              </a:rPr>
              <a:t> </a:t>
            </a:r>
            <a:r>
              <a:rPr lang="vi-VN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/>
              </a:rPr>
              <a:t>Cách viết hình nốt trắng</a:t>
            </a:r>
            <a:endParaRPr lang="en-US" sz="3600" b="1" dirty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6" name="Oval 49"/>
          <p:cNvSpPr>
            <a:spLocks noChangeArrowheads="1"/>
          </p:cNvSpPr>
          <p:nvPr/>
        </p:nvSpPr>
        <p:spPr bwMode="auto">
          <a:xfrm rot="-1678769">
            <a:off x="5612464" y="3896874"/>
            <a:ext cx="731944" cy="459633"/>
          </a:xfrm>
          <a:prstGeom prst="ellipse">
            <a:avLst/>
          </a:prstGeom>
          <a:solidFill>
            <a:schemeClr val="bg1"/>
          </a:solidFill>
          <a:ln w="127000">
            <a:solidFill>
              <a:srgbClr val="0000FF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p>
            <a:pPr algn="ctr"/>
            <a:endParaRPr lang="en-US">
              <a:solidFill>
                <a:prstClr val="black"/>
              </a:solidFill>
              <a:latin typeface=".VnTifani HeavyH" panose="020B7200000000000000" pitchFamily="34" charset="0"/>
            </a:endParaRPr>
          </a:p>
        </p:txBody>
      </p:sp>
      <p:sp>
        <p:nvSpPr>
          <p:cNvPr id="9" name="Line 49"/>
          <p:cNvSpPr>
            <a:spLocks noChangeShapeType="1"/>
          </p:cNvSpPr>
          <p:nvPr/>
        </p:nvSpPr>
        <p:spPr bwMode="auto">
          <a:xfrm>
            <a:off x="6253854" y="2291715"/>
            <a:ext cx="0" cy="1600200"/>
          </a:xfrm>
          <a:prstGeom prst="line">
            <a:avLst/>
          </a:prstGeom>
          <a:noFill/>
          <a:ln w="127000">
            <a:solidFill>
              <a:srgbClr val="0000FF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819981" y="4765962"/>
            <a:ext cx="6908943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p>
            <a:pPr algn="ctr"/>
            <a:r>
              <a:rPr lang="en-US" sz="2400" b="1" dirty="0" smtClean="0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-    </a:t>
            </a:r>
            <a:r>
              <a:rPr lang="en-US" sz="2400" b="1" dirty="0" err="1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Phần</a:t>
            </a:r>
            <a:r>
              <a:rPr lang="en-US" sz="2400" b="1" dirty="0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400" b="1" dirty="0" err="1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nốt</a:t>
            </a:r>
            <a:r>
              <a:rPr lang="en-US" sz="2400" b="1" dirty="0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: </a:t>
            </a:r>
            <a:r>
              <a:rPr lang="en-US" sz="2400" b="1" dirty="0" err="1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là</a:t>
            </a:r>
            <a:r>
              <a:rPr lang="en-US" sz="2400" b="1" dirty="0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400" b="1" dirty="0" err="1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h</a:t>
            </a:r>
            <a:r>
              <a:rPr lang="en-US" sz="2400" b="1" dirty="0" err="1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ình</a:t>
            </a:r>
            <a:r>
              <a:rPr lang="en-US" sz="2400" b="1" dirty="0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400" b="1" dirty="0" err="1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bầu</a:t>
            </a:r>
            <a:r>
              <a:rPr lang="en-US" sz="2400" b="1" dirty="0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400" b="1" dirty="0" err="1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dục</a:t>
            </a:r>
            <a:r>
              <a:rPr lang="en-US" sz="2400" b="1" dirty="0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400" b="1" dirty="0" err="1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màu</a:t>
            </a:r>
            <a:r>
              <a:rPr lang="en-US" sz="2400" b="1" dirty="0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400" b="1" dirty="0" err="1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trắng</a:t>
            </a:r>
            <a:r>
              <a:rPr lang="en-US" sz="2400" b="1" dirty="0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400" b="1" dirty="0" err="1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nằm</a:t>
            </a:r>
            <a:r>
              <a:rPr lang="en-US" sz="2400" b="1" dirty="0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400" b="1" dirty="0" err="1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nghiêng</a:t>
            </a:r>
            <a:endParaRPr lang="en-US" sz="2400" b="1" dirty="0" err="1" smtClean="0">
              <a:ln w="1905"/>
              <a:solidFill>
                <a:schemeClr val="accent2">
                  <a:lumMod val="7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819660" y="5371561"/>
            <a:ext cx="6489213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p>
            <a:pPr algn="ctr"/>
            <a:r>
              <a:rPr lang="en-US" sz="2400" b="1" dirty="0" smtClean="0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-    </a:t>
            </a:r>
            <a:r>
              <a:rPr lang="en-US" sz="2400" b="1" dirty="0" err="1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Phần</a:t>
            </a:r>
            <a:r>
              <a:rPr lang="en-US" sz="2400" b="1" dirty="0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400" b="1" dirty="0" err="1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đuôi</a:t>
            </a:r>
            <a:r>
              <a:rPr lang="en-US" sz="2400" b="1" dirty="0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: </a:t>
            </a:r>
            <a:r>
              <a:rPr lang="en-US" sz="2400" b="1" dirty="0" err="1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kéo</a:t>
            </a:r>
            <a:r>
              <a:rPr lang="en-US" sz="2400" b="1" dirty="0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400" b="1" dirty="0" err="1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dài</a:t>
            </a:r>
            <a:r>
              <a:rPr lang="en-US" sz="2400" b="1" dirty="0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400" b="1" dirty="0" err="1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chạm</a:t>
            </a:r>
            <a:r>
              <a:rPr lang="en-US" sz="2400" b="1" dirty="0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400" b="1" dirty="0" err="1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vào</a:t>
            </a:r>
            <a:r>
              <a:rPr lang="en-US" sz="2400" b="1" dirty="0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400" b="1" dirty="0" err="1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bên</a:t>
            </a:r>
            <a:r>
              <a:rPr lang="en-US" sz="2400" b="1" dirty="0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400" b="1" dirty="0" err="1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phải</a:t>
            </a:r>
            <a:r>
              <a:rPr lang="en-US" sz="2400" b="1" dirty="0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400" b="1" dirty="0" err="1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của</a:t>
            </a:r>
            <a:r>
              <a:rPr lang="en-US" sz="2400" b="1" dirty="0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400" b="1" dirty="0" err="1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nốt</a:t>
            </a:r>
            <a:endParaRPr lang="en-US" sz="2400" b="1" dirty="0" err="1" smtClean="0">
              <a:ln w="1905"/>
              <a:solidFill>
                <a:schemeClr val="accent2">
                  <a:lumMod val="7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7" presetClass="entr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5" grpId="1" animBg="1"/>
      <p:bldP spid="8" grpId="0"/>
      <p:bldP spid="6" grpId="0" animBg="1"/>
      <p:bldP spid="8" grpId="1"/>
      <p:bldP spid="6" grpId="1" animBg="1"/>
      <p:bldP spid="10" grpId="0"/>
      <p:bldP spid="10" grpId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2269416" y="1835785"/>
            <a:ext cx="8280920" cy="19380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400" b="1" dirty="0" smtClean="0">
                <a:ln w="1905"/>
                <a:solidFill>
                  <a:srgbClr val="C0504D">
                    <a:lumMod val="75000"/>
                  </a:srgb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__________________________________________________</a:t>
            </a:r>
            <a:endParaRPr lang="en-US" sz="2400" b="1" dirty="0" smtClean="0">
              <a:ln w="1905"/>
              <a:solidFill>
                <a:srgbClr val="C0504D">
                  <a:lumMod val="75000"/>
                </a:srgb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/>
            <a:r>
              <a:rPr lang="en-US" sz="2400" b="1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__________________________________________________ </a:t>
            </a:r>
            <a:endParaRPr lang="en-US" sz="2400" b="1" dirty="0">
              <a:ln w="1905"/>
              <a:solidFill>
                <a:srgbClr val="C0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/>
            <a:r>
              <a:rPr lang="en-US" sz="24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__________________________________________________</a:t>
            </a:r>
            <a:endParaRPr lang="en-US" sz="2400" b="1" dirty="0" smtClean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/>
            <a:r>
              <a:rPr lang="en-US" sz="2400" b="1" dirty="0" smtClean="0">
                <a:ln w="1905"/>
                <a:solidFill>
                  <a:srgbClr val="9BBB59">
                    <a:lumMod val="75000"/>
                  </a:srgb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__________________________________________________</a:t>
            </a:r>
            <a:endParaRPr lang="en-US" sz="2400" b="1" dirty="0" smtClean="0">
              <a:ln w="1905"/>
              <a:solidFill>
                <a:srgbClr val="9BBB59">
                  <a:lumMod val="75000"/>
                </a:srgb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/>
            <a:r>
              <a:rPr lang="en-US" sz="2400" b="1" dirty="0" smtClean="0">
                <a:ln w="1905"/>
                <a:solidFill>
                  <a:srgbClr val="00B0F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__________________________________________________</a:t>
            </a:r>
            <a:endParaRPr lang="en-US" sz="2400" b="1" dirty="0">
              <a:ln w="1905"/>
              <a:solidFill>
                <a:srgbClr val="00B0F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0" name="Oval 9"/>
          <p:cNvSpPr>
            <a:spLocks noChangeArrowheads="1"/>
          </p:cNvSpPr>
          <p:nvPr/>
        </p:nvSpPr>
        <p:spPr bwMode="auto">
          <a:xfrm rot="-1678769">
            <a:off x="3205341" y="3113497"/>
            <a:ext cx="681848" cy="312266"/>
          </a:xfrm>
          <a:prstGeom prst="ellipse">
            <a:avLst/>
          </a:prstGeom>
          <a:solidFill>
            <a:schemeClr val="bg1"/>
          </a:solidFill>
          <a:ln w="127000">
            <a:solidFill>
              <a:srgbClr val="0000FF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>
              <a:solidFill>
                <a:prstClr val="black"/>
              </a:solidFill>
              <a:latin typeface=".VnTifani HeavyH" panose="020B7200000000000000" pitchFamily="34" charset="0"/>
            </a:endParaRPr>
          </a:p>
        </p:txBody>
      </p:sp>
      <p:sp>
        <p:nvSpPr>
          <p:cNvPr id="11" name="Line 50"/>
          <p:cNvSpPr>
            <a:spLocks noChangeShapeType="1"/>
          </p:cNvSpPr>
          <p:nvPr/>
        </p:nvSpPr>
        <p:spPr bwMode="auto">
          <a:xfrm>
            <a:off x="3886200" y="1752600"/>
            <a:ext cx="0" cy="1388843"/>
          </a:xfrm>
          <a:prstGeom prst="line">
            <a:avLst/>
          </a:prstGeom>
          <a:noFill/>
          <a:ln w="127000">
            <a:solidFill>
              <a:srgbClr val="0000FF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Line 50"/>
          <p:cNvSpPr>
            <a:spLocks noChangeShapeType="1"/>
          </p:cNvSpPr>
          <p:nvPr/>
        </p:nvSpPr>
        <p:spPr bwMode="auto">
          <a:xfrm>
            <a:off x="6477000" y="2873038"/>
            <a:ext cx="0" cy="1388843"/>
          </a:xfrm>
          <a:prstGeom prst="line">
            <a:avLst/>
          </a:prstGeom>
          <a:noFill/>
          <a:ln w="127000">
            <a:solidFill>
              <a:srgbClr val="0000FF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3" name="Oval 12"/>
          <p:cNvSpPr>
            <a:spLocks noChangeArrowheads="1"/>
          </p:cNvSpPr>
          <p:nvPr/>
        </p:nvSpPr>
        <p:spPr bwMode="auto">
          <a:xfrm rot="-1678769">
            <a:off x="6489088" y="2643135"/>
            <a:ext cx="635056" cy="323008"/>
          </a:xfrm>
          <a:prstGeom prst="ellipse">
            <a:avLst/>
          </a:prstGeom>
          <a:solidFill>
            <a:schemeClr val="bg1"/>
          </a:solidFill>
          <a:ln w="127000">
            <a:solidFill>
              <a:srgbClr val="0000FF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>
              <a:solidFill>
                <a:prstClr val="black"/>
              </a:solidFill>
              <a:latin typeface=".VnTifani HeavyH" panose="020B7200000000000000" pitchFamily="34" charset="0"/>
            </a:endParaRPr>
          </a:p>
        </p:txBody>
      </p:sp>
      <p:pic>
        <p:nvPicPr>
          <p:cNvPr id="4" name="Content Placeholder 3"/>
          <p:cNvPicPr>
            <a:picLocks noChangeAspect="1"/>
          </p:cNvPicPr>
          <p:nvPr>
            <p:ph idx="1"/>
          </p:nvPr>
        </p:nvPicPr>
        <p:blipFill rotWithShape="1">
          <a:blip r:embed="rId1"/>
          <a:srcRect r="6551" b="12222"/>
          <a:stretch>
            <a:fillRect/>
          </a:stretch>
        </p:blipFill>
        <p:spPr>
          <a:xfrm>
            <a:off x="9859645" y="0"/>
            <a:ext cx="2332355" cy="194056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89DAF5"/>
              </a:clrFrom>
              <a:clrTo>
                <a:srgbClr val="89DAF5">
                  <a:alpha val="0"/>
                </a:srgbClr>
              </a:clrTo>
            </a:clrChange>
          </a:blip>
          <a:srcRect l="5148" t="40769" r="7353" b="25384"/>
          <a:stretch>
            <a:fillRect/>
          </a:stretch>
        </p:blipFill>
        <p:spPr>
          <a:xfrm>
            <a:off x="-326390" y="4471035"/>
            <a:ext cx="12519025" cy="2515235"/>
          </a:xfrm>
          <a:prstGeom prst="rect">
            <a:avLst/>
          </a:prstGeom>
        </p:spPr>
      </p:pic>
      <p:sp>
        <p:nvSpPr>
          <p:cNvPr id="6" name="Text Box 5"/>
          <p:cNvSpPr txBox="1"/>
          <p:nvPr/>
        </p:nvSpPr>
        <p:spPr>
          <a:xfrm>
            <a:off x="1798003" y="664210"/>
            <a:ext cx="7523480" cy="64516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algn="ctr"/>
            <a:r>
              <a:rPr lang="en-US" sz="3600" b="1" dirty="0" err="1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Cách</a:t>
            </a:r>
            <a:r>
              <a:rPr lang="en-US" sz="3600" b="1" dirty="0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3600" b="1" dirty="0" err="1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viết</a:t>
            </a:r>
            <a:r>
              <a:rPr lang="en-US" sz="3600" b="1" dirty="0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3600" b="1" dirty="0" err="1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nốt</a:t>
            </a:r>
            <a:r>
              <a:rPr lang="en-US" sz="3600" b="1" dirty="0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3600" b="1" dirty="0" err="1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trắng</a:t>
            </a:r>
            <a:r>
              <a:rPr lang="en-US" sz="3600" b="1" dirty="0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3600" b="1" dirty="0" err="1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trên</a:t>
            </a:r>
            <a:r>
              <a:rPr lang="en-US" sz="3600" b="1" dirty="0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3600" b="1" dirty="0" err="1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khuông nhạc</a:t>
            </a:r>
            <a:endParaRPr lang="en-US" altLang="en-US" sz="3600" b="1" dirty="0" err="1" smtClean="0">
              <a:ln w="1905"/>
              <a:solidFill>
                <a:schemeClr val="accent2">
                  <a:lumMod val="7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ldLvl="0" animBg="1"/>
      <p:bldP spid="11" grpId="0" bldLvl="0" animBg="1"/>
      <p:bldP spid="12" grpId="0" bldLvl="0" animBg="1"/>
      <p:bldP spid="13" grpId="0" bldLvl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8" descr="C:\Users\admin\Desktop\nen1.jpg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Rectangle 17"/>
          <p:cNvSpPr/>
          <p:nvPr/>
        </p:nvSpPr>
        <p:spPr>
          <a:xfrm>
            <a:off x="2626222" y="1138011"/>
            <a:ext cx="6026970" cy="193899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p>
            <a:pPr algn="ctr">
              <a:lnSpc>
                <a:spcPct val="150000"/>
              </a:lnSpc>
            </a:pPr>
            <a:r>
              <a:rPr lang="en-US" sz="4000" b="1" cap="all" dirty="0" smtClean="0">
                <a:ln w="0"/>
                <a:solidFill>
                  <a:srgbClr val="92D05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vi-VN" sz="4000" b="1" cap="all" dirty="0" smtClean="0">
                <a:ln w="0"/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Trò chơi âm nhạc:</a:t>
            </a:r>
            <a:r>
              <a:rPr lang="en-US" sz="4000" b="1" cap="all" dirty="0" smtClean="0">
                <a:ln w="0"/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4000" b="1" cap="all" dirty="0" smtClean="0">
              <a:ln w="0"/>
              <a:solidFill>
                <a:srgbClr val="002060"/>
              </a:solidFill>
              <a:effectLst>
                <a:reflection blurRad="12700" stA="50000" endPos="50000" dist="5000" dir="5400000" sy="-100000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en-US" sz="4000" b="1" cap="all" dirty="0" smtClean="0">
                <a:ln w="0"/>
                <a:solidFill>
                  <a:srgbClr val="FFFF0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cap="all" dirty="0" err="1" smtClean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4000" b="1" cap="all" dirty="0" smtClean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cap="all" dirty="0" err="1" smtClean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4000" b="1" cap="all" dirty="0" smtClean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cap="all" dirty="0" err="1" smtClean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nốt</a:t>
            </a:r>
            <a:r>
              <a:rPr lang="en-US" sz="4000" b="1" cap="all" dirty="0" smtClean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cap="all" dirty="0" err="1" smtClean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trắng</a:t>
            </a:r>
            <a:endParaRPr lang="en-US" sz="4000" b="1" cap="all" dirty="0">
              <a:ln w="0"/>
              <a:solidFill>
                <a:srgbClr val="FF0000"/>
              </a:solidFill>
              <a:effectLst>
                <a:reflection blurRad="12700" stA="50000" endPos="50000" dist="5000" dir="5400000" sy="-100000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9" name="Picture 1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850" y="3584575"/>
            <a:ext cx="9787890" cy="987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Oval 12"/>
          <p:cNvSpPr/>
          <p:nvPr/>
        </p:nvSpPr>
        <p:spPr>
          <a:xfrm flipV="1">
            <a:off x="2197100" y="3595370"/>
            <a:ext cx="734695" cy="100965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Oval 1"/>
          <p:cNvSpPr/>
          <p:nvPr/>
        </p:nvSpPr>
        <p:spPr>
          <a:xfrm flipV="1">
            <a:off x="4641215" y="3595370"/>
            <a:ext cx="734695" cy="100965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Oval 2"/>
          <p:cNvSpPr/>
          <p:nvPr/>
        </p:nvSpPr>
        <p:spPr>
          <a:xfrm flipV="1">
            <a:off x="9666605" y="3573145"/>
            <a:ext cx="734695" cy="100965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3" grpId="0" bldLvl="0" animBg="1"/>
      <p:bldP spid="13" grpId="1" animBg="1"/>
      <p:bldP spid="2" grpId="0" bldLvl="0" animBg="1"/>
      <p:bldP spid="2" grpId="1" animBg="1"/>
      <p:bldP spid="3" grpId="0" bldLvl="0" animBg="1"/>
      <p:bldP spid="3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8" descr="C:\Users\admin\Desktop\nen1.jpg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2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7775" y="2950845"/>
            <a:ext cx="9521825" cy="1457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Content Placeholder 3"/>
          <p:cNvPicPr>
            <a:picLocks noChangeAspect="1"/>
          </p:cNvPicPr>
          <p:nvPr>
            <p:ph idx="1"/>
          </p:nvPr>
        </p:nvPicPr>
        <p:blipFill rotWithShape="1">
          <a:blip r:embed="rId3"/>
          <a:srcRect r="6551" b="12222"/>
          <a:stretch>
            <a:fillRect/>
          </a:stretch>
        </p:blipFill>
        <p:spPr>
          <a:xfrm>
            <a:off x="9859645" y="4625340"/>
            <a:ext cx="2332355" cy="194056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Oval 2"/>
          <p:cNvSpPr/>
          <p:nvPr/>
        </p:nvSpPr>
        <p:spPr>
          <a:xfrm flipV="1">
            <a:off x="9403080" y="3125470"/>
            <a:ext cx="774065" cy="113601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ldLvl="0" animBg="1"/>
      <p:bldP spid="3" grpId="1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0" cy="69573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7" name="Rectangle 46"/>
          <p:cNvSpPr/>
          <p:nvPr/>
        </p:nvSpPr>
        <p:spPr>
          <a:xfrm>
            <a:off x="3871119" y="3278444"/>
            <a:ext cx="3453765" cy="70675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p>
            <a:pPr algn="ctr"/>
            <a:r>
              <a:rPr lang="en-US" sz="3600" b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3600" b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Bài </a:t>
            </a:r>
            <a:r>
              <a:rPr lang="en-US" sz="4000" b="1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40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40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tấu</a:t>
            </a:r>
            <a:endParaRPr lang="en-US" sz="4000" b="1" dirty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bldLvl="0" animBg="1"/>
      <p:bldP spid="47" grpId="1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Rectangle 46"/>
          <p:cNvSpPr/>
          <p:nvPr/>
        </p:nvSpPr>
        <p:spPr>
          <a:xfrm>
            <a:off x="2759159" y="1000780"/>
            <a:ext cx="3662680" cy="70675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b="1" cap="none" spc="0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4000" b="1" u="sng" cap="none" spc="0" dirty="0" err="1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4000" b="1" u="sng" cap="none" spc="0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u="sng" cap="none" spc="0" dirty="0" err="1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4000" b="1" u="sng" cap="none" spc="0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u="sng" cap="none" spc="0" dirty="0" err="1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4000" b="1" u="sng" cap="none" spc="0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u="sng" cap="none" spc="0" dirty="0" err="1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tấu</a:t>
            </a:r>
            <a:r>
              <a:rPr lang="en-US" sz="4000" b="1" u="sng" cap="none" spc="0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4000" b="1" u="sng" cap="none" spc="0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48" name="Group 47"/>
          <p:cNvGrpSpPr/>
          <p:nvPr/>
        </p:nvGrpSpPr>
        <p:grpSpPr>
          <a:xfrm>
            <a:off x="1801760" y="1967167"/>
            <a:ext cx="8851626" cy="1141829"/>
            <a:chOff x="696041" y="1752600"/>
            <a:chExt cx="7762159" cy="1141829"/>
          </a:xfrm>
        </p:grpSpPr>
        <p:grpSp>
          <p:nvGrpSpPr>
            <p:cNvPr id="46" name="Group 45"/>
            <p:cNvGrpSpPr/>
            <p:nvPr/>
          </p:nvGrpSpPr>
          <p:grpSpPr>
            <a:xfrm>
              <a:off x="696041" y="1752600"/>
              <a:ext cx="7762159" cy="1141829"/>
              <a:chOff x="559033" y="1905000"/>
              <a:chExt cx="7762159" cy="1141829"/>
            </a:xfrm>
          </p:grpSpPr>
          <p:pic>
            <p:nvPicPr>
              <p:cNvPr id="20" name="Picture 2" descr="C:\Users\Public\Pictures\Sample Pictures\Hình nốt.gif"/>
              <p:cNvPicPr>
                <a:picLocks noChangeAspect="1" noChangeArrowheads="1"/>
              </p:cNvPicPr>
              <p:nvPr/>
            </p:nvPicPr>
            <p:blipFill rotWithShape="1">
              <a:blip r:embed="rId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4427" t="20593" r="50000" b="9838"/>
              <a:stretch>
                <a:fillRect/>
              </a:stretch>
            </p:blipFill>
            <p:spPr bwMode="auto">
              <a:xfrm>
                <a:off x="7876307" y="2071128"/>
                <a:ext cx="306189" cy="86168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1" name="Picture 2" descr="C:\Users\Public\Pictures\Sample Pictures\Hình nốt.gif"/>
              <p:cNvPicPr>
                <a:picLocks noChangeAspect="1" noChangeArrowheads="1"/>
              </p:cNvPicPr>
              <p:nvPr/>
            </p:nvPicPr>
            <p:blipFill rotWithShape="1">
              <a:blip r:embed="rId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4427" t="20593" r="50000" b="9838"/>
              <a:stretch>
                <a:fillRect/>
              </a:stretch>
            </p:blipFill>
            <p:spPr bwMode="auto">
              <a:xfrm>
                <a:off x="8066858" y="2057400"/>
                <a:ext cx="254334" cy="89300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grpSp>
            <p:nvGrpSpPr>
              <p:cNvPr id="30" name="Group 29"/>
              <p:cNvGrpSpPr/>
              <p:nvPr/>
            </p:nvGrpSpPr>
            <p:grpSpPr>
              <a:xfrm>
                <a:off x="559033" y="1905000"/>
                <a:ext cx="7075407" cy="1141829"/>
                <a:chOff x="747840" y="1875084"/>
                <a:chExt cx="7140565" cy="1141829"/>
              </a:xfrm>
            </p:grpSpPr>
            <p:pic>
              <p:nvPicPr>
                <p:cNvPr id="1027" name="Picture 3" descr="C:\Users\Public\Pictures\Sample Pictures\hình nốt nhạc.jpg"/>
                <p:cNvPicPr>
                  <a:picLocks noChangeAspect="1" noChangeArrowheads="1"/>
                </p:cNvPicPr>
                <p:nvPr/>
              </p:nvPicPr>
              <p:blipFill rotWithShape="1"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3626" t="20012" r="72748"/>
                <a:stretch>
                  <a:fillRect/>
                </a:stretch>
              </p:blipFill>
              <p:spPr bwMode="auto">
                <a:xfrm>
                  <a:off x="1185187" y="2093650"/>
                  <a:ext cx="450476" cy="656005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grpSp>
              <p:nvGrpSpPr>
                <p:cNvPr id="3" name="Group 2"/>
                <p:cNvGrpSpPr/>
                <p:nvPr/>
              </p:nvGrpSpPr>
              <p:grpSpPr>
                <a:xfrm>
                  <a:off x="747840" y="1875084"/>
                  <a:ext cx="369291" cy="1141829"/>
                  <a:chOff x="996455" y="1905000"/>
                  <a:chExt cx="369291" cy="1141829"/>
                </a:xfrm>
              </p:grpSpPr>
              <p:sp>
                <p:nvSpPr>
                  <p:cNvPr id="2" name="Rectangle 1"/>
                  <p:cNvSpPr/>
                  <p:nvPr/>
                </p:nvSpPr>
                <p:spPr>
                  <a:xfrm>
                    <a:off x="996455" y="2401669"/>
                    <a:ext cx="366967" cy="645160"/>
                  </a:xfrm>
                  <a:prstGeom prst="rect">
                    <a:avLst/>
                  </a:prstGeom>
                  <a:noFill/>
                </p:spPr>
                <p:txBody>
                  <a:bodyPr wrap="none" lIns="91440" tIns="45720" rIns="91440" bIns="45720">
                    <a:spAutoFit/>
                  </a:bodyPr>
                  <a:lstStyle/>
                  <a:p>
                    <a:pPr algn="ctr"/>
                    <a:r>
                      <a:rPr lang="en-US" sz="3600" b="1" dirty="0">
                        <a:ln w="1905"/>
                        <a:gradFill>
                          <a:gsLst>
                            <a:gs pos="0">
                              <a:schemeClr val="accent6">
                                <a:shade val="20000"/>
                                <a:satMod val="200000"/>
                              </a:schemeClr>
                            </a:gs>
                            <a:gs pos="78000">
                              <a:schemeClr val="accent6">
                                <a:tint val="90000"/>
                                <a:shade val="89000"/>
                                <a:satMod val="220000"/>
                              </a:schemeClr>
                            </a:gs>
                            <a:gs pos="100000">
                              <a:schemeClr val="accent6">
                                <a:tint val="12000"/>
                                <a:satMod val="255000"/>
                              </a:schemeClr>
                            </a:gs>
                          </a:gsLst>
                          <a:lin ang="5400000"/>
                        </a:gradFill>
                        <a:effectLst>
                          <a:innerShdw blurRad="69850" dist="43180" dir="5400000">
                            <a:srgbClr val="000000">
                              <a:alpha val="65000"/>
                            </a:srgbClr>
                          </a:innerShdw>
                        </a:effectLst>
                      </a:rPr>
                      <a:t>4</a:t>
                    </a:r>
                    <a:endParaRPr lang="en-US" sz="3600" b="1" cap="none" spc="0" dirty="0">
                      <a:ln w="1905"/>
                      <a:gradFill>
                        <a:gsLst>
                          <a:gs pos="0">
                            <a:schemeClr val="accent6">
                              <a:shade val="20000"/>
                              <a:satMod val="200000"/>
                            </a:schemeClr>
                          </a:gs>
                          <a:gs pos="78000">
                            <a:schemeClr val="accent6">
                              <a:tint val="90000"/>
                              <a:shade val="89000"/>
                              <a:satMod val="220000"/>
                            </a:schemeClr>
                          </a:gs>
                          <a:gs pos="100000">
                            <a:schemeClr val="accent6">
                              <a:tint val="12000"/>
                              <a:satMod val="255000"/>
                            </a:schemeClr>
                          </a:gs>
                        </a:gsLst>
                        <a:lin ang="5400000"/>
                      </a:gradFill>
                      <a:effectLst>
                        <a:innerShdw blurRad="69850" dist="43180" dir="5400000">
                          <a:srgbClr val="000000">
                            <a:alpha val="65000"/>
                          </a:srgbClr>
                        </a:innerShdw>
                      </a:effectLst>
                    </a:endParaRPr>
                  </a:p>
                </p:txBody>
              </p:sp>
              <p:sp>
                <p:nvSpPr>
                  <p:cNvPr id="5" name="Rectangle 4"/>
                  <p:cNvSpPr/>
                  <p:nvPr/>
                </p:nvSpPr>
                <p:spPr>
                  <a:xfrm>
                    <a:off x="998779" y="1905000"/>
                    <a:ext cx="366967" cy="645160"/>
                  </a:xfrm>
                  <a:prstGeom prst="rect">
                    <a:avLst/>
                  </a:prstGeom>
                  <a:noFill/>
                </p:spPr>
                <p:txBody>
                  <a:bodyPr wrap="none" lIns="91440" tIns="45720" rIns="91440" bIns="45720">
                    <a:spAutoFit/>
                  </a:bodyPr>
                  <a:lstStyle/>
                  <a:p>
                    <a:pPr algn="ctr"/>
                    <a:r>
                      <a:rPr lang="en-US" sz="3600" b="1" cap="none" spc="0" dirty="0" smtClean="0">
                        <a:ln w="1905"/>
                        <a:gradFill>
                          <a:gsLst>
                            <a:gs pos="0">
                              <a:schemeClr val="accent6">
                                <a:shade val="20000"/>
                                <a:satMod val="200000"/>
                              </a:schemeClr>
                            </a:gs>
                            <a:gs pos="78000">
                              <a:schemeClr val="accent6">
                                <a:tint val="90000"/>
                                <a:shade val="89000"/>
                                <a:satMod val="220000"/>
                              </a:schemeClr>
                            </a:gs>
                            <a:gs pos="100000">
                              <a:schemeClr val="accent6">
                                <a:tint val="12000"/>
                                <a:satMod val="255000"/>
                              </a:schemeClr>
                            </a:gs>
                          </a:gsLst>
                          <a:lin ang="5400000"/>
                        </a:gradFill>
                        <a:effectLst>
                          <a:innerShdw blurRad="69850" dist="43180" dir="5400000">
                            <a:srgbClr val="000000">
                              <a:alpha val="65000"/>
                            </a:srgbClr>
                          </a:innerShdw>
                        </a:effectLst>
                      </a:rPr>
                      <a:t>2</a:t>
                    </a:r>
                    <a:endParaRPr lang="en-US" sz="3600" b="1" cap="none" spc="0" dirty="0">
                      <a:ln w="1905"/>
                      <a:gradFill>
                        <a:gsLst>
                          <a:gs pos="0">
                            <a:schemeClr val="accent6">
                              <a:shade val="20000"/>
                              <a:satMod val="200000"/>
                            </a:schemeClr>
                          </a:gs>
                          <a:gs pos="78000">
                            <a:schemeClr val="accent6">
                              <a:tint val="90000"/>
                              <a:shade val="89000"/>
                              <a:satMod val="220000"/>
                            </a:schemeClr>
                          </a:gs>
                          <a:gs pos="100000">
                            <a:schemeClr val="accent6">
                              <a:tint val="12000"/>
                              <a:satMod val="255000"/>
                            </a:schemeClr>
                          </a:gs>
                        </a:gsLst>
                        <a:lin ang="5400000"/>
                      </a:gradFill>
                      <a:effectLst>
                        <a:innerShdw blurRad="69850" dist="43180" dir="5400000">
                          <a:srgbClr val="000000">
                            <a:alpha val="65000"/>
                          </a:srgbClr>
                        </a:innerShdw>
                      </a:effectLst>
                    </a:endParaRPr>
                  </a:p>
                </p:txBody>
              </p:sp>
            </p:grpSp>
            <p:pic>
              <p:nvPicPr>
                <p:cNvPr id="8" name="Picture 3" descr="C:\Users\Public\Pictures\Sample Pictures\hình nốt nhạc.jpg"/>
                <p:cNvPicPr>
                  <a:picLocks noChangeAspect="1" noChangeArrowheads="1"/>
                </p:cNvPicPr>
                <p:nvPr/>
              </p:nvPicPr>
              <p:blipFill rotWithShape="1"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2311" t="14590" r="85363"/>
                <a:stretch>
                  <a:fillRect/>
                </a:stretch>
              </p:blipFill>
              <p:spPr bwMode="auto">
                <a:xfrm>
                  <a:off x="2331022" y="2000052"/>
                  <a:ext cx="353291" cy="774175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9" name="Picture 3" descr="C:\Users\Public\Pictures\Sample Pictures\hình nốt nhạc.jpg"/>
                <p:cNvPicPr>
                  <a:picLocks noChangeAspect="1" noChangeArrowheads="1"/>
                </p:cNvPicPr>
                <p:nvPr/>
              </p:nvPicPr>
              <p:blipFill rotWithShape="1"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3626" t="20012" r="72748"/>
                <a:stretch>
                  <a:fillRect/>
                </a:stretch>
              </p:blipFill>
              <p:spPr bwMode="auto">
                <a:xfrm>
                  <a:off x="2911758" y="2078240"/>
                  <a:ext cx="450476" cy="656005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10" name="Picture 3" descr="C:\Users\Public\Pictures\Sample Pictures\hình nốt nhạc.jpg"/>
                <p:cNvPicPr>
                  <a:picLocks noChangeAspect="1" noChangeArrowheads="1"/>
                </p:cNvPicPr>
                <p:nvPr/>
              </p:nvPicPr>
              <p:blipFill rotWithShape="1"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3626" t="20012" r="72748"/>
                <a:stretch>
                  <a:fillRect/>
                </a:stretch>
              </p:blipFill>
              <p:spPr bwMode="auto">
                <a:xfrm>
                  <a:off x="5129639" y="2078240"/>
                  <a:ext cx="450476" cy="71105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12" name="Picture 3" descr="C:\Users\Public\Pictures\Sample Pictures\hình nốt nhạc.jpg"/>
                <p:cNvPicPr>
                  <a:picLocks noChangeAspect="1" noChangeArrowheads="1"/>
                </p:cNvPicPr>
                <p:nvPr/>
              </p:nvPicPr>
              <p:blipFill rotWithShape="1"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3626" t="20012" r="72748"/>
                <a:stretch>
                  <a:fillRect/>
                </a:stretch>
              </p:blipFill>
              <p:spPr bwMode="auto">
                <a:xfrm>
                  <a:off x="6811480" y="2067381"/>
                  <a:ext cx="450476" cy="762000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13" name="Picture 3" descr="C:\Users\Public\Pictures\Sample Pictures\hình nốt nhạc.jpg"/>
                <p:cNvPicPr>
                  <a:picLocks noChangeAspect="1" noChangeArrowheads="1"/>
                </p:cNvPicPr>
                <p:nvPr/>
              </p:nvPicPr>
              <p:blipFill rotWithShape="1"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3626" t="20012" r="72748"/>
                <a:stretch>
                  <a:fillRect/>
                </a:stretch>
              </p:blipFill>
              <p:spPr bwMode="auto">
                <a:xfrm>
                  <a:off x="4723584" y="2103684"/>
                  <a:ext cx="450476" cy="705611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14" name="Picture 3" descr="C:\Users\Public\Pictures\Sample Pictures\hình nốt nhạc.jpg"/>
                <p:cNvPicPr>
                  <a:picLocks noChangeAspect="1" noChangeArrowheads="1"/>
                </p:cNvPicPr>
                <p:nvPr/>
              </p:nvPicPr>
              <p:blipFill rotWithShape="1"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3626" t="20012" r="72748"/>
                <a:stretch>
                  <a:fillRect/>
                </a:stretch>
              </p:blipFill>
              <p:spPr bwMode="auto">
                <a:xfrm>
                  <a:off x="6110709" y="2078424"/>
                  <a:ext cx="450476" cy="78725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15" name="Picture 3" descr="C:\Users\Public\Pictures\Sample Pictures\hình nốt nhạc.jpg"/>
                <p:cNvPicPr>
                  <a:picLocks noChangeAspect="1" noChangeArrowheads="1"/>
                </p:cNvPicPr>
                <p:nvPr/>
              </p:nvPicPr>
              <p:blipFill rotWithShape="1"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3626" t="20012" r="72748"/>
                <a:stretch>
                  <a:fillRect/>
                </a:stretch>
              </p:blipFill>
              <p:spPr bwMode="auto">
                <a:xfrm>
                  <a:off x="5667793" y="2062800"/>
                  <a:ext cx="450476" cy="762000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18" name="Picture 3" descr="C:\Users\Public\Pictures\Sample Pictures\hình nốt nhạc.jpg"/>
                <p:cNvPicPr>
                  <a:picLocks noChangeAspect="1" noChangeArrowheads="1"/>
                </p:cNvPicPr>
                <p:nvPr/>
              </p:nvPicPr>
              <p:blipFill rotWithShape="1"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3626" t="20012" r="72748"/>
                <a:stretch>
                  <a:fillRect/>
                </a:stretch>
              </p:blipFill>
              <p:spPr bwMode="auto">
                <a:xfrm>
                  <a:off x="7237323" y="2086252"/>
                  <a:ext cx="450476" cy="729961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22" name="Picture 2" descr="C:\Users\Public\Pictures\Sample Pictures\Hình nốt.gif"/>
                <p:cNvPicPr>
                  <a:picLocks noChangeAspect="1" noChangeArrowheads="1"/>
                </p:cNvPicPr>
                <p:nvPr/>
              </p:nvPicPr>
              <p:blipFill rotWithShape="1">
                <a:blip r:embed="rId1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4427" t="20593" r="50000" b="9838"/>
                <a:stretch>
                  <a:fillRect/>
                </a:stretch>
              </p:blipFill>
              <p:spPr bwMode="auto">
                <a:xfrm>
                  <a:off x="7592520" y="2086252"/>
                  <a:ext cx="295885" cy="723234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23" name="Picture 2" descr="C:\Users\Public\Pictures\Sample Pictures\Hình nốt.gif"/>
                <p:cNvPicPr>
                  <a:picLocks noChangeAspect="1" noChangeArrowheads="1"/>
                </p:cNvPicPr>
                <p:nvPr/>
              </p:nvPicPr>
              <p:blipFill rotWithShape="1">
                <a:blip r:embed="rId1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4427" t="20593" r="50000" b="9838"/>
                <a:stretch>
                  <a:fillRect/>
                </a:stretch>
              </p:blipFill>
              <p:spPr bwMode="auto">
                <a:xfrm>
                  <a:off x="6479904" y="2131406"/>
                  <a:ext cx="383205" cy="697975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24" name="Picture 2" descr="C:\Users\Public\Pictures\Sample Pictures\Hình nốt.gif"/>
                <p:cNvPicPr>
                  <a:picLocks noChangeAspect="1" noChangeArrowheads="1"/>
                </p:cNvPicPr>
                <p:nvPr/>
              </p:nvPicPr>
              <p:blipFill rotWithShape="1">
                <a:blip r:embed="rId1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4427" t="20593" r="50000" b="9838"/>
                <a:stretch>
                  <a:fillRect/>
                </a:stretch>
              </p:blipFill>
              <p:spPr bwMode="auto">
                <a:xfrm>
                  <a:off x="5474537" y="2111056"/>
                  <a:ext cx="260830" cy="68035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25" name="Picture 2" descr="C:\Users\Public\Pictures\Sample Pictures\Hình nốt.gif"/>
                <p:cNvPicPr>
                  <a:picLocks noChangeAspect="1" noChangeArrowheads="1"/>
                </p:cNvPicPr>
                <p:nvPr/>
              </p:nvPicPr>
              <p:blipFill rotWithShape="1">
                <a:blip r:embed="rId1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4427" t="20593" r="50000" b="9838"/>
                <a:stretch>
                  <a:fillRect/>
                </a:stretch>
              </p:blipFill>
              <p:spPr bwMode="auto">
                <a:xfrm>
                  <a:off x="4460564" y="2111315"/>
                  <a:ext cx="289150" cy="75521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26" name="Picture 2" descr="C:\Users\Public\Pictures\Sample Pictures\Hình nốt.gif"/>
                <p:cNvPicPr>
                  <a:picLocks noChangeAspect="1" noChangeArrowheads="1"/>
                </p:cNvPicPr>
                <p:nvPr/>
              </p:nvPicPr>
              <p:blipFill rotWithShape="1">
                <a:blip r:embed="rId1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4427" t="20593" r="50000" b="9838"/>
                <a:stretch>
                  <a:fillRect/>
                </a:stretch>
              </p:blipFill>
              <p:spPr bwMode="auto">
                <a:xfrm>
                  <a:off x="2687608" y="2103684"/>
                  <a:ext cx="277090" cy="729961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</p:grpSp>
        <p:pic>
          <p:nvPicPr>
            <p:cNvPr id="50" name="Picture 3" descr="C:\Users\Public\Pictures\Sample Pictures\hình nốt nhạc.jp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11" t="14590" r="85363"/>
            <a:stretch>
              <a:fillRect/>
            </a:stretch>
          </p:blipFill>
          <p:spPr bwMode="auto">
            <a:xfrm>
              <a:off x="7734701" y="1887439"/>
              <a:ext cx="350067" cy="7741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52" name="Picture 51" descr="C:\Users\Public\Pictures\Sample Pictures\2544641_k37s8g6_l.pn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708" r="-1"/>
          <a:stretch>
            <a:fillRect/>
          </a:stretch>
        </p:blipFill>
        <p:spPr bwMode="auto">
          <a:xfrm>
            <a:off x="-137795" y="1"/>
            <a:ext cx="1784788" cy="1524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3" name="Picture 52" descr="C:\Users\Public\Pictures\Sample Pictures\2544641_k37s8g6_l.pn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708" r="-1"/>
          <a:stretch>
            <a:fillRect/>
          </a:stretch>
        </p:blipFill>
        <p:spPr bwMode="auto">
          <a:xfrm rot="16200000">
            <a:off x="-212543" y="5173721"/>
            <a:ext cx="1934288" cy="1632388"/>
          </a:xfrm>
          <a:prstGeom prst="rect">
            <a:avLst/>
          </a:prstGeom>
          <a:noFill/>
          <a:ln>
            <a:noFill/>
          </a:ln>
        </p:spPr>
      </p:pic>
      <p:pic>
        <p:nvPicPr>
          <p:cNvPr id="54" name="Picture 53" descr="C:\Users\Public\Pictures\Sample Pictures\2544641_k37s8g6_l.png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708" r="-1"/>
          <a:stretch>
            <a:fillRect/>
          </a:stretch>
        </p:blipFill>
        <p:spPr bwMode="auto">
          <a:xfrm rot="5400000">
            <a:off x="10432913" y="-44586"/>
            <a:ext cx="1779848" cy="1613867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Picture 54" descr="C:\Users\Public\Pictures\Sample Pictures\2544641_k37s8g6_l.png"/>
          <p:cNvPicPr/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708" r="-1"/>
          <a:stretch>
            <a:fillRect/>
          </a:stretch>
        </p:blipFill>
        <p:spPr bwMode="auto">
          <a:xfrm rot="10800000">
            <a:off x="10515902" y="5020945"/>
            <a:ext cx="1690067" cy="1836985"/>
          </a:xfrm>
          <a:prstGeom prst="rect">
            <a:avLst/>
          </a:prstGeom>
          <a:noFill/>
          <a:ln>
            <a:noFill/>
          </a:ln>
        </p:spPr>
      </p:pic>
      <p:pic>
        <p:nvPicPr>
          <p:cNvPr id="34" name="Picture 3" descr="C:\Users\Public\Pictures\Sample Pictures\hình nốt nhạc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26" t="20012" r="72748"/>
          <a:stretch>
            <a:fillRect/>
          </a:stretch>
        </p:blipFill>
        <p:spPr bwMode="auto">
          <a:xfrm>
            <a:off x="2800488" y="2177015"/>
            <a:ext cx="493526" cy="6560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3" descr="C:\Users\Public\Pictures\Sample Pictures\hình nốt nhạc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26" t="20012" r="72748"/>
          <a:stretch>
            <a:fillRect/>
          </a:stretch>
        </p:blipFill>
        <p:spPr bwMode="auto">
          <a:xfrm>
            <a:off x="4862683" y="2164048"/>
            <a:ext cx="493526" cy="6560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3" descr="C:\Users\Public\Pictures\Sample Pictures\hình nốt nhạc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11" t="14590" r="85363"/>
          <a:stretch>
            <a:fillRect/>
          </a:stretch>
        </p:blipFill>
        <p:spPr bwMode="auto">
          <a:xfrm>
            <a:off x="5582883" y="2062401"/>
            <a:ext cx="387053" cy="774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2" descr="C:\Users\Public\Pictures\Sample Pictures\Hình nốt.gif"/>
          <p:cNvPicPr>
            <a:picLocks noChangeAspect="1" noChangeArrowheads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427" t="20593" r="50000" b="9838"/>
          <a:stretch>
            <a:fillRect/>
          </a:stretch>
        </p:blipFill>
        <p:spPr bwMode="auto">
          <a:xfrm>
            <a:off x="5211407" y="2175688"/>
            <a:ext cx="326725" cy="755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2" descr="C:\Users\Public\Pictures\Sample Pictures\Hình nốt.gif"/>
          <p:cNvPicPr>
            <a:picLocks noChangeAspect="1" noChangeArrowheads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427" t="20593" r="50000" b="9838"/>
          <a:stretch>
            <a:fillRect/>
          </a:stretch>
        </p:blipFill>
        <p:spPr bwMode="auto">
          <a:xfrm>
            <a:off x="3254153" y="2171843"/>
            <a:ext cx="326725" cy="755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759159" y="1000780"/>
            <a:ext cx="3662680" cy="70675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b="1" cap="none" spc="0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4000" b="1" u="sng" cap="none" spc="0" dirty="0" err="1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4000" b="1" u="sng" cap="none" spc="0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u="sng" cap="none" spc="0" dirty="0" err="1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4000" b="1" u="sng" cap="none" spc="0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u="sng" cap="none" spc="0" dirty="0" err="1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4000" b="1" u="sng" cap="none" spc="0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u="sng" cap="none" spc="0" dirty="0" err="1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tấu</a:t>
            </a:r>
            <a:r>
              <a:rPr lang="en-US" sz="4000" b="1" u="sng" cap="none" spc="0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4000" b="1" u="sng" cap="none" spc="0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1867947" y="2286000"/>
            <a:ext cx="8495253" cy="1188740"/>
            <a:chOff x="684565" y="3429000"/>
            <a:chExt cx="7577884" cy="1188740"/>
          </a:xfrm>
        </p:grpSpPr>
        <p:pic>
          <p:nvPicPr>
            <p:cNvPr id="4" name="Picture 2" descr="C:\Users\Public\Pictures\Sample Pictures\Hình nốt.gif"/>
            <p:cNvPicPr>
              <a:picLocks noChangeAspect="1" noChangeArrowheads="1"/>
            </p:cNvPicPr>
            <p:nvPr/>
          </p:nvPicPr>
          <p:blipFill rotWithShape="1">
            <a:blip r:embed="rId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427" t="20593" r="50000" b="9838"/>
            <a:stretch>
              <a:fillRect/>
            </a:stretch>
          </p:blipFill>
          <p:spPr bwMode="auto">
            <a:xfrm>
              <a:off x="8077200" y="3657600"/>
              <a:ext cx="185249" cy="79228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" name="Picture 3" descr="C:\Users\Public\Pictures\Sample Pictures\hình nốt nhạc.jp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8781" t="20053" r="58183" b="9463"/>
            <a:stretch>
              <a:fillRect/>
            </a:stretch>
          </p:blipFill>
          <p:spPr bwMode="auto">
            <a:xfrm>
              <a:off x="6472154" y="3618615"/>
              <a:ext cx="503803" cy="7620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Picture 3" descr="C:\Users\Public\Pictures\Sample Pictures\hình nốt nhạc.jp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626" t="20012" r="72748"/>
            <a:stretch>
              <a:fillRect/>
            </a:stretch>
          </p:blipFill>
          <p:spPr bwMode="auto">
            <a:xfrm>
              <a:off x="4199912" y="3632470"/>
              <a:ext cx="523313" cy="8382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" name="Picture 3" descr="C:\Users\Public\Pictures\Sample Pictures\hình nốt nhạc.jp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626" t="20012" r="72748"/>
            <a:stretch>
              <a:fillRect/>
            </a:stretch>
          </p:blipFill>
          <p:spPr bwMode="auto">
            <a:xfrm>
              <a:off x="2438400" y="3657600"/>
              <a:ext cx="595051" cy="7620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" name="Picture 3" descr="C:\Users\Public\Pictures\Sample Pictures\hình nốt nhạc.jp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11" t="14590" r="85363"/>
            <a:stretch>
              <a:fillRect/>
            </a:stretch>
          </p:blipFill>
          <p:spPr bwMode="auto">
            <a:xfrm>
              <a:off x="7412949" y="3578185"/>
              <a:ext cx="435651" cy="87170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9" name="Group 8"/>
            <p:cNvGrpSpPr/>
            <p:nvPr/>
          </p:nvGrpSpPr>
          <p:grpSpPr>
            <a:xfrm>
              <a:off x="684565" y="3429000"/>
              <a:ext cx="372202" cy="1188740"/>
              <a:chOff x="994999" y="1894820"/>
              <a:chExt cx="372202" cy="1188740"/>
            </a:xfrm>
          </p:grpSpPr>
          <p:sp>
            <p:nvSpPr>
              <p:cNvPr id="21" name="Rectangle 20"/>
              <p:cNvSpPr/>
              <p:nvPr/>
            </p:nvSpPr>
            <p:spPr>
              <a:xfrm>
                <a:off x="994999" y="2438400"/>
                <a:ext cx="369878" cy="64516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3600" b="1" dirty="0">
                    <a:ln w="1905"/>
                    <a:gradFill>
                      <a:gsLst>
                        <a:gs pos="0">
                          <a:schemeClr val="accent6">
                            <a:shade val="20000"/>
                            <a:satMod val="200000"/>
                          </a:schemeClr>
                        </a:gs>
                        <a:gs pos="78000">
                          <a:schemeClr val="accent6">
                            <a:tint val="90000"/>
                            <a:shade val="89000"/>
                            <a:satMod val="220000"/>
                          </a:schemeClr>
                        </a:gs>
                        <a:gs pos="100000">
                          <a:schemeClr val="accent6">
                            <a:tint val="12000"/>
                            <a:satMod val="255000"/>
                          </a:schemeClr>
                        </a:gs>
                      </a:gsLst>
                      <a:lin ang="5400000"/>
                    </a:gradFill>
                    <a:effectLst>
                      <a:innerShdw blurRad="69850" dist="43180" dir="5400000">
                        <a:srgbClr val="000000">
                          <a:alpha val="65000"/>
                        </a:srgbClr>
                      </a:innerShdw>
                    </a:effectLst>
                  </a:rPr>
                  <a:t>4</a:t>
                </a:r>
                <a:endParaRPr lang="en-US" sz="3600" b="1" cap="none" spc="0" dirty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</a:endParaRPr>
              </a:p>
            </p:txBody>
          </p:sp>
          <p:sp>
            <p:nvSpPr>
              <p:cNvPr id="22" name="Rectangle 21"/>
              <p:cNvSpPr/>
              <p:nvPr/>
            </p:nvSpPr>
            <p:spPr>
              <a:xfrm>
                <a:off x="997323" y="1894820"/>
                <a:ext cx="369878" cy="64516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3600" b="1" cap="none" spc="0" dirty="0" smtClean="0">
                    <a:ln w="1905"/>
                    <a:gradFill>
                      <a:gsLst>
                        <a:gs pos="0">
                          <a:schemeClr val="accent6">
                            <a:shade val="20000"/>
                            <a:satMod val="200000"/>
                          </a:schemeClr>
                        </a:gs>
                        <a:gs pos="78000">
                          <a:schemeClr val="accent6">
                            <a:tint val="90000"/>
                            <a:shade val="89000"/>
                            <a:satMod val="220000"/>
                          </a:schemeClr>
                        </a:gs>
                        <a:gs pos="100000">
                          <a:schemeClr val="accent6">
                            <a:tint val="12000"/>
                            <a:satMod val="255000"/>
                          </a:schemeClr>
                        </a:gs>
                      </a:gsLst>
                      <a:lin ang="5400000"/>
                    </a:gradFill>
                    <a:effectLst>
                      <a:innerShdw blurRad="69850" dist="43180" dir="5400000">
                        <a:srgbClr val="000000">
                          <a:alpha val="65000"/>
                        </a:srgbClr>
                      </a:innerShdw>
                    </a:effectLst>
                  </a:rPr>
                  <a:t>2</a:t>
                </a:r>
                <a:endParaRPr lang="en-US" sz="3600" b="1" cap="none" spc="0" dirty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</a:endParaRPr>
              </a:p>
            </p:txBody>
          </p:sp>
        </p:grpSp>
        <p:pic>
          <p:nvPicPr>
            <p:cNvPr id="10" name="Picture 3" descr="C:\Users\Public\Pictures\Sample Pictures\hình nốt nhạc.jp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8781" t="20053" r="58183" b="9463"/>
            <a:stretch>
              <a:fillRect/>
            </a:stretch>
          </p:blipFill>
          <p:spPr bwMode="auto">
            <a:xfrm>
              <a:off x="1313459" y="3598967"/>
              <a:ext cx="503803" cy="7620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Picture 3" descr="C:\Users\Public\Pictures\Sample Pictures\hình nốt nhạc.jp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8781" t="20053" r="58183" b="9463"/>
            <a:stretch>
              <a:fillRect/>
            </a:stretch>
          </p:blipFill>
          <p:spPr bwMode="auto">
            <a:xfrm>
              <a:off x="1887581" y="3598967"/>
              <a:ext cx="503803" cy="7620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" name="Picture 2" descr="C:\Users\Public\Pictures\Sample Pictures\Hình nốt.gif"/>
            <p:cNvPicPr>
              <a:picLocks noChangeAspect="1" noChangeArrowheads="1"/>
            </p:cNvPicPr>
            <p:nvPr/>
          </p:nvPicPr>
          <p:blipFill rotWithShape="1">
            <a:blip r:embed="rId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427" t="20593" r="50000" b="9838"/>
            <a:stretch>
              <a:fillRect/>
            </a:stretch>
          </p:blipFill>
          <p:spPr bwMode="auto">
            <a:xfrm>
              <a:off x="7974904" y="3657600"/>
              <a:ext cx="156453" cy="81307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3" name="Picture 2" descr="C:\Users\Public\Pictures\Sample Pictures\Hình nốt.gif"/>
            <p:cNvPicPr>
              <a:picLocks noChangeAspect="1" noChangeArrowheads="1"/>
            </p:cNvPicPr>
            <p:nvPr/>
          </p:nvPicPr>
          <p:blipFill rotWithShape="1">
            <a:blip r:embed="rId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427" t="20593" r="50000" b="9838"/>
            <a:stretch>
              <a:fillRect/>
            </a:stretch>
          </p:blipFill>
          <p:spPr bwMode="auto">
            <a:xfrm>
              <a:off x="6999463" y="3650930"/>
              <a:ext cx="413117" cy="76867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Picture 2" descr="C:\Users\Public\Pictures\Sample Pictures\Hình nốt.gif"/>
            <p:cNvPicPr>
              <a:picLocks noChangeAspect="1" noChangeArrowheads="1"/>
            </p:cNvPicPr>
            <p:nvPr/>
          </p:nvPicPr>
          <p:blipFill rotWithShape="1">
            <a:blip r:embed="rId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427" t="20593" r="50000" b="9838"/>
            <a:stretch>
              <a:fillRect/>
            </a:stretch>
          </p:blipFill>
          <p:spPr bwMode="auto">
            <a:xfrm>
              <a:off x="4572000" y="3632470"/>
              <a:ext cx="413117" cy="8382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5" name="Picture 2" descr="C:\Users\Public\Pictures\Sample Pictures\Hình nốt.gif"/>
            <p:cNvPicPr>
              <a:picLocks noChangeAspect="1" noChangeArrowheads="1"/>
            </p:cNvPicPr>
            <p:nvPr/>
          </p:nvPicPr>
          <p:blipFill rotWithShape="1">
            <a:blip r:embed="rId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427" t="20593" r="50000" b="9838"/>
            <a:stretch>
              <a:fillRect/>
            </a:stretch>
          </p:blipFill>
          <p:spPr bwMode="auto">
            <a:xfrm>
              <a:off x="2971800" y="3657600"/>
              <a:ext cx="413117" cy="7620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6" name="Picture 3" descr="C:\Users\Public\Pictures\Sample Pictures\hình nốt nhạc.jp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8781" t="20053" r="58183" b="9463"/>
            <a:stretch>
              <a:fillRect/>
            </a:stretch>
          </p:blipFill>
          <p:spPr bwMode="auto">
            <a:xfrm>
              <a:off x="5962591" y="3604761"/>
              <a:ext cx="503803" cy="7620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7" name="Picture 3" descr="C:\Users\Public\Pictures\Sample Pictures\hình nốt nhạc.jp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8781" t="20053" r="58183" b="9463"/>
            <a:stretch>
              <a:fillRect/>
            </a:stretch>
          </p:blipFill>
          <p:spPr bwMode="auto">
            <a:xfrm>
              <a:off x="5482518" y="3604761"/>
              <a:ext cx="503803" cy="7620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8" name="Picture 3" descr="C:\Users\Public\Pictures\Sample Pictures\hình nốt nhạc.jp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8781" t="20053" r="58183" b="9463"/>
            <a:stretch>
              <a:fillRect/>
            </a:stretch>
          </p:blipFill>
          <p:spPr bwMode="auto">
            <a:xfrm>
              <a:off x="4982754" y="3598967"/>
              <a:ext cx="503803" cy="7620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9" name="Picture 3" descr="C:\Users\Public\Pictures\Sample Pictures\hình nốt nhạc.jp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8781" t="20053" r="58183" b="9463"/>
            <a:stretch>
              <a:fillRect/>
            </a:stretch>
          </p:blipFill>
          <p:spPr bwMode="auto">
            <a:xfrm>
              <a:off x="3757929" y="3598967"/>
              <a:ext cx="503803" cy="7620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" name="Picture 3" descr="C:\Users\Public\Pictures\Sample Pictures\hình nốt nhạc.jp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8781" t="20053" r="58183" b="9463"/>
            <a:stretch>
              <a:fillRect/>
            </a:stretch>
          </p:blipFill>
          <p:spPr bwMode="auto">
            <a:xfrm>
              <a:off x="3295271" y="3598967"/>
              <a:ext cx="503803" cy="7620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3" name="Rectangle 22"/>
          <p:cNvSpPr/>
          <p:nvPr/>
        </p:nvSpPr>
        <p:spPr>
          <a:xfrm>
            <a:off x="2469139" y="4069080"/>
            <a:ext cx="7894062" cy="70675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2800" b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8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 </a:t>
            </a:r>
            <a:r>
              <a:rPr lang="en-US" sz="4000" b="1" dirty="0" smtClean="0">
                <a:ln w="1905"/>
                <a:solidFill>
                  <a:srgbClr val="92D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x   </a:t>
            </a:r>
            <a:r>
              <a:rPr lang="en-US" sz="4000" b="1" dirty="0" err="1" smtClean="0">
                <a:ln w="1905"/>
                <a:solidFill>
                  <a:srgbClr val="92D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x</a:t>
            </a:r>
            <a:r>
              <a:rPr lang="en-US" sz="4000" b="1" dirty="0" smtClean="0">
                <a:ln w="1905"/>
                <a:solidFill>
                  <a:srgbClr val="92D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  </a:t>
            </a:r>
            <a:r>
              <a:rPr lang="en-US" sz="4000" b="1" dirty="0" err="1" smtClean="0">
                <a:ln w="1905"/>
                <a:solidFill>
                  <a:srgbClr val="92D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x</a:t>
            </a:r>
            <a:r>
              <a:rPr lang="en-US" sz="4000" b="1" dirty="0" smtClean="0">
                <a:ln w="1905"/>
                <a:solidFill>
                  <a:srgbClr val="92D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      </a:t>
            </a:r>
            <a:r>
              <a:rPr lang="en-US" sz="4000" b="1" dirty="0" err="1" smtClean="0">
                <a:ln w="1905"/>
                <a:solidFill>
                  <a:srgbClr val="92D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x</a:t>
            </a:r>
            <a:r>
              <a:rPr lang="en-US" sz="4000" b="1" dirty="0" smtClean="0">
                <a:ln w="1905"/>
                <a:solidFill>
                  <a:srgbClr val="92D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 </a:t>
            </a:r>
            <a:r>
              <a:rPr lang="en-US" sz="4000" b="1" dirty="0" err="1" smtClean="0">
                <a:ln w="1905"/>
                <a:solidFill>
                  <a:srgbClr val="92D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x</a:t>
            </a:r>
            <a:r>
              <a:rPr lang="en-US" sz="4000" b="1" dirty="0" smtClean="0">
                <a:ln w="1905"/>
                <a:solidFill>
                  <a:srgbClr val="92D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 </a:t>
            </a:r>
            <a:r>
              <a:rPr lang="en-US" sz="4000" b="1" dirty="0" err="1" smtClean="0">
                <a:ln w="1905"/>
                <a:solidFill>
                  <a:srgbClr val="92D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x</a:t>
            </a:r>
            <a:r>
              <a:rPr lang="en-US" sz="4000" b="1" dirty="0" smtClean="0">
                <a:ln w="1905"/>
                <a:solidFill>
                  <a:srgbClr val="92D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     </a:t>
            </a:r>
            <a:r>
              <a:rPr lang="en-US" sz="4000" b="1" dirty="0" err="1" smtClean="0">
                <a:ln w="1905"/>
                <a:solidFill>
                  <a:srgbClr val="92D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x</a:t>
            </a:r>
            <a:r>
              <a:rPr lang="en-US" sz="4000" b="1" dirty="0" smtClean="0">
                <a:ln w="1905"/>
                <a:solidFill>
                  <a:srgbClr val="92D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  </a:t>
            </a:r>
            <a:r>
              <a:rPr lang="en-US" sz="4000" b="1" dirty="0" err="1" smtClean="0">
                <a:ln w="1905"/>
                <a:solidFill>
                  <a:srgbClr val="92D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x</a:t>
            </a:r>
            <a:r>
              <a:rPr lang="en-US" sz="4000" b="1" dirty="0" smtClean="0">
                <a:ln w="1905"/>
                <a:solidFill>
                  <a:srgbClr val="92D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  </a:t>
            </a:r>
            <a:r>
              <a:rPr lang="en-US" sz="4000" b="1" dirty="0" err="1" smtClean="0">
                <a:ln w="1905"/>
                <a:solidFill>
                  <a:srgbClr val="92D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x</a:t>
            </a:r>
            <a:r>
              <a:rPr lang="en-US" sz="4000" b="1" dirty="0" smtClean="0">
                <a:ln w="1905"/>
                <a:solidFill>
                  <a:srgbClr val="92D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  </a:t>
            </a:r>
            <a:r>
              <a:rPr lang="en-US" sz="4000" b="1" dirty="0" err="1" smtClean="0">
                <a:ln w="1905"/>
                <a:solidFill>
                  <a:srgbClr val="92D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x</a:t>
            </a:r>
            <a:r>
              <a:rPr lang="en-US" sz="4000" b="1" dirty="0" smtClean="0">
                <a:ln w="1905"/>
                <a:solidFill>
                  <a:srgbClr val="92D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     </a:t>
            </a:r>
            <a:r>
              <a:rPr lang="en-US" sz="4000" b="1" dirty="0" err="1" smtClean="0">
                <a:ln w="1905"/>
                <a:solidFill>
                  <a:srgbClr val="92D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x</a:t>
            </a:r>
            <a:endParaRPr lang="en-US" sz="2800" b="1" cap="none" spc="0" dirty="0">
              <a:ln w="1905"/>
              <a:solidFill>
                <a:srgbClr val="92D05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2469138" y="3576935"/>
            <a:ext cx="7686387" cy="4603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4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Đơn</a:t>
            </a:r>
            <a:r>
              <a:rPr lang="en-US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 </a:t>
            </a:r>
            <a:r>
              <a:rPr lang="en-US" sz="24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đơn</a:t>
            </a:r>
            <a:r>
              <a:rPr lang="en-US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4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đen</a:t>
            </a:r>
            <a:r>
              <a:rPr lang="en-US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     </a:t>
            </a:r>
            <a:r>
              <a:rPr lang="en-US" sz="24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đơn</a:t>
            </a:r>
            <a:r>
              <a:rPr lang="en-US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4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đơn</a:t>
            </a:r>
            <a:r>
              <a:rPr lang="en-US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4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đen</a:t>
            </a:r>
            <a:r>
              <a:rPr lang="en-US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  </a:t>
            </a:r>
            <a:r>
              <a:rPr lang="en-US" sz="24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đơn</a:t>
            </a:r>
            <a:r>
              <a:rPr lang="en-US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4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đơn</a:t>
            </a:r>
            <a:r>
              <a:rPr lang="en-US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4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đơn</a:t>
            </a:r>
            <a:r>
              <a:rPr lang="en-US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4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đơn</a:t>
            </a:r>
            <a:r>
              <a:rPr lang="en-US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   </a:t>
            </a:r>
            <a:r>
              <a:rPr lang="en-US" sz="24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trắng</a:t>
            </a:r>
            <a:endParaRPr lang="en-US" sz="2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grpSp>
        <p:nvGrpSpPr>
          <p:cNvPr id="25" name="Group 24"/>
          <p:cNvGrpSpPr/>
          <p:nvPr/>
        </p:nvGrpSpPr>
        <p:grpSpPr>
          <a:xfrm>
            <a:off x="0" y="316"/>
            <a:ext cx="2183394" cy="2243139"/>
            <a:chOff x="40066" y="61911"/>
            <a:chExt cx="2183394" cy="2243139"/>
          </a:xfrm>
        </p:grpSpPr>
        <p:pic>
          <p:nvPicPr>
            <p:cNvPr id="26" name="Picture 25" descr="C:\Users\Public\Pictures\Sample Pictures\878031oq6iuoirb6.gif"/>
            <p:cNvPicPr/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76200" y="76200"/>
              <a:ext cx="752475" cy="22288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7" name="Picture 26" descr="C:\Users\Public\Pictures\Sample Pictures\878031oq6iuoirb6.gif"/>
            <p:cNvPicPr/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 rot="16200000">
              <a:off x="755525" y="-653548"/>
              <a:ext cx="752475" cy="2183394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8" name="Group 27"/>
          <p:cNvGrpSpPr/>
          <p:nvPr/>
        </p:nvGrpSpPr>
        <p:grpSpPr>
          <a:xfrm rot="5400000">
            <a:off x="9990931" y="-70327"/>
            <a:ext cx="2116138" cy="2286001"/>
            <a:chOff x="40066" y="61911"/>
            <a:chExt cx="2116138" cy="2286001"/>
          </a:xfrm>
        </p:grpSpPr>
        <p:pic>
          <p:nvPicPr>
            <p:cNvPr id="29" name="Picture 28" descr="C:\Users\Public\Pictures\Sample Pictures\878031oq6iuoirb6.gif"/>
            <p:cNvPicPr/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76201" y="138112"/>
              <a:ext cx="752475" cy="22098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0" name="Picture 29" descr="C:\Users\Public\Pictures\Sample Pictures\878031oq6iuoirb6.gif"/>
            <p:cNvPicPr/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 rot="16200000">
              <a:off x="721897" y="-619920"/>
              <a:ext cx="752475" cy="2116138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0" cy="69573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9" name="Rectangle 38"/>
          <p:cNvSpPr/>
          <p:nvPr/>
        </p:nvSpPr>
        <p:spPr>
          <a:xfrm>
            <a:off x="2984050" y="3567081"/>
            <a:ext cx="5331460" cy="70675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p>
            <a:pPr algn="ctr"/>
            <a:r>
              <a:rPr lang="en-US" sz="4000" b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Đặt </a:t>
            </a:r>
            <a:r>
              <a:rPr lang="en-US" sz="4000" b="1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40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40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40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4000" b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tấu</a:t>
            </a:r>
            <a:endParaRPr lang="en-US" sz="4000" b="1" dirty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animBg="1"/>
      <p:bldP spid="39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GB" altLang="en-US"/>
          </a:p>
        </p:txBody>
      </p:sp>
      <p:pic>
        <p:nvPicPr>
          <p:cNvPr id="4" name="Content Placeholder 3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635" y="0"/>
            <a:ext cx="12191365" cy="6857365"/>
          </a:xfrm>
          <a:prstGeom prst="rect">
            <a:avLst/>
          </a:prstGeom>
        </p:spPr>
      </p:pic>
      <p:sp>
        <p:nvSpPr>
          <p:cNvPr id="5" name="TextBox 3"/>
          <p:cNvSpPr txBox="1"/>
          <p:nvPr/>
        </p:nvSpPr>
        <p:spPr>
          <a:xfrm>
            <a:off x="2833172" y="998726"/>
            <a:ext cx="6192688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sz="280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 hãy cho biết giai điệu sau đây là của bài hát nào đã học?</a:t>
            </a:r>
            <a:endParaRPr lang="en-US" sz="280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C1+2+3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896641" y="-108054"/>
            <a:ext cx="609600" cy="609600"/>
          </a:xfrm>
          <a:prstGeom prst="rect">
            <a:avLst/>
          </a:prstGeom>
        </p:spPr>
      </p:pic>
      <p:sp>
        <p:nvSpPr>
          <p:cNvPr id="8" name="Rectangles 7"/>
          <p:cNvSpPr/>
          <p:nvPr/>
        </p:nvSpPr>
        <p:spPr>
          <a:xfrm>
            <a:off x="2833370" y="2829560"/>
            <a:ext cx="6525260" cy="953135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spAutoFit/>
          </a:bodyPr>
          <a:p>
            <a:pPr algn="ctr"/>
            <a:r>
              <a:rPr lang="en-US" altLang="en-GB" sz="2800" b="1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Giai điệu của bài hát “ Bạn ơi lắng nghe ”</a:t>
            </a:r>
            <a:endParaRPr lang="en-US" altLang="en-GB" sz="2800" b="1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altLang="en-GB" sz="2800" b="1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Dân ca Ba-Na</a:t>
            </a:r>
            <a:endParaRPr lang="en-US" altLang="en-GB" sz="2800" b="1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1637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5" grpId="0"/>
      <p:bldP spid="5" grpId="1"/>
      <p:bldP spid="8" grpId="0"/>
      <p:bldP spid="8" grpId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" name="Group 47"/>
          <p:cNvGrpSpPr/>
          <p:nvPr/>
        </p:nvGrpSpPr>
        <p:grpSpPr>
          <a:xfrm>
            <a:off x="1801760" y="1967167"/>
            <a:ext cx="8851626" cy="1141829"/>
            <a:chOff x="696041" y="1752600"/>
            <a:chExt cx="7762159" cy="1141829"/>
          </a:xfrm>
        </p:grpSpPr>
        <p:grpSp>
          <p:nvGrpSpPr>
            <p:cNvPr id="46" name="Group 45"/>
            <p:cNvGrpSpPr/>
            <p:nvPr/>
          </p:nvGrpSpPr>
          <p:grpSpPr>
            <a:xfrm>
              <a:off x="696041" y="1752600"/>
              <a:ext cx="7762159" cy="1141829"/>
              <a:chOff x="559033" y="1905000"/>
              <a:chExt cx="7762159" cy="1141829"/>
            </a:xfrm>
          </p:grpSpPr>
          <p:pic>
            <p:nvPicPr>
              <p:cNvPr id="20" name="Picture 2" descr="C:\Users\Public\Pictures\Sample Pictures\Hình nốt.gif"/>
              <p:cNvPicPr>
                <a:picLocks noChangeAspect="1" noChangeArrowheads="1"/>
              </p:cNvPicPr>
              <p:nvPr/>
            </p:nvPicPr>
            <p:blipFill rotWithShape="1">
              <a:blip r:embed="rId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4427" t="20593" r="50000" b="9838"/>
              <a:stretch>
                <a:fillRect/>
              </a:stretch>
            </p:blipFill>
            <p:spPr bwMode="auto">
              <a:xfrm>
                <a:off x="7876307" y="2071128"/>
                <a:ext cx="306189" cy="86168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1" name="Picture 2" descr="C:\Users\Public\Pictures\Sample Pictures\Hình nốt.gif"/>
              <p:cNvPicPr>
                <a:picLocks noChangeAspect="1" noChangeArrowheads="1"/>
              </p:cNvPicPr>
              <p:nvPr/>
            </p:nvPicPr>
            <p:blipFill rotWithShape="1">
              <a:blip r:embed="rId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4427" t="20593" r="50000" b="9838"/>
              <a:stretch>
                <a:fillRect/>
              </a:stretch>
            </p:blipFill>
            <p:spPr bwMode="auto">
              <a:xfrm>
                <a:off x="8066858" y="2057400"/>
                <a:ext cx="254334" cy="89300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grpSp>
            <p:nvGrpSpPr>
              <p:cNvPr id="30" name="Group 29"/>
              <p:cNvGrpSpPr/>
              <p:nvPr/>
            </p:nvGrpSpPr>
            <p:grpSpPr>
              <a:xfrm>
                <a:off x="559033" y="1905000"/>
                <a:ext cx="7075407" cy="1141829"/>
                <a:chOff x="747840" y="1875084"/>
                <a:chExt cx="7140565" cy="1141829"/>
              </a:xfrm>
            </p:grpSpPr>
            <p:pic>
              <p:nvPicPr>
                <p:cNvPr id="1027" name="Picture 3" descr="C:\Users\Public\Pictures\Sample Pictures\hình nốt nhạc.jpg"/>
                <p:cNvPicPr>
                  <a:picLocks noChangeAspect="1" noChangeArrowheads="1"/>
                </p:cNvPicPr>
                <p:nvPr/>
              </p:nvPicPr>
              <p:blipFill rotWithShape="1"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3626" t="20012" r="72748"/>
                <a:stretch>
                  <a:fillRect/>
                </a:stretch>
              </p:blipFill>
              <p:spPr bwMode="auto">
                <a:xfrm>
                  <a:off x="1185187" y="2093650"/>
                  <a:ext cx="450476" cy="656005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grpSp>
              <p:nvGrpSpPr>
                <p:cNvPr id="3" name="Group 2"/>
                <p:cNvGrpSpPr/>
                <p:nvPr/>
              </p:nvGrpSpPr>
              <p:grpSpPr>
                <a:xfrm>
                  <a:off x="747840" y="1875084"/>
                  <a:ext cx="369291" cy="1141829"/>
                  <a:chOff x="996455" y="1905000"/>
                  <a:chExt cx="369291" cy="1141829"/>
                </a:xfrm>
              </p:grpSpPr>
              <p:sp>
                <p:nvSpPr>
                  <p:cNvPr id="2" name="Rectangle 1"/>
                  <p:cNvSpPr/>
                  <p:nvPr/>
                </p:nvSpPr>
                <p:spPr>
                  <a:xfrm>
                    <a:off x="996455" y="2401669"/>
                    <a:ext cx="366967" cy="645160"/>
                  </a:xfrm>
                  <a:prstGeom prst="rect">
                    <a:avLst/>
                  </a:prstGeom>
                  <a:noFill/>
                </p:spPr>
                <p:txBody>
                  <a:bodyPr wrap="none" lIns="91440" tIns="45720" rIns="91440" bIns="45720">
                    <a:spAutoFit/>
                  </a:bodyPr>
                  <a:lstStyle/>
                  <a:p>
                    <a:pPr algn="ctr"/>
                    <a:r>
                      <a:rPr lang="en-US" sz="3600" b="1" dirty="0">
                        <a:ln w="1905"/>
                        <a:gradFill>
                          <a:gsLst>
                            <a:gs pos="0">
                              <a:schemeClr val="accent6">
                                <a:shade val="20000"/>
                                <a:satMod val="200000"/>
                              </a:schemeClr>
                            </a:gs>
                            <a:gs pos="78000">
                              <a:schemeClr val="accent6">
                                <a:tint val="90000"/>
                                <a:shade val="89000"/>
                                <a:satMod val="220000"/>
                              </a:schemeClr>
                            </a:gs>
                            <a:gs pos="100000">
                              <a:schemeClr val="accent6">
                                <a:tint val="12000"/>
                                <a:satMod val="255000"/>
                              </a:schemeClr>
                            </a:gs>
                          </a:gsLst>
                          <a:lin ang="5400000"/>
                        </a:gradFill>
                        <a:effectLst>
                          <a:innerShdw blurRad="69850" dist="43180" dir="5400000">
                            <a:srgbClr val="000000">
                              <a:alpha val="65000"/>
                            </a:srgbClr>
                          </a:innerShdw>
                        </a:effectLst>
                      </a:rPr>
                      <a:t>4</a:t>
                    </a:r>
                    <a:endParaRPr lang="en-US" sz="3600" b="1" cap="none" spc="0" dirty="0">
                      <a:ln w="1905"/>
                      <a:gradFill>
                        <a:gsLst>
                          <a:gs pos="0">
                            <a:schemeClr val="accent6">
                              <a:shade val="20000"/>
                              <a:satMod val="200000"/>
                            </a:schemeClr>
                          </a:gs>
                          <a:gs pos="78000">
                            <a:schemeClr val="accent6">
                              <a:tint val="90000"/>
                              <a:shade val="89000"/>
                              <a:satMod val="220000"/>
                            </a:schemeClr>
                          </a:gs>
                          <a:gs pos="100000">
                            <a:schemeClr val="accent6">
                              <a:tint val="12000"/>
                              <a:satMod val="255000"/>
                            </a:schemeClr>
                          </a:gs>
                        </a:gsLst>
                        <a:lin ang="5400000"/>
                      </a:gradFill>
                      <a:effectLst>
                        <a:innerShdw blurRad="69850" dist="43180" dir="5400000">
                          <a:srgbClr val="000000">
                            <a:alpha val="65000"/>
                          </a:srgbClr>
                        </a:innerShdw>
                      </a:effectLst>
                    </a:endParaRPr>
                  </a:p>
                </p:txBody>
              </p:sp>
              <p:sp>
                <p:nvSpPr>
                  <p:cNvPr id="5" name="Rectangle 4"/>
                  <p:cNvSpPr/>
                  <p:nvPr/>
                </p:nvSpPr>
                <p:spPr>
                  <a:xfrm>
                    <a:off x="998779" y="1905000"/>
                    <a:ext cx="366967" cy="645160"/>
                  </a:xfrm>
                  <a:prstGeom prst="rect">
                    <a:avLst/>
                  </a:prstGeom>
                  <a:noFill/>
                </p:spPr>
                <p:txBody>
                  <a:bodyPr wrap="none" lIns="91440" tIns="45720" rIns="91440" bIns="45720">
                    <a:spAutoFit/>
                  </a:bodyPr>
                  <a:lstStyle/>
                  <a:p>
                    <a:pPr algn="ctr"/>
                    <a:r>
                      <a:rPr lang="en-US" sz="3600" b="1" cap="none" spc="0" dirty="0" smtClean="0">
                        <a:ln w="1905"/>
                        <a:gradFill>
                          <a:gsLst>
                            <a:gs pos="0">
                              <a:schemeClr val="accent6">
                                <a:shade val="20000"/>
                                <a:satMod val="200000"/>
                              </a:schemeClr>
                            </a:gs>
                            <a:gs pos="78000">
                              <a:schemeClr val="accent6">
                                <a:tint val="90000"/>
                                <a:shade val="89000"/>
                                <a:satMod val="220000"/>
                              </a:schemeClr>
                            </a:gs>
                            <a:gs pos="100000">
                              <a:schemeClr val="accent6">
                                <a:tint val="12000"/>
                                <a:satMod val="255000"/>
                              </a:schemeClr>
                            </a:gs>
                          </a:gsLst>
                          <a:lin ang="5400000"/>
                        </a:gradFill>
                        <a:effectLst>
                          <a:innerShdw blurRad="69850" dist="43180" dir="5400000">
                            <a:srgbClr val="000000">
                              <a:alpha val="65000"/>
                            </a:srgbClr>
                          </a:innerShdw>
                        </a:effectLst>
                      </a:rPr>
                      <a:t>2</a:t>
                    </a:r>
                    <a:endParaRPr lang="en-US" sz="3600" b="1" cap="none" spc="0" dirty="0">
                      <a:ln w="1905"/>
                      <a:gradFill>
                        <a:gsLst>
                          <a:gs pos="0">
                            <a:schemeClr val="accent6">
                              <a:shade val="20000"/>
                              <a:satMod val="200000"/>
                            </a:schemeClr>
                          </a:gs>
                          <a:gs pos="78000">
                            <a:schemeClr val="accent6">
                              <a:tint val="90000"/>
                              <a:shade val="89000"/>
                              <a:satMod val="220000"/>
                            </a:schemeClr>
                          </a:gs>
                          <a:gs pos="100000">
                            <a:schemeClr val="accent6">
                              <a:tint val="12000"/>
                              <a:satMod val="255000"/>
                            </a:schemeClr>
                          </a:gs>
                        </a:gsLst>
                        <a:lin ang="5400000"/>
                      </a:gradFill>
                      <a:effectLst>
                        <a:innerShdw blurRad="69850" dist="43180" dir="5400000">
                          <a:srgbClr val="000000">
                            <a:alpha val="65000"/>
                          </a:srgbClr>
                        </a:innerShdw>
                      </a:effectLst>
                    </a:endParaRPr>
                  </a:p>
                </p:txBody>
              </p:sp>
            </p:grpSp>
            <p:pic>
              <p:nvPicPr>
                <p:cNvPr id="8" name="Picture 3" descr="C:\Users\Public\Pictures\Sample Pictures\hình nốt nhạc.jpg"/>
                <p:cNvPicPr>
                  <a:picLocks noChangeAspect="1" noChangeArrowheads="1"/>
                </p:cNvPicPr>
                <p:nvPr/>
              </p:nvPicPr>
              <p:blipFill rotWithShape="1"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2311" t="14590" r="85363"/>
                <a:stretch>
                  <a:fillRect/>
                </a:stretch>
              </p:blipFill>
              <p:spPr bwMode="auto">
                <a:xfrm>
                  <a:off x="2331022" y="2000052"/>
                  <a:ext cx="353291" cy="774175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9" name="Picture 3" descr="C:\Users\Public\Pictures\Sample Pictures\hình nốt nhạc.jpg"/>
                <p:cNvPicPr>
                  <a:picLocks noChangeAspect="1" noChangeArrowheads="1"/>
                </p:cNvPicPr>
                <p:nvPr/>
              </p:nvPicPr>
              <p:blipFill rotWithShape="1"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3626" t="20012" r="72748"/>
                <a:stretch>
                  <a:fillRect/>
                </a:stretch>
              </p:blipFill>
              <p:spPr bwMode="auto">
                <a:xfrm>
                  <a:off x="2911758" y="2078240"/>
                  <a:ext cx="450476" cy="656005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10" name="Picture 3" descr="C:\Users\Public\Pictures\Sample Pictures\hình nốt nhạc.jpg"/>
                <p:cNvPicPr>
                  <a:picLocks noChangeAspect="1" noChangeArrowheads="1"/>
                </p:cNvPicPr>
                <p:nvPr/>
              </p:nvPicPr>
              <p:blipFill rotWithShape="1"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3626" t="20012" r="72748"/>
                <a:stretch>
                  <a:fillRect/>
                </a:stretch>
              </p:blipFill>
              <p:spPr bwMode="auto">
                <a:xfrm>
                  <a:off x="5129639" y="2078240"/>
                  <a:ext cx="450476" cy="71105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12" name="Picture 3" descr="C:\Users\Public\Pictures\Sample Pictures\hình nốt nhạc.jpg"/>
                <p:cNvPicPr>
                  <a:picLocks noChangeAspect="1" noChangeArrowheads="1"/>
                </p:cNvPicPr>
                <p:nvPr/>
              </p:nvPicPr>
              <p:blipFill rotWithShape="1"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3626" t="20012" r="72748"/>
                <a:stretch>
                  <a:fillRect/>
                </a:stretch>
              </p:blipFill>
              <p:spPr bwMode="auto">
                <a:xfrm>
                  <a:off x="6811480" y="2067381"/>
                  <a:ext cx="450476" cy="762000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13" name="Picture 3" descr="C:\Users\Public\Pictures\Sample Pictures\hình nốt nhạc.jpg"/>
                <p:cNvPicPr>
                  <a:picLocks noChangeAspect="1" noChangeArrowheads="1"/>
                </p:cNvPicPr>
                <p:nvPr/>
              </p:nvPicPr>
              <p:blipFill rotWithShape="1"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3626" t="20012" r="72748"/>
                <a:stretch>
                  <a:fillRect/>
                </a:stretch>
              </p:blipFill>
              <p:spPr bwMode="auto">
                <a:xfrm>
                  <a:off x="4723584" y="2103684"/>
                  <a:ext cx="450476" cy="705611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14" name="Picture 3" descr="C:\Users\Public\Pictures\Sample Pictures\hình nốt nhạc.jpg"/>
                <p:cNvPicPr>
                  <a:picLocks noChangeAspect="1" noChangeArrowheads="1"/>
                </p:cNvPicPr>
                <p:nvPr/>
              </p:nvPicPr>
              <p:blipFill rotWithShape="1"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3626" t="20012" r="72748"/>
                <a:stretch>
                  <a:fillRect/>
                </a:stretch>
              </p:blipFill>
              <p:spPr bwMode="auto">
                <a:xfrm>
                  <a:off x="6110709" y="2078424"/>
                  <a:ext cx="450476" cy="78725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15" name="Picture 3" descr="C:\Users\Public\Pictures\Sample Pictures\hình nốt nhạc.jpg"/>
                <p:cNvPicPr>
                  <a:picLocks noChangeAspect="1" noChangeArrowheads="1"/>
                </p:cNvPicPr>
                <p:nvPr/>
              </p:nvPicPr>
              <p:blipFill rotWithShape="1"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3626" t="20012" r="72748"/>
                <a:stretch>
                  <a:fillRect/>
                </a:stretch>
              </p:blipFill>
              <p:spPr bwMode="auto">
                <a:xfrm>
                  <a:off x="5667793" y="2062800"/>
                  <a:ext cx="450476" cy="762000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18" name="Picture 3" descr="C:\Users\Public\Pictures\Sample Pictures\hình nốt nhạc.jpg"/>
                <p:cNvPicPr>
                  <a:picLocks noChangeAspect="1" noChangeArrowheads="1"/>
                </p:cNvPicPr>
                <p:nvPr/>
              </p:nvPicPr>
              <p:blipFill rotWithShape="1"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3626" t="20012" r="72748"/>
                <a:stretch>
                  <a:fillRect/>
                </a:stretch>
              </p:blipFill>
              <p:spPr bwMode="auto">
                <a:xfrm>
                  <a:off x="7237323" y="2086252"/>
                  <a:ext cx="450476" cy="729961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22" name="Picture 2" descr="C:\Users\Public\Pictures\Sample Pictures\Hình nốt.gif"/>
                <p:cNvPicPr>
                  <a:picLocks noChangeAspect="1" noChangeArrowheads="1"/>
                </p:cNvPicPr>
                <p:nvPr/>
              </p:nvPicPr>
              <p:blipFill rotWithShape="1">
                <a:blip r:embed="rId1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4427" t="20593" r="50000" b="9838"/>
                <a:stretch>
                  <a:fillRect/>
                </a:stretch>
              </p:blipFill>
              <p:spPr bwMode="auto">
                <a:xfrm>
                  <a:off x="7592520" y="2086252"/>
                  <a:ext cx="295885" cy="723234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23" name="Picture 2" descr="C:\Users\Public\Pictures\Sample Pictures\Hình nốt.gif"/>
                <p:cNvPicPr>
                  <a:picLocks noChangeAspect="1" noChangeArrowheads="1"/>
                </p:cNvPicPr>
                <p:nvPr/>
              </p:nvPicPr>
              <p:blipFill rotWithShape="1">
                <a:blip r:embed="rId1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4427" t="20593" r="50000" b="9838"/>
                <a:stretch>
                  <a:fillRect/>
                </a:stretch>
              </p:blipFill>
              <p:spPr bwMode="auto">
                <a:xfrm>
                  <a:off x="6479904" y="2131406"/>
                  <a:ext cx="383205" cy="697975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24" name="Picture 2" descr="C:\Users\Public\Pictures\Sample Pictures\Hình nốt.gif"/>
                <p:cNvPicPr>
                  <a:picLocks noChangeAspect="1" noChangeArrowheads="1"/>
                </p:cNvPicPr>
                <p:nvPr/>
              </p:nvPicPr>
              <p:blipFill rotWithShape="1">
                <a:blip r:embed="rId1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4427" t="20593" r="50000" b="9838"/>
                <a:stretch>
                  <a:fillRect/>
                </a:stretch>
              </p:blipFill>
              <p:spPr bwMode="auto">
                <a:xfrm>
                  <a:off x="5474537" y="2111056"/>
                  <a:ext cx="260830" cy="68035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25" name="Picture 2" descr="C:\Users\Public\Pictures\Sample Pictures\Hình nốt.gif"/>
                <p:cNvPicPr>
                  <a:picLocks noChangeAspect="1" noChangeArrowheads="1"/>
                </p:cNvPicPr>
                <p:nvPr/>
              </p:nvPicPr>
              <p:blipFill rotWithShape="1">
                <a:blip r:embed="rId1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4427" t="20593" r="50000" b="9838"/>
                <a:stretch>
                  <a:fillRect/>
                </a:stretch>
              </p:blipFill>
              <p:spPr bwMode="auto">
                <a:xfrm>
                  <a:off x="4460564" y="2111315"/>
                  <a:ext cx="289150" cy="75521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26" name="Picture 2" descr="C:\Users\Public\Pictures\Sample Pictures\Hình nốt.gif"/>
                <p:cNvPicPr>
                  <a:picLocks noChangeAspect="1" noChangeArrowheads="1"/>
                </p:cNvPicPr>
                <p:nvPr/>
              </p:nvPicPr>
              <p:blipFill rotWithShape="1">
                <a:blip r:embed="rId1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4427" t="20593" r="50000" b="9838"/>
                <a:stretch>
                  <a:fillRect/>
                </a:stretch>
              </p:blipFill>
              <p:spPr bwMode="auto">
                <a:xfrm>
                  <a:off x="2687608" y="2103684"/>
                  <a:ext cx="277090" cy="729961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</p:grpSp>
        <p:pic>
          <p:nvPicPr>
            <p:cNvPr id="50" name="Picture 3" descr="C:\Users\Public\Pictures\Sample Pictures\hình nốt nhạc.jp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11" t="14590" r="85363"/>
            <a:stretch>
              <a:fillRect/>
            </a:stretch>
          </p:blipFill>
          <p:spPr bwMode="auto">
            <a:xfrm>
              <a:off x="7734701" y="1887439"/>
              <a:ext cx="350067" cy="7741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52" name="Picture 51" descr="C:\Users\Public\Pictures\Sample Pictures\2544641_k37s8g6_l.pn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708" r="-1"/>
          <a:stretch>
            <a:fillRect/>
          </a:stretch>
        </p:blipFill>
        <p:spPr bwMode="auto">
          <a:xfrm>
            <a:off x="-137795" y="1"/>
            <a:ext cx="1784788" cy="1524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3" name="Picture 52" descr="C:\Users\Public\Pictures\Sample Pictures\2544641_k37s8g6_l.pn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708" r="-1"/>
          <a:stretch>
            <a:fillRect/>
          </a:stretch>
        </p:blipFill>
        <p:spPr bwMode="auto">
          <a:xfrm rot="16200000">
            <a:off x="-212543" y="5173721"/>
            <a:ext cx="1934288" cy="1632388"/>
          </a:xfrm>
          <a:prstGeom prst="rect">
            <a:avLst/>
          </a:prstGeom>
          <a:noFill/>
          <a:ln>
            <a:noFill/>
          </a:ln>
        </p:spPr>
      </p:pic>
      <p:pic>
        <p:nvPicPr>
          <p:cNvPr id="54" name="Picture 53" descr="C:\Users\Public\Pictures\Sample Pictures\2544641_k37s8g6_l.png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708" r="-1"/>
          <a:stretch>
            <a:fillRect/>
          </a:stretch>
        </p:blipFill>
        <p:spPr bwMode="auto">
          <a:xfrm rot="5400000">
            <a:off x="10432913" y="-44586"/>
            <a:ext cx="1779848" cy="1613867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Picture 54" descr="C:\Users\Public\Pictures\Sample Pictures\2544641_k37s8g6_l.png"/>
          <p:cNvPicPr/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708" r="-1"/>
          <a:stretch>
            <a:fillRect/>
          </a:stretch>
        </p:blipFill>
        <p:spPr bwMode="auto">
          <a:xfrm rot="10800000">
            <a:off x="10515902" y="5020945"/>
            <a:ext cx="1690067" cy="1836985"/>
          </a:xfrm>
          <a:prstGeom prst="rect">
            <a:avLst/>
          </a:prstGeom>
          <a:noFill/>
          <a:ln>
            <a:noFill/>
          </a:ln>
        </p:spPr>
      </p:pic>
      <p:pic>
        <p:nvPicPr>
          <p:cNvPr id="34" name="Picture 3" descr="C:\Users\Public\Pictures\Sample Pictures\hình nốt nhạc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26" t="20012" r="72748"/>
          <a:stretch>
            <a:fillRect/>
          </a:stretch>
        </p:blipFill>
        <p:spPr bwMode="auto">
          <a:xfrm>
            <a:off x="2800488" y="2177015"/>
            <a:ext cx="493526" cy="6560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3" descr="C:\Users\Public\Pictures\Sample Pictures\hình nốt nhạc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26" t="20012" r="72748"/>
          <a:stretch>
            <a:fillRect/>
          </a:stretch>
        </p:blipFill>
        <p:spPr bwMode="auto">
          <a:xfrm>
            <a:off x="4862683" y="2164048"/>
            <a:ext cx="493526" cy="6560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3" descr="C:\Users\Public\Pictures\Sample Pictures\hình nốt nhạc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11" t="14590" r="85363"/>
          <a:stretch>
            <a:fillRect/>
          </a:stretch>
        </p:blipFill>
        <p:spPr bwMode="auto">
          <a:xfrm>
            <a:off x="5582883" y="2062401"/>
            <a:ext cx="387053" cy="774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2" descr="C:\Users\Public\Pictures\Sample Pictures\Hình nốt.gif"/>
          <p:cNvPicPr>
            <a:picLocks noChangeAspect="1" noChangeArrowheads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427" t="20593" r="50000" b="9838"/>
          <a:stretch>
            <a:fillRect/>
          </a:stretch>
        </p:blipFill>
        <p:spPr bwMode="auto">
          <a:xfrm>
            <a:off x="5211407" y="2175688"/>
            <a:ext cx="326725" cy="755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2" descr="C:\Users\Public\Pictures\Sample Pictures\Hình nốt.gif"/>
          <p:cNvPicPr>
            <a:picLocks noChangeAspect="1" noChangeArrowheads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427" t="20593" r="50000" b="9838"/>
          <a:stretch>
            <a:fillRect/>
          </a:stretch>
        </p:blipFill>
        <p:spPr bwMode="auto">
          <a:xfrm>
            <a:off x="3254153" y="2171843"/>
            <a:ext cx="326725" cy="755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9" name="Rectangle 38"/>
          <p:cNvSpPr/>
          <p:nvPr/>
        </p:nvSpPr>
        <p:spPr>
          <a:xfrm>
            <a:off x="3039295" y="409226"/>
            <a:ext cx="5331460" cy="70675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p>
            <a:pPr algn="ctr"/>
            <a:r>
              <a:rPr lang="en-US" sz="4000" b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Đặt </a:t>
            </a:r>
            <a:r>
              <a:rPr lang="en-US" sz="4000" b="1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40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40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40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4000" b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tấu</a:t>
            </a:r>
            <a:endParaRPr lang="en-US" sz="4000" b="1" dirty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2108210" y="3198670"/>
            <a:ext cx="9129386" cy="4603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p>
            <a:r>
              <a:rPr lang="en-US" sz="2400" b="1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Em</a:t>
            </a:r>
            <a:r>
              <a:rPr lang="en-US" sz="24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  </a:t>
            </a:r>
            <a:r>
              <a:rPr lang="en-US" sz="2400" b="1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yêu</a:t>
            </a:r>
            <a:r>
              <a:rPr lang="en-US" sz="24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  </a:t>
            </a:r>
            <a:r>
              <a:rPr lang="en-US" sz="2400" b="1" dirty="0" err="1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chim</a:t>
            </a:r>
            <a:r>
              <a:rPr lang="en-US" sz="24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  </a:t>
            </a:r>
            <a:r>
              <a:rPr lang="en-US" sz="2400" b="1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em</a:t>
            </a:r>
            <a:r>
              <a:rPr lang="en-US" sz="24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 </a:t>
            </a:r>
            <a:r>
              <a:rPr lang="en-US" sz="2400" b="1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mến</a:t>
            </a:r>
            <a:r>
              <a:rPr lang="en-US" sz="24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 </a:t>
            </a:r>
            <a:r>
              <a:rPr lang="en-US" sz="2400" b="1" dirty="0" err="1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chim</a:t>
            </a:r>
            <a:r>
              <a:rPr lang="en-US" sz="24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  </a:t>
            </a:r>
            <a:r>
              <a:rPr lang="en-US" sz="2400" b="1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vì</a:t>
            </a:r>
            <a:r>
              <a:rPr lang="en-US" sz="24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  </a:t>
            </a:r>
            <a:r>
              <a:rPr lang="en-US" sz="2400" b="1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mỗi</a:t>
            </a:r>
            <a:r>
              <a:rPr lang="en-US" sz="24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  </a:t>
            </a:r>
            <a:r>
              <a:rPr lang="en-US" sz="2400" b="1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lần</a:t>
            </a:r>
            <a:r>
              <a:rPr lang="en-US" sz="24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400" b="1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chim</a:t>
            </a:r>
            <a:r>
              <a:rPr lang="en-US" sz="24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  </a:t>
            </a:r>
            <a:r>
              <a:rPr lang="en-US" sz="2400" b="1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hót</a:t>
            </a:r>
            <a:r>
              <a:rPr lang="en-US" sz="24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400" b="1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em</a:t>
            </a:r>
            <a:r>
              <a:rPr lang="en-US" sz="24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  </a:t>
            </a:r>
            <a:r>
              <a:rPr lang="en-US" sz="2400" b="1" dirty="0" err="1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vui</a:t>
            </a:r>
            <a:endParaRPr lang="en-US" sz="2400" b="1" dirty="0" err="1" smtClean="0">
              <a:ln w="1905"/>
              <a:solidFill>
                <a:schemeClr val="accent2">
                  <a:lumMod val="7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bldLvl="0" animBg="1"/>
      <p:bldP spid="39" grpId="1" animBg="1"/>
      <p:bldP spid="3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1527810" y="2286000"/>
            <a:ext cx="8835390" cy="1188731"/>
            <a:chOff x="684565" y="3429000"/>
            <a:chExt cx="7577884" cy="1188751"/>
          </a:xfrm>
        </p:grpSpPr>
        <p:pic>
          <p:nvPicPr>
            <p:cNvPr id="4" name="Picture 2" descr="C:\Users\Public\Pictures\Sample Pictures\Hình nốt.gif"/>
            <p:cNvPicPr>
              <a:picLocks noChangeAspect="1" noChangeArrowheads="1"/>
            </p:cNvPicPr>
            <p:nvPr/>
          </p:nvPicPr>
          <p:blipFill rotWithShape="1">
            <a:blip r:embed="rId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427" t="20593" r="50000" b="9838"/>
            <a:stretch>
              <a:fillRect/>
            </a:stretch>
          </p:blipFill>
          <p:spPr bwMode="auto">
            <a:xfrm>
              <a:off x="8077200" y="3657600"/>
              <a:ext cx="185249" cy="79228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" name="Picture 3" descr="C:\Users\Public\Pictures\Sample Pictures\hình nốt nhạc.jp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8781" t="20053" r="58183" b="9463"/>
            <a:stretch>
              <a:fillRect/>
            </a:stretch>
          </p:blipFill>
          <p:spPr bwMode="auto">
            <a:xfrm>
              <a:off x="6472154" y="3618615"/>
              <a:ext cx="503803" cy="7620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Picture 3" descr="C:\Users\Public\Pictures\Sample Pictures\hình nốt nhạc.jp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626" t="20012" r="72748"/>
            <a:stretch>
              <a:fillRect/>
            </a:stretch>
          </p:blipFill>
          <p:spPr bwMode="auto">
            <a:xfrm>
              <a:off x="4199912" y="3632470"/>
              <a:ext cx="523313" cy="8382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" name="Picture 3" descr="C:\Users\Public\Pictures\Sample Pictures\hình nốt nhạc.jp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626" t="20012" r="72748"/>
            <a:stretch>
              <a:fillRect/>
            </a:stretch>
          </p:blipFill>
          <p:spPr bwMode="auto">
            <a:xfrm>
              <a:off x="2438400" y="3657600"/>
              <a:ext cx="595051" cy="7620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" name="Picture 3" descr="C:\Users\Public\Pictures\Sample Pictures\hình nốt nhạc.jp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11" t="14590" r="85363"/>
            <a:stretch>
              <a:fillRect/>
            </a:stretch>
          </p:blipFill>
          <p:spPr bwMode="auto">
            <a:xfrm>
              <a:off x="7412949" y="3578185"/>
              <a:ext cx="435651" cy="87170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9" name="Group 8"/>
            <p:cNvGrpSpPr/>
            <p:nvPr/>
          </p:nvGrpSpPr>
          <p:grpSpPr>
            <a:xfrm>
              <a:off x="684565" y="3429000"/>
              <a:ext cx="372202" cy="1188751"/>
              <a:chOff x="994999" y="1894820"/>
              <a:chExt cx="372202" cy="1188751"/>
            </a:xfrm>
          </p:grpSpPr>
          <p:sp>
            <p:nvSpPr>
              <p:cNvPr id="21" name="Rectangle 20"/>
              <p:cNvSpPr/>
              <p:nvPr/>
            </p:nvSpPr>
            <p:spPr>
              <a:xfrm>
                <a:off x="994999" y="2438400"/>
                <a:ext cx="369878" cy="645171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>
                <a:spAutoFit/>
              </a:bodyPr>
              <a:lstStyle/>
              <a:p>
                <a:pPr algn="ctr"/>
                <a:r>
                  <a:rPr lang="en-US" sz="3600" b="1" dirty="0">
                    <a:ln w="1905"/>
                    <a:gradFill>
                      <a:gsLst>
                        <a:gs pos="0">
                          <a:schemeClr val="accent6">
                            <a:shade val="20000"/>
                            <a:satMod val="200000"/>
                          </a:schemeClr>
                        </a:gs>
                        <a:gs pos="78000">
                          <a:schemeClr val="accent6">
                            <a:tint val="90000"/>
                            <a:shade val="89000"/>
                            <a:satMod val="220000"/>
                          </a:schemeClr>
                        </a:gs>
                        <a:gs pos="100000">
                          <a:schemeClr val="accent6">
                            <a:tint val="12000"/>
                            <a:satMod val="255000"/>
                          </a:schemeClr>
                        </a:gs>
                      </a:gsLst>
                      <a:lin ang="5400000"/>
                    </a:gradFill>
                    <a:effectLst>
                      <a:innerShdw blurRad="69850" dist="43180" dir="5400000">
                        <a:srgbClr val="000000">
                          <a:alpha val="65000"/>
                        </a:srgbClr>
                      </a:innerShdw>
                    </a:effectLst>
                  </a:rPr>
                  <a:t>4</a:t>
                </a:r>
                <a:endParaRPr lang="en-US" sz="3600" b="1" cap="none" spc="0" dirty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</a:endParaRPr>
              </a:p>
            </p:txBody>
          </p:sp>
          <p:sp>
            <p:nvSpPr>
              <p:cNvPr id="22" name="Rectangle 21"/>
              <p:cNvSpPr/>
              <p:nvPr/>
            </p:nvSpPr>
            <p:spPr>
              <a:xfrm>
                <a:off x="997323" y="1894820"/>
                <a:ext cx="369878" cy="645171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>
                <a:spAutoFit/>
              </a:bodyPr>
              <a:lstStyle/>
              <a:p>
                <a:pPr algn="ctr"/>
                <a:r>
                  <a:rPr lang="en-US" sz="3600" b="1" cap="none" spc="0" dirty="0" smtClean="0">
                    <a:ln w="1905"/>
                    <a:gradFill>
                      <a:gsLst>
                        <a:gs pos="0">
                          <a:schemeClr val="accent6">
                            <a:shade val="20000"/>
                            <a:satMod val="200000"/>
                          </a:schemeClr>
                        </a:gs>
                        <a:gs pos="78000">
                          <a:schemeClr val="accent6">
                            <a:tint val="90000"/>
                            <a:shade val="89000"/>
                            <a:satMod val="220000"/>
                          </a:schemeClr>
                        </a:gs>
                        <a:gs pos="100000">
                          <a:schemeClr val="accent6">
                            <a:tint val="12000"/>
                            <a:satMod val="255000"/>
                          </a:schemeClr>
                        </a:gs>
                      </a:gsLst>
                      <a:lin ang="5400000"/>
                    </a:gradFill>
                    <a:effectLst>
                      <a:innerShdw blurRad="69850" dist="43180" dir="5400000">
                        <a:srgbClr val="000000">
                          <a:alpha val="65000"/>
                        </a:srgbClr>
                      </a:innerShdw>
                    </a:effectLst>
                  </a:rPr>
                  <a:t>2</a:t>
                </a:r>
                <a:endParaRPr lang="en-US" sz="3600" b="1" cap="none" spc="0" dirty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</a:endParaRPr>
              </a:p>
            </p:txBody>
          </p:sp>
        </p:grpSp>
        <p:pic>
          <p:nvPicPr>
            <p:cNvPr id="10" name="Picture 3" descr="C:\Users\Public\Pictures\Sample Pictures\hình nốt nhạc.jp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8781" t="20053" r="58183" b="9463"/>
            <a:stretch>
              <a:fillRect/>
            </a:stretch>
          </p:blipFill>
          <p:spPr bwMode="auto">
            <a:xfrm>
              <a:off x="1313459" y="3598967"/>
              <a:ext cx="503803" cy="7620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Picture 3" descr="C:\Users\Public\Pictures\Sample Pictures\hình nốt nhạc.jp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8781" t="20053" r="58183" b="9463"/>
            <a:stretch>
              <a:fillRect/>
            </a:stretch>
          </p:blipFill>
          <p:spPr bwMode="auto">
            <a:xfrm>
              <a:off x="1887581" y="3598967"/>
              <a:ext cx="503803" cy="7620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" name="Picture 2" descr="C:\Users\Public\Pictures\Sample Pictures\Hình nốt.gif"/>
            <p:cNvPicPr>
              <a:picLocks noChangeAspect="1" noChangeArrowheads="1"/>
            </p:cNvPicPr>
            <p:nvPr/>
          </p:nvPicPr>
          <p:blipFill rotWithShape="1">
            <a:blip r:embed="rId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427" t="20593" r="50000" b="9838"/>
            <a:stretch>
              <a:fillRect/>
            </a:stretch>
          </p:blipFill>
          <p:spPr bwMode="auto">
            <a:xfrm>
              <a:off x="7974904" y="3657600"/>
              <a:ext cx="156453" cy="81307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3" name="Picture 2" descr="C:\Users\Public\Pictures\Sample Pictures\Hình nốt.gif"/>
            <p:cNvPicPr>
              <a:picLocks noChangeAspect="1" noChangeArrowheads="1"/>
            </p:cNvPicPr>
            <p:nvPr/>
          </p:nvPicPr>
          <p:blipFill rotWithShape="1">
            <a:blip r:embed="rId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427" t="20593" r="50000" b="9838"/>
            <a:stretch>
              <a:fillRect/>
            </a:stretch>
          </p:blipFill>
          <p:spPr bwMode="auto">
            <a:xfrm>
              <a:off x="6999463" y="3650930"/>
              <a:ext cx="413117" cy="76867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Picture 2" descr="C:\Users\Public\Pictures\Sample Pictures\Hình nốt.gif"/>
            <p:cNvPicPr>
              <a:picLocks noChangeAspect="1" noChangeArrowheads="1"/>
            </p:cNvPicPr>
            <p:nvPr/>
          </p:nvPicPr>
          <p:blipFill rotWithShape="1">
            <a:blip r:embed="rId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427" t="20593" r="50000" b="9838"/>
            <a:stretch>
              <a:fillRect/>
            </a:stretch>
          </p:blipFill>
          <p:spPr bwMode="auto">
            <a:xfrm>
              <a:off x="4572000" y="3632470"/>
              <a:ext cx="413117" cy="8382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5" name="Picture 2" descr="C:\Users\Public\Pictures\Sample Pictures\Hình nốt.gif"/>
            <p:cNvPicPr>
              <a:picLocks noChangeAspect="1" noChangeArrowheads="1"/>
            </p:cNvPicPr>
            <p:nvPr/>
          </p:nvPicPr>
          <p:blipFill rotWithShape="1">
            <a:blip r:embed="rId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427" t="20593" r="50000" b="9838"/>
            <a:stretch>
              <a:fillRect/>
            </a:stretch>
          </p:blipFill>
          <p:spPr bwMode="auto">
            <a:xfrm>
              <a:off x="2971800" y="3657600"/>
              <a:ext cx="413117" cy="7620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6" name="Picture 3" descr="C:\Users\Public\Pictures\Sample Pictures\hình nốt nhạc.jp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8781" t="20053" r="58183" b="9463"/>
            <a:stretch>
              <a:fillRect/>
            </a:stretch>
          </p:blipFill>
          <p:spPr bwMode="auto">
            <a:xfrm>
              <a:off x="5962591" y="3604761"/>
              <a:ext cx="503803" cy="7620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7" name="Picture 3" descr="C:\Users\Public\Pictures\Sample Pictures\hình nốt nhạc.jp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8781" t="20053" r="58183" b="9463"/>
            <a:stretch>
              <a:fillRect/>
            </a:stretch>
          </p:blipFill>
          <p:spPr bwMode="auto">
            <a:xfrm>
              <a:off x="5482518" y="3604761"/>
              <a:ext cx="503803" cy="7620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8" name="Picture 3" descr="C:\Users\Public\Pictures\Sample Pictures\hình nốt nhạc.jp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8781" t="20053" r="58183" b="9463"/>
            <a:stretch>
              <a:fillRect/>
            </a:stretch>
          </p:blipFill>
          <p:spPr bwMode="auto">
            <a:xfrm>
              <a:off x="4982754" y="3598967"/>
              <a:ext cx="503803" cy="7620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9" name="Picture 3" descr="C:\Users\Public\Pictures\Sample Pictures\hình nốt nhạc.jp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8781" t="20053" r="58183" b="9463"/>
            <a:stretch>
              <a:fillRect/>
            </a:stretch>
          </p:blipFill>
          <p:spPr bwMode="auto">
            <a:xfrm>
              <a:off x="3757929" y="3598967"/>
              <a:ext cx="503803" cy="7620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" name="Picture 3" descr="C:\Users\Public\Pictures\Sample Pictures\hình nốt nhạc.jp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8781" t="20053" r="58183" b="9463"/>
            <a:stretch>
              <a:fillRect/>
            </a:stretch>
          </p:blipFill>
          <p:spPr bwMode="auto">
            <a:xfrm>
              <a:off x="3295271" y="3598967"/>
              <a:ext cx="503803" cy="7620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5" name="Group 24"/>
          <p:cNvGrpSpPr/>
          <p:nvPr/>
        </p:nvGrpSpPr>
        <p:grpSpPr>
          <a:xfrm>
            <a:off x="0" y="316"/>
            <a:ext cx="2183394" cy="2243139"/>
            <a:chOff x="40066" y="61911"/>
            <a:chExt cx="2183394" cy="2243139"/>
          </a:xfrm>
        </p:grpSpPr>
        <p:pic>
          <p:nvPicPr>
            <p:cNvPr id="26" name="Picture 25" descr="C:\Users\Public\Pictures\Sample Pictures\878031oq6iuoirb6.gif"/>
            <p:cNvPicPr/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76200" y="76200"/>
              <a:ext cx="752475" cy="22288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7" name="Picture 26" descr="C:\Users\Public\Pictures\Sample Pictures\878031oq6iuoirb6.gif"/>
            <p:cNvPicPr/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 rot="16200000">
              <a:off x="755525" y="-653548"/>
              <a:ext cx="752475" cy="2183394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8" name="Group 27"/>
          <p:cNvGrpSpPr/>
          <p:nvPr/>
        </p:nvGrpSpPr>
        <p:grpSpPr>
          <a:xfrm rot="5400000">
            <a:off x="9990931" y="-70327"/>
            <a:ext cx="2116138" cy="2286001"/>
            <a:chOff x="40066" y="61911"/>
            <a:chExt cx="2116138" cy="2286001"/>
          </a:xfrm>
        </p:grpSpPr>
        <p:pic>
          <p:nvPicPr>
            <p:cNvPr id="29" name="Picture 28" descr="C:\Users\Public\Pictures\Sample Pictures\878031oq6iuoirb6.gif"/>
            <p:cNvPicPr/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76201" y="138112"/>
              <a:ext cx="752475" cy="22098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0" name="Picture 29" descr="C:\Users\Public\Pictures\Sample Pictures\878031oq6iuoirb6.gif"/>
            <p:cNvPicPr/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 rot="16200000">
              <a:off x="721897" y="-619920"/>
              <a:ext cx="752475" cy="211613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9" name="Rectangle 38"/>
          <p:cNvSpPr/>
          <p:nvPr/>
        </p:nvSpPr>
        <p:spPr>
          <a:xfrm>
            <a:off x="3039295" y="409226"/>
            <a:ext cx="5331460" cy="70675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p>
            <a:pPr algn="ctr"/>
            <a:r>
              <a:rPr lang="en-US" sz="4000" b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Đặt </a:t>
            </a:r>
            <a:r>
              <a:rPr lang="en-US" sz="4000" b="1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40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40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40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4000" b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tấu</a:t>
            </a:r>
            <a:endParaRPr lang="en-US" sz="4000" b="1" dirty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Rectangle 24"/>
          <p:cNvSpPr/>
          <p:nvPr/>
        </p:nvSpPr>
        <p:spPr>
          <a:xfrm>
            <a:off x="1775460" y="3639185"/>
            <a:ext cx="8996680" cy="4603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p>
            <a:r>
              <a:rPr lang="en-US" sz="2400" b="1" dirty="0" err="1" smtClean="0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  Nghe</a:t>
            </a:r>
            <a:r>
              <a:rPr lang="en-US" sz="2400" b="1" dirty="0" smtClean="0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 </a:t>
            </a:r>
            <a:r>
              <a:rPr lang="en-US" sz="2400" b="1" dirty="0" err="1" smtClean="0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véo</a:t>
            </a:r>
            <a:r>
              <a:rPr lang="en-US" sz="2400" b="1" dirty="0" smtClean="0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   von     </a:t>
            </a:r>
            <a:r>
              <a:rPr lang="en-US" sz="2400" b="1" dirty="0" err="1" smtClean="0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trong</a:t>
            </a:r>
            <a:r>
              <a:rPr lang="en-US" sz="2400" b="1" dirty="0" smtClean="0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400" b="1" dirty="0" err="1" smtClean="0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vòm</a:t>
            </a:r>
            <a:r>
              <a:rPr lang="en-US" sz="2400" b="1" dirty="0" smtClean="0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400" b="1" dirty="0" err="1" smtClean="0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cây</a:t>
            </a:r>
            <a:r>
              <a:rPr lang="en-US" sz="2400" b="1" dirty="0" smtClean="0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   </a:t>
            </a:r>
            <a:r>
              <a:rPr lang="en-US" sz="2400" b="1" dirty="0" err="1" smtClean="0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họa</a:t>
            </a:r>
            <a:r>
              <a:rPr lang="en-US" sz="2400" b="1" dirty="0" smtClean="0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 mi   </a:t>
            </a:r>
            <a:r>
              <a:rPr lang="en-US" sz="2400" b="1" dirty="0" err="1" smtClean="0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với</a:t>
            </a:r>
            <a:r>
              <a:rPr lang="en-US" sz="2400" b="1" dirty="0" smtClean="0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 </a:t>
            </a:r>
            <a:r>
              <a:rPr lang="en-US" sz="2400" b="1" dirty="0" err="1" smtClean="0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chim</a:t>
            </a:r>
            <a:r>
              <a:rPr lang="en-US" sz="2400" b="1" dirty="0" smtClean="0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     </a:t>
            </a:r>
            <a:r>
              <a:rPr lang="en-US" sz="2400" b="1" dirty="0" err="1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oanh</a:t>
            </a:r>
            <a:endParaRPr lang="en-US" sz="2400" b="1" dirty="0" err="1" smtClean="0">
              <a:ln w="1905"/>
              <a:solidFill>
                <a:schemeClr val="accent2">
                  <a:lumMod val="7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bldLvl="0" animBg="1"/>
      <p:bldP spid="39" grpId="1" animBg="1"/>
      <p:bldP spid="31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ensound-acousticbreeze">
            <a:hlinkClick r:id="" action="ppaction://media"/>
          </p:cNvPr>
          <p:cNvPicPr/>
          <p:nvPr>
            <a:audi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309985" y="5989320"/>
            <a:ext cx="619125" cy="6191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4000" numSld="974" showWhenStopped="0">
                <p:cTn id="7" repeatCount="indefinite" fill="hold" display="1">
                  <p:stCondLst>
                    <p:cond delay="indefinite"/>
                  </p:stCondLst>
                  <p:endCondLst>
                    <p:cond evt="onStopAudio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099820" y="71755"/>
            <a:ext cx="9819005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 hãy thể hiện lại giai điệu của bài hát “Bạn ơi lắng nghe ”</a:t>
            </a:r>
            <a:endParaRPr lang="en-US" sz="2800" b="1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để khởi động giọng nhé !</a:t>
            </a:r>
            <a:endParaRPr lang="en-US" sz="2800" b="1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B OI LAG NGHE B'dur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582236" y="-266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0739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10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4" grpId="0"/>
      <p:bldP spid="4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p>
            <a:endParaRPr lang="en-GB" alt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p>
            <a:endParaRPr lang="en-GB" altLang="en-US"/>
          </a:p>
        </p:txBody>
      </p:sp>
      <p:pic>
        <p:nvPicPr>
          <p:cNvPr id="12290" name="Picture 6" descr="C:\Users\admin\Desktop\nen2.jpg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Content Placeholder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1015" y="4183380"/>
            <a:ext cx="5384800" cy="215011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" name="TextBox 6"/>
          <p:cNvSpPr txBox="1"/>
          <p:nvPr/>
        </p:nvSpPr>
        <p:spPr>
          <a:xfrm>
            <a:off x="5692130" y="1122505"/>
            <a:ext cx="1872208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sz="3200" b="1" u="sng" smtClean="0">
                <a:solidFill>
                  <a:srgbClr val="FF0000"/>
                </a:solidFill>
              </a:rPr>
              <a:t>TIẾT 5</a:t>
            </a:r>
            <a:endParaRPr lang="en-US" sz="3200" b="1" u="sng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544281" y="1846242"/>
            <a:ext cx="51612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sz="2400" b="1" smtClean="0">
                <a:solidFill>
                  <a:schemeClr val="accent1"/>
                </a:solidFill>
              </a:rPr>
              <a:t>ÔN TẬP BÀI HÁT: BẠN ƠI LẮNG NGHE</a:t>
            </a:r>
            <a:endParaRPr lang="en-US" sz="2400" b="1" dirty="0" smtClean="0">
              <a:solidFill>
                <a:schemeClr val="accent1"/>
              </a:solidFill>
            </a:endParaRPr>
          </a:p>
        </p:txBody>
      </p:sp>
      <p:sp>
        <p:nvSpPr>
          <p:cNvPr id="4" name="Rectangle 2"/>
          <p:cNvSpPr/>
          <p:nvPr/>
        </p:nvSpPr>
        <p:spPr>
          <a:xfrm>
            <a:off x="5053460" y="2307320"/>
            <a:ext cx="3949799" cy="461665"/>
          </a:xfrm>
          <a:prstGeom prst="rect">
            <a:avLst/>
          </a:prstGeom>
        </p:spPr>
        <p:txBody>
          <a:bodyPr wrap="none">
            <a:spAutoFit/>
          </a:bodyPr>
          <a:p>
            <a:pPr lvl="0"/>
            <a:r>
              <a:rPr lang="en-US" sz="2400" b="1">
                <a:solidFill>
                  <a:schemeClr val="accent1"/>
                </a:solidFill>
              </a:rPr>
              <a:t>GIỚI THIỆU HÌNH NỐT TRẮNG</a:t>
            </a:r>
            <a:endParaRPr lang="en-US" sz="2400" b="1">
              <a:solidFill>
                <a:schemeClr val="accent1"/>
              </a:solidFill>
            </a:endParaRPr>
          </a:p>
        </p:txBody>
      </p:sp>
      <p:sp>
        <p:nvSpPr>
          <p:cNvPr id="6" name="TextBox 1"/>
          <p:cNvSpPr txBox="1"/>
          <p:nvPr/>
        </p:nvSpPr>
        <p:spPr>
          <a:xfrm>
            <a:off x="5117386" y="2769457"/>
            <a:ext cx="34460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sz="2400" b="1" smtClean="0">
                <a:solidFill>
                  <a:schemeClr val="accent1"/>
                </a:solidFill>
              </a:rPr>
              <a:t>BÀI TẬP TIẾT TẤU</a:t>
            </a:r>
            <a:endParaRPr lang="en-US" sz="2400" b="1" smtClean="0">
              <a:solidFill>
                <a:schemeClr val="accent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" grpId="1"/>
      <p:bldP spid="9" grpId="0"/>
      <p:bldP spid="9" grpId="1"/>
      <p:bldP spid="4" grpId="0"/>
      <p:bldP spid="4" grpId="1"/>
      <p:bldP spid="6" grpId="0"/>
      <p:bldP spid="6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4"/>
          <p:cNvPicPr>
            <a:picLocks noGrp="1" noChangeAspect="1"/>
          </p:cNvPicPr>
          <p:nvPr>
            <p:ph idx="1"/>
          </p:nvPr>
        </p:nvPicPr>
        <p:blipFill>
          <a:blip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colorTemperature colorTemp="59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043420"/>
          </a:xfrm>
        </p:spPr>
      </p:pic>
      <p:pic>
        <p:nvPicPr>
          <p:cNvPr id="5" name="Picture 21" descr="0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95400" y="2307131"/>
            <a:ext cx="1373335" cy="13481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4" name="Picture 6" descr="Bauernbar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200" y="6078855"/>
            <a:ext cx="594360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4"/>
          <p:cNvSpPr txBox="1"/>
          <p:nvPr/>
        </p:nvSpPr>
        <p:spPr>
          <a:xfrm>
            <a:off x="4788069" y="1083102"/>
            <a:ext cx="5161232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sz="2400" b="1" smtClean="0">
                <a:solidFill>
                  <a:srgbClr val="002060"/>
                </a:solidFill>
              </a:rPr>
              <a:t>ÔN TẬP BÀI HÁT: BẠN ƠI LẮNG NGHE</a:t>
            </a:r>
            <a:endParaRPr lang="en-US" sz="2400" b="1" dirty="0">
              <a:solidFill>
                <a:srgbClr val="002060"/>
              </a:solidFill>
            </a:endParaRPr>
          </a:p>
        </p:txBody>
      </p:sp>
      <p:pic>
        <p:nvPicPr>
          <p:cNvPr id="7" name="B OI LAG NGHE B'dur.mp3">
            <a:hlinkClick r:id="" action="ppaction://media"/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806757" y="-233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0739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3" grpId="0"/>
      <p:bldP spid="3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92765"/>
            <a:ext cx="12457043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292" y="62932"/>
            <a:ext cx="688975" cy="137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Rectangle 9"/>
          <p:cNvSpPr/>
          <p:nvPr/>
        </p:nvSpPr>
        <p:spPr>
          <a:xfrm>
            <a:off x="1053003" y="394916"/>
            <a:ext cx="8756492" cy="32918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000" b="1" kern="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4000" b="1" kern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en-US" sz="4000" b="1" kern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</a:t>
            </a:r>
            <a:endParaRPr lang="en-US" sz="4000" b="1" kern="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kern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 trai:</a:t>
            </a:r>
            <a:r>
              <a:rPr lang="en-US" sz="3200" b="1" kern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Hỡi</a:t>
            </a:r>
            <a:r>
              <a:rPr lang="en-US" sz="3200" b="1" kern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3200" b="1" kern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ơi</a:t>
            </a:r>
            <a:r>
              <a:rPr lang="en-US" sz="3200" b="1" kern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sz="3200" b="1" kern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3200" b="1" kern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lắng</a:t>
            </a:r>
            <a:r>
              <a:rPr lang="en-US" sz="3200" b="1" kern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nghe</a:t>
            </a:r>
            <a:r>
              <a:rPr lang="en-US" sz="3200" b="1" kern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200" b="1" kern="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kern="0" dirty="0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 gái:</a:t>
            </a:r>
            <a:r>
              <a:rPr lang="en-US" sz="3200" b="1" kern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Tiếng</a:t>
            </a:r>
            <a:r>
              <a:rPr lang="en-US" sz="3200" b="1" kern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dòng</a:t>
            </a:r>
            <a:r>
              <a:rPr lang="en-US" sz="3200" b="1" kern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suối</a:t>
            </a:r>
            <a:r>
              <a:rPr lang="en-US" sz="3200" b="1" kern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ngoài</a:t>
            </a:r>
            <a:r>
              <a:rPr lang="en-US" sz="3200" b="1" kern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xa</a:t>
            </a:r>
            <a:r>
              <a:rPr lang="en-US" sz="3200" b="1" kern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lang="en-US" sz="3200" b="1" kern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thào</a:t>
            </a:r>
            <a:r>
              <a:rPr lang="en-US" sz="3200" b="1" kern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200" b="1" kern="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kern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 trai:</a:t>
            </a:r>
            <a:r>
              <a:rPr lang="en-US" sz="3200" b="1" kern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Tiếng</a:t>
            </a:r>
            <a:r>
              <a:rPr lang="en-US" sz="3200" b="1" kern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đàn</a:t>
            </a:r>
            <a:r>
              <a:rPr lang="en-US" sz="3200" b="1" kern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</a:t>
            </a:r>
            <a:r>
              <a:rPr lang="en-US" sz="3200" b="1" kern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vui</a:t>
            </a:r>
            <a:r>
              <a:rPr lang="en-US" sz="3200" b="1" kern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đùa</a:t>
            </a:r>
            <a:r>
              <a:rPr lang="en-US" sz="3200" b="1" kern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đáy</a:t>
            </a:r>
            <a:r>
              <a:rPr lang="en-US" sz="3200" b="1" kern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cát</a:t>
            </a:r>
            <a:r>
              <a:rPr lang="en-US" sz="3200" b="1" kern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200" b="1" kern="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kern="0" dirty="0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 gái:</a:t>
            </a:r>
            <a:r>
              <a:rPr lang="en-US" sz="3200" b="1" kern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Tiếng</a:t>
            </a:r>
            <a:r>
              <a:rPr lang="en-US" sz="3200" b="1" kern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làn</a:t>
            </a:r>
            <a:r>
              <a:rPr lang="en-US" sz="3200" b="1" kern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sóng</a:t>
            </a:r>
            <a:r>
              <a:rPr lang="en-US" sz="3200" b="1" kern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trôi</a:t>
            </a:r>
            <a:r>
              <a:rPr lang="en-US" sz="3200" b="1" kern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xuôi</a:t>
            </a:r>
            <a:r>
              <a:rPr lang="en-US" sz="3200" b="1" kern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ào</a:t>
            </a:r>
            <a:r>
              <a:rPr lang="en-US" sz="3200" b="1" kern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ào</a:t>
            </a:r>
            <a:r>
              <a:rPr lang="en-US" sz="3200" b="1" kern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200" b="1" kern="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000" kern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en-US" kern="0" dirty="0" smtClean="0">
              <a:solidFill>
                <a:sysClr val="windowText" lastClr="000000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180523" y="3226551"/>
            <a:ext cx="6096000" cy="255454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32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</a:t>
            </a:r>
            <a:endParaRPr lang="en-US" sz="32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vi-VN" sz="32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Hỡi </a:t>
            </a:r>
            <a:r>
              <a:rPr lang="vi-VN" sz="3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 ơi dừng chân chút </a:t>
            </a:r>
            <a:r>
              <a:rPr lang="vi-VN" sz="32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vi-VN" sz="3200" b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vi-VN" sz="3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 nhìn thấy đàn chim câu </a:t>
            </a:r>
            <a:r>
              <a:rPr lang="vi-VN" sz="32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xanh</a:t>
            </a:r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vi-VN" sz="3200" b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vi-VN" sz="3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Cánh gọi nắng bay về rẫy </a:t>
            </a:r>
            <a:r>
              <a:rPr lang="vi-VN" sz="32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lúa</a:t>
            </a:r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vi-VN" sz="3200" b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vi-VN" sz="3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Lúa mừng nắng lúa reo rì </a:t>
            </a:r>
            <a:r>
              <a:rPr lang="vi-VN" sz="32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rào</a:t>
            </a:r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200" b="1" dirty="0" smtClean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6"/>
          <p:cNvSpPr/>
          <p:nvPr/>
        </p:nvSpPr>
        <p:spPr>
          <a:xfrm>
            <a:off x="3303784" y="62805"/>
            <a:ext cx="9082461" cy="706755"/>
          </a:xfrm>
          <a:prstGeom prst="rect">
            <a:avLst/>
          </a:prstGeom>
        </p:spPr>
        <p:txBody>
          <a:bodyPr wrap="square">
            <a:spAutoFit/>
          </a:bodyPr>
          <a:p>
            <a:pPr lvl="0"/>
            <a:r>
              <a:rPr lang="en-US" sz="4000" b="1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Hát </a:t>
            </a:r>
            <a:r>
              <a:rPr lang="en-US" sz="4000" b="1" dirty="0" err="1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nối tiếp - hòa giọng</a:t>
            </a:r>
            <a:endParaRPr lang="en-US" sz="4000" b="1" dirty="0" err="1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s 4"/>
          <p:cNvSpPr/>
          <p:nvPr/>
        </p:nvSpPr>
        <p:spPr>
          <a:xfrm>
            <a:off x="4346893" y="3106420"/>
            <a:ext cx="3496945" cy="645160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spAutoFit/>
          </a:bodyPr>
          <a:p>
            <a:pPr algn="ctr"/>
            <a:r>
              <a:rPr lang="en-US" altLang="en-GB" sz="3600" b="1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Cả lớp hòa giọng</a:t>
            </a:r>
            <a:endParaRPr lang="en-US" altLang="en-GB" sz="3600" b="1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B OI LAG NGHE B'dur.mp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847397" y="-92943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1" dur="10739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3" grpId="0"/>
      <p:bldP spid="3" grpId="1"/>
      <p:bldP spid="10" grpId="0"/>
      <p:bldP spid="10" grpId="1"/>
      <p:bldP spid="5" grpId="0"/>
      <p:bldP spid="2" grpId="0"/>
      <p:bldP spid="2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GB" altLang="en-US"/>
          </a:p>
        </p:txBody>
      </p:sp>
      <p:pic>
        <p:nvPicPr>
          <p:cNvPr id="4" name="Content Placeholder 3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0" y="-106045"/>
            <a:ext cx="12192000" cy="6963410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2">
            <a:clrChange>
              <a:clrFrom>
                <a:srgbClr val="ECE2D6"/>
              </a:clrFrom>
              <a:clrTo>
                <a:srgbClr val="ECE2D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4000" y="590550"/>
            <a:ext cx="2017395" cy="3610610"/>
          </a:xfrm>
          <a:prstGeom prst="rect">
            <a:avLst/>
          </a:prstGeom>
        </p:spPr>
      </p:pic>
      <p:pic>
        <p:nvPicPr>
          <p:cNvPr id="15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130326" y="5628928"/>
            <a:ext cx="762000" cy="1228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</p:pic>
      <p:pic>
        <p:nvPicPr>
          <p:cNvPr id="16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36951" y="5628928"/>
            <a:ext cx="762000" cy="1228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</p:pic>
      <p:pic>
        <p:nvPicPr>
          <p:cNvPr id="18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650256" y="5628928"/>
            <a:ext cx="762000" cy="1228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</p:pic>
      <p:sp>
        <p:nvSpPr>
          <p:cNvPr id="7" name="Rectangle 6"/>
          <p:cNvSpPr/>
          <p:nvPr/>
        </p:nvSpPr>
        <p:spPr>
          <a:xfrm>
            <a:off x="2924689" y="2308165"/>
            <a:ext cx="9082461" cy="583565"/>
          </a:xfrm>
          <a:prstGeom prst="rect">
            <a:avLst/>
          </a:prstGeom>
        </p:spPr>
        <p:txBody>
          <a:bodyPr wrap="square">
            <a:spAutoFit/>
          </a:bodyPr>
          <a:p>
            <a:pPr lvl="0"/>
            <a:r>
              <a:rPr lang="en-US" sz="32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Hát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gõ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đệm</a:t>
            </a:r>
            <a:r>
              <a:rPr 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32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phách</a:t>
            </a:r>
            <a:r>
              <a:rPr lang="en-US" sz="3200" smtClean="0">
                <a:solidFill>
                  <a:srgbClr val="FF0000"/>
                </a:solidFill>
              </a:rPr>
              <a:t> 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3" name="Rectangle 5"/>
          <p:cNvSpPr/>
          <p:nvPr/>
        </p:nvSpPr>
        <p:spPr>
          <a:xfrm>
            <a:off x="2029520" y="3044607"/>
            <a:ext cx="8280920" cy="768350"/>
          </a:xfrm>
          <a:prstGeom prst="rect">
            <a:avLst/>
          </a:prstGeom>
        </p:spPr>
        <p:txBody>
          <a:bodyPr wrap="square">
            <a:spAutoFit/>
          </a:bodyPr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400" ker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Hỡi bạn ơi cùng nhau lắng nghe</a:t>
            </a:r>
            <a:endParaRPr lang="en-US" sz="4400" ker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B OI LAG NGHE B'dur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582281" y="6353949"/>
            <a:ext cx="609600" cy="609600"/>
          </a:xfrm>
          <a:prstGeom prst="rect">
            <a:avLst/>
          </a:prstGeom>
        </p:spPr>
      </p:pic>
      <p:pic>
        <p:nvPicPr>
          <p:cNvPr id="4098" name="Picture 2" descr="C:\Users\Administrator\Desktop\hinh nen dep pp\AH NHAC CU\THAH PHAC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920000">
            <a:off x="2118360" y="3796665"/>
            <a:ext cx="715645" cy="5676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C:\Users\Administrator\Desktop\hinh nen dep pp\AH NHAC CU\THAH PHAC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920000">
            <a:off x="3826510" y="3874770"/>
            <a:ext cx="715645" cy="5676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C:\Users\Administrator\Desktop\hinh nen dep pp\AH NHAC CU\THAH PHAC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920000">
            <a:off x="6190615" y="3874770"/>
            <a:ext cx="715645" cy="5676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C:\Users\Administrator\Desktop\hinh nen dep pp\AH NHAC CU\THAH PHAC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920000">
            <a:off x="8639175" y="3796665"/>
            <a:ext cx="715645" cy="5676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2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8" dur="107390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>
              <p:cMediaNode vol="80000">
                <p:cTn id="4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  <p:bldLst>
      <p:bldP spid="7" grpId="0"/>
      <p:bldP spid="7" grpId="1"/>
      <p:bldP spid="3" grpId="0"/>
      <p:bldP spid="3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GB" altLang="en-US"/>
          </a:p>
        </p:txBody>
      </p:sp>
      <p:pic>
        <p:nvPicPr>
          <p:cNvPr id="4" name="Content Placeholder 3"/>
          <p:cNvPicPr>
            <a:picLocks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635" cy="6858000"/>
          </a:xfrm>
          <a:prstGeom prst="rect">
            <a:avLst/>
          </a:prstGeom>
        </p:spPr>
      </p:pic>
      <p:pic>
        <p:nvPicPr>
          <p:cNvPr id="14" name="B OI LAG NGHE B'dur.mp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582281" y="139"/>
            <a:ext cx="609600" cy="609600"/>
          </a:xfrm>
          <a:prstGeom prst="rect">
            <a:avLst/>
          </a:prstGeom>
        </p:spPr>
      </p:pic>
      <p:pic>
        <p:nvPicPr>
          <p:cNvPr id="15" name="Picture 5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 flipH="1">
            <a:off x="10783570" y="5502910"/>
            <a:ext cx="1749425" cy="14528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07390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alpha val="81000"/>
          </a:schemeClr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5" name="Content Placeholder 4" descr="C:\Users\Administrator\Desktop\z2592174714727_2315310da7615b9d5f08ecd3f7957e2f.png"/>
          <p:cNvPicPr>
            <a:picLocks noChangeAspect="1" noChangeArrowheads="1"/>
          </p:cNvPicPr>
          <p:nvPr>
            <p:ph idx="1"/>
          </p:nvPr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635" cy="148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5"/>
          <p:cNvSpPr/>
          <p:nvPr/>
        </p:nvSpPr>
        <p:spPr>
          <a:xfrm>
            <a:off x="3266294" y="1027430"/>
            <a:ext cx="4573270" cy="460375"/>
          </a:xfrm>
          <a:prstGeom prst="rect">
            <a:avLst/>
          </a:prstGeom>
        </p:spPr>
        <p:txBody>
          <a:bodyPr wrap="none">
            <a:spAutoFit/>
          </a:bodyPr>
          <a:p>
            <a:pPr lvl="0"/>
            <a:r>
              <a:rPr lang="en-US" sz="2400" b="1" smtClean="0">
                <a:solidFill>
                  <a:srgbClr val="002060"/>
                </a:solidFill>
              </a:rPr>
              <a:t>GIỚI </a:t>
            </a:r>
            <a:r>
              <a:rPr lang="en-US" sz="2400" b="1">
                <a:solidFill>
                  <a:srgbClr val="002060"/>
                </a:solidFill>
              </a:rPr>
              <a:t>THIỆU HÌNH NỐT TRẮNG</a:t>
            </a:r>
            <a:endParaRPr lang="en-US" sz="2400" b="1">
              <a:solidFill>
                <a:srgbClr val="002060"/>
              </a:solidFill>
            </a:endParaRPr>
          </a:p>
        </p:txBody>
      </p:sp>
      <p:pic>
        <p:nvPicPr>
          <p:cNvPr id="3" name="ABC Song - Piano Tutorial - [ Very Easy ]">
            <a:hlinkClick r:id="" action="ppaction://media"/>
          </p:cNvPr>
          <p:cNvPicPr/>
          <p:nvPr>
            <a:audi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923395" y="0"/>
            <a:ext cx="619125" cy="619125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7475" y="3086100"/>
            <a:ext cx="6363335" cy="406336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10" fill="hold" display="1">
                  <p:stCondLst>
                    <p:cond delay="indefinite"/>
                  </p:stCondLst>
                  <p:endCondLst>
                    <p:cond evt="onStopAudio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15" dur="5007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theme/theme1.xml><?xml version="1.0" encoding="utf-8"?>
<a:theme xmlns:a="http://schemas.openxmlformats.org/drawingml/2006/main" name="9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Default 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7DB6EF"/>
      </a:accent1>
      <a:accent2>
        <a:srgbClr val="C0504D"/>
      </a:accent2>
      <a:accent3>
        <a:srgbClr val="FFFFFF"/>
      </a:accent3>
      <a:accent4>
        <a:srgbClr val="000000"/>
      </a:accent4>
      <a:accent5>
        <a:srgbClr val="C0D7F5"/>
      </a:accent5>
      <a:accent6>
        <a:srgbClr val="AC4744"/>
      </a:accent6>
      <a:hlink>
        <a:srgbClr val="0066CC"/>
      </a:hlink>
      <a:folHlink>
        <a:srgbClr val="800080"/>
      </a:folHlink>
    </a:clrScheme>
    <a:fontScheme name="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raClrSchemeLst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4"/>
        </a:accent5>
        <a:accent6>
          <a:srgbClr val="E5895B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7B7E5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BFAF7"/>
        </a:accent3>
        <a:accent4>
          <a:srgbClr val="000000"/>
        </a:accent4>
        <a:accent5>
          <a:srgbClr val="FFFFFF"/>
        </a:accent5>
        <a:accent6>
          <a:srgbClr val="7EB1E5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7B7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8080"/>
        </a:lt1>
        <a:dk2>
          <a:srgbClr val="FFFF99"/>
        </a:dk2>
        <a:lt2>
          <a:srgbClr val="005A58"/>
        </a:lt2>
        <a:accent1>
          <a:srgbClr val="006462"/>
        </a:accent1>
        <a:accent2>
          <a:srgbClr val="6D6FC7"/>
        </a:accent2>
        <a:accent3>
          <a:srgbClr val="AAC1C1"/>
        </a:accent3>
        <a:accent4>
          <a:srgbClr val="DCDCDC"/>
        </a:accent4>
        <a:accent5>
          <a:srgbClr val="AAB8B8"/>
        </a:accent5>
        <a:accent6>
          <a:srgbClr val="6163B2"/>
        </a:accent6>
        <a:hlink>
          <a:srgbClr val="00FFFF"/>
        </a:hlink>
        <a:folHlink>
          <a:srgbClr val="00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800000"/>
        </a:lt1>
        <a:dk2>
          <a:srgbClr val="DFD293"/>
        </a:dk2>
        <a:lt2>
          <a:srgbClr val="5C1F00"/>
        </a:lt2>
        <a:accent1>
          <a:srgbClr val="CC3300"/>
        </a:accent1>
        <a:accent2>
          <a:srgbClr val="BE7960"/>
        </a:accent2>
        <a:accent3>
          <a:srgbClr val="C1AAAA"/>
        </a:accent3>
        <a:accent4>
          <a:srgbClr val="DCDCDC"/>
        </a:accent4>
        <a:accent5>
          <a:srgbClr val="E2ADAA"/>
        </a:accent5>
        <a:accent6>
          <a:srgbClr val="AA6C55"/>
        </a:accent6>
        <a:hlink>
          <a:srgbClr val="FFFF99"/>
        </a:hlink>
        <a:folHlink>
          <a:srgbClr val="D3A21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99"/>
        </a:lt1>
        <a:dk2>
          <a:srgbClr val="CCFFFF"/>
        </a:dk2>
        <a:lt2>
          <a:srgbClr val="003366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CDCDC"/>
        </a:accent4>
        <a:accent5>
          <a:srgbClr val="ADB9E2"/>
        </a:accent5>
        <a:accent6>
          <a:srgbClr val="009D00"/>
        </a:accent6>
        <a:hlink>
          <a:srgbClr val="66CCFF"/>
        </a:hlink>
        <a:folHlink>
          <a:srgbClr val="FFE70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00"/>
        </a:lt1>
        <a:dk2>
          <a:srgbClr val="E3EBF1"/>
        </a:dk2>
        <a:lt2>
          <a:srgbClr val="336699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CDCDC"/>
        </a:accent4>
        <a:accent5>
          <a:srgbClr val="AAADCA"/>
        </a:accent5>
        <a:accent6>
          <a:srgbClr val="3E7B43"/>
        </a:accent6>
        <a:hlink>
          <a:srgbClr val="66CCFF"/>
        </a:hlink>
        <a:folHlink>
          <a:srgbClr val="F0E5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86B5D"/>
        </a:lt1>
        <a:dk2>
          <a:srgbClr val="D1D1CB"/>
        </a:dk2>
        <a:lt2>
          <a:srgbClr val="777777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CDCDC"/>
        </a:accent4>
        <a:accent5>
          <a:srgbClr val="C7C7C1"/>
        </a:accent5>
        <a:accent6>
          <a:srgbClr val="728D96"/>
        </a:accent6>
        <a:hlink>
          <a:srgbClr val="FFCC66"/>
        </a:hlink>
        <a:folHlink>
          <a:srgbClr val="E9DCB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66699"/>
        </a:lt1>
        <a:dk2>
          <a:srgbClr val="FFFFFF"/>
        </a:dk2>
        <a:lt2>
          <a:srgbClr val="3E3E5C"/>
        </a:lt2>
        <a:accent1>
          <a:srgbClr val="60597B"/>
        </a:accent1>
        <a:accent2>
          <a:srgbClr val="6666FF"/>
        </a:accent2>
        <a:accent3>
          <a:srgbClr val="B9B9CA"/>
        </a:accent3>
        <a:accent4>
          <a:srgbClr val="DCDCDC"/>
        </a:accent4>
        <a:accent5>
          <a:srgbClr val="B7B5BF"/>
        </a:accent5>
        <a:accent6>
          <a:srgbClr val="5B5BE5"/>
        </a:accent6>
        <a:hlink>
          <a:srgbClr val="99CCFF"/>
        </a:hlink>
        <a:folHlink>
          <a:srgbClr val="FFFF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523E26"/>
        </a:lt1>
        <a:dk2>
          <a:srgbClr val="DFC08D"/>
        </a:dk2>
        <a:lt2>
          <a:srgbClr val="2D2015"/>
        </a:lt2>
        <a:accent1>
          <a:srgbClr val="8C7B70"/>
        </a:accent1>
        <a:accent2>
          <a:srgbClr val="8F5F2F"/>
        </a:accent2>
        <a:accent3>
          <a:srgbClr val="B3AFAB"/>
        </a:accent3>
        <a:accent4>
          <a:srgbClr val="DCDCDC"/>
        </a:accent4>
        <a:accent5>
          <a:srgbClr val="C5BFBC"/>
        </a:accent5>
        <a:accent6>
          <a:srgbClr val="805529"/>
        </a:accent6>
        <a:hlink>
          <a:srgbClr val="CCB400"/>
        </a:hlink>
        <a:folHlink>
          <a:srgbClr val="8C9EA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7DB6EF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C0D7F5"/>
        </a:accent5>
        <a:accent6>
          <a:srgbClr val="AC4744"/>
        </a:accent6>
        <a:hlink>
          <a:srgbClr val="0066CC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1659</Words>
  <Application>WPS Presentation</Application>
  <PresentationFormat>Custom</PresentationFormat>
  <Paragraphs>98</Paragraphs>
  <Slides>22</Slides>
  <Notes>3</Notes>
  <HiddenSlides>0</HiddenSlides>
  <MMClips>26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5</vt:i4>
      </vt:variant>
      <vt:variant>
        <vt:lpstr>幻灯片标题</vt:lpstr>
      </vt:variant>
      <vt:variant>
        <vt:i4>22</vt:i4>
      </vt:variant>
    </vt:vector>
  </HeadingPairs>
  <TitlesOfParts>
    <vt:vector size="38" baseType="lpstr">
      <vt:lpstr>Arial</vt:lpstr>
      <vt:lpstr>SimSun</vt:lpstr>
      <vt:lpstr>Wingdings</vt:lpstr>
      <vt:lpstr>Times New Roman</vt:lpstr>
      <vt:lpstr>Microsoft YaHei</vt:lpstr>
      <vt:lpstr>Arial Unicode MS</vt:lpstr>
      <vt:lpstr>Calibri</vt:lpstr>
      <vt:lpstr>.VnUniverseH</vt:lpstr>
      <vt:lpstr>Times New Roman</vt:lpstr>
      <vt:lpstr>.VnTifani HeavyH</vt:lpstr>
      <vt:lpstr>Calibri Light</vt:lpstr>
      <vt:lpstr>9_Office Theme</vt:lpstr>
      <vt:lpstr>1_Office Theme</vt:lpstr>
      <vt:lpstr>2_Office Theme</vt:lpstr>
      <vt:lpstr>Default Design</vt:lpstr>
      <vt:lpstr>3_Office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ASUS</dc:creator>
  <cp:lastModifiedBy>Pv</cp:lastModifiedBy>
  <cp:revision>86</cp:revision>
  <dcterms:created xsi:type="dcterms:W3CDTF">2020-08-11T21:22:00Z</dcterms:created>
  <dcterms:modified xsi:type="dcterms:W3CDTF">2021-11-01T10:14:02Z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0667146B1DF8415F8AD3017559828A92</vt:lpwstr>
  </property>
  <property fmtid="{D5CDD505-2E9C-101B-9397-08002B2CF9AE}" pid="3" name="KSOProductBuildVer">
    <vt:lpwstr>2057-11.2.0.10351</vt:lpwstr>
  </property>
</Properties>
</file>