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Lst>
  <p:notesMasterIdLst>
    <p:notesMasterId r:id="rId31"/>
  </p:notesMasterIdLst>
  <p:sldIdLst>
    <p:sldId id="315" r:id="rId5"/>
    <p:sldId id="316" r:id="rId6"/>
    <p:sldId id="320" r:id="rId7"/>
    <p:sldId id="321" r:id="rId8"/>
    <p:sldId id="317" r:id="rId9"/>
    <p:sldId id="318" r:id="rId10"/>
    <p:sldId id="319" r:id="rId11"/>
    <p:sldId id="324" r:id="rId12"/>
    <p:sldId id="310" r:id="rId13"/>
    <p:sldId id="326" r:id="rId14"/>
    <p:sldId id="327" r:id="rId15"/>
    <p:sldId id="328" r:id="rId16"/>
    <p:sldId id="331" r:id="rId17"/>
    <p:sldId id="334" r:id="rId18"/>
    <p:sldId id="335" r:id="rId19"/>
    <p:sldId id="340" r:id="rId20"/>
    <p:sldId id="336" r:id="rId21"/>
    <p:sldId id="343" r:id="rId22"/>
    <p:sldId id="345" r:id="rId23"/>
    <p:sldId id="346" r:id="rId24"/>
    <p:sldId id="347" r:id="rId25"/>
    <p:sldId id="348" r:id="rId26"/>
    <p:sldId id="349" r:id="rId27"/>
    <p:sldId id="351" r:id="rId28"/>
    <p:sldId id="352" r:id="rId29"/>
    <p:sldId id="35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1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65" autoAdjust="0"/>
    <p:restoredTop sz="94660"/>
  </p:normalViewPr>
  <p:slideViewPr>
    <p:cSldViewPr snapToGrid="0">
      <p:cViewPr varScale="1">
        <p:scale>
          <a:sx n="81" d="100"/>
          <a:sy n="81" d="100"/>
        </p:scale>
        <p:origin x="672" y="62"/>
      </p:cViewPr>
      <p:guideLst>
        <p:guide orient="horz" pos="2160"/>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82B3CE-4B46-473B-9C95-D0D84A13758B}" type="datetimeFigureOut">
              <a:rPr lang="en-US" smtClean="0"/>
              <a:t>3/17/2022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0ACEFB-C7C0-4BEC-BCFF-0419A0FF987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727CBB5-CA7C-47DE-A8DB-216B0EC2CAF4}" type="datetimeFigureOut">
              <a:rPr lang="en-US" smtClean="0"/>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27CBB5-CA7C-47DE-A8DB-216B0EC2CAF4}" type="datetimeFigureOut">
              <a:rPr lang="en-US" smtClean="0"/>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27CBB5-CA7C-47DE-A8DB-216B0EC2CAF4}" type="datetimeFigureOut">
              <a:rPr lang="en-US" smtClean="0"/>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27CBB5-CA7C-47DE-A8DB-216B0EC2CAF4}" type="datetimeFigureOut">
              <a:rPr lang="en-US" smtClean="0"/>
              <a:t>3/17/2022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7" y="1535113"/>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27CBB5-CA7C-47DE-A8DB-216B0EC2CAF4}" type="datetimeFigureOut">
              <a:rPr lang="en-US" smtClean="0"/>
              <a:t>3/17/2022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27CBB5-CA7C-47DE-A8DB-216B0EC2CAF4}" type="datetimeFigureOut">
              <a:rPr lang="en-US" smtClean="0"/>
              <a:t>3/17/2022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7CBB5-CA7C-47DE-A8DB-216B0EC2CAF4}" type="datetimeFigureOut">
              <a:rPr lang="en-US" smtClean="0"/>
              <a:t>3/17/2022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9"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6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9"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27CBB5-CA7C-47DE-A8DB-216B0EC2CAF4}" type="datetimeFigureOut">
              <a:rPr lang="en-US" smtClean="0"/>
              <a:t>3/17/2022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46"/>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27CBB5-CA7C-47DE-A8DB-216B0EC2CAF4}" type="datetimeFigureOut">
              <a:rPr lang="en-US" smtClean="0"/>
              <a:t>3/17/2022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27CBB5-CA7C-47DE-A8DB-216B0EC2CAF4}" type="datetimeFigureOut">
              <a:rPr lang="en-US" smtClean="0"/>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27CBB5-CA7C-47DE-A8DB-216B0EC2CAF4}" type="datetimeFigureOut">
              <a:rPr lang="en-US" smtClean="0"/>
              <a:t>3/17/2022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7F639-05DB-4756-8123-99BB3598F65E}"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3"/>
          <p:cNvSpPr/>
          <p:nvPr/>
        </p:nvSpPr>
        <p:spPr>
          <a:xfrm>
            <a:off x="406400" y="328613"/>
            <a:ext cx="11377084"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ounded Rectangle 5"/>
          <p:cNvSpPr/>
          <p:nvPr/>
        </p:nvSpPr>
        <p:spPr>
          <a:xfrm>
            <a:off x="558128"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Title 4"/>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lstStyle>
          <a:p>
            <a:r>
              <a:rPr lang="en-US"/>
              <a:t>Click to edit Master title style</a:t>
            </a:r>
          </a:p>
        </p:txBody>
      </p:sp>
      <p:sp>
        <p:nvSpPr>
          <p:cNvPr id="20" name="Subtitle 19"/>
          <p:cNvSpPr>
            <a:spLocks noGrp="1"/>
          </p:cNvSpPr>
          <p:nvPr>
            <p:ph type="subTitle" idx="1"/>
          </p:nvPr>
        </p:nvSpPr>
        <p:spPr>
          <a:xfrm>
            <a:off x="963168" y="3685032"/>
            <a:ext cx="10363200" cy="914400"/>
          </a:xfrm>
        </p:spPr>
        <p:txBody>
          <a:bodyPr tIns="0"/>
          <a:lstStyle>
            <a:lvl1pPr marL="36830"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18"/>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8" name="Footer Placeholder 7"/>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9" name="Slide Number Placeholder 10"/>
          <p:cNvSpPr>
            <a:spLocks noGrp="1"/>
          </p:cNvSpPr>
          <p:nvPr>
            <p:ph type="sldNum" sz="quarter" idx="12"/>
          </p:nvPr>
        </p:nvSpPr>
        <p:spPr/>
        <p:txBody>
          <a:bodyPr/>
          <a:lstStyle>
            <a:lvl1pPr>
              <a:defRPr/>
            </a:lvl1pPr>
          </a:lstStyle>
          <a:p>
            <a:fld id="{B5AA64E4-18F3-47AD-87E7-AF3510E9DD00}" type="slidenum">
              <a:rPr lang="en-US"/>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lstStyle/>
          <a:p>
            <a:r>
              <a:rPr lang="en-US"/>
              <a:t>Click to edit Master title style</a:t>
            </a:r>
          </a:p>
        </p:txBody>
      </p:sp>
      <p:sp>
        <p:nvSpPr>
          <p:cNvPr id="3" name="Content Placeholder 2"/>
          <p:cNvSpPr>
            <a:spLocks noGrp="1"/>
          </p:cNvSpPr>
          <p:nvPr>
            <p:ph idx="1"/>
          </p:nvPr>
        </p:nvSpPr>
        <p:spPr>
          <a:xfrm>
            <a:off x="670560" y="530352"/>
            <a:ext cx="10911840" cy="41879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5" name="Footer Placeholder 17"/>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6" name="Slide Number Placeholder 4"/>
          <p:cNvSpPr>
            <a:spLocks noGrp="1"/>
          </p:cNvSpPr>
          <p:nvPr>
            <p:ph type="sldNum" sz="quarter" idx="12"/>
          </p:nvPr>
        </p:nvSpPr>
        <p:spPr/>
        <p:txBody>
          <a:bodyPr/>
          <a:lstStyle>
            <a:lvl1pPr>
              <a:defRPr/>
            </a:lvl1pPr>
          </a:lstStyle>
          <a:p>
            <a:fld id="{E107529E-1AA2-45A2-9058-23FDAA3F01B0}" type="slidenum">
              <a:rPr lang="en-US"/>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3"/>
          <p:cNvSpPr/>
          <p:nvPr/>
        </p:nvSpPr>
        <p:spPr>
          <a:xfrm>
            <a:off x="406400" y="328613"/>
            <a:ext cx="11377084"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Rounded Rectangle 4"/>
          <p:cNvSpPr/>
          <p:nvPr/>
        </p:nvSpPr>
        <p:spPr>
          <a:xfrm>
            <a:off x="558128" y="434162"/>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624459" y="4928616"/>
            <a:ext cx="10911840" cy="676656"/>
          </a:xfrm>
        </p:spPr>
        <p:txBody>
          <a:bodyPr lIns="91440" bIns="0"/>
          <a:lstStyle>
            <a:lvl1pPr algn="l">
              <a:buNone/>
              <a:defRPr sz="3600" b="0" cap="none" baseline="0">
                <a:solidFill>
                  <a:schemeClr val="bg2">
                    <a:shade val="25000"/>
                  </a:schemeClr>
                </a:solidFill>
                <a:effectLst/>
              </a:defRPr>
            </a:lvl1pPr>
          </a:lstStyle>
          <a:p>
            <a:r>
              <a:rPr lang="en-US"/>
              <a:t>Click to edit Master title style</a:t>
            </a:r>
          </a:p>
        </p:txBody>
      </p:sp>
      <p:sp>
        <p:nvSpPr>
          <p:cNvPr id="3" name="Text Placeholder 2"/>
          <p:cNvSpPr>
            <a:spLocks noGrp="1"/>
          </p:cNvSpPr>
          <p:nvPr>
            <p:ph type="body" idx="1"/>
          </p:nvPr>
        </p:nvSpPr>
        <p:spPr>
          <a:xfrm>
            <a:off x="624459" y="5624484"/>
            <a:ext cx="10911840" cy="420624"/>
          </a:xfrm>
        </p:spPr>
        <p:txBody>
          <a:bodyPr lIns="118872" tIns="0"/>
          <a:lstStyle>
            <a:lvl1pPr marL="0" marR="36830"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8" name="Slide Number Placeholder 5"/>
          <p:cNvSpPr>
            <a:spLocks noGrp="1"/>
          </p:cNvSpPr>
          <p:nvPr>
            <p:ph type="sldNum" sz="quarter" idx="12"/>
          </p:nvPr>
        </p:nvSpPr>
        <p:spPr/>
        <p:txBody>
          <a:bodyPr/>
          <a:lstStyle>
            <a:lvl1pPr>
              <a:defRPr/>
            </a:lvl1pPr>
          </a:lstStyle>
          <a:p>
            <a:fld id="{F282E6A4-2D6E-4159-91F6-C04E5CC5A448}" type="slidenum">
              <a:rPr lang="en-US"/>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4"/>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6" name="Footer Placeholder 17"/>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7" name="Slide Number Placeholder 4"/>
          <p:cNvSpPr>
            <a:spLocks noGrp="1"/>
          </p:cNvSpPr>
          <p:nvPr>
            <p:ph type="sldNum" sz="quarter" idx="12"/>
          </p:nvPr>
        </p:nvSpPr>
        <p:spPr/>
        <p:txBody>
          <a:bodyPr/>
          <a:lstStyle>
            <a:lvl1pPr>
              <a:defRPr/>
            </a:lvl1pPr>
          </a:lstStyle>
          <a:p>
            <a:fld id="{4735AF6C-6366-47BA-8B52-CC3C590CC4BB}" type="slidenum">
              <a:rPr lang="en-US"/>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809632" y="1447800"/>
            <a:ext cx="5242560" cy="3489960"/>
          </a:xfrm>
        </p:spPr>
        <p:txBody>
          <a:bodyPr/>
          <a:lstStyle>
            <a:lvl1pPr algn="l">
              <a:defRPr sz="2400"/>
            </a:lvl1pPr>
            <a:lvl2pPr algn="l">
              <a:defRPr sz="2000"/>
            </a:lvl2pPr>
            <a:lvl3pPr algn="l">
              <a:defRPr sz="1800"/>
            </a:lvl3pPr>
            <a:lvl4pPr algn="l">
              <a:defRPr sz="1600"/>
            </a:lvl4pPr>
            <a:lvl5pPr algn="l">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202892" y="1447800"/>
            <a:ext cx="5242560" cy="3489960"/>
          </a:xfrm>
        </p:spPr>
        <p:txBody>
          <a:bodyPr/>
          <a:lstStyle>
            <a:lvl1pPr algn="l">
              <a:defRPr sz="2400"/>
            </a:lvl1pPr>
            <a:lvl2pPr algn="l">
              <a:defRPr sz="2000"/>
            </a:lvl2pPr>
            <a:lvl3pPr algn="l">
              <a:defRPr sz="1800"/>
            </a:lvl3pPr>
            <a:lvl4pPr algn="l">
              <a:defRPr sz="1600"/>
            </a:lvl4pPr>
            <a:lvl5pPr algn="l">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4"/>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8" name="Footer Placeholder 17"/>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9" name="Slide Number Placeholder 4"/>
          <p:cNvSpPr>
            <a:spLocks noGrp="1"/>
          </p:cNvSpPr>
          <p:nvPr>
            <p:ph type="sldNum" sz="quarter" idx="12"/>
          </p:nvPr>
        </p:nvSpPr>
        <p:spPr/>
        <p:txBody>
          <a:bodyPr/>
          <a:lstStyle>
            <a:lvl1pPr>
              <a:defRPr/>
            </a:lvl1pPr>
          </a:lstStyle>
          <a:p>
            <a:fld id="{0AB740CC-EA94-49DD-A934-7D3488823F95}" type="slidenum">
              <a:rPr lang="en-US"/>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4"/>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4" name="Footer Placeholder 17"/>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5" name="Slide Number Placeholder 4"/>
          <p:cNvSpPr>
            <a:spLocks noGrp="1"/>
          </p:cNvSpPr>
          <p:nvPr>
            <p:ph type="sldNum" sz="quarter" idx="12"/>
          </p:nvPr>
        </p:nvSpPr>
        <p:spPr/>
        <p:txBody>
          <a:bodyPr/>
          <a:lstStyle>
            <a:lvl1pPr>
              <a:defRPr/>
            </a:lvl1pPr>
          </a:lstStyle>
          <a:p>
            <a:fld id="{BBC9C0D8-E3E5-414F-8BCB-5EC6254D65C4}" type="slidenum">
              <a:rPr lang="en-US"/>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1"/>
          <p:cNvSpPr/>
          <p:nvPr/>
        </p:nvSpPr>
        <p:spPr>
          <a:xfrm>
            <a:off x="406400" y="328613"/>
            <a:ext cx="11377084"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Date Placeholder 1"/>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4" name="Footer Placeholder 2"/>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5" name="Slide Number Placeholder 3"/>
          <p:cNvSpPr>
            <a:spLocks noGrp="1"/>
          </p:cNvSpPr>
          <p:nvPr>
            <p:ph type="sldNum" sz="quarter" idx="12"/>
          </p:nvPr>
        </p:nvSpPr>
        <p:spPr/>
        <p:txBody>
          <a:bodyPr/>
          <a:lstStyle>
            <a:lvl1pPr>
              <a:defRPr/>
            </a:lvl1pPr>
          </a:lstStyle>
          <a:p>
            <a:fld id="{CBC84849-28F2-4053-B13A-1ABEBBF5D987}"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1035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9007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85045" y="533400"/>
            <a:ext cx="3962400" cy="914400"/>
          </a:xfrm>
        </p:spPr>
        <p:txBody>
          <a:bodyPr/>
          <a:lstStyle>
            <a:lvl1pPr algn="l">
              <a:buNone/>
              <a:defRPr sz="2200" b="1">
                <a:solidFill>
                  <a:schemeClr val="accent1"/>
                </a:solidFill>
              </a:defRPr>
            </a:lvl1pPr>
          </a:lstStyle>
          <a:p>
            <a:r>
              <a:rPr lang="en-US"/>
              <a:t>Click to edit Master title style</a:t>
            </a:r>
          </a:p>
        </p:txBody>
      </p:sp>
      <p:sp>
        <p:nvSpPr>
          <p:cNvPr id="3" name="Text Placeholder 2"/>
          <p:cNvSpPr>
            <a:spLocks noGrp="1"/>
          </p:cNvSpPr>
          <p:nvPr>
            <p:ph type="body" idx="2"/>
          </p:nvPr>
        </p:nvSpPr>
        <p:spPr>
          <a:xfrm>
            <a:off x="7385129" y="1447802"/>
            <a:ext cx="3962400" cy="4206112"/>
          </a:xfrm>
        </p:spPr>
        <p:txBody>
          <a:bodyPr lIns="91440"/>
          <a:lstStyle>
            <a:lvl1pPr marL="18415" marR="18415"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4"/>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6" name="Footer Placeholder 17"/>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7" name="Slide Number Placeholder 4"/>
          <p:cNvSpPr>
            <a:spLocks noGrp="1"/>
          </p:cNvSpPr>
          <p:nvPr>
            <p:ph type="sldNum" sz="quarter" idx="12"/>
          </p:nvPr>
        </p:nvSpPr>
        <p:spPr/>
        <p:txBody>
          <a:bodyPr/>
          <a:lstStyle>
            <a:lvl1pPr>
              <a:defRPr/>
            </a:lvl1pPr>
          </a:lstStyle>
          <a:p>
            <a:fld id="{BC405A37-C38C-4162-9BDC-BC44604A308C}" type="slidenum">
              <a:rPr lang="en-US"/>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4"/>
          <p:cNvSpPr/>
          <p:nvPr/>
        </p:nvSpPr>
        <p:spPr>
          <a:xfrm>
            <a:off x="406400" y="328613"/>
            <a:ext cx="11377084"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ound Single Corner Rectangle 5"/>
          <p:cNvSpPr/>
          <p:nvPr/>
        </p:nvSpPr>
        <p:spPr>
          <a:xfrm>
            <a:off x="8534400" y="433388"/>
            <a:ext cx="30988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lstStyle>
          <a:p>
            <a:r>
              <a:rPr lang="en-US"/>
              <a:t>Click to edit Master title style</a:t>
            </a:r>
          </a:p>
        </p:txBody>
      </p:sp>
      <p:sp>
        <p:nvSpPr>
          <p:cNvPr id="4" name="Text Placeholder 3"/>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lstStyle>
          <a:p>
            <a:pPr lvl="0"/>
            <a:r>
              <a:rPr lang="en-US" noProof="0"/>
              <a:t>Click icon to add picture</a:t>
            </a:r>
          </a:p>
        </p:txBody>
      </p:sp>
      <p:sp>
        <p:nvSpPr>
          <p:cNvPr id="7" name="Date Placeholder 4"/>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8" name="Footer Placeholder 5"/>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9" name="Slide Number Placeholder 6"/>
          <p:cNvSpPr>
            <a:spLocks noGrp="1"/>
          </p:cNvSpPr>
          <p:nvPr>
            <p:ph type="sldNum" sz="quarter" idx="12"/>
          </p:nvPr>
        </p:nvSpPr>
        <p:spPr/>
        <p:txBody>
          <a:bodyPr/>
          <a:lstStyle>
            <a:lvl1pPr>
              <a:defRPr/>
            </a:lvl1pPr>
          </a:lstStyle>
          <a:p>
            <a:fld id="{8A14DBF3-FAEB-44A7-AD23-E78F8C7AE846}" type="slidenum">
              <a:rPr lang="en-US"/>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lstStyle/>
          <a:p>
            <a:r>
              <a:rPr lang="en-US"/>
              <a:t>Click to edit Master title style</a:t>
            </a:r>
          </a:p>
        </p:txBody>
      </p:sp>
      <p:sp>
        <p:nvSpPr>
          <p:cNvPr id="3" name="Vertical Text Placeholder 2"/>
          <p:cNvSpPr>
            <a:spLocks noGrp="1"/>
          </p:cNvSpPr>
          <p:nvPr>
            <p:ph type="body" orient="vert" idx="1"/>
          </p:nvPr>
        </p:nvSpPr>
        <p:spPr>
          <a:xfrm>
            <a:off x="670560" y="530352"/>
            <a:ext cx="10911840" cy="418795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5" name="Footer Placeholder 17"/>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6" name="Slide Number Placeholder 4"/>
          <p:cNvSpPr>
            <a:spLocks noGrp="1"/>
          </p:cNvSpPr>
          <p:nvPr>
            <p:ph type="sldNum" sz="quarter" idx="12"/>
          </p:nvPr>
        </p:nvSpPr>
        <p:spPr/>
        <p:txBody>
          <a:bodyPr/>
          <a:lstStyle>
            <a:lvl1pPr>
              <a:defRPr/>
            </a:lvl1pPr>
          </a:lstStyle>
          <a:p>
            <a:fld id="{F56D2A1F-C8B7-49FB-B37E-743AC285F0D9}" type="slidenum">
              <a:rPr lang="en-US"/>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533404"/>
            <a:ext cx="2641600" cy="525779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11200" y="533402"/>
            <a:ext cx="7924800" cy="52578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p:cNvSpPr>
            <a:spLocks noGrp="1"/>
          </p:cNvSpPr>
          <p:nvPr>
            <p:ph type="dt" sz="half" idx="10"/>
          </p:nvPr>
        </p:nvSpPr>
        <p:spPr/>
        <p:txBody>
          <a:bodyPr/>
          <a:lstStyle>
            <a:lvl1pPr>
              <a:defRPr/>
            </a:lvl1pPr>
          </a:lstStyle>
          <a:p>
            <a:pPr>
              <a:defRPr/>
            </a:pPr>
            <a:endParaRPr lang="en-US">
              <a:solidFill>
                <a:srgbClr val="EEECE1">
                  <a:shade val="50000"/>
                </a:srgbClr>
              </a:solidFill>
            </a:endParaRPr>
          </a:p>
        </p:txBody>
      </p:sp>
      <p:sp>
        <p:nvSpPr>
          <p:cNvPr id="5" name="Footer Placeholder 17"/>
          <p:cNvSpPr>
            <a:spLocks noGrp="1"/>
          </p:cNvSpPr>
          <p:nvPr>
            <p:ph type="ftr" sz="quarter" idx="11"/>
          </p:nvPr>
        </p:nvSpPr>
        <p:spPr/>
        <p:txBody>
          <a:bodyPr/>
          <a:lstStyle>
            <a:lvl1pPr>
              <a:defRPr/>
            </a:lvl1pPr>
          </a:lstStyle>
          <a:p>
            <a:pPr>
              <a:defRPr/>
            </a:pPr>
            <a:endParaRPr lang="en-US">
              <a:solidFill>
                <a:srgbClr val="EEECE1">
                  <a:shade val="50000"/>
                </a:srgbClr>
              </a:solidFill>
            </a:endParaRPr>
          </a:p>
        </p:txBody>
      </p:sp>
      <p:sp>
        <p:nvSpPr>
          <p:cNvPr id="6" name="Slide Number Placeholder 4"/>
          <p:cNvSpPr>
            <a:spLocks noGrp="1"/>
          </p:cNvSpPr>
          <p:nvPr>
            <p:ph type="sldNum" sz="quarter" idx="12"/>
          </p:nvPr>
        </p:nvSpPr>
        <p:spPr/>
        <p:txBody>
          <a:bodyPr/>
          <a:lstStyle>
            <a:lvl1pPr>
              <a:defRPr/>
            </a:lvl1pPr>
          </a:lstStyle>
          <a:p>
            <a:fld id="{6F881501-EFB6-4421-AE8A-25ED7EBA73AE}" type="slidenum">
              <a:rPr lang="en-US"/>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7" y="1535113"/>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9"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6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9"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46"/>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803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803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96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482EC-926D-4C5A-9790-48C7BDC6D9F0}" type="datetimeFigureOut">
              <a:rPr lang="en-US" smtClean="0">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96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96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8B373-8D77-4B1D-89C4-87E4A3F9FEF4}"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27CBB5-CA7C-47DE-A8DB-216B0EC2CAF4}" type="datetimeFigureOut">
              <a:rPr lang="en-US" smtClean="0"/>
              <a:t>3/17/2022</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07F639-05DB-4756-8123-99BB3598F65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406400" y="328613"/>
            <a:ext cx="11377084"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 name="Rounded Rectangle 8"/>
          <p:cNvSpPr/>
          <p:nvPr/>
        </p:nvSpPr>
        <p:spPr>
          <a:xfrm>
            <a:off x="558128"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Title Placeholder 12"/>
          <p:cNvSpPr>
            <a:spLocks noGrp="1"/>
          </p:cNvSpPr>
          <p:nvPr>
            <p:ph type="title"/>
          </p:nvPr>
        </p:nvSpPr>
        <p:spPr>
          <a:xfrm>
            <a:off x="670984" y="4986338"/>
            <a:ext cx="10911416" cy="1050925"/>
          </a:xfrm>
          <a:prstGeom prst="rect">
            <a:avLst/>
          </a:prstGeom>
        </p:spPr>
        <p:txBody>
          <a:bodyPr vert="horz" anchor="b">
            <a:normAutofit/>
          </a:bodyPr>
          <a:lstStyle/>
          <a:p>
            <a:r>
              <a:rPr lang="en-US"/>
              <a:t>Click to edit Master title style</a:t>
            </a:r>
          </a:p>
        </p:txBody>
      </p:sp>
      <p:sp>
        <p:nvSpPr>
          <p:cNvPr id="1031" name="Text Placeholder 3"/>
          <p:cNvSpPr>
            <a:spLocks noGrp="1"/>
          </p:cNvSpPr>
          <p:nvPr>
            <p:ph type="body" idx="1"/>
          </p:nvPr>
        </p:nvSpPr>
        <p:spPr bwMode="auto">
          <a:xfrm>
            <a:off x="670984" y="530225"/>
            <a:ext cx="10911416"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Date Placeholder 24"/>
          <p:cNvSpPr>
            <a:spLocks noGrp="1"/>
          </p:cNvSpPr>
          <p:nvPr>
            <p:ph type="dt" sz="half" idx="2"/>
          </p:nvPr>
        </p:nvSpPr>
        <p:spPr>
          <a:xfrm>
            <a:off x="5035551" y="6111875"/>
            <a:ext cx="3048000" cy="365125"/>
          </a:xfrm>
          <a:prstGeom prst="rect">
            <a:avLst/>
          </a:prstGeom>
        </p:spPr>
        <p:txBody>
          <a:bodyPr vert="horz" anchor="b"/>
          <a:lstStyle>
            <a:lvl1pPr algn="r" eaLnBrk="1" latinLnBrk="0" hangingPunct="1">
              <a:defRPr kumimoji="0" sz="1000">
                <a:solidFill>
                  <a:schemeClr val="bg2">
                    <a:shade val="50000"/>
                  </a:schemeClr>
                </a:solidFill>
                <a:latin typeface="Arial" panose="020B0604020202020204" pitchFamily="34" charset="0"/>
              </a:defRPr>
            </a:lvl1pPr>
          </a:lstStyle>
          <a:p>
            <a:pPr fontAlgn="base">
              <a:spcBef>
                <a:spcPct val="0"/>
              </a:spcBef>
              <a:spcAft>
                <a:spcPct val="0"/>
              </a:spcAft>
              <a:defRPr/>
            </a:pPr>
            <a:endParaRPr lang="en-US">
              <a:solidFill>
                <a:srgbClr val="EEECE1">
                  <a:shade val="50000"/>
                </a:srgbClr>
              </a:solidFill>
            </a:endParaRPr>
          </a:p>
        </p:txBody>
      </p:sp>
      <p:sp>
        <p:nvSpPr>
          <p:cNvPr id="18" name="Footer Placeholder 17"/>
          <p:cNvSpPr>
            <a:spLocks noGrp="1"/>
          </p:cNvSpPr>
          <p:nvPr>
            <p:ph type="ftr" sz="quarter" idx="3"/>
          </p:nvPr>
        </p:nvSpPr>
        <p:spPr>
          <a:xfrm>
            <a:off x="8083551" y="6111875"/>
            <a:ext cx="3048000" cy="365125"/>
          </a:xfrm>
          <a:prstGeom prst="rect">
            <a:avLst/>
          </a:prstGeom>
        </p:spPr>
        <p:txBody>
          <a:bodyPr vert="horz" anchor="b"/>
          <a:lstStyle>
            <a:lvl1pPr algn="l" eaLnBrk="1" latinLnBrk="0" hangingPunct="1">
              <a:defRPr kumimoji="0" sz="1000">
                <a:solidFill>
                  <a:schemeClr val="bg2">
                    <a:shade val="50000"/>
                  </a:schemeClr>
                </a:solidFill>
                <a:latin typeface="Arial" panose="020B0604020202020204" pitchFamily="34" charset="0"/>
              </a:defRPr>
            </a:lvl1pPr>
          </a:lstStyle>
          <a:p>
            <a:pPr fontAlgn="base">
              <a:spcBef>
                <a:spcPct val="0"/>
              </a:spcBef>
              <a:spcAft>
                <a:spcPct val="0"/>
              </a:spcAft>
              <a:defRPr/>
            </a:pPr>
            <a:endParaRPr lang="en-US">
              <a:solidFill>
                <a:srgbClr val="EEECE1">
                  <a:shade val="50000"/>
                </a:srgbClr>
              </a:solidFill>
            </a:endParaRPr>
          </a:p>
        </p:txBody>
      </p:sp>
      <p:sp>
        <p:nvSpPr>
          <p:cNvPr id="5" name="Slide Number Placeholder 4"/>
          <p:cNvSpPr>
            <a:spLocks noGrp="1"/>
          </p:cNvSpPr>
          <p:nvPr>
            <p:ph type="sldNum" sz="quarter" idx="4"/>
          </p:nvPr>
        </p:nvSpPr>
        <p:spPr>
          <a:xfrm>
            <a:off x="11131551" y="6111875"/>
            <a:ext cx="609600" cy="365125"/>
          </a:xfrm>
          <a:prstGeom prst="rect">
            <a:avLst/>
          </a:prstGeom>
        </p:spPr>
        <p:txBody>
          <a:bodyPr vert="horz" wrap="square" lIns="91440" tIns="45720" rIns="91440" bIns="45720" numCol="1" anchor="b" anchorCtr="0" compatLnSpc="1"/>
          <a:lstStyle>
            <a:lvl1pPr algn="r" eaLnBrk="1" hangingPunct="1">
              <a:defRPr sz="1000">
                <a:solidFill>
                  <a:srgbClr val="AFADA5"/>
                </a:solidFill>
              </a:defRPr>
            </a:lvl1pPr>
          </a:lstStyle>
          <a:p>
            <a:pPr fontAlgn="base">
              <a:spcBef>
                <a:spcPct val="0"/>
              </a:spcBef>
              <a:spcAft>
                <a:spcPct val="0"/>
              </a:spcAft>
            </a:pPr>
            <a:fld id="{D5EF1187-F5ED-4FF7-9EC0-AF4C4715AEA3}" type="slidenum">
              <a:rPr lang="en-US" smtClean="0">
                <a:latin typeface="Arial" panose="020B0604020202020204" pitchFamily="34" charset="0"/>
              </a:rPr>
              <a:t>‹#›</a:t>
            </a:fld>
            <a:endParaRPr 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3600" b="1" kern="1200">
          <a:solidFill>
            <a:srgbClr val="6594DA"/>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6594DA"/>
          </a:solidFill>
          <a:latin typeface="Verdana" panose="020B0604030504040204" pitchFamily="34" charset="0"/>
        </a:defRPr>
      </a:lvl2pPr>
      <a:lvl3pPr algn="l" rtl="0" eaLnBrk="0" fontAlgn="base" hangingPunct="0">
        <a:spcBef>
          <a:spcPct val="0"/>
        </a:spcBef>
        <a:spcAft>
          <a:spcPct val="0"/>
        </a:spcAft>
        <a:defRPr sz="3600" b="1">
          <a:solidFill>
            <a:srgbClr val="6594DA"/>
          </a:solidFill>
          <a:latin typeface="Verdana" panose="020B0604030504040204" pitchFamily="34" charset="0"/>
        </a:defRPr>
      </a:lvl3pPr>
      <a:lvl4pPr algn="l" rtl="0" eaLnBrk="0" fontAlgn="base" hangingPunct="0">
        <a:spcBef>
          <a:spcPct val="0"/>
        </a:spcBef>
        <a:spcAft>
          <a:spcPct val="0"/>
        </a:spcAft>
        <a:defRPr sz="3600" b="1">
          <a:solidFill>
            <a:srgbClr val="6594DA"/>
          </a:solidFill>
          <a:latin typeface="Verdana" panose="020B0604030504040204" pitchFamily="34" charset="0"/>
        </a:defRPr>
      </a:lvl4pPr>
      <a:lvl5pPr algn="l" rtl="0" eaLnBrk="0" fontAlgn="base" hangingPunct="0">
        <a:spcBef>
          <a:spcPct val="0"/>
        </a:spcBef>
        <a:spcAft>
          <a:spcPct val="0"/>
        </a:spcAft>
        <a:defRPr sz="3600" b="1">
          <a:solidFill>
            <a:srgbClr val="6594DA"/>
          </a:solidFill>
          <a:latin typeface="Verdana" panose="020B0604030504040204" pitchFamily="34" charset="0"/>
        </a:defRPr>
      </a:lvl5pPr>
      <a:lvl6pPr marL="457200" algn="l" rtl="0" fontAlgn="base">
        <a:spcBef>
          <a:spcPct val="0"/>
        </a:spcBef>
        <a:spcAft>
          <a:spcPct val="0"/>
        </a:spcAft>
        <a:defRPr sz="3600" b="1">
          <a:solidFill>
            <a:srgbClr val="6594DA"/>
          </a:solidFill>
          <a:latin typeface="Verdana" panose="020B0604030504040204" pitchFamily="34" charset="0"/>
        </a:defRPr>
      </a:lvl6pPr>
      <a:lvl7pPr marL="914400" algn="l" rtl="0" fontAlgn="base">
        <a:spcBef>
          <a:spcPct val="0"/>
        </a:spcBef>
        <a:spcAft>
          <a:spcPct val="0"/>
        </a:spcAft>
        <a:defRPr sz="3600" b="1">
          <a:solidFill>
            <a:srgbClr val="6594DA"/>
          </a:solidFill>
          <a:latin typeface="Verdana" panose="020B0604030504040204" pitchFamily="34" charset="0"/>
        </a:defRPr>
      </a:lvl7pPr>
      <a:lvl8pPr marL="1371600" algn="l" rtl="0" fontAlgn="base">
        <a:spcBef>
          <a:spcPct val="0"/>
        </a:spcBef>
        <a:spcAft>
          <a:spcPct val="0"/>
        </a:spcAft>
        <a:defRPr sz="3600" b="1">
          <a:solidFill>
            <a:srgbClr val="6594DA"/>
          </a:solidFill>
          <a:latin typeface="Verdana" panose="020B0604030504040204" pitchFamily="34" charset="0"/>
        </a:defRPr>
      </a:lvl8pPr>
      <a:lvl9pPr marL="1828800" algn="l" rtl="0" fontAlgn="base">
        <a:spcBef>
          <a:spcPct val="0"/>
        </a:spcBef>
        <a:spcAft>
          <a:spcPct val="0"/>
        </a:spcAft>
        <a:defRPr sz="3600" b="1">
          <a:solidFill>
            <a:srgbClr val="6594DA"/>
          </a:solidFill>
          <a:latin typeface="Verdana" panose="020B0604030504040204" pitchFamily="34" charset="0"/>
        </a:defRPr>
      </a:lvl9pPr>
    </p:titleStyle>
    <p:bodyStyle>
      <a:lvl1pPr marL="265430" indent="-265430" algn="l" rtl="0" eaLnBrk="0" fontAlgn="base" hangingPunct="0">
        <a:spcBef>
          <a:spcPts val="250"/>
        </a:spcBef>
        <a:spcAft>
          <a:spcPct val="0"/>
        </a:spcAft>
        <a:buClr>
          <a:schemeClr val="accent1"/>
        </a:buClr>
        <a:buSzPct val="80000"/>
        <a:buFont typeface="Wingdings 2" panose="05020102010507070707" pitchFamily="18" charset="2"/>
        <a:buChar char=""/>
        <a:defRPr sz="2800" kern="1200">
          <a:solidFill>
            <a:schemeClr val="tx1"/>
          </a:solidFill>
          <a:latin typeface="+mn-lt"/>
          <a:ea typeface="+mn-ea"/>
          <a:cs typeface="+mn-cs"/>
        </a:defRPr>
      </a:lvl1pPr>
      <a:lvl2pPr marL="548005" indent="-200025" algn="l" rtl="0" eaLnBrk="0" fontAlgn="base" hangingPunct="0">
        <a:spcBef>
          <a:spcPts val="250"/>
        </a:spcBef>
        <a:spcAft>
          <a:spcPct val="0"/>
        </a:spcAft>
        <a:buClr>
          <a:schemeClr val="accent1"/>
        </a:buClr>
        <a:buSzPct val="100000"/>
        <a:buFont typeface="Verdana" panose="020B0604030504040204" pitchFamily="34" charset="0"/>
        <a:buChar char="◦"/>
        <a:defRPr sz="2400" kern="1200">
          <a:solidFill>
            <a:schemeClr val="tx1"/>
          </a:solidFill>
          <a:latin typeface="+mn-lt"/>
          <a:ea typeface="+mn-ea"/>
          <a:cs typeface="+mn-cs"/>
        </a:defRPr>
      </a:lvl2pPr>
      <a:lvl3pPr marL="786130" indent="-182880" algn="l" rtl="0" eaLnBrk="0" fontAlgn="base" hangingPunct="0">
        <a:spcBef>
          <a:spcPts val="250"/>
        </a:spcBef>
        <a:spcAft>
          <a:spcPct val="0"/>
        </a:spcAft>
        <a:buClr>
          <a:srgbClr val="FF3D39"/>
        </a:buClr>
        <a:buSzPct val="100000"/>
        <a:buFont typeface="Wingdings 2" panose="05020102010507070707" pitchFamily="18" charset="2"/>
        <a:buChar char=""/>
        <a:defRPr sz="2200" kern="1200">
          <a:solidFill>
            <a:schemeClr val="tx1"/>
          </a:solidFill>
          <a:latin typeface="+mn-lt"/>
          <a:ea typeface="+mn-ea"/>
          <a:cs typeface="+mn-cs"/>
        </a:defRPr>
      </a:lvl3pPr>
      <a:lvl4pPr marL="1024255" indent="-182880" algn="l" rtl="0" eaLnBrk="0" fontAlgn="base" hangingPunct="0">
        <a:spcBef>
          <a:spcPts val="225"/>
        </a:spcBef>
        <a:spcAft>
          <a:spcPct val="0"/>
        </a:spcAft>
        <a:buClr>
          <a:srgbClr val="FF3D39"/>
        </a:buClr>
        <a:buSzPct val="112000"/>
        <a:buFont typeface="Verdana" panose="020B0604030504040204" pitchFamily="34" charset="0"/>
        <a:buChar char="◦"/>
        <a:defRPr sz="1900" kern="1200">
          <a:solidFill>
            <a:schemeClr val="tx1"/>
          </a:solidFill>
          <a:latin typeface="+mn-lt"/>
          <a:ea typeface="+mn-ea"/>
          <a:cs typeface="+mn-cs"/>
        </a:defRPr>
      </a:lvl4pPr>
      <a:lvl5pPr marL="1279525" indent="-182880" algn="l" rtl="0" eaLnBrk="0" fontAlgn="base" hangingPunct="0">
        <a:spcBef>
          <a:spcPts val="250"/>
        </a:spcBef>
        <a:spcAft>
          <a:spcPct val="0"/>
        </a:spcAft>
        <a:buClr>
          <a:srgbClr val="BEFF4B"/>
        </a:buClr>
        <a:buSzPct val="100000"/>
        <a:buFont typeface="Wingdings 2" panose="05020102010507070707" pitchFamily="18" charset="2"/>
        <a:buChar char=""/>
        <a:defRPr kern="1200">
          <a:solidFill>
            <a:schemeClr val="tx1"/>
          </a:solidFill>
          <a:latin typeface="+mn-lt"/>
          <a:ea typeface="+mn-ea"/>
          <a:cs typeface="+mn-cs"/>
        </a:defRPr>
      </a:lvl5pPr>
      <a:lvl6pPr marL="1490345" indent="-182880" algn="l" rtl="0" eaLnBrk="1" latinLnBrk="0" hangingPunct="1">
        <a:spcBef>
          <a:spcPts val="250"/>
        </a:spcBef>
        <a:buClr>
          <a:schemeClr val="accent3">
            <a:tint val="85000"/>
            <a:satMod val="275000"/>
          </a:schemeClr>
        </a:buClr>
        <a:buSzPct val="100000"/>
        <a:buFont typeface="Verdana" panose="020B0604030504040204"/>
        <a:buChar char="◦"/>
        <a:defRPr kumimoji="0" sz="1700" kern="1200" baseline="0">
          <a:solidFill>
            <a:schemeClr val="tx1"/>
          </a:solidFill>
          <a:latin typeface="+mn-lt"/>
          <a:ea typeface="+mn-ea"/>
          <a:cs typeface="+mn-cs"/>
        </a:defRPr>
      </a:lvl6pPr>
      <a:lvl7pPr marL="1700530" indent="-182880" algn="l" rtl="0" eaLnBrk="1" latinLnBrk="0" hangingPunct="1">
        <a:spcBef>
          <a:spcPts val="255"/>
        </a:spcBef>
        <a:buClr>
          <a:schemeClr val="accent3">
            <a:tint val="85000"/>
            <a:satMod val="275000"/>
          </a:schemeClr>
        </a:buClr>
        <a:buSzPct val="100000"/>
        <a:buFont typeface="Wingdings 2" panose="05020102010507070707"/>
        <a:buChar char=""/>
        <a:defRPr kumimoji="0" sz="1500" kern="1200">
          <a:solidFill>
            <a:schemeClr val="tx1"/>
          </a:solidFill>
          <a:latin typeface="+mn-lt"/>
          <a:ea typeface="+mn-ea"/>
          <a:cs typeface="+mn-cs"/>
        </a:defRPr>
      </a:lvl7pPr>
      <a:lvl8pPr marL="1920240" indent="-182880" algn="l" rtl="0" eaLnBrk="1" latinLnBrk="0" hangingPunct="1">
        <a:spcBef>
          <a:spcPts val="255"/>
        </a:spcBef>
        <a:buClr>
          <a:schemeClr val="accent3">
            <a:tint val="85000"/>
            <a:satMod val="275000"/>
          </a:schemeClr>
        </a:buClr>
        <a:buSzPct val="100000"/>
        <a:buFont typeface="Verdana" panose="020B0604030504040204"/>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panose="05020102010507070707"/>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27CBB5-CA7C-47DE-A8DB-216B0EC2CAF4}" type="datetimeFigureOut">
              <a:rPr lang="en-US">
                <a:solidFill>
                  <a:prstClr val="black">
                    <a:tint val="75000"/>
                  </a:prstClr>
                </a:solidFill>
              </a:rPr>
              <a:t>3/17/2022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07F639-05DB-4756-8123-99BB3598F65E}"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7.png"/><Relationship Id="rId5" Type="http://schemas.openxmlformats.org/officeDocument/2006/relationships/image" Target="../media/image22.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9.png"/><Relationship Id="rId5" Type="http://schemas.openxmlformats.org/officeDocument/2006/relationships/image" Target="../media/image7.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23.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9.xml"/><Relationship Id="rId7" Type="http://schemas.openxmlformats.org/officeDocument/2006/relationships/image" Target="../media/image7.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3.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29.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0.png"/><Relationship Id="rId5" Type="http://schemas.openxmlformats.org/officeDocument/2006/relationships/image" Target="../media/image5.jpeg"/><Relationship Id="rId4"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7.png"/><Relationship Id="rId5" Type="http://schemas.openxmlformats.org/officeDocument/2006/relationships/image" Target="../media/image7.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1.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7.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7.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ltLang="en-US"/>
          </a:p>
        </p:txBody>
      </p:sp>
      <p:sp>
        <p:nvSpPr>
          <p:cNvPr id="3" name="Subtitle 2"/>
          <p:cNvSpPr>
            <a:spLocks noGrp="1"/>
          </p:cNvSpPr>
          <p:nvPr>
            <p:ph type="subTitle" idx="1"/>
          </p:nvPr>
        </p:nvSpPr>
        <p:spPr/>
        <p:txBody>
          <a:bodyPr/>
          <a:lstStyle/>
          <a:p>
            <a:endParaRPr lang="en-GB" altLang="en-US"/>
          </a:p>
        </p:txBody>
      </p:sp>
      <p:pic>
        <p:nvPicPr>
          <p:cNvPr id="4" name="Picture 3"/>
          <p:cNvPicPr>
            <a:picLocks noChangeAspect="1"/>
          </p:cNvPicPr>
          <p:nvPr/>
        </p:nvPicPr>
        <p:blipFill>
          <a:blip r:embed="rId4"/>
          <a:stretch>
            <a:fillRect/>
          </a:stretch>
        </p:blipFill>
        <p:spPr>
          <a:xfrm>
            <a:off x="0" y="0"/>
            <a:ext cx="12192635" cy="6857365"/>
          </a:xfrm>
          <a:prstGeom prst="rect">
            <a:avLst/>
          </a:prstGeom>
        </p:spPr>
      </p:pic>
      <p:sp>
        <p:nvSpPr>
          <p:cNvPr id="8" name="Rectangle 5"/>
          <p:cNvSpPr/>
          <p:nvPr/>
        </p:nvSpPr>
        <p:spPr>
          <a:xfrm>
            <a:off x="3039740" y="2509310"/>
            <a:ext cx="6113145" cy="76835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n-US" sz="4400" b="1" kern="0" cap="all" dirty="0">
                <a:ln w="0"/>
                <a:gradFill flip="none">
                  <a:gsLst>
                    <a:gs pos="0">
                      <a:srgbClr val="4472C4">
                        <a:tint val="75000"/>
                        <a:shade val="75000"/>
                        <a:satMod val="170000"/>
                      </a:srgbClr>
                    </a:gs>
                    <a:gs pos="49000">
                      <a:srgbClr val="4472C4">
                        <a:tint val="88000"/>
                        <a:shade val="65000"/>
                        <a:satMod val="172000"/>
                      </a:srgbClr>
                    </a:gs>
                    <a:gs pos="50000">
                      <a:srgbClr val="4472C4">
                        <a:shade val="65000"/>
                        <a:satMod val="130000"/>
                      </a:srgbClr>
                    </a:gs>
                    <a:gs pos="92000">
                      <a:srgbClr val="4472C4">
                        <a:shade val="50000"/>
                        <a:satMod val="120000"/>
                      </a:srgbClr>
                    </a:gs>
                    <a:gs pos="100000">
                      <a:srgbClr val="4472C4">
                        <a:shade val="48000"/>
                        <a:satMod val="120000"/>
                      </a:srgb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MÔN ÂM NHẠC LỚP 4</a:t>
            </a:r>
          </a:p>
        </p:txBody>
      </p:sp>
      <p:pic>
        <p:nvPicPr>
          <p:cNvPr id="12" name="conchimhayho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01208" y="615885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41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Content Placeholder 4" descr="C:\Users\Administrator\Desktop\z2592174714727_2315310da7615b9d5f08ecd3f7957e2f.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635" cy="1489075"/>
          </a:xfrm>
          <a:prstGeom prst="rect">
            <a:avLst/>
          </a:prstGeom>
          <a:noFill/>
          <a:extLst>
            <a:ext uri="{909E8E84-426E-40DD-AFC4-6F175D3DCCD1}">
              <a14:hiddenFill xmlns:a14="http://schemas.microsoft.com/office/drawing/2010/main">
                <a:solidFill>
                  <a:srgbClr val="FFFFFF"/>
                </a:solidFill>
              </a14:hiddenFill>
            </a:ext>
          </a:extLst>
        </p:spPr>
      </p:pic>
      <p:sp>
        <p:nvSpPr>
          <p:cNvPr id="13317" name="Text Box 4"/>
          <p:cNvSpPr txBox="1">
            <a:spLocks noChangeArrowheads="1"/>
          </p:cNvSpPr>
          <p:nvPr/>
        </p:nvSpPr>
        <p:spPr bwMode="auto">
          <a:xfrm>
            <a:off x="2472730" y="842695"/>
            <a:ext cx="518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3600">
                <a:solidFill>
                  <a:srgbClr val="FF0000"/>
                </a:solidFill>
                <a:latin typeface="Times New Roman" panose="02020603050405020304" pitchFamily="18" charset="0"/>
                <a:cs typeface="Times New Roman" panose="02020603050405020304" pitchFamily="18" charset="0"/>
              </a:rPr>
              <a:t>   Đọc lời ca theo tiết tấu</a:t>
            </a:r>
          </a:p>
        </p:txBody>
      </p:sp>
      <p:sp>
        <p:nvSpPr>
          <p:cNvPr id="73734" name="Rectangle 6"/>
          <p:cNvSpPr>
            <a:spLocks noGrp="1" noChangeArrowheads="1"/>
          </p:cNvSpPr>
          <p:nvPr/>
        </p:nvSpPr>
        <p:spPr>
          <a:xfrm>
            <a:off x="864870" y="1489075"/>
            <a:ext cx="8097520" cy="2072640"/>
          </a:xfrm>
          <a:prstGeom prst="rect">
            <a:avLst/>
          </a:prstGeom>
          <a:noFill/>
          <a:ln>
            <a:noFill/>
          </a:ln>
        </p:spPr>
        <p:txBody>
          <a:bodyPr vert="horz" wrap="square" lIns="182880" tIns="91440" rIns="91440" bIns="45720" numCol="1" anchor="t" anchorCtr="0" compatLnSpc="1"/>
          <a:lstStyle>
            <a:lvl1pPr marL="265430" indent="-265430" algn="l" rtl="0" eaLnBrk="0" fontAlgn="base" hangingPunct="0">
              <a:spcBef>
                <a:spcPts val="250"/>
              </a:spcBef>
              <a:spcAft>
                <a:spcPct val="0"/>
              </a:spcAft>
              <a:buClr>
                <a:schemeClr val="accent1"/>
              </a:buClr>
              <a:buSzPct val="80000"/>
              <a:buFont typeface="Wingdings 2" panose="05020102010507070707" pitchFamily="18" charset="2"/>
              <a:buChar char=""/>
              <a:defRPr sz="2800" kern="1200">
                <a:solidFill>
                  <a:schemeClr val="tx1"/>
                </a:solidFill>
                <a:latin typeface="+mn-lt"/>
                <a:ea typeface="+mn-ea"/>
                <a:cs typeface="+mn-cs"/>
              </a:defRPr>
            </a:lvl1pPr>
            <a:lvl2pPr marL="548005" indent="-200025" algn="l" rtl="0" eaLnBrk="0" fontAlgn="base" hangingPunct="0">
              <a:spcBef>
                <a:spcPts val="250"/>
              </a:spcBef>
              <a:spcAft>
                <a:spcPct val="0"/>
              </a:spcAft>
              <a:buClr>
                <a:schemeClr val="accent1"/>
              </a:buClr>
              <a:buSzPct val="100000"/>
              <a:buFont typeface="Verdana" panose="020B0604030504040204" pitchFamily="34" charset="0"/>
              <a:buChar char="◦"/>
              <a:defRPr sz="2400" kern="1200">
                <a:solidFill>
                  <a:schemeClr val="tx1"/>
                </a:solidFill>
                <a:latin typeface="+mn-lt"/>
                <a:ea typeface="+mn-ea"/>
                <a:cs typeface="+mn-cs"/>
              </a:defRPr>
            </a:lvl2pPr>
            <a:lvl3pPr marL="786130" indent="-182880" algn="l" rtl="0" eaLnBrk="0" fontAlgn="base" hangingPunct="0">
              <a:spcBef>
                <a:spcPts val="250"/>
              </a:spcBef>
              <a:spcAft>
                <a:spcPct val="0"/>
              </a:spcAft>
              <a:buClr>
                <a:srgbClr val="FF3D39"/>
              </a:buClr>
              <a:buSzPct val="100000"/>
              <a:buFont typeface="Wingdings 2" panose="05020102010507070707" pitchFamily="18" charset="2"/>
              <a:buChar char=""/>
              <a:defRPr sz="2200" kern="1200">
                <a:solidFill>
                  <a:schemeClr val="tx1"/>
                </a:solidFill>
                <a:latin typeface="+mn-lt"/>
                <a:ea typeface="+mn-ea"/>
                <a:cs typeface="+mn-cs"/>
              </a:defRPr>
            </a:lvl3pPr>
            <a:lvl4pPr marL="1024255" indent="-182880" algn="l" rtl="0" eaLnBrk="0" fontAlgn="base" hangingPunct="0">
              <a:spcBef>
                <a:spcPts val="225"/>
              </a:spcBef>
              <a:spcAft>
                <a:spcPct val="0"/>
              </a:spcAft>
              <a:buClr>
                <a:srgbClr val="FF3D39"/>
              </a:buClr>
              <a:buSzPct val="112000"/>
              <a:buFont typeface="Verdana" panose="020B0604030504040204" pitchFamily="34" charset="0"/>
              <a:buChar char="◦"/>
              <a:defRPr sz="1900" kern="1200">
                <a:solidFill>
                  <a:schemeClr val="tx1"/>
                </a:solidFill>
                <a:latin typeface="+mn-lt"/>
                <a:ea typeface="+mn-ea"/>
                <a:cs typeface="+mn-cs"/>
              </a:defRPr>
            </a:lvl4pPr>
            <a:lvl5pPr marL="1279525" indent="-182880" algn="l" rtl="0" eaLnBrk="0" fontAlgn="base" hangingPunct="0">
              <a:spcBef>
                <a:spcPts val="250"/>
              </a:spcBef>
              <a:spcAft>
                <a:spcPct val="0"/>
              </a:spcAft>
              <a:buClr>
                <a:srgbClr val="BEFF4B"/>
              </a:buClr>
              <a:buSzPct val="100000"/>
              <a:buFont typeface="Wingdings 2" panose="05020102010507070707" pitchFamily="18" charset="2"/>
              <a:buChar char=""/>
              <a:defRPr kern="1200">
                <a:solidFill>
                  <a:schemeClr val="tx1"/>
                </a:solidFill>
                <a:latin typeface="+mn-lt"/>
                <a:ea typeface="+mn-ea"/>
                <a:cs typeface="+mn-cs"/>
              </a:defRPr>
            </a:lvl5pPr>
            <a:lvl6pPr marL="1490345" indent="-182880" algn="l" rtl="0" eaLnBrk="1" latinLnBrk="0" hangingPunct="1">
              <a:spcBef>
                <a:spcPts val="250"/>
              </a:spcBef>
              <a:buClr>
                <a:schemeClr val="accent3">
                  <a:tint val="85000"/>
                  <a:satMod val="275000"/>
                </a:schemeClr>
              </a:buClr>
              <a:buSzPct val="100000"/>
              <a:buFont typeface="Verdana" panose="020B0604030504040204"/>
              <a:buChar char="◦"/>
              <a:defRPr kumimoji="0" sz="1700" kern="1200" baseline="0">
                <a:solidFill>
                  <a:schemeClr val="tx1"/>
                </a:solidFill>
                <a:latin typeface="+mn-lt"/>
                <a:ea typeface="+mn-ea"/>
                <a:cs typeface="+mn-cs"/>
              </a:defRPr>
            </a:lvl6pPr>
            <a:lvl7pPr marL="1700530" indent="-182880" algn="l" rtl="0" eaLnBrk="1" latinLnBrk="0" hangingPunct="1">
              <a:spcBef>
                <a:spcPts val="255"/>
              </a:spcBef>
              <a:buClr>
                <a:schemeClr val="accent3">
                  <a:tint val="85000"/>
                  <a:satMod val="275000"/>
                </a:schemeClr>
              </a:buClr>
              <a:buSzPct val="100000"/>
              <a:buFont typeface="Wingdings 2" panose="05020102010507070707"/>
              <a:buChar char=""/>
              <a:defRPr kumimoji="0" sz="1500" kern="1200">
                <a:solidFill>
                  <a:schemeClr val="tx1"/>
                </a:solidFill>
                <a:latin typeface="+mn-lt"/>
                <a:ea typeface="+mn-ea"/>
                <a:cs typeface="+mn-cs"/>
              </a:defRPr>
            </a:lvl7pPr>
            <a:lvl8pPr marL="1920240" indent="-182880" algn="l" rtl="0" eaLnBrk="1" latinLnBrk="0" hangingPunct="1">
              <a:spcBef>
                <a:spcPts val="255"/>
              </a:spcBef>
              <a:buClr>
                <a:schemeClr val="accent3">
                  <a:tint val="85000"/>
                  <a:satMod val="275000"/>
                </a:schemeClr>
              </a:buClr>
              <a:buSzPct val="100000"/>
              <a:buFont typeface="Verdana" panose="020B0604030504040204"/>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panose="05020102010507070707"/>
              <a:buChar char=""/>
              <a:defRPr kumimoji="0" sz="1500" kern="1200">
                <a:solidFill>
                  <a:schemeClr val="tx1"/>
                </a:solidFill>
                <a:latin typeface="+mn-lt"/>
                <a:ea typeface="+mn-ea"/>
                <a:cs typeface="+mn-cs"/>
              </a:defRPr>
            </a:lvl9pPr>
          </a:lstStyle>
          <a:p>
            <a:pPr marL="0" indent="0" eaLnBrk="1" hangingPunct="1">
              <a:buFontTx/>
              <a:buNone/>
            </a:pPr>
            <a:r>
              <a:rPr lang="en-US" sz="2400">
                <a:latin typeface="Times New Roman" panose="02020603050405020304" pitchFamily="18" charset="0"/>
                <a:cs typeface="Times New Roman" panose="02020603050405020304" pitchFamily="18" charset="0"/>
              </a:rPr>
              <a:t>1.Trên đường gập ghềnh, ngựa phi nhanh nhanh nhanh nhanh.</a:t>
            </a:r>
          </a:p>
          <a:p>
            <a:pPr marL="0" indent="0" eaLnBrk="1" hangingPunct="1">
              <a:buFontTx/>
              <a:buNone/>
            </a:pPr>
            <a:r>
              <a:rPr lang="en-US" sz="2400">
                <a:latin typeface="Times New Roman" panose="02020603050405020304" pitchFamily="18" charset="0"/>
                <a:cs typeface="Times New Roman" panose="02020603050405020304" pitchFamily="18" charset="0"/>
              </a:rPr>
              <a:t>2.Trên đường gập ghềnh, ngựa phi nhanh nhanh nhanh nhanh. </a:t>
            </a:r>
          </a:p>
          <a:p>
            <a:pPr marL="0" indent="0" eaLnBrk="1" hangingPunct="1">
              <a:buFontTx/>
              <a:buNone/>
            </a:pPr>
            <a:r>
              <a:rPr lang="en-US" sz="2400">
                <a:latin typeface="Times New Roman" panose="02020603050405020304" pitchFamily="18" charset="0"/>
                <a:cs typeface="Times New Roman" panose="02020603050405020304" pitchFamily="18" charset="0"/>
              </a:rPr>
              <a:t>3.Vó câu nhẹ tênh, lắc lư nhịp nhàng. </a:t>
            </a:r>
          </a:p>
          <a:p>
            <a:pPr marL="0" indent="0" eaLnBrk="1" hangingPunct="1">
              <a:buFontTx/>
              <a:buNone/>
            </a:pPr>
            <a:r>
              <a:rPr lang="en-US" sz="2400">
                <a:latin typeface="Times New Roman" panose="02020603050405020304" pitchFamily="18" charset="0"/>
                <a:cs typeface="Times New Roman" panose="02020603050405020304" pitchFamily="18" charset="0"/>
              </a:rPr>
              <a:t>4.Biển bạc, rừng vàng, đồng xanh mở rộng bao la. </a:t>
            </a:r>
          </a:p>
        </p:txBody>
      </p:sp>
      <p:sp>
        <p:nvSpPr>
          <p:cNvPr id="73735" name="Rectangle 7"/>
          <p:cNvSpPr>
            <a:spLocks noChangeArrowheads="1"/>
          </p:cNvSpPr>
          <p:nvPr/>
        </p:nvSpPr>
        <p:spPr bwMode="auto">
          <a:xfrm>
            <a:off x="972820" y="3162300"/>
            <a:ext cx="10246995" cy="5029200"/>
          </a:xfrm>
          <a:prstGeom prst="rect">
            <a:avLst/>
          </a:prstGeom>
          <a:noFill/>
          <a:ln>
            <a:noFill/>
          </a:ln>
        </p:spPr>
        <p:txBody>
          <a:bodyPr/>
          <a:lstStyle/>
          <a:p>
            <a:pPr fontAlgn="base">
              <a:lnSpc>
                <a:spcPct val="90000"/>
              </a:lnSpc>
              <a:spcBef>
                <a:spcPct val="20000"/>
              </a:spcBef>
              <a:spcAft>
                <a:spcPct val="0"/>
              </a:spcAft>
              <a:buClr>
                <a:prstClr val="black"/>
              </a:buClr>
              <a:defRPr/>
            </a:pPr>
            <a:r>
              <a:rPr lang="en-US" sz="2400" dirty="0">
                <a:solidFill>
                  <a:schemeClr val="tx1"/>
                </a:solidFill>
                <a:latin typeface="Times New Roman" panose="02020603050405020304" pitchFamily="18" charset="0"/>
              </a:rPr>
              <a:t>5</a:t>
            </a:r>
            <a:r>
              <a:rPr lang="en-US" sz="2400" dirty="0">
                <a:latin typeface="Times New Roman" panose="02020603050405020304" pitchFamily="18" charset="0"/>
              </a:rPr>
              <a:t>. Ta phi </a:t>
            </a:r>
            <a:r>
              <a:rPr lang="en-US" sz="2400" dirty="0" err="1">
                <a:latin typeface="Times New Roman" panose="02020603050405020304" pitchFamily="18" charset="0"/>
              </a:rPr>
              <a:t>khắp</a:t>
            </a:r>
            <a:r>
              <a:rPr lang="en-US" sz="2400" dirty="0">
                <a:latin typeface="Times New Roman" panose="02020603050405020304" pitchFamily="18" charset="0"/>
              </a:rPr>
              <a:t> </a:t>
            </a:r>
            <a:r>
              <a:rPr lang="en-US" sz="2400" dirty="0" err="1">
                <a:latin typeface="Times New Roman" panose="02020603050405020304" pitchFamily="18" charset="0"/>
              </a:rPr>
              <a:t>chốn</a:t>
            </a:r>
            <a:r>
              <a:rPr lang="en-US" sz="2400" dirty="0">
                <a:latin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thăm</a:t>
            </a:r>
            <a:r>
              <a:rPr lang="en-US" sz="2400" dirty="0">
                <a:latin typeface="Times New Roman" panose="02020603050405020304" pitchFamily="18" charset="0"/>
              </a:rPr>
              <a:t> </a:t>
            </a:r>
            <a:r>
              <a:rPr lang="en-US" sz="2400" dirty="0" err="1">
                <a:latin typeface="Times New Roman" panose="02020603050405020304" pitchFamily="18" charset="0"/>
              </a:rPr>
              <a:t>các</a:t>
            </a:r>
            <a:r>
              <a:rPr lang="en-US" sz="2400" dirty="0">
                <a:latin typeface="Times New Roman" panose="02020603050405020304" pitchFamily="18" charset="0"/>
              </a:rPr>
              <a:t> </a:t>
            </a:r>
            <a:r>
              <a:rPr lang="en-US" sz="2400" dirty="0" err="1">
                <a:latin typeface="Times New Roman" panose="02020603050405020304" pitchFamily="18" charset="0"/>
              </a:rPr>
              <a:t>bạn</a:t>
            </a:r>
            <a:r>
              <a:rPr lang="en-US" sz="2400" dirty="0">
                <a:latin typeface="Times New Roman" panose="02020603050405020304" pitchFamily="18" charset="0"/>
              </a:rPr>
              <a:t> </a:t>
            </a:r>
            <a:r>
              <a:rPr lang="en-US" sz="2400" dirty="0" err="1">
                <a:latin typeface="Times New Roman" panose="02020603050405020304" pitchFamily="18" charset="0"/>
              </a:rPr>
              <a:t>bè</a:t>
            </a:r>
            <a:r>
              <a:rPr lang="en-US" sz="2400" dirty="0">
                <a:latin typeface="Times New Roman" panose="02020603050405020304" pitchFamily="18" charset="0"/>
              </a:rPr>
              <a:t> </a:t>
            </a:r>
            <a:r>
              <a:rPr lang="en-US" sz="2400" dirty="0" err="1">
                <a:latin typeface="Times New Roman" panose="02020603050405020304" pitchFamily="18" charset="0"/>
              </a:rPr>
              <a:t>yêu</a:t>
            </a:r>
            <a:r>
              <a:rPr lang="en-US" sz="2400" dirty="0">
                <a:latin typeface="Times New Roman" panose="02020603050405020304" pitchFamily="18" charset="0"/>
              </a:rPr>
              <a:t> </a:t>
            </a:r>
            <a:r>
              <a:rPr lang="en-US" sz="2400" dirty="0" err="1">
                <a:latin typeface="Times New Roman" panose="02020603050405020304" pitchFamily="18" charset="0"/>
              </a:rPr>
              <a:t>mến</a:t>
            </a:r>
            <a:r>
              <a:rPr lang="en-US" sz="2400" dirty="0">
                <a:latin typeface="Times New Roman" panose="02020603050405020304" pitchFamily="18" charset="0"/>
              </a:rPr>
              <a:t>. </a:t>
            </a:r>
          </a:p>
          <a:p>
            <a:pPr fontAlgn="base">
              <a:lnSpc>
                <a:spcPct val="90000"/>
              </a:lnSpc>
              <a:spcBef>
                <a:spcPct val="20000"/>
              </a:spcBef>
              <a:spcAft>
                <a:spcPct val="0"/>
              </a:spcAft>
              <a:buClr>
                <a:prstClr val="black"/>
              </a:buClr>
              <a:defRPr/>
            </a:pPr>
            <a:r>
              <a:rPr lang="en-US" sz="2400" dirty="0">
                <a:latin typeface="Times New Roman" panose="02020603050405020304" pitchFamily="18" charset="0"/>
              </a:rPr>
              <a:t>6. </a:t>
            </a:r>
            <a:r>
              <a:rPr lang="en-US" sz="2400" dirty="0" err="1">
                <a:latin typeface="Times New Roman" panose="02020603050405020304" pitchFamily="18" charset="0"/>
              </a:rPr>
              <a:t>Tổ</a:t>
            </a:r>
            <a:r>
              <a:rPr lang="en-US" sz="2400" dirty="0">
                <a:latin typeface="Times New Roman" panose="02020603050405020304" pitchFamily="18" charset="0"/>
              </a:rPr>
              <a:t> </a:t>
            </a:r>
            <a:r>
              <a:rPr lang="en-US" sz="2400" dirty="0" err="1">
                <a:latin typeface="Times New Roman" panose="02020603050405020304" pitchFamily="18" charset="0"/>
              </a:rPr>
              <a:t>quốc</a:t>
            </a:r>
            <a:r>
              <a:rPr lang="en-US" sz="2400" dirty="0">
                <a:latin typeface="Times New Roman" panose="02020603050405020304" pitchFamily="18" charset="0"/>
              </a:rPr>
              <a:t> </a:t>
            </a:r>
            <a:r>
              <a:rPr lang="en-US" sz="2400" dirty="0" err="1">
                <a:latin typeface="Times New Roman" panose="02020603050405020304" pitchFamily="18" charset="0"/>
              </a:rPr>
              <a:t>mẹ</a:t>
            </a:r>
            <a:r>
              <a:rPr lang="en-US" sz="2400" dirty="0">
                <a:latin typeface="Times New Roman" panose="02020603050405020304" pitchFamily="18" charset="0"/>
              </a:rPr>
              <a:t> </a:t>
            </a:r>
            <a:r>
              <a:rPr lang="en-US" sz="2400" dirty="0" err="1">
                <a:latin typeface="Times New Roman" panose="02020603050405020304" pitchFamily="18" charset="0"/>
              </a:rPr>
              <a:t>hiền</a:t>
            </a:r>
            <a:r>
              <a:rPr lang="en-US" sz="2400" dirty="0">
                <a:latin typeface="Times New Roman" panose="02020603050405020304" pitchFamily="18" charset="0"/>
              </a:rPr>
              <a:t> </a:t>
            </a:r>
            <a:r>
              <a:rPr lang="en-US" sz="2400" dirty="0" err="1">
                <a:latin typeface="Times New Roman" panose="02020603050405020304" pitchFamily="18" charset="0"/>
              </a:rPr>
              <a:t>chắp</a:t>
            </a:r>
            <a:r>
              <a:rPr lang="en-US" sz="2400" dirty="0">
                <a:latin typeface="Times New Roman" panose="02020603050405020304" pitchFamily="18" charset="0"/>
              </a:rPr>
              <a:t> </a:t>
            </a:r>
            <a:r>
              <a:rPr lang="en-US" sz="2400" dirty="0" err="1">
                <a:latin typeface="Times New Roman" panose="02020603050405020304" pitchFamily="18" charset="0"/>
              </a:rPr>
              <a:t>cánh</a:t>
            </a:r>
            <a:r>
              <a:rPr lang="en-US" sz="2400" dirty="0">
                <a:latin typeface="Times New Roman" panose="02020603050405020304" pitchFamily="18" charset="0"/>
              </a:rPr>
              <a:t> </a:t>
            </a:r>
            <a:r>
              <a:rPr lang="en-US" sz="2400" dirty="0" err="1">
                <a:latin typeface="Times New Roman" panose="02020603050405020304" pitchFamily="18" charset="0"/>
              </a:rPr>
              <a:t>cho</a:t>
            </a:r>
            <a:r>
              <a:rPr lang="en-US" sz="2400" dirty="0">
                <a:latin typeface="Times New Roman" panose="02020603050405020304" pitchFamily="18" charset="0"/>
              </a:rPr>
              <a:t> </a:t>
            </a:r>
            <a:r>
              <a:rPr lang="en-US" sz="2400" dirty="0" err="1">
                <a:latin typeface="Times New Roman" panose="02020603050405020304" pitchFamily="18" charset="0"/>
              </a:rPr>
              <a:t>toàn</a:t>
            </a:r>
            <a:r>
              <a:rPr lang="en-US" sz="2400" dirty="0">
                <a:latin typeface="Times New Roman" panose="02020603050405020304" pitchFamily="18" charset="0"/>
              </a:rPr>
              <a:t> </a:t>
            </a:r>
            <a:r>
              <a:rPr lang="en-US" sz="2400" dirty="0" err="1">
                <a:latin typeface="Times New Roman" panose="02020603050405020304" pitchFamily="18" charset="0"/>
              </a:rPr>
              <a:t>Đội</a:t>
            </a:r>
            <a:r>
              <a:rPr lang="en-US" sz="2400" dirty="0">
                <a:latin typeface="Times New Roman" panose="02020603050405020304" pitchFamily="18" charset="0"/>
              </a:rPr>
              <a:t> ta phi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p>
          <a:p>
            <a:pPr fontAlgn="base">
              <a:lnSpc>
                <a:spcPct val="90000"/>
              </a:lnSpc>
              <a:spcBef>
                <a:spcPct val="20000"/>
              </a:spcBef>
              <a:spcAft>
                <a:spcPct val="0"/>
              </a:spcAft>
              <a:buClr>
                <a:prstClr val="black"/>
              </a:buClr>
              <a:defRPr/>
            </a:pPr>
            <a:r>
              <a:rPr lang="en-US" sz="2400" dirty="0">
                <a:latin typeface="Times New Roman" panose="02020603050405020304" pitchFamily="18" charset="0"/>
              </a:rPr>
              <a:t>7. Ta phi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p>
          <a:p>
            <a:pPr marL="60325" indent="-60325" fontAlgn="base">
              <a:lnSpc>
                <a:spcPct val="90000"/>
              </a:lnSpc>
              <a:spcBef>
                <a:spcPct val="20000"/>
              </a:spcBef>
              <a:spcAft>
                <a:spcPct val="0"/>
              </a:spcAft>
              <a:buClr>
                <a:prstClr val="black"/>
              </a:buClr>
              <a:defRPr/>
            </a:pPr>
            <a:r>
              <a:rPr lang="en-US" sz="2400" dirty="0">
                <a:latin typeface="Times New Roman" panose="02020603050405020304" pitchFamily="18" charset="0"/>
              </a:rPr>
              <a:t>    Ta phi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p>
          <a:p>
            <a:pPr marL="60325" indent="-60325" fontAlgn="base">
              <a:lnSpc>
                <a:spcPct val="90000"/>
              </a:lnSpc>
              <a:spcBef>
                <a:spcPct val="20000"/>
              </a:spcBef>
              <a:spcAft>
                <a:spcPct val="0"/>
              </a:spcAft>
              <a:buClr>
                <a:prstClr val="black"/>
              </a:buClr>
              <a:defRPr/>
            </a:pPr>
            <a:r>
              <a:rPr lang="en-US" sz="2400" dirty="0">
                <a:latin typeface="Times New Roman" panose="02020603050405020304" pitchFamily="18" charset="0"/>
              </a:rPr>
              <a:t>    Ta phi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 </a:t>
            </a:r>
            <a:r>
              <a:rPr lang="en-US" sz="2400" dirty="0" err="1">
                <a:latin typeface="Times New Roman" panose="02020603050405020304" pitchFamily="18" charset="0"/>
              </a:rPr>
              <a:t>nhanh</a:t>
            </a:r>
            <a:r>
              <a:rPr lang="en-US" sz="2400" dirty="0">
                <a:latin typeface="Times New Roman" panose="02020603050405020304" pitchFamily="18" charset="0"/>
              </a:rPr>
              <a:t>.</a:t>
            </a:r>
          </a:p>
          <a:p>
            <a:pPr marL="60325" indent="-60325" fontAlgn="base">
              <a:lnSpc>
                <a:spcPct val="90000"/>
              </a:lnSpc>
              <a:spcBef>
                <a:spcPct val="20000"/>
              </a:spcBef>
              <a:spcAft>
                <a:spcPct val="0"/>
              </a:spcAft>
              <a:buFontTx/>
              <a:buChar char="•"/>
              <a:defRPr/>
            </a:pPr>
            <a:endParaRPr lang="en-US" sz="2400" dirty="0">
              <a:latin typeface="Times New Roman" panose="02020603050405020304" pitchFamily="18" charset="0"/>
            </a:endParaRPr>
          </a:p>
        </p:txBody>
      </p:sp>
      <p:pic>
        <p:nvPicPr>
          <p:cNvPr id="2050" name="Picture 2" descr="C:\Users\Administrator\Desktop\A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 y="5036820"/>
            <a:ext cx="4278630" cy="21062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3734">
                                            <p:txEl>
                                              <p:pRg st="0" end="0"/>
                                            </p:txEl>
                                          </p:spTgt>
                                        </p:tgtEl>
                                        <p:attrNameLst>
                                          <p:attrName>style.visibility</p:attrName>
                                        </p:attrNameLst>
                                      </p:cBhvr>
                                      <p:to>
                                        <p:strVal val="visible"/>
                                      </p:to>
                                    </p:set>
                                    <p:animEffect transition="in" filter="wedge">
                                      <p:cBhvr>
                                        <p:cTn id="7" dur="2000"/>
                                        <p:tgtEl>
                                          <p:spTgt spid="737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73734">
                                            <p:txEl>
                                              <p:pRg st="1" end="1"/>
                                            </p:txEl>
                                          </p:spTgt>
                                        </p:tgtEl>
                                        <p:attrNameLst>
                                          <p:attrName>style.visibility</p:attrName>
                                        </p:attrNameLst>
                                      </p:cBhvr>
                                      <p:to>
                                        <p:strVal val="visible"/>
                                      </p:to>
                                    </p:set>
                                    <p:animEffect transition="in" filter="wedge">
                                      <p:cBhvr>
                                        <p:cTn id="12" dur="2000"/>
                                        <p:tgtEl>
                                          <p:spTgt spid="737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73734">
                                            <p:txEl>
                                              <p:pRg st="2" end="2"/>
                                            </p:txEl>
                                          </p:spTgt>
                                        </p:tgtEl>
                                        <p:attrNameLst>
                                          <p:attrName>style.visibility</p:attrName>
                                        </p:attrNameLst>
                                      </p:cBhvr>
                                      <p:to>
                                        <p:strVal val="visible"/>
                                      </p:to>
                                    </p:set>
                                    <p:animEffect transition="in" filter="wedge">
                                      <p:cBhvr>
                                        <p:cTn id="17" dur="2000"/>
                                        <p:tgtEl>
                                          <p:spTgt spid="737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73734">
                                            <p:txEl>
                                              <p:pRg st="3" end="3"/>
                                            </p:txEl>
                                          </p:spTgt>
                                        </p:tgtEl>
                                        <p:attrNameLst>
                                          <p:attrName>style.visibility</p:attrName>
                                        </p:attrNameLst>
                                      </p:cBhvr>
                                      <p:to>
                                        <p:strVal val="visible"/>
                                      </p:to>
                                    </p:set>
                                    <p:animEffect transition="in" filter="wedge">
                                      <p:cBhvr>
                                        <p:cTn id="22" dur="2000"/>
                                        <p:tgtEl>
                                          <p:spTgt spid="7373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73735">
                                            <p:txEl>
                                              <p:pRg st="0" end="0"/>
                                            </p:txEl>
                                          </p:spTgt>
                                        </p:tgtEl>
                                        <p:attrNameLst>
                                          <p:attrName>style.visibility</p:attrName>
                                        </p:attrNameLst>
                                      </p:cBhvr>
                                      <p:to>
                                        <p:strVal val="visible"/>
                                      </p:to>
                                    </p:set>
                                    <p:animEffect transition="in" filter="diamond(in)">
                                      <p:cBhvr>
                                        <p:cTn id="27" dur="2000"/>
                                        <p:tgtEl>
                                          <p:spTgt spid="7373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73735">
                                            <p:txEl>
                                              <p:pRg st="1" end="1"/>
                                            </p:txEl>
                                          </p:spTgt>
                                        </p:tgtEl>
                                        <p:attrNameLst>
                                          <p:attrName>style.visibility</p:attrName>
                                        </p:attrNameLst>
                                      </p:cBhvr>
                                      <p:to>
                                        <p:strVal val="visible"/>
                                      </p:to>
                                    </p:set>
                                    <p:animEffect transition="in" filter="diamond(in)">
                                      <p:cBhvr>
                                        <p:cTn id="32" dur="2000"/>
                                        <p:tgtEl>
                                          <p:spTgt spid="7373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73735">
                                            <p:txEl>
                                              <p:pRg st="2" end="2"/>
                                            </p:txEl>
                                          </p:spTgt>
                                        </p:tgtEl>
                                        <p:attrNameLst>
                                          <p:attrName>style.visibility</p:attrName>
                                        </p:attrNameLst>
                                      </p:cBhvr>
                                      <p:to>
                                        <p:strVal val="visible"/>
                                      </p:to>
                                    </p:set>
                                    <p:animEffect transition="in" filter="diamond(in)">
                                      <p:cBhvr>
                                        <p:cTn id="37" dur="2000"/>
                                        <p:tgtEl>
                                          <p:spTgt spid="73735">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73735">
                                            <p:txEl>
                                              <p:pRg st="3" end="3"/>
                                            </p:txEl>
                                          </p:spTgt>
                                        </p:tgtEl>
                                        <p:attrNameLst>
                                          <p:attrName>style.visibility</p:attrName>
                                        </p:attrNameLst>
                                      </p:cBhvr>
                                      <p:to>
                                        <p:strVal val="visible"/>
                                      </p:to>
                                    </p:set>
                                    <p:animEffect transition="in" filter="diamond(in)">
                                      <p:cBhvr>
                                        <p:cTn id="42" dur="2000"/>
                                        <p:tgtEl>
                                          <p:spTgt spid="73735">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73735">
                                            <p:txEl>
                                              <p:pRg st="4" end="4"/>
                                            </p:txEl>
                                          </p:spTgt>
                                        </p:tgtEl>
                                        <p:attrNameLst>
                                          <p:attrName>style.visibility</p:attrName>
                                        </p:attrNameLst>
                                      </p:cBhvr>
                                      <p:to>
                                        <p:strVal val="visible"/>
                                      </p:to>
                                    </p:set>
                                    <p:animEffect transition="in" filter="diamond(in)">
                                      <p:cBhvr>
                                        <p:cTn id="47" dur="2000"/>
                                        <p:tgtEl>
                                          <p:spTgt spid="737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4" grpId="0" build="p"/>
      <p:bldP spid="7373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Content Placeholder 4" descr="C:\Users\Administrator\Desktop\z2592174714727_2315310da7615b9d5f08ecd3f7957e2f.pn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0"/>
            <a:ext cx="12192635" cy="1489075"/>
          </a:xfrm>
          <a:prstGeom prst="rect">
            <a:avLst/>
          </a:prstGeom>
          <a:noFill/>
          <a:extLst>
            <a:ext uri="{909E8E84-426E-40DD-AFC4-6F175D3DCCD1}">
              <a14:hiddenFill xmlns:a14="http://schemas.microsoft.com/office/drawing/2010/main">
                <a:solidFill>
                  <a:srgbClr val="FFFFFF"/>
                </a:solidFill>
              </a14:hiddenFill>
            </a:ext>
          </a:extLst>
        </p:spPr>
      </p:pic>
      <p:sp>
        <p:nvSpPr>
          <p:cNvPr id="14341" name="Text Box 53"/>
          <p:cNvSpPr txBox="1">
            <a:spLocks noChangeArrowheads="1"/>
          </p:cNvSpPr>
          <p:nvPr/>
        </p:nvSpPr>
        <p:spPr bwMode="auto">
          <a:xfrm>
            <a:off x="2239010" y="781050"/>
            <a:ext cx="52578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Học hát từng câu</a:t>
            </a:r>
          </a:p>
        </p:txBody>
      </p:sp>
      <p:sp>
        <p:nvSpPr>
          <p:cNvPr id="2" name="Text Box 1"/>
          <p:cNvSpPr txBox="1"/>
          <p:nvPr/>
        </p:nvSpPr>
        <p:spPr>
          <a:xfrm>
            <a:off x="1165225" y="2025015"/>
            <a:ext cx="2540000" cy="583565"/>
          </a:xfrm>
          <a:prstGeom prst="rect">
            <a:avLst/>
          </a:prstGeom>
          <a:noFill/>
        </p:spPr>
        <p:txBody>
          <a:bodyPr wrap="square" rtlCol="0" anchor="t">
            <a:spAutoFit/>
          </a:bodyPr>
          <a:lstStyle/>
          <a:p>
            <a:r>
              <a:rPr lang="en-US" altLang="en-GB" sz="3200" b="1">
                <a:solidFill>
                  <a:srgbClr val="C00000"/>
                </a:solidFill>
                <a:latin typeface="Times New Roman" panose="02020603050405020304" pitchFamily="18" charset="0"/>
                <a:cs typeface="Times New Roman" panose="02020603050405020304" pitchFamily="18" charset="0"/>
              </a:rPr>
              <a:t>Câu 1</a:t>
            </a:r>
          </a:p>
        </p:txBody>
      </p:sp>
      <p:pic>
        <p:nvPicPr>
          <p:cNvPr id="14339" name="Picture 4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9210" y="2705894"/>
            <a:ext cx="9144000"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kok">
            <a:hlinkClick r:id="" action="ppaction://media"/>
          </p:cNvPr>
          <p:cNvPicPr/>
          <p:nvPr>
            <a:audioFile r:link="rId2"/>
            <p:extLst>
              <p:ext uri="{DAA4B4D4-6D71-4841-9C94-3DE7FCFB9230}">
                <p14:media xmlns:p14="http://schemas.microsoft.com/office/powerpoint/2010/main" r:embed="rId1"/>
              </p:ext>
            </p:extLst>
          </p:nvPr>
        </p:nvPicPr>
        <p:blipFill>
          <a:blip r:embed="rId6"/>
          <a:stretch>
            <a:fillRect/>
          </a:stretch>
        </p:blipFill>
        <p:spPr>
          <a:xfrm>
            <a:off x="10520680" y="10287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491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1">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Content Placeholder 4" descr="C:\Users\Administrator\Desktop\z2592174714727_2315310da7615b9d5f08ecd3f7957e2f.pn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0"/>
            <a:ext cx="12192635" cy="1489075"/>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51"/>
          <p:cNvPicPr>
            <a:picLocks noChangeAspect="1" noChangeArrowheads="1"/>
          </p:cNvPicPr>
          <p:nvPr/>
        </p:nvPicPr>
        <p:blipFill>
          <a:blip r:embed="rId5">
            <a:extLst>
              <a:ext uri="{28A0092B-C50C-407E-A947-70E740481C1C}">
                <a14:useLocalDpi xmlns:a14="http://schemas.microsoft.com/office/drawing/2010/main" val="0"/>
              </a:ext>
            </a:extLst>
          </a:blip>
          <a:srcRect t="59494"/>
          <a:stretch>
            <a:fillRect/>
          </a:stretch>
        </p:blipFill>
        <p:spPr bwMode="auto">
          <a:xfrm>
            <a:off x="901869" y="2909015"/>
            <a:ext cx="9169865" cy="1244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2"/>
          <p:cNvSpPr txBox="1"/>
          <p:nvPr/>
        </p:nvSpPr>
        <p:spPr>
          <a:xfrm>
            <a:off x="4973955" y="2063750"/>
            <a:ext cx="1210310" cy="583565"/>
          </a:xfrm>
          <a:prstGeom prst="rect">
            <a:avLst/>
          </a:prstGeom>
          <a:noFill/>
        </p:spPr>
        <p:txBody>
          <a:bodyPr wrap="none" rtlCol="0" anchor="t">
            <a:spAutoFit/>
          </a:bodyPr>
          <a:lstStyle/>
          <a:p>
            <a:r>
              <a:rPr lang="en-US" altLang="en-GB" sz="3200" b="1">
                <a:solidFill>
                  <a:srgbClr val="C00000"/>
                </a:solidFill>
                <a:latin typeface="Times New Roman" panose="02020603050405020304" pitchFamily="18" charset="0"/>
                <a:cs typeface="Times New Roman" panose="02020603050405020304" pitchFamily="18" charset="0"/>
                <a:sym typeface="+mn-ea"/>
              </a:rPr>
              <a:t>Câu 2</a:t>
            </a:r>
            <a:endParaRPr lang="en-GB" altLang="en-US" sz="3200"/>
          </a:p>
        </p:txBody>
      </p:sp>
      <p:pic>
        <p:nvPicPr>
          <p:cNvPr id="4" name="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16230" y="238389"/>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6387" name="Picture 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847725"/>
            <a:ext cx="83820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51"/>
          <p:cNvSpPr txBox="1">
            <a:spLocks noChangeArrowheads="1"/>
          </p:cNvSpPr>
          <p:nvPr/>
        </p:nvSpPr>
        <p:spPr bwMode="auto">
          <a:xfrm>
            <a:off x="3067503" y="0"/>
            <a:ext cx="601980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3600">
                <a:solidFill>
                  <a:srgbClr val="3333CC"/>
                </a:solidFill>
                <a:latin typeface="Times New Roman" panose="02020603050405020304" pitchFamily="18" charset="0"/>
              </a:rPr>
              <a:t>Hát nối câu 1 và 2</a:t>
            </a:r>
          </a:p>
        </p:txBody>
      </p:sp>
      <p:sp>
        <p:nvSpPr>
          <p:cNvPr id="16389" name="Text Box 52"/>
          <p:cNvSpPr txBox="1">
            <a:spLocks noChangeArrowheads="1"/>
          </p:cNvSpPr>
          <p:nvPr/>
        </p:nvSpPr>
        <p:spPr bwMode="auto">
          <a:xfrm>
            <a:off x="2057400" y="1406236"/>
            <a:ext cx="8610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sz="2400">
                <a:solidFill>
                  <a:prstClr val="black"/>
                </a:solidFill>
                <a:latin typeface="Times New Roman" panose="02020603050405020304" pitchFamily="18" charset="0"/>
              </a:rPr>
              <a:t>       Trên       </a:t>
            </a:r>
            <a:r>
              <a:rPr lang="en-US" sz="2400">
                <a:solidFill>
                  <a:srgbClr val="000099"/>
                </a:solidFill>
                <a:latin typeface="Times New Roman" panose="02020603050405020304" pitchFamily="18" charset="0"/>
              </a:rPr>
              <a:t>đường    gập     ghềnh</a:t>
            </a:r>
            <a:r>
              <a:rPr lang="en-US" sz="2400">
                <a:solidFill>
                  <a:prstClr val="black"/>
                </a:solidFill>
                <a:latin typeface="Times New Roman" panose="02020603050405020304" pitchFamily="18" charset="0"/>
              </a:rPr>
              <a:t>   ngựa   phi nhanh nhanh nhanh</a:t>
            </a:r>
          </a:p>
        </p:txBody>
      </p:sp>
      <p:sp>
        <p:nvSpPr>
          <p:cNvPr id="16390" name="Text Box 53"/>
          <p:cNvSpPr txBox="1">
            <a:spLocks noChangeArrowheads="1"/>
          </p:cNvSpPr>
          <p:nvPr/>
        </p:nvSpPr>
        <p:spPr bwMode="auto">
          <a:xfrm>
            <a:off x="1772103" y="2809875"/>
            <a:ext cx="8610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sz="2400">
                <a:solidFill>
                  <a:prstClr val="black"/>
                </a:solidFill>
                <a:latin typeface="Times New Roman" panose="02020603050405020304" pitchFamily="18" charset="0"/>
              </a:rPr>
              <a:t>      nhanh.Trên </a:t>
            </a:r>
            <a:r>
              <a:rPr lang="en-US" sz="2400">
                <a:solidFill>
                  <a:srgbClr val="000099"/>
                </a:solidFill>
                <a:latin typeface="Times New Roman" panose="02020603050405020304" pitchFamily="18" charset="0"/>
              </a:rPr>
              <a:t>đường  gập  ghềnh</a:t>
            </a:r>
            <a:r>
              <a:rPr lang="en-US" sz="2400">
                <a:solidFill>
                  <a:prstClr val="black"/>
                </a:solidFill>
                <a:latin typeface="Times New Roman" panose="02020603050405020304" pitchFamily="18" charset="0"/>
              </a:rPr>
              <a:t>  ngựa phi nhanh nhanh nhanh</a:t>
            </a:r>
          </a:p>
        </p:txBody>
      </p:sp>
      <p:pic>
        <p:nvPicPr>
          <p:cNvPr id="3" name="C1+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68159" y="645017"/>
            <a:ext cx="609600" cy="609600"/>
          </a:xfrm>
          <a:prstGeom prst="rect">
            <a:avLst/>
          </a:prstGeom>
        </p:spPr>
      </p:pic>
      <p:pic>
        <p:nvPicPr>
          <p:cNvPr id="2050" name="Picture 2" descr="C:\Users\Administrator\Desktop\AH.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50" y="4110013"/>
            <a:ext cx="5177625" cy="28083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6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5"/>
          <a:stretch>
            <a:fillRect/>
          </a:stretch>
        </p:blipFill>
        <p:spPr>
          <a:xfrm>
            <a:off x="-635" y="635"/>
            <a:ext cx="12192635" cy="6857365"/>
          </a:xfrm>
          <a:prstGeom prst="rect">
            <a:avLst/>
          </a:prstGeom>
        </p:spPr>
      </p:pic>
      <p:pic>
        <p:nvPicPr>
          <p:cNvPr id="13" name="Picture 12"/>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9213850" y="4766310"/>
            <a:ext cx="2524760" cy="1606550"/>
          </a:xfrm>
          <a:prstGeom prst="rect">
            <a:avLst/>
          </a:prstGeom>
          <a:ln>
            <a:noFill/>
          </a:ln>
        </p:spPr>
      </p:pic>
      <p:sp>
        <p:nvSpPr>
          <p:cNvPr id="17413" name="Text Box 53"/>
          <p:cNvSpPr txBox="1">
            <a:spLocks noChangeArrowheads="1"/>
          </p:cNvSpPr>
          <p:nvPr/>
        </p:nvSpPr>
        <p:spPr bwMode="auto">
          <a:xfrm>
            <a:off x="2473489" y="676968"/>
            <a:ext cx="5867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Học hát câu 3</a:t>
            </a:r>
          </a:p>
        </p:txBody>
      </p:sp>
      <p:pic>
        <p:nvPicPr>
          <p:cNvPr id="17411" name="Picture 5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9528" y="2009681"/>
            <a:ext cx="8305800"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52"/>
          <p:cNvSpPr txBox="1">
            <a:spLocks noChangeArrowheads="1"/>
          </p:cNvSpPr>
          <p:nvPr/>
        </p:nvSpPr>
        <p:spPr bwMode="auto">
          <a:xfrm>
            <a:off x="1634019" y="2698974"/>
            <a:ext cx="8229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sz="2400">
                <a:solidFill>
                  <a:prstClr val="black"/>
                </a:solidFill>
                <a:latin typeface="Times New Roman" panose="02020603050405020304" pitchFamily="18" charset="0"/>
              </a:rPr>
              <a:t>              </a:t>
            </a:r>
            <a:r>
              <a:rPr lang="en-US" sz="2400">
                <a:solidFill>
                  <a:srgbClr val="000099"/>
                </a:solidFill>
                <a:latin typeface="Times New Roman" panose="02020603050405020304" pitchFamily="18" charset="0"/>
              </a:rPr>
              <a:t>Vó</a:t>
            </a:r>
            <a:r>
              <a:rPr lang="en-US" sz="2400">
                <a:solidFill>
                  <a:prstClr val="black"/>
                </a:solidFill>
                <a:latin typeface="Times New Roman" panose="02020603050405020304" pitchFamily="18" charset="0"/>
              </a:rPr>
              <a:t>   câu   nhẹ   tênh       </a:t>
            </a:r>
            <a:r>
              <a:rPr lang="en-US" sz="2400">
                <a:solidFill>
                  <a:srgbClr val="000099"/>
                </a:solidFill>
                <a:latin typeface="Times New Roman" panose="02020603050405020304" pitchFamily="18" charset="0"/>
              </a:rPr>
              <a:t>lắc </a:t>
            </a:r>
            <a:r>
              <a:rPr lang="en-US" sz="2400">
                <a:solidFill>
                  <a:prstClr val="black"/>
                </a:solidFill>
                <a:latin typeface="Times New Roman" panose="02020603050405020304" pitchFamily="18" charset="0"/>
              </a:rPr>
              <a:t>   lư      nhịp     nhàng.</a:t>
            </a:r>
          </a:p>
        </p:txBody>
      </p:sp>
      <p:pic>
        <p:nvPicPr>
          <p:cNvPr id="7" name="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795659" y="85725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91"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5"/>
          <a:stretch>
            <a:fillRect/>
          </a:stretch>
        </p:blipFill>
        <p:spPr>
          <a:xfrm>
            <a:off x="-635" y="635"/>
            <a:ext cx="12192635" cy="6857365"/>
          </a:xfrm>
          <a:prstGeom prst="rect">
            <a:avLst/>
          </a:prstGeom>
        </p:spPr>
      </p:pic>
      <p:pic>
        <p:nvPicPr>
          <p:cNvPr id="13" name="Picture 12"/>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9213850" y="4766310"/>
            <a:ext cx="2524760" cy="1606550"/>
          </a:xfrm>
          <a:prstGeom prst="rect">
            <a:avLst/>
          </a:prstGeom>
          <a:ln>
            <a:noFill/>
          </a:ln>
        </p:spPr>
      </p:pic>
      <p:sp>
        <p:nvSpPr>
          <p:cNvPr id="18435" name="Text Box 50"/>
          <p:cNvSpPr txBox="1">
            <a:spLocks noChangeArrowheads="1"/>
          </p:cNvSpPr>
          <p:nvPr/>
        </p:nvSpPr>
        <p:spPr bwMode="auto">
          <a:xfrm>
            <a:off x="2223770" y="677545"/>
            <a:ext cx="5867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Học hát câu 4</a:t>
            </a:r>
          </a:p>
        </p:txBody>
      </p:sp>
      <p:pic>
        <p:nvPicPr>
          <p:cNvPr id="18436" name="Picture 5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3103" y="2030765"/>
            <a:ext cx="8305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52"/>
          <p:cNvSpPr txBox="1">
            <a:spLocks noChangeArrowheads="1"/>
          </p:cNvSpPr>
          <p:nvPr/>
        </p:nvSpPr>
        <p:spPr bwMode="auto">
          <a:xfrm>
            <a:off x="1356995" y="28442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sz="2400">
                <a:solidFill>
                  <a:prstClr val="black"/>
                </a:solidFill>
                <a:latin typeface="Times New Roman" panose="02020603050405020304" pitchFamily="18" charset="0"/>
              </a:rPr>
              <a:t>             Biển     </a:t>
            </a:r>
            <a:r>
              <a:rPr lang="en-US" sz="2400">
                <a:solidFill>
                  <a:srgbClr val="000099"/>
                </a:solidFill>
                <a:latin typeface="Times New Roman" panose="02020603050405020304" pitchFamily="18" charset="0"/>
              </a:rPr>
              <a:t>bạc</a:t>
            </a:r>
            <a:r>
              <a:rPr lang="en-US" sz="2400">
                <a:solidFill>
                  <a:prstClr val="black"/>
                </a:solidFill>
                <a:latin typeface="Times New Roman" panose="02020603050405020304" pitchFamily="18" charset="0"/>
              </a:rPr>
              <a:t>     rừng  </a:t>
            </a:r>
            <a:r>
              <a:rPr lang="en-US" sz="2400">
                <a:solidFill>
                  <a:srgbClr val="000099"/>
                </a:solidFill>
                <a:latin typeface="Times New Roman" panose="02020603050405020304" pitchFamily="18" charset="0"/>
              </a:rPr>
              <a:t>vàng</a:t>
            </a:r>
            <a:r>
              <a:rPr lang="en-US" sz="2400">
                <a:solidFill>
                  <a:prstClr val="black"/>
                </a:solidFill>
                <a:latin typeface="Times New Roman" panose="02020603050405020304" pitchFamily="18" charset="0"/>
              </a:rPr>
              <a:t>  đồng xanh mở rộng bao   la.</a:t>
            </a:r>
          </a:p>
        </p:txBody>
      </p:sp>
      <p:pic>
        <p:nvPicPr>
          <p:cNvPr id="5" name="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29314" y="1081405"/>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4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19459" name="Text Box 50"/>
          <p:cNvSpPr txBox="1">
            <a:spLocks noChangeArrowheads="1"/>
          </p:cNvSpPr>
          <p:nvPr/>
        </p:nvSpPr>
        <p:spPr bwMode="auto">
          <a:xfrm>
            <a:off x="3276715" y="576661"/>
            <a:ext cx="58674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Nối câu 3 và câu 4</a:t>
            </a:r>
          </a:p>
        </p:txBody>
      </p:sp>
      <p:sp>
        <p:nvSpPr>
          <p:cNvPr id="19460" name="TextBox 2"/>
          <p:cNvSpPr txBox="1">
            <a:spLocks noChangeArrowheads="1"/>
          </p:cNvSpPr>
          <p:nvPr/>
        </p:nvSpPr>
        <p:spPr bwMode="auto">
          <a:xfrm>
            <a:off x="2057400" y="3459485"/>
            <a:ext cx="8229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solidFill>
                  <a:prstClr val="black"/>
                </a:solidFill>
              </a:rPr>
              <a:t>Biển        bạc        rừng      vàng       đồng    xanh   mở     rộng    bao           la</a:t>
            </a:r>
          </a:p>
        </p:txBody>
      </p:sp>
      <p:pic>
        <p:nvPicPr>
          <p:cNvPr id="19461"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33583" y="2621171"/>
            <a:ext cx="8001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5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3083" y="1373922"/>
            <a:ext cx="830580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TextBox 4"/>
          <p:cNvSpPr txBox="1">
            <a:spLocks noChangeArrowheads="1"/>
          </p:cNvSpPr>
          <p:nvPr/>
        </p:nvSpPr>
        <p:spPr bwMode="auto">
          <a:xfrm>
            <a:off x="2133600" y="2121819"/>
            <a:ext cx="8153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solidFill>
                  <a:prstClr val="black"/>
                </a:solidFill>
              </a:rPr>
              <a:t>                Vó      câu     nhẹ   tênh       lắc         lư      nhịp         nhàng</a:t>
            </a:r>
          </a:p>
        </p:txBody>
      </p:sp>
      <p:pic>
        <p:nvPicPr>
          <p:cNvPr id="2" name="C3+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23525" y="843642"/>
            <a:ext cx="609600" cy="609600"/>
          </a:xfrm>
          <a:prstGeom prst="rect">
            <a:avLst/>
          </a:prstGeom>
        </p:spPr>
      </p:pic>
      <p:pic>
        <p:nvPicPr>
          <p:cNvPr id="5" name="Content Placeholder 4"/>
          <p:cNvPicPr>
            <a:picLocks noChangeAspect="1"/>
          </p:cNvPicPr>
          <p:nvPr/>
        </p:nvPicPr>
        <p:blipFill rotWithShape="1">
          <a:blip r:embed="rId8">
            <a:clrChange>
              <a:clrFrom>
                <a:srgbClr val="FFFFFF"/>
              </a:clrFrom>
              <a:clrTo>
                <a:srgbClr val="FFFFFF">
                  <a:alpha val="0"/>
                </a:srgbClr>
              </a:clrTo>
            </a:clrChange>
          </a:blip>
          <a:srcRect t="40769" b="25384"/>
          <a:stretch>
            <a:fillRect/>
          </a:stretch>
        </p:blipFill>
        <p:spPr>
          <a:xfrm>
            <a:off x="-668655" y="4478020"/>
            <a:ext cx="14207490" cy="2379980"/>
          </a:xfrm>
          <a:prstGeom prst="rect">
            <a:avLst/>
          </a:prstGeom>
          <a:noFill/>
          <a:ln w="9525">
            <a:noFill/>
          </a:ln>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5"/>
          <a:stretch>
            <a:fillRect/>
          </a:stretch>
        </p:blipFill>
        <p:spPr>
          <a:xfrm>
            <a:off x="-635" y="635"/>
            <a:ext cx="12192635" cy="6857365"/>
          </a:xfrm>
          <a:prstGeom prst="rect">
            <a:avLst/>
          </a:prstGeom>
        </p:spPr>
      </p:pic>
      <p:pic>
        <p:nvPicPr>
          <p:cNvPr id="13" name="Picture 12"/>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9213850" y="4766310"/>
            <a:ext cx="2524760" cy="1606550"/>
          </a:xfrm>
          <a:prstGeom prst="rect">
            <a:avLst/>
          </a:prstGeom>
          <a:ln>
            <a:noFill/>
          </a:ln>
        </p:spPr>
      </p:pic>
      <p:sp>
        <p:nvSpPr>
          <p:cNvPr id="19459" name="Text Box 50"/>
          <p:cNvSpPr txBox="1">
            <a:spLocks noChangeArrowheads="1"/>
          </p:cNvSpPr>
          <p:nvPr/>
        </p:nvSpPr>
        <p:spPr bwMode="auto">
          <a:xfrm>
            <a:off x="2401685" y="677626"/>
            <a:ext cx="58674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Nối câu 1+2+3+4</a:t>
            </a:r>
          </a:p>
        </p:txBody>
      </p:sp>
      <p:sp>
        <p:nvSpPr>
          <p:cNvPr id="3" name="Rectangle 1"/>
          <p:cNvSpPr/>
          <p:nvPr/>
        </p:nvSpPr>
        <p:spPr>
          <a:xfrm>
            <a:off x="1386205" y="1978442"/>
            <a:ext cx="9144000" cy="2062103"/>
          </a:xfrm>
          <a:prstGeom prst="rect">
            <a:avLst/>
          </a:prstGeom>
        </p:spPr>
        <p:txBody>
          <a:bodyPr wrap="square">
            <a:spAutoFit/>
          </a:bodyPr>
          <a:lstStyle/>
          <a:p>
            <a:pPr lvl="0" fontAlgn="base">
              <a:spcBef>
                <a:spcPts val="250"/>
              </a:spcBef>
              <a:spcAft>
                <a:spcPct val="0"/>
              </a:spcAft>
              <a:buClr>
                <a:srgbClr val="4F81BD"/>
              </a:buClr>
              <a:buSzPct val="80000"/>
            </a:pPr>
            <a:r>
              <a:rPr lang="en-US" sz="3200">
                <a:solidFill>
                  <a:prstClr val="black"/>
                </a:solidFill>
                <a:latin typeface="Times New Roman" panose="02020603050405020304" pitchFamily="18" charset="0"/>
                <a:cs typeface="Times New Roman" panose="02020603050405020304" pitchFamily="18" charset="0"/>
              </a:rPr>
              <a:t>Trên đường gập ghềnh, ngựa phi nhanh nhanh nhanh nhanh. Trên đường gập ghềnh, ngựa phi nhanh nhanh nhanh nhanh.Vó câu nhẹ tênh, lắc lư nhịp nhàng. Biển bạc, rừng vàng, đồng xanh mở rộng bao la. </a:t>
            </a:r>
          </a:p>
        </p:txBody>
      </p:sp>
      <p:pic>
        <p:nvPicPr>
          <p:cNvPr id="5" name="C1+2+3+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79365" y="1212448"/>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0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ltLang="en-US"/>
          </a:p>
        </p:txBody>
      </p:sp>
      <p:sp>
        <p:nvSpPr>
          <p:cNvPr id="3" name="Subtitle 2"/>
          <p:cNvSpPr>
            <a:spLocks noGrp="1"/>
          </p:cNvSpPr>
          <p:nvPr>
            <p:ph type="subTitle" idx="1"/>
          </p:nvPr>
        </p:nvSpPr>
        <p:spPr/>
        <p:txBody>
          <a:bodyPr/>
          <a:lstStyle/>
          <a:p>
            <a:endParaRPr lang="en-GB" altLang="en-US"/>
          </a:p>
        </p:txBody>
      </p:sp>
      <p:pic>
        <p:nvPicPr>
          <p:cNvPr id="12290" name="Picture 6" descr="C:\Users\admin\Desktop\nen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p:cNvPicPr>
            <a:picLocks noChangeAspect="1"/>
          </p:cNvPicPr>
          <p:nvPr/>
        </p:nvPicPr>
        <p:blipFill>
          <a:blip r:embed="rId6"/>
          <a:stretch>
            <a:fillRect/>
          </a:stretch>
        </p:blipFill>
        <p:spPr>
          <a:xfrm>
            <a:off x="3108960" y="4036695"/>
            <a:ext cx="5384800" cy="2150110"/>
          </a:xfrm>
          <a:prstGeom prst="rect">
            <a:avLst/>
          </a:prstGeom>
          <a:noFill/>
          <a:ln w="9525">
            <a:noFill/>
          </a:ln>
        </p:spPr>
      </p:pic>
      <p:sp>
        <p:nvSpPr>
          <p:cNvPr id="21508" name="Text Box 51"/>
          <p:cNvSpPr txBox="1">
            <a:spLocks noChangeArrowheads="1"/>
          </p:cNvSpPr>
          <p:nvPr/>
        </p:nvSpPr>
        <p:spPr bwMode="auto">
          <a:xfrm>
            <a:off x="3970655" y="1512570"/>
            <a:ext cx="5867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Học hát câu 5</a:t>
            </a:r>
          </a:p>
        </p:txBody>
      </p:sp>
      <p:pic>
        <p:nvPicPr>
          <p:cNvPr id="21507" name="Picture 5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4665" y="2489106"/>
            <a:ext cx="8305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52"/>
          <p:cNvSpPr txBox="1">
            <a:spLocks noChangeArrowheads="1"/>
          </p:cNvSpPr>
          <p:nvPr/>
        </p:nvSpPr>
        <p:spPr bwMode="auto">
          <a:xfrm>
            <a:off x="2019167" y="3327306"/>
            <a:ext cx="815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sz="2400">
                <a:solidFill>
                  <a:prstClr val="black"/>
                </a:solidFill>
                <a:latin typeface="Times New Roman" panose="02020603050405020304" pitchFamily="18" charset="0"/>
              </a:rPr>
              <a:t>            Ta       </a:t>
            </a:r>
            <a:r>
              <a:rPr lang="en-US" sz="2400">
                <a:solidFill>
                  <a:srgbClr val="000099"/>
                </a:solidFill>
                <a:latin typeface="Times New Roman" panose="02020603050405020304" pitchFamily="18" charset="0"/>
              </a:rPr>
              <a:t>phi </a:t>
            </a:r>
            <a:r>
              <a:rPr lang="en-US" sz="2400">
                <a:solidFill>
                  <a:prstClr val="black"/>
                </a:solidFill>
                <a:latin typeface="Times New Roman" panose="02020603050405020304" pitchFamily="18" charset="0"/>
              </a:rPr>
              <a:t>      khắp  </a:t>
            </a:r>
            <a:r>
              <a:rPr lang="en-US" sz="2400">
                <a:solidFill>
                  <a:srgbClr val="000099"/>
                </a:solidFill>
                <a:latin typeface="Times New Roman" panose="02020603050405020304" pitchFamily="18" charset="0"/>
              </a:rPr>
              <a:t>chốn </a:t>
            </a:r>
            <a:r>
              <a:rPr lang="en-US" sz="2400">
                <a:solidFill>
                  <a:prstClr val="black"/>
                </a:solidFill>
                <a:latin typeface="Times New Roman" panose="02020603050405020304" pitchFamily="18" charset="0"/>
              </a:rPr>
              <a:t>     thăm các bạn bè  yêu mến.</a:t>
            </a:r>
          </a:p>
        </p:txBody>
      </p:sp>
      <p:pic>
        <p:nvPicPr>
          <p:cNvPr id="7" name="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59085" y="1690197"/>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2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ltLang="en-US"/>
          </a:p>
        </p:txBody>
      </p:sp>
      <p:sp>
        <p:nvSpPr>
          <p:cNvPr id="3" name="Subtitle 2"/>
          <p:cNvSpPr>
            <a:spLocks noGrp="1"/>
          </p:cNvSpPr>
          <p:nvPr>
            <p:ph type="subTitle" idx="1"/>
          </p:nvPr>
        </p:nvSpPr>
        <p:spPr/>
        <p:txBody>
          <a:bodyPr/>
          <a:lstStyle/>
          <a:p>
            <a:endParaRPr lang="en-GB" altLang="en-US"/>
          </a:p>
        </p:txBody>
      </p:sp>
      <p:pic>
        <p:nvPicPr>
          <p:cNvPr id="12290" name="Picture 6" descr="C:\Users\admin\Desktop\nen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p:cNvPicPr>
            <a:picLocks noChangeAspect="1"/>
          </p:cNvPicPr>
          <p:nvPr/>
        </p:nvPicPr>
        <p:blipFill>
          <a:blip r:embed="rId6"/>
          <a:stretch>
            <a:fillRect/>
          </a:stretch>
        </p:blipFill>
        <p:spPr>
          <a:xfrm>
            <a:off x="3108960" y="4036695"/>
            <a:ext cx="5384800" cy="2150110"/>
          </a:xfrm>
          <a:prstGeom prst="rect">
            <a:avLst/>
          </a:prstGeom>
          <a:noFill/>
          <a:ln w="9525">
            <a:noFill/>
          </a:ln>
        </p:spPr>
      </p:pic>
      <p:sp>
        <p:nvSpPr>
          <p:cNvPr id="21508" name="Text Box 51"/>
          <p:cNvSpPr txBox="1">
            <a:spLocks noChangeArrowheads="1"/>
          </p:cNvSpPr>
          <p:nvPr/>
        </p:nvSpPr>
        <p:spPr bwMode="auto">
          <a:xfrm>
            <a:off x="3970655" y="1512570"/>
            <a:ext cx="58674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Học hát câu 6</a:t>
            </a:r>
          </a:p>
        </p:txBody>
      </p:sp>
      <p:pic>
        <p:nvPicPr>
          <p:cNvPr id="22532"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17625" y="2530013"/>
            <a:ext cx="914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 Box 6"/>
          <p:cNvSpPr txBox="1">
            <a:spLocks noChangeArrowheads="1"/>
          </p:cNvSpPr>
          <p:nvPr/>
        </p:nvSpPr>
        <p:spPr bwMode="auto">
          <a:xfrm>
            <a:off x="1799249" y="3205653"/>
            <a:ext cx="8763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sz="2000">
                <a:solidFill>
                  <a:prstClr val="black"/>
                </a:solidFill>
                <a:latin typeface="Times New Roman" panose="02020603050405020304" pitchFamily="18" charset="0"/>
              </a:rPr>
              <a:t>       Tổ quốc  mẹ   hiền chắp   cánh      cho toàn đội ta phi nhanh nhanh nhanh nhanh</a:t>
            </a:r>
          </a:p>
        </p:txBody>
      </p:sp>
      <p:pic>
        <p:nvPicPr>
          <p:cNvPr id="4" name="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62191" y="1440666"/>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71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2"/>
          <a:stretch>
            <a:fillRect/>
          </a:stretch>
        </p:blipFill>
        <p:spPr>
          <a:xfrm>
            <a:off x="0" y="-635"/>
            <a:ext cx="12191365" cy="6858000"/>
          </a:xfrm>
          <a:prstGeom prst="rect">
            <a:avLst/>
          </a:prstGeom>
        </p:spPr>
      </p:pic>
      <p:sp>
        <p:nvSpPr>
          <p:cNvPr id="9" name="Rectangles 8"/>
          <p:cNvSpPr/>
          <p:nvPr/>
        </p:nvSpPr>
        <p:spPr>
          <a:xfrm>
            <a:off x="2067560" y="3990340"/>
            <a:ext cx="7757795" cy="645160"/>
          </a:xfrm>
          <a:prstGeom prst="rect">
            <a:avLst/>
          </a:prstGeom>
          <a:noFill/>
          <a:ln>
            <a:noFill/>
          </a:ln>
        </p:spPr>
        <p:txBody>
          <a:bodyPr wrap="square" rtlCol="0" anchor="t">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en-GB" sz="3600" b="1">
                <a:solidFill>
                  <a:srgbClr val="FF0000"/>
                </a:solidFill>
                <a:effectLst/>
                <a:latin typeface="Times New Roman" panose="02020603050405020304" pitchFamily="18" charset="0"/>
                <a:cs typeface="Times New Roman" panose="02020603050405020304" pitchFamily="18" charset="0"/>
              </a:rPr>
              <a:t>Trò chơi “ Ai nhanh ai đúng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p:tgtEl>
                                          <p:spTgt spid="9">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ltLang="en-US"/>
          </a:p>
        </p:txBody>
      </p:sp>
      <p:sp>
        <p:nvSpPr>
          <p:cNvPr id="3" name="Subtitle 2"/>
          <p:cNvSpPr>
            <a:spLocks noGrp="1"/>
          </p:cNvSpPr>
          <p:nvPr>
            <p:ph type="subTitle" idx="1"/>
          </p:nvPr>
        </p:nvSpPr>
        <p:spPr/>
        <p:txBody>
          <a:bodyPr/>
          <a:lstStyle/>
          <a:p>
            <a:endParaRPr lang="en-GB" altLang="en-US"/>
          </a:p>
        </p:txBody>
      </p:sp>
      <p:pic>
        <p:nvPicPr>
          <p:cNvPr id="12290" name="Picture 6" descr="C:\Users\admin\Desktop\nen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51"/>
          <p:cNvSpPr txBox="1">
            <a:spLocks noChangeArrowheads="1"/>
          </p:cNvSpPr>
          <p:nvPr/>
        </p:nvSpPr>
        <p:spPr bwMode="auto">
          <a:xfrm>
            <a:off x="3970655" y="1512570"/>
            <a:ext cx="58674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Học hát câu 7 </a:t>
            </a:r>
          </a:p>
        </p:txBody>
      </p:sp>
      <p:pic>
        <p:nvPicPr>
          <p:cNvPr id="23555"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1475" y="2638786"/>
            <a:ext cx="8382000" cy="190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 Box 10"/>
          <p:cNvSpPr txBox="1">
            <a:spLocks noChangeArrowheads="1"/>
          </p:cNvSpPr>
          <p:nvPr/>
        </p:nvSpPr>
        <p:spPr bwMode="auto">
          <a:xfrm>
            <a:off x="1774825" y="3205682"/>
            <a:ext cx="8382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sz="2000">
                <a:solidFill>
                  <a:prstClr val="black"/>
                </a:solidFill>
                <a:latin typeface="Times New Roman" panose="02020603050405020304" pitchFamily="18" charset="0"/>
              </a:rPr>
              <a:t>               Ta      phi nhanh nhanh nhanh nhanh.  Ta         phi nhanh nhanh nhanh</a:t>
            </a:r>
          </a:p>
        </p:txBody>
      </p:sp>
      <p:sp>
        <p:nvSpPr>
          <p:cNvPr id="23558" name="Text Box 11"/>
          <p:cNvSpPr txBox="1">
            <a:spLocks noChangeArrowheads="1"/>
          </p:cNvSpPr>
          <p:nvPr/>
        </p:nvSpPr>
        <p:spPr bwMode="auto">
          <a:xfrm>
            <a:off x="1867141" y="4698409"/>
            <a:ext cx="8458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sz="2000">
                <a:solidFill>
                  <a:prstClr val="black"/>
                </a:solidFill>
                <a:latin typeface="Times New Roman" panose="02020603050405020304" pitchFamily="18" charset="0"/>
              </a:rPr>
              <a:t>          nhanh.   Ta           phi       nhanh      nhanh     nhanh       nhanh.</a:t>
            </a:r>
          </a:p>
        </p:txBody>
      </p:sp>
      <p:pic>
        <p:nvPicPr>
          <p:cNvPr id="4" name="7.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56998" y="1244327"/>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2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ltLang="en-US"/>
          </a:p>
        </p:txBody>
      </p:sp>
      <p:sp>
        <p:nvSpPr>
          <p:cNvPr id="3" name="Subtitle 2"/>
          <p:cNvSpPr>
            <a:spLocks noGrp="1"/>
          </p:cNvSpPr>
          <p:nvPr>
            <p:ph type="subTitle" idx="1"/>
          </p:nvPr>
        </p:nvSpPr>
        <p:spPr/>
        <p:txBody>
          <a:bodyPr/>
          <a:lstStyle/>
          <a:p>
            <a:endParaRPr lang="en-GB" altLang="en-US"/>
          </a:p>
        </p:txBody>
      </p:sp>
      <p:pic>
        <p:nvPicPr>
          <p:cNvPr id="12290" name="Picture 6" descr="C:\Users\admin\Desktop\ne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p:cNvPicPr>
            <a:picLocks noChangeAspect="1"/>
          </p:cNvPicPr>
          <p:nvPr/>
        </p:nvPicPr>
        <p:blipFill>
          <a:blip r:embed="rId4"/>
          <a:stretch>
            <a:fillRect/>
          </a:stretch>
        </p:blipFill>
        <p:spPr>
          <a:xfrm>
            <a:off x="3108960" y="4036695"/>
            <a:ext cx="5384800" cy="2150110"/>
          </a:xfrm>
          <a:prstGeom prst="rect">
            <a:avLst/>
          </a:prstGeom>
          <a:noFill/>
          <a:ln w="9525">
            <a:noFill/>
          </a:ln>
        </p:spPr>
      </p:pic>
      <p:sp>
        <p:nvSpPr>
          <p:cNvPr id="21508" name="Text Box 51"/>
          <p:cNvSpPr txBox="1">
            <a:spLocks noChangeArrowheads="1"/>
          </p:cNvSpPr>
          <p:nvPr/>
        </p:nvSpPr>
        <p:spPr bwMode="auto">
          <a:xfrm>
            <a:off x="3970655" y="1512570"/>
            <a:ext cx="58674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Học hát câu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ltLang="en-US"/>
          </a:p>
        </p:txBody>
      </p:sp>
      <p:sp>
        <p:nvSpPr>
          <p:cNvPr id="3" name="Subtitle 2"/>
          <p:cNvSpPr>
            <a:spLocks noGrp="1"/>
          </p:cNvSpPr>
          <p:nvPr>
            <p:ph type="subTitle" idx="1"/>
          </p:nvPr>
        </p:nvSpPr>
        <p:spPr/>
        <p:txBody>
          <a:bodyPr/>
          <a:lstStyle/>
          <a:p>
            <a:endParaRPr lang="en-GB" altLang="en-US"/>
          </a:p>
        </p:txBody>
      </p:sp>
      <p:pic>
        <p:nvPicPr>
          <p:cNvPr id="12290" name="Picture 6" descr="C:\Users\admin\Desktop\nen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51"/>
          <p:cNvSpPr txBox="1">
            <a:spLocks noChangeArrowheads="1"/>
          </p:cNvSpPr>
          <p:nvPr/>
        </p:nvSpPr>
        <p:spPr bwMode="auto">
          <a:xfrm>
            <a:off x="3970655" y="1512570"/>
            <a:ext cx="58674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4000">
                <a:solidFill>
                  <a:srgbClr val="3333CC"/>
                </a:solidFill>
                <a:latin typeface="Times New Roman" panose="02020603050405020304" pitchFamily="18" charset="0"/>
              </a:rPr>
              <a:t>Hát nối câu 5+6+7</a:t>
            </a:r>
          </a:p>
        </p:txBody>
      </p:sp>
      <p:sp>
        <p:nvSpPr>
          <p:cNvPr id="24578" name="Rectangle 1"/>
          <p:cNvSpPr>
            <a:spLocks noChangeArrowheads="1"/>
          </p:cNvSpPr>
          <p:nvPr/>
        </p:nvSpPr>
        <p:spPr bwMode="auto">
          <a:xfrm>
            <a:off x="1667508" y="2345246"/>
            <a:ext cx="8856984" cy="279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lnSpc>
                <a:spcPct val="90000"/>
              </a:lnSpc>
              <a:spcBef>
                <a:spcPct val="20000"/>
              </a:spcBef>
              <a:spcAft>
                <a:spcPct val="0"/>
              </a:spcAft>
              <a:buClr>
                <a:prstClr val="black"/>
              </a:buClr>
            </a:pPr>
            <a:endParaRPr lang="en-US" sz="2800">
              <a:solidFill>
                <a:srgbClr val="CC0099"/>
              </a:solidFill>
              <a:latin typeface="Times New Roman" panose="02020603050405020304" pitchFamily="18" charset="0"/>
            </a:endParaRPr>
          </a:p>
          <a:p>
            <a:pPr fontAlgn="base">
              <a:lnSpc>
                <a:spcPct val="90000"/>
              </a:lnSpc>
              <a:spcBef>
                <a:spcPct val="20000"/>
              </a:spcBef>
              <a:spcAft>
                <a:spcPct val="0"/>
              </a:spcAft>
              <a:buClr>
                <a:prstClr val="black"/>
              </a:buClr>
            </a:pPr>
            <a:r>
              <a:rPr lang="en-US" sz="3200">
                <a:latin typeface="Times New Roman" panose="02020603050405020304" pitchFamily="18" charset="0"/>
              </a:rPr>
              <a:t>Ta phi khắp chốn, </a:t>
            </a:r>
            <a:r>
              <a:rPr lang="en-US" sz="3200">
                <a:latin typeface="Times New Roman" panose="02020603050405020304" pitchFamily="18" charset="0"/>
                <a:cs typeface="Times New Roman" panose="02020603050405020304" pitchFamily="18" charset="0"/>
              </a:rPr>
              <a:t>thăm</a:t>
            </a:r>
            <a:r>
              <a:rPr lang="en-US" sz="3200">
                <a:latin typeface="Times New Roman" panose="02020603050405020304" pitchFamily="18" charset="0"/>
              </a:rPr>
              <a:t> các bạn bè yêu mến.Tổ quốc mẹ hiền chắp cánh cho toàn Đội ta phi nhanh nhanh nhanh. Ta phi nhanh nhanh nhanh nhanh. Ta phi nhanh nhanh nhanh nhanh. Ta phi nhanh nhanh nhanh nhanh.</a:t>
            </a:r>
          </a:p>
        </p:txBody>
      </p:sp>
      <p:pic>
        <p:nvPicPr>
          <p:cNvPr id="4" name="C5+6+7.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72735" y="1122913"/>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Content Placeholder 4" descr="C:\Users\Administrator\Desktop\z2592174714727_2315310da7615b9d5f08ecd3f7957e2f.pn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0"/>
            <a:ext cx="12192635" cy="1489075"/>
          </a:xfrm>
          <a:prstGeom prst="rect">
            <a:avLst/>
          </a:prstGeom>
          <a:noFill/>
          <a:extLst>
            <a:ext uri="{909E8E84-426E-40DD-AFC4-6F175D3DCCD1}">
              <a14:hiddenFill xmlns:a14="http://schemas.microsoft.com/office/drawing/2010/main">
                <a:solidFill>
                  <a:srgbClr val="FFFFFF"/>
                </a:solidFill>
              </a14:hiddenFill>
            </a:ext>
          </a:extLst>
        </p:spPr>
      </p:pic>
      <p:pic>
        <p:nvPicPr>
          <p:cNvPr id="378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 y="1489075"/>
            <a:ext cx="12192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 Box 6"/>
          <p:cNvSpPr txBox="1">
            <a:spLocks noChangeArrowheads="1"/>
          </p:cNvSpPr>
          <p:nvPr/>
        </p:nvSpPr>
        <p:spPr bwMode="auto">
          <a:xfrm>
            <a:off x="1862455" y="967105"/>
            <a:ext cx="83058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2800" b="1">
                <a:solidFill>
                  <a:srgbClr val="FF0000"/>
                </a:solidFill>
                <a:latin typeface="Times New Roman" panose="02020603050405020304" pitchFamily="18" charset="0"/>
                <a:cs typeface="Times New Roman" panose="02020603050405020304" pitchFamily="18" charset="0"/>
              </a:rPr>
              <a:t>TRÊN NGỰA TA PHI NHANH </a:t>
            </a:r>
            <a:r>
              <a:rPr lang="en-US" sz="2800" b="1" i="1">
                <a:solidFill>
                  <a:srgbClr val="FF0000"/>
                </a:solidFill>
                <a:latin typeface="Times New Roman" panose="02020603050405020304" pitchFamily="18" charset="0"/>
                <a:cs typeface="Times New Roman" panose="02020603050405020304" pitchFamily="18" charset="0"/>
              </a:rPr>
              <a:t>(Ghép toàn bài)</a:t>
            </a:r>
          </a:p>
        </p:txBody>
      </p:sp>
      <p:pic>
        <p:nvPicPr>
          <p:cNvPr id="7" name="TREN NGUA TA PHI NH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10585946" y="332047"/>
            <a:ext cx="8123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37893"/>
                                        </p:tgtEl>
                                        <p:attrNameLst>
                                          <p:attrName>style.visibility</p:attrName>
                                        </p:attrNameLst>
                                      </p:cBhvr>
                                      <p:to>
                                        <p:strVal val="visible"/>
                                      </p:to>
                                    </p:set>
                                    <p:animEffect transition="in" filter="diamond(in)">
                                      <p:cBhvr>
                                        <p:cTn id="7" dur="1000"/>
                                        <p:tgtEl>
                                          <p:spTgt spid="37893"/>
                                        </p:tgtEl>
                                      </p:cBhvr>
                                    </p:animEffect>
                                  </p:childTnLst>
                                </p:cTn>
                              </p:par>
                            </p:childTnLst>
                          </p:cTn>
                        </p:par>
                        <p:par>
                          <p:cTn id="8" fill="hold">
                            <p:stCondLst>
                              <p:cond delay="1000"/>
                            </p:stCondLst>
                            <p:childTnLst>
                              <p:par>
                                <p:cTn id="9" presetID="8" presetClass="entr" presetSubtype="16" fill="hold" grpId="0" nodeType="afterEffect">
                                  <p:stCondLst>
                                    <p:cond delay="0"/>
                                  </p:stCondLst>
                                  <p:childTnLst>
                                    <p:set>
                                      <p:cBhvr>
                                        <p:cTn id="10" dur="1" fill="hold">
                                          <p:stCondLst>
                                            <p:cond delay="0"/>
                                          </p:stCondLst>
                                        </p:cTn>
                                        <p:tgtEl>
                                          <p:spTgt spid="37894"/>
                                        </p:tgtEl>
                                        <p:attrNameLst>
                                          <p:attrName>style.visibility</p:attrName>
                                        </p:attrNameLst>
                                      </p:cBhvr>
                                      <p:to>
                                        <p:strVal val="visible"/>
                                      </p:to>
                                    </p:set>
                                    <p:animEffect transition="in" filter="diamond(in)">
                                      <p:cBhvr>
                                        <p:cTn id="11"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50152" fill="hold"/>
                                        <p:tgtEl>
                                          <p:spTgt spid="7"/>
                                        </p:tgtEl>
                                      </p:cBhvr>
                                    </p:cmd>
                                  </p:childTnLst>
                                </p:cTn>
                              </p:par>
                            </p:childTnLst>
                          </p:cTn>
                        </p:par>
                      </p:childTnLst>
                    </p:cTn>
                  </p:par>
                </p:childTnLst>
              </p:cTn>
              <p:nextCondLst>
                <p:cond evt="onClick" delay="0">
                  <p:tgtEl>
                    <p:spTgt spid="7"/>
                  </p:tgtEl>
                </p:cond>
              </p:nextCondLst>
            </p:seq>
            <p:audio>
              <p:cMediaNode vol="80000">
                <p:cTn id="17" fill="hold" display="0">
                  <p:stCondLst>
                    <p:cond delay="indefinite"/>
                  </p:stCondLst>
                  <p:endCondLst>
                    <p:cond evt="onStopAudio" delay="0">
                      <p:tgtEl>
                        <p:sldTgt/>
                      </p:tgtEl>
                    </p:cond>
                  </p:endCondLst>
                </p:cTn>
                <p:tgtEl>
                  <p:spTgt spid="7"/>
                </p:tgtEl>
              </p:cMediaNode>
            </p:audio>
          </p:childTnLst>
        </p:cTn>
      </p:par>
    </p:tnLst>
    <p:bldLst>
      <p:bldP spid="3789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alpha val="67000"/>
          </a:schemeClr>
        </a:solidFill>
        <a:effectLst/>
      </p:bgPr>
    </p:bg>
    <p:spTree>
      <p:nvGrpSpPr>
        <p:cNvPr id="1" name=""/>
        <p:cNvGrpSpPr/>
        <p:nvPr/>
      </p:nvGrpSpPr>
      <p:grpSpPr>
        <a:xfrm>
          <a:off x="0" y="0"/>
          <a:ext cx="0" cy="0"/>
          <a:chOff x="0" y="0"/>
          <a:chExt cx="0" cy="0"/>
        </a:xfrm>
      </p:grpSpPr>
      <p:sp>
        <p:nvSpPr>
          <p:cNvPr id="29699" name="Rectangle 3"/>
          <p:cNvSpPr>
            <a:spLocks noGrp="1" noChangeArrowheads="1"/>
          </p:cNvSpPr>
          <p:nvPr>
            <p:ph idx="1"/>
          </p:nvPr>
        </p:nvSpPr>
        <p:spPr>
          <a:xfrm>
            <a:off x="1181100" y="1082675"/>
            <a:ext cx="9994265" cy="5307965"/>
          </a:xfrm>
        </p:spPr>
        <p:txBody>
          <a:bodyPr>
            <a:normAutofit fontScale="52500"/>
          </a:bodyPr>
          <a:lstStyle/>
          <a:p>
            <a:pPr marL="265430" indent="-265430" eaLnBrk="1" fontAlgn="auto" hangingPunct="1">
              <a:lnSpc>
                <a:spcPct val="80000"/>
              </a:lnSpc>
              <a:spcAft>
                <a:spcPts val="0"/>
              </a:spcAft>
              <a:buFontTx/>
              <a:buNone/>
              <a:defRPr/>
            </a:pPr>
            <a:r>
              <a:rPr lang="en-US" sz="3890" dirty="0">
                <a:solidFill>
                  <a:schemeClr val="tx1"/>
                </a:solidFill>
                <a:latin typeface="Times New Roman" panose="02020603050405020304" pitchFamily="18" charset="0"/>
              </a:rPr>
              <a:t>Trên đường gập ghềnh ngựa phi nhanh nhanh nhanh nhanh.</a:t>
            </a:r>
          </a:p>
          <a:p>
            <a:pPr marL="265430" indent="-265430" eaLnBrk="1" fontAlgn="auto" hangingPunct="1">
              <a:lnSpc>
                <a:spcPct val="80000"/>
              </a:lnSpc>
              <a:spcAft>
                <a:spcPts val="0"/>
              </a:spcAft>
              <a:buFontTx/>
              <a:buNone/>
              <a:defRPr/>
            </a:pP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   </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       *         *</a:t>
            </a:r>
            <a:r>
              <a:rPr lang="en-US" sz="3890" dirty="0">
                <a:solidFill>
                  <a:srgbClr val="C00000"/>
                </a:solidFill>
                <a:latin typeface="Times New Roman" panose="02020603050405020304" pitchFamily="18" charset="0"/>
              </a:rPr>
              <a:t>     *      *         *</a:t>
            </a:r>
            <a:r>
              <a:rPr lang="vi-VN" sz="3890" dirty="0">
                <a:solidFill>
                  <a:srgbClr val="C00000"/>
                </a:solidFill>
                <a:latin typeface="Times New Roman" panose="02020603050405020304" pitchFamily="18" charset="0"/>
              </a:rPr>
              <a:t>        *        *</a:t>
            </a:r>
            <a:endParaRPr lang="en-US" sz="3890" dirty="0">
              <a:solidFill>
                <a:srgbClr val="C00000"/>
              </a:solidFill>
              <a:latin typeface="Times New Roman" panose="02020603050405020304" pitchFamily="18" charset="0"/>
            </a:endParaRPr>
          </a:p>
          <a:p>
            <a:pPr marL="265430" indent="-265430" eaLnBrk="1" fontAlgn="auto" hangingPunct="1">
              <a:lnSpc>
                <a:spcPct val="80000"/>
              </a:lnSpc>
              <a:spcAft>
                <a:spcPts val="0"/>
              </a:spcAft>
              <a:buFontTx/>
              <a:buNone/>
              <a:defRPr/>
            </a:pPr>
            <a:r>
              <a:rPr lang="en-US" sz="3890" dirty="0">
                <a:solidFill>
                  <a:schemeClr val="tx1"/>
                </a:solidFill>
                <a:latin typeface="Times New Roman" panose="02020603050405020304" pitchFamily="18" charset="0"/>
              </a:rPr>
              <a:t>Trên đường gập ghềnh ngựa phi nhanh nhanh nhanhnhanh.</a:t>
            </a:r>
          </a:p>
          <a:p>
            <a:pPr marL="265430" indent="-265430" eaLnBrk="1" fontAlgn="auto" hangingPunct="1">
              <a:lnSpc>
                <a:spcPct val="80000"/>
              </a:lnSpc>
              <a:spcAft>
                <a:spcPts val="0"/>
              </a:spcAft>
              <a:buFontTx/>
              <a:buNone/>
              <a:defRPr/>
            </a:pP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  </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      *     *          *</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 </a:t>
            </a:r>
            <a:r>
              <a:rPr lang="en-US" sz="3890" dirty="0">
                <a:solidFill>
                  <a:srgbClr val="C00000"/>
                </a:solidFill>
                <a:latin typeface="Times New Roman" panose="02020603050405020304" pitchFamily="18" charset="0"/>
              </a:rPr>
              <a:t> *        *</a:t>
            </a:r>
          </a:p>
          <a:p>
            <a:pPr marL="265430" indent="-265430" eaLnBrk="1" fontAlgn="auto" hangingPunct="1">
              <a:lnSpc>
                <a:spcPct val="80000"/>
              </a:lnSpc>
              <a:spcAft>
                <a:spcPts val="0"/>
              </a:spcAft>
              <a:buFontTx/>
              <a:buNone/>
              <a:defRPr/>
            </a:pPr>
            <a:r>
              <a:rPr lang="en-US" sz="3890" dirty="0">
                <a:solidFill>
                  <a:schemeClr val="tx1"/>
                </a:solidFill>
                <a:latin typeface="Times New Roman" panose="02020603050405020304" pitchFamily="18" charset="0"/>
              </a:rPr>
              <a:t>Vó câu nhẹ tênh lắc lư nhịp nhàng.</a:t>
            </a:r>
          </a:p>
          <a:p>
            <a:pPr marL="265430" indent="-265430" eaLnBrk="1" fontAlgn="auto" hangingPunct="1">
              <a:lnSpc>
                <a:spcPct val="80000"/>
              </a:lnSpc>
              <a:spcAft>
                <a:spcPts val="0"/>
              </a:spcAft>
              <a:buFontTx/>
              <a:buNone/>
              <a:defRPr/>
            </a:pP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    </a:t>
            </a:r>
            <a:r>
              <a:rPr lang="vi-VN" sz="3890" dirty="0">
                <a:solidFill>
                  <a:srgbClr val="C00000"/>
                </a:solidFill>
                <a:latin typeface="Times New Roman" panose="02020603050405020304" pitchFamily="18" charset="0"/>
              </a:rPr>
              <a:t> *     *    *</a:t>
            </a:r>
            <a:r>
              <a:rPr lang="en-US" sz="3890" dirty="0">
                <a:solidFill>
                  <a:srgbClr val="C00000"/>
                </a:solidFill>
                <a:latin typeface="Times New Roman" panose="02020603050405020304" pitchFamily="18" charset="0"/>
              </a:rPr>
              <a:t>    *       *</a:t>
            </a:r>
          </a:p>
          <a:p>
            <a:pPr marL="265430" indent="-265430" eaLnBrk="1" fontAlgn="auto" hangingPunct="1">
              <a:lnSpc>
                <a:spcPct val="80000"/>
              </a:lnSpc>
              <a:spcAft>
                <a:spcPts val="0"/>
              </a:spcAft>
              <a:buFontTx/>
              <a:buNone/>
              <a:defRPr/>
            </a:pPr>
            <a:r>
              <a:rPr lang="en-US" sz="3890" dirty="0">
                <a:solidFill>
                  <a:schemeClr val="tx1"/>
                </a:solidFill>
                <a:latin typeface="Times New Roman" panose="02020603050405020304" pitchFamily="18" charset="0"/>
              </a:rPr>
              <a:t>Biển bạc rừng vàng đồng xanh mở rộng bao la.</a:t>
            </a:r>
          </a:p>
          <a:p>
            <a:pPr marL="265430" indent="-265430" eaLnBrk="1" fontAlgn="auto" hangingPunct="1">
              <a:lnSpc>
                <a:spcPct val="80000"/>
              </a:lnSpc>
              <a:spcAft>
                <a:spcPts val="0"/>
              </a:spcAft>
              <a:buFontTx/>
              <a:buNone/>
              <a:defRPr/>
            </a:pP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        </a:t>
            </a:r>
            <a:r>
              <a:rPr lang="vi-VN" sz="3890" dirty="0">
                <a:solidFill>
                  <a:srgbClr val="C00000"/>
                </a:solidFill>
                <a:latin typeface="Times New Roman" panose="02020603050405020304" pitchFamily="18" charset="0"/>
              </a:rPr>
              <a:t>*      *        *      *    *</a:t>
            </a:r>
            <a:r>
              <a:rPr lang="en-US" sz="3890" dirty="0">
                <a:solidFill>
                  <a:srgbClr val="C00000"/>
                </a:solidFill>
                <a:latin typeface="Times New Roman" panose="02020603050405020304" pitchFamily="18" charset="0"/>
              </a:rPr>
              <a:t>      *    *</a:t>
            </a:r>
          </a:p>
          <a:p>
            <a:pPr marL="265430" indent="-265430" eaLnBrk="1" fontAlgn="auto" hangingPunct="1">
              <a:lnSpc>
                <a:spcPct val="80000"/>
              </a:lnSpc>
              <a:spcAft>
                <a:spcPts val="0"/>
              </a:spcAft>
              <a:buFontTx/>
              <a:buNone/>
              <a:defRPr/>
            </a:pPr>
            <a:r>
              <a:rPr lang="en-US" sz="3890" dirty="0">
                <a:solidFill>
                  <a:schemeClr val="tx1"/>
                </a:solidFill>
                <a:latin typeface="Times New Roman" panose="02020603050405020304" pitchFamily="18" charset="0"/>
              </a:rPr>
              <a:t>Ta phi khắp chốn thăm các bạn bè yêu mến.</a:t>
            </a:r>
          </a:p>
          <a:p>
            <a:pPr marL="265430" indent="-265430" eaLnBrk="1" fontAlgn="auto" hangingPunct="1">
              <a:lnSpc>
                <a:spcPct val="80000"/>
              </a:lnSpc>
              <a:spcAft>
                <a:spcPts val="0"/>
              </a:spcAft>
              <a:buFontTx/>
              <a:buNone/>
              <a:defRPr/>
            </a:pP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       </a:t>
            </a:r>
            <a:r>
              <a:rPr lang="vi-VN" sz="3890" dirty="0">
                <a:solidFill>
                  <a:srgbClr val="C00000"/>
                </a:solidFill>
                <a:latin typeface="Times New Roman" panose="02020603050405020304" pitchFamily="18" charset="0"/>
              </a:rPr>
              <a:t>*     *       *    *   </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     *</a:t>
            </a:r>
            <a:endParaRPr lang="en-US" sz="3890" dirty="0">
              <a:solidFill>
                <a:srgbClr val="C00000"/>
              </a:solidFill>
              <a:latin typeface="Times New Roman" panose="02020603050405020304" pitchFamily="18" charset="0"/>
            </a:endParaRPr>
          </a:p>
          <a:p>
            <a:pPr marL="265430" indent="-265430" eaLnBrk="1" fontAlgn="auto" hangingPunct="1">
              <a:lnSpc>
                <a:spcPct val="80000"/>
              </a:lnSpc>
              <a:spcAft>
                <a:spcPts val="0"/>
              </a:spcAft>
              <a:buFontTx/>
              <a:buNone/>
              <a:defRPr/>
            </a:pPr>
            <a:r>
              <a:rPr lang="en-US" sz="3890" dirty="0" err="1">
                <a:solidFill>
                  <a:schemeClr val="tx1"/>
                </a:solidFill>
                <a:latin typeface="Times New Roman" panose="02020603050405020304" pitchFamily="18" charset="0"/>
              </a:rPr>
              <a:t>Tổ</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quốc</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mẹ</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hiền</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chắp</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cánh</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cho</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toàn</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đội</a:t>
            </a:r>
            <a:r>
              <a:rPr lang="en-US" sz="3890" dirty="0">
                <a:solidFill>
                  <a:schemeClr val="tx1"/>
                </a:solidFill>
                <a:latin typeface="Times New Roman" panose="02020603050405020304" pitchFamily="18" charset="0"/>
              </a:rPr>
              <a:t> ta phi </a:t>
            </a:r>
            <a:r>
              <a:rPr lang="en-US" sz="3890" dirty="0" err="1">
                <a:solidFill>
                  <a:schemeClr val="tx1"/>
                </a:solidFill>
                <a:latin typeface="Times New Roman" panose="02020603050405020304" pitchFamily="18" charset="0"/>
              </a:rPr>
              <a:t>nhanh</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nhanh</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nhanh</a:t>
            </a:r>
            <a:r>
              <a:rPr lang="en-US" sz="3890" dirty="0">
                <a:solidFill>
                  <a:schemeClr val="tx1"/>
                </a:solidFill>
                <a:latin typeface="Times New Roman" panose="02020603050405020304" pitchFamily="18" charset="0"/>
              </a:rPr>
              <a:t> </a:t>
            </a:r>
            <a:r>
              <a:rPr lang="en-US" sz="3890" dirty="0" err="1">
                <a:solidFill>
                  <a:schemeClr val="tx1"/>
                </a:solidFill>
                <a:latin typeface="Times New Roman" panose="02020603050405020304" pitchFamily="18" charset="0"/>
              </a:rPr>
              <a:t>nhanh</a:t>
            </a:r>
            <a:r>
              <a:rPr lang="en-US" sz="3890" dirty="0">
                <a:solidFill>
                  <a:schemeClr val="tx1"/>
                </a:solidFill>
                <a:latin typeface="Times New Roman" panose="02020603050405020304" pitchFamily="18" charset="0"/>
              </a:rPr>
              <a:t>.</a:t>
            </a:r>
          </a:p>
          <a:p>
            <a:pPr marL="265430" indent="-265430" eaLnBrk="1" fontAlgn="auto" hangingPunct="1">
              <a:lnSpc>
                <a:spcPct val="80000"/>
              </a:lnSpc>
              <a:spcAft>
                <a:spcPts val="0"/>
              </a:spcAft>
              <a:buFontTx/>
              <a:buNone/>
              <a:defRPr/>
            </a:pP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  *      *    *   *    *</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p>
          <a:p>
            <a:pPr marL="265430" indent="-265430" eaLnBrk="1" fontAlgn="auto" hangingPunct="1">
              <a:lnSpc>
                <a:spcPct val="80000"/>
              </a:lnSpc>
              <a:spcAft>
                <a:spcPts val="0"/>
              </a:spcAft>
              <a:buFontTx/>
              <a:buNone/>
              <a:defRPr/>
            </a:pPr>
            <a:r>
              <a:rPr lang="en-US" sz="3890" dirty="0">
                <a:solidFill>
                  <a:schemeClr val="tx1"/>
                </a:solidFill>
                <a:latin typeface="Times New Roman" panose="02020603050405020304" pitchFamily="18" charset="0"/>
              </a:rPr>
              <a:t>Ta phi nhanh nhanh nhanh nhanh, Ta phi nhanh nhanh nhanh nhanh.</a:t>
            </a:r>
          </a:p>
          <a:p>
            <a:pPr marL="265430" indent="-265430" eaLnBrk="1" fontAlgn="auto" hangingPunct="1">
              <a:lnSpc>
                <a:spcPct val="80000"/>
              </a:lnSpc>
              <a:spcAft>
                <a:spcPts val="0"/>
              </a:spcAft>
              <a:buFontTx/>
              <a:buNone/>
              <a:defRPr/>
            </a:pP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        *</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a:t>
            </a:r>
            <a:r>
              <a:rPr lang="en-US" sz="3890" dirty="0">
                <a:solidFill>
                  <a:srgbClr val="C00000"/>
                </a:solidFill>
                <a:latin typeface="Times New Roman" panose="02020603050405020304" pitchFamily="18" charset="0"/>
              </a:rPr>
              <a:t>         *</a:t>
            </a:r>
          </a:p>
          <a:p>
            <a:pPr marL="265430" indent="-265430" eaLnBrk="1" fontAlgn="auto" hangingPunct="1">
              <a:lnSpc>
                <a:spcPct val="80000"/>
              </a:lnSpc>
              <a:spcAft>
                <a:spcPts val="0"/>
              </a:spcAft>
              <a:buFontTx/>
              <a:buNone/>
              <a:defRPr/>
            </a:pPr>
            <a:r>
              <a:rPr lang="en-US" sz="3890" dirty="0">
                <a:solidFill>
                  <a:schemeClr val="tx1"/>
                </a:solidFill>
                <a:latin typeface="Times New Roman" panose="02020603050405020304" pitchFamily="18" charset="0"/>
              </a:rPr>
              <a:t>Ta phi nhanh nhanh nhanh nhanh.</a:t>
            </a:r>
          </a:p>
          <a:p>
            <a:pPr marL="265430" indent="-265430" eaLnBrk="1" fontAlgn="auto" hangingPunct="1">
              <a:lnSpc>
                <a:spcPct val="80000"/>
              </a:lnSpc>
              <a:spcAft>
                <a:spcPts val="0"/>
              </a:spcAft>
              <a:buFontTx/>
              <a:buNone/>
              <a:defRPr/>
            </a:pPr>
            <a:r>
              <a:rPr lang="en-US" sz="3890" dirty="0">
                <a:solidFill>
                  <a:srgbClr val="C00000"/>
                </a:solidFill>
                <a:latin typeface="Times New Roman" panose="02020603050405020304" pitchFamily="18" charset="0"/>
              </a:rPr>
              <a:t>  </a:t>
            </a:r>
            <a:r>
              <a:rPr lang="vi-VN" sz="3890" dirty="0">
                <a:solidFill>
                  <a:srgbClr val="C00000"/>
                </a:solidFill>
                <a:latin typeface="Times New Roman" panose="02020603050405020304" pitchFamily="18" charset="0"/>
              </a:rPr>
              <a:t>*   *      *        *         </a:t>
            </a:r>
            <a:r>
              <a:rPr lang="en-US" sz="3890" dirty="0">
                <a:solidFill>
                  <a:srgbClr val="C00000"/>
                </a:solidFill>
                <a:latin typeface="Times New Roman" panose="02020603050405020304" pitchFamily="18" charset="0"/>
              </a:rPr>
              <a:t> *         *</a:t>
            </a:r>
          </a:p>
          <a:p>
            <a:pPr marL="265430" indent="-265430" eaLnBrk="1" fontAlgn="auto" hangingPunct="1">
              <a:lnSpc>
                <a:spcPct val="80000"/>
              </a:lnSpc>
              <a:spcAft>
                <a:spcPts val="0"/>
              </a:spcAft>
              <a:buFontTx/>
              <a:buNone/>
              <a:defRPr/>
            </a:pPr>
            <a:endParaRPr lang="en-US" sz="3890" dirty="0">
              <a:solidFill>
                <a:srgbClr val="C00000"/>
              </a:solidFill>
              <a:latin typeface="Times New Roman" panose="02020603050405020304" pitchFamily="18" charset="0"/>
            </a:endParaRPr>
          </a:p>
          <a:p>
            <a:pPr marL="265430" indent="-265430" eaLnBrk="1" fontAlgn="auto" hangingPunct="1">
              <a:lnSpc>
                <a:spcPct val="80000"/>
              </a:lnSpc>
              <a:spcAft>
                <a:spcPts val="0"/>
              </a:spcAft>
              <a:buFontTx/>
              <a:buNone/>
              <a:defRPr/>
            </a:pPr>
            <a:endParaRPr lang="en-US" sz="2400" dirty="0">
              <a:solidFill>
                <a:srgbClr val="0070C0"/>
              </a:solidFill>
              <a:latin typeface="Times New Roman" panose="02020603050405020304" pitchFamily="18" charset="0"/>
            </a:endParaRPr>
          </a:p>
          <a:p>
            <a:pPr marL="265430" indent="-265430" eaLnBrk="1" fontAlgn="auto" hangingPunct="1">
              <a:lnSpc>
                <a:spcPct val="80000"/>
              </a:lnSpc>
              <a:spcAft>
                <a:spcPts val="0"/>
              </a:spcAft>
              <a:buFontTx/>
              <a:buNone/>
              <a:defRPr/>
            </a:pPr>
            <a:endParaRPr lang="en-US" sz="3200" dirty="0">
              <a:solidFill>
                <a:srgbClr val="0070C0"/>
              </a:solidFill>
              <a:latin typeface="Times New Roman" panose="02020603050405020304" pitchFamily="18" charset="0"/>
            </a:endParaRPr>
          </a:p>
        </p:txBody>
      </p:sp>
      <p:sp>
        <p:nvSpPr>
          <p:cNvPr id="29698" name="Rectangle 2"/>
          <p:cNvSpPr>
            <a:spLocks noGrp="1" noChangeArrowheads="1"/>
          </p:cNvSpPr>
          <p:nvPr>
            <p:ph type="title"/>
          </p:nvPr>
        </p:nvSpPr>
        <p:spPr>
          <a:xfrm>
            <a:off x="3478530" y="269875"/>
            <a:ext cx="5399405" cy="685800"/>
          </a:xfrm>
        </p:spPr>
        <p:txBody>
          <a:bodyPr>
            <a:normAutofit/>
          </a:bodyPr>
          <a:lstStyle/>
          <a:p>
            <a:pPr algn="ctr" eaLnBrk="1" fontAlgn="auto" hangingPunct="1">
              <a:spcAft>
                <a:spcPts val="0"/>
              </a:spcAft>
              <a:defRPr/>
            </a:pPr>
            <a:r>
              <a:rPr lang="en-US" sz="2800" dirty="0">
                <a:solidFill>
                  <a:srgbClr val="FF0000"/>
                </a:solidFill>
                <a:latin typeface="Times New Roman" panose="02020603050405020304" pitchFamily="18" charset="0"/>
              </a:rPr>
              <a:t>Hát kết hợp vỗ tay theo </a:t>
            </a:r>
            <a:r>
              <a:rPr lang="vi-VN" sz="2800" dirty="0">
                <a:solidFill>
                  <a:srgbClr val="FF0000"/>
                </a:solidFill>
                <a:latin typeface="Times New Roman" panose="02020603050405020304" pitchFamily="18" charset="0"/>
              </a:rPr>
              <a:t>tiết tấu</a:t>
            </a:r>
            <a:endParaRPr lang="en-US" sz="2800" dirty="0">
              <a:solidFill>
                <a:srgbClr val="FF0000"/>
              </a:solidFill>
              <a:latin typeface="Times New Roman" panose="02020603050405020304" pitchFamily="18" charset="0"/>
            </a:endParaRPr>
          </a:p>
        </p:txBody>
      </p:sp>
      <p:pic>
        <p:nvPicPr>
          <p:cNvPr id="5" name="Content Placeholder 4"/>
          <p:cNvPicPr>
            <a:picLocks noChangeAspect="1"/>
          </p:cNvPicPr>
          <p:nvPr/>
        </p:nvPicPr>
        <p:blipFill rotWithShape="1">
          <a:blip r:embed="rId2">
            <a:clrChange>
              <a:clrFrom>
                <a:srgbClr val="FFFFFF"/>
              </a:clrFrom>
              <a:clrTo>
                <a:srgbClr val="FFFFFF">
                  <a:alpha val="0"/>
                </a:srgbClr>
              </a:clrTo>
            </a:clrChange>
          </a:blip>
          <a:srcRect t="40769" b="25384"/>
          <a:stretch>
            <a:fillRect/>
          </a:stretch>
        </p:blipFill>
        <p:spPr>
          <a:xfrm>
            <a:off x="-1156335" y="5170805"/>
            <a:ext cx="14207490" cy="1687195"/>
          </a:xfrm>
          <a:prstGeom prst="rect">
            <a:avLst/>
          </a:prstGeom>
          <a:noFill/>
          <a:ln w="9525">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27651" name="TextBox 1"/>
          <p:cNvSpPr txBox="1">
            <a:spLocks noChangeArrowheads="1"/>
          </p:cNvSpPr>
          <p:nvPr/>
        </p:nvSpPr>
        <p:spPr bwMode="auto">
          <a:xfrm>
            <a:off x="1981200" y="1597026"/>
            <a:ext cx="815340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pPr>
            <a:r>
              <a:rPr lang="en-US" sz="3600">
                <a:solidFill>
                  <a:srgbClr val="FF0000"/>
                </a:solidFill>
              </a:rPr>
              <a:t>HÁT CHIA TỔ VÀ HÁT ĐỐI ĐÁP</a:t>
            </a:r>
          </a:p>
        </p:txBody>
      </p:sp>
      <p:pic>
        <p:nvPicPr>
          <p:cNvPr id="6" name="TREN NGUA TA PHI NH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943872" y="2564904"/>
            <a:ext cx="609600" cy="609600"/>
          </a:xfrm>
          <a:prstGeom prst="rect">
            <a:avLst/>
          </a:prstGeom>
        </p:spPr>
      </p:pic>
      <p:pic>
        <p:nvPicPr>
          <p:cNvPr id="5" name="Content Placeholder 4"/>
          <p:cNvPicPr>
            <a:picLocks noChangeAspect="1"/>
          </p:cNvPicPr>
          <p:nvPr/>
        </p:nvPicPr>
        <p:blipFill rotWithShape="1">
          <a:blip r:embed="rId6">
            <a:clrChange>
              <a:clrFrom>
                <a:srgbClr val="FFFFFF"/>
              </a:clrFrom>
              <a:clrTo>
                <a:srgbClr val="FFFFFF">
                  <a:alpha val="0"/>
                </a:srgbClr>
              </a:clrTo>
            </a:clrChange>
          </a:blip>
          <a:srcRect t="40769" b="25384"/>
          <a:stretch>
            <a:fillRect/>
          </a:stretch>
        </p:blipFill>
        <p:spPr>
          <a:xfrm>
            <a:off x="-834390" y="4478020"/>
            <a:ext cx="14207490" cy="2379980"/>
          </a:xfrm>
          <a:prstGeom prst="rect">
            <a:avLst/>
          </a:prstGeom>
          <a:noFill/>
          <a:ln w="9525">
            <a:noFill/>
          </a:ln>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15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2" name="bensound-cute">
            <a:hlinkClick r:id="" action="ppaction://media"/>
          </p:cNvPr>
          <p:cNvPicPr/>
          <p:nvPr>
            <a:audioFile r:link="rId2"/>
            <p:extLst>
              <p:ext uri="{DAA4B4D4-6D71-4841-9C94-3DE7FCFB9230}">
                <p14:media xmlns:p14="http://schemas.microsoft.com/office/powerpoint/2010/main" r:embed="rId1"/>
              </p:ext>
            </p:extLst>
          </p:nvPr>
        </p:nvPicPr>
        <p:blipFill>
          <a:blip r:embed="rId5"/>
          <a:stretch>
            <a:fillRect/>
          </a:stretch>
        </p:blipFill>
        <p:spPr>
          <a:xfrm>
            <a:off x="700405" y="563753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941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ltLang="en-US"/>
          </a:p>
        </p:txBody>
      </p:sp>
      <p:sp>
        <p:nvSpPr>
          <p:cNvPr id="3" name="Subtitle 2"/>
          <p:cNvSpPr>
            <a:spLocks noGrp="1"/>
          </p:cNvSpPr>
          <p:nvPr>
            <p:ph type="subTitle" idx="1"/>
          </p:nvPr>
        </p:nvSpPr>
        <p:spPr/>
        <p:txBody>
          <a:bodyPr/>
          <a:lstStyle/>
          <a:p>
            <a:endParaRPr lang="en-GB" altLang="en-US"/>
          </a:p>
        </p:txBody>
      </p:sp>
      <p:pic>
        <p:nvPicPr>
          <p:cNvPr id="12290" name="Picture 6" descr="C:\Users\admin\Desktop\nen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p:cNvPicPr>
            <a:picLocks noChangeAspect="1"/>
          </p:cNvPicPr>
          <p:nvPr/>
        </p:nvPicPr>
        <p:blipFill>
          <a:blip r:embed="rId6"/>
          <a:stretch>
            <a:fillRect/>
          </a:stretch>
        </p:blipFill>
        <p:spPr>
          <a:xfrm>
            <a:off x="3050540" y="4309745"/>
            <a:ext cx="5384800" cy="2150110"/>
          </a:xfrm>
          <a:prstGeom prst="rect">
            <a:avLst/>
          </a:prstGeom>
          <a:noFill/>
          <a:ln w="9525">
            <a:noFill/>
          </a:ln>
        </p:spPr>
      </p:pic>
      <p:pic>
        <p:nvPicPr>
          <p:cNvPr id="4" name="sonlas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40595" y="6083824"/>
            <a:ext cx="609600" cy="609600"/>
          </a:xfrm>
          <a:prstGeom prst="rect">
            <a:avLst/>
          </a:prstGeom>
        </p:spPr>
      </p:pic>
      <p:sp>
        <p:nvSpPr>
          <p:cNvPr id="9" name="Rectangles 8"/>
          <p:cNvSpPr/>
          <p:nvPr/>
        </p:nvSpPr>
        <p:spPr>
          <a:xfrm>
            <a:off x="2028825" y="2047875"/>
            <a:ext cx="7757795" cy="1076325"/>
          </a:xfrm>
          <a:prstGeom prst="rect">
            <a:avLst/>
          </a:prstGeom>
          <a:noFill/>
          <a:ln>
            <a:noFill/>
          </a:ln>
        </p:spPr>
        <p:txBody>
          <a:bodyPr wrap="square" rtlCol="0" anchor="t">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en-GB" sz="3200" b="1">
                <a:solidFill>
                  <a:srgbClr val="FF0000"/>
                </a:solidFill>
                <a:effectLst/>
                <a:latin typeface="Times New Roman" panose="02020603050405020304" pitchFamily="18" charset="0"/>
                <a:cs typeface="Times New Roman" panose="02020603050405020304" pitchFamily="18" charset="0"/>
              </a:rPr>
              <a:t>Em hãy lắng nghe và cho biết giai điệu sau là ở bài nào mà mình đã học?</a:t>
            </a:r>
          </a:p>
        </p:txBody>
      </p:sp>
      <p:sp>
        <p:nvSpPr>
          <p:cNvPr id="6" name="Rectangles 5"/>
          <p:cNvSpPr/>
          <p:nvPr/>
        </p:nvSpPr>
        <p:spPr>
          <a:xfrm>
            <a:off x="2360930" y="3246755"/>
            <a:ext cx="7757795" cy="1076325"/>
          </a:xfrm>
          <a:prstGeom prst="rect">
            <a:avLst/>
          </a:prstGeom>
          <a:noFill/>
          <a:ln>
            <a:noFill/>
          </a:ln>
        </p:spPr>
        <p:txBody>
          <a:bodyPr wrap="square" rtlCol="0" anchor="t">
            <a:spAutoFit/>
          </a:bodyPr>
          <a:lstStyle/>
          <a:p>
            <a:pPr algn="ctr"/>
            <a:r>
              <a:rPr lang="en-US" altLang="en-GB" sz="3200" b="1">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Đáp án: Giai điệu của bài </a:t>
            </a:r>
          </a:p>
          <a:p>
            <a:pPr algn="ctr"/>
            <a:r>
              <a:rPr lang="en-US" altLang="en-GB" sz="3200" b="1">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Tập đọc nhạc số 1 “ Son la son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3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p:tgtEl>
                                          <p:spTgt spid="9">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4"/>
                </p:tgtEl>
              </p:cMediaNode>
            </p:audio>
          </p:childTnLst>
        </p:cTn>
      </p:par>
    </p:tnLst>
    <p:bldLst>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6" name="C1+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40934" y="5965438"/>
            <a:ext cx="609600" cy="609600"/>
          </a:xfrm>
          <a:prstGeom prst="rect">
            <a:avLst/>
          </a:prstGeom>
        </p:spPr>
      </p:pic>
      <p:sp>
        <p:nvSpPr>
          <p:cNvPr id="9" name="Rectangles 8"/>
          <p:cNvSpPr/>
          <p:nvPr/>
        </p:nvSpPr>
        <p:spPr>
          <a:xfrm>
            <a:off x="1589405" y="134620"/>
            <a:ext cx="7757795" cy="1076325"/>
          </a:xfrm>
          <a:prstGeom prst="rect">
            <a:avLst/>
          </a:prstGeom>
          <a:noFill/>
          <a:ln>
            <a:noFill/>
          </a:ln>
        </p:spPr>
        <p:txBody>
          <a:bodyPr wrap="square" rtlCol="0" anchor="t">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en-GB" sz="3200" b="1">
                <a:solidFill>
                  <a:srgbClr val="FF0000"/>
                </a:solidFill>
                <a:effectLst/>
                <a:latin typeface="Times New Roman" panose="02020603050405020304" pitchFamily="18" charset="0"/>
                <a:cs typeface="Times New Roman" panose="02020603050405020304" pitchFamily="18" charset="0"/>
              </a:rPr>
              <a:t>Em hãy lắng nghe và cho biết giai điệu sau là ở bài hát nào mà mình đã học?</a:t>
            </a:r>
          </a:p>
        </p:txBody>
      </p:sp>
      <p:sp>
        <p:nvSpPr>
          <p:cNvPr id="2" name="Rectangles 1"/>
          <p:cNvSpPr/>
          <p:nvPr/>
        </p:nvSpPr>
        <p:spPr>
          <a:xfrm>
            <a:off x="1530985" y="1210945"/>
            <a:ext cx="7757795" cy="2061210"/>
          </a:xfrm>
          <a:prstGeom prst="rect">
            <a:avLst/>
          </a:prstGeom>
          <a:noFill/>
          <a:ln>
            <a:noFill/>
          </a:ln>
        </p:spPr>
        <p:txBody>
          <a:bodyPr wrap="square" rtlCol="0" anchor="t">
            <a:spAutoFit/>
          </a:bodyPr>
          <a:lstStyle/>
          <a:p>
            <a:pPr algn="ctr"/>
            <a:r>
              <a:rPr lang="en-US" altLang="en-GB" sz="3200" b="1">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Đáp án: Giai điệu của bài hát: </a:t>
            </a:r>
          </a:p>
          <a:p>
            <a:pPr algn="ctr"/>
            <a:r>
              <a:rPr lang="en-US" altLang="en-GB" sz="3200" b="1">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Bạn ơi lắng nghe ” </a:t>
            </a:r>
          </a:p>
          <a:p>
            <a:pPr algn="ctr"/>
            <a:r>
              <a:rPr lang="en-US" altLang="en-GB" sz="3200" b="1">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Dân ca Ba-na </a:t>
            </a:r>
          </a:p>
          <a:p>
            <a:pPr algn="ctr"/>
            <a:r>
              <a:rPr lang="en-US" altLang="en-GB" sz="3200" b="1">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sưu tầm và dịch lời: Tô Ngọc Thanh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p:tgtEl>
                                          <p:spTgt spid="9">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9">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0789" fill="hold"/>
                                        <p:tgtEl>
                                          <p:spTgt spid="6"/>
                                        </p:tgtEl>
                                      </p:cBhvr>
                                    </p:cmd>
                                  </p:childTnLst>
                                </p:cTn>
                              </p:par>
                            </p:childTnLst>
                          </p:cTn>
                        </p:par>
                      </p:childTnLst>
                    </p:cTn>
                  </p:par>
                </p:childTnLst>
              </p:cTn>
              <p:nextCondLst>
                <p:cond evt="onClick" delay="0">
                  <p:tgtEl>
                    <p:spTgt spid="6"/>
                  </p:tgtEl>
                </p:cond>
              </p:nextCondLst>
            </p:seq>
            <p:audio>
              <p:cMediaNode vol="80000">
                <p:cTn id="19" fill="hold" display="0">
                  <p:stCondLst>
                    <p:cond delay="indefinite"/>
                  </p:stCondLst>
                  <p:endCondLst>
                    <p:cond evt="onStopAudio" delay="0">
                      <p:tgtEl>
                        <p:sldTgt/>
                      </p:tgtEl>
                    </p:cond>
                  </p:endCondLst>
                </p:cTn>
                <p:tgtEl>
                  <p:spTgt spid="6"/>
                </p:tgtEl>
              </p:cMediaNode>
            </p:audio>
          </p:childTnLst>
        </p:cTn>
      </p:par>
    </p:tnLst>
    <p:bldLst>
      <p:bldP spid="2" grpId="0"/>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4"/>
          <a:stretch>
            <a:fillRect/>
          </a:stretch>
        </p:blipFill>
        <p:spPr>
          <a:xfrm>
            <a:off x="0" y="-635"/>
            <a:ext cx="12192635" cy="6772910"/>
          </a:xfrm>
          <a:prstGeom prst="rect">
            <a:avLst/>
          </a:prstGeom>
        </p:spPr>
      </p:pic>
      <p:sp>
        <p:nvSpPr>
          <p:cNvPr id="5" name="Rectangles 4"/>
          <p:cNvSpPr/>
          <p:nvPr/>
        </p:nvSpPr>
        <p:spPr>
          <a:xfrm>
            <a:off x="4104323" y="-420370"/>
            <a:ext cx="6365875" cy="1630045"/>
          </a:xfrm>
          <a:prstGeom prst="rect">
            <a:avLst/>
          </a:prstGeom>
          <a:noFill/>
          <a:ln>
            <a:noFill/>
          </a:ln>
        </p:spPr>
        <p:txBody>
          <a:bodyPr wrap="none" rtlCol="0" anchor="t">
            <a:spAutoFit/>
          </a:bodyPr>
          <a:lstStyle/>
          <a:p>
            <a:pPr algn="ctr"/>
            <a:r>
              <a:rPr lang="en-US" altLang="en-GB" sz="2800" b="1">
                <a:ln w="22225">
                  <a:solidFill>
                    <a:schemeClr val="accent2"/>
                  </a:solidFill>
                  <a:prstDash val="solid"/>
                </a:ln>
                <a:solidFill>
                  <a:schemeClr val="accent2"/>
                </a:solidFill>
                <a:effectLst/>
                <a:latin typeface="Times New Roman" panose="02020603050405020304" pitchFamily="18" charset="0"/>
                <a:cs typeface="Times New Roman" panose="02020603050405020304" pitchFamily="18" charset="0"/>
              </a:rPr>
              <a:t>Mời các</a:t>
            </a:r>
            <a:r>
              <a:rPr lang="en-US" altLang="en-GB" sz="7200" b="1">
                <a:ln w="22225">
                  <a:solidFill>
                    <a:schemeClr val="accent2"/>
                  </a:solidFill>
                  <a:prstDash val="solid"/>
                </a:ln>
                <a:solidFill>
                  <a:schemeClr val="accent2"/>
                </a:solidFill>
                <a:effectLst/>
              </a:rPr>
              <a:t> </a:t>
            </a:r>
            <a:r>
              <a:rPr lang="en-US" altLang="en-GB" sz="2800" b="1">
                <a:ln w="22225">
                  <a:solidFill>
                    <a:schemeClr val="accent2"/>
                  </a:solidFill>
                  <a:prstDash val="solid"/>
                </a:ln>
                <a:solidFill>
                  <a:schemeClr val="accent2"/>
                </a:solidFill>
                <a:effectLst/>
                <a:latin typeface="Times New Roman" panose="02020603050405020304" pitchFamily="18" charset="0"/>
                <a:cs typeface="Times New Roman" panose="02020603050405020304" pitchFamily="18" charset="0"/>
              </a:rPr>
              <a:t>em hát lại bài : </a:t>
            </a:r>
          </a:p>
          <a:p>
            <a:pPr algn="ctr"/>
            <a:r>
              <a:rPr lang="en-US" altLang="en-GB" sz="2800" b="1">
                <a:ln w="22225">
                  <a:solidFill>
                    <a:schemeClr val="accent2"/>
                  </a:solidFill>
                  <a:prstDash val="solid"/>
                </a:ln>
                <a:solidFill>
                  <a:schemeClr val="accent2"/>
                </a:solidFill>
                <a:effectLst/>
                <a:latin typeface="Times New Roman" panose="02020603050405020304" pitchFamily="18" charset="0"/>
                <a:cs typeface="Times New Roman" panose="02020603050405020304" pitchFamily="18" charset="0"/>
              </a:rPr>
              <a:t>Bạn ơi lắng nghe để khởi động giọng nhé</a:t>
            </a:r>
          </a:p>
        </p:txBody>
      </p:sp>
      <p:pic>
        <p:nvPicPr>
          <p:cNvPr id="6" name="B OI LAG NGHE B'dur.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5130" y="365219"/>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4"/>
          <a:stretch>
            <a:fillRect/>
          </a:stretch>
        </p:blipFill>
        <p:spPr>
          <a:xfrm>
            <a:off x="-635" y="-635"/>
            <a:ext cx="12192635" cy="6859270"/>
          </a:xfrm>
          <a:prstGeom prst="rect">
            <a:avLst/>
          </a:prstGeom>
        </p:spPr>
      </p:pic>
      <p:pic>
        <p:nvPicPr>
          <p:cNvPr id="5" name="Picture 4"/>
          <p:cNvPicPr>
            <a:picLocks noChangeAspect="1"/>
          </p:cNvPicPr>
          <p:nvPr/>
        </p:nvPicPr>
        <p:blipFill>
          <a:blip r:embed="rId5"/>
          <a:stretch>
            <a:fillRect/>
          </a:stretch>
        </p:blipFill>
        <p:spPr>
          <a:xfrm flipH="1">
            <a:off x="4700270" y="1485265"/>
            <a:ext cx="6540500" cy="4102100"/>
          </a:xfrm>
          <a:prstGeom prst="rect">
            <a:avLst/>
          </a:prstGeom>
        </p:spPr>
      </p:pic>
      <p:pic>
        <p:nvPicPr>
          <p:cNvPr id="7" name="Tieng-Ngua-hi-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127672" y="4329038"/>
            <a:ext cx="609600" cy="609600"/>
          </a:xfrm>
          <a:prstGeom prst="rect">
            <a:avLst/>
          </a:prstGeom>
        </p:spPr>
      </p:pic>
      <p:sp>
        <p:nvSpPr>
          <p:cNvPr id="9" name="Rectangles 8"/>
          <p:cNvSpPr/>
          <p:nvPr/>
        </p:nvSpPr>
        <p:spPr>
          <a:xfrm>
            <a:off x="838200" y="1843405"/>
            <a:ext cx="3775710" cy="1568450"/>
          </a:xfrm>
          <a:prstGeom prst="rect">
            <a:avLst/>
          </a:prstGeom>
          <a:noFill/>
          <a:ln>
            <a:noFill/>
          </a:ln>
        </p:spPr>
        <p:txBody>
          <a:bodyPr wrap="square" rtlCol="0" anchor="t">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en-GB" sz="3200" b="1">
                <a:solidFill>
                  <a:srgbClr val="FF0000"/>
                </a:solidFill>
                <a:effectLst/>
                <a:latin typeface="Times New Roman" panose="02020603050405020304" pitchFamily="18" charset="0"/>
                <a:cs typeface="Times New Roman" panose="02020603050405020304" pitchFamily="18" charset="0"/>
              </a:rPr>
              <a:t>Em hãy lắng nghe và cho biết đó là âm thanh gì?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4" showWhenStopped="0">
                <p:cTn id="13" repeatCount="indefinite" fill="hold" display="0">
                  <p:stCondLst>
                    <p:cond delay="indefinite"/>
                  </p:stCondLst>
                  <p:endCondLst>
                    <p:cond evt="onStopAudio" delay="0">
                      <p:tgtEl>
                        <p:sldTgt/>
                      </p:tgtEl>
                    </p:cond>
                  </p:endCondLst>
                </p:cTn>
                <p:tgtEl>
                  <p:spTgt spid="7"/>
                </p:tgtEl>
              </p:cMediaNode>
            </p:audi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additive="base">
                                        <p:cTn id="18" dur="1" fill="hold"/>
                                        <p:tgtEl>
                                          <p:spTgt spid="7"/>
                                        </p:tgtEl>
                                      </p:cBhvr>
                                    </p:cmd>
                                  </p:childTnLst>
                                </p:cTn>
                              </p:par>
                            </p:childTnLst>
                          </p:cTn>
                        </p:par>
                      </p:childTnLst>
                    </p:cTn>
                  </p:par>
                </p:childTnLst>
              </p:cTn>
              <p:nextCondLst>
                <p:cond evt="onClick" delay="0">
                  <p:tgtEl>
                    <p:spTgt spid="7"/>
                  </p:tgtEl>
                </p:cond>
              </p:nextCondLst>
            </p:seq>
          </p:childTnLst>
        </p:cTn>
      </p:par>
    </p:tnLst>
    <p:bldLst>
      <p:bldP spid="9" grpId="0"/>
      <p:bldP spid="9"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pic>
        <p:nvPicPr>
          <p:cNvPr id="4" name="Content Placeholder 3"/>
          <p:cNvPicPr>
            <a:picLocks noGrp="1" noChangeAspect="1"/>
          </p:cNvPicPr>
          <p:nvPr>
            <p:ph idx="1"/>
          </p:nvPr>
        </p:nvPicPr>
        <p:blipFill>
          <a:blip r:embed="rId3"/>
          <a:stretch>
            <a:fillRect/>
          </a:stretch>
        </p:blipFill>
        <p:spPr>
          <a:xfrm>
            <a:off x="-635" y="635"/>
            <a:ext cx="12192635" cy="6857365"/>
          </a:xfrm>
          <a:prstGeom prst="rect">
            <a:avLst/>
          </a:prstGeom>
        </p:spPr>
      </p:pic>
      <p:sp>
        <p:nvSpPr>
          <p:cNvPr id="6" name="Content Placeholder 6"/>
          <p:cNvSpPr txBox="1"/>
          <p:nvPr/>
        </p:nvSpPr>
        <p:spPr bwMode="auto">
          <a:xfrm>
            <a:off x="1786255" y="1528733"/>
            <a:ext cx="9144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lstStyle>
            <a:lvl1pPr marL="265430" indent="-265430" algn="l" rtl="0" eaLnBrk="0" fontAlgn="base" hangingPunct="0">
              <a:spcBef>
                <a:spcPts val="250"/>
              </a:spcBef>
              <a:spcAft>
                <a:spcPct val="0"/>
              </a:spcAft>
              <a:buClr>
                <a:schemeClr val="accent1"/>
              </a:buClr>
              <a:buSzPct val="80000"/>
              <a:buFont typeface="Wingdings 2" panose="05020102010507070707" pitchFamily="18" charset="2"/>
              <a:buChar char=""/>
              <a:defRPr sz="2800" kern="1200">
                <a:solidFill>
                  <a:schemeClr val="tx1"/>
                </a:solidFill>
                <a:latin typeface="+mn-lt"/>
                <a:ea typeface="+mn-ea"/>
                <a:cs typeface="+mn-cs"/>
              </a:defRPr>
            </a:lvl1pPr>
            <a:lvl2pPr marL="548005" indent="-200025" algn="l" rtl="0" eaLnBrk="0" fontAlgn="base" hangingPunct="0">
              <a:spcBef>
                <a:spcPts val="250"/>
              </a:spcBef>
              <a:spcAft>
                <a:spcPct val="0"/>
              </a:spcAft>
              <a:buClr>
                <a:schemeClr val="accent1"/>
              </a:buClr>
              <a:buSzPct val="100000"/>
              <a:buFont typeface="Verdana" panose="020B0604030504040204" pitchFamily="34" charset="0"/>
              <a:buChar char="◦"/>
              <a:defRPr sz="2400" kern="1200">
                <a:solidFill>
                  <a:schemeClr val="tx1"/>
                </a:solidFill>
                <a:latin typeface="+mn-lt"/>
                <a:ea typeface="+mn-ea"/>
                <a:cs typeface="+mn-cs"/>
              </a:defRPr>
            </a:lvl2pPr>
            <a:lvl3pPr marL="786130" indent="-182880" algn="l" rtl="0" eaLnBrk="0" fontAlgn="base" hangingPunct="0">
              <a:spcBef>
                <a:spcPts val="250"/>
              </a:spcBef>
              <a:spcAft>
                <a:spcPct val="0"/>
              </a:spcAft>
              <a:buClr>
                <a:srgbClr val="FF3D39"/>
              </a:buClr>
              <a:buSzPct val="100000"/>
              <a:buFont typeface="Wingdings 2" panose="05020102010507070707" pitchFamily="18" charset="2"/>
              <a:buChar char=""/>
              <a:defRPr sz="2200" kern="1200">
                <a:solidFill>
                  <a:schemeClr val="tx1"/>
                </a:solidFill>
                <a:latin typeface="+mn-lt"/>
                <a:ea typeface="+mn-ea"/>
                <a:cs typeface="+mn-cs"/>
              </a:defRPr>
            </a:lvl3pPr>
            <a:lvl4pPr marL="1024255" indent="-182880" algn="l" rtl="0" eaLnBrk="0" fontAlgn="base" hangingPunct="0">
              <a:spcBef>
                <a:spcPts val="225"/>
              </a:spcBef>
              <a:spcAft>
                <a:spcPct val="0"/>
              </a:spcAft>
              <a:buClr>
                <a:srgbClr val="FF3D39"/>
              </a:buClr>
              <a:buSzPct val="112000"/>
              <a:buFont typeface="Verdana" panose="020B0604030504040204" pitchFamily="34" charset="0"/>
              <a:buChar char="◦"/>
              <a:defRPr sz="1900" kern="1200">
                <a:solidFill>
                  <a:schemeClr val="tx1"/>
                </a:solidFill>
                <a:latin typeface="+mn-lt"/>
                <a:ea typeface="+mn-ea"/>
                <a:cs typeface="+mn-cs"/>
              </a:defRPr>
            </a:lvl4pPr>
            <a:lvl5pPr marL="1279525" indent="-182880" algn="l" rtl="0" eaLnBrk="0" fontAlgn="base" hangingPunct="0">
              <a:spcBef>
                <a:spcPts val="250"/>
              </a:spcBef>
              <a:spcAft>
                <a:spcPct val="0"/>
              </a:spcAft>
              <a:buClr>
                <a:srgbClr val="BEFF4B"/>
              </a:buClr>
              <a:buSzPct val="100000"/>
              <a:buFont typeface="Wingdings 2" panose="05020102010507070707" pitchFamily="18" charset="2"/>
              <a:buChar char=""/>
              <a:defRPr kern="1200">
                <a:solidFill>
                  <a:schemeClr val="tx1"/>
                </a:solidFill>
                <a:latin typeface="+mn-lt"/>
                <a:ea typeface="+mn-ea"/>
                <a:cs typeface="+mn-cs"/>
              </a:defRPr>
            </a:lvl5pPr>
            <a:lvl6pPr marL="1490345" indent="-182880" algn="l" rtl="0" eaLnBrk="1" latinLnBrk="0" hangingPunct="1">
              <a:spcBef>
                <a:spcPts val="250"/>
              </a:spcBef>
              <a:buClr>
                <a:schemeClr val="accent3">
                  <a:tint val="85000"/>
                  <a:satMod val="275000"/>
                </a:schemeClr>
              </a:buClr>
              <a:buSzPct val="100000"/>
              <a:buFont typeface="Verdana" panose="020B0604030504040204"/>
              <a:buChar char="◦"/>
              <a:defRPr kumimoji="0" sz="1700" kern="1200" baseline="0">
                <a:solidFill>
                  <a:schemeClr val="tx1"/>
                </a:solidFill>
                <a:latin typeface="+mn-lt"/>
                <a:ea typeface="+mn-ea"/>
                <a:cs typeface="+mn-cs"/>
              </a:defRPr>
            </a:lvl6pPr>
            <a:lvl7pPr marL="1700530" indent="-182880" algn="l" rtl="0" eaLnBrk="1" latinLnBrk="0" hangingPunct="1">
              <a:spcBef>
                <a:spcPts val="255"/>
              </a:spcBef>
              <a:buClr>
                <a:schemeClr val="accent3">
                  <a:tint val="85000"/>
                  <a:satMod val="275000"/>
                </a:schemeClr>
              </a:buClr>
              <a:buSzPct val="100000"/>
              <a:buFont typeface="Wingdings 2" panose="05020102010507070707"/>
              <a:buChar char=""/>
              <a:defRPr kumimoji="0" sz="1500" kern="1200">
                <a:solidFill>
                  <a:schemeClr val="tx1"/>
                </a:solidFill>
                <a:latin typeface="+mn-lt"/>
                <a:ea typeface="+mn-ea"/>
                <a:cs typeface="+mn-cs"/>
              </a:defRPr>
            </a:lvl7pPr>
            <a:lvl8pPr marL="1920240" indent="-182880" algn="l" rtl="0" eaLnBrk="1" latinLnBrk="0" hangingPunct="1">
              <a:spcBef>
                <a:spcPts val="255"/>
              </a:spcBef>
              <a:buClr>
                <a:schemeClr val="accent3">
                  <a:tint val="85000"/>
                  <a:satMod val="275000"/>
                </a:schemeClr>
              </a:buClr>
              <a:buSzPct val="100000"/>
              <a:buFont typeface="Verdana" panose="020B0604030504040204"/>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panose="05020102010507070707"/>
              <a:buChar char=""/>
              <a:defRPr kumimoji="0" sz="1500" kern="1200">
                <a:solidFill>
                  <a:schemeClr val="tx1"/>
                </a:solidFill>
                <a:latin typeface="+mn-lt"/>
                <a:ea typeface="+mn-ea"/>
                <a:cs typeface="+mn-cs"/>
              </a:defRPr>
            </a:lvl9pPr>
          </a:lstStyle>
          <a:p>
            <a:pPr eaLnBrk="1" hangingPunct="1">
              <a:buFontTx/>
              <a:buNone/>
            </a:pPr>
            <a:r>
              <a:rPr lang="en-US" sz="4000" b="1">
                <a:solidFill>
                  <a:srgbClr val="003399"/>
                </a:solidFill>
                <a:latin typeface="Times New Roman" panose="02020603050405020304" pitchFamily="18" charset="0"/>
                <a:cs typeface="Times New Roman" panose="02020603050405020304" pitchFamily="18" charset="0"/>
              </a:rPr>
              <a:t>  </a:t>
            </a:r>
            <a:r>
              <a:rPr lang="en-US" sz="4000" b="1">
                <a:solidFill>
                  <a:srgbClr val="002060"/>
                </a:solidFill>
                <a:latin typeface="Times New Roman" panose="02020603050405020304" pitchFamily="18" charset="0"/>
                <a:cs typeface="Times New Roman" panose="02020603050405020304" pitchFamily="18" charset="0"/>
              </a:rPr>
              <a:t>Học hát bài :Trên ngựa ta phi nhanh</a:t>
            </a:r>
          </a:p>
          <a:p>
            <a:pPr eaLnBrk="1" hangingPunct="1">
              <a:buFontTx/>
              <a:buNone/>
            </a:pPr>
            <a:r>
              <a:rPr lang="en-US" sz="3200" b="1">
                <a:solidFill>
                  <a:srgbClr val="002060"/>
                </a:solidFill>
                <a:latin typeface="Times New Roman" panose="02020603050405020304" pitchFamily="18" charset="0"/>
                <a:cs typeface="Times New Roman" panose="02020603050405020304" pitchFamily="18" charset="0"/>
              </a:rPr>
              <a:t>                                          Sáng tác : Phong Nhã</a:t>
            </a:r>
          </a:p>
          <a:p>
            <a:pPr eaLnBrk="1" hangingPunct="1">
              <a:buFontTx/>
              <a:buNone/>
            </a:pPr>
            <a:endParaRPr lang="en-US" sz="3200">
              <a:solidFill>
                <a:srgbClr val="002060"/>
              </a:solidFill>
            </a:endParaRPr>
          </a:p>
        </p:txBody>
      </p:sp>
      <p:sp>
        <p:nvSpPr>
          <p:cNvPr id="5" name="Rectangles 4"/>
          <p:cNvSpPr/>
          <p:nvPr/>
        </p:nvSpPr>
        <p:spPr>
          <a:xfrm>
            <a:off x="5153343" y="760095"/>
            <a:ext cx="1553845" cy="768350"/>
          </a:xfrm>
          <a:prstGeom prst="rect">
            <a:avLst/>
          </a:prstGeom>
          <a:noFill/>
          <a:ln>
            <a:noFill/>
          </a:ln>
        </p:spPr>
        <p:txBody>
          <a:bodyPr wrap="none" rtlCol="0" anchor="t">
            <a:spAutoFit/>
          </a:bodyPr>
          <a:lstStyle/>
          <a:p>
            <a:pPr algn="ctr"/>
            <a:r>
              <a:rPr lang="en-US" altLang="en-GB" sz="4400" b="1">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Tiết 8</a:t>
            </a:r>
          </a:p>
        </p:txBody>
      </p:sp>
      <p:pic>
        <p:nvPicPr>
          <p:cNvPr id="13" name="Picture 12"/>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9213850" y="4766310"/>
            <a:ext cx="2524760" cy="1606550"/>
          </a:xfrm>
          <a:prstGeom prst="rect">
            <a:avLst/>
          </a:prstGeom>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45704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0" descr="untitle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639560" y="0"/>
            <a:ext cx="5744210" cy="336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s 3"/>
          <p:cNvSpPr/>
          <p:nvPr/>
        </p:nvSpPr>
        <p:spPr>
          <a:xfrm>
            <a:off x="4740275" y="2829560"/>
            <a:ext cx="1510665" cy="1076325"/>
          </a:xfrm>
          <a:prstGeom prst="rect">
            <a:avLst/>
          </a:prstGeom>
          <a:noFill/>
          <a:ln>
            <a:noFill/>
          </a:ln>
        </p:spPr>
        <p:txBody>
          <a:bodyPr wrap="square" rtlCol="0" anchor="t">
            <a:spAutoFit/>
          </a:bodyPr>
          <a:lstStyle/>
          <a:p>
            <a:pPr algn="ctr"/>
            <a:endParaRPr lang="en-GB" altLang="en-US" sz="320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pPr algn="ctr"/>
            <a:endParaRPr lang="en-GB" altLang="en-US" sz="320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5" name="Rectangles 4"/>
          <p:cNvSpPr/>
          <p:nvPr/>
        </p:nvSpPr>
        <p:spPr>
          <a:xfrm>
            <a:off x="205105" y="1511935"/>
            <a:ext cx="6434455" cy="5692775"/>
          </a:xfrm>
          <a:prstGeom prst="rect">
            <a:avLst/>
          </a:prstGeom>
          <a:noFill/>
          <a:ln>
            <a:noFill/>
          </a:ln>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en-GB" altLang="en-US" sz="2800">
                <a:latin typeface="Times New Roman" panose="02020603050405020304" pitchFamily="18" charset="0"/>
                <a:cs typeface="Times New Roman" panose="02020603050405020304" pitchFamily="18" charset="0"/>
                <a:sym typeface="+mn-ea"/>
              </a:rPr>
              <a:t>Phong Nhã (1924 – 2020) </a:t>
            </a:r>
            <a:r>
              <a:rPr lang="en-US" altLang="en-GB" sz="2800">
                <a:latin typeface="Times New Roman" panose="02020603050405020304" pitchFamily="18" charset="0"/>
                <a:cs typeface="Times New Roman" panose="02020603050405020304" pitchFamily="18" charset="0"/>
                <a:sym typeface="+mn-ea"/>
              </a:rPr>
              <a:t>L</a:t>
            </a:r>
            <a:r>
              <a:rPr lang="en-GB" altLang="en-US" sz="2800">
                <a:latin typeface="Times New Roman" panose="02020603050405020304" pitchFamily="18" charset="0"/>
                <a:cs typeface="Times New Roman" panose="02020603050405020304" pitchFamily="18" charset="0"/>
                <a:sym typeface="+mn-ea"/>
              </a:rPr>
              <a:t>à một nhạc sĩ nổi tiếng. Ông được biết đến nhiều nhất qua những sáng tác nhạc phẩm cho thiếu nhi, được mệnh danh là Vua sáng tác cho thiếu nhi</a:t>
            </a:r>
            <a:r>
              <a:rPr lang="en-US" altLang="en-GB" sz="2800">
                <a:latin typeface="Times New Roman" panose="02020603050405020304" pitchFamily="18" charset="0"/>
                <a:cs typeface="Times New Roman" panose="02020603050405020304" pitchFamily="18" charset="0"/>
                <a:sym typeface="+mn-ea"/>
              </a:rPr>
              <a:t>.Các ca khúc tiêu biểu:</a:t>
            </a:r>
            <a:r>
              <a:rPr lang="en-GB" altLang="en-US" sz="2800">
                <a:latin typeface="Times New Roman" panose="02020603050405020304" pitchFamily="18" charset="0"/>
                <a:cs typeface="Times New Roman" panose="02020603050405020304" pitchFamily="18" charset="0"/>
                <a:sym typeface="+mn-ea"/>
              </a:rPr>
              <a:t> Ông già thiếu nhi hóa,</a:t>
            </a:r>
            <a:r>
              <a:rPr lang="en-US" altLang="en-GB" sz="2800">
                <a:latin typeface="Times New Roman" panose="02020603050405020304" pitchFamily="18" charset="0"/>
                <a:cs typeface="Times New Roman" panose="02020603050405020304" pitchFamily="18" charset="0"/>
                <a:sym typeface="+mn-ea"/>
              </a:rPr>
              <a:t> </a:t>
            </a:r>
            <a:r>
              <a:rPr lang="en-GB" altLang="en-US" sz="2800">
                <a:latin typeface="Times New Roman" panose="02020603050405020304" pitchFamily="18" charset="0"/>
                <a:cs typeface="Times New Roman" panose="02020603050405020304" pitchFamily="18" charset="0"/>
                <a:sym typeface="+mn-ea"/>
              </a:rPr>
              <a:t>Ai yêu Bác Hồ Chí Minh hơn thiếu niên nhi đồng.</a:t>
            </a:r>
            <a:r>
              <a:rPr lang="en-US" altLang="en-GB" sz="2800">
                <a:latin typeface="Times New Roman" panose="02020603050405020304" pitchFamily="18" charset="0"/>
                <a:cs typeface="Times New Roman" panose="02020603050405020304" pitchFamily="18" charset="0"/>
                <a:sym typeface="+mn-ea"/>
              </a:rPr>
              <a:t>..</a:t>
            </a:r>
            <a:r>
              <a:rPr lang="en-GB" altLang="en-US" sz="2800">
                <a:latin typeface="Times New Roman" panose="02020603050405020304" pitchFamily="18" charset="0"/>
                <a:cs typeface="Times New Roman" panose="02020603050405020304" pitchFamily="18" charset="0"/>
                <a:sym typeface="+mn-ea"/>
              </a:rPr>
              <a:t> Ông được Nhà nước Việt Nam trao tặng Giải thưởng Nhà nước về Văn học Nghệ thuật</a:t>
            </a:r>
            <a:r>
              <a:rPr lang="en-US" altLang="en-GB" sz="2800">
                <a:latin typeface="Times New Roman" panose="02020603050405020304" pitchFamily="18" charset="0"/>
                <a:cs typeface="Times New Roman" panose="02020603050405020304" pitchFamily="18" charset="0"/>
                <a:sym typeface="+mn-ea"/>
              </a:rPr>
              <a:t>.</a:t>
            </a:r>
          </a:p>
          <a:p>
            <a:pPr algn="ctr"/>
            <a:r>
              <a:rPr lang="en-US" altLang="en-GB" sz="2800">
                <a:latin typeface="Times New Roman" panose="02020603050405020304" pitchFamily="18" charset="0"/>
                <a:cs typeface="Times New Roman" panose="02020603050405020304" pitchFamily="18" charset="0"/>
                <a:sym typeface="+mn-ea"/>
              </a:rPr>
              <a:t>Bài hát “ Trên ngựa ta phi nhanh ” với giai điệu vui tươi, hồn nhiên....</a:t>
            </a:r>
          </a:p>
          <a:p>
            <a:pPr algn="ctr"/>
            <a:endParaRPr lang="en-US" altLang="en-GB" sz="2800" b="1">
              <a:solidFill>
                <a:schemeClr val="accent4"/>
              </a:solidFill>
              <a:effectLst/>
              <a:latin typeface="Times New Roman" panose="02020603050405020304" pitchFamily="18" charset="0"/>
              <a:cs typeface="Times New Roman" panose="02020603050405020304" pitchFamily="18" charset="0"/>
              <a:sym typeface="+mn-ea"/>
            </a:endParaRPr>
          </a:p>
          <a:p>
            <a:pPr algn="ctr"/>
            <a:endParaRPr lang="en-US" altLang="en-GB" sz="2800" b="1">
              <a:solidFill>
                <a:schemeClr val="accent4"/>
              </a:solidFill>
              <a:effectLst/>
              <a:latin typeface="Times New Roman" panose="02020603050405020304" pitchFamily="18" charset="0"/>
              <a:cs typeface="Times New Roman" panose="02020603050405020304" pitchFamily="18" charset="0"/>
              <a:sym typeface="+mn-ea"/>
            </a:endParaRPr>
          </a:p>
        </p:txBody>
      </p:sp>
      <p:sp>
        <p:nvSpPr>
          <p:cNvPr id="6" name="Rectangles 5"/>
          <p:cNvSpPr/>
          <p:nvPr/>
        </p:nvSpPr>
        <p:spPr>
          <a:xfrm>
            <a:off x="758825" y="389255"/>
            <a:ext cx="4798060" cy="768350"/>
          </a:xfrm>
          <a:prstGeom prst="rect">
            <a:avLst/>
          </a:prstGeom>
          <a:noFill/>
          <a:ln>
            <a:noFill/>
          </a:ln>
        </p:spPr>
        <p:txBody>
          <a:bodyPr wrap="none" rtlCol="0" anchor="t">
            <a:spAutoFit/>
          </a:bodyPr>
          <a:lstStyle/>
          <a:p>
            <a:pPr algn="ctr"/>
            <a:r>
              <a:rPr lang="en-US" altLang="en-GB" sz="4400" b="1">
                <a:ln w="22225">
                  <a:solidFill>
                    <a:schemeClr val="accent2"/>
                  </a:solidFill>
                  <a:prstDash val="solid"/>
                </a:ln>
                <a:solidFill>
                  <a:srgbClr val="C00000"/>
                </a:solidFill>
                <a:effectLst/>
                <a:latin typeface="Times New Roman" panose="02020603050405020304" pitchFamily="18" charset="0"/>
                <a:cs typeface="Times New Roman" panose="02020603050405020304" pitchFamily="18" charset="0"/>
              </a:rPr>
              <a:t>Tác giả - Tác phẩm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Content Placeholder 4" descr="C:\Users\Administrator\Desktop\z2592174714727_2315310da7615b9d5f08ecd3f7957e2f.pn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0"/>
            <a:ext cx="12192635" cy="1489075"/>
          </a:xfrm>
          <a:prstGeom prst="rect">
            <a:avLst/>
          </a:prstGeom>
          <a:noFill/>
          <a:extLst>
            <a:ext uri="{909E8E84-426E-40DD-AFC4-6F175D3DCCD1}">
              <a14:hiddenFill xmlns:a14="http://schemas.microsoft.com/office/drawing/2010/main">
                <a:solidFill>
                  <a:srgbClr val="FFFFFF"/>
                </a:solidFill>
              </a14:hiddenFill>
            </a:ext>
          </a:extLst>
        </p:spPr>
      </p:pic>
      <p:pic>
        <p:nvPicPr>
          <p:cNvPr id="378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 y="1489075"/>
            <a:ext cx="12192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 Box 6"/>
          <p:cNvSpPr txBox="1">
            <a:spLocks noChangeArrowheads="1"/>
          </p:cNvSpPr>
          <p:nvPr/>
        </p:nvSpPr>
        <p:spPr bwMode="auto">
          <a:xfrm>
            <a:off x="1862455" y="967105"/>
            <a:ext cx="83058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sz="2800" b="1">
                <a:solidFill>
                  <a:srgbClr val="FF0000"/>
                </a:solidFill>
                <a:latin typeface="Times New Roman" panose="02020603050405020304" pitchFamily="18" charset="0"/>
                <a:cs typeface="Times New Roman" panose="02020603050405020304" pitchFamily="18" charset="0"/>
              </a:rPr>
              <a:t>TRÊN NGỰA TA PHI NHANH </a:t>
            </a:r>
            <a:r>
              <a:rPr lang="en-US" sz="2800" b="1" i="1">
                <a:solidFill>
                  <a:srgbClr val="FF0000"/>
                </a:solidFill>
                <a:latin typeface="Times New Roman" panose="02020603050405020304" pitchFamily="18" charset="0"/>
                <a:cs typeface="Times New Roman" panose="02020603050405020304" pitchFamily="18" charset="0"/>
              </a:rPr>
              <a:t>(hát mẫu)</a:t>
            </a:r>
          </a:p>
        </p:txBody>
      </p:sp>
      <p:pic>
        <p:nvPicPr>
          <p:cNvPr id="7" name="TREN NGUA TA PHI NH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10585946" y="332047"/>
            <a:ext cx="8123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37893"/>
                                        </p:tgtEl>
                                        <p:attrNameLst>
                                          <p:attrName>style.visibility</p:attrName>
                                        </p:attrNameLst>
                                      </p:cBhvr>
                                      <p:to>
                                        <p:strVal val="visible"/>
                                      </p:to>
                                    </p:set>
                                    <p:animEffect transition="in" filter="diamond(in)">
                                      <p:cBhvr>
                                        <p:cTn id="7" dur="1000"/>
                                        <p:tgtEl>
                                          <p:spTgt spid="37893"/>
                                        </p:tgtEl>
                                      </p:cBhvr>
                                    </p:animEffect>
                                  </p:childTnLst>
                                </p:cTn>
                              </p:par>
                            </p:childTnLst>
                          </p:cTn>
                        </p:par>
                        <p:par>
                          <p:cTn id="8" fill="hold">
                            <p:stCondLst>
                              <p:cond delay="1000"/>
                            </p:stCondLst>
                            <p:childTnLst>
                              <p:par>
                                <p:cTn id="9" presetID="8" presetClass="entr" presetSubtype="16" fill="hold" grpId="0" nodeType="afterEffect">
                                  <p:stCondLst>
                                    <p:cond delay="0"/>
                                  </p:stCondLst>
                                  <p:childTnLst>
                                    <p:set>
                                      <p:cBhvr>
                                        <p:cTn id="10" dur="1" fill="hold">
                                          <p:stCondLst>
                                            <p:cond delay="0"/>
                                          </p:stCondLst>
                                        </p:cTn>
                                        <p:tgtEl>
                                          <p:spTgt spid="37894"/>
                                        </p:tgtEl>
                                        <p:attrNameLst>
                                          <p:attrName>style.visibility</p:attrName>
                                        </p:attrNameLst>
                                      </p:cBhvr>
                                      <p:to>
                                        <p:strVal val="visible"/>
                                      </p:to>
                                    </p:set>
                                    <p:animEffect transition="in" filter="diamond(in)">
                                      <p:cBhvr>
                                        <p:cTn id="11"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50152" fill="hold"/>
                                        <p:tgtEl>
                                          <p:spTgt spid="7"/>
                                        </p:tgtEl>
                                      </p:cBhvr>
                                    </p:cmd>
                                  </p:childTnLst>
                                </p:cTn>
                              </p:par>
                            </p:childTnLst>
                          </p:cTn>
                        </p:par>
                      </p:childTnLst>
                    </p:cTn>
                  </p:par>
                </p:childTnLst>
              </p:cTn>
              <p:nextCondLst>
                <p:cond evt="onClick" delay="0">
                  <p:tgtEl>
                    <p:spTgt spid="7"/>
                  </p:tgtEl>
                </p:cond>
              </p:nextCondLst>
            </p:seq>
            <p:audio>
              <p:cMediaNode vol="80000">
                <p:cTn id="17" fill="hold" display="0">
                  <p:stCondLst>
                    <p:cond delay="indefinite"/>
                  </p:stCondLst>
                  <p:endCondLst>
                    <p:cond evt="onStopAudio" delay="0">
                      <p:tgtEl>
                        <p:sldTgt/>
                      </p:tgtEl>
                    </p:cond>
                  </p:endCondLst>
                </p:cTn>
                <p:tgtEl>
                  <p:spTgt spid="7"/>
                </p:tgtEl>
              </p:cMediaNode>
            </p:audio>
          </p:childTnLst>
        </p:cTn>
      </p:par>
    </p:tnLst>
    <p:bldLst>
      <p:bldP spid="37894" grpId="0"/>
    </p:bld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spec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840</Words>
  <Application>Microsoft Office PowerPoint</Application>
  <PresentationFormat>Màn hình rộng</PresentationFormat>
  <Paragraphs>76</Paragraphs>
  <Slides>26</Slides>
  <Notes>10</Notes>
  <HiddenSlides>0</HiddenSlides>
  <MMClips>20</MMClips>
  <ScaleCrop>false</ScaleCrop>
  <HeadingPairs>
    <vt:vector size="6" baseType="variant">
      <vt:variant>
        <vt:lpstr>Phông được Dùng</vt:lpstr>
      </vt:variant>
      <vt:variant>
        <vt:i4>6</vt:i4>
      </vt:variant>
      <vt:variant>
        <vt:lpstr>Chủ đề</vt:lpstr>
      </vt:variant>
      <vt:variant>
        <vt:i4>4</vt:i4>
      </vt:variant>
      <vt:variant>
        <vt:lpstr>Tiêu đề Bản chiếu</vt:lpstr>
      </vt:variant>
      <vt:variant>
        <vt:i4>26</vt:i4>
      </vt:variant>
    </vt:vector>
  </HeadingPairs>
  <TitlesOfParts>
    <vt:vector size="36" baseType="lpstr">
      <vt:lpstr>Arial</vt:lpstr>
      <vt:lpstr>Calibri</vt:lpstr>
      <vt:lpstr>Calibri Light</vt:lpstr>
      <vt:lpstr>Times New Roman</vt:lpstr>
      <vt:lpstr>Verdana</vt:lpstr>
      <vt:lpstr>Wingdings 2</vt:lpstr>
      <vt:lpstr>9_Office Theme</vt:lpstr>
      <vt:lpstr>1_Office Theme</vt:lpstr>
      <vt:lpstr>Aspect</vt:lpstr>
      <vt:lpstr>2_Office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Hát kết hợp vỗ tay theo tiết tấu</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Thị Tân Cao</cp:lastModifiedBy>
  <cp:revision>77</cp:revision>
  <dcterms:created xsi:type="dcterms:W3CDTF">2020-08-11T21:22:00Z</dcterms:created>
  <dcterms:modified xsi:type="dcterms:W3CDTF">2022-03-17T09:00:21Z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0667146B1DF8415F8AD3017559828A92</vt:lpwstr>
  </property>
  <property fmtid="{D5CDD505-2E9C-101B-9397-08002B2CF9AE}" pid="3" name="KSOProductBuildVer">
    <vt:lpwstr>2057-11.2.0.10323</vt:lpwstr>
  </property>
</Properties>
</file>