
<file path=[Content_Types].xml><?xml version="1.0" encoding="utf-8"?>
<Types xmlns="http://schemas.openxmlformats.org/package/2006/content-types">
  <Default Extension="png" ContentType="image/png"/>
  <Default Extension="mp3" ContentType="audio/unknown"/>
  <Default Extension="jpeg" ContentType="image/jpeg"/>
  <Default Extension="rels" ContentType="application/vnd.openxmlformats-package.relationships+xml"/>
  <Default Extension="xml" ContentType="application/xml"/>
  <Default Extension="fntdata" ContentType="application/x-fontdata"/>
  <Default Extension="wav" ContentType="audio/x-wav"/>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media/media1.wav" ContentType="audio/wav"/>
  <Override PartName="/ppt/media/media2.wav" ContentType="audio/wav"/>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24"/>
  </p:notesMasterIdLst>
  <p:sldIdLst>
    <p:sldId id="263" r:id="rId2"/>
    <p:sldId id="286" r:id="rId3"/>
    <p:sldId id="288" r:id="rId4"/>
    <p:sldId id="290" r:id="rId5"/>
    <p:sldId id="264" r:id="rId6"/>
    <p:sldId id="265" r:id="rId7"/>
    <p:sldId id="266" r:id="rId8"/>
    <p:sldId id="267" r:id="rId9"/>
    <p:sldId id="268" r:id="rId10"/>
    <p:sldId id="269" r:id="rId11"/>
    <p:sldId id="270" r:id="rId12"/>
    <p:sldId id="271" r:id="rId13"/>
    <p:sldId id="272" r:id="rId14"/>
    <p:sldId id="273" r:id="rId15"/>
    <p:sldId id="277" r:id="rId16"/>
    <p:sldId id="278" r:id="rId17"/>
    <p:sldId id="257" r:id="rId18"/>
    <p:sldId id="282" r:id="rId19"/>
    <p:sldId id="258" r:id="rId20"/>
    <p:sldId id="259" r:id="rId21"/>
    <p:sldId id="291" r:id="rId22"/>
    <p:sldId id="279" r:id="rId23"/>
  </p:sldIdLst>
  <p:sldSz cx="12192000" cy="6858000"/>
  <p:notesSz cx="6858000" cy="9144000"/>
  <p:embeddedFontLst>
    <p:embeddedFont>
      <p:font typeface="Bernard MT Condensed" pitchFamily="18" charset="0"/>
      <p:regular r:id="rId25"/>
    </p:embeddedFont>
    <p:embeddedFont>
      <p:font typeface="宋体" pitchFamily="2" charset="-122"/>
      <p:regular r:id="rId26"/>
    </p:embeddedFont>
    <p:embeddedFont>
      <p:font typeface="Calibri" pitchFamily="34" charset="0"/>
      <p:regular r:id="rId27"/>
      <p:bold r:id="rId28"/>
      <p:italic r:id="rId29"/>
      <p:boldItalic r:id="rId30"/>
    </p:embeddedFont>
    <p:embeddedFont>
      <p:font typeface="Algerian" pitchFamily="82" charset="0"/>
      <p:regular r:id="rId31"/>
    </p:embeddedFont>
    <p:embeddedFont>
      <p:font typeface="Century Gothic" pitchFamily="34" charset="0"/>
      <p:regular r:id="rId32"/>
      <p:bold r:id="rId33"/>
      <p:italic r:id="rId34"/>
      <p:boldItalic r:id="rId35"/>
    </p:embeddedFont>
    <p:embeddedFont>
      <p:font typeface="Arial Black" pitchFamily="34" charset="0"/>
      <p:bold r:id="rId36"/>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030A0"/>
    <a:srgbClr val="FF0000"/>
    <a:srgbClr val="FFC000"/>
    <a:srgbClr val="00B050"/>
    <a:srgbClr val="FEFEF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544" autoAdjust="0"/>
    <p:restoredTop sz="94660"/>
  </p:normalViewPr>
  <p:slideViewPr>
    <p:cSldViewPr snapToGrid="0">
      <p:cViewPr>
        <p:scale>
          <a:sx n="81" d="100"/>
          <a:sy n="81" d="100"/>
        </p:scale>
        <p:origin x="-234" y="-72"/>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2.fntdata"/><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font" Target="fonts/font10.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1.fntdata"/><Relationship Id="rId33" Type="http://schemas.openxmlformats.org/officeDocument/2006/relationships/font" Target="fonts/font9.fntdata"/><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5.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32" Type="http://schemas.openxmlformats.org/officeDocument/2006/relationships/font" Target="fonts/font8.fntdata"/><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4.fntdata"/><Relationship Id="rId36" Type="http://schemas.openxmlformats.org/officeDocument/2006/relationships/font" Target="fonts/font12.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7.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3.fntdata"/><Relationship Id="rId30" Type="http://schemas.openxmlformats.org/officeDocument/2006/relationships/font" Target="fonts/font6.fntdata"/><Relationship Id="rId35" Type="http://schemas.openxmlformats.org/officeDocument/2006/relationships/font" Target="fonts/font11.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8874D17-C6A5-4D2C-8FDA-23AA3480133A}" type="datetimeFigureOut">
              <a:rPr lang="en-US" smtClean="0"/>
              <a:t>4/11/2023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BA4DDB4-93D2-4428-8AF8-35CF14783E07}" type="slidenum">
              <a:rPr lang="en-US" smtClean="0"/>
              <a:t>‹#›</a:t>
            </a:fld>
            <a:endParaRPr lang="en-US"/>
          </a:p>
        </p:txBody>
      </p:sp>
    </p:spTree>
    <p:extLst>
      <p:ext uri="{BB962C8B-B14F-4D97-AF65-F5344CB8AC3E}">
        <p14:creationId xmlns:p14="http://schemas.microsoft.com/office/powerpoint/2010/main" val="215090687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pPr/>
              <a:t>7</a:t>
            </a:fld>
            <a:endParaRPr lang="zh-CN" altLang="en-US"/>
          </a:p>
        </p:txBody>
      </p:sp>
    </p:spTree>
    <p:extLst>
      <p:ext uri="{BB962C8B-B14F-4D97-AF65-F5344CB8AC3E}">
        <p14:creationId xmlns:p14="http://schemas.microsoft.com/office/powerpoint/2010/main" val="67251751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pPr/>
              <a:t>16</a:t>
            </a:fld>
            <a:endParaRPr lang="zh-CN" altLang="en-US"/>
          </a:p>
        </p:txBody>
      </p:sp>
    </p:spTree>
    <p:extLst>
      <p:ext uri="{BB962C8B-B14F-4D97-AF65-F5344CB8AC3E}">
        <p14:creationId xmlns:p14="http://schemas.microsoft.com/office/powerpoint/2010/main" val="339899928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pPr/>
              <a:t>8</a:t>
            </a:fld>
            <a:endParaRPr lang="zh-CN" altLang="en-US"/>
          </a:p>
        </p:txBody>
      </p:sp>
    </p:spTree>
    <p:extLst>
      <p:ext uri="{BB962C8B-B14F-4D97-AF65-F5344CB8AC3E}">
        <p14:creationId xmlns:p14="http://schemas.microsoft.com/office/powerpoint/2010/main" val="106376592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pPr/>
              <a:t>9</a:t>
            </a:fld>
            <a:endParaRPr lang="zh-CN" altLang="en-US"/>
          </a:p>
        </p:txBody>
      </p:sp>
    </p:spTree>
    <p:extLst>
      <p:ext uri="{BB962C8B-B14F-4D97-AF65-F5344CB8AC3E}">
        <p14:creationId xmlns:p14="http://schemas.microsoft.com/office/powerpoint/2010/main" val="216343551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pPr/>
              <a:t>10</a:t>
            </a:fld>
            <a:endParaRPr lang="zh-CN" altLang="en-US"/>
          </a:p>
        </p:txBody>
      </p:sp>
    </p:spTree>
    <p:extLst>
      <p:ext uri="{BB962C8B-B14F-4D97-AF65-F5344CB8AC3E}">
        <p14:creationId xmlns:p14="http://schemas.microsoft.com/office/powerpoint/2010/main" val="24086336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pPr/>
              <a:t>11</a:t>
            </a:fld>
            <a:endParaRPr lang="zh-CN" altLang="en-US"/>
          </a:p>
        </p:txBody>
      </p:sp>
    </p:spTree>
    <p:extLst>
      <p:ext uri="{BB962C8B-B14F-4D97-AF65-F5344CB8AC3E}">
        <p14:creationId xmlns:p14="http://schemas.microsoft.com/office/powerpoint/2010/main" val="164550296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pPr/>
              <a:t>12</a:t>
            </a:fld>
            <a:endParaRPr lang="zh-CN" altLang="en-US"/>
          </a:p>
        </p:txBody>
      </p:sp>
    </p:spTree>
    <p:extLst>
      <p:ext uri="{BB962C8B-B14F-4D97-AF65-F5344CB8AC3E}">
        <p14:creationId xmlns:p14="http://schemas.microsoft.com/office/powerpoint/2010/main" val="146753629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pPr/>
              <a:t>13</a:t>
            </a:fld>
            <a:endParaRPr lang="zh-CN" altLang="en-US"/>
          </a:p>
        </p:txBody>
      </p:sp>
    </p:spTree>
    <p:extLst>
      <p:ext uri="{BB962C8B-B14F-4D97-AF65-F5344CB8AC3E}">
        <p14:creationId xmlns:p14="http://schemas.microsoft.com/office/powerpoint/2010/main" val="5118949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pPr/>
              <a:t>14</a:t>
            </a:fld>
            <a:endParaRPr lang="zh-CN" altLang="en-US"/>
          </a:p>
        </p:txBody>
      </p:sp>
    </p:spTree>
    <p:extLst>
      <p:ext uri="{BB962C8B-B14F-4D97-AF65-F5344CB8AC3E}">
        <p14:creationId xmlns:p14="http://schemas.microsoft.com/office/powerpoint/2010/main" val="233256187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pPr/>
              <a:t>15</a:t>
            </a:fld>
            <a:endParaRPr lang="zh-CN" altLang="en-US"/>
          </a:p>
        </p:txBody>
      </p:sp>
    </p:spTree>
    <p:extLst>
      <p:ext uri="{BB962C8B-B14F-4D97-AF65-F5344CB8AC3E}">
        <p14:creationId xmlns:p14="http://schemas.microsoft.com/office/powerpoint/2010/main" val="187411950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2718618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38200" y="6356350"/>
            <a:ext cx="2743200" cy="365125"/>
          </a:xfrm>
          <a:prstGeom prst="rect">
            <a:avLst/>
          </a:prstGeom>
        </p:spPr>
        <p:txBody>
          <a:bodyPr/>
          <a:lstStyle/>
          <a:p>
            <a:fld id="{5D219449-3EBE-4E3D-BCA4-72FA2BD47B3A}" type="datetimeFigureOut">
              <a:rPr lang="en-US" smtClean="0"/>
              <a:t>4/11/2023</a:t>
            </a:fld>
            <a:endParaRPr lang="en-US"/>
          </a:p>
        </p:txBody>
      </p:sp>
      <p:sp>
        <p:nvSpPr>
          <p:cNvPr id="3" name="Footer Placeholder 2"/>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p:cNvSpPr>
            <a:spLocks noGrp="1"/>
          </p:cNvSpPr>
          <p:nvPr>
            <p:ph type="sldNum" sz="quarter" idx="12"/>
          </p:nvPr>
        </p:nvSpPr>
        <p:spPr>
          <a:xfrm>
            <a:off x="8610600" y="6356350"/>
            <a:ext cx="2743200" cy="365125"/>
          </a:xfrm>
          <a:prstGeom prst="rect">
            <a:avLst/>
          </a:prstGeom>
        </p:spPr>
        <p:txBody>
          <a:bodyPr/>
          <a:lstStyle/>
          <a:p>
            <a:fld id="{784AB40E-203F-4B21-B164-16AB7AFA25B7}" type="slidenum">
              <a:rPr lang="en-US" smtClean="0"/>
              <a:t>‹#›</a:t>
            </a:fld>
            <a:endParaRPr lang="en-US"/>
          </a:p>
        </p:txBody>
      </p:sp>
    </p:spTree>
    <p:extLst>
      <p:ext uri="{BB962C8B-B14F-4D97-AF65-F5344CB8AC3E}">
        <p14:creationId xmlns:p14="http://schemas.microsoft.com/office/powerpoint/2010/main" val="21169360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5304374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slideLayout" Target="../slideLayouts/slideLayout3.xml"/><Relationship Id="rId7" Type="http://schemas.openxmlformats.org/officeDocument/2006/relationships/image" Target="../media/image3.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5"/>
          <a:stretch>
            <a:fillRect/>
          </a:stretch>
        </p:blipFill>
        <p:spPr>
          <a:xfrm>
            <a:off x="-529" y="-297"/>
            <a:ext cx="12193057" cy="6858594"/>
          </a:xfrm>
          <a:prstGeom prst="rect">
            <a:avLst/>
          </a:prstGeom>
        </p:spPr>
      </p:pic>
      <p:pic>
        <p:nvPicPr>
          <p:cNvPr id="8" name="Picture 7"/>
          <p:cNvPicPr>
            <a:picLocks noChangeAspect="1"/>
          </p:cNvPicPr>
          <p:nvPr userDrawn="1"/>
        </p:nvPicPr>
        <p:blipFill>
          <a:blip r:embed="rId6"/>
          <a:stretch>
            <a:fillRect/>
          </a:stretch>
        </p:blipFill>
        <p:spPr>
          <a:xfrm>
            <a:off x="-25251" y="-297"/>
            <a:ext cx="1161465" cy="943429"/>
          </a:xfrm>
          <a:prstGeom prst="rect">
            <a:avLst/>
          </a:prstGeom>
        </p:spPr>
      </p:pic>
      <p:pic>
        <p:nvPicPr>
          <p:cNvPr id="10" name="Picture 9"/>
          <p:cNvPicPr>
            <a:picLocks noChangeAspect="1"/>
          </p:cNvPicPr>
          <p:nvPr userDrawn="1"/>
        </p:nvPicPr>
        <p:blipFill>
          <a:blip r:embed="rId7"/>
          <a:stretch>
            <a:fillRect/>
          </a:stretch>
        </p:blipFill>
        <p:spPr>
          <a:xfrm>
            <a:off x="10818853" y="5157739"/>
            <a:ext cx="1576979" cy="1964464"/>
          </a:xfrm>
          <a:prstGeom prst="rect">
            <a:avLst/>
          </a:prstGeom>
        </p:spPr>
      </p:pic>
      <p:pic>
        <p:nvPicPr>
          <p:cNvPr id="12" name="Picture 11"/>
          <p:cNvPicPr>
            <a:picLocks noChangeAspect="1"/>
          </p:cNvPicPr>
          <p:nvPr userDrawn="1"/>
        </p:nvPicPr>
        <p:blipFill>
          <a:blip r:embed="rId8"/>
          <a:stretch>
            <a:fillRect/>
          </a:stretch>
        </p:blipFill>
        <p:spPr>
          <a:xfrm flipH="1">
            <a:off x="-203833" y="5820228"/>
            <a:ext cx="1518630" cy="1301975"/>
          </a:xfrm>
          <a:prstGeom prst="rect">
            <a:avLst/>
          </a:prstGeom>
        </p:spPr>
      </p:pic>
    </p:spTree>
    <p:extLst>
      <p:ext uri="{BB962C8B-B14F-4D97-AF65-F5344CB8AC3E}">
        <p14:creationId xmlns:p14="http://schemas.microsoft.com/office/powerpoint/2010/main" val="121899763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jpeg"/><Relationship Id="rId7" Type="http://schemas.openxmlformats.org/officeDocument/2006/relationships/image" Target="../media/image10.png"/><Relationship Id="rId2" Type="http://schemas.openxmlformats.org/officeDocument/2006/relationships/image" Target="../media/image5.jpeg"/><Relationship Id="rId1" Type="http://schemas.openxmlformats.org/officeDocument/2006/relationships/slideLayout" Target="../slideLayouts/slideLayout1.xml"/><Relationship Id="rId6" Type="http://schemas.openxmlformats.org/officeDocument/2006/relationships/image" Target="../media/image9.png"/><Relationship Id="rId5" Type="http://schemas.openxmlformats.org/officeDocument/2006/relationships/image" Target="../media/image8.jpeg"/><Relationship Id="rId4" Type="http://schemas.openxmlformats.org/officeDocument/2006/relationships/image" Target="../media/image7.jpeg"/></Relationships>
</file>

<file path=ppt/slides/_rels/slide10.xml.rels><?xml version="1.0" encoding="UTF-8" standalone="yes"?>
<Relationships xmlns="http://schemas.openxmlformats.org/package/2006/relationships"><Relationship Id="rId8" Type="http://schemas.openxmlformats.org/officeDocument/2006/relationships/image" Target="../media/image38.png"/><Relationship Id="rId13" Type="http://schemas.openxmlformats.org/officeDocument/2006/relationships/image" Target="../media/image45.png"/><Relationship Id="rId3" Type="http://schemas.microsoft.com/office/2007/relationships/media" Target="../media/media2.wav"/><Relationship Id="rId7" Type="http://schemas.openxmlformats.org/officeDocument/2006/relationships/image" Target="../media/image12.png"/><Relationship Id="rId12" Type="http://schemas.openxmlformats.org/officeDocument/2006/relationships/image" Target="../media/image41.png"/><Relationship Id="rId2" Type="http://schemas.openxmlformats.org/officeDocument/2006/relationships/audio" Target="../media/media1.wav"/><Relationship Id="rId1" Type="http://schemas.microsoft.com/office/2007/relationships/media" Target="../media/media1.wav"/><Relationship Id="rId6" Type="http://schemas.openxmlformats.org/officeDocument/2006/relationships/notesSlide" Target="../notesSlides/notesSlide4.xml"/><Relationship Id="rId11" Type="http://schemas.openxmlformats.org/officeDocument/2006/relationships/image" Target="../media/image40.jpg"/><Relationship Id="rId5" Type="http://schemas.openxmlformats.org/officeDocument/2006/relationships/slideLayout" Target="../slideLayouts/slideLayout2.xml"/><Relationship Id="rId10" Type="http://schemas.openxmlformats.org/officeDocument/2006/relationships/slide" Target="slide6.xml"/><Relationship Id="rId4" Type="http://schemas.openxmlformats.org/officeDocument/2006/relationships/audio" Target="../media/media2.wav"/><Relationship Id="rId9" Type="http://schemas.openxmlformats.org/officeDocument/2006/relationships/image" Target="../media/image39.png"/></Relationships>
</file>

<file path=ppt/slides/_rels/slide11.xml.rels><?xml version="1.0" encoding="UTF-8" standalone="yes"?>
<Relationships xmlns="http://schemas.openxmlformats.org/package/2006/relationships"><Relationship Id="rId8" Type="http://schemas.openxmlformats.org/officeDocument/2006/relationships/image" Target="../media/image39.png"/><Relationship Id="rId13" Type="http://schemas.openxmlformats.org/officeDocument/2006/relationships/image" Target="../media/image46.png"/><Relationship Id="rId3" Type="http://schemas.microsoft.com/office/2007/relationships/media" Target="../media/media2.wav"/><Relationship Id="rId7" Type="http://schemas.openxmlformats.org/officeDocument/2006/relationships/image" Target="../media/image12.png"/><Relationship Id="rId12" Type="http://schemas.openxmlformats.org/officeDocument/2006/relationships/image" Target="../media/image41.png"/><Relationship Id="rId2" Type="http://schemas.openxmlformats.org/officeDocument/2006/relationships/audio" Target="../media/media1.wav"/><Relationship Id="rId1" Type="http://schemas.microsoft.com/office/2007/relationships/media" Target="../media/media1.wav"/><Relationship Id="rId6" Type="http://schemas.openxmlformats.org/officeDocument/2006/relationships/notesSlide" Target="../notesSlides/notesSlide5.xml"/><Relationship Id="rId11" Type="http://schemas.openxmlformats.org/officeDocument/2006/relationships/image" Target="../media/image40.jpg"/><Relationship Id="rId5" Type="http://schemas.openxmlformats.org/officeDocument/2006/relationships/slideLayout" Target="../slideLayouts/slideLayout2.xml"/><Relationship Id="rId10" Type="http://schemas.openxmlformats.org/officeDocument/2006/relationships/slide" Target="slide6.xml"/><Relationship Id="rId4" Type="http://schemas.openxmlformats.org/officeDocument/2006/relationships/audio" Target="../media/media2.wav"/><Relationship Id="rId9" Type="http://schemas.openxmlformats.org/officeDocument/2006/relationships/image" Target="../media/image38.png"/></Relationships>
</file>

<file path=ppt/slides/_rels/slide12.xml.rels><?xml version="1.0" encoding="UTF-8" standalone="yes"?>
<Relationships xmlns="http://schemas.openxmlformats.org/package/2006/relationships"><Relationship Id="rId8" Type="http://schemas.openxmlformats.org/officeDocument/2006/relationships/image" Target="../media/image38.png"/><Relationship Id="rId13" Type="http://schemas.openxmlformats.org/officeDocument/2006/relationships/image" Target="../media/image47.png"/><Relationship Id="rId3" Type="http://schemas.microsoft.com/office/2007/relationships/media" Target="../media/media2.wav"/><Relationship Id="rId7" Type="http://schemas.openxmlformats.org/officeDocument/2006/relationships/image" Target="../media/image12.png"/><Relationship Id="rId12" Type="http://schemas.openxmlformats.org/officeDocument/2006/relationships/image" Target="../media/image41.png"/><Relationship Id="rId2" Type="http://schemas.openxmlformats.org/officeDocument/2006/relationships/audio" Target="../media/media1.wav"/><Relationship Id="rId1" Type="http://schemas.microsoft.com/office/2007/relationships/media" Target="../media/media1.wav"/><Relationship Id="rId6" Type="http://schemas.openxmlformats.org/officeDocument/2006/relationships/notesSlide" Target="../notesSlides/notesSlide6.xml"/><Relationship Id="rId11" Type="http://schemas.openxmlformats.org/officeDocument/2006/relationships/image" Target="../media/image40.jpg"/><Relationship Id="rId5" Type="http://schemas.openxmlformats.org/officeDocument/2006/relationships/slideLayout" Target="../slideLayouts/slideLayout2.xml"/><Relationship Id="rId10" Type="http://schemas.openxmlformats.org/officeDocument/2006/relationships/slide" Target="slide6.xml"/><Relationship Id="rId4" Type="http://schemas.openxmlformats.org/officeDocument/2006/relationships/audio" Target="../media/media2.wav"/><Relationship Id="rId9" Type="http://schemas.openxmlformats.org/officeDocument/2006/relationships/image" Target="../media/image39.png"/></Relationships>
</file>

<file path=ppt/slides/_rels/slide13.xml.rels><?xml version="1.0" encoding="UTF-8" standalone="yes"?>
<Relationships xmlns="http://schemas.openxmlformats.org/package/2006/relationships"><Relationship Id="rId8" Type="http://schemas.openxmlformats.org/officeDocument/2006/relationships/image" Target="../media/image38.png"/><Relationship Id="rId13" Type="http://schemas.openxmlformats.org/officeDocument/2006/relationships/image" Target="../media/image48.png"/><Relationship Id="rId3" Type="http://schemas.microsoft.com/office/2007/relationships/media" Target="../media/media2.wav"/><Relationship Id="rId7" Type="http://schemas.openxmlformats.org/officeDocument/2006/relationships/image" Target="../media/image12.png"/><Relationship Id="rId12" Type="http://schemas.openxmlformats.org/officeDocument/2006/relationships/image" Target="../media/image41.png"/><Relationship Id="rId2" Type="http://schemas.openxmlformats.org/officeDocument/2006/relationships/audio" Target="../media/media1.wav"/><Relationship Id="rId1" Type="http://schemas.microsoft.com/office/2007/relationships/media" Target="../media/media1.wav"/><Relationship Id="rId6" Type="http://schemas.openxmlformats.org/officeDocument/2006/relationships/notesSlide" Target="../notesSlides/notesSlide7.xml"/><Relationship Id="rId11" Type="http://schemas.openxmlformats.org/officeDocument/2006/relationships/image" Target="../media/image40.jpg"/><Relationship Id="rId5" Type="http://schemas.openxmlformats.org/officeDocument/2006/relationships/slideLayout" Target="../slideLayouts/slideLayout2.xml"/><Relationship Id="rId10" Type="http://schemas.openxmlformats.org/officeDocument/2006/relationships/slide" Target="slide6.xml"/><Relationship Id="rId4" Type="http://schemas.openxmlformats.org/officeDocument/2006/relationships/audio" Target="../media/media2.wav"/><Relationship Id="rId9" Type="http://schemas.openxmlformats.org/officeDocument/2006/relationships/image" Target="../media/image39.png"/></Relationships>
</file>

<file path=ppt/slides/_rels/slide14.xml.rels><?xml version="1.0" encoding="UTF-8" standalone="yes"?>
<Relationships xmlns="http://schemas.openxmlformats.org/package/2006/relationships"><Relationship Id="rId8" Type="http://schemas.openxmlformats.org/officeDocument/2006/relationships/image" Target="../media/image38.png"/><Relationship Id="rId13" Type="http://schemas.openxmlformats.org/officeDocument/2006/relationships/image" Target="../media/image49.jpeg"/><Relationship Id="rId3" Type="http://schemas.microsoft.com/office/2007/relationships/media" Target="../media/media2.wav"/><Relationship Id="rId7" Type="http://schemas.openxmlformats.org/officeDocument/2006/relationships/image" Target="../media/image12.png"/><Relationship Id="rId12" Type="http://schemas.openxmlformats.org/officeDocument/2006/relationships/image" Target="../media/image41.png"/><Relationship Id="rId2" Type="http://schemas.openxmlformats.org/officeDocument/2006/relationships/audio" Target="../media/media1.wav"/><Relationship Id="rId1" Type="http://schemas.microsoft.com/office/2007/relationships/media" Target="../media/media1.wav"/><Relationship Id="rId6" Type="http://schemas.openxmlformats.org/officeDocument/2006/relationships/notesSlide" Target="../notesSlides/notesSlide8.xml"/><Relationship Id="rId11" Type="http://schemas.openxmlformats.org/officeDocument/2006/relationships/image" Target="../media/image40.jpg"/><Relationship Id="rId5" Type="http://schemas.openxmlformats.org/officeDocument/2006/relationships/slideLayout" Target="../slideLayouts/slideLayout2.xml"/><Relationship Id="rId10" Type="http://schemas.openxmlformats.org/officeDocument/2006/relationships/slide" Target="slide6.xml"/><Relationship Id="rId4" Type="http://schemas.openxmlformats.org/officeDocument/2006/relationships/audio" Target="../media/media2.wav"/><Relationship Id="rId9" Type="http://schemas.openxmlformats.org/officeDocument/2006/relationships/image" Target="../media/image39.png"/></Relationships>
</file>

<file path=ppt/slides/_rels/slide15.xml.rels><?xml version="1.0" encoding="UTF-8" standalone="yes"?>
<Relationships xmlns="http://schemas.openxmlformats.org/package/2006/relationships"><Relationship Id="rId8" Type="http://schemas.openxmlformats.org/officeDocument/2006/relationships/image" Target="../media/image38.png"/><Relationship Id="rId13" Type="http://schemas.openxmlformats.org/officeDocument/2006/relationships/image" Target="../media/image50.png"/><Relationship Id="rId3" Type="http://schemas.microsoft.com/office/2007/relationships/media" Target="../media/media2.wav"/><Relationship Id="rId7" Type="http://schemas.openxmlformats.org/officeDocument/2006/relationships/image" Target="../media/image12.png"/><Relationship Id="rId12" Type="http://schemas.openxmlformats.org/officeDocument/2006/relationships/image" Target="../media/image41.png"/><Relationship Id="rId2" Type="http://schemas.openxmlformats.org/officeDocument/2006/relationships/audio" Target="../media/media1.wav"/><Relationship Id="rId1" Type="http://schemas.microsoft.com/office/2007/relationships/media" Target="../media/media1.wav"/><Relationship Id="rId6" Type="http://schemas.openxmlformats.org/officeDocument/2006/relationships/notesSlide" Target="../notesSlides/notesSlide9.xml"/><Relationship Id="rId11" Type="http://schemas.openxmlformats.org/officeDocument/2006/relationships/image" Target="../media/image40.jpg"/><Relationship Id="rId5" Type="http://schemas.openxmlformats.org/officeDocument/2006/relationships/slideLayout" Target="../slideLayouts/slideLayout2.xml"/><Relationship Id="rId10" Type="http://schemas.openxmlformats.org/officeDocument/2006/relationships/slide" Target="slide6.xml"/><Relationship Id="rId4" Type="http://schemas.openxmlformats.org/officeDocument/2006/relationships/audio" Target="../media/media2.wav"/><Relationship Id="rId9" Type="http://schemas.openxmlformats.org/officeDocument/2006/relationships/image" Target="../media/image39.png"/></Relationships>
</file>

<file path=ppt/slides/_rels/slide16.xml.rels><?xml version="1.0" encoding="UTF-8" standalone="yes"?>
<Relationships xmlns="http://schemas.openxmlformats.org/package/2006/relationships"><Relationship Id="rId8" Type="http://schemas.openxmlformats.org/officeDocument/2006/relationships/image" Target="../media/image38.png"/><Relationship Id="rId13" Type="http://schemas.openxmlformats.org/officeDocument/2006/relationships/image" Target="../media/image49.jpeg"/><Relationship Id="rId3" Type="http://schemas.microsoft.com/office/2007/relationships/media" Target="../media/media2.wav"/><Relationship Id="rId7" Type="http://schemas.openxmlformats.org/officeDocument/2006/relationships/image" Target="../media/image12.png"/><Relationship Id="rId12" Type="http://schemas.openxmlformats.org/officeDocument/2006/relationships/image" Target="../media/image41.png"/><Relationship Id="rId2" Type="http://schemas.openxmlformats.org/officeDocument/2006/relationships/audio" Target="../media/media1.wav"/><Relationship Id="rId1" Type="http://schemas.microsoft.com/office/2007/relationships/media" Target="../media/media1.wav"/><Relationship Id="rId6" Type="http://schemas.openxmlformats.org/officeDocument/2006/relationships/notesSlide" Target="../notesSlides/notesSlide10.xml"/><Relationship Id="rId11" Type="http://schemas.openxmlformats.org/officeDocument/2006/relationships/image" Target="../media/image40.jpg"/><Relationship Id="rId5" Type="http://schemas.openxmlformats.org/officeDocument/2006/relationships/slideLayout" Target="../slideLayouts/slideLayout2.xml"/><Relationship Id="rId10" Type="http://schemas.openxmlformats.org/officeDocument/2006/relationships/slide" Target="slide6.xml"/><Relationship Id="rId4" Type="http://schemas.openxmlformats.org/officeDocument/2006/relationships/audio" Target="../media/media2.wav"/><Relationship Id="rId9" Type="http://schemas.openxmlformats.org/officeDocument/2006/relationships/image" Target="../media/image39.png"/><Relationship Id="rId14" Type="http://schemas.openxmlformats.org/officeDocument/2006/relationships/image" Target="../media/image51.png"/></Relationships>
</file>

<file path=ppt/slides/_rels/slide17.xml.rels><?xml version="1.0" encoding="UTF-8" standalone="yes"?>
<Relationships xmlns="http://schemas.openxmlformats.org/package/2006/relationships"><Relationship Id="rId3" Type="http://schemas.openxmlformats.org/officeDocument/2006/relationships/audio" Target="../media/audio6.wav"/><Relationship Id="rId7" Type="http://schemas.openxmlformats.org/officeDocument/2006/relationships/image" Target="../media/image11.png"/><Relationship Id="rId2" Type="http://schemas.openxmlformats.org/officeDocument/2006/relationships/audio" Target="../media/audio5.wav"/><Relationship Id="rId1" Type="http://schemas.openxmlformats.org/officeDocument/2006/relationships/slideLayout" Target="../slideLayouts/slideLayout1.xml"/><Relationship Id="rId6" Type="http://schemas.openxmlformats.org/officeDocument/2006/relationships/audio" Target="../media/audio9.wav"/><Relationship Id="rId5" Type="http://schemas.openxmlformats.org/officeDocument/2006/relationships/audio" Target="../media/audio8.wav"/><Relationship Id="rId4" Type="http://schemas.openxmlformats.org/officeDocument/2006/relationships/audio" Target="../media/audio7.wav"/></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1.xml"/><Relationship Id="rId7" Type="http://schemas.openxmlformats.org/officeDocument/2006/relationships/image" Target="../media/image54.jpeg"/><Relationship Id="rId2" Type="http://schemas.openxmlformats.org/officeDocument/2006/relationships/audio" Target="../media/media3.mp3"/><Relationship Id="rId1" Type="http://schemas.microsoft.com/office/2007/relationships/media" Target="../media/media3.mp3"/><Relationship Id="rId6" Type="http://schemas.openxmlformats.org/officeDocument/2006/relationships/image" Target="../media/image53.jpeg"/><Relationship Id="rId5" Type="http://schemas.openxmlformats.org/officeDocument/2006/relationships/image" Target="../media/image52.png"/><Relationship Id="rId4" Type="http://schemas.openxmlformats.org/officeDocument/2006/relationships/audio" Target="../media/audio10.wav"/></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56.jpeg"/><Relationship Id="rId7" Type="http://schemas.openxmlformats.org/officeDocument/2006/relationships/image" Target="../media/image60.png"/><Relationship Id="rId2" Type="http://schemas.openxmlformats.org/officeDocument/2006/relationships/image" Target="../media/image55.jpeg"/><Relationship Id="rId1" Type="http://schemas.openxmlformats.org/officeDocument/2006/relationships/slideLayout" Target="../slideLayouts/slideLayout1.xml"/><Relationship Id="rId6" Type="http://schemas.openxmlformats.org/officeDocument/2006/relationships/image" Target="../media/image59.png"/><Relationship Id="rId5" Type="http://schemas.openxmlformats.org/officeDocument/2006/relationships/image" Target="../media/image58.jpeg"/><Relationship Id="rId4" Type="http://schemas.openxmlformats.org/officeDocument/2006/relationships/image" Target="../media/image57.jpe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audio" Target="../media/audio2.wav"/><Relationship Id="rId2" Type="http://schemas.openxmlformats.org/officeDocument/2006/relationships/audio" Target="../media/audio1.wav"/><Relationship Id="rId1" Type="http://schemas.openxmlformats.org/officeDocument/2006/relationships/slideLayout" Target="../slideLayouts/slideLayout1.xml"/><Relationship Id="rId6" Type="http://schemas.openxmlformats.org/officeDocument/2006/relationships/image" Target="../media/image11.png"/><Relationship Id="rId5" Type="http://schemas.openxmlformats.org/officeDocument/2006/relationships/audio" Target="../media/audio4.wav"/><Relationship Id="rId4" Type="http://schemas.openxmlformats.org/officeDocument/2006/relationships/audio" Target="../media/audio3.wav"/></Relationships>
</file>

<file path=ppt/slides/_rels/slide5.xml.rels><?xml version="1.0" encoding="UTF-8" standalone="yes"?>
<Relationships xmlns="http://schemas.openxmlformats.org/package/2006/relationships"><Relationship Id="rId8" Type="http://schemas.openxmlformats.org/officeDocument/2006/relationships/image" Target="../media/image18.png"/><Relationship Id="rId13" Type="http://schemas.openxmlformats.org/officeDocument/2006/relationships/image" Target="../media/image23.png"/><Relationship Id="rId3" Type="http://schemas.openxmlformats.org/officeDocument/2006/relationships/image" Target="../media/image13.png"/><Relationship Id="rId7" Type="http://schemas.openxmlformats.org/officeDocument/2006/relationships/image" Target="../media/image17.png"/><Relationship Id="rId12" Type="http://schemas.openxmlformats.org/officeDocument/2006/relationships/image" Target="../media/image22.png"/><Relationship Id="rId2" Type="http://schemas.openxmlformats.org/officeDocument/2006/relationships/image" Target="../media/image12.png"/><Relationship Id="rId16" Type="http://schemas.openxmlformats.org/officeDocument/2006/relationships/slide" Target="slide17.xml"/><Relationship Id="rId1" Type="http://schemas.openxmlformats.org/officeDocument/2006/relationships/slideLayout" Target="../slideLayouts/slideLayout2.xml"/><Relationship Id="rId6" Type="http://schemas.openxmlformats.org/officeDocument/2006/relationships/image" Target="../media/image16.png"/><Relationship Id="rId11" Type="http://schemas.openxmlformats.org/officeDocument/2006/relationships/image" Target="../media/image21.png"/><Relationship Id="rId5" Type="http://schemas.openxmlformats.org/officeDocument/2006/relationships/image" Target="../media/image15.png"/><Relationship Id="rId15" Type="http://schemas.openxmlformats.org/officeDocument/2006/relationships/image" Target="../media/image25.png"/><Relationship Id="rId10" Type="http://schemas.openxmlformats.org/officeDocument/2006/relationships/image" Target="../media/image20.png"/><Relationship Id="rId4" Type="http://schemas.openxmlformats.org/officeDocument/2006/relationships/image" Target="../media/image14.png"/><Relationship Id="rId9" Type="http://schemas.openxmlformats.org/officeDocument/2006/relationships/image" Target="../media/image19.png"/><Relationship Id="rId14" Type="http://schemas.openxmlformats.org/officeDocument/2006/relationships/image" Target="../media/image24.png"/></Relationships>
</file>

<file path=ppt/slides/_rels/slide6.xml.rels><?xml version="1.0" encoding="UTF-8" standalone="yes"?>
<Relationships xmlns="http://schemas.openxmlformats.org/package/2006/relationships"><Relationship Id="rId8" Type="http://schemas.openxmlformats.org/officeDocument/2006/relationships/image" Target="../media/image17.png"/><Relationship Id="rId13" Type="http://schemas.openxmlformats.org/officeDocument/2006/relationships/image" Target="../media/image30.png"/><Relationship Id="rId18" Type="http://schemas.openxmlformats.org/officeDocument/2006/relationships/slide" Target="slide14.xml"/><Relationship Id="rId26" Type="http://schemas.openxmlformats.org/officeDocument/2006/relationships/slide" Target="slide7.xml"/><Relationship Id="rId3" Type="http://schemas.openxmlformats.org/officeDocument/2006/relationships/image" Target="../media/image16.png"/><Relationship Id="rId21" Type="http://schemas.openxmlformats.org/officeDocument/2006/relationships/image" Target="../media/image24.png"/><Relationship Id="rId34" Type="http://schemas.openxmlformats.org/officeDocument/2006/relationships/slide" Target="slide16.xml"/><Relationship Id="rId7" Type="http://schemas.openxmlformats.org/officeDocument/2006/relationships/image" Target="../media/image15.png"/><Relationship Id="rId12" Type="http://schemas.openxmlformats.org/officeDocument/2006/relationships/image" Target="../media/image29.png"/><Relationship Id="rId17" Type="http://schemas.openxmlformats.org/officeDocument/2006/relationships/image" Target="../media/image34.png"/><Relationship Id="rId25" Type="http://schemas.openxmlformats.org/officeDocument/2006/relationships/slide" Target="slide15.xml"/><Relationship Id="rId33" Type="http://schemas.openxmlformats.org/officeDocument/2006/relationships/slide" Target="slide2.xml"/><Relationship Id="rId2" Type="http://schemas.openxmlformats.org/officeDocument/2006/relationships/image" Target="../media/image12.png"/><Relationship Id="rId16" Type="http://schemas.openxmlformats.org/officeDocument/2006/relationships/image" Target="../media/image33.png"/><Relationship Id="rId20" Type="http://schemas.openxmlformats.org/officeDocument/2006/relationships/image" Target="../media/image21.png"/><Relationship Id="rId29" Type="http://schemas.openxmlformats.org/officeDocument/2006/relationships/slide" Target="slide10.xml"/><Relationship Id="rId1" Type="http://schemas.openxmlformats.org/officeDocument/2006/relationships/slideLayout" Target="../slideLayouts/slideLayout2.xml"/><Relationship Id="rId6" Type="http://schemas.openxmlformats.org/officeDocument/2006/relationships/image" Target="../media/image14.png"/><Relationship Id="rId11" Type="http://schemas.openxmlformats.org/officeDocument/2006/relationships/image" Target="../media/image28.png"/><Relationship Id="rId24" Type="http://schemas.openxmlformats.org/officeDocument/2006/relationships/image" Target="../media/image37.png"/><Relationship Id="rId32" Type="http://schemas.openxmlformats.org/officeDocument/2006/relationships/slide" Target="slide12.xml"/><Relationship Id="rId37" Type="http://schemas.openxmlformats.org/officeDocument/2006/relationships/slide" Target="slide19.xml"/><Relationship Id="rId5" Type="http://schemas.openxmlformats.org/officeDocument/2006/relationships/image" Target="../media/image13.png"/><Relationship Id="rId15" Type="http://schemas.openxmlformats.org/officeDocument/2006/relationships/image" Target="../media/image32.png"/><Relationship Id="rId23" Type="http://schemas.openxmlformats.org/officeDocument/2006/relationships/image" Target="../media/image36.png"/><Relationship Id="rId28" Type="http://schemas.openxmlformats.org/officeDocument/2006/relationships/slide" Target="slide8.xml"/><Relationship Id="rId36" Type="http://schemas.openxmlformats.org/officeDocument/2006/relationships/slide" Target="slide17.xml"/><Relationship Id="rId10" Type="http://schemas.openxmlformats.org/officeDocument/2006/relationships/image" Target="../media/image27.png"/><Relationship Id="rId19" Type="http://schemas.openxmlformats.org/officeDocument/2006/relationships/image" Target="../media/image20.png"/><Relationship Id="rId31" Type="http://schemas.openxmlformats.org/officeDocument/2006/relationships/slide" Target="slide11.xml"/><Relationship Id="rId4" Type="http://schemas.openxmlformats.org/officeDocument/2006/relationships/image" Target="../media/image18.png"/><Relationship Id="rId9" Type="http://schemas.openxmlformats.org/officeDocument/2006/relationships/image" Target="../media/image26.png"/><Relationship Id="rId14" Type="http://schemas.openxmlformats.org/officeDocument/2006/relationships/image" Target="../media/image31.png"/><Relationship Id="rId22" Type="http://schemas.openxmlformats.org/officeDocument/2006/relationships/image" Target="../media/image35.png"/><Relationship Id="rId27" Type="http://schemas.openxmlformats.org/officeDocument/2006/relationships/slide" Target="slide9.xml"/><Relationship Id="rId30" Type="http://schemas.openxmlformats.org/officeDocument/2006/relationships/slide" Target="slide13.xml"/><Relationship Id="rId35" Type="http://schemas.openxmlformats.org/officeDocument/2006/relationships/slide" Target="slide22.xml"/></Relationships>
</file>

<file path=ppt/slides/_rels/slide7.xml.rels><?xml version="1.0" encoding="UTF-8" standalone="yes"?>
<Relationships xmlns="http://schemas.openxmlformats.org/package/2006/relationships"><Relationship Id="rId8" Type="http://schemas.openxmlformats.org/officeDocument/2006/relationships/image" Target="../media/image38.png"/><Relationship Id="rId13" Type="http://schemas.openxmlformats.org/officeDocument/2006/relationships/image" Target="../media/image42.png"/><Relationship Id="rId3" Type="http://schemas.microsoft.com/office/2007/relationships/media" Target="../media/media2.wav"/><Relationship Id="rId7" Type="http://schemas.openxmlformats.org/officeDocument/2006/relationships/image" Target="../media/image12.png"/><Relationship Id="rId12" Type="http://schemas.openxmlformats.org/officeDocument/2006/relationships/image" Target="../media/image41.png"/><Relationship Id="rId2" Type="http://schemas.openxmlformats.org/officeDocument/2006/relationships/audio" Target="../media/media1.wav"/><Relationship Id="rId1" Type="http://schemas.microsoft.com/office/2007/relationships/media" Target="../media/media1.wav"/><Relationship Id="rId6" Type="http://schemas.openxmlformats.org/officeDocument/2006/relationships/notesSlide" Target="../notesSlides/notesSlide1.xml"/><Relationship Id="rId11" Type="http://schemas.openxmlformats.org/officeDocument/2006/relationships/image" Target="../media/image40.jpg"/><Relationship Id="rId5" Type="http://schemas.openxmlformats.org/officeDocument/2006/relationships/slideLayout" Target="../slideLayouts/slideLayout2.xml"/><Relationship Id="rId10" Type="http://schemas.openxmlformats.org/officeDocument/2006/relationships/slide" Target="slide6.xml"/><Relationship Id="rId4" Type="http://schemas.openxmlformats.org/officeDocument/2006/relationships/audio" Target="../media/media2.wav"/><Relationship Id="rId9" Type="http://schemas.openxmlformats.org/officeDocument/2006/relationships/image" Target="../media/image39.png"/></Relationships>
</file>

<file path=ppt/slides/_rels/slide8.xml.rels><?xml version="1.0" encoding="UTF-8" standalone="yes"?>
<Relationships xmlns="http://schemas.openxmlformats.org/package/2006/relationships"><Relationship Id="rId8" Type="http://schemas.openxmlformats.org/officeDocument/2006/relationships/image" Target="../media/image38.png"/><Relationship Id="rId13" Type="http://schemas.openxmlformats.org/officeDocument/2006/relationships/image" Target="../media/image43.png"/><Relationship Id="rId3" Type="http://schemas.microsoft.com/office/2007/relationships/media" Target="../media/media2.wav"/><Relationship Id="rId7" Type="http://schemas.openxmlformats.org/officeDocument/2006/relationships/image" Target="../media/image12.png"/><Relationship Id="rId12" Type="http://schemas.openxmlformats.org/officeDocument/2006/relationships/image" Target="../media/image41.png"/><Relationship Id="rId2" Type="http://schemas.openxmlformats.org/officeDocument/2006/relationships/audio" Target="../media/media1.wav"/><Relationship Id="rId1" Type="http://schemas.microsoft.com/office/2007/relationships/media" Target="../media/media1.wav"/><Relationship Id="rId6" Type="http://schemas.openxmlformats.org/officeDocument/2006/relationships/notesSlide" Target="../notesSlides/notesSlide2.xml"/><Relationship Id="rId11" Type="http://schemas.openxmlformats.org/officeDocument/2006/relationships/image" Target="../media/image40.jpg"/><Relationship Id="rId5" Type="http://schemas.openxmlformats.org/officeDocument/2006/relationships/slideLayout" Target="../slideLayouts/slideLayout2.xml"/><Relationship Id="rId10" Type="http://schemas.openxmlformats.org/officeDocument/2006/relationships/slide" Target="slide6.xml"/><Relationship Id="rId4" Type="http://schemas.openxmlformats.org/officeDocument/2006/relationships/audio" Target="../media/media2.wav"/><Relationship Id="rId9" Type="http://schemas.openxmlformats.org/officeDocument/2006/relationships/image" Target="../media/image39.png"/></Relationships>
</file>

<file path=ppt/slides/_rels/slide9.xml.rels><?xml version="1.0" encoding="UTF-8" standalone="yes"?>
<Relationships xmlns="http://schemas.openxmlformats.org/package/2006/relationships"><Relationship Id="rId8" Type="http://schemas.openxmlformats.org/officeDocument/2006/relationships/image" Target="../media/image38.png"/><Relationship Id="rId13" Type="http://schemas.openxmlformats.org/officeDocument/2006/relationships/image" Target="../media/image44.png"/><Relationship Id="rId3" Type="http://schemas.microsoft.com/office/2007/relationships/media" Target="../media/media2.wav"/><Relationship Id="rId7" Type="http://schemas.openxmlformats.org/officeDocument/2006/relationships/image" Target="../media/image12.png"/><Relationship Id="rId12" Type="http://schemas.openxmlformats.org/officeDocument/2006/relationships/image" Target="../media/image41.png"/><Relationship Id="rId2" Type="http://schemas.openxmlformats.org/officeDocument/2006/relationships/audio" Target="../media/media1.wav"/><Relationship Id="rId1" Type="http://schemas.microsoft.com/office/2007/relationships/media" Target="../media/media1.wav"/><Relationship Id="rId6" Type="http://schemas.openxmlformats.org/officeDocument/2006/relationships/notesSlide" Target="../notesSlides/notesSlide3.xml"/><Relationship Id="rId11" Type="http://schemas.openxmlformats.org/officeDocument/2006/relationships/image" Target="../media/image40.jpg"/><Relationship Id="rId5" Type="http://schemas.openxmlformats.org/officeDocument/2006/relationships/slideLayout" Target="../slideLayouts/slideLayout2.xml"/><Relationship Id="rId10" Type="http://schemas.openxmlformats.org/officeDocument/2006/relationships/slide" Target="slide6.xml"/><Relationship Id="rId4" Type="http://schemas.openxmlformats.org/officeDocument/2006/relationships/audio" Target="../media/media2.wav"/><Relationship Id="rId9" Type="http://schemas.openxmlformats.org/officeDocument/2006/relationships/image" Target="../media/image3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2649415" y="269631"/>
            <a:ext cx="5849816" cy="646331"/>
          </a:xfrm>
          <a:prstGeom prst="rect">
            <a:avLst/>
          </a:prstGeom>
          <a:noFill/>
        </p:spPr>
        <p:txBody>
          <a:bodyPr wrap="square" rtlCol="0">
            <a:spAutoFit/>
          </a:bodyPr>
          <a:lstStyle/>
          <a:p>
            <a:pPr algn="ctr"/>
            <a:r>
              <a:rPr lang="en-US" sz="3600" b="1" dirty="0" smtClean="0">
                <a:latin typeface="Times New Roman" pitchFamily="18" charset="0"/>
                <a:cs typeface="Times New Roman" pitchFamily="18" charset="0"/>
              </a:rPr>
              <a:t>Check the last words</a:t>
            </a:r>
            <a:endParaRPr lang="en-US" sz="3600" b="1" dirty="0">
              <a:latin typeface="Times New Roman" pitchFamily="18" charset="0"/>
              <a:cs typeface="Times New Roman" pitchFamily="18" charset="0"/>
            </a:endParaRPr>
          </a:p>
        </p:txBody>
      </p:sp>
      <p:pic>
        <p:nvPicPr>
          <p:cNvPr id="1027" name="Picture 3" descr="C:\Users\User\Downloads\go ffishing.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23116"/>
          <a:stretch/>
        </p:blipFill>
        <p:spPr bwMode="auto">
          <a:xfrm>
            <a:off x="1031630" y="915962"/>
            <a:ext cx="1875693" cy="1770453"/>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C:\Users\User\Downloads\go swimming.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792415" y="1019106"/>
            <a:ext cx="2239108" cy="1564162"/>
          </a:xfrm>
          <a:prstGeom prst="rect">
            <a:avLst/>
          </a:prstGeom>
          <a:noFill/>
          <a:extLst>
            <a:ext uri="{909E8E84-426E-40DD-AFC4-6F175D3DCCD1}">
              <a14:hiddenFill xmlns:a14="http://schemas.microsoft.com/office/drawing/2010/main">
                <a:solidFill>
                  <a:srgbClr val="FFFFFF"/>
                </a:solidFill>
              </a14:hiddenFill>
            </a:ext>
          </a:extLst>
        </p:spPr>
      </p:pic>
      <p:pic>
        <p:nvPicPr>
          <p:cNvPr id="1029" name="Picture 5" descr="C:\Users\User\Downloads\go skating.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033846" y="1040937"/>
            <a:ext cx="1934308" cy="1520501"/>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C:\Users\User\Downloads\go camping.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68607" y="3532464"/>
            <a:ext cx="2038716" cy="1800436"/>
          </a:xfrm>
          <a:prstGeom prst="rect">
            <a:avLst/>
          </a:prstGeom>
          <a:noFill/>
          <a:extLst>
            <a:ext uri="{909E8E84-426E-40DD-AFC4-6F175D3DCCD1}">
              <a14:hiddenFill xmlns:a14="http://schemas.microsoft.com/office/drawing/2010/main">
                <a:solidFill>
                  <a:srgbClr val="FFFFFF"/>
                </a:solidFill>
              </a14:hiddenFill>
            </a:ext>
          </a:extLst>
        </p:spPr>
      </p:pic>
      <p:pic>
        <p:nvPicPr>
          <p:cNvPr id="1031" name="Picture 7" descr="C:\Users\User\Downloads\go shopping.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946646" y="3446585"/>
            <a:ext cx="2524492" cy="1775519"/>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C:\Users\User\Downloads\questions.pn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244861" y="3349606"/>
            <a:ext cx="2133600" cy="164060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1031630" y="2561438"/>
            <a:ext cx="1770185" cy="461665"/>
          </a:xfrm>
          <a:prstGeom prst="rect">
            <a:avLst/>
          </a:prstGeom>
          <a:noFill/>
        </p:spPr>
        <p:txBody>
          <a:bodyPr wrap="square" rtlCol="0">
            <a:spAutoFit/>
          </a:bodyPr>
          <a:lstStyle/>
          <a:p>
            <a:pPr algn="ctr"/>
            <a:r>
              <a:rPr lang="en-US" sz="2400" dirty="0">
                <a:latin typeface="Times New Roman" pitchFamily="18" charset="0"/>
                <a:cs typeface="Times New Roman" pitchFamily="18" charset="0"/>
              </a:rPr>
              <a:t>g</a:t>
            </a:r>
            <a:r>
              <a:rPr lang="en-US" sz="2400" dirty="0" smtClean="0">
                <a:latin typeface="Times New Roman" pitchFamily="18" charset="0"/>
                <a:cs typeface="Times New Roman" pitchFamily="18" charset="0"/>
              </a:rPr>
              <a:t>o fishing</a:t>
            </a:r>
            <a:endParaRPr lang="en-US" sz="2400" dirty="0">
              <a:latin typeface="Times New Roman" pitchFamily="18" charset="0"/>
              <a:cs typeface="Times New Roman" pitchFamily="18" charset="0"/>
            </a:endParaRPr>
          </a:p>
        </p:txBody>
      </p:sp>
      <p:sp>
        <p:nvSpPr>
          <p:cNvPr id="14" name="TextBox 13"/>
          <p:cNvSpPr txBox="1"/>
          <p:nvPr/>
        </p:nvSpPr>
        <p:spPr>
          <a:xfrm>
            <a:off x="7174522" y="2561437"/>
            <a:ext cx="1770185" cy="461665"/>
          </a:xfrm>
          <a:prstGeom prst="rect">
            <a:avLst/>
          </a:prstGeom>
          <a:noFill/>
        </p:spPr>
        <p:txBody>
          <a:bodyPr wrap="square" rtlCol="0">
            <a:spAutoFit/>
          </a:bodyPr>
          <a:lstStyle/>
          <a:p>
            <a:pPr algn="ctr"/>
            <a:r>
              <a:rPr lang="en-US" sz="2400" dirty="0">
                <a:latin typeface="Times New Roman" pitchFamily="18" charset="0"/>
                <a:cs typeface="Times New Roman" pitchFamily="18" charset="0"/>
              </a:rPr>
              <a:t>g</a:t>
            </a:r>
            <a:r>
              <a:rPr lang="en-US" sz="2400" dirty="0" smtClean="0">
                <a:latin typeface="Times New Roman" pitchFamily="18" charset="0"/>
                <a:cs typeface="Times New Roman" pitchFamily="18" charset="0"/>
              </a:rPr>
              <a:t>o skating</a:t>
            </a:r>
            <a:endParaRPr lang="en-US" sz="2400" dirty="0">
              <a:latin typeface="Times New Roman" pitchFamily="18" charset="0"/>
              <a:cs typeface="Times New Roman" pitchFamily="18" charset="0"/>
            </a:endParaRPr>
          </a:p>
        </p:txBody>
      </p:sp>
      <p:sp>
        <p:nvSpPr>
          <p:cNvPr id="15" name="TextBox 14"/>
          <p:cNvSpPr txBox="1"/>
          <p:nvPr/>
        </p:nvSpPr>
        <p:spPr>
          <a:xfrm>
            <a:off x="3763108" y="2583268"/>
            <a:ext cx="2268415" cy="461665"/>
          </a:xfrm>
          <a:prstGeom prst="rect">
            <a:avLst/>
          </a:prstGeom>
          <a:noFill/>
        </p:spPr>
        <p:txBody>
          <a:bodyPr wrap="square" rtlCol="0">
            <a:spAutoFit/>
          </a:bodyPr>
          <a:lstStyle/>
          <a:p>
            <a:pPr algn="ctr"/>
            <a:r>
              <a:rPr lang="en-US" sz="2400" dirty="0">
                <a:latin typeface="Times New Roman" pitchFamily="18" charset="0"/>
                <a:cs typeface="Times New Roman" pitchFamily="18" charset="0"/>
              </a:rPr>
              <a:t>g</a:t>
            </a:r>
            <a:r>
              <a:rPr lang="en-US" sz="2400" dirty="0" smtClean="0">
                <a:latin typeface="Times New Roman" pitchFamily="18" charset="0"/>
                <a:cs typeface="Times New Roman" pitchFamily="18" charset="0"/>
              </a:rPr>
              <a:t>o swimming</a:t>
            </a:r>
            <a:endParaRPr lang="en-US" sz="2400" dirty="0">
              <a:latin typeface="Times New Roman" pitchFamily="18" charset="0"/>
              <a:cs typeface="Times New Roman" pitchFamily="18" charset="0"/>
            </a:endParaRPr>
          </a:p>
        </p:txBody>
      </p:sp>
      <p:sp>
        <p:nvSpPr>
          <p:cNvPr id="16" name="TextBox 15"/>
          <p:cNvSpPr txBox="1"/>
          <p:nvPr/>
        </p:nvSpPr>
        <p:spPr>
          <a:xfrm>
            <a:off x="1084383" y="5426574"/>
            <a:ext cx="1770185" cy="461665"/>
          </a:xfrm>
          <a:prstGeom prst="rect">
            <a:avLst/>
          </a:prstGeom>
          <a:noFill/>
        </p:spPr>
        <p:txBody>
          <a:bodyPr wrap="square" rtlCol="0">
            <a:spAutoFit/>
          </a:bodyPr>
          <a:lstStyle/>
          <a:p>
            <a:pPr algn="ctr"/>
            <a:r>
              <a:rPr lang="en-US" sz="2400" dirty="0">
                <a:latin typeface="Times New Roman" pitchFamily="18" charset="0"/>
                <a:cs typeface="Times New Roman" pitchFamily="18" charset="0"/>
              </a:rPr>
              <a:t>g</a:t>
            </a:r>
            <a:r>
              <a:rPr lang="en-US" sz="2400" dirty="0" smtClean="0">
                <a:latin typeface="Times New Roman" pitchFamily="18" charset="0"/>
                <a:cs typeface="Times New Roman" pitchFamily="18" charset="0"/>
              </a:rPr>
              <a:t>o camping</a:t>
            </a:r>
            <a:endParaRPr lang="en-US" sz="2400" dirty="0">
              <a:latin typeface="Times New Roman" pitchFamily="18" charset="0"/>
              <a:cs typeface="Times New Roman" pitchFamily="18" charset="0"/>
            </a:endParaRPr>
          </a:p>
        </p:txBody>
      </p:sp>
      <p:sp>
        <p:nvSpPr>
          <p:cNvPr id="17" name="TextBox 16"/>
          <p:cNvSpPr txBox="1"/>
          <p:nvPr/>
        </p:nvSpPr>
        <p:spPr>
          <a:xfrm>
            <a:off x="4323799" y="5362152"/>
            <a:ext cx="1770185" cy="461665"/>
          </a:xfrm>
          <a:prstGeom prst="rect">
            <a:avLst/>
          </a:prstGeom>
          <a:noFill/>
        </p:spPr>
        <p:txBody>
          <a:bodyPr wrap="square" rtlCol="0">
            <a:spAutoFit/>
          </a:bodyPr>
          <a:lstStyle/>
          <a:p>
            <a:pPr algn="ctr"/>
            <a:r>
              <a:rPr lang="en-US" sz="2400" dirty="0">
                <a:latin typeface="Times New Roman" pitchFamily="18" charset="0"/>
                <a:cs typeface="Times New Roman" pitchFamily="18" charset="0"/>
              </a:rPr>
              <a:t>g</a:t>
            </a:r>
            <a:r>
              <a:rPr lang="en-US" sz="2400" dirty="0" smtClean="0">
                <a:latin typeface="Times New Roman" pitchFamily="18" charset="0"/>
                <a:cs typeface="Times New Roman" pitchFamily="18" charset="0"/>
              </a:rPr>
              <a:t>o shopping</a:t>
            </a:r>
            <a:endParaRPr lang="en-US" sz="2400" dirty="0">
              <a:latin typeface="Times New Roman" pitchFamily="18" charset="0"/>
              <a:cs typeface="Times New Roman" pitchFamily="18" charset="0"/>
            </a:endParaRPr>
          </a:p>
        </p:txBody>
      </p:sp>
      <p:sp>
        <p:nvSpPr>
          <p:cNvPr id="18" name="TextBox 17"/>
          <p:cNvSpPr txBox="1"/>
          <p:nvPr/>
        </p:nvSpPr>
        <p:spPr>
          <a:xfrm>
            <a:off x="7608276" y="5332900"/>
            <a:ext cx="1770185" cy="461665"/>
          </a:xfrm>
          <a:prstGeom prst="rect">
            <a:avLst/>
          </a:prstGeom>
          <a:noFill/>
        </p:spPr>
        <p:txBody>
          <a:bodyPr wrap="square" rtlCol="0">
            <a:spAutoFit/>
          </a:bodyPr>
          <a:lstStyle/>
          <a:p>
            <a:pPr algn="ctr"/>
            <a:r>
              <a:rPr lang="en-US" sz="2400" dirty="0" smtClean="0">
                <a:latin typeface="Times New Roman" pitchFamily="18" charset="0"/>
                <a:cs typeface="Times New Roman" pitchFamily="18" charset="0"/>
              </a:rPr>
              <a:t>questions</a:t>
            </a:r>
            <a:endParaRPr lang="en-US" sz="2400" dirty="0">
              <a:latin typeface="Times New Roman" pitchFamily="18" charset="0"/>
              <a:cs typeface="Times New Roman" pitchFamily="18" charset="0"/>
            </a:endParaRPr>
          </a:p>
        </p:txBody>
      </p:sp>
    </p:spTree>
    <p:extLst>
      <p:ext uri="{BB962C8B-B14F-4D97-AF65-F5344CB8AC3E}">
        <p14:creationId xmlns:p14="http://schemas.microsoft.com/office/powerpoint/2010/main" val="32083272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80">
                                          <p:stCondLst>
                                            <p:cond delay="0"/>
                                          </p:stCondLst>
                                        </p:cTn>
                                        <p:tgtEl>
                                          <p:spTgt spid="6"/>
                                        </p:tgtEl>
                                      </p:cBhvr>
                                    </p:animEffect>
                                    <p:anim calcmode="lin" valueType="num">
                                      <p:cBhvr>
                                        <p:cTn id="8"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13" dur="26">
                                          <p:stCondLst>
                                            <p:cond delay="650"/>
                                          </p:stCondLst>
                                        </p:cTn>
                                        <p:tgtEl>
                                          <p:spTgt spid="6"/>
                                        </p:tgtEl>
                                      </p:cBhvr>
                                      <p:to x="100000" y="60000"/>
                                    </p:animScale>
                                    <p:animScale>
                                      <p:cBhvr>
                                        <p:cTn id="14" dur="166" decel="50000">
                                          <p:stCondLst>
                                            <p:cond delay="676"/>
                                          </p:stCondLst>
                                        </p:cTn>
                                        <p:tgtEl>
                                          <p:spTgt spid="6"/>
                                        </p:tgtEl>
                                      </p:cBhvr>
                                      <p:to x="100000" y="100000"/>
                                    </p:animScale>
                                    <p:animScale>
                                      <p:cBhvr>
                                        <p:cTn id="15" dur="26">
                                          <p:stCondLst>
                                            <p:cond delay="1312"/>
                                          </p:stCondLst>
                                        </p:cTn>
                                        <p:tgtEl>
                                          <p:spTgt spid="6"/>
                                        </p:tgtEl>
                                      </p:cBhvr>
                                      <p:to x="100000" y="80000"/>
                                    </p:animScale>
                                    <p:animScale>
                                      <p:cBhvr>
                                        <p:cTn id="16" dur="166" decel="50000">
                                          <p:stCondLst>
                                            <p:cond delay="1338"/>
                                          </p:stCondLst>
                                        </p:cTn>
                                        <p:tgtEl>
                                          <p:spTgt spid="6"/>
                                        </p:tgtEl>
                                      </p:cBhvr>
                                      <p:to x="100000" y="100000"/>
                                    </p:animScale>
                                    <p:animScale>
                                      <p:cBhvr>
                                        <p:cTn id="17" dur="26">
                                          <p:stCondLst>
                                            <p:cond delay="1642"/>
                                          </p:stCondLst>
                                        </p:cTn>
                                        <p:tgtEl>
                                          <p:spTgt spid="6"/>
                                        </p:tgtEl>
                                      </p:cBhvr>
                                      <p:to x="100000" y="90000"/>
                                    </p:animScale>
                                    <p:animScale>
                                      <p:cBhvr>
                                        <p:cTn id="18" dur="166" decel="50000">
                                          <p:stCondLst>
                                            <p:cond delay="1668"/>
                                          </p:stCondLst>
                                        </p:cTn>
                                        <p:tgtEl>
                                          <p:spTgt spid="6"/>
                                        </p:tgtEl>
                                      </p:cBhvr>
                                      <p:to x="100000" y="100000"/>
                                    </p:animScale>
                                    <p:animScale>
                                      <p:cBhvr>
                                        <p:cTn id="19" dur="26">
                                          <p:stCondLst>
                                            <p:cond delay="1808"/>
                                          </p:stCondLst>
                                        </p:cTn>
                                        <p:tgtEl>
                                          <p:spTgt spid="6"/>
                                        </p:tgtEl>
                                      </p:cBhvr>
                                      <p:to x="100000" y="95000"/>
                                    </p:animScale>
                                    <p:animScale>
                                      <p:cBhvr>
                                        <p:cTn id="20" dur="166" decel="50000">
                                          <p:stCondLst>
                                            <p:cond delay="1834"/>
                                          </p:stCondLst>
                                        </p:cTn>
                                        <p:tgtEl>
                                          <p:spTgt spid="6"/>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6" presetClass="entr" presetSubtype="0" fill="hold" grpId="0" nodeType="clickEffect">
                                  <p:stCondLst>
                                    <p:cond delay="0"/>
                                  </p:stCondLst>
                                  <p:childTnLst>
                                    <p:set>
                                      <p:cBhvr>
                                        <p:cTn id="24" dur="1" fill="hold">
                                          <p:stCondLst>
                                            <p:cond delay="0"/>
                                          </p:stCondLst>
                                        </p:cTn>
                                        <p:tgtEl>
                                          <p:spTgt spid="15"/>
                                        </p:tgtEl>
                                        <p:attrNameLst>
                                          <p:attrName>style.visibility</p:attrName>
                                        </p:attrNameLst>
                                      </p:cBhvr>
                                      <p:to>
                                        <p:strVal val="visible"/>
                                      </p:to>
                                    </p:set>
                                    <p:animEffect transition="in" filter="wipe(down)">
                                      <p:cBhvr>
                                        <p:cTn id="25" dur="580">
                                          <p:stCondLst>
                                            <p:cond delay="0"/>
                                          </p:stCondLst>
                                        </p:cTn>
                                        <p:tgtEl>
                                          <p:spTgt spid="15"/>
                                        </p:tgtEl>
                                      </p:cBhvr>
                                    </p:animEffect>
                                    <p:anim calcmode="lin" valueType="num">
                                      <p:cBhvr>
                                        <p:cTn id="26" dur="1822" tmFilter="0,0; 0.14,0.36; 0.43,0.73; 0.71,0.91; 1.0,1.0">
                                          <p:stCondLst>
                                            <p:cond delay="0"/>
                                          </p:stCondLst>
                                        </p:cTn>
                                        <p:tgtEl>
                                          <p:spTgt spid="15"/>
                                        </p:tgtEl>
                                        <p:attrNameLst>
                                          <p:attrName>ppt_x</p:attrName>
                                        </p:attrNameLst>
                                      </p:cBhvr>
                                      <p:tavLst>
                                        <p:tav tm="0">
                                          <p:val>
                                            <p:strVal val="#ppt_x-0.25"/>
                                          </p:val>
                                        </p:tav>
                                        <p:tav tm="100000">
                                          <p:val>
                                            <p:strVal val="#ppt_x"/>
                                          </p:val>
                                        </p:tav>
                                      </p:tavLst>
                                    </p:anim>
                                    <p:anim calcmode="lin" valueType="num">
                                      <p:cBhvr>
                                        <p:cTn id="27" dur="664" tmFilter="0.0,0.0; 0.25,0.07; 0.50,0.2; 0.75,0.467; 1.0,1.0">
                                          <p:stCondLst>
                                            <p:cond delay="0"/>
                                          </p:stCondLst>
                                        </p:cTn>
                                        <p:tgtEl>
                                          <p:spTgt spid="15"/>
                                        </p:tgtEl>
                                        <p:attrNameLst>
                                          <p:attrName>ppt_y</p:attrName>
                                        </p:attrNameLst>
                                      </p:cBhvr>
                                      <p:tavLst>
                                        <p:tav tm="0" fmla="#ppt_y-sin(pi*$)/3">
                                          <p:val>
                                            <p:fltVal val="0.5"/>
                                          </p:val>
                                        </p:tav>
                                        <p:tav tm="100000">
                                          <p:val>
                                            <p:fltVal val="1"/>
                                          </p:val>
                                        </p:tav>
                                      </p:tavLst>
                                    </p:anim>
                                    <p:anim calcmode="lin" valueType="num">
                                      <p:cBhvr>
                                        <p:cTn id="28" dur="664" tmFilter="0, 0; 0.125,0.2665; 0.25,0.4; 0.375,0.465; 0.5,0.5;  0.625,0.535; 0.75,0.6; 0.875,0.7335; 1,1">
                                          <p:stCondLst>
                                            <p:cond delay="664"/>
                                          </p:stCondLst>
                                        </p:cTn>
                                        <p:tgtEl>
                                          <p:spTgt spid="15"/>
                                        </p:tgtEl>
                                        <p:attrNameLst>
                                          <p:attrName>ppt_y</p:attrName>
                                        </p:attrNameLst>
                                      </p:cBhvr>
                                      <p:tavLst>
                                        <p:tav tm="0" fmla="#ppt_y-sin(pi*$)/9">
                                          <p:val>
                                            <p:fltVal val="0"/>
                                          </p:val>
                                        </p:tav>
                                        <p:tav tm="100000">
                                          <p:val>
                                            <p:fltVal val="1"/>
                                          </p:val>
                                        </p:tav>
                                      </p:tavLst>
                                    </p:anim>
                                    <p:anim calcmode="lin" valueType="num">
                                      <p:cBhvr>
                                        <p:cTn id="29" dur="332" tmFilter="0, 0; 0.125,0.2665; 0.25,0.4; 0.375,0.465; 0.5,0.5;  0.625,0.535; 0.75,0.6; 0.875,0.7335; 1,1">
                                          <p:stCondLst>
                                            <p:cond delay="1324"/>
                                          </p:stCondLst>
                                        </p:cTn>
                                        <p:tgtEl>
                                          <p:spTgt spid="15"/>
                                        </p:tgtEl>
                                        <p:attrNameLst>
                                          <p:attrName>ppt_y</p:attrName>
                                        </p:attrNameLst>
                                      </p:cBhvr>
                                      <p:tavLst>
                                        <p:tav tm="0" fmla="#ppt_y-sin(pi*$)/27">
                                          <p:val>
                                            <p:fltVal val="0"/>
                                          </p:val>
                                        </p:tav>
                                        <p:tav tm="100000">
                                          <p:val>
                                            <p:fltVal val="1"/>
                                          </p:val>
                                        </p:tav>
                                      </p:tavLst>
                                    </p:anim>
                                    <p:anim calcmode="lin" valueType="num">
                                      <p:cBhvr>
                                        <p:cTn id="30" dur="164" tmFilter="0, 0; 0.125,0.2665; 0.25,0.4; 0.375,0.465; 0.5,0.5;  0.625,0.535; 0.75,0.6; 0.875,0.7335; 1,1">
                                          <p:stCondLst>
                                            <p:cond delay="1656"/>
                                          </p:stCondLst>
                                        </p:cTn>
                                        <p:tgtEl>
                                          <p:spTgt spid="15"/>
                                        </p:tgtEl>
                                        <p:attrNameLst>
                                          <p:attrName>ppt_y</p:attrName>
                                        </p:attrNameLst>
                                      </p:cBhvr>
                                      <p:tavLst>
                                        <p:tav tm="0" fmla="#ppt_y-sin(pi*$)/81">
                                          <p:val>
                                            <p:fltVal val="0"/>
                                          </p:val>
                                        </p:tav>
                                        <p:tav tm="100000">
                                          <p:val>
                                            <p:fltVal val="1"/>
                                          </p:val>
                                        </p:tav>
                                      </p:tavLst>
                                    </p:anim>
                                    <p:animScale>
                                      <p:cBhvr>
                                        <p:cTn id="31" dur="26">
                                          <p:stCondLst>
                                            <p:cond delay="650"/>
                                          </p:stCondLst>
                                        </p:cTn>
                                        <p:tgtEl>
                                          <p:spTgt spid="15"/>
                                        </p:tgtEl>
                                      </p:cBhvr>
                                      <p:to x="100000" y="60000"/>
                                    </p:animScale>
                                    <p:animScale>
                                      <p:cBhvr>
                                        <p:cTn id="32" dur="166" decel="50000">
                                          <p:stCondLst>
                                            <p:cond delay="676"/>
                                          </p:stCondLst>
                                        </p:cTn>
                                        <p:tgtEl>
                                          <p:spTgt spid="15"/>
                                        </p:tgtEl>
                                      </p:cBhvr>
                                      <p:to x="100000" y="100000"/>
                                    </p:animScale>
                                    <p:animScale>
                                      <p:cBhvr>
                                        <p:cTn id="33" dur="26">
                                          <p:stCondLst>
                                            <p:cond delay="1312"/>
                                          </p:stCondLst>
                                        </p:cTn>
                                        <p:tgtEl>
                                          <p:spTgt spid="15"/>
                                        </p:tgtEl>
                                      </p:cBhvr>
                                      <p:to x="100000" y="80000"/>
                                    </p:animScale>
                                    <p:animScale>
                                      <p:cBhvr>
                                        <p:cTn id="34" dur="166" decel="50000">
                                          <p:stCondLst>
                                            <p:cond delay="1338"/>
                                          </p:stCondLst>
                                        </p:cTn>
                                        <p:tgtEl>
                                          <p:spTgt spid="15"/>
                                        </p:tgtEl>
                                      </p:cBhvr>
                                      <p:to x="100000" y="100000"/>
                                    </p:animScale>
                                    <p:animScale>
                                      <p:cBhvr>
                                        <p:cTn id="35" dur="26">
                                          <p:stCondLst>
                                            <p:cond delay="1642"/>
                                          </p:stCondLst>
                                        </p:cTn>
                                        <p:tgtEl>
                                          <p:spTgt spid="15"/>
                                        </p:tgtEl>
                                      </p:cBhvr>
                                      <p:to x="100000" y="90000"/>
                                    </p:animScale>
                                    <p:animScale>
                                      <p:cBhvr>
                                        <p:cTn id="36" dur="166" decel="50000">
                                          <p:stCondLst>
                                            <p:cond delay="1668"/>
                                          </p:stCondLst>
                                        </p:cTn>
                                        <p:tgtEl>
                                          <p:spTgt spid="15"/>
                                        </p:tgtEl>
                                      </p:cBhvr>
                                      <p:to x="100000" y="100000"/>
                                    </p:animScale>
                                    <p:animScale>
                                      <p:cBhvr>
                                        <p:cTn id="37" dur="26">
                                          <p:stCondLst>
                                            <p:cond delay="1808"/>
                                          </p:stCondLst>
                                        </p:cTn>
                                        <p:tgtEl>
                                          <p:spTgt spid="15"/>
                                        </p:tgtEl>
                                      </p:cBhvr>
                                      <p:to x="100000" y="95000"/>
                                    </p:animScale>
                                    <p:animScale>
                                      <p:cBhvr>
                                        <p:cTn id="38" dur="166" decel="50000">
                                          <p:stCondLst>
                                            <p:cond delay="1834"/>
                                          </p:stCondLst>
                                        </p:cTn>
                                        <p:tgtEl>
                                          <p:spTgt spid="15"/>
                                        </p:tgtEl>
                                      </p:cBhvr>
                                      <p:to x="100000" y="100000"/>
                                    </p:animScale>
                                  </p:childTnLst>
                                </p:cTn>
                              </p:par>
                            </p:childTnLst>
                          </p:cTn>
                        </p:par>
                      </p:childTnLst>
                    </p:cTn>
                  </p:par>
                  <p:par>
                    <p:cTn id="39" fill="hold">
                      <p:stCondLst>
                        <p:cond delay="indefinite"/>
                      </p:stCondLst>
                      <p:childTnLst>
                        <p:par>
                          <p:cTn id="40" fill="hold">
                            <p:stCondLst>
                              <p:cond delay="0"/>
                            </p:stCondLst>
                            <p:childTnLst>
                              <p:par>
                                <p:cTn id="41" presetID="26" presetClass="entr" presetSubtype="0" fill="hold" grpId="0" nodeType="clickEffect">
                                  <p:stCondLst>
                                    <p:cond delay="0"/>
                                  </p:stCondLst>
                                  <p:childTnLst>
                                    <p:set>
                                      <p:cBhvr>
                                        <p:cTn id="42" dur="1" fill="hold">
                                          <p:stCondLst>
                                            <p:cond delay="0"/>
                                          </p:stCondLst>
                                        </p:cTn>
                                        <p:tgtEl>
                                          <p:spTgt spid="14"/>
                                        </p:tgtEl>
                                        <p:attrNameLst>
                                          <p:attrName>style.visibility</p:attrName>
                                        </p:attrNameLst>
                                      </p:cBhvr>
                                      <p:to>
                                        <p:strVal val="visible"/>
                                      </p:to>
                                    </p:set>
                                    <p:animEffect transition="in" filter="wipe(down)">
                                      <p:cBhvr>
                                        <p:cTn id="43" dur="580">
                                          <p:stCondLst>
                                            <p:cond delay="0"/>
                                          </p:stCondLst>
                                        </p:cTn>
                                        <p:tgtEl>
                                          <p:spTgt spid="14"/>
                                        </p:tgtEl>
                                      </p:cBhvr>
                                    </p:animEffect>
                                    <p:anim calcmode="lin" valueType="num">
                                      <p:cBhvr>
                                        <p:cTn id="44" dur="1822" tmFilter="0,0; 0.14,0.36; 0.43,0.73; 0.71,0.91; 1.0,1.0">
                                          <p:stCondLst>
                                            <p:cond delay="0"/>
                                          </p:stCondLst>
                                        </p:cTn>
                                        <p:tgtEl>
                                          <p:spTgt spid="14"/>
                                        </p:tgtEl>
                                        <p:attrNameLst>
                                          <p:attrName>ppt_x</p:attrName>
                                        </p:attrNameLst>
                                      </p:cBhvr>
                                      <p:tavLst>
                                        <p:tav tm="0">
                                          <p:val>
                                            <p:strVal val="#ppt_x-0.25"/>
                                          </p:val>
                                        </p:tav>
                                        <p:tav tm="100000">
                                          <p:val>
                                            <p:strVal val="#ppt_x"/>
                                          </p:val>
                                        </p:tav>
                                      </p:tavLst>
                                    </p:anim>
                                    <p:anim calcmode="lin" valueType="num">
                                      <p:cBhvr>
                                        <p:cTn id="45" dur="664" tmFilter="0.0,0.0; 0.25,0.07; 0.50,0.2; 0.75,0.467; 1.0,1.0">
                                          <p:stCondLst>
                                            <p:cond delay="0"/>
                                          </p:stCondLst>
                                        </p:cTn>
                                        <p:tgtEl>
                                          <p:spTgt spid="14"/>
                                        </p:tgtEl>
                                        <p:attrNameLst>
                                          <p:attrName>ppt_y</p:attrName>
                                        </p:attrNameLst>
                                      </p:cBhvr>
                                      <p:tavLst>
                                        <p:tav tm="0" fmla="#ppt_y-sin(pi*$)/3">
                                          <p:val>
                                            <p:fltVal val="0.5"/>
                                          </p:val>
                                        </p:tav>
                                        <p:tav tm="100000">
                                          <p:val>
                                            <p:fltVal val="1"/>
                                          </p:val>
                                        </p:tav>
                                      </p:tavLst>
                                    </p:anim>
                                    <p:anim calcmode="lin" valueType="num">
                                      <p:cBhvr>
                                        <p:cTn id="46" dur="664" tmFilter="0, 0; 0.125,0.2665; 0.25,0.4; 0.375,0.465; 0.5,0.5;  0.625,0.535; 0.75,0.6; 0.875,0.7335; 1,1">
                                          <p:stCondLst>
                                            <p:cond delay="664"/>
                                          </p:stCondLst>
                                        </p:cTn>
                                        <p:tgtEl>
                                          <p:spTgt spid="14"/>
                                        </p:tgtEl>
                                        <p:attrNameLst>
                                          <p:attrName>ppt_y</p:attrName>
                                        </p:attrNameLst>
                                      </p:cBhvr>
                                      <p:tavLst>
                                        <p:tav tm="0" fmla="#ppt_y-sin(pi*$)/9">
                                          <p:val>
                                            <p:fltVal val="0"/>
                                          </p:val>
                                        </p:tav>
                                        <p:tav tm="100000">
                                          <p:val>
                                            <p:fltVal val="1"/>
                                          </p:val>
                                        </p:tav>
                                      </p:tavLst>
                                    </p:anim>
                                    <p:anim calcmode="lin" valueType="num">
                                      <p:cBhvr>
                                        <p:cTn id="47" dur="332" tmFilter="0, 0; 0.125,0.2665; 0.25,0.4; 0.375,0.465; 0.5,0.5;  0.625,0.535; 0.75,0.6; 0.875,0.7335; 1,1">
                                          <p:stCondLst>
                                            <p:cond delay="1324"/>
                                          </p:stCondLst>
                                        </p:cTn>
                                        <p:tgtEl>
                                          <p:spTgt spid="14"/>
                                        </p:tgtEl>
                                        <p:attrNameLst>
                                          <p:attrName>ppt_y</p:attrName>
                                        </p:attrNameLst>
                                      </p:cBhvr>
                                      <p:tavLst>
                                        <p:tav tm="0" fmla="#ppt_y-sin(pi*$)/27">
                                          <p:val>
                                            <p:fltVal val="0"/>
                                          </p:val>
                                        </p:tav>
                                        <p:tav tm="100000">
                                          <p:val>
                                            <p:fltVal val="1"/>
                                          </p:val>
                                        </p:tav>
                                      </p:tavLst>
                                    </p:anim>
                                    <p:anim calcmode="lin" valueType="num">
                                      <p:cBhvr>
                                        <p:cTn id="48" dur="164" tmFilter="0, 0; 0.125,0.2665; 0.25,0.4; 0.375,0.465; 0.5,0.5;  0.625,0.535; 0.75,0.6; 0.875,0.7335; 1,1">
                                          <p:stCondLst>
                                            <p:cond delay="1656"/>
                                          </p:stCondLst>
                                        </p:cTn>
                                        <p:tgtEl>
                                          <p:spTgt spid="14"/>
                                        </p:tgtEl>
                                        <p:attrNameLst>
                                          <p:attrName>ppt_y</p:attrName>
                                        </p:attrNameLst>
                                      </p:cBhvr>
                                      <p:tavLst>
                                        <p:tav tm="0" fmla="#ppt_y-sin(pi*$)/81">
                                          <p:val>
                                            <p:fltVal val="0"/>
                                          </p:val>
                                        </p:tav>
                                        <p:tav tm="100000">
                                          <p:val>
                                            <p:fltVal val="1"/>
                                          </p:val>
                                        </p:tav>
                                      </p:tavLst>
                                    </p:anim>
                                    <p:animScale>
                                      <p:cBhvr>
                                        <p:cTn id="49" dur="26">
                                          <p:stCondLst>
                                            <p:cond delay="650"/>
                                          </p:stCondLst>
                                        </p:cTn>
                                        <p:tgtEl>
                                          <p:spTgt spid="14"/>
                                        </p:tgtEl>
                                      </p:cBhvr>
                                      <p:to x="100000" y="60000"/>
                                    </p:animScale>
                                    <p:animScale>
                                      <p:cBhvr>
                                        <p:cTn id="50" dur="166" decel="50000">
                                          <p:stCondLst>
                                            <p:cond delay="676"/>
                                          </p:stCondLst>
                                        </p:cTn>
                                        <p:tgtEl>
                                          <p:spTgt spid="14"/>
                                        </p:tgtEl>
                                      </p:cBhvr>
                                      <p:to x="100000" y="100000"/>
                                    </p:animScale>
                                    <p:animScale>
                                      <p:cBhvr>
                                        <p:cTn id="51" dur="26">
                                          <p:stCondLst>
                                            <p:cond delay="1312"/>
                                          </p:stCondLst>
                                        </p:cTn>
                                        <p:tgtEl>
                                          <p:spTgt spid="14"/>
                                        </p:tgtEl>
                                      </p:cBhvr>
                                      <p:to x="100000" y="80000"/>
                                    </p:animScale>
                                    <p:animScale>
                                      <p:cBhvr>
                                        <p:cTn id="52" dur="166" decel="50000">
                                          <p:stCondLst>
                                            <p:cond delay="1338"/>
                                          </p:stCondLst>
                                        </p:cTn>
                                        <p:tgtEl>
                                          <p:spTgt spid="14"/>
                                        </p:tgtEl>
                                      </p:cBhvr>
                                      <p:to x="100000" y="100000"/>
                                    </p:animScale>
                                    <p:animScale>
                                      <p:cBhvr>
                                        <p:cTn id="53" dur="26">
                                          <p:stCondLst>
                                            <p:cond delay="1642"/>
                                          </p:stCondLst>
                                        </p:cTn>
                                        <p:tgtEl>
                                          <p:spTgt spid="14"/>
                                        </p:tgtEl>
                                      </p:cBhvr>
                                      <p:to x="100000" y="90000"/>
                                    </p:animScale>
                                    <p:animScale>
                                      <p:cBhvr>
                                        <p:cTn id="54" dur="166" decel="50000">
                                          <p:stCondLst>
                                            <p:cond delay="1668"/>
                                          </p:stCondLst>
                                        </p:cTn>
                                        <p:tgtEl>
                                          <p:spTgt spid="14"/>
                                        </p:tgtEl>
                                      </p:cBhvr>
                                      <p:to x="100000" y="100000"/>
                                    </p:animScale>
                                    <p:animScale>
                                      <p:cBhvr>
                                        <p:cTn id="55" dur="26">
                                          <p:stCondLst>
                                            <p:cond delay="1808"/>
                                          </p:stCondLst>
                                        </p:cTn>
                                        <p:tgtEl>
                                          <p:spTgt spid="14"/>
                                        </p:tgtEl>
                                      </p:cBhvr>
                                      <p:to x="100000" y="95000"/>
                                    </p:animScale>
                                    <p:animScale>
                                      <p:cBhvr>
                                        <p:cTn id="56" dur="166" decel="50000">
                                          <p:stCondLst>
                                            <p:cond delay="1834"/>
                                          </p:stCondLst>
                                        </p:cTn>
                                        <p:tgtEl>
                                          <p:spTgt spid="14"/>
                                        </p:tgtEl>
                                      </p:cBhvr>
                                      <p:to x="100000" y="100000"/>
                                    </p:animScale>
                                  </p:childTnLst>
                                </p:cTn>
                              </p:par>
                            </p:childTnLst>
                          </p:cTn>
                        </p:par>
                      </p:childTnLst>
                    </p:cTn>
                  </p:par>
                  <p:par>
                    <p:cTn id="57" fill="hold">
                      <p:stCondLst>
                        <p:cond delay="indefinite"/>
                      </p:stCondLst>
                      <p:childTnLst>
                        <p:par>
                          <p:cTn id="58" fill="hold">
                            <p:stCondLst>
                              <p:cond delay="0"/>
                            </p:stCondLst>
                            <p:childTnLst>
                              <p:par>
                                <p:cTn id="59" presetID="26" presetClass="entr" presetSubtype="0" fill="hold" grpId="0" nodeType="clickEffect">
                                  <p:stCondLst>
                                    <p:cond delay="0"/>
                                  </p:stCondLst>
                                  <p:childTnLst>
                                    <p:set>
                                      <p:cBhvr>
                                        <p:cTn id="60" dur="1" fill="hold">
                                          <p:stCondLst>
                                            <p:cond delay="0"/>
                                          </p:stCondLst>
                                        </p:cTn>
                                        <p:tgtEl>
                                          <p:spTgt spid="16"/>
                                        </p:tgtEl>
                                        <p:attrNameLst>
                                          <p:attrName>style.visibility</p:attrName>
                                        </p:attrNameLst>
                                      </p:cBhvr>
                                      <p:to>
                                        <p:strVal val="visible"/>
                                      </p:to>
                                    </p:set>
                                    <p:animEffect transition="in" filter="wipe(down)">
                                      <p:cBhvr>
                                        <p:cTn id="61" dur="580">
                                          <p:stCondLst>
                                            <p:cond delay="0"/>
                                          </p:stCondLst>
                                        </p:cTn>
                                        <p:tgtEl>
                                          <p:spTgt spid="16"/>
                                        </p:tgtEl>
                                      </p:cBhvr>
                                    </p:animEffect>
                                    <p:anim calcmode="lin" valueType="num">
                                      <p:cBhvr>
                                        <p:cTn id="62" dur="1822" tmFilter="0,0; 0.14,0.36; 0.43,0.73; 0.71,0.91; 1.0,1.0">
                                          <p:stCondLst>
                                            <p:cond delay="0"/>
                                          </p:stCondLst>
                                        </p:cTn>
                                        <p:tgtEl>
                                          <p:spTgt spid="16"/>
                                        </p:tgtEl>
                                        <p:attrNameLst>
                                          <p:attrName>ppt_x</p:attrName>
                                        </p:attrNameLst>
                                      </p:cBhvr>
                                      <p:tavLst>
                                        <p:tav tm="0">
                                          <p:val>
                                            <p:strVal val="#ppt_x-0.25"/>
                                          </p:val>
                                        </p:tav>
                                        <p:tav tm="100000">
                                          <p:val>
                                            <p:strVal val="#ppt_x"/>
                                          </p:val>
                                        </p:tav>
                                      </p:tavLst>
                                    </p:anim>
                                    <p:anim calcmode="lin" valueType="num">
                                      <p:cBhvr>
                                        <p:cTn id="63" dur="664" tmFilter="0.0,0.0; 0.25,0.07; 0.50,0.2; 0.75,0.467; 1.0,1.0">
                                          <p:stCondLst>
                                            <p:cond delay="0"/>
                                          </p:stCondLst>
                                        </p:cTn>
                                        <p:tgtEl>
                                          <p:spTgt spid="16"/>
                                        </p:tgtEl>
                                        <p:attrNameLst>
                                          <p:attrName>ppt_y</p:attrName>
                                        </p:attrNameLst>
                                      </p:cBhvr>
                                      <p:tavLst>
                                        <p:tav tm="0" fmla="#ppt_y-sin(pi*$)/3">
                                          <p:val>
                                            <p:fltVal val="0.5"/>
                                          </p:val>
                                        </p:tav>
                                        <p:tav tm="100000">
                                          <p:val>
                                            <p:fltVal val="1"/>
                                          </p:val>
                                        </p:tav>
                                      </p:tavLst>
                                    </p:anim>
                                    <p:anim calcmode="lin" valueType="num">
                                      <p:cBhvr>
                                        <p:cTn id="64" dur="664" tmFilter="0, 0; 0.125,0.2665; 0.25,0.4; 0.375,0.465; 0.5,0.5;  0.625,0.535; 0.75,0.6; 0.875,0.7335; 1,1">
                                          <p:stCondLst>
                                            <p:cond delay="664"/>
                                          </p:stCondLst>
                                        </p:cTn>
                                        <p:tgtEl>
                                          <p:spTgt spid="16"/>
                                        </p:tgtEl>
                                        <p:attrNameLst>
                                          <p:attrName>ppt_y</p:attrName>
                                        </p:attrNameLst>
                                      </p:cBhvr>
                                      <p:tavLst>
                                        <p:tav tm="0" fmla="#ppt_y-sin(pi*$)/9">
                                          <p:val>
                                            <p:fltVal val="0"/>
                                          </p:val>
                                        </p:tav>
                                        <p:tav tm="100000">
                                          <p:val>
                                            <p:fltVal val="1"/>
                                          </p:val>
                                        </p:tav>
                                      </p:tavLst>
                                    </p:anim>
                                    <p:anim calcmode="lin" valueType="num">
                                      <p:cBhvr>
                                        <p:cTn id="65" dur="332" tmFilter="0, 0; 0.125,0.2665; 0.25,0.4; 0.375,0.465; 0.5,0.5;  0.625,0.535; 0.75,0.6; 0.875,0.7335; 1,1">
                                          <p:stCondLst>
                                            <p:cond delay="1324"/>
                                          </p:stCondLst>
                                        </p:cTn>
                                        <p:tgtEl>
                                          <p:spTgt spid="16"/>
                                        </p:tgtEl>
                                        <p:attrNameLst>
                                          <p:attrName>ppt_y</p:attrName>
                                        </p:attrNameLst>
                                      </p:cBhvr>
                                      <p:tavLst>
                                        <p:tav tm="0" fmla="#ppt_y-sin(pi*$)/27">
                                          <p:val>
                                            <p:fltVal val="0"/>
                                          </p:val>
                                        </p:tav>
                                        <p:tav tm="100000">
                                          <p:val>
                                            <p:fltVal val="1"/>
                                          </p:val>
                                        </p:tav>
                                      </p:tavLst>
                                    </p:anim>
                                    <p:anim calcmode="lin" valueType="num">
                                      <p:cBhvr>
                                        <p:cTn id="66" dur="164" tmFilter="0, 0; 0.125,0.2665; 0.25,0.4; 0.375,0.465; 0.5,0.5;  0.625,0.535; 0.75,0.6; 0.875,0.7335; 1,1">
                                          <p:stCondLst>
                                            <p:cond delay="1656"/>
                                          </p:stCondLst>
                                        </p:cTn>
                                        <p:tgtEl>
                                          <p:spTgt spid="16"/>
                                        </p:tgtEl>
                                        <p:attrNameLst>
                                          <p:attrName>ppt_y</p:attrName>
                                        </p:attrNameLst>
                                      </p:cBhvr>
                                      <p:tavLst>
                                        <p:tav tm="0" fmla="#ppt_y-sin(pi*$)/81">
                                          <p:val>
                                            <p:fltVal val="0"/>
                                          </p:val>
                                        </p:tav>
                                        <p:tav tm="100000">
                                          <p:val>
                                            <p:fltVal val="1"/>
                                          </p:val>
                                        </p:tav>
                                      </p:tavLst>
                                    </p:anim>
                                    <p:animScale>
                                      <p:cBhvr>
                                        <p:cTn id="67" dur="26">
                                          <p:stCondLst>
                                            <p:cond delay="650"/>
                                          </p:stCondLst>
                                        </p:cTn>
                                        <p:tgtEl>
                                          <p:spTgt spid="16"/>
                                        </p:tgtEl>
                                      </p:cBhvr>
                                      <p:to x="100000" y="60000"/>
                                    </p:animScale>
                                    <p:animScale>
                                      <p:cBhvr>
                                        <p:cTn id="68" dur="166" decel="50000">
                                          <p:stCondLst>
                                            <p:cond delay="676"/>
                                          </p:stCondLst>
                                        </p:cTn>
                                        <p:tgtEl>
                                          <p:spTgt spid="16"/>
                                        </p:tgtEl>
                                      </p:cBhvr>
                                      <p:to x="100000" y="100000"/>
                                    </p:animScale>
                                    <p:animScale>
                                      <p:cBhvr>
                                        <p:cTn id="69" dur="26">
                                          <p:stCondLst>
                                            <p:cond delay="1312"/>
                                          </p:stCondLst>
                                        </p:cTn>
                                        <p:tgtEl>
                                          <p:spTgt spid="16"/>
                                        </p:tgtEl>
                                      </p:cBhvr>
                                      <p:to x="100000" y="80000"/>
                                    </p:animScale>
                                    <p:animScale>
                                      <p:cBhvr>
                                        <p:cTn id="70" dur="166" decel="50000">
                                          <p:stCondLst>
                                            <p:cond delay="1338"/>
                                          </p:stCondLst>
                                        </p:cTn>
                                        <p:tgtEl>
                                          <p:spTgt spid="16"/>
                                        </p:tgtEl>
                                      </p:cBhvr>
                                      <p:to x="100000" y="100000"/>
                                    </p:animScale>
                                    <p:animScale>
                                      <p:cBhvr>
                                        <p:cTn id="71" dur="26">
                                          <p:stCondLst>
                                            <p:cond delay="1642"/>
                                          </p:stCondLst>
                                        </p:cTn>
                                        <p:tgtEl>
                                          <p:spTgt spid="16"/>
                                        </p:tgtEl>
                                      </p:cBhvr>
                                      <p:to x="100000" y="90000"/>
                                    </p:animScale>
                                    <p:animScale>
                                      <p:cBhvr>
                                        <p:cTn id="72" dur="166" decel="50000">
                                          <p:stCondLst>
                                            <p:cond delay="1668"/>
                                          </p:stCondLst>
                                        </p:cTn>
                                        <p:tgtEl>
                                          <p:spTgt spid="16"/>
                                        </p:tgtEl>
                                      </p:cBhvr>
                                      <p:to x="100000" y="100000"/>
                                    </p:animScale>
                                    <p:animScale>
                                      <p:cBhvr>
                                        <p:cTn id="73" dur="26">
                                          <p:stCondLst>
                                            <p:cond delay="1808"/>
                                          </p:stCondLst>
                                        </p:cTn>
                                        <p:tgtEl>
                                          <p:spTgt spid="16"/>
                                        </p:tgtEl>
                                      </p:cBhvr>
                                      <p:to x="100000" y="95000"/>
                                    </p:animScale>
                                    <p:animScale>
                                      <p:cBhvr>
                                        <p:cTn id="74" dur="166" decel="50000">
                                          <p:stCondLst>
                                            <p:cond delay="1834"/>
                                          </p:stCondLst>
                                        </p:cTn>
                                        <p:tgtEl>
                                          <p:spTgt spid="16"/>
                                        </p:tgtEl>
                                      </p:cBhvr>
                                      <p:to x="100000" y="100000"/>
                                    </p:animScale>
                                  </p:childTnLst>
                                </p:cTn>
                              </p:par>
                            </p:childTnLst>
                          </p:cTn>
                        </p:par>
                      </p:childTnLst>
                    </p:cTn>
                  </p:par>
                  <p:par>
                    <p:cTn id="75" fill="hold">
                      <p:stCondLst>
                        <p:cond delay="indefinite"/>
                      </p:stCondLst>
                      <p:childTnLst>
                        <p:par>
                          <p:cTn id="76" fill="hold">
                            <p:stCondLst>
                              <p:cond delay="0"/>
                            </p:stCondLst>
                            <p:childTnLst>
                              <p:par>
                                <p:cTn id="77" presetID="26" presetClass="entr" presetSubtype="0" fill="hold" grpId="0" nodeType="clickEffect">
                                  <p:stCondLst>
                                    <p:cond delay="0"/>
                                  </p:stCondLst>
                                  <p:childTnLst>
                                    <p:set>
                                      <p:cBhvr>
                                        <p:cTn id="78" dur="1" fill="hold">
                                          <p:stCondLst>
                                            <p:cond delay="0"/>
                                          </p:stCondLst>
                                        </p:cTn>
                                        <p:tgtEl>
                                          <p:spTgt spid="17"/>
                                        </p:tgtEl>
                                        <p:attrNameLst>
                                          <p:attrName>style.visibility</p:attrName>
                                        </p:attrNameLst>
                                      </p:cBhvr>
                                      <p:to>
                                        <p:strVal val="visible"/>
                                      </p:to>
                                    </p:set>
                                    <p:animEffect transition="in" filter="wipe(down)">
                                      <p:cBhvr>
                                        <p:cTn id="79" dur="580">
                                          <p:stCondLst>
                                            <p:cond delay="0"/>
                                          </p:stCondLst>
                                        </p:cTn>
                                        <p:tgtEl>
                                          <p:spTgt spid="17"/>
                                        </p:tgtEl>
                                      </p:cBhvr>
                                    </p:animEffect>
                                    <p:anim calcmode="lin" valueType="num">
                                      <p:cBhvr>
                                        <p:cTn id="80" dur="1822" tmFilter="0,0; 0.14,0.36; 0.43,0.73; 0.71,0.91; 1.0,1.0">
                                          <p:stCondLst>
                                            <p:cond delay="0"/>
                                          </p:stCondLst>
                                        </p:cTn>
                                        <p:tgtEl>
                                          <p:spTgt spid="17"/>
                                        </p:tgtEl>
                                        <p:attrNameLst>
                                          <p:attrName>ppt_x</p:attrName>
                                        </p:attrNameLst>
                                      </p:cBhvr>
                                      <p:tavLst>
                                        <p:tav tm="0">
                                          <p:val>
                                            <p:strVal val="#ppt_x-0.25"/>
                                          </p:val>
                                        </p:tav>
                                        <p:tav tm="100000">
                                          <p:val>
                                            <p:strVal val="#ppt_x"/>
                                          </p:val>
                                        </p:tav>
                                      </p:tavLst>
                                    </p:anim>
                                    <p:anim calcmode="lin" valueType="num">
                                      <p:cBhvr>
                                        <p:cTn id="81" dur="664" tmFilter="0.0,0.0; 0.25,0.07; 0.50,0.2; 0.75,0.467; 1.0,1.0">
                                          <p:stCondLst>
                                            <p:cond delay="0"/>
                                          </p:stCondLst>
                                        </p:cTn>
                                        <p:tgtEl>
                                          <p:spTgt spid="17"/>
                                        </p:tgtEl>
                                        <p:attrNameLst>
                                          <p:attrName>ppt_y</p:attrName>
                                        </p:attrNameLst>
                                      </p:cBhvr>
                                      <p:tavLst>
                                        <p:tav tm="0" fmla="#ppt_y-sin(pi*$)/3">
                                          <p:val>
                                            <p:fltVal val="0.5"/>
                                          </p:val>
                                        </p:tav>
                                        <p:tav tm="100000">
                                          <p:val>
                                            <p:fltVal val="1"/>
                                          </p:val>
                                        </p:tav>
                                      </p:tavLst>
                                    </p:anim>
                                    <p:anim calcmode="lin" valueType="num">
                                      <p:cBhvr>
                                        <p:cTn id="82" dur="664" tmFilter="0, 0; 0.125,0.2665; 0.25,0.4; 0.375,0.465; 0.5,0.5;  0.625,0.535; 0.75,0.6; 0.875,0.7335; 1,1">
                                          <p:stCondLst>
                                            <p:cond delay="664"/>
                                          </p:stCondLst>
                                        </p:cTn>
                                        <p:tgtEl>
                                          <p:spTgt spid="17"/>
                                        </p:tgtEl>
                                        <p:attrNameLst>
                                          <p:attrName>ppt_y</p:attrName>
                                        </p:attrNameLst>
                                      </p:cBhvr>
                                      <p:tavLst>
                                        <p:tav tm="0" fmla="#ppt_y-sin(pi*$)/9">
                                          <p:val>
                                            <p:fltVal val="0"/>
                                          </p:val>
                                        </p:tav>
                                        <p:tav tm="100000">
                                          <p:val>
                                            <p:fltVal val="1"/>
                                          </p:val>
                                        </p:tav>
                                      </p:tavLst>
                                    </p:anim>
                                    <p:anim calcmode="lin" valueType="num">
                                      <p:cBhvr>
                                        <p:cTn id="83" dur="332" tmFilter="0, 0; 0.125,0.2665; 0.25,0.4; 0.375,0.465; 0.5,0.5;  0.625,0.535; 0.75,0.6; 0.875,0.7335; 1,1">
                                          <p:stCondLst>
                                            <p:cond delay="1324"/>
                                          </p:stCondLst>
                                        </p:cTn>
                                        <p:tgtEl>
                                          <p:spTgt spid="17"/>
                                        </p:tgtEl>
                                        <p:attrNameLst>
                                          <p:attrName>ppt_y</p:attrName>
                                        </p:attrNameLst>
                                      </p:cBhvr>
                                      <p:tavLst>
                                        <p:tav tm="0" fmla="#ppt_y-sin(pi*$)/27">
                                          <p:val>
                                            <p:fltVal val="0"/>
                                          </p:val>
                                        </p:tav>
                                        <p:tav tm="100000">
                                          <p:val>
                                            <p:fltVal val="1"/>
                                          </p:val>
                                        </p:tav>
                                      </p:tavLst>
                                    </p:anim>
                                    <p:anim calcmode="lin" valueType="num">
                                      <p:cBhvr>
                                        <p:cTn id="84" dur="164" tmFilter="0, 0; 0.125,0.2665; 0.25,0.4; 0.375,0.465; 0.5,0.5;  0.625,0.535; 0.75,0.6; 0.875,0.7335; 1,1">
                                          <p:stCondLst>
                                            <p:cond delay="1656"/>
                                          </p:stCondLst>
                                        </p:cTn>
                                        <p:tgtEl>
                                          <p:spTgt spid="17"/>
                                        </p:tgtEl>
                                        <p:attrNameLst>
                                          <p:attrName>ppt_y</p:attrName>
                                        </p:attrNameLst>
                                      </p:cBhvr>
                                      <p:tavLst>
                                        <p:tav tm="0" fmla="#ppt_y-sin(pi*$)/81">
                                          <p:val>
                                            <p:fltVal val="0"/>
                                          </p:val>
                                        </p:tav>
                                        <p:tav tm="100000">
                                          <p:val>
                                            <p:fltVal val="1"/>
                                          </p:val>
                                        </p:tav>
                                      </p:tavLst>
                                    </p:anim>
                                    <p:animScale>
                                      <p:cBhvr>
                                        <p:cTn id="85" dur="26">
                                          <p:stCondLst>
                                            <p:cond delay="650"/>
                                          </p:stCondLst>
                                        </p:cTn>
                                        <p:tgtEl>
                                          <p:spTgt spid="17"/>
                                        </p:tgtEl>
                                      </p:cBhvr>
                                      <p:to x="100000" y="60000"/>
                                    </p:animScale>
                                    <p:animScale>
                                      <p:cBhvr>
                                        <p:cTn id="86" dur="166" decel="50000">
                                          <p:stCondLst>
                                            <p:cond delay="676"/>
                                          </p:stCondLst>
                                        </p:cTn>
                                        <p:tgtEl>
                                          <p:spTgt spid="17"/>
                                        </p:tgtEl>
                                      </p:cBhvr>
                                      <p:to x="100000" y="100000"/>
                                    </p:animScale>
                                    <p:animScale>
                                      <p:cBhvr>
                                        <p:cTn id="87" dur="26">
                                          <p:stCondLst>
                                            <p:cond delay="1312"/>
                                          </p:stCondLst>
                                        </p:cTn>
                                        <p:tgtEl>
                                          <p:spTgt spid="17"/>
                                        </p:tgtEl>
                                      </p:cBhvr>
                                      <p:to x="100000" y="80000"/>
                                    </p:animScale>
                                    <p:animScale>
                                      <p:cBhvr>
                                        <p:cTn id="88" dur="166" decel="50000">
                                          <p:stCondLst>
                                            <p:cond delay="1338"/>
                                          </p:stCondLst>
                                        </p:cTn>
                                        <p:tgtEl>
                                          <p:spTgt spid="17"/>
                                        </p:tgtEl>
                                      </p:cBhvr>
                                      <p:to x="100000" y="100000"/>
                                    </p:animScale>
                                    <p:animScale>
                                      <p:cBhvr>
                                        <p:cTn id="89" dur="26">
                                          <p:stCondLst>
                                            <p:cond delay="1642"/>
                                          </p:stCondLst>
                                        </p:cTn>
                                        <p:tgtEl>
                                          <p:spTgt spid="17"/>
                                        </p:tgtEl>
                                      </p:cBhvr>
                                      <p:to x="100000" y="90000"/>
                                    </p:animScale>
                                    <p:animScale>
                                      <p:cBhvr>
                                        <p:cTn id="90" dur="166" decel="50000">
                                          <p:stCondLst>
                                            <p:cond delay="1668"/>
                                          </p:stCondLst>
                                        </p:cTn>
                                        <p:tgtEl>
                                          <p:spTgt spid="17"/>
                                        </p:tgtEl>
                                      </p:cBhvr>
                                      <p:to x="100000" y="100000"/>
                                    </p:animScale>
                                    <p:animScale>
                                      <p:cBhvr>
                                        <p:cTn id="91" dur="26">
                                          <p:stCondLst>
                                            <p:cond delay="1808"/>
                                          </p:stCondLst>
                                        </p:cTn>
                                        <p:tgtEl>
                                          <p:spTgt spid="17"/>
                                        </p:tgtEl>
                                      </p:cBhvr>
                                      <p:to x="100000" y="95000"/>
                                    </p:animScale>
                                    <p:animScale>
                                      <p:cBhvr>
                                        <p:cTn id="92" dur="166" decel="50000">
                                          <p:stCondLst>
                                            <p:cond delay="1834"/>
                                          </p:stCondLst>
                                        </p:cTn>
                                        <p:tgtEl>
                                          <p:spTgt spid="17"/>
                                        </p:tgtEl>
                                      </p:cBhvr>
                                      <p:to x="100000" y="100000"/>
                                    </p:animScale>
                                  </p:childTnLst>
                                </p:cTn>
                              </p:par>
                            </p:childTnLst>
                          </p:cTn>
                        </p:par>
                      </p:childTnLst>
                    </p:cTn>
                  </p:par>
                  <p:par>
                    <p:cTn id="93" fill="hold">
                      <p:stCondLst>
                        <p:cond delay="indefinite"/>
                      </p:stCondLst>
                      <p:childTnLst>
                        <p:par>
                          <p:cTn id="94" fill="hold">
                            <p:stCondLst>
                              <p:cond delay="0"/>
                            </p:stCondLst>
                            <p:childTnLst>
                              <p:par>
                                <p:cTn id="95" presetID="26" presetClass="entr" presetSubtype="0" fill="hold" grpId="0" nodeType="clickEffect">
                                  <p:stCondLst>
                                    <p:cond delay="0"/>
                                  </p:stCondLst>
                                  <p:childTnLst>
                                    <p:set>
                                      <p:cBhvr>
                                        <p:cTn id="96" dur="1" fill="hold">
                                          <p:stCondLst>
                                            <p:cond delay="0"/>
                                          </p:stCondLst>
                                        </p:cTn>
                                        <p:tgtEl>
                                          <p:spTgt spid="18"/>
                                        </p:tgtEl>
                                        <p:attrNameLst>
                                          <p:attrName>style.visibility</p:attrName>
                                        </p:attrNameLst>
                                      </p:cBhvr>
                                      <p:to>
                                        <p:strVal val="visible"/>
                                      </p:to>
                                    </p:set>
                                    <p:animEffect transition="in" filter="wipe(down)">
                                      <p:cBhvr>
                                        <p:cTn id="97" dur="580">
                                          <p:stCondLst>
                                            <p:cond delay="0"/>
                                          </p:stCondLst>
                                        </p:cTn>
                                        <p:tgtEl>
                                          <p:spTgt spid="18"/>
                                        </p:tgtEl>
                                      </p:cBhvr>
                                    </p:animEffect>
                                    <p:anim calcmode="lin" valueType="num">
                                      <p:cBhvr>
                                        <p:cTn id="98" dur="1822" tmFilter="0,0; 0.14,0.36; 0.43,0.73; 0.71,0.91; 1.0,1.0">
                                          <p:stCondLst>
                                            <p:cond delay="0"/>
                                          </p:stCondLst>
                                        </p:cTn>
                                        <p:tgtEl>
                                          <p:spTgt spid="18"/>
                                        </p:tgtEl>
                                        <p:attrNameLst>
                                          <p:attrName>ppt_x</p:attrName>
                                        </p:attrNameLst>
                                      </p:cBhvr>
                                      <p:tavLst>
                                        <p:tav tm="0">
                                          <p:val>
                                            <p:strVal val="#ppt_x-0.25"/>
                                          </p:val>
                                        </p:tav>
                                        <p:tav tm="100000">
                                          <p:val>
                                            <p:strVal val="#ppt_x"/>
                                          </p:val>
                                        </p:tav>
                                      </p:tavLst>
                                    </p:anim>
                                    <p:anim calcmode="lin" valueType="num">
                                      <p:cBhvr>
                                        <p:cTn id="99" dur="664" tmFilter="0.0,0.0; 0.25,0.07; 0.50,0.2; 0.75,0.467; 1.0,1.0">
                                          <p:stCondLst>
                                            <p:cond delay="0"/>
                                          </p:stCondLst>
                                        </p:cTn>
                                        <p:tgtEl>
                                          <p:spTgt spid="18"/>
                                        </p:tgtEl>
                                        <p:attrNameLst>
                                          <p:attrName>ppt_y</p:attrName>
                                        </p:attrNameLst>
                                      </p:cBhvr>
                                      <p:tavLst>
                                        <p:tav tm="0" fmla="#ppt_y-sin(pi*$)/3">
                                          <p:val>
                                            <p:fltVal val="0.5"/>
                                          </p:val>
                                        </p:tav>
                                        <p:tav tm="100000">
                                          <p:val>
                                            <p:fltVal val="1"/>
                                          </p:val>
                                        </p:tav>
                                      </p:tavLst>
                                    </p:anim>
                                    <p:anim calcmode="lin" valueType="num">
                                      <p:cBhvr>
                                        <p:cTn id="100" dur="664" tmFilter="0, 0; 0.125,0.2665; 0.25,0.4; 0.375,0.465; 0.5,0.5;  0.625,0.535; 0.75,0.6; 0.875,0.7335; 1,1">
                                          <p:stCondLst>
                                            <p:cond delay="664"/>
                                          </p:stCondLst>
                                        </p:cTn>
                                        <p:tgtEl>
                                          <p:spTgt spid="18"/>
                                        </p:tgtEl>
                                        <p:attrNameLst>
                                          <p:attrName>ppt_y</p:attrName>
                                        </p:attrNameLst>
                                      </p:cBhvr>
                                      <p:tavLst>
                                        <p:tav tm="0" fmla="#ppt_y-sin(pi*$)/9">
                                          <p:val>
                                            <p:fltVal val="0"/>
                                          </p:val>
                                        </p:tav>
                                        <p:tav tm="100000">
                                          <p:val>
                                            <p:fltVal val="1"/>
                                          </p:val>
                                        </p:tav>
                                      </p:tavLst>
                                    </p:anim>
                                    <p:anim calcmode="lin" valueType="num">
                                      <p:cBhvr>
                                        <p:cTn id="101" dur="332" tmFilter="0, 0; 0.125,0.2665; 0.25,0.4; 0.375,0.465; 0.5,0.5;  0.625,0.535; 0.75,0.6; 0.875,0.7335; 1,1">
                                          <p:stCondLst>
                                            <p:cond delay="1324"/>
                                          </p:stCondLst>
                                        </p:cTn>
                                        <p:tgtEl>
                                          <p:spTgt spid="18"/>
                                        </p:tgtEl>
                                        <p:attrNameLst>
                                          <p:attrName>ppt_y</p:attrName>
                                        </p:attrNameLst>
                                      </p:cBhvr>
                                      <p:tavLst>
                                        <p:tav tm="0" fmla="#ppt_y-sin(pi*$)/27">
                                          <p:val>
                                            <p:fltVal val="0"/>
                                          </p:val>
                                        </p:tav>
                                        <p:tav tm="100000">
                                          <p:val>
                                            <p:fltVal val="1"/>
                                          </p:val>
                                        </p:tav>
                                      </p:tavLst>
                                    </p:anim>
                                    <p:anim calcmode="lin" valueType="num">
                                      <p:cBhvr>
                                        <p:cTn id="102" dur="164" tmFilter="0, 0; 0.125,0.2665; 0.25,0.4; 0.375,0.465; 0.5,0.5;  0.625,0.535; 0.75,0.6; 0.875,0.7335; 1,1">
                                          <p:stCondLst>
                                            <p:cond delay="1656"/>
                                          </p:stCondLst>
                                        </p:cTn>
                                        <p:tgtEl>
                                          <p:spTgt spid="18"/>
                                        </p:tgtEl>
                                        <p:attrNameLst>
                                          <p:attrName>ppt_y</p:attrName>
                                        </p:attrNameLst>
                                      </p:cBhvr>
                                      <p:tavLst>
                                        <p:tav tm="0" fmla="#ppt_y-sin(pi*$)/81">
                                          <p:val>
                                            <p:fltVal val="0"/>
                                          </p:val>
                                        </p:tav>
                                        <p:tav tm="100000">
                                          <p:val>
                                            <p:fltVal val="1"/>
                                          </p:val>
                                        </p:tav>
                                      </p:tavLst>
                                    </p:anim>
                                    <p:animScale>
                                      <p:cBhvr>
                                        <p:cTn id="103" dur="26">
                                          <p:stCondLst>
                                            <p:cond delay="650"/>
                                          </p:stCondLst>
                                        </p:cTn>
                                        <p:tgtEl>
                                          <p:spTgt spid="18"/>
                                        </p:tgtEl>
                                      </p:cBhvr>
                                      <p:to x="100000" y="60000"/>
                                    </p:animScale>
                                    <p:animScale>
                                      <p:cBhvr>
                                        <p:cTn id="104" dur="166" decel="50000">
                                          <p:stCondLst>
                                            <p:cond delay="676"/>
                                          </p:stCondLst>
                                        </p:cTn>
                                        <p:tgtEl>
                                          <p:spTgt spid="18"/>
                                        </p:tgtEl>
                                      </p:cBhvr>
                                      <p:to x="100000" y="100000"/>
                                    </p:animScale>
                                    <p:animScale>
                                      <p:cBhvr>
                                        <p:cTn id="105" dur="26">
                                          <p:stCondLst>
                                            <p:cond delay="1312"/>
                                          </p:stCondLst>
                                        </p:cTn>
                                        <p:tgtEl>
                                          <p:spTgt spid="18"/>
                                        </p:tgtEl>
                                      </p:cBhvr>
                                      <p:to x="100000" y="80000"/>
                                    </p:animScale>
                                    <p:animScale>
                                      <p:cBhvr>
                                        <p:cTn id="106" dur="166" decel="50000">
                                          <p:stCondLst>
                                            <p:cond delay="1338"/>
                                          </p:stCondLst>
                                        </p:cTn>
                                        <p:tgtEl>
                                          <p:spTgt spid="18"/>
                                        </p:tgtEl>
                                      </p:cBhvr>
                                      <p:to x="100000" y="100000"/>
                                    </p:animScale>
                                    <p:animScale>
                                      <p:cBhvr>
                                        <p:cTn id="107" dur="26">
                                          <p:stCondLst>
                                            <p:cond delay="1642"/>
                                          </p:stCondLst>
                                        </p:cTn>
                                        <p:tgtEl>
                                          <p:spTgt spid="18"/>
                                        </p:tgtEl>
                                      </p:cBhvr>
                                      <p:to x="100000" y="90000"/>
                                    </p:animScale>
                                    <p:animScale>
                                      <p:cBhvr>
                                        <p:cTn id="108" dur="166" decel="50000">
                                          <p:stCondLst>
                                            <p:cond delay="1668"/>
                                          </p:stCondLst>
                                        </p:cTn>
                                        <p:tgtEl>
                                          <p:spTgt spid="18"/>
                                        </p:tgtEl>
                                      </p:cBhvr>
                                      <p:to x="100000" y="100000"/>
                                    </p:animScale>
                                    <p:animScale>
                                      <p:cBhvr>
                                        <p:cTn id="109" dur="26">
                                          <p:stCondLst>
                                            <p:cond delay="1808"/>
                                          </p:stCondLst>
                                        </p:cTn>
                                        <p:tgtEl>
                                          <p:spTgt spid="18"/>
                                        </p:tgtEl>
                                      </p:cBhvr>
                                      <p:to x="100000" y="95000"/>
                                    </p:animScale>
                                    <p:animScale>
                                      <p:cBhvr>
                                        <p:cTn id="110" dur="166" decel="50000">
                                          <p:stCondLst>
                                            <p:cond delay="1834"/>
                                          </p:stCondLst>
                                        </p:cTn>
                                        <p:tgtEl>
                                          <p:spTgt spid="18"/>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4" grpId="0"/>
      <p:bldP spid="15" grpId="0"/>
      <p:bldP spid="16" grpId="0"/>
      <p:bldP spid="17" grpId="0"/>
      <p:bldP spid="18"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Picture 25"/>
          <p:cNvPicPr>
            <a:picLocks noChangeAspect="1"/>
          </p:cNvPicPr>
          <p:nvPr/>
        </p:nvPicPr>
        <p:blipFill rotWithShape="1">
          <a:blip r:embed="rId7"/>
          <a:srcRect l="18652"/>
          <a:stretch/>
        </p:blipFill>
        <p:spPr>
          <a:xfrm>
            <a:off x="-766916" y="-366386"/>
            <a:ext cx="12958916" cy="7224386"/>
          </a:xfrm>
          <a:prstGeom prst="rect">
            <a:avLst/>
          </a:prstGeom>
        </p:spPr>
      </p:pic>
      <p:pic>
        <p:nvPicPr>
          <p:cNvPr id="27" name="kingofsea">
            <a:extLst>
              <a:ext uri="{FF2B5EF4-FFF2-40B4-BE49-F238E27FC236}">
                <a16:creationId xmlns:a16="http://schemas.microsoft.com/office/drawing/2014/main" xmlns="" id="{B1A79657-8EC1-43A5-8BBC-A6768ED2B7B2}"/>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541567" y="67919"/>
            <a:ext cx="2438630" cy="2705596"/>
          </a:xfrm>
          <a:prstGeom prst="rect">
            <a:avLst/>
          </a:prstGeom>
        </p:spPr>
      </p:pic>
      <p:grpSp>
        <p:nvGrpSpPr>
          <p:cNvPr id="28" name="B">
            <a:extLst>
              <a:ext uri="{FF2B5EF4-FFF2-40B4-BE49-F238E27FC236}">
                <a16:creationId xmlns:a16="http://schemas.microsoft.com/office/drawing/2014/main" xmlns="" id="{F9202B67-ECCF-432C-B475-F51ED6AFDBB5}"/>
              </a:ext>
            </a:extLst>
          </p:cNvPr>
          <p:cNvGrpSpPr/>
          <p:nvPr/>
        </p:nvGrpSpPr>
        <p:grpSpPr>
          <a:xfrm>
            <a:off x="6816437" y="5067127"/>
            <a:ext cx="4788015" cy="1000863"/>
            <a:chOff x="6752507" y="4712225"/>
            <a:chExt cx="5049860" cy="1055598"/>
          </a:xfrm>
          <a:solidFill>
            <a:srgbClr val="7030A0"/>
          </a:solidFill>
        </p:grpSpPr>
        <p:sp>
          <p:nvSpPr>
            <p:cNvPr id="29" name="22">
              <a:extLst>
                <a:ext uri="{FF2B5EF4-FFF2-40B4-BE49-F238E27FC236}">
                  <a16:creationId xmlns:a16="http://schemas.microsoft.com/office/drawing/2014/main" xmlns="" id="{C674B945-81ED-4507-B6D5-218F58BD1360}"/>
                </a:ext>
              </a:extLst>
            </p:cNvPr>
            <p:cNvSpPr>
              <a:spLocks noChangeArrowheads="1"/>
            </p:cNvSpPr>
            <p:nvPr/>
          </p:nvSpPr>
          <p:spPr bwMode="auto">
            <a:xfrm>
              <a:off x="7005439" y="4714770"/>
              <a:ext cx="4796928" cy="1053053"/>
            </a:xfrm>
            <a:prstGeom prst="roundRect">
              <a:avLst/>
            </a:prstGeom>
            <a:grpFill/>
            <a:ln>
              <a:solidFill>
                <a:schemeClr val="bg1"/>
              </a:solidFill>
            </a:ln>
          </p:spPr>
          <p:txBody>
            <a:bodyPr anchor="ctr"/>
            <a:lstStyle/>
            <a:p>
              <a:pPr algn="ctr"/>
              <a:r>
                <a:rPr lang="en-US" sz="2800" b="1" dirty="0">
                  <a:solidFill>
                    <a:schemeClr val="bg1"/>
                  </a:solidFill>
                  <a:latin typeface="Century Gothic" panose="020B0502020202020204" pitchFamily="34" charset="0"/>
                </a:rPr>
                <a:t>What does he do </a:t>
              </a:r>
            </a:p>
            <a:p>
              <a:pPr algn="ctr"/>
              <a:r>
                <a:rPr lang="en-US" sz="2800" b="1" dirty="0">
                  <a:solidFill>
                    <a:schemeClr val="bg1"/>
                  </a:solidFill>
                  <a:latin typeface="Century Gothic" panose="020B0502020202020204" pitchFamily="34" charset="0"/>
                </a:rPr>
                <a:t>in his</a:t>
              </a:r>
              <a:endParaRPr lang="zh-CN" altLang="zh-CN" sz="2800" b="1" dirty="0">
                <a:solidFill>
                  <a:schemeClr val="bg1"/>
                </a:solidFill>
                <a:ea typeface="印品黑体" panose="00000500000000000000" pitchFamily="2" charset="-122"/>
                <a:sym typeface="Arial" panose="020B0604020202020204" pitchFamily="34" charset="0"/>
              </a:endParaRPr>
            </a:p>
          </p:txBody>
        </p:sp>
        <p:sp>
          <p:nvSpPr>
            <p:cNvPr id="30" name="2">
              <a:extLst>
                <a:ext uri="{FF2B5EF4-FFF2-40B4-BE49-F238E27FC236}">
                  <a16:creationId xmlns:a16="http://schemas.microsoft.com/office/drawing/2014/main" xmlns="" id="{D8B0D089-4EDA-4CC0-909F-31D6436E7C42}"/>
                </a:ext>
              </a:extLst>
            </p:cNvPr>
            <p:cNvSpPr>
              <a:spLocks noChangeArrowheads="1"/>
            </p:cNvSpPr>
            <p:nvPr/>
          </p:nvSpPr>
          <p:spPr bwMode="auto">
            <a:xfrm>
              <a:off x="6752507" y="4712225"/>
              <a:ext cx="825087" cy="1053053"/>
            </a:xfrm>
            <a:prstGeom prst="homePlate">
              <a:avLst>
                <a:gd name="adj" fmla="val 46735"/>
              </a:avLst>
            </a:prstGeom>
            <a:grpFill/>
            <a:ln>
              <a:solidFill>
                <a:schemeClr val="bg1"/>
              </a:solidFill>
            </a:ln>
          </p:spPr>
          <p:txBody>
            <a:bodyPr anchor="ctr"/>
            <a:lstStyle/>
            <a:p>
              <a:pPr algn="ctr"/>
              <a:r>
                <a:rPr lang="en-US" altLang="zh-CN" sz="3318" b="1" dirty="0">
                  <a:solidFill>
                    <a:schemeClr val="bg1"/>
                  </a:solidFill>
                  <a:ea typeface="印品黑体" panose="00000500000000000000" pitchFamily="2" charset="-122"/>
                  <a:sym typeface="Arial" panose="020B0604020202020204" pitchFamily="34" charset="0"/>
                </a:rPr>
                <a:t>D</a:t>
              </a:r>
              <a:endParaRPr lang="zh-CN" altLang="zh-CN" sz="3318" b="1" dirty="0">
                <a:solidFill>
                  <a:schemeClr val="bg1"/>
                </a:solidFill>
                <a:ea typeface="印品黑体" panose="00000500000000000000" pitchFamily="2" charset="-122"/>
                <a:sym typeface="Arial" panose="020B0604020202020204" pitchFamily="34" charset="0"/>
              </a:endParaRPr>
            </a:p>
          </p:txBody>
        </p:sp>
      </p:grpSp>
      <p:grpSp>
        <p:nvGrpSpPr>
          <p:cNvPr id="31" name="C">
            <a:extLst>
              <a:ext uri="{FF2B5EF4-FFF2-40B4-BE49-F238E27FC236}">
                <a16:creationId xmlns:a16="http://schemas.microsoft.com/office/drawing/2014/main" xmlns="" id="{12E43A79-D971-4923-8F3E-49B613A4FA11}"/>
              </a:ext>
            </a:extLst>
          </p:cNvPr>
          <p:cNvGrpSpPr/>
          <p:nvPr/>
        </p:nvGrpSpPr>
        <p:grpSpPr>
          <a:xfrm>
            <a:off x="6816437" y="3903104"/>
            <a:ext cx="4788015" cy="998450"/>
            <a:chOff x="6752507" y="5944150"/>
            <a:chExt cx="5049860" cy="1053053"/>
          </a:xfrm>
          <a:solidFill>
            <a:srgbClr val="00B050"/>
          </a:solidFill>
        </p:grpSpPr>
        <p:sp>
          <p:nvSpPr>
            <p:cNvPr id="32" name="33">
              <a:extLst>
                <a:ext uri="{FF2B5EF4-FFF2-40B4-BE49-F238E27FC236}">
                  <a16:creationId xmlns:a16="http://schemas.microsoft.com/office/drawing/2014/main" xmlns="" id="{83116745-14C3-43A7-9D53-A631A6BB5890}"/>
                </a:ext>
              </a:extLst>
            </p:cNvPr>
            <p:cNvSpPr>
              <a:spLocks noChangeArrowheads="1"/>
            </p:cNvSpPr>
            <p:nvPr/>
          </p:nvSpPr>
          <p:spPr bwMode="auto">
            <a:xfrm>
              <a:off x="7005439" y="5944150"/>
              <a:ext cx="4796928" cy="1053053"/>
            </a:xfrm>
            <a:prstGeom prst="roundRect">
              <a:avLst/>
            </a:prstGeom>
            <a:grpFill/>
            <a:ln>
              <a:solidFill>
                <a:schemeClr val="bg1"/>
              </a:solidFill>
            </a:ln>
          </p:spPr>
          <p:txBody>
            <a:bodyPr anchor="ctr"/>
            <a:lstStyle/>
            <a:p>
              <a:pPr algn="ctr"/>
              <a:r>
                <a:rPr lang="en-US" sz="2800" b="1" dirty="0">
                  <a:solidFill>
                    <a:schemeClr val="bg1"/>
                  </a:solidFill>
                  <a:latin typeface="Century Gothic" panose="020B0502020202020204" pitchFamily="34" charset="0"/>
                </a:rPr>
                <a:t>What do he do </a:t>
              </a:r>
            </a:p>
            <a:p>
              <a:pPr algn="ctr"/>
              <a:r>
                <a:rPr lang="en-US" sz="2800" b="1" dirty="0">
                  <a:solidFill>
                    <a:schemeClr val="bg1"/>
                  </a:solidFill>
                  <a:latin typeface="Century Gothic" panose="020B0502020202020204" pitchFamily="34" charset="0"/>
                </a:rPr>
                <a:t>in his</a:t>
              </a:r>
              <a:endParaRPr lang="zh-CN" altLang="zh-CN" sz="2800" b="1" dirty="0">
                <a:solidFill>
                  <a:schemeClr val="bg1"/>
                </a:solidFill>
                <a:ea typeface="印品黑体" panose="00000500000000000000" pitchFamily="2" charset="-122"/>
                <a:sym typeface="Arial" panose="020B0604020202020204" pitchFamily="34" charset="0"/>
              </a:endParaRPr>
            </a:p>
          </p:txBody>
        </p:sp>
        <p:sp>
          <p:nvSpPr>
            <p:cNvPr id="33" name="3">
              <a:extLst>
                <a:ext uri="{FF2B5EF4-FFF2-40B4-BE49-F238E27FC236}">
                  <a16:creationId xmlns:a16="http://schemas.microsoft.com/office/drawing/2014/main" xmlns="" id="{9F5E5413-6063-49E3-9313-13BE5399F6A9}"/>
                </a:ext>
              </a:extLst>
            </p:cNvPr>
            <p:cNvSpPr>
              <a:spLocks noChangeArrowheads="1"/>
            </p:cNvSpPr>
            <p:nvPr/>
          </p:nvSpPr>
          <p:spPr bwMode="auto">
            <a:xfrm>
              <a:off x="6752507" y="5944150"/>
              <a:ext cx="825087" cy="1053053"/>
            </a:xfrm>
            <a:prstGeom prst="homePlate">
              <a:avLst>
                <a:gd name="adj" fmla="val 46735"/>
              </a:avLst>
            </a:prstGeom>
            <a:grpFill/>
            <a:ln>
              <a:solidFill>
                <a:schemeClr val="bg1"/>
              </a:solidFill>
            </a:ln>
          </p:spPr>
          <p:txBody>
            <a:bodyPr anchor="ctr"/>
            <a:lstStyle/>
            <a:p>
              <a:pPr algn="ctr"/>
              <a:r>
                <a:rPr lang="en-US" altLang="zh-CN" sz="3318" b="1">
                  <a:solidFill>
                    <a:srgbClr val="FFFFFF"/>
                  </a:solidFill>
                  <a:ea typeface="印品黑体" panose="00000500000000000000" pitchFamily="2" charset="-122"/>
                  <a:sym typeface="Arial" panose="020B0604020202020204" pitchFamily="34" charset="0"/>
                </a:rPr>
                <a:t>C</a:t>
              </a:r>
              <a:endParaRPr lang="zh-CN" altLang="zh-CN" sz="3318" b="1" dirty="0">
                <a:solidFill>
                  <a:srgbClr val="FFFFFF"/>
                </a:solidFill>
                <a:ea typeface="印品黑体" panose="00000500000000000000" pitchFamily="2" charset="-122"/>
                <a:sym typeface="Arial" panose="020B0604020202020204" pitchFamily="34" charset="0"/>
              </a:endParaRPr>
            </a:p>
          </p:txBody>
        </p:sp>
      </p:grpSp>
      <p:grpSp>
        <p:nvGrpSpPr>
          <p:cNvPr id="34" name="D">
            <a:extLst>
              <a:ext uri="{FF2B5EF4-FFF2-40B4-BE49-F238E27FC236}">
                <a16:creationId xmlns:a16="http://schemas.microsoft.com/office/drawing/2014/main" xmlns="" id="{529A75E3-9CA2-4FD0-9753-FE443E453104}"/>
              </a:ext>
            </a:extLst>
          </p:cNvPr>
          <p:cNvGrpSpPr/>
          <p:nvPr/>
        </p:nvGrpSpPr>
        <p:grpSpPr>
          <a:xfrm>
            <a:off x="6816437" y="2735413"/>
            <a:ext cx="4788015" cy="998450"/>
            <a:chOff x="6752507" y="5944150"/>
            <a:chExt cx="5049860" cy="1053053"/>
          </a:xfrm>
          <a:solidFill>
            <a:srgbClr val="FF0000"/>
          </a:solidFill>
        </p:grpSpPr>
        <p:sp>
          <p:nvSpPr>
            <p:cNvPr id="35" name="44">
              <a:extLst>
                <a:ext uri="{FF2B5EF4-FFF2-40B4-BE49-F238E27FC236}">
                  <a16:creationId xmlns:a16="http://schemas.microsoft.com/office/drawing/2014/main" xmlns="" id="{261673C6-079C-44C6-891F-EC2D6D48A99D}"/>
                </a:ext>
              </a:extLst>
            </p:cNvPr>
            <p:cNvSpPr>
              <a:spLocks noChangeArrowheads="1"/>
            </p:cNvSpPr>
            <p:nvPr/>
          </p:nvSpPr>
          <p:spPr bwMode="auto">
            <a:xfrm>
              <a:off x="7005439" y="5944150"/>
              <a:ext cx="4796928" cy="1053053"/>
            </a:xfrm>
            <a:prstGeom prst="roundRect">
              <a:avLst/>
            </a:prstGeom>
            <a:grpFill/>
            <a:ln>
              <a:solidFill>
                <a:schemeClr val="bg1"/>
              </a:solidFill>
            </a:ln>
          </p:spPr>
          <p:txBody>
            <a:bodyPr anchor="ctr"/>
            <a:lstStyle/>
            <a:p>
              <a:pPr algn="ctr"/>
              <a:r>
                <a:rPr lang="en-US" sz="2800" b="1" dirty="0">
                  <a:solidFill>
                    <a:schemeClr val="bg1"/>
                  </a:solidFill>
                  <a:latin typeface="Century Gothic" panose="020B0502020202020204" pitchFamily="34" charset="0"/>
                </a:rPr>
                <a:t>What do you do </a:t>
              </a:r>
            </a:p>
            <a:p>
              <a:pPr algn="ctr"/>
              <a:r>
                <a:rPr lang="en-US" sz="2800" b="1" dirty="0">
                  <a:solidFill>
                    <a:schemeClr val="bg1"/>
                  </a:solidFill>
                  <a:latin typeface="Century Gothic" panose="020B0502020202020204" pitchFamily="34" charset="0"/>
                </a:rPr>
                <a:t>in his</a:t>
              </a:r>
              <a:endParaRPr lang="zh-CN" altLang="zh-CN" sz="2800" b="1" dirty="0">
                <a:solidFill>
                  <a:schemeClr val="bg1"/>
                </a:solidFill>
                <a:ea typeface="印品黑体" panose="00000500000000000000" pitchFamily="2" charset="-122"/>
                <a:sym typeface="Arial" panose="020B0604020202020204" pitchFamily="34" charset="0"/>
              </a:endParaRPr>
            </a:p>
          </p:txBody>
        </p:sp>
        <p:sp>
          <p:nvSpPr>
            <p:cNvPr id="36" name="4">
              <a:extLst>
                <a:ext uri="{FF2B5EF4-FFF2-40B4-BE49-F238E27FC236}">
                  <a16:creationId xmlns:a16="http://schemas.microsoft.com/office/drawing/2014/main" xmlns="" id="{9E093A9D-623C-4F76-8BAE-85D0638C05C1}"/>
                </a:ext>
              </a:extLst>
            </p:cNvPr>
            <p:cNvSpPr>
              <a:spLocks noChangeArrowheads="1"/>
            </p:cNvSpPr>
            <p:nvPr/>
          </p:nvSpPr>
          <p:spPr bwMode="auto">
            <a:xfrm>
              <a:off x="6752507" y="5944150"/>
              <a:ext cx="825087" cy="1053053"/>
            </a:xfrm>
            <a:prstGeom prst="homePlate">
              <a:avLst>
                <a:gd name="adj" fmla="val 46735"/>
              </a:avLst>
            </a:prstGeom>
            <a:grpFill/>
            <a:ln>
              <a:solidFill>
                <a:schemeClr val="bg1"/>
              </a:solidFill>
            </a:ln>
          </p:spPr>
          <p:txBody>
            <a:bodyPr anchor="ctr"/>
            <a:lstStyle/>
            <a:p>
              <a:pPr algn="ctr"/>
              <a:r>
                <a:rPr lang="en-US" altLang="zh-CN" sz="3318" b="1" dirty="0">
                  <a:solidFill>
                    <a:srgbClr val="FFFFFF"/>
                  </a:solidFill>
                  <a:ea typeface="印品黑体" panose="00000500000000000000" pitchFamily="2" charset="-122"/>
                  <a:sym typeface="Arial" panose="020B0604020202020204" pitchFamily="34" charset="0"/>
                </a:rPr>
                <a:t>B</a:t>
              </a:r>
              <a:endParaRPr lang="zh-CN" altLang="zh-CN" sz="3318" b="1" dirty="0">
                <a:solidFill>
                  <a:srgbClr val="FFFFFF"/>
                </a:solidFill>
                <a:ea typeface="印品黑体" panose="00000500000000000000" pitchFamily="2" charset="-122"/>
                <a:sym typeface="Arial" panose="020B0604020202020204" pitchFamily="34" charset="0"/>
              </a:endParaRPr>
            </a:p>
          </p:txBody>
        </p:sp>
      </p:grpSp>
      <p:pic>
        <p:nvPicPr>
          <p:cNvPr id="37" name="tryagain2">
            <a:extLst>
              <a:ext uri="{FF2B5EF4-FFF2-40B4-BE49-F238E27FC236}">
                <a16:creationId xmlns:a16="http://schemas.microsoft.com/office/drawing/2014/main" xmlns="" id="{237D1E49-A132-4011-96F2-2B6DB3F5074A}"/>
              </a:ext>
            </a:extLst>
          </p:cNvPr>
          <p:cNvPicPr>
            <a:picLocks noChangeAspect="1"/>
          </p:cNvPicPr>
          <p:nvPr/>
        </p:nvPicPr>
        <p:blipFill rotWithShape="1">
          <a:blip r:embed="rId9">
            <a:extLst>
              <a:ext uri="{28A0092B-C50C-407E-A947-70E740481C1C}">
                <a14:useLocalDpi xmlns:a14="http://schemas.microsoft.com/office/drawing/2010/main" val="0"/>
              </a:ext>
            </a:extLst>
          </a:blip>
          <a:srcRect t="45577" b="6785"/>
          <a:stretch/>
        </p:blipFill>
        <p:spPr>
          <a:xfrm>
            <a:off x="6137841" y="3949284"/>
            <a:ext cx="1829915" cy="1239976"/>
          </a:xfrm>
          <a:prstGeom prst="rect">
            <a:avLst/>
          </a:prstGeom>
        </p:spPr>
      </p:pic>
      <p:pic>
        <p:nvPicPr>
          <p:cNvPr id="38" name="tryagain3">
            <a:extLst>
              <a:ext uri="{FF2B5EF4-FFF2-40B4-BE49-F238E27FC236}">
                <a16:creationId xmlns:a16="http://schemas.microsoft.com/office/drawing/2014/main" xmlns="" id="{4940E826-008B-411A-916A-533F63220CB0}"/>
              </a:ext>
            </a:extLst>
          </p:cNvPr>
          <p:cNvPicPr>
            <a:picLocks noChangeAspect="1"/>
          </p:cNvPicPr>
          <p:nvPr/>
        </p:nvPicPr>
        <p:blipFill rotWithShape="1">
          <a:blip r:embed="rId9">
            <a:extLst>
              <a:ext uri="{28A0092B-C50C-407E-A947-70E740481C1C}">
                <a14:useLocalDpi xmlns:a14="http://schemas.microsoft.com/office/drawing/2010/main" val="0"/>
              </a:ext>
            </a:extLst>
          </a:blip>
          <a:srcRect t="45577" b="6785"/>
          <a:stretch/>
        </p:blipFill>
        <p:spPr>
          <a:xfrm>
            <a:off x="6137841" y="2735413"/>
            <a:ext cx="1829915" cy="1239976"/>
          </a:xfrm>
          <a:prstGeom prst="rect">
            <a:avLst/>
          </a:prstGeom>
        </p:spPr>
      </p:pic>
      <p:grpSp>
        <p:nvGrpSpPr>
          <p:cNvPr id="39" name="A">
            <a:extLst>
              <a:ext uri="{FF2B5EF4-FFF2-40B4-BE49-F238E27FC236}">
                <a16:creationId xmlns:a16="http://schemas.microsoft.com/office/drawing/2014/main" xmlns="" id="{ACB017BA-37CD-4C59-9EBA-8DF464832DAE}"/>
              </a:ext>
            </a:extLst>
          </p:cNvPr>
          <p:cNvGrpSpPr/>
          <p:nvPr/>
        </p:nvGrpSpPr>
        <p:grpSpPr>
          <a:xfrm>
            <a:off x="6816437" y="1595019"/>
            <a:ext cx="4788015" cy="998450"/>
            <a:chOff x="6752507" y="3481573"/>
            <a:chExt cx="5049860" cy="1053053"/>
          </a:xfrm>
          <a:solidFill>
            <a:srgbClr val="FFC000"/>
          </a:solidFill>
        </p:grpSpPr>
        <p:sp>
          <p:nvSpPr>
            <p:cNvPr id="40" name="11">
              <a:extLst>
                <a:ext uri="{FF2B5EF4-FFF2-40B4-BE49-F238E27FC236}">
                  <a16:creationId xmlns:a16="http://schemas.microsoft.com/office/drawing/2014/main" xmlns="" id="{2096326E-85C9-42D3-8C79-496F269AB8F0}"/>
                </a:ext>
              </a:extLst>
            </p:cNvPr>
            <p:cNvSpPr>
              <a:spLocks noChangeArrowheads="1"/>
            </p:cNvSpPr>
            <p:nvPr/>
          </p:nvSpPr>
          <p:spPr bwMode="auto">
            <a:xfrm>
              <a:off x="7005439" y="3481573"/>
              <a:ext cx="4796928" cy="1053053"/>
            </a:xfrm>
            <a:prstGeom prst="roundRect">
              <a:avLst/>
            </a:prstGeom>
            <a:grpFill/>
            <a:ln>
              <a:solidFill>
                <a:schemeClr val="bg1"/>
              </a:solidFill>
            </a:ln>
          </p:spPr>
          <p:txBody>
            <a:bodyPr anchor="ctr"/>
            <a:lstStyle/>
            <a:p>
              <a:pPr algn="ctr"/>
              <a:r>
                <a:rPr lang="en-US" sz="2800" b="1" dirty="0">
                  <a:solidFill>
                    <a:schemeClr val="bg1"/>
                  </a:solidFill>
                  <a:latin typeface="Century Gothic" panose="020B0502020202020204" pitchFamily="34" charset="0"/>
                </a:rPr>
                <a:t>What do you do </a:t>
              </a:r>
            </a:p>
            <a:p>
              <a:pPr algn="ctr"/>
              <a:r>
                <a:rPr lang="en-US" sz="2800" b="1" dirty="0">
                  <a:solidFill>
                    <a:schemeClr val="bg1"/>
                  </a:solidFill>
                  <a:latin typeface="Century Gothic" panose="020B0502020202020204" pitchFamily="34" charset="0"/>
                </a:rPr>
                <a:t>in your</a:t>
              </a:r>
              <a:endParaRPr lang="zh-CN" altLang="zh-CN" sz="2800" b="1" dirty="0">
                <a:solidFill>
                  <a:schemeClr val="bg1"/>
                </a:solidFill>
                <a:ea typeface="印品黑体" panose="00000500000000000000" pitchFamily="2" charset="-122"/>
                <a:sym typeface="Arial" panose="020B0604020202020204" pitchFamily="34" charset="0"/>
              </a:endParaRPr>
            </a:p>
          </p:txBody>
        </p:sp>
        <p:sp>
          <p:nvSpPr>
            <p:cNvPr id="41" name="1">
              <a:extLst>
                <a:ext uri="{FF2B5EF4-FFF2-40B4-BE49-F238E27FC236}">
                  <a16:creationId xmlns:a16="http://schemas.microsoft.com/office/drawing/2014/main" xmlns="" id="{412BD5AC-36CD-4601-9415-0740351A7E0F}"/>
                </a:ext>
              </a:extLst>
            </p:cNvPr>
            <p:cNvSpPr>
              <a:spLocks noChangeArrowheads="1"/>
            </p:cNvSpPr>
            <p:nvPr/>
          </p:nvSpPr>
          <p:spPr bwMode="auto">
            <a:xfrm>
              <a:off x="6752507" y="3481573"/>
              <a:ext cx="825087" cy="1053053"/>
            </a:xfrm>
            <a:prstGeom prst="homePlate">
              <a:avLst>
                <a:gd name="adj" fmla="val 46735"/>
              </a:avLst>
            </a:prstGeom>
            <a:grpFill/>
            <a:ln>
              <a:solidFill>
                <a:schemeClr val="bg1"/>
              </a:solidFill>
            </a:ln>
          </p:spPr>
          <p:txBody>
            <a:bodyPr anchor="ctr"/>
            <a:lstStyle/>
            <a:p>
              <a:pPr algn="ctr"/>
              <a:r>
                <a:rPr lang="en-US" altLang="zh-CN" sz="3318" b="1">
                  <a:solidFill>
                    <a:srgbClr val="FFFFFF"/>
                  </a:solidFill>
                  <a:ea typeface="印品黑体" panose="00000500000000000000" pitchFamily="2" charset="-122"/>
                  <a:sym typeface="Arial" panose="020B0604020202020204" pitchFamily="34" charset="0"/>
                </a:rPr>
                <a:t>A</a:t>
              </a:r>
              <a:endParaRPr lang="zh-CN" altLang="zh-CN" sz="3318" b="1" dirty="0">
                <a:solidFill>
                  <a:srgbClr val="FFFFFF"/>
                </a:solidFill>
                <a:ea typeface="印品黑体" panose="00000500000000000000" pitchFamily="2" charset="-122"/>
                <a:sym typeface="Arial" panose="020B0604020202020204" pitchFamily="34" charset="0"/>
              </a:endParaRPr>
            </a:p>
          </p:txBody>
        </p:sp>
      </p:grpSp>
      <p:pic>
        <p:nvPicPr>
          <p:cNvPr id="42" name="welldone">
            <a:extLst>
              <a:ext uri="{FF2B5EF4-FFF2-40B4-BE49-F238E27FC236}">
                <a16:creationId xmlns:a16="http://schemas.microsoft.com/office/drawing/2014/main" xmlns="" id="{460C1D92-3BF7-4A89-B3A7-5EA64FB2F4B4}"/>
              </a:ext>
            </a:extLst>
          </p:cNvPr>
          <p:cNvPicPr>
            <a:picLocks noChangeAspect="1"/>
          </p:cNvPicPr>
          <p:nvPr/>
        </p:nvPicPr>
        <p:blipFill rotWithShape="1">
          <a:blip r:embed="rId9">
            <a:extLst>
              <a:ext uri="{28A0092B-C50C-407E-A947-70E740481C1C}">
                <a14:useLocalDpi xmlns:a14="http://schemas.microsoft.com/office/drawing/2010/main" val="0"/>
              </a:ext>
            </a:extLst>
          </a:blip>
          <a:srcRect b="54423"/>
          <a:stretch/>
        </p:blipFill>
        <p:spPr>
          <a:xfrm>
            <a:off x="5917693" y="4967002"/>
            <a:ext cx="2166985" cy="1404864"/>
          </a:xfrm>
          <a:prstGeom prst="rect">
            <a:avLst/>
          </a:prstGeom>
        </p:spPr>
      </p:pic>
      <p:pic>
        <p:nvPicPr>
          <p:cNvPr id="43" name="back">
            <a:hlinkClick r:id="rId10" action="ppaction://hlinksldjump"/>
            <a:extLst>
              <a:ext uri="{FF2B5EF4-FFF2-40B4-BE49-F238E27FC236}">
                <a16:creationId xmlns:a16="http://schemas.microsoft.com/office/drawing/2014/main" xmlns="" id="{D6816683-E2E8-40D9-A903-93B6EB9BC277}"/>
              </a:ext>
            </a:extLst>
          </p:cNvPr>
          <p:cNvPicPr>
            <a:picLocks noChangeAspect="1"/>
          </p:cNvPicPr>
          <p:nvPr/>
        </p:nvPicPr>
        <p:blipFill rotWithShape="1">
          <a:blip r:embed="rId11">
            <a:extLst>
              <a:ext uri="{28A0092B-C50C-407E-A947-70E740481C1C}">
                <a14:useLocalDpi xmlns:a14="http://schemas.microsoft.com/office/drawing/2010/main" val="0"/>
              </a:ext>
            </a:extLst>
          </a:blip>
          <a:srcRect l="10475" t="28188" r="74091" b="57781"/>
          <a:stretch/>
        </p:blipFill>
        <p:spPr>
          <a:xfrm flipH="1">
            <a:off x="10181473" y="398535"/>
            <a:ext cx="791363" cy="777773"/>
          </a:xfrm>
          <a:prstGeom prst="ellipse">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sp>
        <p:nvSpPr>
          <p:cNvPr id="44" name="cauhoi">
            <a:extLst>
              <a:ext uri="{FF2B5EF4-FFF2-40B4-BE49-F238E27FC236}">
                <a16:creationId xmlns:a16="http://schemas.microsoft.com/office/drawing/2014/main" xmlns="" id="{22221B68-CE44-4A00-855F-BAFC678DBD91}"/>
              </a:ext>
            </a:extLst>
          </p:cNvPr>
          <p:cNvSpPr/>
          <p:nvPr/>
        </p:nvSpPr>
        <p:spPr>
          <a:xfrm>
            <a:off x="329758" y="1925003"/>
            <a:ext cx="6179599" cy="4224605"/>
          </a:xfrm>
          <a:prstGeom prst="homePlate">
            <a:avLst>
              <a:gd name="adj" fmla="val 18089"/>
            </a:avLst>
          </a:prstGeom>
          <a:solidFill>
            <a:schemeClr val="bg1">
              <a:alpha val="90000"/>
            </a:schemeClr>
          </a:solidFill>
          <a:ln w="28575">
            <a:solidFill>
              <a:srgbClr val="34ABE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en-US" sz="2400" b="1" dirty="0">
                <a:solidFill>
                  <a:srgbClr val="002060"/>
                </a:solidFill>
                <a:latin typeface="Century Gothic" panose="020B0502020202020204" pitchFamily="34" charset="0"/>
              </a:rPr>
              <a:t>______________ free time?</a:t>
            </a:r>
          </a:p>
          <a:p>
            <a:pPr algn="ctr">
              <a:lnSpc>
                <a:spcPct val="150000"/>
              </a:lnSpc>
            </a:pPr>
            <a:r>
              <a:rPr lang="en-US" sz="2400" b="1" dirty="0">
                <a:solidFill>
                  <a:srgbClr val="002060"/>
                </a:solidFill>
                <a:latin typeface="Century Gothic" panose="020B0502020202020204" pitchFamily="34" charset="0"/>
              </a:rPr>
              <a:t>He rides his bike.</a:t>
            </a:r>
          </a:p>
          <a:p>
            <a:pPr algn="ctr">
              <a:lnSpc>
                <a:spcPct val="150000"/>
              </a:lnSpc>
            </a:pPr>
            <a:endParaRPr lang="en-US" sz="2400" b="1" dirty="0">
              <a:solidFill>
                <a:srgbClr val="002060"/>
              </a:solidFill>
              <a:latin typeface="Century Gothic" panose="020B0502020202020204" pitchFamily="34" charset="0"/>
            </a:endParaRPr>
          </a:p>
          <a:p>
            <a:pPr algn="ctr">
              <a:lnSpc>
                <a:spcPct val="150000"/>
              </a:lnSpc>
            </a:pPr>
            <a:endParaRPr lang="en-US" sz="2400" b="1" dirty="0">
              <a:solidFill>
                <a:srgbClr val="002060"/>
              </a:solidFill>
              <a:latin typeface="Century Gothic" panose="020B0502020202020204" pitchFamily="34" charset="0"/>
            </a:endParaRPr>
          </a:p>
          <a:p>
            <a:pPr algn="ctr">
              <a:lnSpc>
                <a:spcPct val="150000"/>
              </a:lnSpc>
            </a:pPr>
            <a:endParaRPr lang="en-US" sz="2400" b="1" dirty="0">
              <a:solidFill>
                <a:srgbClr val="002060"/>
              </a:solidFill>
              <a:latin typeface="Century Gothic" panose="020B0502020202020204" pitchFamily="34" charset="0"/>
            </a:endParaRPr>
          </a:p>
          <a:p>
            <a:pPr algn="ctr">
              <a:lnSpc>
                <a:spcPct val="150000"/>
              </a:lnSpc>
            </a:pPr>
            <a:endParaRPr lang="en-US" sz="2400" b="1" dirty="0">
              <a:solidFill>
                <a:srgbClr val="002060"/>
              </a:solidFill>
              <a:latin typeface="Century Gothic" panose="020B0502020202020204" pitchFamily="34" charset="0"/>
            </a:endParaRPr>
          </a:p>
        </p:txBody>
      </p:sp>
      <p:pic>
        <p:nvPicPr>
          <p:cNvPr id="45" name="sorry waw">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2"/>
          <a:stretch>
            <a:fillRect/>
          </a:stretch>
        </p:blipFill>
        <p:spPr>
          <a:xfrm>
            <a:off x="98425" y="98425"/>
            <a:ext cx="609600" cy="609600"/>
          </a:xfrm>
          <a:prstGeom prst="rect">
            <a:avLst/>
          </a:prstGeom>
        </p:spPr>
      </p:pic>
      <p:pic>
        <p:nvPicPr>
          <p:cNvPr id="46" name="yeahtWAV">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2"/>
          <a:stretch>
            <a:fillRect/>
          </a:stretch>
        </p:blipFill>
        <p:spPr>
          <a:xfrm>
            <a:off x="196850" y="196850"/>
            <a:ext cx="609600" cy="609600"/>
          </a:xfrm>
          <a:prstGeom prst="rect">
            <a:avLst/>
          </a:prstGeom>
        </p:spPr>
      </p:pic>
      <p:pic>
        <p:nvPicPr>
          <p:cNvPr id="47" name="tryagain1">
            <a:extLst>
              <a:ext uri="{FF2B5EF4-FFF2-40B4-BE49-F238E27FC236}">
                <a16:creationId xmlns:a16="http://schemas.microsoft.com/office/drawing/2014/main" xmlns="" id="{48E08CDE-4F38-40EC-9A6B-EA10179FD7D6}"/>
              </a:ext>
            </a:extLst>
          </p:cNvPr>
          <p:cNvPicPr>
            <a:picLocks noChangeAspect="1"/>
          </p:cNvPicPr>
          <p:nvPr/>
        </p:nvPicPr>
        <p:blipFill rotWithShape="1">
          <a:blip r:embed="rId9">
            <a:extLst>
              <a:ext uri="{28A0092B-C50C-407E-A947-70E740481C1C}">
                <a14:useLocalDpi xmlns:a14="http://schemas.microsoft.com/office/drawing/2010/main" val="0"/>
              </a:ext>
            </a:extLst>
          </a:blip>
          <a:srcRect t="45577" b="6785"/>
          <a:stretch/>
        </p:blipFill>
        <p:spPr>
          <a:xfrm>
            <a:off x="6254763" y="1535762"/>
            <a:ext cx="1829915" cy="1239976"/>
          </a:xfrm>
          <a:prstGeom prst="rect">
            <a:avLst/>
          </a:prstGeom>
        </p:spPr>
      </p:pic>
      <p:pic>
        <p:nvPicPr>
          <p:cNvPr id="50" name="Picture 49"/>
          <p:cNvPicPr>
            <a:picLocks noChangeAspect="1"/>
          </p:cNvPicPr>
          <p:nvPr/>
        </p:nvPicPr>
        <p:blipFill>
          <a:blip r:embed="rId13"/>
          <a:stretch>
            <a:fillRect/>
          </a:stretch>
        </p:blipFill>
        <p:spPr>
          <a:xfrm>
            <a:off x="2501145" y="3622687"/>
            <a:ext cx="1671221" cy="2146047"/>
          </a:xfrm>
          <a:prstGeom prst="rect">
            <a:avLst/>
          </a:prstGeom>
        </p:spPr>
      </p:pic>
    </p:spTree>
    <p:extLst>
      <p:ext uri="{BB962C8B-B14F-4D97-AF65-F5344CB8AC3E}">
        <p14:creationId xmlns:p14="http://schemas.microsoft.com/office/powerpoint/2010/main" val="164065379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restart="whenNotActive" fill="hold" evtFilter="cancelBubble" nodeType="interactiveSeq">
                <p:stCondLst>
                  <p:cond evt="onClick" delay="0">
                    <p:tgtEl>
                      <p:spTgt spid="28"/>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2"/>
                                        </p:tgtEl>
                                        <p:attrNameLst>
                                          <p:attrName>style.visibility</p:attrName>
                                        </p:attrNameLst>
                                      </p:cBhvr>
                                      <p:to>
                                        <p:strVal val="visible"/>
                                      </p:to>
                                    </p:set>
                                  </p:childTnLst>
                                </p:cTn>
                              </p:par>
                            </p:childTnLst>
                          </p:cTn>
                        </p:par>
                        <p:par>
                          <p:cTn id="7" fill="hold">
                            <p:stCondLst>
                              <p:cond delay="0"/>
                            </p:stCondLst>
                            <p:childTnLst>
                              <p:par>
                                <p:cTn id="8" presetID="1" presetClass="mediacall" presetSubtype="0" fill="hold" nodeType="afterEffect">
                                  <p:stCondLst>
                                    <p:cond delay="0"/>
                                  </p:stCondLst>
                                  <p:childTnLst>
                                    <p:cmd type="call" cmd="playFrom(0.0)">
                                      <p:cBhvr>
                                        <p:cTn id="9" dur="1253" fill="hold"/>
                                        <p:tgtEl>
                                          <p:spTgt spid="46"/>
                                        </p:tgtEl>
                                      </p:cBhvr>
                                    </p:cmd>
                                  </p:childTnLst>
                                </p:cTn>
                              </p:par>
                            </p:childTnLst>
                          </p:cTn>
                        </p:par>
                        <p:par>
                          <p:cTn id="10" fill="hold">
                            <p:stCondLst>
                              <p:cond delay="1253"/>
                            </p:stCondLst>
                            <p:childTnLst>
                              <p:par>
                                <p:cTn id="11" presetID="1" presetClass="entr" presetSubtype="0" fill="hold" nodeType="afterEffect">
                                  <p:stCondLst>
                                    <p:cond delay="750"/>
                                  </p:stCondLst>
                                  <p:childTnLst>
                                    <p:set>
                                      <p:cBhvr>
                                        <p:cTn id="12" dur="1" fill="hold">
                                          <p:stCondLst>
                                            <p:cond delay="0"/>
                                          </p:stCondLst>
                                        </p:cTn>
                                        <p:tgtEl>
                                          <p:spTgt spid="43"/>
                                        </p:tgtEl>
                                        <p:attrNameLst>
                                          <p:attrName>style.visibility</p:attrName>
                                        </p:attrNameLst>
                                      </p:cBhvr>
                                      <p:to>
                                        <p:strVal val="visible"/>
                                      </p:to>
                                    </p:set>
                                  </p:childTnLst>
                                </p:cTn>
                              </p:par>
                            </p:childTnLst>
                          </p:cTn>
                        </p:par>
                      </p:childTnLst>
                    </p:cTn>
                  </p:par>
                </p:childTnLst>
              </p:cTn>
              <p:nextCondLst>
                <p:cond evt="onClick" delay="0">
                  <p:tgtEl>
                    <p:spTgt spid="28"/>
                  </p:tgtEl>
                </p:cond>
              </p:nextCondLst>
            </p:seq>
            <p:seq concurrent="1" nextAc="seek">
              <p:cTn id="13" restart="whenNotActive" fill="hold" evtFilter="cancelBubble" nodeType="interactiveSeq">
                <p:stCondLst>
                  <p:cond evt="onClick" delay="0">
                    <p:tgtEl>
                      <p:spTgt spid="34"/>
                    </p:tgtEl>
                  </p:cond>
                </p:stCondLst>
                <p:endSync evt="end" delay="0">
                  <p:rtn val="all"/>
                </p:endSync>
                <p:childTnLst>
                  <p:par>
                    <p:cTn id="14" fill="hold">
                      <p:stCondLst>
                        <p:cond delay="0"/>
                      </p:stCondLst>
                      <p:childTnLst>
                        <p:par>
                          <p:cTn id="15" fill="hold">
                            <p:stCondLst>
                              <p:cond delay="0"/>
                            </p:stCondLst>
                            <p:childTnLst>
                              <p:par>
                                <p:cTn id="16" presetID="1" presetClass="entr" presetSubtype="0" fill="hold" nodeType="clickEffect">
                                  <p:stCondLst>
                                    <p:cond delay="0"/>
                                  </p:stCondLst>
                                  <p:childTnLst>
                                    <p:set>
                                      <p:cBhvr>
                                        <p:cTn id="17" dur="1" fill="hold">
                                          <p:stCondLst>
                                            <p:cond delay="0"/>
                                          </p:stCondLst>
                                        </p:cTn>
                                        <p:tgtEl>
                                          <p:spTgt spid="38"/>
                                        </p:tgtEl>
                                        <p:attrNameLst>
                                          <p:attrName>style.visibility</p:attrName>
                                        </p:attrNameLst>
                                      </p:cBhvr>
                                      <p:to>
                                        <p:strVal val="visible"/>
                                      </p:to>
                                    </p:set>
                                  </p:childTnLst>
                                </p:cTn>
                              </p:par>
                              <p:par>
                                <p:cTn id="18" presetID="1" presetClass="mediacall" presetSubtype="0" fill="hold" nodeType="withEffect">
                                  <p:stCondLst>
                                    <p:cond delay="0"/>
                                  </p:stCondLst>
                                  <p:childTnLst>
                                    <p:cmd type="call" cmd="playFrom(0.0)">
                                      <p:cBhvr>
                                        <p:cTn id="19" dur="1201" fill="hold"/>
                                        <p:tgtEl>
                                          <p:spTgt spid="45"/>
                                        </p:tgtEl>
                                      </p:cBhvr>
                                    </p:cmd>
                                  </p:childTnLst>
                                </p:cTn>
                              </p:par>
                            </p:childTnLst>
                          </p:cTn>
                        </p:par>
                      </p:childTnLst>
                    </p:cTn>
                  </p:par>
                </p:childTnLst>
              </p:cTn>
              <p:nextCondLst>
                <p:cond evt="onClick" delay="0">
                  <p:tgtEl>
                    <p:spTgt spid="34"/>
                  </p:tgtEl>
                </p:cond>
              </p:nextCondLst>
            </p:seq>
            <p:seq concurrent="1" nextAc="seek">
              <p:cTn id="20" restart="whenNotActive" fill="hold" evtFilter="cancelBubble" nodeType="interactiveSeq">
                <p:stCondLst>
                  <p:cond evt="onClick" delay="0">
                    <p:tgtEl>
                      <p:spTgt spid="31"/>
                    </p:tgtEl>
                  </p:cond>
                </p:stCondLst>
                <p:endSync evt="end" delay="0">
                  <p:rtn val="all"/>
                </p:endSync>
                <p:childTnLst>
                  <p:par>
                    <p:cTn id="21" fill="hold">
                      <p:stCondLst>
                        <p:cond delay="0"/>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7"/>
                                        </p:tgtEl>
                                        <p:attrNameLst>
                                          <p:attrName>style.visibility</p:attrName>
                                        </p:attrNameLst>
                                      </p:cBhvr>
                                      <p:to>
                                        <p:strVal val="visible"/>
                                      </p:to>
                                    </p:set>
                                  </p:childTnLst>
                                </p:cTn>
                              </p:par>
                              <p:par>
                                <p:cTn id="25" presetID="1" presetClass="mediacall" presetSubtype="0" fill="hold" nodeType="withEffect">
                                  <p:stCondLst>
                                    <p:cond delay="0"/>
                                  </p:stCondLst>
                                  <p:childTnLst>
                                    <p:cmd type="call" cmd="playFrom(0.0)">
                                      <p:cBhvr>
                                        <p:cTn id="26" dur="1201" fill="hold"/>
                                        <p:tgtEl>
                                          <p:spTgt spid="45"/>
                                        </p:tgtEl>
                                      </p:cBhvr>
                                    </p:cmd>
                                  </p:childTnLst>
                                </p:cTn>
                              </p:par>
                            </p:childTnLst>
                          </p:cTn>
                        </p:par>
                      </p:childTnLst>
                    </p:cTn>
                  </p:par>
                </p:childTnLst>
              </p:cTn>
              <p:nextCondLst>
                <p:cond evt="onClick" delay="0">
                  <p:tgtEl>
                    <p:spTgt spid="31"/>
                  </p:tgtEl>
                </p:cond>
              </p:nextCondLst>
            </p:seq>
            <p:seq concurrent="1" nextAc="seek">
              <p:cTn id="27" restart="whenNotActive" fill="hold" evtFilter="cancelBubble" nodeType="interactiveSeq">
                <p:stCondLst>
                  <p:cond evt="onClick" delay="0">
                    <p:tgtEl>
                      <p:spTgt spid="39"/>
                    </p:tgtEl>
                  </p:cond>
                </p:stCondLst>
                <p:endSync evt="end" delay="0">
                  <p:rtn val="all"/>
                </p:endSync>
                <p:childTnLst>
                  <p:par>
                    <p:cTn id="28" fill="hold">
                      <p:stCondLst>
                        <p:cond delay="0"/>
                      </p:stCondLst>
                      <p:childTnLst>
                        <p:par>
                          <p:cTn id="29" fill="hold">
                            <p:stCondLst>
                              <p:cond delay="0"/>
                            </p:stCondLst>
                            <p:childTnLst>
                              <p:par>
                                <p:cTn id="30" presetID="1" presetClass="entr" presetSubtype="0" fill="hold" nodeType="clickEffect">
                                  <p:stCondLst>
                                    <p:cond delay="0"/>
                                  </p:stCondLst>
                                  <p:childTnLst>
                                    <p:set>
                                      <p:cBhvr>
                                        <p:cTn id="31" dur="1" fill="hold">
                                          <p:stCondLst>
                                            <p:cond delay="0"/>
                                          </p:stCondLst>
                                        </p:cTn>
                                        <p:tgtEl>
                                          <p:spTgt spid="47"/>
                                        </p:tgtEl>
                                        <p:attrNameLst>
                                          <p:attrName>style.visibility</p:attrName>
                                        </p:attrNameLst>
                                      </p:cBhvr>
                                      <p:to>
                                        <p:strVal val="visible"/>
                                      </p:to>
                                    </p:set>
                                  </p:childTnLst>
                                </p:cTn>
                              </p:par>
                            </p:childTnLst>
                          </p:cTn>
                        </p:par>
                        <p:par>
                          <p:cTn id="32" fill="hold">
                            <p:stCondLst>
                              <p:cond delay="0"/>
                            </p:stCondLst>
                            <p:childTnLst>
                              <p:par>
                                <p:cTn id="33" presetID="1" presetClass="mediacall" presetSubtype="0" fill="hold" nodeType="afterEffect">
                                  <p:stCondLst>
                                    <p:cond delay="0"/>
                                  </p:stCondLst>
                                  <p:childTnLst>
                                    <p:cmd type="call" cmd="playFrom(0.0)">
                                      <p:cBhvr>
                                        <p:cTn id="34" dur="1201" fill="hold"/>
                                        <p:tgtEl>
                                          <p:spTgt spid="45"/>
                                        </p:tgtEl>
                                      </p:cBhvr>
                                    </p:cmd>
                                  </p:childTnLst>
                                </p:cTn>
                              </p:par>
                            </p:childTnLst>
                          </p:cTn>
                        </p:par>
                      </p:childTnLst>
                    </p:cTn>
                  </p:par>
                </p:childTnLst>
              </p:cTn>
              <p:nextCondLst>
                <p:cond evt="onClick" delay="0">
                  <p:tgtEl>
                    <p:spTgt spid="39"/>
                  </p:tgtEl>
                </p:cond>
              </p:nextCondLst>
            </p:seq>
            <p:audio>
              <p:cMediaNode vol="80000" showWhenStopped="0">
                <p:cTn id="35" fill="hold" display="0">
                  <p:stCondLst>
                    <p:cond delay="indefinite"/>
                  </p:stCondLst>
                  <p:endCondLst>
                    <p:cond evt="onStopAudio" delay="0">
                      <p:tgtEl>
                        <p:sldTgt/>
                      </p:tgtEl>
                    </p:cond>
                  </p:endCondLst>
                </p:cTn>
                <p:tgtEl>
                  <p:spTgt spid="46"/>
                </p:tgtEl>
              </p:cMediaNode>
            </p:audio>
            <p:audio>
              <p:cMediaNode vol="80000" showWhenStopped="0">
                <p:cTn id="36" fill="hold" display="0">
                  <p:stCondLst>
                    <p:cond delay="indefinite"/>
                  </p:stCondLst>
                  <p:endCondLst>
                    <p:cond evt="onStopAudio" delay="0">
                      <p:tgtEl>
                        <p:sldTgt/>
                      </p:tgtEl>
                    </p:cond>
                  </p:endCondLst>
                </p:cTn>
                <p:tgtEl>
                  <p:spTgt spid="45"/>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 name="Picture 27"/>
          <p:cNvPicPr>
            <a:picLocks noChangeAspect="1"/>
          </p:cNvPicPr>
          <p:nvPr/>
        </p:nvPicPr>
        <p:blipFill rotWithShape="1">
          <a:blip r:embed="rId7"/>
          <a:srcRect l="18652"/>
          <a:stretch/>
        </p:blipFill>
        <p:spPr>
          <a:xfrm>
            <a:off x="-766916" y="-366386"/>
            <a:ext cx="12958916" cy="7224386"/>
          </a:xfrm>
          <a:prstGeom prst="rect">
            <a:avLst/>
          </a:prstGeom>
        </p:spPr>
      </p:pic>
      <p:grpSp>
        <p:nvGrpSpPr>
          <p:cNvPr id="30" name="B">
            <a:extLst>
              <a:ext uri="{FF2B5EF4-FFF2-40B4-BE49-F238E27FC236}">
                <a16:creationId xmlns:a16="http://schemas.microsoft.com/office/drawing/2014/main" xmlns="" id="{F9202B67-ECCF-432C-B475-F51ED6AFDBB5}"/>
              </a:ext>
            </a:extLst>
          </p:cNvPr>
          <p:cNvGrpSpPr/>
          <p:nvPr/>
        </p:nvGrpSpPr>
        <p:grpSpPr>
          <a:xfrm>
            <a:off x="6816437" y="5067127"/>
            <a:ext cx="4788015" cy="1000863"/>
            <a:chOff x="6752507" y="4712225"/>
            <a:chExt cx="5049860" cy="1055598"/>
          </a:xfrm>
          <a:solidFill>
            <a:srgbClr val="7030A0"/>
          </a:solidFill>
        </p:grpSpPr>
        <p:sp>
          <p:nvSpPr>
            <p:cNvPr id="31" name="22">
              <a:extLst>
                <a:ext uri="{FF2B5EF4-FFF2-40B4-BE49-F238E27FC236}">
                  <a16:creationId xmlns:a16="http://schemas.microsoft.com/office/drawing/2014/main" xmlns="" id="{C674B945-81ED-4507-B6D5-218F58BD1360}"/>
                </a:ext>
              </a:extLst>
            </p:cNvPr>
            <p:cNvSpPr>
              <a:spLocks noChangeArrowheads="1"/>
            </p:cNvSpPr>
            <p:nvPr/>
          </p:nvSpPr>
          <p:spPr bwMode="auto">
            <a:xfrm>
              <a:off x="7005439" y="4714770"/>
              <a:ext cx="4796928" cy="1053053"/>
            </a:xfrm>
            <a:prstGeom prst="roundRect">
              <a:avLst/>
            </a:prstGeom>
            <a:grpFill/>
            <a:ln>
              <a:solidFill>
                <a:schemeClr val="bg1"/>
              </a:solidFill>
            </a:ln>
          </p:spPr>
          <p:txBody>
            <a:bodyPr anchor="ctr"/>
            <a:lstStyle/>
            <a:p>
              <a:pPr algn="ctr"/>
              <a:r>
                <a:rPr lang="en-US" sz="3200" b="1" dirty="0">
                  <a:solidFill>
                    <a:schemeClr val="bg1"/>
                  </a:solidFill>
                  <a:latin typeface="Century Gothic" panose="020B0502020202020204" pitchFamily="34" charset="0"/>
                </a:rPr>
                <a:t>     surfs the Internet</a:t>
              </a:r>
              <a:endParaRPr lang="zh-CN" altLang="zh-CN" sz="3318" b="1" dirty="0">
                <a:solidFill>
                  <a:schemeClr val="bg1"/>
                </a:solidFill>
                <a:ea typeface="印品黑体" panose="00000500000000000000" pitchFamily="2" charset="-122"/>
                <a:sym typeface="Arial" panose="020B0604020202020204" pitchFamily="34" charset="0"/>
              </a:endParaRPr>
            </a:p>
          </p:txBody>
        </p:sp>
        <p:sp>
          <p:nvSpPr>
            <p:cNvPr id="32" name="2">
              <a:extLst>
                <a:ext uri="{FF2B5EF4-FFF2-40B4-BE49-F238E27FC236}">
                  <a16:creationId xmlns:a16="http://schemas.microsoft.com/office/drawing/2014/main" xmlns="" id="{D8B0D089-4EDA-4CC0-909F-31D6436E7C42}"/>
                </a:ext>
              </a:extLst>
            </p:cNvPr>
            <p:cNvSpPr>
              <a:spLocks noChangeArrowheads="1"/>
            </p:cNvSpPr>
            <p:nvPr/>
          </p:nvSpPr>
          <p:spPr bwMode="auto">
            <a:xfrm>
              <a:off x="6752507" y="4712225"/>
              <a:ext cx="825087" cy="1053053"/>
            </a:xfrm>
            <a:prstGeom prst="homePlate">
              <a:avLst>
                <a:gd name="adj" fmla="val 46735"/>
              </a:avLst>
            </a:prstGeom>
            <a:grpFill/>
            <a:ln>
              <a:solidFill>
                <a:schemeClr val="bg1"/>
              </a:solidFill>
            </a:ln>
          </p:spPr>
          <p:txBody>
            <a:bodyPr anchor="ctr"/>
            <a:lstStyle/>
            <a:p>
              <a:pPr algn="ctr"/>
              <a:r>
                <a:rPr lang="en-US" altLang="zh-CN" sz="3318" b="1" dirty="0">
                  <a:solidFill>
                    <a:schemeClr val="bg1"/>
                  </a:solidFill>
                  <a:ea typeface="印品黑体" panose="00000500000000000000" pitchFamily="2" charset="-122"/>
                  <a:sym typeface="Arial" panose="020B0604020202020204" pitchFamily="34" charset="0"/>
                </a:rPr>
                <a:t>D</a:t>
              </a:r>
              <a:endParaRPr lang="zh-CN" altLang="zh-CN" sz="3318" b="1" dirty="0">
                <a:solidFill>
                  <a:schemeClr val="bg1"/>
                </a:solidFill>
                <a:ea typeface="印品黑体" panose="00000500000000000000" pitchFamily="2" charset="-122"/>
                <a:sym typeface="Arial" panose="020B0604020202020204" pitchFamily="34" charset="0"/>
              </a:endParaRPr>
            </a:p>
          </p:txBody>
        </p:sp>
      </p:grpSp>
      <p:pic>
        <p:nvPicPr>
          <p:cNvPr id="44" name="welldone">
            <a:extLst>
              <a:ext uri="{FF2B5EF4-FFF2-40B4-BE49-F238E27FC236}">
                <a16:creationId xmlns:a16="http://schemas.microsoft.com/office/drawing/2014/main" xmlns="" id="{460C1D92-3BF7-4A89-B3A7-5EA64FB2F4B4}"/>
              </a:ext>
            </a:extLst>
          </p:cNvPr>
          <p:cNvPicPr>
            <a:picLocks noChangeAspect="1"/>
          </p:cNvPicPr>
          <p:nvPr/>
        </p:nvPicPr>
        <p:blipFill rotWithShape="1">
          <a:blip r:embed="rId8">
            <a:extLst>
              <a:ext uri="{28A0092B-C50C-407E-A947-70E740481C1C}">
                <a14:useLocalDpi xmlns:a14="http://schemas.microsoft.com/office/drawing/2010/main" val="0"/>
              </a:ext>
            </a:extLst>
          </a:blip>
          <a:srcRect b="54423"/>
          <a:stretch/>
        </p:blipFill>
        <p:spPr>
          <a:xfrm>
            <a:off x="5934733" y="4947053"/>
            <a:ext cx="2166985" cy="1404864"/>
          </a:xfrm>
          <a:prstGeom prst="rect">
            <a:avLst/>
          </a:prstGeom>
        </p:spPr>
      </p:pic>
      <p:pic>
        <p:nvPicPr>
          <p:cNvPr id="29" name="kingofsea">
            <a:extLst>
              <a:ext uri="{FF2B5EF4-FFF2-40B4-BE49-F238E27FC236}">
                <a16:creationId xmlns:a16="http://schemas.microsoft.com/office/drawing/2014/main" xmlns="" id="{B1A79657-8EC1-43A5-8BBC-A6768ED2B7B2}"/>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4541567" y="67919"/>
            <a:ext cx="2438630" cy="2705596"/>
          </a:xfrm>
          <a:prstGeom prst="rect">
            <a:avLst/>
          </a:prstGeom>
        </p:spPr>
      </p:pic>
      <p:grpSp>
        <p:nvGrpSpPr>
          <p:cNvPr id="33" name="C">
            <a:extLst>
              <a:ext uri="{FF2B5EF4-FFF2-40B4-BE49-F238E27FC236}">
                <a16:creationId xmlns:a16="http://schemas.microsoft.com/office/drawing/2014/main" xmlns="" id="{12E43A79-D971-4923-8F3E-49B613A4FA11}"/>
              </a:ext>
            </a:extLst>
          </p:cNvPr>
          <p:cNvGrpSpPr/>
          <p:nvPr/>
        </p:nvGrpSpPr>
        <p:grpSpPr>
          <a:xfrm>
            <a:off x="6816437" y="3903104"/>
            <a:ext cx="4788015" cy="998450"/>
            <a:chOff x="6752507" y="5944150"/>
            <a:chExt cx="5049860" cy="1053053"/>
          </a:xfrm>
          <a:solidFill>
            <a:srgbClr val="00B050"/>
          </a:solidFill>
        </p:grpSpPr>
        <p:sp>
          <p:nvSpPr>
            <p:cNvPr id="34" name="33">
              <a:extLst>
                <a:ext uri="{FF2B5EF4-FFF2-40B4-BE49-F238E27FC236}">
                  <a16:creationId xmlns:a16="http://schemas.microsoft.com/office/drawing/2014/main" xmlns="" id="{83116745-14C3-43A7-9D53-A631A6BB5890}"/>
                </a:ext>
              </a:extLst>
            </p:cNvPr>
            <p:cNvSpPr>
              <a:spLocks noChangeArrowheads="1"/>
            </p:cNvSpPr>
            <p:nvPr/>
          </p:nvSpPr>
          <p:spPr bwMode="auto">
            <a:xfrm>
              <a:off x="7005439" y="5944150"/>
              <a:ext cx="4796928" cy="1053053"/>
            </a:xfrm>
            <a:prstGeom prst="roundRect">
              <a:avLst/>
            </a:prstGeom>
            <a:grpFill/>
            <a:ln>
              <a:solidFill>
                <a:schemeClr val="bg1"/>
              </a:solidFill>
            </a:ln>
          </p:spPr>
          <p:txBody>
            <a:bodyPr anchor="ctr"/>
            <a:lstStyle/>
            <a:p>
              <a:pPr algn="ctr"/>
              <a:r>
                <a:rPr lang="en-US" sz="2800" b="1" dirty="0">
                  <a:solidFill>
                    <a:schemeClr val="bg1"/>
                  </a:solidFill>
                  <a:latin typeface="Century Gothic" panose="020B0502020202020204" pitchFamily="34" charset="0"/>
                </a:rPr>
                <a:t> surf the Internets</a:t>
              </a:r>
              <a:endParaRPr lang="zh-CN" altLang="zh-CN" sz="2800" b="1" dirty="0">
                <a:solidFill>
                  <a:srgbClr val="FFFFFF"/>
                </a:solidFill>
                <a:ea typeface="印品黑体" panose="00000500000000000000" pitchFamily="2" charset="-122"/>
                <a:sym typeface="Arial" panose="020B0604020202020204" pitchFamily="34" charset="0"/>
              </a:endParaRPr>
            </a:p>
          </p:txBody>
        </p:sp>
        <p:sp>
          <p:nvSpPr>
            <p:cNvPr id="35" name="3">
              <a:extLst>
                <a:ext uri="{FF2B5EF4-FFF2-40B4-BE49-F238E27FC236}">
                  <a16:creationId xmlns:a16="http://schemas.microsoft.com/office/drawing/2014/main" xmlns="" id="{9F5E5413-6063-49E3-9313-13BE5399F6A9}"/>
                </a:ext>
              </a:extLst>
            </p:cNvPr>
            <p:cNvSpPr>
              <a:spLocks noChangeArrowheads="1"/>
            </p:cNvSpPr>
            <p:nvPr/>
          </p:nvSpPr>
          <p:spPr bwMode="auto">
            <a:xfrm>
              <a:off x="6752507" y="5944150"/>
              <a:ext cx="825087" cy="1053053"/>
            </a:xfrm>
            <a:prstGeom prst="homePlate">
              <a:avLst>
                <a:gd name="adj" fmla="val 46735"/>
              </a:avLst>
            </a:prstGeom>
            <a:grpFill/>
            <a:ln>
              <a:solidFill>
                <a:schemeClr val="bg1"/>
              </a:solidFill>
            </a:ln>
          </p:spPr>
          <p:txBody>
            <a:bodyPr anchor="ctr"/>
            <a:lstStyle/>
            <a:p>
              <a:pPr algn="ctr"/>
              <a:r>
                <a:rPr lang="en-US" altLang="zh-CN" sz="3318" b="1">
                  <a:solidFill>
                    <a:srgbClr val="FFFFFF"/>
                  </a:solidFill>
                  <a:ea typeface="印品黑体" panose="00000500000000000000" pitchFamily="2" charset="-122"/>
                  <a:sym typeface="Arial" panose="020B0604020202020204" pitchFamily="34" charset="0"/>
                </a:rPr>
                <a:t>C</a:t>
              </a:r>
              <a:endParaRPr lang="zh-CN" altLang="zh-CN" sz="3318" b="1" dirty="0">
                <a:solidFill>
                  <a:srgbClr val="FFFFFF"/>
                </a:solidFill>
                <a:ea typeface="印品黑体" panose="00000500000000000000" pitchFamily="2" charset="-122"/>
                <a:sym typeface="Arial" panose="020B0604020202020204" pitchFamily="34" charset="0"/>
              </a:endParaRPr>
            </a:p>
          </p:txBody>
        </p:sp>
      </p:grpSp>
      <p:grpSp>
        <p:nvGrpSpPr>
          <p:cNvPr id="36" name="D">
            <a:extLst>
              <a:ext uri="{FF2B5EF4-FFF2-40B4-BE49-F238E27FC236}">
                <a16:creationId xmlns:a16="http://schemas.microsoft.com/office/drawing/2014/main" xmlns="" id="{529A75E3-9CA2-4FD0-9753-FE443E453104}"/>
              </a:ext>
            </a:extLst>
          </p:cNvPr>
          <p:cNvGrpSpPr/>
          <p:nvPr/>
        </p:nvGrpSpPr>
        <p:grpSpPr>
          <a:xfrm>
            <a:off x="6806350" y="2755294"/>
            <a:ext cx="4788015" cy="998450"/>
            <a:chOff x="6752507" y="5944150"/>
            <a:chExt cx="5049860" cy="1053053"/>
          </a:xfrm>
          <a:solidFill>
            <a:srgbClr val="FF0000"/>
          </a:solidFill>
        </p:grpSpPr>
        <p:sp>
          <p:nvSpPr>
            <p:cNvPr id="37" name="44">
              <a:extLst>
                <a:ext uri="{FF2B5EF4-FFF2-40B4-BE49-F238E27FC236}">
                  <a16:creationId xmlns:a16="http://schemas.microsoft.com/office/drawing/2014/main" xmlns="" id="{261673C6-079C-44C6-891F-EC2D6D48A99D}"/>
                </a:ext>
              </a:extLst>
            </p:cNvPr>
            <p:cNvSpPr>
              <a:spLocks noChangeArrowheads="1"/>
            </p:cNvSpPr>
            <p:nvPr/>
          </p:nvSpPr>
          <p:spPr bwMode="auto">
            <a:xfrm>
              <a:off x="7005439" y="5944150"/>
              <a:ext cx="4796928" cy="1053053"/>
            </a:xfrm>
            <a:prstGeom prst="roundRect">
              <a:avLst/>
            </a:prstGeom>
            <a:grpFill/>
            <a:ln>
              <a:solidFill>
                <a:schemeClr val="bg1"/>
              </a:solidFill>
            </a:ln>
          </p:spPr>
          <p:txBody>
            <a:bodyPr anchor="ctr"/>
            <a:lstStyle/>
            <a:p>
              <a:pPr algn="ctr"/>
              <a:r>
                <a:rPr lang="en-US" sz="3200" b="1" dirty="0">
                  <a:solidFill>
                    <a:schemeClr val="bg1"/>
                  </a:solidFill>
                  <a:latin typeface="Century Gothic" panose="020B0502020202020204" pitchFamily="34" charset="0"/>
                </a:rPr>
                <a:t>     surfes the Internet</a:t>
              </a:r>
              <a:endParaRPr lang="zh-CN" altLang="zh-CN" sz="3200" b="1" dirty="0">
                <a:solidFill>
                  <a:srgbClr val="FFFFFF"/>
                </a:solidFill>
                <a:ea typeface="印品黑体" panose="00000500000000000000" pitchFamily="2" charset="-122"/>
                <a:sym typeface="Arial" panose="020B0604020202020204" pitchFamily="34" charset="0"/>
              </a:endParaRPr>
            </a:p>
          </p:txBody>
        </p:sp>
        <p:sp>
          <p:nvSpPr>
            <p:cNvPr id="38" name="4">
              <a:extLst>
                <a:ext uri="{FF2B5EF4-FFF2-40B4-BE49-F238E27FC236}">
                  <a16:creationId xmlns:a16="http://schemas.microsoft.com/office/drawing/2014/main" xmlns="" id="{9E093A9D-623C-4F76-8BAE-85D0638C05C1}"/>
                </a:ext>
              </a:extLst>
            </p:cNvPr>
            <p:cNvSpPr>
              <a:spLocks noChangeArrowheads="1"/>
            </p:cNvSpPr>
            <p:nvPr/>
          </p:nvSpPr>
          <p:spPr bwMode="auto">
            <a:xfrm>
              <a:off x="6752507" y="5944150"/>
              <a:ext cx="825087" cy="1053053"/>
            </a:xfrm>
            <a:prstGeom prst="homePlate">
              <a:avLst>
                <a:gd name="adj" fmla="val 46735"/>
              </a:avLst>
            </a:prstGeom>
            <a:grpFill/>
            <a:ln>
              <a:solidFill>
                <a:schemeClr val="bg1"/>
              </a:solidFill>
            </a:ln>
          </p:spPr>
          <p:txBody>
            <a:bodyPr anchor="ctr"/>
            <a:lstStyle/>
            <a:p>
              <a:pPr algn="ctr"/>
              <a:r>
                <a:rPr lang="en-US" altLang="zh-CN" sz="3318" b="1" dirty="0">
                  <a:solidFill>
                    <a:srgbClr val="FFFFFF"/>
                  </a:solidFill>
                  <a:ea typeface="印品黑体" panose="00000500000000000000" pitchFamily="2" charset="-122"/>
                  <a:sym typeface="Arial" panose="020B0604020202020204" pitchFamily="34" charset="0"/>
                </a:rPr>
                <a:t>B</a:t>
              </a:r>
              <a:endParaRPr lang="zh-CN" altLang="zh-CN" sz="3318" b="1" dirty="0">
                <a:solidFill>
                  <a:srgbClr val="FFFFFF"/>
                </a:solidFill>
                <a:ea typeface="印品黑体" panose="00000500000000000000" pitchFamily="2" charset="-122"/>
                <a:sym typeface="Arial" panose="020B0604020202020204" pitchFamily="34" charset="0"/>
              </a:endParaRPr>
            </a:p>
          </p:txBody>
        </p:sp>
      </p:grpSp>
      <p:pic>
        <p:nvPicPr>
          <p:cNvPr id="39" name="tryagain2">
            <a:extLst>
              <a:ext uri="{FF2B5EF4-FFF2-40B4-BE49-F238E27FC236}">
                <a16:creationId xmlns:a16="http://schemas.microsoft.com/office/drawing/2014/main" xmlns="" id="{237D1E49-A132-4011-96F2-2B6DB3F5074A}"/>
              </a:ext>
            </a:extLst>
          </p:cNvPr>
          <p:cNvPicPr>
            <a:picLocks noChangeAspect="1"/>
          </p:cNvPicPr>
          <p:nvPr/>
        </p:nvPicPr>
        <p:blipFill rotWithShape="1">
          <a:blip r:embed="rId8">
            <a:extLst>
              <a:ext uri="{28A0092B-C50C-407E-A947-70E740481C1C}">
                <a14:useLocalDpi xmlns:a14="http://schemas.microsoft.com/office/drawing/2010/main" val="0"/>
              </a:ext>
            </a:extLst>
          </a:blip>
          <a:srcRect t="45577" b="6785"/>
          <a:stretch/>
        </p:blipFill>
        <p:spPr>
          <a:xfrm>
            <a:off x="6137841" y="3949284"/>
            <a:ext cx="1829915" cy="1239976"/>
          </a:xfrm>
          <a:prstGeom prst="rect">
            <a:avLst/>
          </a:prstGeom>
        </p:spPr>
      </p:pic>
      <p:pic>
        <p:nvPicPr>
          <p:cNvPr id="40" name="tryagain3">
            <a:extLst>
              <a:ext uri="{FF2B5EF4-FFF2-40B4-BE49-F238E27FC236}">
                <a16:creationId xmlns:a16="http://schemas.microsoft.com/office/drawing/2014/main" xmlns="" id="{4940E826-008B-411A-916A-533F63220CB0}"/>
              </a:ext>
            </a:extLst>
          </p:cNvPr>
          <p:cNvPicPr>
            <a:picLocks noChangeAspect="1"/>
          </p:cNvPicPr>
          <p:nvPr/>
        </p:nvPicPr>
        <p:blipFill rotWithShape="1">
          <a:blip r:embed="rId8">
            <a:extLst>
              <a:ext uri="{28A0092B-C50C-407E-A947-70E740481C1C}">
                <a14:useLocalDpi xmlns:a14="http://schemas.microsoft.com/office/drawing/2010/main" val="0"/>
              </a:ext>
            </a:extLst>
          </a:blip>
          <a:srcRect t="45577" b="6785"/>
          <a:stretch/>
        </p:blipFill>
        <p:spPr>
          <a:xfrm>
            <a:off x="6147928" y="2773515"/>
            <a:ext cx="1829915" cy="1239976"/>
          </a:xfrm>
          <a:prstGeom prst="rect">
            <a:avLst/>
          </a:prstGeom>
        </p:spPr>
      </p:pic>
      <p:grpSp>
        <p:nvGrpSpPr>
          <p:cNvPr id="41" name="A">
            <a:extLst>
              <a:ext uri="{FF2B5EF4-FFF2-40B4-BE49-F238E27FC236}">
                <a16:creationId xmlns:a16="http://schemas.microsoft.com/office/drawing/2014/main" xmlns="" id="{ACB017BA-37CD-4C59-9EBA-8DF464832DAE}"/>
              </a:ext>
            </a:extLst>
          </p:cNvPr>
          <p:cNvGrpSpPr/>
          <p:nvPr/>
        </p:nvGrpSpPr>
        <p:grpSpPr>
          <a:xfrm>
            <a:off x="6816437" y="1595019"/>
            <a:ext cx="4788015" cy="998450"/>
            <a:chOff x="6752507" y="3481573"/>
            <a:chExt cx="5049860" cy="1053053"/>
          </a:xfrm>
          <a:solidFill>
            <a:srgbClr val="FFC000"/>
          </a:solidFill>
        </p:grpSpPr>
        <p:sp>
          <p:nvSpPr>
            <p:cNvPr id="42" name="11">
              <a:extLst>
                <a:ext uri="{FF2B5EF4-FFF2-40B4-BE49-F238E27FC236}">
                  <a16:creationId xmlns:a16="http://schemas.microsoft.com/office/drawing/2014/main" xmlns="" id="{2096326E-85C9-42D3-8C79-496F269AB8F0}"/>
                </a:ext>
              </a:extLst>
            </p:cNvPr>
            <p:cNvSpPr>
              <a:spLocks noChangeArrowheads="1"/>
            </p:cNvSpPr>
            <p:nvPr/>
          </p:nvSpPr>
          <p:spPr bwMode="auto">
            <a:xfrm>
              <a:off x="7005439" y="3481573"/>
              <a:ext cx="4796928" cy="1053053"/>
            </a:xfrm>
            <a:prstGeom prst="roundRect">
              <a:avLst/>
            </a:prstGeom>
            <a:grpFill/>
            <a:ln>
              <a:solidFill>
                <a:schemeClr val="bg1"/>
              </a:solidFill>
            </a:ln>
          </p:spPr>
          <p:txBody>
            <a:bodyPr anchor="ctr"/>
            <a:lstStyle/>
            <a:p>
              <a:pPr algn="ctr"/>
              <a:r>
                <a:rPr lang="en-US" sz="3200" b="1" dirty="0">
                  <a:solidFill>
                    <a:schemeClr val="bg1"/>
                  </a:solidFill>
                  <a:latin typeface="Century Gothic" panose="020B0502020202020204" pitchFamily="34" charset="0"/>
                </a:rPr>
                <a:t>    surf the Internet</a:t>
              </a:r>
              <a:endParaRPr lang="zh-CN" altLang="zh-CN" sz="3200" b="1" dirty="0">
                <a:solidFill>
                  <a:srgbClr val="FFFFFF"/>
                </a:solidFill>
                <a:ea typeface="印品黑体" panose="00000500000000000000" pitchFamily="2" charset="-122"/>
                <a:sym typeface="Arial" panose="020B0604020202020204" pitchFamily="34" charset="0"/>
              </a:endParaRPr>
            </a:p>
          </p:txBody>
        </p:sp>
        <p:sp>
          <p:nvSpPr>
            <p:cNvPr id="43" name="1">
              <a:extLst>
                <a:ext uri="{FF2B5EF4-FFF2-40B4-BE49-F238E27FC236}">
                  <a16:creationId xmlns:a16="http://schemas.microsoft.com/office/drawing/2014/main" xmlns="" id="{412BD5AC-36CD-4601-9415-0740351A7E0F}"/>
                </a:ext>
              </a:extLst>
            </p:cNvPr>
            <p:cNvSpPr>
              <a:spLocks noChangeArrowheads="1"/>
            </p:cNvSpPr>
            <p:nvPr/>
          </p:nvSpPr>
          <p:spPr bwMode="auto">
            <a:xfrm>
              <a:off x="6752507" y="3481573"/>
              <a:ext cx="825087" cy="1053053"/>
            </a:xfrm>
            <a:prstGeom prst="homePlate">
              <a:avLst>
                <a:gd name="adj" fmla="val 46735"/>
              </a:avLst>
            </a:prstGeom>
            <a:grpFill/>
            <a:ln>
              <a:solidFill>
                <a:schemeClr val="bg1"/>
              </a:solidFill>
            </a:ln>
          </p:spPr>
          <p:txBody>
            <a:bodyPr anchor="ctr"/>
            <a:lstStyle/>
            <a:p>
              <a:pPr algn="ctr"/>
              <a:r>
                <a:rPr lang="en-US" altLang="zh-CN" sz="3318" b="1">
                  <a:solidFill>
                    <a:srgbClr val="FFFFFF"/>
                  </a:solidFill>
                  <a:ea typeface="印品黑体" panose="00000500000000000000" pitchFamily="2" charset="-122"/>
                  <a:sym typeface="Arial" panose="020B0604020202020204" pitchFamily="34" charset="0"/>
                </a:rPr>
                <a:t>A</a:t>
              </a:r>
              <a:endParaRPr lang="zh-CN" altLang="zh-CN" sz="3318" b="1" dirty="0">
                <a:solidFill>
                  <a:srgbClr val="FFFFFF"/>
                </a:solidFill>
                <a:ea typeface="印品黑体" panose="00000500000000000000" pitchFamily="2" charset="-122"/>
                <a:sym typeface="Arial" panose="020B0604020202020204" pitchFamily="34" charset="0"/>
              </a:endParaRPr>
            </a:p>
          </p:txBody>
        </p:sp>
      </p:grpSp>
      <p:pic>
        <p:nvPicPr>
          <p:cNvPr id="45" name="back">
            <a:hlinkClick r:id="rId10" action="ppaction://hlinksldjump"/>
            <a:extLst>
              <a:ext uri="{FF2B5EF4-FFF2-40B4-BE49-F238E27FC236}">
                <a16:creationId xmlns:a16="http://schemas.microsoft.com/office/drawing/2014/main" xmlns="" id="{D6816683-E2E8-40D9-A903-93B6EB9BC277}"/>
              </a:ext>
            </a:extLst>
          </p:cNvPr>
          <p:cNvPicPr>
            <a:picLocks noChangeAspect="1"/>
          </p:cNvPicPr>
          <p:nvPr/>
        </p:nvPicPr>
        <p:blipFill rotWithShape="1">
          <a:blip r:embed="rId11">
            <a:extLst>
              <a:ext uri="{28A0092B-C50C-407E-A947-70E740481C1C}">
                <a14:useLocalDpi xmlns:a14="http://schemas.microsoft.com/office/drawing/2010/main" val="0"/>
              </a:ext>
            </a:extLst>
          </a:blip>
          <a:srcRect l="10475" t="28188" r="74091" b="57781"/>
          <a:stretch/>
        </p:blipFill>
        <p:spPr>
          <a:xfrm flipH="1">
            <a:off x="10181473" y="398535"/>
            <a:ext cx="791363" cy="777773"/>
          </a:xfrm>
          <a:prstGeom prst="ellipse">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sp>
        <p:nvSpPr>
          <p:cNvPr id="46" name="cauhoi">
            <a:extLst>
              <a:ext uri="{FF2B5EF4-FFF2-40B4-BE49-F238E27FC236}">
                <a16:creationId xmlns:a16="http://schemas.microsoft.com/office/drawing/2014/main" xmlns="" id="{22221B68-CE44-4A00-855F-BAFC678DBD91}"/>
              </a:ext>
            </a:extLst>
          </p:cNvPr>
          <p:cNvSpPr/>
          <p:nvPr/>
        </p:nvSpPr>
        <p:spPr>
          <a:xfrm>
            <a:off x="329758" y="1925003"/>
            <a:ext cx="6179599" cy="4224605"/>
          </a:xfrm>
          <a:prstGeom prst="homePlate">
            <a:avLst>
              <a:gd name="adj" fmla="val 18089"/>
            </a:avLst>
          </a:prstGeom>
          <a:solidFill>
            <a:schemeClr val="bg1">
              <a:alpha val="90000"/>
            </a:schemeClr>
          </a:solidFill>
          <a:ln w="28575">
            <a:solidFill>
              <a:srgbClr val="34ABE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b="1" dirty="0">
                <a:solidFill>
                  <a:srgbClr val="002060"/>
                </a:solidFill>
                <a:latin typeface="Century Gothic" panose="020B0502020202020204" pitchFamily="34" charset="0"/>
              </a:rPr>
              <a:t>     What does you brother do </a:t>
            </a:r>
          </a:p>
          <a:p>
            <a:r>
              <a:rPr lang="en-US" sz="2800" b="1" dirty="0">
                <a:solidFill>
                  <a:srgbClr val="002060"/>
                </a:solidFill>
                <a:latin typeface="Century Gothic" panose="020B0502020202020204" pitchFamily="34" charset="0"/>
              </a:rPr>
              <a:t>     in his free time?</a:t>
            </a:r>
          </a:p>
          <a:p>
            <a:r>
              <a:rPr lang="en-US" sz="2800" b="1" dirty="0">
                <a:solidFill>
                  <a:srgbClr val="002060"/>
                </a:solidFill>
                <a:latin typeface="Century Gothic" panose="020B0502020202020204" pitchFamily="34" charset="0"/>
              </a:rPr>
              <a:t>     - He_______________.</a:t>
            </a:r>
          </a:p>
          <a:p>
            <a:endParaRPr lang="en-US" sz="2800" b="1" dirty="0">
              <a:solidFill>
                <a:srgbClr val="002060"/>
              </a:solidFill>
              <a:latin typeface="Century Gothic" panose="020B0502020202020204" pitchFamily="34" charset="0"/>
            </a:endParaRPr>
          </a:p>
          <a:p>
            <a:endParaRPr lang="en-US" sz="2800" b="1" dirty="0">
              <a:solidFill>
                <a:srgbClr val="002060"/>
              </a:solidFill>
              <a:latin typeface="Century Gothic" panose="020B0502020202020204" pitchFamily="34" charset="0"/>
            </a:endParaRPr>
          </a:p>
          <a:p>
            <a:endParaRPr lang="en-US" sz="2800" b="1" dirty="0">
              <a:solidFill>
                <a:srgbClr val="002060"/>
              </a:solidFill>
              <a:latin typeface="Century Gothic" panose="020B0502020202020204" pitchFamily="34" charset="0"/>
            </a:endParaRPr>
          </a:p>
          <a:p>
            <a:endParaRPr lang="en-US" sz="2800" b="1" dirty="0">
              <a:solidFill>
                <a:srgbClr val="002060"/>
              </a:solidFill>
              <a:latin typeface="Century Gothic" panose="020B0502020202020204" pitchFamily="34" charset="0"/>
            </a:endParaRPr>
          </a:p>
          <a:p>
            <a:endParaRPr lang="en-US" sz="2800" b="1" dirty="0">
              <a:solidFill>
                <a:srgbClr val="002060"/>
              </a:solidFill>
              <a:latin typeface="Century Gothic" panose="020B0502020202020204" pitchFamily="34" charset="0"/>
            </a:endParaRPr>
          </a:p>
        </p:txBody>
      </p:sp>
      <p:pic>
        <p:nvPicPr>
          <p:cNvPr id="47" name="sorry waw">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2"/>
          <a:stretch>
            <a:fillRect/>
          </a:stretch>
        </p:blipFill>
        <p:spPr>
          <a:xfrm>
            <a:off x="98425" y="98425"/>
            <a:ext cx="609600" cy="609600"/>
          </a:xfrm>
          <a:prstGeom prst="rect">
            <a:avLst/>
          </a:prstGeom>
        </p:spPr>
      </p:pic>
      <p:pic>
        <p:nvPicPr>
          <p:cNvPr id="48" name="yeahtWAV">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2"/>
          <a:stretch>
            <a:fillRect/>
          </a:stretch>
        </p:blipFill>
        <p:spPr>
          <a:xfrm>
            <a:off x="196850" y="196850"/>
            <a:ext cx="609600" cy="609600"/>
          </a:xfrm>
          <a:prstGeom prst="rect">
            <a:avLst/>
          </a:prstGeom>
        </p:spPr>
      </p:pic>
      <p:pic>
        <p:nvPicPr>
          <p:cNvPr id="49" name="tryagain1">
            <a:extLst>
              <a:ext uri="{FF2B5EF4-FFF2-40B4-BE49-F238E27FC236}">
                <a16:creationId xmlns:a16="http://schemas.microsoft.com/office/drawing/2014/main" xmlns="" id="{48E08CDE-4F38-40EC-9A6B-EA10179FD7D6}"/>
              </a:ext>
            </a:extLst>
          </p:cNvPr>
          <p:cNvPicPr>
            <a:picLocks noChangeAspect="1"/>
          </p:cNvPicPr>
          <p:nvPr/>
        </p:nvPicPr>
        <p:blipFill rotWithShape="1">
          <a:blip r:embed="rId8">
            <a:extLst>
              <a:ext uri="{28A0092B-C50C-407E-A947-70E740481C1C}">
                <a14:useLocalDpi xmlns:a14="http://schemas.microsoft.com/office/drawing/2010/main" val="0"/>
              </a:ext>
            </a:extLst>
          </a:blip>
          <a:srcRect t="45577" b="6785"/>
          <a:stretch/>
        </p:blipFill>
        <p:spPr>
          <a:xfrm>
            <a:off x="6254763" y="1535762"/>
            <a:ext cx="1829915" cy="1239976"/>
          </a:xfrm>
          <a:prstGeom prst="rect">
            <a:avLst/>
          </a:prstGeom>
        </p:spPr>
      </p:pic>
      <p:pic>
        <p:nvPicPr>
          <p:cNvPr id="52" name="Picture 51"/>
          <p:cNvPicPr>
            <a:picLocks noChangeAspect="1"/>
          </p:cNvPicPr>
          <p:nvPr/>
        </p:nvPicPr>
        <p:blipFill>
          <a:blip r:embed="rId13"/>
          <a:stretch>
            <a:fillRect/>
          </a:stretch>
        </p:blipFill>
        <p:spPr>
          <a:xfrm>
            <a:off x="1547446" y="3642752"/>
            <a:ext cx="3157222" cy="2285050"/>
          </a:xfrm>
          <a:prstGeom prst="cloud">
            <a:avLst/>
          </a:prstGeom>
          <a:ln>
            <a:solidFill>
              <a:srgbClr val="FFC000"/>
            </a:solidFill>
          </a:ln>
        </p:spPr>
      </p:pic>
    </p:spTree>
    <p:extLst>
      <p:ext uri="{BB962C8B-B14F-4D97-AF65-F5344CB8AC3E}">
        <p14:creationId xmlns:p14="http://schemas.microsoft.com/office/powerpoint/2010/main" val="394786694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restart="whenNotActive" fill="hold" evtFilter="cancelBubble" nodeType="interactiveSeq">
                <p:stCondLst>
                  <p:cond evt="onClick" delay="0">
                    <p:tgtEl>
                      <p:spTgt spid="30"/>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4"/>
                                        </p:tgtEl>
                                        <p:attrNameLst>
                                          <p:attrName>style.visibility</p:attrName>
                                        </p:attrNameLst>
                                      </p:cBhvr>
                                      <p:to>
                                        <p:strVal val="visible"/>
                                      </p:to>
                                    </p:set>
                                  </p:childTnLst>
                                </p:cTn>
                              </p:par>
                            </p:childTnLst>
                          </p:cTn>
                        </p:par>
                        <p:par>
                          <p:cTn id="7" fill="hold">
                            <p:stCondLst>
                              <p:cond delay="0"/>
                            </p:stCondLst>
                            <p:childTnLst>
                              <p:par>
                                <p:cTn id="8" presetID="1" presetClass="mediacall" presetSubtype="0" fill="hold" nodeType="afterEffect">
                                  <p:stCondLst>
                                    <p:cond delay="0"/>
                                  </p:stCondLst>
                                  <p:childTnLst>
                                    <p:cmd type="call" cmd="playFrom(0.0)">
                                      <p:cBhvr>
                                        <p:cTn id="9" dur="1253" fill="hold"/>
                                        <p:tgtEl>
                                          <p:spTgt spid="48"/>
                                        </p:tgtEl>
                                      </p:cBhvr>
                                    </p:cmd>
                                  </p:childTnLst>
                                </p:cTn>
                              </p:par>
                            </p:childTnLst>
                          </p:cTn>
                        </p:par>
                        <p:par>
                          <p:cTn id="10" fill="hold">
                            <p:stCondLst>
                              <p:cond delay="1253"/>
                            </p:stCondLst>
                            <p:childTnLst>
                              <p:par>
                                <p:cTn id="11" presetID="1" presetClass="entr" presetSubtype="0" fill="hold" nodeType="afterEffect">
                                  <p:stCondLst>
                                    <p:cond delay="750"/>
                                  </p:stCondLst>
                                  <p:childTnLst>
                                    <p:set>
                                      <p:cBhvr>
                                        <p:cTn id="12" dur="1" fill="hold">
                                          <p:stCondLst>
                                            <p:cond delay="0"/>
                                          </p:stCondLst>
                                        </p:cTn>
                                        <p:tgtEl>
                                          <p:spTgt spid="45"/>
                                        </p:tgtEl>
                                        <p:attrNameLst>
                                          <p:attrName>style.visibility</p:attrName>
                                        </p:attrNameLst>
                                      </p:cBhvr>
                                      <p:to>
                                        <p:strVal val="visible"/>
                                      </p:to>
                                    </p:set>
                                  </p:childTnLst>
                                </p:cTn>
                              </p:par>
                            </p:childTnLst>
                          </p:cTn>
                        </p:par>
                      </p:childTnLst>
                    </p:cTn>
                  </p:par>
                </p:childTnLst>
              </p:cTn>
              <p:nextCondLst>
                <p:cond evt="onClick" delay="0">
                  <p:tgtEl>
                    <p:spTgt spid="30"/>
                  </p:tgtEl>
                </p:cond>
              </p:nextCondLst>
            </p:seq>
            <p:seq concurrent="1" nextAc="seek">
              <p:cTn id="13" restart="whenNotActive" fill="hold" evtFilter="cancelBubble" nodeType="interactiveSeq">
                <p:stCondLst>
                  <p:cond evt="onClick" delay="0">
                    <p:tgtEl>
                      <p:spTgt spid="36"/>
                    </p:tgtEl>
                  </p:cond>
                </p:stCondLst>
                <p:endSync evt="end" delay="0">
                  <p:rtn val="all"/>
                </p:endSync>
                <p:childTnLst>
                  <p:par>
                    <p:cTn id="14" fill="hold">
                      <p:stCondLst>
                        <p:cond delay="0"/>
                      </p:stCondLst>
                      <p:childTnLst>
                        <p:par>
                          <p:cTn id="15" fill="hold">
                            <p:stCondLst>
                              <p:cond delay="0"/>
                            </p:stCondLst>
                            <p:childTnLst>
                              <p:par>
                                <p:cTn id="16" presetID="1" presetClass="entr" presetSubtype="0" fill="hold" nodeType="clickEffect">
                                  <p:stCondLst>
                                    <p:cond delay="0"/>
                                  </p:stCondLst>
                                  <p:childTnLst>
                                    <p:set>
                                      <p:cBhvr>
                                        <p:cTn id="17" dur="1" fill="hold">
                                          <p:stCondLst>
                                            <p:cond delay="0"/>
                                          </p:stCondLst>
                                        </p:cTn>
                                        <p:tgtEl>
                                          <p:spTgt spid="40"/>
                                        </p:tgtEl>
                                        <p:attrNameLst>
                                          <p:attrName>style.visibility</p:attrName>
                                        </p:attrNameLst>
                                      </p:cBhvr>
                                      <p:to>
                                        <p:strVal val="visible"/>
                                      </p:to>
                                    </p:set>
                                  </p:childTnLst>
                                </p:cTn>
                              </p:par>
                              <p:par>
                                <p:cTn id="18" presetID="1" presetClass="mediacall" presetSubtype="0" fill="hold" nodeType="withEffect">
                                  <p:stCondLst>
                                    <p:cond delay="0"/>
                                  </p:stCondLst>
                                  <p:childTnLst>
                                    <p:cmd type="call" cmd="playFrom(0.0)">
                                      <p:cBhvr>
                                        <p:cTn id="19" dur="1201" fill="hold"/>
                                        <p:tgtEl>
                                          <p:spTgt spid="47"/>
                                        </p:tgtEl>
                                      </p:cBhvr>
                                    </p:cmd>
                                  </p:childTnLst>
                                </p:cTn>
                              </p:par>
                            </p:childTnLst>
                          </p:cTn>
                        </p:par>
                      </p:childTnLst>
                    </p:cTn>
                  </p:par>
                </p:childTnLst>
              </p:cTn>
              <p:nextCondLst>
                <p:cond evt="onClick" delay="0">
                  <p:tgtEl>
                    <p:spTgt spid="36"/>
                  </p:tgtEl>
                </p:cond>
              </p:nextCondLst>
            </p:seq>
            <p:seq concurrent="1" nextAc="seek">
              <p:cTn id="20" restart="whenNotActive" fill="hold" evtFilter="cancelBubble" nodeType="interactiveSeq">
                <p:stCondLst>
                  <p:cond evt="onClick" delay="0">
                    <p:tgtEl>
                      <p:spTgt spid="33"/>
                    </p:tgtEl>
                  </p:cond>
                </p:stCondLst>
                <p:endSync evt="end" delay="0">
                  <p:rtn val="all"/>
                </p:endSync>
                <p:childTnLst>
                  <p:par>
                    <p:cTn id="21" fill="hold">
                      <p:stCondLst>
                        <p:cond delay="0"/>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9"/>
                                        </p:tgtEl>
                                        <p:attrNameLst>
                                          <p:attrName>style.visibility</p:attrName>
                                        </p:attrNameLst>
                                      </p:cBhvr>
                                      <p:to>
                                        <p:strVal val="visible"/>
                                      </p:to>
                                    </p:set>
                                  </p:childTnLst>
                                </p:cTn>
                              </p:par>
                              <p:par>
                                <p:cTn id="25" presetID="1" presetClass="mediacall" presetSubtype="0" fill="hold" nodeType="withEffect">
                                  <p:stCondLst>
                                    <p:cond delay="0"/>
                                  </p:stCondLst>
                                  <p:childTnLst>
                                    <p:cmd type="call" cmd="playFrom(0.0)">
                                      <p:cBhvr>
                                        <p:cTn id="26" dur="1201" fill="hold"/>
                                        <p:tgtEl>
                                          <p:spTgt spid="47"/>
                                        </p:tgtEl>
                                      </p:cBhvr>
                                    </p:cmd>
                                  </p:childTnLst>
                                </p:cTn>
                              </p:par>
                            </p:childTnLst>
                          </p:cTn>
                        </p:par>
                      </p:childTnLst>
                    </p:cTn>
                  </p:par>
                </p:childTnLst>
              </p:cTn>
              <p:nextCondLst>
                <p:cond evt="onClick" delay="0">
                  <p:tgtEl>
                    <p:spTgt spid="33"/>
                  </p:tgtEl>
                </p:cond>
              </p:nextCondLst>
            </p:seq>
            <p:seq concurrent="1" nextAc="seek">
              <p:cTn id="27" restart="whenNotActive" fill="hold" evtFilter="cancelBubble" nodeType="interactiveSeq">
                <p:stCondLst>
                  <p:cond evt="onClick" delay="0">
                    <p:tgtEl>
                      <p:spTgt spid="41"/>
                    </p:tgtEl>
                  </p:cond>
                </p:stCondLst>
                <p:endSync evt="end" delay="0">
                  <p:rtn val="all"/>
                </p:endSync>
                <p:childTnLst>
                  <p:par>
                    <p:cTn id="28" fill="hold">
                      <p:stCondLst>
                        <p:cond delay="0"/>
                      </p:stCondLst>
                      <p:childTnLst>
                        <p:par>
                          <p:cTn id="29" fill="hold">
                            <p:stCondLst>
                              <p:cond delay="0"/>
                            </p:stCondLst>
                            <p:childTnLst>
                              <p:par>
                                <p:cTn id="30" presetID="1" presetClass="entr" presetSubtype="0" fill="hold" nodeType="clickEffect">
                                  <p:stCondLst>
                                    <p:cond delay="0"/>
                                  </p:stCondLst>
                                  <p:childTnLst>
                                    <p:set>
                                      <p:cBhvr>
                                        <p:cTn id="31" dur="1" fill="hold">
                                          <p:stCondLst>
                                            <p:cond delay="0"/>
                                          </p:stCondLst>
                                        </p:cTn>
                                        <p:tgtEl>
                                          <p:spTgt spid="49"/>
                                        </p:tgtEl>
                                        <p:attrNameLst>
                                          <p:attrName>style.visibility</p:attrName>
                                        </p:attrNameLst>
                                      </p:cBhvr>
                                      <p:to>
                                        <p:strVal val="visible"/>
                                      </p:to>
                                    </p:set>
                                  </p:childTnLst>
                                </p:cTn>
                              </p:par>
                            </p:childTnLst>
                          </p:cTn>
                        </p:par>
                        <p:par>
                          <p:cTn id="32" fill="hold">
                            <p:stCondLst>
                              <p:cond delay="0"/>
                            </p:stCondLst>
                            <p:childTnLst>
                              <p:par>
                                <p:cTn id="33" presetID="1" presetClass="mediacall" presetSubtype="0" fill="hold" nodeType="afterEffect">
                                  <p:stCondLst>
                                    <p:cond delay="0"/>
                                  </p:stCondLst>
                                  <p:childTnLst>
                                    <p:cmd type="call" cmd="playFrom(0.0)">
                                      <p:cBhvr>
                                        <p:cTn id="34" dur="1201" fill="hold"/>
                                        <p:tgtEl>
                                          <p:spTgt spid="47"/>
                                        </p:tgtEl>
                                      </p:cBhvr>
                                    </p:cmd>
                                  </p:childTnLst>
                                </p:cTn>
                              </p:par>
                            </p:childTnLst>
                          </p:cTn>
                        </p:par>
                      </p:childTnLst>
                    </p:cTn>
                  </p:par>
                </p:childTnLst>
              </p:cTn>
              <p:nextCondLst>
                <p:cond evt="onClick" delay="0">
                  <p:tgtEl>
                    <p:spTgt spid="41"/>
                  </p:tgtEl>
                </p:cond>
              </p:nextCondLst>
            </p:seq>
            <p:audio>
              <p:cMediaNode vol="80000" showWhenStopped="0">
                <p:cTn id="35" fill="hold" display="0">
                  <p:stCondLst>
                    <p:cond delay="indefinite"/>
                  </p:stCondLst>
                  <p:endCondLst>
                    <p:cond evt="onStopAudio" delay="0">
                      <p:tgtEl>
                        <p:sldTgt/>
                      </p:tgtEl>
                    </p:cond>
                  </p:endCondLst>
                </p:cTn>
                <p:tgtEl>
                  <p:spTgt spid="48"/>
                </p:tgtEl>
              </p:cMediaNode>
            </p:audio>
            <p:audio>
              <p:cMediaNode vol="80000" showWhenStopped="0">
                <p:cTn id="36" fill="hold" display="0">
                  <p:stCondLst>
                    <p:cond delay="indefinite"/>
                  </p:stCondLst>
                  <p:endCondLst>
                    <p:cond evt="onStopAudio" delay="0">
                      <p:tgtEl>
                        <p:sldTgt/>
                      </p:tgtEl>
                    </p:cond>
                  </p:endCondLst>
                </p:cTn>
                <p:tgtEl>
                  <p:spTgt spid="47"/>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 name="Picture 47"/>
          <p:cNvPicPr>
            <a:picLocks noChangeAspect="1"/>
          </p:cNvPicPr>
          <p:nvPr/>
        </p:nvPicPr>
        <p:blipFill rotWithShape="1">
          <a:blip r:embed="rId7"/>
          <a:srcRect l="18467"/>
          <a:stretch/>
        </p:blipFill>
        <p:spPr>
          <a:xfrm>
            <a:off x="-796413" y="-366386"/>
            <a:ext cx="12988413" cy="7224386"/>
          </a:xfrm>
          <a:prstGeom prst="rect">
            <a:avLst/>
          </a:prstGeom>
        </p:spPr>
      </p:pic>
      <p:pic>
        <p:nvPicPr>
          <p:cNvPr id="49" name="kingofsea">
            <a:extLst>
              <a:ext uri="{FF2B5EF4-FFF2-40B4-BE49-F238E27FC236}">
                <a16:creationId xmlns:a16="http://schemas.microsoft.com/office/drawing/2014/main" xmlns="" id="{B1A79657-8EC1-43A5-8BBC-A6768ED2B7B2}"/>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541567" y="67919"/>
            <a:ext cx="2438630" cy="2705596"/>
          </a:xfrm>
          <a:prstGeom prst="rect">
            <a:avLst/>
          </a:prstGeom>
        </p:spPr>
      </p:pic>
      <p:grpSp>
        <p:nvGrpSpPr>
          <p:cNvPr id="50" name="B">
            <a:extLst>
              <a:ext uri="{FF2B5EF4-FFF2-40B4-BE49-F238E27FC236}">
                <a16:creationId xmlns:a16="http://schemas.microsoft.com/office/drawing/2014/main" xmlns="" id="{F9202B67-ECCF-432C-B475-F51ED6AFDBB5}"/>
              </a:ext>
            </a:extLst>
          </p:cNvPr>
          <p:cNvGrpSpPr/>
          <p:nvPr/>
        </p:nvGrpSpPr>
        <p:grpSpPr>
          <a:xfrm>
            <a:off x="6831836" y="3951909"/>
            <a:ext cx="4788015" cy="1000863"/>
            <a:chOff x="6752507" y="4712225"/>
            <a:chExt cx="5049860" cy="1055598"/>
          </a:xfrm>
        </p:grpSpPr>
        <p:sp>
          <p:nvSpPr>
            <p:cNvPr id="51" name="22">
              <a:extLst>
                <a:ext uri="{FF2B5EF4-FFF2-40B4-BE49-F238E27FC236}">
                  <a16:creationId xmlns:a16="http://schemas.microsoft.com/office/drawing/2014/main" xmlns="" id="{C674B945-81ED-4507-B6D5-218F58BD1360}"/>
                </a:ext>
              </a:extLst>
            </p:cNvPr>
            <p:cNvSpPr>
              <a:spLocks noChangeArrowheads="1"/>
            </p:cNvSpPr>
            <p:nvPr/>
          </p:nvSpPr>
          <p:spPr bwMode="auto">
            <a:xfrm>
              <a:off x="7005439" y="4714770"/>
              <a:ext cx="4796928" cy="1053053"/>
            </a:xfrm>
            <a:prstGeom prst="roundRect">
              <a:avLst/>
            </a:prstGeom>
            <a:solidFill>
              <a:srgbClr val="FF0000"/>
            </a:solidFill>
            <a:ln>
              <a:solidFill>
                <a:schemeClr val="bg1"/>
              </a:solidFill>
            </a:ln>
          </p:spPr>
          <p:txBody>
            <a:bodyPr anchor="ctr"/>
            <a:lstStyle/>
            <a:p>
              <a:pPr algn="ctr"/>
              <a:r>
                <a:rPr lang="en-US" altLang="zh-CN" sz="3318" b="1" dirty="0">
                  <a:solidFill>
                    <a:srgbClr val="FFFFFF"/>
                  </a:solidFill>
                  <a:ea typeface="印品黑体" panose="00000500000000000000" pitchFamily="2" charset="-122"/>
                  <a:sym typeface="Arial" panose="020B0604020202020204" pitchFamily="34" charset="0"/>
                </a:rPr>
                <a:t>False </a:t>
              </a:r>
              <a:endParaRPr lang="zh-CN" altLang="zh-CN" sz="3318" b="1" dirty="0">
                <a:solidFill>
                  <a:srgbClr val="FFFFFF"/>
                </a:solidFill>
                <a:ea typeface="印品黑体" panose="00000500000000000000" pitchFamily="2" charset="-122"/>
                <a:sym typeface="Arial" panose="020B0604020202020204" pitchFamily="34" charset="0"/>
              </a:endParaRPr>
            </a:p>
          </p:txBody>
        </p:sp>
        <p:sp>
          <p:nvSpPr>
            <p:cNvPr id="52" name="2">
              <a:extLst>
                <a:ext uri="{FF2B5EF4-FFF2-40B4-BE49-F238E27FC236}">
                  <a16:creationId xmlns:a16="http://schemas.microsoft.com/office/drawing/2014/main" xmlns="" id="{D8B0D089-4EDA-4CC0-909F-31D6436E7C42}"/>
                </a:ext>
              </a:extLst>
            </p:cNvPr>
            <p:cNvSpPr>
              <a:spLocks noChangeArrowheads="1"/>
            </p:cNvSpPr>
            <p:nvPr/>
          </p:nvSpPr>
          <p:spPr bwMode="auto">
            <a:xfrm>
              <a:off x="6752507" y="4712225"/>
              <a:ext cx="825087" cy="1053053"/>
            </a:xfrm>
            <a:prstGeom prst="homePlate">
              <a:avLst>
                <a:gd name="adj" fmla="val 46735"/>
              </a:avLst>
            </a:prstGeom>
            <a:solidFill>
              <a:srgbClr val="FF0000"/>
            </a:solidFill>
            <a:ln>
              <a:solidFill>
                <a:schemeClr val="bg1"/>
              </a:solidFill>
            </a:ln>
          </p:spPr>
          <p:txBody>
            <a:bodyPr anchor="ctr"/>
            <a:lstStyle/>
            <a:p>
              <a:pPr algn="ctr"/>
              <a:r>
                <a:rPr lang="en-US" altLang="zh-CN" sz="3318" b="1">
                  <a:solidFill>
                    <a:srgbClr val="FFFFFF"/>
                  </a:solidFill>
                  <a:ea typeface="印品黑体" panose="00000500000000000000" pitchFamily="2" charset="-122"/>
                  <a:sym typeface="Arial" panose="020B0604020202020204" pitchFamily="34" charset="0"/>
                </a:rPr>
                <a:t>B</a:t>
              </a:r>
              <a:endParaRPr lang="zh-CN" altLang="zh-CN" sz="3318" b="1" dirty="0">
                <a:solidFill>
                  <a:srgbClr val="FFFFFF"/>
                </a:solidFill>
                <a:ea typeface="印品黑体" panose="00000500000000000000" pitchFamily="2" charset="-122"/>
                <a:sym typeface="Arial" panose="020B0604020202020204" pitchFamily="34" charset="0"/>
              </a:endParaRPr>
            </a:p>
          </p:txBody>
        </p:sp>
      </p:grpSp>
      <p:grpSp>
        <p:nvGrpSpPr>
          <p:cNvPr id="53" name="C">
            <a:extLst>
              <a:ext uri="{FF2B5EF4-FFF2-40B4-BE49-F238E27FC236}">
                <a16:creationId xmlns:a16="http://schemas.microsoft.com/office/drawing/2014/main" xmlns="" id="{12E43A79-D971-4923-8F3E-49B613A4FA11}"/>
              </a:ext>
            </a:extLst>
          </p:cNvPr>
          <p:cNvGrpSpPr/>
          <p:nvPr/>
        </p:nvGrpSpPr>
        <p:grpSpPr>
          <a:xfrm>
            <a:off x="5660343" y="8048916"/>
            <a:ext cx="4788015" cy="998450"/>
            <a:chOff x="6752507" y="5944150"/>
            <a:chExt cx="5049860" cy="1053053"/>
          </a:xfrm>
          <a:solidFill>
            <a:srgbClr val="00B050"/>
          </a:solidFill>
        </p:grpSpPr>
        <p:sp>
          <p:nvSpPr>
            <p:cNvPr id="54" name="33">
              <a:extLst>
                <a:ext uri="{FF2B5EF4-FFF2-40B4-BE49-F238E27FC236}">
                  <a16:creationId xmlns:a16="http://schemas.microsoft.com/office/drawing/2014/main" xmlns="" id="{83116745-14C3-43A7-9D53-A631A6BB5890}"/>
                </a:ext>
              </a:extLst>
            </p:cNvPr>
            <p:cNvSpPr>
              <a:spLocks noChangeArrowheads="1"/>
            </p:cNvSpPr>
            <p:nvPr/>
          </p:nvSpPr>
          <p:spPr bwMode="auto">
            <a:xfrm>
              <a:off x="7005439" y="5944150"/>
              <a:ext cx="4796928" cy="1053053"/>
            </a:xfrm>
            <a:prstGeom prst="roundRect">
              <a:avLst/>
            </a:prstGeom>
            <a:grpFill/>
            <a:ln>
              <a:solidFill>
                <a:schemeClr val="bg1"/>
              </a:solidFill>
            </a:ln>
          </p:spPr>
          <p:txBody>
            <a:bodyPr anchor="ctr"/>
            <a:lstStyle/>
            <a:p>
              <a:pPr algn="ctr"/>
              <a:r>
                <a:rPr lang="en-US" altLang="zh-CN" sz="3318" b="1" dirty="0">
                  <a:solidFill>
                    <a:srgbClr val="FFFFFF"/>
                  </a:solidFill>
                  <a:ea typeface="印品黑体" panose="00000500000000000000" pitchFamily="2" charset="-122"/>
                  <a:sym typeface="Arial" panose="020B0604020202020204" pitchFamily="34" charset="0"/>
                </a:rPr>
                <a:t>By </a:t>
              </a:r>
              <a:endParaRPr lang="zh-CN" altLang="zh-CN" sz="3318" b="1" dirty="0">
                <a:solidFill>
                  <a:srgbClr val="FFFFFF"/>
                </a:solidFill>
                <a:ea typeface="印品黑体" panose="00000500000000000000" pitchFamily="2" charset="-122"/>
                <a:sym typeface="Arial" panose="020B0604020202020204" pitchFamily="34" charset="0"/>
              </a:endParaRPr>
            </a:p>
          </p:txBody>
        </p:sp>
        <p:sp>
          <p:nvSpPr>
            <p:cNvPr id="55" name="3">
              <a:extLst>
                <a:ext uri="{FF2B5EF4-FFF2-40B4-BE49-F238E27FC236}">
                  <a16:creationId xmlns:a16="http://schemas.microsoft.com/office/drawing/2014/main" xmlns="" id="{9F5E5413-6063-49E3-9313-13BE5399F6A9}"/>
                </a:ext>
              </a:extLst>
            </p:cNvPr>
            <p:cNvSpPr>
              <a:spLocks noChangeArrowheads="1"/>
            </p:cNvSpPr>
            <p:nvPr/>
          </p:nvSpPr>
          <p:spPr bwMode="auto">
            <a:xfrm>
              <a:off x="6752507" y="5944150"/>
              <a:ext cx="825087" cy="1053053"/>
            </a:xfrm>
            <a:prstGeom prst="homePlate">
              <a:avLst>
                <a:gd name="adj" fmla="val 46735"/>
              </a:avLst>
            </a:prstGeom>
            <a:grpFill/>
            <a:ln>
              <a:solidFill>
                <a:schemeClr val="bg1"/>
              </a:solidFill>
            </a:ln>
          </p:spPr>
          <p:txBody>
            <a:bodyPr anchor="ctr"/>
            <a:lstStyle/>
            <a:p>
              <a:pPr algn="ctr"/>
              <a:r>
                <a:rPr lang="en-US" altLang="zh-CN" sz="3318" b="1">
                  <a:solidFill>
                    <a:srgbClr val="FFFFFF"/>
                  </a:solidFill>
                  <a:ea typeface="印品黑体" panose="00000500000000000000" pitchFamily="2" charset="-122"/>
                  <a:sym typeface="Arial" panose="020B0604020202020204" pitchFamily="34" charset="0"/>
                </a:rPr>
                <a:t>C</a:t>
              </a:r>
              <a:endParaRPr lang="zh-CN" altLang="zh-CN" sz="3318" b="1" dirty="0">
                <a:solidFill>
                  <a:srgbClr val="FFFFFF"/>
                </a:solidFill>
                <a:ea typeface="印品黑体" panose="00000500000000000000" pitchFamily="2" charset="-122"/>
                <a:sym typeface="Arial" panose="020B0604020202020204" pitchFamily="34" charset="0"/>
              </a:endParaRPr>
            </a:p>
          </p:txBody>
        </p:sp>
      </p:grpSp>
      <p:grpSp>
        <p:nvGrpSpPr>
          <p:cNvPr id="56" name="D">
            <a:extLst>
              <a:ext uri="{FF2B5EF4-FFF2-40B4-BE49-F238E27FC236}">
                <a16:creationId xmlns:a16="http://schemas.microsoft.com/office/drawing/2014/main" xmlns="" id="{529A75E3-9CA2-4FD0-9753-FE443E453104}"/>
              </a:ext>
            </a:extLst>
          </p:cNvPr>
          <p:cNvGrpSpPr/>
          <p:nvPr/>
        </p:nvGrpSpPr>
        <p:grpSpPr>
          <a:xfrm>
            <a:off x="5660343" y="9206464"/>
            <a:ext cx="4788015" cy="998450"/>
            <a:chOff x="6752507" y="5944150"/>
            <a:chExt cx="5049860" cy="1053053"/>
          </a:xfrm>
          <a:solidFill>
            <a:srgbClr val="7030A0"/>
          </a:solidFill>
        </p:grpSpPr>
        <p:sp>
          <p:nvSpPr>
            <p:cNvPr id="57" name="44">
              <a:extLst>
                <a:ext uri="{FF2B5EF4-FFF2-40B4-BE49-F238E27FC236}">
                  <a16:creationId xmlns:a16="http://schemas.microsoft.com/office/drawing/2014/main" xmlns="" id="{261673C6-079C-44C6-891F-EC2D6D48A99D}"/>
                </a:ext>
              </a:extLst>
            </p:cNvPr>
            <p:cNvSpPr>
              <a:spLocks noChangeArrowheads="1"/>
            </p:cNvSpPr>
            <p:nvPr/>
          </p:nvSpPr>
          <p:spPr bwMode="auto">
            <a:xfrm>
              <a:off x="7005439" y="5944150"/>
              <a:ext cx="4796928" cy="1053053"/>
            </a:xfrm>
            <a:prstGeom prst="roundRect">
              <a:avLst/>
            </a:prstGeom>
            <a:grpFill/>
            <a:ln>
              <a:solidFill>
                <a:schemeClr val="bg1"/>
              </a:solidFill>
            </a:ln>
          </p:spPr>
          <p:txBody>
            <a:bodyPr anchor="ctr"/>
            <a:lstStyle/>
            <a:p>
              <a:pPr algn="ctr"/>
              <a:r>
                <a:rPr lang="en-US" altLang="zh-CN" sz="3318" b="1" dirty="0">
                  <a:solidFill>
                    <a:srgbClr val="FFFFFF"/>
                  </a:solidFill>
                  <a:ea typeface="印品黑体" panose="00000500000000000000" pitchFamily="2" charset="-122"/>
                  <a:sym typeface="Arial" panose="020B0604020202020204" pitchFamily="34" charset="0"/>
                </a:rPr>
                <a:t>Next to</a:t>
              </a:r>
              <a:endParaRPr lang="zh-CN" altLang="zh-CN" sz="3318" b="1" dirty="0">
                <a:solidFill>
                  <a:srgbClr val="FFFFFF"/>
                </a:solidFill>
                <a:ea typeface="印品黑体" panose="00000500000000000000" pitchFamily="2" charset="-122"/>
                <a:sym typeface="Arial" panose="020B0604020202020204" pitchFamily="34" charset="0"/>
              </a:endParaRPr>
            </a:p>
          </p:txBody>
        </p:sp>
        <p:sp>
          <p:nvSpPr>
            <p:cNvPr id="58" name="4">
              <a:extLst>
                <a:ext uri="{FF2B5EF4-FFF2-40B4-BE49-F238E27FC236}">
                  <a16:creationId xmlns:a16="http://schemas.microsoft.com/office/drawing/2014/main" xmlns="" id="{9E093A9D-623C-4F76-8BAE-85D0638C05C1}"/>
                </a:ext>
              </a:extLst>
            </p:cNvPr>
            <p:cNvSpPr>
              <a:spLocks noChangeArrowheads="1"/>
            </p:cNvSpPr>
            <p:nvPr/>
          </p:nvSpPr>
          <p:spPr bwMode="auto">
            <a:xfrm>
              <a:off x="6752507" y="5944150"/>
              <a:ext cx="825087" cy="1053053"/>
            </a:xfrm>
            <a:prstGeom prst="homePlate">
              <a:avLst>
                <a:gd name="adj" fmla="val 46735"/>
              </a:avLst>
            </a:prstGeom>
            <a:grpFill/>
            <a:ln>
              <a:solidFill>
                <a:schemeClr val="bg1"/>
              </a:solidFill>
            </a:ln>
          </p:spPr>
          <p:txBody>
            <a:bodyPr anchor="ctr"/>
            <a:lstStyle/>
            <a:p>
              <a:pPr algn="ctr"/>
              <a:r>
                <a:rPr lang="en-US" altLang="zh-CN" sz="3318" b="1">
                  <a:solidFill>
                    <a:srgbClr val="FFFFFF"/>
                  </a:solidFill>
                  <a:ea typeface="印品黑体" panose="00000500000000000000" pitchFamily="2" charset="-122"/>
                  <a:sym typeface="Arial" panose="020B0604020202020204" pitchFamily="34" charset="0"/>
                </a:rPr>
                <a:t>D</a:t>
              </a:r>
              <a:endParaRPr lang="zh-CN" altLang="zh-CN" sz="3318" b="1" dirty="0">
                <a:solidFill>
                  <a:srgbClr val="FFFFFF"/>
                </a:solidFill>
                <a:ea typeface="印品黑体" panose="00000500000000000000" pitchFamily="2" charset="-122"/>
                <a:sym typeface="Arial" panose="020B0604020202020204" pitchFamily="34" charset="0"/>
              </a:endParaRPr>
            </a:p>
          </p:txBody>
        </p:sp>
      </p:grpSp>
      <p:pic>
        <p:nvPicPr>
          <p:cNvPr id="59" name="tryagain1">
            <a:extLst>
              <a:ext uri="{FF2B5EF4-FFF2-40B4-BE49-F238E27FC236}">
                <a16:creationId xmlns:a16="http://schemas.microsoft.com/office/drawing/2014/main" xmlns="" id="{48E08CDE-4F38-40EC-9A6B-EA10179FD7D6}"/>
              </a:ext>
            </a:extLst>
          </p:cNvPr>
          <p:cNvPicPr>
            <a:picLocks noChangeAspect="1"/>
          </p:cNvPicPr>
          <p:nvPr/>
        </p:nvPicPr>
        <p:blipFill rotWithShape="1">
          <a:blip r:embed="rId9">
            <a:extLst>
              <a:ext uri="{28A0092B-C50C-407E-A947-70E740481C1C}">
                <a14:useLocalDpi xmlns:a14="http://schemas.microsoft.com/office/drawing/2010/main" val="0"/>
              </a:ext>
            </a:extLst>
          </a:blip>
          <a:srcRect t="45577" b="6785"/>
          <a:stretch/>
        </p:blipFill>
        <p:spPr>
          <a:xfrm>
            <a:off x="6233775" y="3979554"/>
            <a:ext cx="1829915" cy="1239976"/>
          </a:xfrm>
          <a:prstGeom prst="rect">
            <a:avLst/>
          </a:prstGeom>
        </p:spPr>
      </p:pic>
      <p:pic>
        <p:nvPicPr>
          <p:cNvPr id="60" name="tryagain2">
            <a:extLst>
              <a:ext uri="{FF2B5EF4-FFF2-40B4-BE49-F238E27FC236}">
                <a16:creationId xmlns:a16="http://schemas.microsoft.com/office/drawing/2014/main" xmlns="" id="{237D1E49-A132-4011-96F2-2B6DB3F5074A}"/>
              </a:ext>
            </a:extLst>
          </p:cNvPr>
          <p:cNvPicPr>
            <a:picLocks noChangeAspect="1"/>
          </p:cNvPicPr>
          <p:nvPr/>
        </p:nvPicPr>
        <p:blipFill rotWithShape="1">
          <a:blip r:embed="rId9">
            <a:extLst>
              <a:ext uri="{28A0092B-C50C-407E-A947-70E740481C1C}">
                <a14:useLocalDpi xmlns:a14="http://schemas.microsoft.com/office/drawing/2010/main" val="0"/>
              </a:ext>
            </a:extLst>
          </a:blip>
          <a:srcRect t="45577" b="6785"/>
          <a:stretch/>
        </p:blipFill>
        <p:spPr>
          <a:xfrm>
            <a:off x="4981747" y="8095096"/>
            <a:ext cx="1829915" cy="1239976"/>
          </a:xfrm>
          <a:prstGeom prst="rect">
            <a:avLst/>
          </a:prstGeom>
        </p:spPr>
      </p:pic>
      <p:pic>
        <p:nvPicPr>
          <p:cNvPr id="61" name="tryagain3">
            <a:extLst>
              <a:ext uri="{FF2B5EF4-FFF2-40B4-BE49-F238E27FC236}">
                <a16:creationId xmlns:a16="http://schemas.microsoft.com/office/drawing/2014/main" xmlns="" id="{4940E826-008B-411A-916A-533F63220CB0}"/>
              </a:ext>
            </a:extLst>
          </p:cNvPr>
          <p:cNvPicPr>
            <a:picLocks noChangeAspect="1"/>
          </p:cNvPicPr>
          <p:nvPr/>
        </p:nvPicPr>
        <p:blipFill rotWithShape="1">
          <a:blip r:embed="rId9">
            <a:extLst>
              <a:ext uri="{28A0092B-C50C-407E-A947-70E740481C1C}">
                <a14:useLocalDpi xmlns:a14="http://schemas.microsoft.com/office/drawing/2010/main" val="0"/>
              </a:ext>
            </a:extLst>
          </a:blip>
          <a:srcRect t="45577" b="6785"/>
          <a:stretch/>
        </p:blipFill>
        <p:spPr>
          <a:xfrm>
            <a:off x="5001921" y="9224685"/>
            <a:ext cx="1829915" cy="1239976"/>
          </a:xfrm>
          <a:prstGeom prst="rect">
            <a:avLst/>
          </a:prstGeom>
        </p:spPr>
      </p:pic>
      <p:grpSp>
        <p:nvGrpSpPr>
          <p:cNvPr id="62" name="A">
            <a:extLst>
              <a:ext uri="{FF2B5EF4-FFF2-40B4-BE49-F238E27FC236}">
                <a16:creationId xmlns:a16="http://schemas.microsoft.com/office/drawing/2014/main" xmlns="" id="{ACB017BA-37CD-4C59-9EBA-8DF464832DAE}"/>
              </a:ext>
            </a:extLst>
          </p:cNvPr>
          <p:cNvGrpSpPr/>
          <p:nvPr/>
        </p:nvGrpSpPr>
        <p:grpSpPr>
          <a:xfrm>
            <a:off x="6831836" y="2803785"/>
            <a:ext cx="4788015" cy="998450"/>
            <a:chOff x="6752507" y="3481573"/>
            <a:chExt cx="5049860" cy="1053053"/>
          </a:xfrm>
          <a:solidFill>
            <a:srgbClr val="FFC000"/>
          </a:solidFill>
        </p:grpSpPr>
        <p:sp>
          <p:nvSpPr>
            <p:cNvPr id="63" name="11">
              <a:extLst>
                <a:ext uri="{FF2B5EF4-FFF2-40B4-BE49-F238E27FC236}">
                  <a16:creationId xmlns:a16="http://schemas.microsoft.com/office/drawing/2014/main" xmlns="" id="{2096326E-85C9-42D3-8C79-496F269AB8F0}"/>
                </a:ext>
              </a:extLst>
            </p:cNvPr>
            <p:cNvSpPr>
              <a:spLocks noChangeArrowheads="1"/>
            </p:cNvSpPr>
            <p:nvPr/>
          </p:nvSpPr>
          <p:spPr bwMode="auto">
            <a:xfrm>
              <a:off x="7005439" y="3481573"/>
              <a:ext cx="4796928" cy="1053053"/>
            </a:xfrm>
            <a:prstGeom prst="roundRect">
              <a:avLst/>
            </a:prstGeom>
            <a:grpFill/>
            <a:ln>
              <a:solidFill>
                <a:schemeClr val="bg1"/>
              </a:solidFill>
            </a:ln>
          </p:spPr>
          <p:txBody>
            <a:bodyPr anchor="ctr"/>
            <a:lstStyle/>
            <a:p>
              <a:pPr algn="ctr"/>
              <a:r>
                <a:rPr lang="en-US" altLang="zh-CN" sz="3318" b="1" dirty="0">
                  <a:solidFill>
                    <a:srgbClr val="FFFFFF"/>
                  </a:solidFill>
                  <a:ea typeface="印品黑体" panose="00000500000000000000" pitchFamily="2" charset="-122"/>
                  <a:sym typeface="Arial" panose="020B0604020202020204" pitchFamily="34" charset="0"/>
                </a:rPr>
                <a:t>True </a:t>
              </a:r>
              <a:endParaRPr lang="zh-CN" altLang="zh-CN" sz="3318" b="1" dirty="0">
                <a:solidFill>
                  <a:srgbClr val="FFFFFF"/>
                </a:solidFill>
                <a:ea typeface="印品黑体" panose="00000500000000000000" pitchFamily="2" charset="-122"/>
                <a:sym typeface="Arial" panose="020B0604020202020204" pitchFamily="34" charset="0"/>
              </a:endParaRPr>
            </a:p>
          </p:txBody>
        </p:sp>
        <p:sp>
          <p:nvSpPr>
            <p:cNvPr id="65" name="1">
              <a:extLst>
                <a:ext uri="{FF2B5EF4-FFF2-40B4-BE49-F238E27FC236}">
                  <a16:creationId xmlns:a16="http://schemas.microsoft.com/office/drawing/2014/main" xmlns="" id="{412BD5AC-36CD-4601-9415-0740351A7E0F}"/>
                </a:ext>
              </a:extLst>
            </p:cNvPr>
            <p:cNvSpPr>
              <a:spLocks noChangeArrowheads="1"/>
            </p:cNvSpPr>
            <p:nvPr/>
          </p:nvSpPr>
          <p:spPr bwMode="auto">
            <a:xfrm>
              <a:off x="6752507" y="3481573"/>
              <a:ext cx="825087" cy="1053053"/>
            </a:xfrm>
            <a:prstGeom prst="homePlate">
              <a:avLst>
                <a:gd name="adj" fmla="val 46735"/>
              </a:avLst>
            </a:prstGeom>
            <a:grpFill/>
            <a:ln>
              <a:solidFill>
                <a:schemeClr val="bg1"/>
              </a:solidFill>
            </a:ln>
          </p:spPr>
          <p:txBody>
            <a:bodyPr anchor="ctr"/>
            <a:lstStyle/>
            <a:p>
              <a:pPr algn="ctr"/>
              <a:r>
                <a:rPr lang="en-US" altLang="zh-CN" sz="3318" b="1">
                  <a:solidFill>
                    <a:srgbClr val="FFFFFF"/>
                  </a:solidFill>
                  <a:ea typeface="印品黑体" panose="00000500000000000000" pitchFamily="2" charset="-122"/>
                  <a:sym typeface="Arial" panose="020B0604020202020204" pitchFamily="34" charset="0"/>
                </a:rPr>
                <a:t>A</a:t>
              </a:r>
              <a:endParaRPr lang="zh-CN" altLang="zh-CN" sz="3318" b="1" dirty="0">
                <a:solidFill>
                  <a:srgbClr val="FFFFFF"/>
                </a:solidFill>
                <a:ea typeface="印品黑体" panose="00000500000000000000" pitchFamily="2" charset="-122"/>
                <a:sym typeface="Arial" panose="020B0604020202020204" pitchFamily="34" charset="0"/>
              </a:endParaRPr>
            </a:p>
          </p:txBody>
        </p:sp>
      </p:grpSp>
      <p:pic>
        <p:nvPicPr>
          <p:cNvPr id="69" name="welldone">
            <a:extLst>
              <a:ext uri="{FF2B5EF4-FFF2-40B4-BE49-F238E27FC236}">
                <a16:creationId xmlns:a16="http://schemas.microsoft.com/office/drawing/2014/main" xmlns="" id="{460C1D92-3BF7-4A89-B3A7-5EA64FB2F4B4}"/>
              </a:ext>
            </a:extLst>
          </p:cNvPr>
          <p:cNvPicPr>
            <a:picLocks noChangeAspect="1"/>
          </p:cNvPicPr>
          <p:nvPr/>
        </p:nvPicPr>
        <p:blipFill rotWithShape="1">
          <a:blip r:embed="rId9">
            <a:extLst>
              <a:ext uri="{28A0092B-C50C-407E-A947-70E740481C1C}">
                <a14:useLocalDpi xmlns:a14="http://schemas.microsoft.com/office/drawing/2010/main" val="0"/>
              </a:ext>
            </a:extLst>
          </a:blip>
          <a:srcRect b="54423"/>
          <a:stretch/>
        </p:blipFill>
        <p:spPr>
          <a:xfrm>
            <a:off x="5943009" y="2742458"/>
            <a:ext cx="2166985" cy="1404864"/>
          </a:xfrm>
          <a:prstGeom prst="rect">
            <a:avLst/>
          </a:prstGeom>
        </p:spPr>
      </p:pic>
      <p:pic>
        <p:nvPicPr>
          <p:cNvPr id="71" name="back">
            <a:hlinkClick r:id="rId10" action="ppaction://hlinksldjump"/>
            <a:extLst>
              <a:ext uri="{FF2B5EF4-FFF2-40B4-BE49-F238E27FC236}">
                <a16:creationId xmlns:a16="http://schemas.microsoft.com/office/drawing/2014/main" xmlns="" id="{D6816683-E2E8-40D9-A903-93B6EB9BC277}"/>
              </a:ext>
            </a:extLst>
          </p:cNvPr>
          <p:cNvPicPr>
            <a:picLocks noChangeAspect="1"/>
          </p:cNvPicPr>
          <p:nvPr/>
        </p:nvPicPr>
        <p:blipFill rotWithShape="1">
          <a:blip r:embed="rId11">
            <a:extLst>
              <a:ext uri="{28A0092B-C50C-407E-A947-70E740481C1C}">
                <a14:useLocalDpi xmlns:a14="http://schemas.microsoft.com/office/drawing/2010/main" val="0"/>
              </a:ext>
            </a:extLst>
          </a:blip>
          <a:srcRect l="10475" t="28188" r="74091" b="57781"/>
          <a:stretch/>
        </p:blipFill>
        <p:spPr>
          <a:xfrm flipH="1">
            <a:off x="10181473" y="398535"/>
            <a:ext cx="791363" cy="777773"/>
          </a:xfrm>
          <a:prstGeom prst="ellipse">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sp>
        <p:nvSpPr>
          <p:cNvPr id="72" name="cauhoi">
            <a:extLst>
              <a:ext uri="{FF2B5EF4-FFF2-40B4-BE49-F238E27FC236}">
                <a16:creationId xmlns:a16="http://schemas.microsoft.com/office/drawing/2014/main" xmlns="" id="{22221B68-CE44-4A00-855F-BAFC678DBD91}"/>
              </a:ext>
            </a:extLst>
          </p:cNvPr>
          <p:cNvSpPr/>
          <p:nvPr/>
        </p:nvSpPr>
        <p:spPr>
          <a:xfrm>
            <a:off x="329758" y="1925003"/>
            <a:ext cx="6179599" cy="4224605"/>
          </a:xfrm>
          <a:prstGeom prst="homePlate">
            <a:avLst>
              <a:gd name="adj" fmla="val 18089"/>
            </a:avLst>
          </a:prstGeom>
          <a:solidFill>
            <a:schemeClr val="bg1">
              <a:alpha val="90000"/>
            </a:schemeClr>
          </a:solidFill>
          <a:ln w="28575">
            <a:solidFill>
              <a:srgbClr val="34ABE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solidFill>
                  <a:srgbClr val="002060"/>
                </a:solidFill>
                <a:latin typeface="Century Gothic" panose="020B0502020202020204" pitchFamily="34" charset="0"/>
              </a:rPr>
              <a:t> What does your friend do </a:t>
            </a:r>
          </a:p>
          <a:p>
            <a:pPr algn="ctr"/>
            <a:r>
              <a:rPr lang="en-US" sz="2800" b="1" dirty="0">
                <a:solidFill>
                  <a:srgbClr val="002060"/>
                </a:solidFill>
                <a:latin typeface="Century Gothic" panose="020B0502020202020204" pitchFamily="34" charset="0"/>
              </a:rPr>
              <a:t>     in her free time?</a:t>
            </a:r>
          </a:p>
          <a:p>
            <a:pPr algn="ctr"/>
            <a:r>
              <a:rPr lang="en-US" sz="2800" b="1" dirty="0">
                <a:solidFill>
                  <a:srgbClr val="002060"/>
                </a:solidFill>
                <a:latin typeface="Century Gothic" panose="020B0502020202020204" pitchFamily="34" charset="0"/>
              </a:rPr>
              <a:t>     - She goes to the cinema.</a:t>
            </a:r>
          </a:p>
          <a:p>
            <a:pPr algn="ctr"/>
            <a:endParaRPr lang="en-US" sz="2800" b="1" dirty="0">
              <a:solidFill>
                <a:srgbClr val="002060"/>
              </a:solidFill>
              <a:latin typeface="Century Gothic" panose="020B0502020202020204" pitchFamily="34" charset="0"/>
            </a:endParaRPr>
          </a:p>
          <a:p>
            <a:pPr algn="ctr"/>
            <a:endParaRPr lang="en-US" sz="2800" b="1" dirty="0">
              <a:solidFill>
                <a:srgbClr val="002060"/>
              </a:solidFill>
              <a:latin typeface="Century Gothic" panose="020B0502020202020204" pitchFamily="34" charset="0"/>
            </a:endParaRPr>
          </a:p>
          <a:p>
            <a:pPr algn="ctr"/>
            <a:endParaRPr lang="en-US" sz="2800" b="1" dirty="0">
              <a:solidFill>
                <a:srgbClr val="002060"/>
              </a:solidFill>
              <a:latin typeface="Century Gothic" panose="020B0502020202020204" pitchFamily="34" charset="0"/>
            </a:endParaRPr>
          </a:p>
          <a:p>
            <a:pPr algn="ctr"/>
            <a:endParaRPr lang="en-US" sz="2800" b="1" dirty="0">
              <a:solidFill>
                <a:srgbClr val="002060"/>
              </a:solidFill>
              <a:latin typeface="Century Gothic" panose="020B0502020202020204" pitchFamily="34" charset="0"/>
            </a:endParaRPr>
          </a:p>
          <a:p>
            <a:pPr algn="ctr"/>
            <a:endParaRPr lang="en-US" sz="2800" b="1" dirty="0">
              <a:solidFill>
                <a:srgbClr val="002060"/>
              </a:solidFill>
              <a:latin typeface="Century Gothic" panose="020B0502020202020204" pitchFamily="34" charset="0"/>
            </a:endParaRPr>
          </a:p>
          <a:p>
            <a:pPr algn="ctr"/>
            <a:endParaRPr lang="en-US" sz="2800" b="1" dirty="0">
              <a:solidFill>
                <a:srgbClr val="002060"/>
              </a:solidFill>
              <a:latin typeface="Century Gothic" panose="020B0502020202020204" pitchFamily="34" charset="0"/>
            </a:endParaRPr>
          </a:p>
        </p:txBody>
      </p:sp>
      <p:pic>
        <p:nvPicPr>
          <p:cNvPr id="73" name="sorry waw">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2"/>
          <a:stretch>
            <a:fillRect/>
          </a:stretch>
        </p:blipFill>
        <p:spPr>
          <a:xfrm>
            <a:off x="98425" y="98425"/>
            <a:ext cx="609600" cy="609600"/>
          </a:xfrm>
          <a:prstGeom prst="rect">
            <a:avLst/>
          </a:prstGeom>
        </p:spPr>
      </p:pic>
      <p:pic>
        <p:nvPicPr>
          <p:cNvPr id="76" name="yeahtWAV">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2"/>
          <a:stretch>
            <a:fillRect/>
          </a:stretch>
        </p:blipFill>
        <p:spPr>
          <a:xfrm>
            <a:off x="196850" y="196850"/>
            <a:ext cx="609600" cy="609600"/>
          </a:xfrm>
          <a:prstGeom prst="rect">
            <a:avLst/>
          </a:prstGeom>
        </p:spPr>
      </p:pic>
      <p:pic>
        <p:nvPicPr>
          <p:cNvPr id="88" name="Picture 87"/>
          <p:cNvPicPr>
            <a:picLocks noChangeAspect="1"/>
          </p:cNvPicPr>
          <p:nvPr/>
        </p:nvPicPr>
        <p:blipFill>
          <a:blip r:embed="rId13"/>
          <a:stretch>
            <a:fillRect/>
          </a:stretch>
        </p:blipFill>
        <p:spPr>
          <a:xfrm>
            <a:off x="1479141" y="3514681"/>
            <a:ext cx="3605252" cy="2518827"/>
          </a:xfrm>
          <a:prstGeom prst="cloud">
            <a:avLst/>
          </a:prstGeom>
          <a:ln>
            <a:solidFill>
              <a:srgbClr val="FFC000"/>
            </a:solidFill>
          </a:ln>
        </p:spPr>
      </p:pic>
      <p:sp>
        <p:nvSpPr>
          <p:cNvPr id="5" name="Down Arrow 4"/>
          <p:cNvSpPr/>
          <p:nvPr/>
        </p:nvSpPr>
        <p:spPr>
          <a:xfrm>
            <a:off x="2520815" y="4592636"/>
            <a:ext cx="257517" cy="372539"/>
          </a:xfrm>
          <a:prstGeom prst="downArrow">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2402424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repeatCount="indefinite" fill="hold" grpId="0" nodeType="withEffect">
                                  <p:stCondLst>
                                    <p:cond delay="0"/>
                                  </p:stCondLst>
                                  <p:childTnLst>
                                    <p:animEffect transition="out" filter="fade">
                                      <p:cBhvr>
                                        <p:cTn id="6" dur="500" tmFilter="0, 0; .2, .5; .8, .5; 1, 0"/>
                                        <p:tgtEl>
                                          <p:spTgt spid="5"/>
                                        </p:tgtEl>
                                      </p:cBhvr>
                                    </p:animEffect>
                                    <p:animScale>
                                      <p:cBhvr>
                                        <p:cTn id="7" dur="250" autoRev="1" fill="hold"/>
                                        <p:tgtEl>
                                          <p:spTgt spid="5"/>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seq concurrent="1" nextAc="seek">
              <p:cTn id="8" restart="whenNotActive" fill="hold" evtFilter="cancelBubble" nodeType="interactiveSeq">
                <p:stCondLst>
                  <p:cond evt="onClick" delay="0">
                    <p:tgtEl>
                      <p:spTgt spid="62"/>
                    </p:tgtEl>
                  </p:cond>
                </p:stCondLst>
                <p:endSync evt="end" delay="0">
                  <p:rtn val="all"/>
                </p:endSync>
                <p:childTnLst>
                  <p:par>
                    <p:cTn id="9" fill="hold">
                      <p:stCondLst>
                        <p:cond delay="0"/>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69"/>
                                        </p:tgtEl>
                                        <p:attrNameLst>
                                          <p:attrName>style.visibility</p:attrName>
                                        </p:attrNameLst>
                                      </p:cBhvr>
                                      <p:to>
                                        <p:strVal val="visible"/>
                                      </p:to>
                                    </p:set>
                                  </p:childTnLst>
                                </p:cTn>
                              </p:par>
                            </p:childTnLst>
                          </p:cTn>
                        </p:par>
                        <p:par>
                          <p:cTn id="13" fill="hold">
                            <p:stCondLst>
                              <p:cond delay="0"/>
                            </p:stCondLst>
                            <p:childTnLst>
                              <p:par>
                                <p:cTn id="14" presetID="1" presetClass="mediacall" presetSubtype="0" fill="hold" nodeType="afterEffect">
                                  <p:stCondLst>
                                    <p:cond delay="0"/>
                                  </p:stCondLst>
                                  <p:childTnLst>
                                    <p:cmd type="call" cmd="playFrom(0.0)">
                                      <p:cBhvr>
                                        <p:cTn id="15" dur="1253" fill="hold"/>
                                        <p:tgtEl>
                                          <p:spTgt spid="76"/>
                                        </p:tgtEl>
                                      </p:cBhvr>
                                    </p:cmd>
                                  </p:childTnLst>
                                </p:cTn>
                              </p:par>
                            </p:childTnLst>
                          </p:cTn>
                        </p:par>
                        <p:par>
                          <p:cTn id="16" fill="hold">
                            <p:stCondLst>
                              <p:cond delay="1253"/>
                            </p:stCondLst>
                            <p:childTnLst>
                              <p:par>
                                <p:cTn id="17" presetID="1" presetClass="entr" presetSubtype="0" fill="hold" nodeType="afterEffect">
                                  <p:stCondLst>
                                    <p:cond delay="750"/>
                                  </p:stCondLst>
                                  <p:childTnLst>
                                    <p:set>
                                      <p:cBhvr>
                                        <p:cTn id="18" dur="1" fill="hold">
                                          <p:stCondLst>
                                            <p:cond delay="0"/>
                                          </p:stCondLst>
                                        </p:cTn>
                                        <p:tgtEl>
                                          <p:spTgt spid="71"/>
                                        </p:tgtEl>
                                        <p:attrNameLst>
                                          <p:attrName>style.visibility</p:attrName>
                                        </p:attrNameLst>
                                      </p:cBhvr>
                                      <p:to>
                                        <p:strVal val="visible"/>
                                      </p:to>
                                    </p:set>
                                  </p:childTnLst>
                                </p:cTn>
                              </p:par>
                            </p:childTnLst>
                          </p:cTn>
                        </p:par>
                      </p:childTnLst>
                    </p:cTn>
                  </p:par>
                </p:childTnLst>
              </p:cTn>
              <p:nextCondLst>
                <p:cond evt="onClick" delay="0">
                  <p:tgtEl>
                    <p:spTgt spid="62"/>
                  </p:tgtEl>
                </p:cond>
              </p:nextCondLst>
            </p:seq>
            <p:seq concurrent="1" nextAc="seek">
              <p:cTn id="19" restart="whenNotActive" fill="hold" evtFilter="cancelBubble" nodeType="interactiveSeq">
                <p:stCondLst>
                  <p:cond evt="onClick" delay="0">
                    <p:tgtEl>
                      <p:spTgt spid="50"/>
                    </p:tgtEl>
                  </p:cond>
                </p:stCondLst>
                <p:endSync evt="end" delay="0">
                  <p:rtn val="all"/>
                </p:endSync>
                <p:childTnLst>
                  <p:par>
                    <p:cTn id="20" fill="hold">
                      <p:stCondLst>
                        <p:cond delay="0"/>
                      </p:stCondLst>
                      <p:childTnLst>
                        <p:par>
                          <p:cTn id="21" fill="hold">
                            <p:stCondLst>
                              <p:cond delay="0"/>
                            </p:stCondLst>
                            <p:childTnLst>
                              <p:par>
                                <p:cTn id="22" presetID="1" presetClass="entr" presetSubtype="0" fill="hold" nodeType="clickEffect">
                                  <p:stCondLst>
                                    <p:cond delay="0"/>
                                  </p:stCondLst>
                                  <p:childTnLst>
                                    <p:set>
                                      <p:cBhvr>
                                        <p:cTn id="23" dur="1" fill="hold">
                                          <p:stCondLst>
                                            <p:cond delay="0"/>
                                          </p:stCondLst>
                                        </p:cTn>
                                        <p:tgtEl>
                                          <p:spTgt spid="59"/>
                                        </p:tgtEl>
                                        <p:attrNameLst>
                                          <p:attrName>style.visibility</p:attrName>
                                        </p:attrNameLst>
                                      </p:cBhvr>
                                      <p:to>
                                        <p:strVal val="visible"/>
                                      </p:to>
                                    </p:set>
                                  </p:childTnLst>
                                </p:cTn>
                              </p:par>
                            </p:childTnLst>
                          </p:cTn>
                        </p:par>
                        <p:par>
                          <p:cTn id="24" fill="hold">
                            <p:stCondLst>
                              <p:cond delay="0"/>
                            </p:stCondLst>
                            <p:childTnLst>
                              <p:par>
                                <p:cTn id="25" presetID="1" presetClass="mediacall" presetSubtype="0" fill="hold" nodeType="afterEffect">
                                  <p:stCondLst>
                                    <p:cond delay="0"/>
                                  </p:stCondLst>
                                  <p:childTnLst>
                                    <p:cmd type="call" cmd="playFrom(0.0)">
                                      <p:cBhvr>
                                        <p:cTn id="26" dur="1201" fill="hold"/>
                                        <p:tgtEl>
                                          <p:spTgt spid="73"/>
                                        </p:tgtEl>
                                      </p:cBhvr>
                                    </p:cmd>
                                  </p:childTnLst>
                                </p:cTn>
                              </p:par>
                            </p:childTnLst>
                          </p:cTn>
                        </p:par>
                      </p:childTnLst>
                    </p:cTn>
                  </p:par>
                </p:childTnLst>
              </p:cTn>
              <p:nextCondLst>
                <p:cond evt="onClick" delay="0">
                  <p:tgtEl>
                    <p:spTgt spid="50"/>
                  </p:tgtEl>
                </p:cond>
              </p:nextCondLst>
            </p:seq>
            <p:seq concurrent="1" nextAc="seek">
              <p:cTn id="27" restart="whenNotActive" fill="hold" evtFilter="cancelBubble" nodeType="interactiveSeq">
                <p:stCondLst>
                  <p:cond evt="onClick" delay="0">
                    <p:tgtEl>
                      <p:spTgt spid="56"/>
                    </p:tgtEl>
                  </p:cond>
                </p:stCondLst>
                <p:endSync evt="end" delay="0">
                  <p:rtn val="all"/>
                </p:endSync>
                <p:childTnLst>
                  <p:par>
                    <p:cTn id="28" fill="hold">
                      <p:stCondLst>
                        <p:cond delay="0"/>
                      </p:stCondLst>
                      <p:childTnLst>
                        <p:par>
                          <p:cTn id="29" fill="hold">
                            <p:stCondLst>
                              <p:cond delay="0"/>
                            </p:stCondLst>
                            <p:childTnLst>
                              <p:par>
                                <p:cTn id="30" presetID="1" presetClass="entr" presetSubtype="0" fill="hold" nodeType="clickEffect">
                                  <p:stCondLst>
                                    <p:cond delay="0"/>
                                  </p:stCondLst>
                                  <p:childTnLst>
                                    <p:set>
                                      <p:cBhvr>
                                        <p:cTn id="31" dur="1" fill="hold">
                                          <p:stCondLst>
                                            <p:cond delay="0"/>
                                          </p:stCondLst>
                                        </p:cTn>
                                        <p:tgtEl>
                                          <p:spTgt spid="61"/>
                                        </p:tgtEl>
                                        <p:attrNameLst>
                                          <p:attrName>style.visibility</p:attrName>
                                        </p:attrNameLst>
                                      </p:cBhvr>
                                      <p:to>
                                        <p:strVal val="visible"/>
                                      </p:to>
                                    </p:set>
                                  </p:childTnLst>
                                </p:cTn>
                              </p:par>
                              <p:par>
                                <p:cTn id="32" presetID="1" presetClass="mediacall" presetSubtype="0" fill="hold" nodeType="withEffect">
                                  <p:stCondLst>
                                    <p:cond delay="0"/>
                                  </p:stCondLst>
                                  <p:childTnLst>
                                    <p:cmd type="call" cmd="playFrom(0.0)">
                                      <p:cBhvr>
                                        <p:cTn id="33" dur="1201" fill="hold"/>
                                        <p:tgtEl>
                                          <p:spTgt spid="73"/>
                                        </p:tgtEl>
                                      </p:cBhvr>
                                    </p:cmd>
                                  </p:childTnLst>
                                </p:cTn>
                              </p:par>
                            </p:childTnLst>
                          </p:cTn>
                        </p:par>
                      </p:childTnLst>
                    </p:cTn>
                  </p:par>
                </p:childTnLst>
              </p:cTn>
              <p:nextCondLst>
                <p:cond evt="onClick" delay="0">
                  <p:tgtEl>
                    <p:spTgt spid="56"/>
                  </p:tgtEl>
                </p:cond>
              </p:nextCondLst>
            </p:seq>
            <p:seq concurrent="1" nextAc="seek">
              <p:cTn id="34" restart="whenNotActive" fill="hold" evtFilter="cancelBubble" nodeType="interactiveSeq">
                <p:stCondLst>
                  <p:cond evt="onClick" delay="0">
                    <p:tgtEl>
                      <p:spTgt spid="53"/>
                    </p:tgtEl>
                  </p:cond>
                </p:stCondLst>
                <p:endSync evt="end" delay="0">
                  <p:rtn val="all"/>
                </p:endSync>
                <p:childTnLst>
                  <p:par>
                    <p:cTn id="35" fill="hold">
                      <p:stCondLst>
                        <p:cond delay="0"/>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60"/>
                                        </p:tgtEl>
                                        <p:attrNameLst>
                                          <p:attrName>style.visibility</p:attrName>
                                        </p:attrNameLst>
                                      </p:cBhvr>
                                      <p:to>
                                        <p:strVal val="visible"/>
                                      </p:to>
                                    </p:set>
                                  </p:childTnLst>
                                </p:cTn>
                              </p:par>
                              <p:par>
                                <p:cTn id="39" presetID="1" presetClass="mediacall" presetSubtype="0" fill="hold" nodeType="withEffect">
                                  <p:stCondLst>
                                    <p:cond delay="0"/>
                                  </p:stCondLst>
                                  <p:childTnLst>
                                    <p:cmd type="call" cmd="playFrom(0.0)">
                                      <p:cBhvr>
                                        <p:cTn id="40" dur="1201" fill="hold"/>
                                        <p:tgtEl>
                                          <p:spTgt spid="73"/>
                                        </p:tgtEl>
                                      </p:cBhvr>
                                    </p:cmd>
                                  </p:childTnLst>
                                </p:cTn>
                              </p:par>
                            </p:childTnLst>
                          </p:cTn>
                        </p:par>
                      </p:childTnLst>
                    </p:cTn>
                  </p:par>
                </p:childTnLst>
              </p:cTn>
              <p:nextCondLst>
                <p:cond evt="onClick" delay="0">
                  <p:tgtEl>
                    <p:spTgt spid="53"/>
                  </p:tgtEl>
                </p:cond>
              </p:nextCondLst>
            </p:seq>
            <p:audio>
              <p:cMediaNode vol="80000" showWhenStopped="0">
                <p:cTn id="41" fill="hold" display="0">
                  <p:stCondLst>
                    <p:cond delay="indefinite"/>
                  </p:stCondLst>
                  <p:endCondLst>
                    <p:cond evt="onStopAudio" delay="0">
                      <p:tgtEl>
                        <p:sldTgt/>
                      </p:tgtEl>
                    </p:cond>
                  </p:endCondLst>
                </p:cTn>
                <p:tgtEl>
                  <p:spTgt spid="76"/>
                </p:tgtEl>
              </p:cMediaNode>
            </p:audio>
            <p:audio>
              <p:cMediaNode vol="80000" showWhenStopped="0">
                <p:cTn id="42" fill="hold" display="0">
                  <p:stCondLst>
                    <p:cond delay="indefinite"/>
                  </p:stCondLst>
                  <p:endCondLst>
                    <p:cond evt="onStopAudio" delay="0">
                      <p:tgtEl>
                        <p:sldTgt/>
                      </p:tgtEl>
                    </p:cond>
                  </p:endCondLst>
                </p:cTn>
                <p:tgtEl>
                  <p:spTgt spid="73"/>
                </p:tgtEl>
              </p:cMediaNode>
            </p:audio>
          </p:childTnLst>
        </p:cTn>
      </p:par>
    </p:tnLst>
    <p:bldLst>
      <p:bldP spid="5"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Picture 24"/>
          <p:cNvPicPr>
            <a:picLocks noChangeAspect="1"/>
          </p:cNvPicPr>
          <p:nvPr/>
        </p:nvPicPr>
        <p:blipFill rotWithShape="1">
          <a:blip r:embed="rId7"/>
          <a:srcRect l="18282"/>
          <a:stretch/>
        </p:blipFill>
        <p:spPr>
          <a:xfrm>
            <a:off x="-825910" y="-366386"/>
            <a:ext cx="13017910" cy="7224386"/>
          </a:xfrm>
          <a:prstGeom prst="rect">
            <a:avLst/>
          </a:prstGeom>
        </p:spPr>
      </p:pic>
      <p:pic>
        <p:nvPicPr>
          <p:cNvPr id="26" name="kingofsea">
            <a:extLst>
              <a:ext uri="{FF2B5EF4-FFF2-40B4-BE49-F238E27FC236}">
                <a16:creationId xmlns:a16="http://schemas.microsoft.com/office/drawing/2014/main" xmlns="" id="{B1A79657-8EC1-43A5-8BBC-A6768ED2B7B2}"/>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541567" y="67919"/>
            <a:ext cx="2438630" cy="2705596"/>
          </a:xfrm>
          <a:prstGeom prst="rect">
            <a:avLst/>
          </a:prstGeom>
        </p:spPr>
      </p:pic>
      <p:grpSp>
        <p:nvGrpSpPr>
          <p:cNvPr id="27" name="B">
            <a:extLst>
              <a:ext uri="{FF2B5EF4-FFF2-40B4-BE49-F238E27FC236}">
                <a16:creationId xmlns:a16="http://schemas.microsoft.com/office/drawing/2014/main" xmlns="" id="{F9202B67-ECCF-432C-B475-F51ED6AFDBB5}"/>
              </a:ext>
            </a:extLst>
          </p:cNvPr>
          <p:cNvGrpSpPr/>
          <p:nvPr/>
        </p:nvGrpSpPr>
        <p:grpSpPr>
          <a:xfrm>
            <a:off x="6923646" y="3892068"/>
            <a:ext cx="4788015" cy="1000863"/>
            <a:chOff x="6752507" y="4712225"/>
            <a:chExt cx="5049860" cy="1055598"/>
          </a:xfrm>
        </p:grpSpPr>
        <p:sp>
          <p:nvSpPr>
            <p:cNvPr id="28" name="22">
              <a:extLst>
                <a:ext uri="{FF2B5EF4-FFF2-40B4-BE49-F238E27FC236}">
                  <a16:creationId xmlns:a16="http://schemas.microsoft.com/office/drawing/2014/main" xmlns="" id="{C674B945-81ED-4507-B6D5-218F58BD1360}"/>
                </a:ext>
              </a:extLst>
            </p:cNvPr>
            <p:cNvSpPr>
              <a:spLocks noChangeArrowheads="1"/>
            </p:cNvSpPr>
            <p:nvPr/>
          </p:nvSpPr>
          <p:spPr bwMode="auto">
            <a:xfrm>
              <a:off x="7005439" y="4714770"/>
              <a:ext cx="4796928" cy="1053053"/>
            </a:xfrm>
            <a:prstGeom prst="roundRect">
              <a:avLst/>
            </a:prstGeom>
            <a:solidFill>
              <a:srgbClr val="FF0000"/>
            </a:solidFill>
            <a:ln>
              <a:solidFill>
                <a:schemeClr val="bg1"/>
              </a:solidFill>
            </a:ln>
          </p:spPr>
          <p:txBody>
            <a:bodyPr anchor="ctr"/>
            <a:lstStyle/>
            <a:p>
              <a:pPr algn="ctr"/>
              <a:r>
                <a:rPr lang="en-US" altLang="zh-CN" sz="3318" b="1" dirty="0">
                  <a:solidFill>
                    <a:srgbClr val="FFFFFF"/>
                  </a:solidFill>
                  <a:ea typeface="印品黑体" panose="00000500000000000000" pitchFamily="2" charset="-122"/>
                  <a:sym typeface="Arial" panose="020B0604020202020204" pitchFamily="34" charset="0"/>
                </a:rPr>
                <a:t>False </a:t>
              </a:r>
              <a:endParaRPr lang="zh-CN" altLang="zh-CN" sz="3318" b="1" dirty="0">
                <a:solidFill>
                  <a:srgbClr val="FFFFFF"/>
                </a:solidFill>
                <a:ea typeface="印品黑体" panose="00000500000000000000" pitchFamily="2" charset="-122"/>
                <a:sym typeface="Arial" panose="020B0604020202020204" pitchFamily="34" charset="0"/>
              </a:endParaRPr>
            </a:p>
          </p:txBody>
        </p:sp>
        <p:sp>
          <p:nvSpPr>
            <p:cNvPr id="29" name="2">
              <a:extLst>
                <a:ext uri="{FF2B5EF4-FFF2-40B4-BE49-F238E27FC236}">
                  <a16:creationId xmlns:a16="http://schemas.microsoft.com/office/drawing/2014/main" xmlns="" id="{D8B0D089-4EDA-4CC0-909F-31D6436E7C42}"/>
                </a:ext>
              </a:extLst>
            </p:cNvPr>
            <p:cNvSpPr>
              <a:spLocks noChangeArrowheads="1"/>
            </p:cNvSpPr>
            <p:nvPr/>
          </p:nvSpPr>
          <p:spPr bwMode="auto">
            <a:xfrm>
              <a:off x="6752507" y="4712225"/>
              <a:ext cx="825087" cy="1053053"/>
            </a:xfrm>
            <a:prstGeom prst="homePlate">
              <a:avLst>
                <a:gd name="adj" fmla="val 46735"/>
              </a:avLst>
            </a:prstGeom>
            <a:solidFill>
              <a:srgbClr val="FF0000"/>
            </a:solidFill>
            <a:ln>
              <a:solidFill>
                <a:schemeClr val="bg1"/>
              </a:solidFill>
            </a:ln>
          </p:spPr>
          <p:txBody>
            <a:bodyPr anchor="ctr"/>
            <a:lstStyle/>
            <a:p>
              <a:pPr algn="ctr"/>
              <a:r>
                <a:rPr lang="en-US" altLang="zh-CN" sz="3318" b="1">
                  <a:solidFill>
                    <a:srgbClr val="FFFFFF"/>
                  </a:solidFill>
                  <a:ea typeface="印品黑体" panose="00000500000000000000" pitchFamily="2" charset="-122"/>
                  <a:sym typeface="Arial" panose="020B0604020202020204" pitchFamily="34" charset="0"/>
                </a:rPr>
                <a:t>B</a:t>
              </a:r>
              <a:endParaRPr lang="zh-CN" altLang="zh-CN" sz="3318" b="1" dirty="0">
                <a:solidFill>
                  <a:srgbClr val="FFFFFF"/>
                </a:solidFill>
                <a:ea typeface="印品黑体" panose="00000500000000000000" pitchFamily="2" charset="-122"/>
                <a:sym typeface="Arial" panose="020B0604020202020204" pitchFamily="34" charset="0"/>
              </a:endParaRPr>
            </a:p>
          </p:txBody>
        </p:sp>
      </p:grpSp>
      <p:grpSp>
        <p:nvGrpSpPr>
          <p:cNvPr id="30" name="C">
            <a:extLst>
              <a:ext uri="{FF2B5EF4-FFF2-40B4-BE49-F238E27FC236}">
                <a16:creationId xmlns:a16="http://schemas.microsoft.com/office/drawing/2014/main" xmlns="" id="{12E43A79-D971-4923-8F3E-49B613A4FA11}"/>
              </a:ext>
            </a:extLst>
          </p:cNvPr>
          <p:cNvGrpSpPr/>
          <p:nvPr/>
        </p:nvGrpSpPr>
        <p:grpSpPr>
          <a:xfrm>
            <a:off x="4911437" y="7716634"/>
            <a:ext cx="4788015" cy="998450"/>
            <a:chOff x="6752507" y="5944150"/>
            <a:chExt cx="5049860" cy="1053053"/>
          </a:xfrm>
          <a:solidFill>
            <a:srgbClr val="00B050"/>
          </a:solidFill>
        </p:grpSpPr>
        <p:sp>
          <p:nvSpPr>
            <p:cNvPr id="31" name="33">
              <a:extLst>
                <a:ext uri="{FF2B5EF4-FFF2-40B4-BE49-F238E27FC236}">
                  <a16:creationId xmlns:a16="http://schemas.microsoft.com/office/drawing/2014/main" xmlns="" id="{83116745-14C3-43A7-9D53-A631A6BB5890}"/>
                </a:ext>
              </a:extLst>
            </p:cNvPr>
            <p:cNvSpPr>
              <a:spLocks noChangeArrowheads="1"/>
            </p:cNvSpPr>
            <p:nvPr/>
          </p:nvSpPr>
          <p:spPr bwMode="auto">
            <a:xfrm>
              <a:off x="7005439" y="5944150"/>
              <a:ext cx="4796928" cy="1053053"/>
            </a:xfrm>
            <a:prstGeom prst="roundRect">
              <a:avLst/>
            </a:prstGeom>
            <a:grpFill/>
            <a:ln>
              <a:solidFill>
                <a:schemeClr val="bg1"/>
              </a:solidFill>
            </a:ln>
          </p:spPr>
          <p:txBody>
            <a:bodyPr anchor="ctr"/>
            <a:lstStyle/>
            <a:p>
              <a:pPr algn="ctr"/>
              <a:r>
                <a:rPr lang="en-US" altLang="zh-CN" sz="3318" b="1" dirty="0">
                  <a:solidFill>
                    <a:srgbClr val="FFFFFF"/>
                  </a:solidFill>
                  <a:ea typeface="印品黑体" panose="00000500000000000000" pitchFamily="2" charset="-122"/>
                  <a:sym typeface="Arial" panose="020B0604020202020204" pitchFamily="34" charset="0"/>
                </a:rPr>
                <a:t>Should </a:t>
              </a:r>
              <a:endParaRPr lang="zh-CN" altLang="zh-CN" sz="3318" b="1" dirty="0">
                <a:solidFill>
                  <a:srgbClr val="FFFFFF"/>
                </a:solidFill>
                <a:ea typeface="印品黑体" panose="00000500000000000000" pitchFamily="2" charset="-122"/>
                <a:sym typeface="Arial" panose="020B0604020202020204" pitchFamily="34" charset="0"/>
              </a:endParaRPr>
            </a:p>
          </p:txBody>
        </p:sp>
        <p:sp>
          <p:nvSpPr>
            <p:cNvPr id="32" name="3">
              <a:extLst>
                <a:ext uri="{FF2B5EF4-FFF2-40B4-BE49-F238E27FC236}">
                  <a16:creationId xmlns:a16="http://schemas.microsoft.com/office/drawing/2014/main" xmlns="" id="{9F5E5413-6063-49E3-9313-13BE5399F6A9}"/>
                </a:ext>
              </a:extLst>
            </p:cNvPr>
            <p:cNvSpPr>
              <a:spLocks noChangeArrowheads="1"/>
            </p:cNvSpPr>
            <p:nvPr/>
          </p:nvSpPr>
          <p:spPr bwMode="auto">
            <a:xfrm>
              <a:off x="6752507" y="5944150"/>
              <a:ext cx="825087" cy="1053053"/>
            </a:xfrm>
            <a:prstGeom prst="homePlate">
              <a:avLst>
                <a:gd name="adj" fmla="val 46735"/>
              </a:avLst>
            </a:prstGeom>
            <a:grpFill/>
            <a:ln>
              <a:solidFill>
                <a:schemeClr val="bg1"/>
              </a:solidFill>
            </a:ln>
          </p:spPr>
          <p:txBody>
            <a:bodyPr anchor="ctr"/>
            <a:lstStyle/>
            <a:p>
              <a:pPr algn="ctr"/>
              <a:r>
                <a:rPr lang="en-US" altLang="zh-CN" sz="3318" b="1">
                  <a:solidFill>
                    <a:srgbClr val="FFFFFF"/>
                  </a:solidFill>
                  <a:ea typeface="印品黑体" panose="00000500000000000000" pitchFamily="2" charset="-122"/>
                  <a:sym typeface="Arial" panose="020B0604020202020204" pitchFamily="34" charset="0"/>
                </a:rPr>
                <a:t>C</a:t>
              </a:r>
              <a:endParaRPr lang="zh-CN" altLang="zh-CN" sz="3318" b="1" dirty="0">
                <a:solidFill>
                  <a:srgbClr val="FFFFFF"/>
                </a:solidFill>
                <a:ea typeface="印品黑体" panose="00000500000000000000" pitchFamily="2" charset="-122"/>
                <a:sym typeface="Arial" panose="020B0604020202020204" pitchFamily="34" charset="0"/>
              </a:endParaRPr>
            </a:p>
          </p:txBody>
        </p:sp>
      </p:grpSp>
      <p:grpSp>
        <p:nvGrpSpPr>
          <p:cNvPr id="33" name="D">
            <a:extLst>
              <a:ext uri="{FF2B5EF4-FFF2-40B4-BE49-F238E27FC236}">
                <a16:creationId xmlns:a16="http://schemas.microsoft.com/office/drawing/2014/main" xmlns="" id="{529A75E3-9CA2-4FD0-9753-FE443E453104}"/>
              </a:ext>
            </a:extLst>
          </p:cNvPr>
          <p:cNvGrpSpPr/>
          <p:nvPr/>
        </p:nvGrpSpPr>
        <p:grpSpPr>
          <a:xfrm>
            <a:off x="4911437" y="8874182"/>
            <a:ext cx="4788015" cy="998450"/>
            <a:chOff x="6752507" y="5944150"/>
            <a:chExt cx="5049860" cy="1053053"/>
          </a:xfrm>
          <a:solidFill>
            <a:srgbClr val="7030A0"/>
          </a:solidFill>
        </p:grpSpPr>
        <p:sp>
          <p:nvSpPr>
            <p:cNvPr id="34" name="44">
              <a:extLst>
                <a:ext uri="{FF2B5EF4-FFF2-40B4-BE49-F238E27FC236}">
                  <a16:creationId xmlns:a16="http://schemas.microsoft.com/office/drawing/2014/main" xmlns="" id="{261673C6-079C-44C6-891F-EC2D6D48A99D}"/>
                </a:ext>
              </a:extLst>
            </p:cNvPr>
            <p:cNvSpPr>
              <a:spLocks noChangeArrowheads="1"/>
            </p:cNvSpPr>
            <p:nvPr/>
          </p:nvSpPr>
          <p:spPr bwMode="auto">
            <a:xfrm>
              <a:off x="7005439" y="5944150"/>
              <a:ext cx="4796928" cy="1053053"/>
            </a:xfrm>
            <a:prstGeom prst="roundRect">
              <a:avLst/>
            </a:prstGeom>
            <a:grpFill/>
            <a:ln>
              <a:solidFill>
                <a:schemeClr val="bg1"/>
              </a:solidFill>
            </a:ln>
          </p:spPr>
          <p:txBody>
            <a:bodyPr anchor="ctr"/>
            <a:lstStyle/>
            <a:p>
              <a:pPr algn="ctr"/>
              <a:r>
                <a:rPr lang="en-US" altLang="zh-CN" sz="3318" b="1" dirty="0">
                  <a:solidFill>
                    <a:srgbClr val="FFFFFF"/>
                  </a:solidFill>
                  <a:ea typeface="印品黑体" panose="00000500000000000000" pitchFamily="2" charset="-122"/>
                  <a:sym typeface="Arial" panose="020B0604020202020204" pitchFamily="34" charset="0"/>
                </a:rPr>
                <a:t>May </a:t>
              </a:r>
              <a:endParaRPr lang="zh-CN" altLang="zh-CN" sz="3318" b="1" dirty="0">
                <a:solidFill>
                  <a:srgbClr val="FFFFFF"/>
                </a:solidFill>
                <a:ea typeface="印品黑体" panose="00000500000000000000" pitchFamily="2" charset="-122"/>
                <a:sym typeface="Arial" panose="020B0604020202020204" pitchFamily="34" charset="0"/>
              </a:endParaRPr>
            </a:p>
          </p:txBody>
        </p:sp>
        <p:sp>
          <p:nvSpPr>
            <p:cNvPr id="35" name="4">
              <a:extLst>
                <a:ext uri="{FF2B5EF4-FFF2-40B4-BE49-F238E27FC236}">
                  <a16:creationId xmlns:a16="http://schemas.microsoft.com/office/drawing/2014/main" xmlns="" id="{9E093A9D-623C-4F76-8BAE-85D0638C05C1}"/>
                </a:ext>
              </a:extLst>
            </p:cNvPr>
            <p:cNvSpPr>
              <a:spLocks noChangeArrowheads="1"/>
            </p:cNvSpPr>
            <p:nvPr/>
          </p:nvSpPr>
          <p:spPr bwMode="auto">
            <a:xfrm>
              <a:off x="6752507" y="5944150"/>
              <a:ext cx="825087" cy="1053053"/>
            </a:xfrm>
            <a:prstGeom prst="homePlate">
              <a:avLst>
                <a:gd name="adj" fmla="val 46735"/>
              </a:avLst>
            </a:prstGeom>
            <a:grpFill/>
            <a:ln>
              <a:solidFill>
                <a:schemeClr val="bg1"/>
              </a:solidFill>
            </a:ln>
          </p:spPr>
          <p:txBody>
            <a:bodyPr anchor="ctr"/>
            <a:lstStyle/>
            <a:p>
              <a:pPr algn="ctr"/>
              <a:r>
                <a:rPr lang="en-US" altLang="zh-CN" sz="3318" b="1">
                  <a:solidFill>
                    <a:srgbClr val="FFFFFF"/>
                  </a:solidFill>
                  <a:ea typeface="印品黑体" panose="00000500000000000000" pitchFamily="2" charset="-122"/>
                  <a:sym typeface="Arial" panose="020B0604020202020204" pitchFamily="34" charset="0"/>
                </a:rPr>
                <a:t>D</a:t>
              </a:r>
              <a:endParaRPr lang="zh-CN" altLang="zh-CN" sz="3318" b="1" dirty="0">
                <a:solidFill>
                  <a:srgbClr val="FFFFFF"/>
                </a:solidFill>
                <a:ea typeface="印品黑体" panose="00000500000000000000" pitchFamily="2" charset="-122"/>
                <a:sym typeface="Arial" panose="020B0604020202020204" pitchFamily="34" charset="0"/>
              </a:endParaRPr>
            </a:p>
          </p:txBody>
        </p:sp>
      </p:grpSp>
      <p:pic>
        <p:nvPicPr>
          <p:cNvPr id="36" name="tryagain1">
            <a:extLst>
              <a:ext uri="{FF2B5EF4-FFF2-40B4-BE49-F238E27FC236}">
                <a16:creationId xmlns:a16="http://schemas.microsoft.com/office/drawing/2014/main" xmlns="" id="{48E08CDE-4F38-40EC-9A6B-EA10179FD7D6}"/>
              </a:ext>
            </a:extLst>
          </p:cNvPr>
          <p:cNvPicPr>
            <a:picLocks noChangeAspect="1"/>
          </p:cNvPicPr>
          <p:nvPr/>
        </p:nvPicPr>
        <p:blipFill rotWithShape="1">
          <a:blip r:embed="rId9">
            <a:extLst>
              <a:ext uri="{28A0092B-C50C-407E-A947-70E740481C1C}">
                <a14:useLocalDpi xmlns:a14="http://schemas.microsoft.com/office/drawing/2010/main" val="0"/>
              </a:ext>
            </a:extLst>
          </a:blip>
          <a:srcRect t="45577" b="6785"/>
          <a:stretch/>
        </p:blipFill>
        <p:spPr>
          <a:xfrm>
            <a:off x="6224875" y="3946255"/>
            <a:ext cx="1829915" cy="1239976"/>
          </a:xfrm>
          <a:prstGeom prst="rect">
            <a:avLst/>
          </a:prstGeom>
        </p:spPr>
      </p:pic>
      <p:pic>
        <p:nvPicPr>
          <p:cNvPr id="37" name="tryagain2">
            <a:extLst>
              <a:ext uri="{FF2B5EF4-FFF2-40B4-BE49-F238E27FC236}">
                <a16:creationId xmlns:a16="http://schemas.microsoft.com/office/drawing/2014/main" xmlns="" id="{237D1E49-A132-4011-96F2-2B6DB3F5074A}"/>
              </a:ext>
            </a:extLst>
          </p:cNvPr>
          <p:cNvPicPr>
            <a:picLocks noChangeAspect="1"/>
          </p:cNvPicPr>
          <p:nvPr/>
        </p:nvPicPr>
        <p:blipFill rotWithShape="1">
          <a:blip r:embed="rId9">
            <a:extLst>
              <a:ext uri="{28A0092B-C50C-407E-A947-70E740481C1C}">
                <a14:useLocalDpi xmlns:a14="http://schemas.microsoft.com/office/drawing/2010/main" val="0"/>
              </a:ext>
            </a:extLst>
          </a:blip>
          <a:srcRect t="45577" b="6785"/>
          <a:stretch/>
        </p:blipFill>
        <p:spPr>
          <a:xfrm>
            <a:off x="4232841" y="7762814"/>
            <a:ext cx="1829915" cy="1239976"/>
          </a:xfrm>
          <a:prstGeom prst="rect">
            <a:avLst/>
          </a:prstGeom>
        </p:spPr>
      </p:pic>
      <p:pic>
        <p:nvPicPr>
          <p:cNvPr id="38" name="tryagain3">
            <a:extLst>
              <a:ext uri="{FF2B5EF4-FFF2-40B4-BE49-F238E27FC236}">
                <a16:creationId xmlns:a16="http://schemas.microsoft.com/office/drawing/2014/main" xmlns="" id="{4940E826-008B-411A-916A-533F63220CB0}"/>
              </a:ext>
            </a:extLst>
          </p:cNvPr>
          <p:cNvPicPr>
            <a:picLocks noChangeAspect="1"/>
          </p:cNvPicPr>
          <p:nvPr/>
        </p:nvPicPr>
        <p:blipFill rotWithShape="1">
          <a:blip r:embed="rId9">
            <a:extLst>
              <a:ext uri="{28A0092B-C50C-407E-A947-70E740481C1C}">
                <a14:useLocalDpi xmlns:a14="http://schemas.microsoft.com/office/drawing/2010/main" val="0"/>
              </a:ext>
            </a:extLst>
          </a:blip>
          <a:srcRect t="45577" b="6785"/>
          <a:stretch/>
        </p:blipFill>
        <p:spPr>
          <a:xfrm>
            <a:off x="4253015" y="8892403"/>
            <a:ext cx="1829915" cy="1239976"/>
          </a:xfrm>
          <a:prstGeom prst="rect">
            <a:avLst/>
          </a:prstGeom>
        </p:spPr>
      </p:pic>
      <p:grpSp>
        <p:nvGrpSpPr>
          <p:cNvPr id="39" name="A">
            <a:extLst>
              <a:ext uri="{FF2B5EF4-FFF2-40B4-BE49-F238E27FC236}">
                <a16:creationId xmlns:a16="http://schemas.microsoft.com/office/drawing/2014/main" xmlns="" id="{ACB017BA-37CD-4C59-9EBA-8DF464832DAE}"/>
              </a:ext>
            </a:extLst>
          </p:cNvPr>
          <p:cNvGrpSpPr/>
          <p:nvPr/>
        </p:nvGrpSpPr>
        <p:grpSpPr>
          <a:xfrm>
            <a:off x="6923646" y="2743944"/>
            <a:ext cx="4788015" cy="998450"/>
            <a:chOff x="6752507" y="3481573"/>
            <a:chExt cx="5049860" cy="1053053"/>
          </a:xfrm>
          <a:solidFill>
            <a:srgbClr val="FFC000"/>
          </a:solidFill>
        </p:grpSpPr>
        <p:sp>
          <p:nvSpPr>
            <p:cNvPr id="40" name="11">
              <a:extLst>
                <a:ext uri="{FF2B5EF4-FFF2-40B4-BE49-F238E27FC236}">
                  <a16:creationId xmlns:a16="http://schemas.microsoft.com/office/drawing/2014/main" xmlns="" id="{2096326E-85C9-42D3-8C79-496F269AB8F0}"/>
                </a:ext>
              </a:extLst>
            </p:cNvPr>
            <p:cNvSpPr>
              <a:spLocks noChangeArrowheads="1"/>
            </p:cNvSpPr>
            <p:nvPr/>
          </p:nvSpPr>
          <p:spPr bwMode="auto">
            <a:xfrm>
              <a:off x="7005439" y="3481573"/>
              <a:ext cx="4796928" cy="1053053"/>
            </a:xfrm>
            <a:prstGeom prst="roundRect">
              <a:avLst/>
            </a:prstGeom>
            <a:grpFill/>
            <a:ln>
              <a:solidFill>
                <a:schemeClr val="bg1"/>
              </a:solidFill>
            </a:ln>
          </p:spPr>
          <p:txBody>
            <a:bodyPr anchor="ctr"/>
            <a:lstStyle/>
            <a:p>
              <a:pPr algn="ctr"/>
              <a:r>
                <a:rPr lang="en-US" altLang="zh-CN" sz="3318" b="1" dirty="0">
                  <a:solidFill>
                    <a:srgbClr val="FFFFFF"/>
                  </a:solidFill>
                  <a:ea typeface="印品黑体" panose="00000500000000000000" pitchFamily="2" charset="-122"/>
                  <a:sym typeface="Arial" panose="020B0604020202020204" pitchFamily="34" charset="0"/>
                </a:rPr>
                <a:t>True </a:t>
              </a:r>
              <a:endParaRPr lang="zh-CN" altLang="zh-CN" sz="3318" b="1" dirty="0">
                <a:solidFill>
                  <a:srgbClr val="FFFFFF"/>
                </a:solidFill>
                <a:ea typeface="印品黑体" panose="00000500000000000000" pitchFamily="2" charset="-122"/>
                <a:sym typeface="Arial" panose="020B0604020202020204" pitchFamily="34" charset="0"/>
              </a:endParaRPr>
            </a:p>
          </p:txBody>
        </p:sp>
        <p:sp>
          <p:nvSpPr>
            <p:cNvPr id="41" name="1">
              <a:extLst>
                <a:ext uri="{FF2B5EF4-FFF2-40B4-BE49-F238E27FC236}">
                  <a16:creationId xmlns:a16="http://schemas.microsoft.com/office/drawing/2014/main" xmlns="" id="{412BD5AC-36CD-4601-9415-0740351A7E0F}"/>
                </a:ext>
              </a:extLst>
            </p:cNvPr>
            <p:cNvSpPr>
              <a:spLocks noChangeArrowheads="1"/>
            </p:cNvSpPr>
            <p:nvPr/>
          </p:nvSpPr>
          <p:spPr bwMode="auto">
            <a:xfrm>
              <a:off x="6752507" y="3481573"/>
              <a:ext cx="825087" cy="1053053"/>
            </a:xfrm>
            <a:prstGeom prst="homePlate">
              <a:avLst>
                <a:gd name="adj" fmla="val 46735"/>
              </a:avLst>
            </a:prstGeom>
            <a:grpFill/>
            <a:ln>
              <a:solidFill>
                <a:schemeClr val="bg1"/>
              </a:solidFill>
            </a:ln>
          </p:spPr>
          <p:txBody>
            <a:bodyPr anchor="ctr"/>
            <a:lstStyle/>
            <a:p>
              <a:pPr algn="ctr"/>
              <a:r>
                <a:rPr lang="en-US" altLang="zh-CN" sz="3318" b="1">
                  <a:solidFill>
                    <a:srgbClr val="FFFFFF"/>
                  </a:solidFill>
                  <a:ea typeface="印品黑体" panose="00000500000000000000" pitchFamily="2" charset="-122"/>
                  <a:sym typeface="Arial" panose="020B0604020202020204" pitchFamily="34" charset="0"/>
                </a:rPr>
                <a:t>A</a:t>
              </a:r>
              <a:endParaRPr lang="zh-CN" altLang="zh-CN" sz="3318" b="1" dirty="0">
                <a:solidFill>
                  <a:srgbClr val="FFFFFF"/>
                </a:solidFill>
                <a:ea typeface="印品黑体" panose="00000500000000000000" pitchFamily="2" charset="-122"/>
                <a:sym typeface="Arial" panose="020B0604020202020204" pitchFamily="34" charset="0"/>
              </a:endParaRPr>
            </a:p>
          </p:txBody>
        </p:sp>
      </p:grpSp>
      <p:pic>
        <p:nvPicPr>
          <p:cNvPr id="42" name="welldone">
            <a:extLst>
              <a:ext uri="{FF2B5EF4-FFF2-40B4-BE49-F238E27FC236}">
                <a16:creationId xmlns:a16="http://schemas.microsoft.com/office/drawing/2014/main" xmlns="" id="{460C1D92-3BF7-4A89-B3A7-5EA64FB2F4B4}"/>
              </a:ext>
            </a:extLst>
          </p:cNvPr>
          <p:cNvPicPr>
            <a:picLocks noChangeAspect="1"/>
          </p:cNvPicPr>
          <p:nvPr/>
        </p:nvPicPr>
        <p:blipFill rotWithShape="1">
          <a:blip r:embed="rId9">
            <a:extLst>
              <a:ext uri="{28A0092B-C50C-407E-A947-70E740481C1C}">
                <a14:useLocalDpi xmlns:a14="http://schemas.microsoft.com/office/drawing/2010/main" val="0"/>
              </a:ext>
            </a:extLst>
          </a:blip>
          <a:srcRect b="54423"/>
          <a:stretch/>
        </p:blipFill>
        <p:spPr>
          <a:xfrm>
            <a:off x="6003914" y="2684294"/>
            <a:ext cx="2166985" cy="1404864"/>
          </a:xfrm>
          <a:prstGeom prst="rect">
            <a:avLst/>
          </a:prstGeom>
        </p:spPr>
      </p:pic>
      <p:pic>
        <p:nvPicPr>
          <p:cNvPr id="43" name="back">
            <a:hlinkClick r:id="rId10" action="ppaction://hlinksldjump"/>
            <a:extLst>
              <a:ext uri="{FF2B5EF4-FFF2-40B4-BE49-F238E27FC236}">
                <a16:creationId xmlns:a16="http://schemas.microsoft.com/office/drawing/2014/main" xmlns="" id="{D6816683-E2E8-40D9-A903-93B6EB9BC277}"/>
              </a:ext>
            </a:extLst>
          </p:cNvPr>
          <p:cNvPicPr>
            <a:picLocks noChangeAspect="1"/>
          </p:cNvPicPr>
          <p:nvPr/>
        </p:nvPicPr>
        <p:blipFill rotWithShape="1">
          <a:blip r:embed="rId11">
            <a:extLst>
              <a:ext uri="{28A0092B-C50C-407E-A947-70E740481C1C}">
                <a14:useLocalDpi xmlns:a14="http://schemas.microsoft.com/office/drawing/2010/main" val="0"/>
              </a:ext>
            </a:extLst>
          </a:blip>
          <a:srcRect l="10475" t="28188" r="74091" b="57781"/>
          <a:stretch/>
        </p:blipFill>
        <p:spPr>
          <a:xfrm flipH="1">
            <a:off x="10181473" y="398535"/>
            <a:ext cx="791363" cy="777773"/>
          </a:xfrm>
          <a:prstGeom prst="ellipse">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sp>
        <p:nvSpPr>
          <p:cNvPr id="44" name="cauhoi">
            <a:extLst>
              <a:ext uri="{FF2B5EF4-FFF2-40B4-BE49-F238E27FC236}">
                <a16:creationId xmlns:a16="http://schemas.microsoft.com/office/drawing/2014/main" xmlns="" id="{22221B68-CE44-4A00-855F-BAFC678DBD91}"/>
              </a:ext>
            </a:extLst>
          </p:cNvPr>
          <p:cNvSpPr/>
          <p:nvPr/>
        </p:nvSpPr>
        <p:spPr>
          <a:xfrm>
            <a:off x="329758" y="1925003"/>
            <a:ext cx="6179599" cy="4224605"/>
          </a:xfrm>
          <a:prstGeom prst="homePlate">
            <a:avLst>
              <a:gd name="adj" fmla="val 18089"/>
            </a:avLst>
          </a:prstGeom>
          <a:solidFill>
            <a:schemeClr val="bg1">
              <a:alpha val="90000"/>
            </a:schemeClr>
          </a:solidFill>
          <a:ln w="28575">
            <a:solidFill>
              <a:srgbClr val="34ABE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b="1" dirty="0">
                <a:solidFill>
                  <a:srgbClr val="002060"/>
                </a:solidFill>
                <a:latin typeface="Century Gothic" panose="020B0502020202020204" pitchFamily="34" charset="0"/>
              </a:rPr>
              <a:t>       What do you do in your </a:t>
            </a:r>
          </a:p>
          <a:p>
            <a:r>
              <a:rPr lang="en-US" sz="2800" b="1" dirty="0">
                <a:solidFill>
                  <a:srgbClr val="002060"/>
                </a:solidFill>
                <a:latin typeface="Century Gothic" panose="020B0502020202020204" pitchFamily="34" charset="0"/>
              </a:rPr>
              <a:t>   free time?</a:t>
            </a:r>
          </a:p>
          <a:p>
            <a:r>
              <a:rPr lang="en-US" sz="2800" b="1" dirty="0">
                <a:solidFill>
                  <a:srgbClr val="002060"/>
                </a:solidFill>
                <a:latin typeface="Century Gothic" panose="020B0502020202020204" pitchFamily="34" charset="0"/>
              </a:rPr>
              <a:t>     - I go camping.</a:t>
            </a:r>
          </a:p>
          <a:p>
            <a:endParaRPr lang="en-US" sz="2800" b="1" dirty="0">
              <a:solidFill>
                <a:srgbClr val="002060"/>
              </a:solidFill>
              <a:latin typeface="Century Gothic" panose="020B0502020202020204" pitchFamily="34" charset="0"/>
            </a:endParaRPr>
          </a:p>
          <a:p>
            <a:endParaRPr lang="en-US" sz="2800" b="1" dirty="0">
              <a:solidFill>
                <a:srgbClr val="002060"/>
              </a:solidFill>
              <a:latin typeface="Century Gothic" panose="020B0502020202020204" pitchFamily="34" charset="0"/>
            </a:endParaRPr>
          </a:p>
          <a:p>
            <a:endParaRPr lang="en-US" sz="2800" b="1" dirty="0">
              <a:solidFill>
                <a:srgbClr val="002060"/>
              </a:solidFill>
              <a:latin typeface="Century Gothic" panose="020B0502020202020204" pitchFamily="34" charset="0"/>
            </a:endParaRPr>
          </a:p>
          <a:p>
            <a:endParaRPr lang="en-US" sz="2800" b="1" dirty="0">
              <a:solidFill>
                <a:srgbClr val="002060"/>
              </a:solidFill>
              <a:latin typeface="Century Gothic" panose="020B0502020202020204" pitchFamily="34" charset="0"/>
            </a:endParaRPr>
          </a:p>
          <a:p>
            <a:endParaRPr lang="en-US" sz="2800" b="1" dirty="0">
              <a:solidFill>
                <a:srgbClr val="002060"/>
              </a:solidFill>
              <a:latin typeface="Century Gothic" panose="020B0502020202020204" pitchFamily="34" charset="0"/>
            </a:endParaRPr>
          </a:p>
          <a:p>
            <a:endParaRPr lang="en-US" sz="2800" b="1" dirty="0">
              <a:solidFill>
                <a:srgbClr val="002060"/>
              </a:solidFill>
              <a:latin typeface="Century Gothic" panose="020B0502020202020204" pitchFamily="34" charset="0"/>
            </a:endParaRPr>
          </a:p>
        </p:txBody>
      </p:sp>
      <p:pic>
        <p:nvPicPr>
          <p:cNvPr id="45" name="sorry waw">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2"/>
          <a:stretch>
            <a:fillRect/>
          </a:stretch>
        </p:blipFill>
        <p:spPr>
          <a:xfrm>
            <a:off x="98425" y="98425"/>
            <a:ext cx="609600" cy="609600"/>
          </a:xfrm>
          <a:prstGeom prst="rect">
            <a:avLst/>
          </a:prstGeom>
        </p:spPr>
      </p:pic>
      <p:pic>
        <p:nvPicPr>
          <p:cNvPr id="46" name="yeahtWAV">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2"/>
          <a:stretch>
            <a:fillRect/>
          </a:stretch>
        </p:blipFill>
        <p:spPr>
          <a:xfrm>
            <a:off x="196850" y="196850"/>
            <a:ext cx="609600" cy="609600"/>
          </a:xfrm>
          <a:prstGeom prst="rect">
            <a:avLst/>
          </a:prstGeom>
        </p:spPr>
      </p:pic>
      <p:pic>
        <p:nvPicPr>
          <p:cNvPr id="48" name="Picture 47"/>
          <p:cNvPicPr>
            <a:picLocks noChangeAspect="1"/>
          </p:cNvPicPr>
          <p:nvPr/>
        </p:nvPicPr>
        <p:blipFill rotWithShape="1">
          <a:blip r:embed="rId13"/>
          <a:srcRect t="19390"/>
          <a:stretch/>
        </p:blipFill>
        <p:spPr>
          <a:xfrm>
            <a:off x="1811666" y="3733419"/>
            <a:ext cx="2804043" cy="2006436"/>
          </a:xfrm>
          <a:prstGeom prst="cloud">
            <a:avLst/>
          </a:prstGeom>
          <a:ln>
            <a:solidFill>
              <a:srgbClr val="FFC000"/>
            </a:solidFill>
          </a:ln>
        </p:spPr>
      </p:pic>
    </p:spTree>
    <p:extLst>
      <p:ext uri="{BB962C8B-B14F-4D97-AF65-F5344CB8AC3E}">
        <p14:creationId xmlns:p14="http://schemas.microsoft.com/office/powerpoint/2010/main" val="100101451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restart="whenNotActive" fill="hold" evtFilter="cancelBubble" nodeType="interactiveSeq">
                <p:stCondLst>
                  <p:cond evt="onClick" delay="0">
                    <p:tgtEl>
                      <p:spTgt spid="39"/>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2"/>
                                        </p:tgtEl>
                                        <p:attrNameLst>
                                          <p:attrName>style.visibility</p:attrName>
                                        </p:attrNameLst>
                                      </p:cBhvr>
                                      <p:to>
                                        <p:strVal val="visible"/>
                                      </p:to>
                                    </p:set>
                                  </p:childTnLst>
                                </p:cTn>
                              </p:par>
                            </p:childTnLst>
                          </p:cTn>
                        </p:par>
                        <p:par>
                          <p:cTn id="7" fill="hold">
                            <p:stCondLst>
                              <p:cond delay="0"/>
                            </p:stCondLst>
                            <p:childTnLst>
                              <p:par>
                                <p:cTn id="8" presetID="1" presetClass="mediacall" presetSubtype="0" fill="hold" nodeType="afterEffect">
                                  <p:stCondLst>
                                    <p:cond delay="0"/>
                                  </p:stCondLst>
                                  <p:childTnLst>
                                    <p:cmd type="call" cmd="playFrom(0.0)">
                                      <p:cBhvr>
                                        <p:cTn id="9" dur="1253" fill="hold"/>
                                        <p:tgtEl>
                                          <p:spTgt spid="46"/>
                                        </p:tgtEl>
                                      </p:cBhvr>
                                    </p:cmd>
                                  </p:childTnLst>
                                </p:cTn>
                              </p:par>
                            </p:childTnLst>
                          </p:cTn>
                        </p:par>
                        <p:par>
                          <p:cTn id="10" fill="hold">
                            <p:stCondLst>
                              <p:cond delay="1253"/>
                            </p:stCondLst>
                            <p:childTnLst>
                              <p:par>
                                <p:cTn id="11" presetID="1" presetClass="entr" presetSubtype="0" fill="hold" nodeType="afterEffect">
                                  <p:stCondLst>
                                    <p:cond delay="750"/>
                                  </p:stCondLst>
                                  <p:childTnLst>
                                    <p:set>
                                      <p:cBhvr>
                                        <p:cTn id="12" dur="1" fill="hold">
                                          <p:stCondLst>
                                            <p:cond delay="0"/>
                                          </p:stCondLst>
                                        </p:cTn>
                                        <p:tgtEl>
                                          <p:spTgt spid="43"/>
                                        </p:tgtEl>
                                        <p:attrNameLst>
                                          <p:attrName>style.visibility</p:attrName>
                                        </p:attrNameLst>
                                      </p:cBhvr>
                                      <p:to>
                                        <p:strVal val="visible"/>
                                      </p:to>
                                    </p:set>
                                  </p:childTnLst>
                                </p:cTn>
                              </p:par>
                            </p:childTnLst>
                          </p:cTn>
                        </p:par>
                      </p:childTnLst>
                    </p:cTn>
                  </p:par>
                </p:childTnLst>
              </p:cTn>
              <p:nextCondLst>
                <p:cond evt="onClick" delay="0">
                  <p:tgtEl>
                    <p:spTgt spid="39"/>
                  </p:tgtEl>
                </p:cond>
              </p:nextCondLst>
            </p:seq>
            <p:seq concurrent="1" nextAc="seek">
              <p:cTn id="13" restart="whenNotActive" fill="hold" evtFilter="cancelBubble" nodeType="interactiveSeq">
                <p:stCondLst>
                  <p:cond evt="onClick" delay="0">
                    <p:tgtEl>
                      <p:spTgt spid="27"/>
                    </p:tgtEl>
                  </p:cond>
                </p:stCondLst>
                <p:endSync evt="end" delay="0">
                  <p:rtn val="all"/>
                </p:endSync>
                <p:childTnLst>
                  <p:par>
                    <p:cTn id="14" fill="hold">
                      <p:stCondLst>
                        <p:cond delay="0"/>
                      </p:stCondLst>
                      <p:childTnLst>
                        <p:par>
                          <p:cTn id="15" fill="hold">
                            <p:stCondLst>
                              <p:cond delay="0"/>
                            </p:stCondLst>
                            <p:childTnLst>
                              <p:par>
                                <p:cTn id="16" presetID="1" presetClass="entr" presetSubtype="0" fill="hold" nodeType="clickEffect">
                                  <p:stCondLst>
                                    <p:cond delay="0"/>
                                  </p:stCondLst>
                                  <p:childTnLst>
                                    <p:set>
                                      <p:cBhvr>
                                        <p:cTn id="17" dur="1" fill="hold">
                                          <p:stCondLst>
                                            <p:cond delay="0"/>
                                          </p:stCondLst>
                                        </p:cTn>
                                        <p:tgtEl>
                                          <p:spTgt spid="36"/>
                                        </p:tgtEl>
                                        <p:attrNameLst>
                                          <p:attrName>style.visibility</p:attrName>
                                        </p:attrNameLst>
                                      </p:cBhvr>
                                      <p:to>
                                        <p:strVal val="visible"/>
                                      </p:to>
                                    </p:set>
                                  </p:childTnLst>
                                </p:cTn>
                              </p:par>
                            </p:childTnLst>
                          </p:cTn>
                        </p:par>
                        <p:par>
                          <p:cTn id="18" fill="hold">
                            <p:stCondLst>
                              <p:cond delay="0"/>
                            </p:stCondLst>
                            <p:childTnLst>
                              <p:par>
                                <p:cTn id="19" presetID="1" presetClass="mediacall" presetSubtype="0" fill="hold" nodeType="afterEffect">
                                  <p:stCondLst>
                                    <p:cond delay="0"/>
                                  </p:stCondLst>
                                  <p:childTnLst>
                                    <p:cmd type="call" cmd="playFrom(0.0)">
                                      <p:cBhvr>
                                        <p:cTn id="20" dur="1201" fill="hold"/>
                                        <p:tgtEl>
                                          <p:spTgt spid="45"/>
                                        </p:tgtEl>
                                      </p:cBhvr>
                                    </p:cmd>
                                  </p:childTnLst>
                                </p:cTn>
                              </p:par>
                            </p:childTnLst>
                          </p:cTn>
                        </p:par>
                      </p:childTnLst>
                    </p:cTn>
                  </p:par>
                </p:childTnLst>
              </p:cTn>
              <p:nextCondLst>
                <p:cond evt="onClick" delay="0">
                  <p:tgtEl>
                    <p:spTgt spid="27"/>
                  </p:tgtEl>
                </p:cond>
              </p:nextCondLst>
            </p:seq>
            <p:seq concurrent="1" nextAc="seek">
              <p:cTn id="21" restart="whenNotActive" fill="hold" evtFilter="cancelBubble" nodeType="interactiveSeq">
                <p:stCondLst>
                  <p:cond evt="onClick" delay="0">
                    <p:tgtEl>
                      <p:spTgt spid="33"/>
                    </p:tgtEl>
                  </p:cond>
                </p:stCondLst>
                <p:endSync evt="end" delay="0">
                  <p:rtn val="all"/>
                </p:endSync>
                <p:childTnLst>
                  <p:par>
                    <p:cTn id="22" fill="hold">
                      <p:stCondLst>
                        <p:cond delay="0"/>
                      </p:stCondLst>
                      <p:childTnLst>
                        <p:par>
                          <p:cTn id="23" fill="hold">
                            <p:stCondLst>
                              <p:cond delay="0"/>
                            </p:stCondLst>
                            <p:childTnLst>
                              <p:par>
                                <p:cTn id="24" presetID="1" presetClass="entr" presetSubtype="0" fill="hold" nodeType="clickEffect">
                                  <p:stCondLst>
                                    <p:cond delay="0"/>
                                  </p:stCondLst>
                                  <p:childTnLst>
                                    <p:set>
                                      <p:cBhvr>
                                        <p:cTn id="25" dur="1" fill="hold">
                                          <p:stCondLst>
                                            <p:cond delay="0"/>
                                          </p:stCondLst>
                                        </p:cTn>
                                        <p:tgtEl>
                                          <p:spTgt spid="38"/>
                                        </p:tgtEl>
                                        <p:attrNameLst>
                                          <p:attrName>style.visibility</p:attrName>
                                        </p:attrNameLst>
                                      </p:cBhvr>
                                      <p:to>
                                        <p:strVal val="visible"/>
                                      </p:to>
                                    </p:set>
                                  </p:childTnLst>
                                </p:cTn>
                              </p:par>
                              <p:par>
                                <p:cTn id="26" presetID="1" presetClass="mediacall" presetSubtype="0" fill="hold" nodeType="withEffect">
                                  <p:stCondLst>
                                    <p:cond delay="0"/>
                                  </p:stCondLst>
                                  <p:childTnLst>
                                    <p:cmd type="call" cmd="playFrom(0.0)">
                                      <p:cBhvr>
                                        <p:cTn id="27" dur="1201" fill="hold"/>
                                        <p:tgtEl>
                                          <p:spTgt spid="45"/>
                                        </p:tgtEl>
                                      </p:cBhvr>
                                    </p:cmd>
                                  </p:childTnLst>
                                </p:cTn>
                              </p:par>
                            </p:childTnLst>
                          </p:cTn>
                        </p:par>
                      </p:childTnLst>
                    </p:cTn>
                  </p:par>
                </p:childTnLst>
              </p:cTn>
              <p:nextCondLst>
                <p:cond evt="onClick" delay="0">
                  <p:tgtEl>
                    <p:spTgt spid="33"/>
                  </p:tgtEl>
                </p:cond>
              </p:nextCondLst>
            </p:seq>
            <p:seq concurrent="1" nextAc="seek">
              <p:cTn id="28" restart="whenNotActive" fill="hold" evtFilter="cancelBubble" nodeType="interactiveSeq">
                <p:stCondLst>
                  <p:cond evt="onClick" delay="0">
                    <p:tgtEl>
                      <p:spTgt spid="30"/>
                    </p:tgtEl>
                  </p:cond>
                </p:stCondLst>
                <p:endSync evt="end" delay="0">
                  <p:rtn val="all"/>
                </p:endSync>
                <p:childTnLst>
                  <p:par>
                    <p:cTn id="29" fill="hold">
                      <p:stCondLst>
                        <p:cond delay="0"/>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37"/>
                                        </p:tgtEl>
                                        <p:attrNameLst>
                                          <p:attrName>style.visibility</p:attrName>
                                        </p:attrNameLst>
                                      </p:cBhvr>
                                      <p:to>
                                        <p:strVal val="visible"/>
                                      </p:to>
                                    </p:set>
                                  </p:childTnLst>
                                </p:cTn>
                              </p:par>
                              <p:par>
                                <p:cTn id="33" presetID="1" presetClass="mediacall" presetSubtype="0" fill="hold" nodeType="withEffect">
                                  <p:stCondLst>
                                    <p:cond delay="0"/>
                                  </p:stCondLst>
                                  <p:childTnLst>
                                    <p:cmd type="call" cmd="playFrom(0.0)">
                                      <p:cBhvr>
                                        <p:cTn id="34" dur="1201" fill="hold"/>
                                        <p:tgtEl>
                                          <p:spTgt spid="45"/>
                                        </p:tgtEl>
                                      </p:cBhvr>
                                    </p:cmd>
                                  </p:childTnLst>
                                </p:cTn>
                              </p:par>
                            </p:childTnLst>
                          </p:cTn>
                        </p:par>
                      </p:childTnLst>
                    </p:cTn>
                  </p:par>
                </p:childTnLst>
              </p:cTn>
              <p:nextCondLst>
                <p:cond evt="onClick" delay="0">
                  <p:tgtEl>
                    <p:spTgt spid="30"/>
                  </p:tgtEl>
                </p:cond>
              </p:nextCondLst>
            </p:seq>
            <p:audio>
              <p:cMediaNode vol="80000" showWhenStopped="0">
                <p:cTn id="35" fill="hold" display="0">
                  <p:stCondLst>
                    <p:cond delay="indefinite"/>
                  </p:stCondLst>
                  <p:endCondLst>
                    <p:cond evt="onStopAudio" delay="0">
                      <p:tgtEl>
                        <p:sldTgt/>
                      </p:tgtEl>
                    </p:cond>
                  </p:endCondLst>
                </p:cTn>
                <p:tgtEl>
                  <p:spTgt spid="46"/>
                </p:tgtEl>
              </p:cMediaNode>
            </p:audio>
            <p:audio>
              <p:cMediaNode vol="80000" showWhenStopped="0">
                <p:cTn id="36" fill="hold" display="0">
                  <p:stCondLst>
                    <p:cond delay="indefinite"/>
                  </p:stCondLst>
                  <p:endCondLst>
                    <p:cond evt="onStopAudio" delay="0">
                      <p:tgtEl>
                        <p:sldTgt/>
                      </p:tgtEl>
                    </p:cond>
                  </p:endCondLst>
                </p:cTn>
                <p:tgtEl>
                  <p:spTgt spid="45"/>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 name="Picture 50"/>
          <p:cNvPicPr>
            <a:picLocks noChangeAspect="1"/>
          </p:cNvPicPr>
          <p:nvPr/>
        </p:nvPicPr>
        <p:blipFill rotWithShape="1">
          <a:blip r:embed="rId7"/>
          <a:srcRect l="18282"/>
          <a:stretch/>
        </p:blipFill>
        <p:spPr>
          <a:xfrm>
            <a:off x="-825910" y="-366386"/>
            <a:ext cx="13017910" cy="7224386"/>
          </a:xfrm>
          <a:prstGeom prst="rect">
            <a:avLst/>
          </a:prstGeom>
        </p:spPr>
      </p:pic>
      <p:pic>
        <p:nvPicPr>
          <p:cNvPr id="52" name="kingofsea">
            <a:extLst>
              <a:ext uri="{FF2B5EF4-FFF2-40B4-BE49-F238E27FC236}">
                <a16:creationId xmlns:a16="http://schemas.microsoft.com/office/drawing/2014/main" xmlns="" id="{B1A79657-8EC1-43A5-8BBC-A6768ED2B7B2}"/>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541567" y="67919"/>
            <a:ext cx="2438630" cy="2705596"/>
          </a:xfrm>
          <a:prstGeom prst="rect">
            <a:avLst/>
          </a:prstGeom>
        </p:spPr>
      </p:pic>
      <p:grpSp>
        <p:nvGrpSpPr>
          <p:cNvPr id="53" name="B">
            <a:extLst>
              <a:ext uri="{FF2B5EF4-FFF2-40B4-BE49-F238E27FC236}">
                <a16:creationId xmlns:a16="http://schemas.microsoft.com/office/drawing/2014/main" xmlns="" id="{F9202B67-ECCF-432C-B475-F51ED6AFDBB5}"/>
              </a:ext>
            </a:extLst>
          </p:cNvPr>
          <p:cNvGrpSpPr/>
          <p:nvPr/>
        </p:nvGrpSpPr>
        <p:grpSpPr>
          <a:xfrm>
            <a:off x="6820179" y="4064041"/>
            <a:ext cx="4788015" cy="1000863"/>
            <a:chOff x="6752507" y="4712225"/>
            <a:chExt cx="5049860" cy="1055598"/>
          </a:xfrm>
        </p:grpSpPr>
        <p:sp>
          <p:nvSpPr>
            <p:cNvPr id="54" name="22">
              <a:extLst>
                <a:ext uri="{FF2B5EF4-FFF2-40B4-BE49-F238E27FC236}">
                  <a16:creationId xmlns:a16="http://schemas.microsoft.com/office/drawing/2014/main" xmlns="" id="{C674B945-81ED-4507-B6D5-218F58BD1360}"/>
                </a:ext>
              </a:extLst>
            </p:cNvPr>
            <p:cNvSpPr>
              <a:spLocks noChangeArrowheads="1"/>
            </p:cNvSpPr>
            <p:nvPr/>
          </p:nvSpPr>
          <p:spPr bwMode="auto">
            <a:xfrm>
              <a:off x="7005439" y="4714770"/>
              <a:ext cx="4796928" cy="1053053"/>
            </a:xfrm>
            <a:prstGeom prst="roundRect">
              <a:avLst/>
            </a:prstGeom>
            <a:solidFill>
              <a:srgbClr val="FF0000"/>
            </a:solidFill>
            <a:ln>
              <a:solidFill>
                <a:schemeClr val="bg1"/>
              </a:solidFill>
            </a:ln>
          </p:spPr>
          <p:txBody>
            <a:bodyPr anchor="ctr"/>
            <a:lstStyle/>
            <a:p>
              <a:pPr algn="ctr"/>
              <a:r>
                <a:rPr lang="en-US" altLang="zh-CN" sz="3318" b="1" dirty="0">
                  <a:solidFill>
                    <a:srgbClr val="FFFFFF"/>
                  </a:solidFill>
                  <a:ea typeface="印品黑体" panose="00000500000000000000" pitchFamily="2" charset="-122"/>
                  <a:sym typeface="Arial" panose="020B0604020202020204" pitchFamily="34" charset="0"/>
                </a:rPr>
                <a:t>False</a:t>
              </a:r>
              <a:endParaRPr lang="zh-CN" altLang="zh-CN" sz="3318" b="1" dirty="0">
                <a:solidFill>
                  <a:srgbClr val="FFFFFF"/>
                </a:solidFill>
                <a:ea typeface="印品黑体" panose="00000500000000000000" pitchFamily="2" charset="-122"/>
                <a:sym typeface="Arial" panose="020B0604020202020204" pitchFamily="34" charset="0"/>
              </a:endParaRPr>
            </a:p>
          </p:txBody>
        </p:sp>
        <p:sp>
          <p:nvSpPr>
            <p:cNvPr id="55" name="2">
              <a:extLst>
                <a:ext uri="{FF2B5EF4-FFF2-40B4-BE49-F238E27FC236}">
                  <a16:creationId xmlns:a16="http://schemas.microsoft.com/office/drawing/2014/main" xmlns="" id="{D8B0D089-4EDA-4CC0-909F-31D6436E7C42}"/>
                </a:ext>
              </a:extLst>
            </p:cNvPr>
            <p:cNvSpPr>
              <a:spLocks noChangeArrowheads="1"/>
            </p:cNvSpPr>
            <p:nvPr/>
          </p:nvSpPr>
          <p:spPr bwMode="auto">
            <a:xfrm>
              <a:off x="6752507" y="4712225"/>
              <a:ext cx="825087" cy="1053053"/>
            </a:xfrm>
            <a:prstGeom prst="homePlate">
              <a:avLst>
                <a:gd name="adj" fmla="val 46735"/>
              </a:avLst>
            </a:prstGeom>
            <a:solidFill>
              <a:srgbClr val="FF0000"/>
            </a:solidFill>
            <a:ln>
              <a:solidFill>
                <a:schemeClr val="bg1"/>
              </a:solidFill>
            </a:ln>
          </p:spPr>
          <p:txBody>
            <a:bodyPr anchor="ctr"/>
            <a:lstStyle/>
            <a:p>
              <a:pPr algn="ctr"/>
              <a:r>
                <a:rPr lang="en-US" altLang="zh-CN" sz="3318" b="1">
                  <a:solidFill>
                    <a:srgbClr val="FFFFFF"/>
                  </a:solidFill>
                  <a:ea typeface="印品黑体" panose="00000500000000000000" pitchFamily="2" charset="-122"/>
                  <a:sym typeface="Arial" panose="020B0604020202020204" pitchFamily="34" charset="0"/>
                </a:rPr>
                <a:t>B</a:t>
              </a:r>
              <a:endParaRPr lang="zh-CN" altLang="zh-CN" sz="3318" b="1" dirty="0">
                <a:solidFill>
                  <a:srgbClr val="FFFFFF"/>
                </a:solidFill>
                <a:ea typeface="印品黑体" panose="00000500000000000000" pitchFamily="2" charset="-122"/>
                <a:sym typeface="Arial" panose="020B0604020202020204" pitchFamily="34" charset="0"/>
              </a:endParaRPr>
            </a:p>
          </p:txBody>
        </p:sp>
      </p:grpSp>
      <p:grpSp>
        <p:nvGrpSpPr>
          <p:cNvPr id="56" name="C">
            <a:extLst>
              <a:ext uri="{FF2B5EF4-FFF2-40B4-BE49-F238E27FC236}">
                <a16:creationId xmlns:a16="http://schemas.microsoft.com/office/drawing/2014/main" xmlns="" id="{12E43A79-D971-4923-8F3E-49B613A4FA11}"/>
              </a:ext>
            </a:extLst>
          </p:cNvPr>
          <p:cNvGrpSpPr/>
          <p:nvPr/>
        </p:nvGrpSpPr>
        <p:grpSpPr>
          <a:xfrm>
            <a:off x="6745256" y="8717786"/>
            <a:ext cx="4788015" cy="998450"/>
            <a:chOff x="6752507" y="5944150"/>
            <a:chExt cx="5049860" cy="1053053"/>
          </a:xfrm>
          <a:solidFill>
            <a:srgbClr val="00B050"/>
          </a:solidFill>
        </p:grpSpPr>
        <p:sp>
          <p:nvSpPr>
            <p:cNvPr id="57" name="33">
              <a:extLst>
                <a:ext uri="{FF2B5EF4-FFF2-40B4-BE49-F238E27FC236}">
                  <a16:creationId xmlns:a16="http://schemas.microsoft.com/office/drawing/2014/main" xmlns="" id="{83116745-14C3-43A7-9D53-A631A6BB5890}"/>
                </a:ext>
              </a:extLst>
            </p:cNvPr>
            <p:cNvSpPr>
              <a:spLocks noChangeArrowheads="1"/>
            </p:cNvSpPr>
            <p:nvPr/>
          </p:nvSpPr>
          <p:spPr bwMode="auto">
            <a:xfrm>
              <a:off x="7005439" y="5944150"/>
              <a:ext cx="4796928" cy="1053053"/>
            </a:xfrm>
            <a:prstGeom prst="roundRect">
              <a:avLst/>
            </a:prstGeom>
            <a:grpFill/>
            <a:ln>
              <a:solidFill>
                <a:schemeClr val="bg1"/>
              </a:solidFill>
            </a:ln>
          </p:spPr>
          <p:txBody>
            <a:bodyPr anchor="ctr"/>
            <a:lstStyle/>
            <a:p>
              <a:pPr algn="ctr"/>
              <a:r>
                <a:rPr lang="en-US" altLang="zh-CN" sz="3318" b="1" dirty="0">
                  <a:solidFill>
                    <a:srgbClr val="FFFFFF"/>
                  </a:solidFill>
                  <a:ea typeface="印品黑体" panose="00000500000000000000" pitchFamily="2" charset="-122"/>
                  <a:sym typeface="Arial" panose="020B0604020202020204" pitchFamily="34" charset="0"/>
                </a:rPr>
                <a:t>Play </a:t>
              </a:r>
              <a:endParaRPr lang="zh-CN" altLang="zh-CN" sz="3318" b="1" dirty="0">
                <a:solidFill>
                  <a:srgbClr val="FFFFFF"/>
                </a:solidFill>
                <a:ea typeface="印品黑体" panose="00000500000000000000" pitchFamily="2" charset="-122"/>
                <a:sym typeface="Arial" panose="020B0604020202020204" pitchFamily="34" charset="0"/>
              </a:endParaRPr>
            </a:p>
          </p:txBody>
        </p:sp>
        <p:sp>
          <p:nvSpPr>
            <p:cNvPr id="58" name="3">
              <a:extLst>
                <a:ext uri="{FF2B5EF4-FFF2-40B4-BE49-F238E27FC236}">
                  <a16:creationId xmlns:a16="http://schemas.microsoft.com/office/drawing/2014/main" xmlns="" id="{9F5E5413-6063-49E3-9313-13BE5399F6A9}"/>
                </a:ext>
              </a:extLst>
            </p:cNvPr>
            <p:cNvSpPr>
              <a:spLocks noChangeArrowheads="1"/>
            </p:cNvSpPr>
            <p:nvPr/>
          </p:nvSpPr>
          <p:spPr bwMode="auto">
            <a:xfrm>
              <a:off x="6752507" y="5944150"/>
              <a:ext cx="825087" cy="1053053"/>
            </a:xfrm>
            <a:prstGeom prst="homePlate">
              <a:avLst>
                <a:gd name="adj" fmla="val 46735"/>
              </a:avLst>
            </a:prstGeom>
            <a:grpFill/>
            <a:ln>
              <a:solidFill>
                <a:schemeClr val="bg1"/>
              </a:solidFill>
            </a:ln>
          </p:spPr>
          <p:txBody>
            <a:bodyPr anchor="ctr"/>
            <a:lstStyle/>
            <a:p>
              <a:pPr algn="ctr"/>
              <a:r>
                <a:rPr lang="en-US" altLang="zh-CN" sz="3318" b="1">
                  <a:solidFill>
                    <a:srgbClr val="FFFFFF"/>
                  </a:solidFill>
                  <a:ea typeface="印品黑体" panose="00000500000000000000" pitchFamily="2" charset="-122"/>
                  <a:sym typeface="Arial" panose="020B0604020202020204" pitchFamily="34" charset="0"/>
                </a:rPr>
                <a:t>C</a:t>
              </a:r>
              <a:endParaRPr lang="zh-CN" altLang="zh-CN" sz="3318" b="1" dirty="0">
                <a:solidFill>
                  <a:srgbClr val="FFFFFF"/>
                </a:solidFill>
                <a:ea typeface="印品黑体" panose="00000500000000000000" pitchFamily="2" charset="-122"/>
                <a:sym typeface="Arial" panose="020B0604020202020204" pitchFamily="34" charset="0"/>
              </a:endParaRPr>
            </a:p>
          </p:txBody>
        </p:sp>
      </p:grpSp>
      <p:grpSp>
        <p:nvGrpSpPr>
          <p:cNvPr id="59" name="D">
            <a:extLst>
              <a:ext uri="{FF2B5EF4-FFF2-40B4-BE49-F238E27FC236}">
                <a16:creationId xmlns:a16="http://schemas.microsoft.com/office/drawing/2014/main" xmlns="" id="{529A75E3-9CA2-4FD0-9753-FE443E453104}"/>
              </a:ext>
            </a:extLst>
          </p:cNvPr>
          <p:cNvGrpSpPr/>
          <p:nvPr/>
        </p:nvGrpSpPr>
        <p:grpSpPr>
          <a:xfrm>
            <a:off x="6745256" y="9875334"/>
            <a:ext cx="4788015" cy="998450"/>
            <a:chOff x="6752507" y="5944150"/>
            <a:chExt cx="5049860" cy="1053053"/>
          </a:xfrm>
          <a:solidFill>
            <a:srgbClr val="7030A0"/>
          </a:solidFill>
        </p:grpSpPr>
        <p:sp>
          <p:nvSpPr>
            <p:cNvPr id="60" name="44">
              <a:extLst>
                <a:ext uri="{FF2B5EF4-FFF2-40B4-BE49-F238E27FC236}">
                  <a16:creationId xmlns:a16="http://schemas.microsoft.com/office/drawing/2014/main" xmlns="" id="{261673C6-079C-44C6-891F-EC2D6D48A99D}"/>
                </a:ext>
              </a:extLst>
            </p:cNvPr>
            <p:cNvSpPr>
              <a:spLocks noChangeArrowheads="1"/>
            </p:cNvSpPr>
            <p:nvPr/>
          </p:nvSpPr>
          <p:spPr bwMode="auto">
            <a:xfrm>
              <a:off x="7005439" y="5944150"/>
              <a:ext cx="4796928" cy="1053053"/>
            </a:xfrm>
            <a:prstGeom prst="roundRect">
              <a:avLst/>
            </a:prstGeom>
            <a:grpFill/>
            <a:ln>
              <a:solidFill>
                <a:schemeClr val="bg1"/>
              </a:solidFill>
            </a:ln>
          </p:spPr>
          <p:txBody>
            <a:bodyPr anchor="ctr"/>
            <a:lstStyle/>
            <a:p>
              <a:pPr algn="ctr"/>
              <a:r>
                <a:rPr lang="en-US" altLang="zh-CN" sz="3318" b="1" dirty="0">
                  <a:solidFill>
                    <a:srgbClr val="FFFFFF"/>
                  </a:solidFill>
                  <a:ea typeface="印品黑体" panose="00000500000000000000" pitchFamily="2" charset="-122"/>
                  <a:sym typeface="Arial" panose="020B0604020202020204" pitchFamily="34" charset="0"/>
                </a:rPr>
                <a:t>Watch </a:t>
              </a:r>
              <a:endParaRPr lang="zh-CN" altLang="zh-CN" sz="3318" b="1" dirty="0">
                <a:solidFill>
                  <a:srgbClr val="FFFFFF"/>
                </a:solidFill>
                <a:ea typeface="印品黑体" panose="00000500000000000000" pitchFamily="2" charset="-122"/>
                <a:sym typeface="Arial" panose="020B0604020202020204" pitchFamily="34" charset="0"/>
              </a:endParaRPr>
            </a:p>
          </p:txBody>
        </p:sp>
        <p:sp>
          <p:nvSpPr>
            <p:cNvPr id="61" name="4">
              <a:extLst>
                <a:ext uri="{FF2B5EF4-FFF2-40B4-BE49-F238E27FC236}">
                  <a16:creationId xmlns:a16="http://schemas.microsoft.com/office/drawing/2014/main" xmlns="" id="{9E093A9D-623C-4F76-8BAE-85D0638C05C1}"/>
                </a:ext>
              </a:extLst>
            </p:cNvPr>
            <p:cNvSpPr>
              <a:spLocks noChangeArrowheads="1"/>
            </p:cNvSpPr>
            <p:nvPr/>
          </p:nvSpPr>
          <p:spPr bwMode="auto">
            <a:xfrm>
              <a:off x="6752507" y="5944150"/>
              <a:ext cx="825087" cy="1053053"/>
            </a:xfrm>
            <a:prstGeom prst="homePlate">
              <a:avLst>
                <a:gd name="adj" fmla="val 46735"/>
              </a:avLst>
            </a:prstGeom>
            <a:grpFill/>
            <a:ln>
              <a:solidFill>
                <a:schemeClr val="bg1"/>
              </a:solidFill>
            </a:ln>
          </p:spPr>
          <p:txBody>
            <a:bodyPr anchor="ctr"/>
            <a:lstStyle/>
            <a:p>
              <a:pPr algn="ctr"/>
              <a:r>
                <a:rPr lang="en-US" altLang="zh-CN" sz="3318" b="1">
                  <a:solidFill>
                    <a:srgbClr val="FFFFFF"/>
                  </a:solidFill>
                  <a:ea typeface="印品黑体" panose="00000500000000000000" pitchFamily="2" charset="-122"/>
                  <a:sym typeface="Arial" panose="020B0604020202020204" pitchFamily="34" charset="0"/>
                </a:rPr>
                <a:t>D</a:t>
              </a:r>
              <a:endParaRPr lang="zh-CN" altLang="zh-CN" sz="3318" b="1" dirty="0">
                <a:solidFill>
                  <a:srgbClr val="FFFFFF"/>
                </a:solidFill>
                <a:ea typeface="印品黑体" panose="00000500000000000000" pitchFamily="2" charset="-122"/>
                <a:sym typeface="Arial" panose="020B0604020202020204" pitchFamily="34" charset="0"/>
              </a:endParaRPr>
            </a:p>
          </p:txBody>
        </p:sp>
      </p:grpSp>
      <p:pic>
        <p:nvPicPr>
          <p:cNvPr id="62" name="tryagain2">
            <a:extLst>
              <a:ext uri="{FF2B5EF4-FFF2-40B4-BE49-F238E27FC236}">
                <a16:creationId xmlns:a16="http://schemas.microsoft.com/office/drawing/2014/main" xmlns="" id="{237D1E49-A132-4011-96F2-2B6DB3F5074A}"/>
              </a:ext>
            </a:extLst>
          </p:cNvPr>
          <p:cNvPicPr>
            <a:picLocks noChangeAspect="1"/>
          </p:cNvPicPr>
          <p:nvPr/>
        </p:nvPicPr>
        <p:blipFill rotWithShape="1">
          <a:blip r:embed="rId9">
            <a:extLst>
              <a:ext uri="{28A0092B-C50C-407E-A947-70E740481C1C}">
                <a14:useLocalDpi xmlns:a14="http://schemas.microsoft.com/office/drawing/2010/main" val="0"/>
              </a:ext>
            </a:extLst>
          </a:blip>
          <a:srcRect t="45577" b="6785"/>
          <a:stretch/>
        </p:blipFill>
        <p:spPr>
          <a:xfrm>
            <a:off x="6066660" y="8763966"/>
            <a:ext cx="1829915" cy="1239976"/>
          </a:xfrm>
          <a:prstGeom prst="rect">
            <a:avLst/>
          </a:prstGeom>
        </p:spPr>
      </p:pic>
      <p:pic>
        <p:nvPicPr>
          <p:cNvPr id="63" name="tryagain3">
            <a:extLst>
              <a:ext uri="{FF2B5EF4-FFF2-40B4-BE49-F238E27FC236}">
                <a16:creationId xmlns:a16="http://schemas.microsoft.com/office/drawing/2014/main" xmlns="" id="{4940E826-008B-411A-916A-533F63220CB0}"/>
              </a:ext>
            </a:extLst>
          </p:cNvPr>
          <p:cNvPicPr>
            <a:picLocks noChangeAspect="1"/>
          </p:cNvPicPr>
          <p:nvPr/>
        </p:nvPicPr>
        <p:blipFill rotWithShape="1">
          <a:blip r:embed="rId9">
            <a:extLst>
              <a:ext uri="{28A0092B-C50C-407E-A947-70E740481C1C}">
                <a14:useLocalDpi xmlns:a14="http://schemas.microsoft.com/office/drawing/2010/main" val="0"/>
              </a:ext>
            </a:extLst>
          </a:blip>
          <a:srcRect t="45577" b="6785"/>
          <a:stretch/>
        </p:blipFill>
        <p:spPr>
          <a:xfrm>
            <a:off x="6086834" y="9893555"/>
            <a:ext cx="1829915" cy="1239976"/>
          </a:xfrm>
          <a:prstGeom prst="rect">
            <a:avLst/>
          </a:prstGeom>
        </p:spPr>
      </p:pic>
      <p:grpSp>
        <p:nvGrpSpPr>
          <p:cNvPr id="65" name="A">
            <a:extLst>
              <a:ext uri="{FF2B5EF4-FFF2-40B4-BE49-F238E27FC236}">
                <a16:creationId xmlns:a16="http://schemas.microsoft.com/office/drawing/2014/main" xmlns="" id="{ACB017BA-37CD-4C59-9EBA-8DF464832DAE}"/>
              </a:ext>
            </a:extLst>
          </p:cNvPr>
          <p:cNvGrpSpPr/>
          <p:nvPr/>
        </p:nvGrpSpPr>
        <p:grpSpPr>
          <a:xfrm>
            <a:off x="6820179" y="2915917"/>
            <a:ext cx="4788015" cy="998450"/>
            <a:chOff x="6752507" y="3481573"/>
            <a:chExt cx="5049860" cy="1053053"/>
          </a:xfrm>
          <a:solidFill>
            <a:srgbClr val="FFC000"/>
          </a:solidFill>
        </p:grpSpPr>
        <p:sp>
          <p:nvSpPr>
            <p:cNvPr id="69" name="11">
              <a:extLst>
                <a:ext uri="{FF2B5EF4-FFF2-40B4-BE49-F238E27FC236}">
                  <a16:creationId xmlns:a16="http://schemas.microsoft.com/office/drawing/2014/main" xmlns="" id="{2096326E-85C9-42D3-8C79-496F269AB8F0}"/>
                </a:ext>
              </a:extLst>
            </p:cNvPr>
            <p:cNvSpPr>
              <a:spLocks noChangeArrowheads="1"/>
            </p:cNvSpPr>
            <p:nvPr/>
          </p:nvSpPr>
          <p:spPr bwMode="auto">
            <a:xfrm>
              <a:off x="7005439" y="3481573"/>
              <a:ext cx="4796928" cy="1053053"/>
            </a:xfrm>
            <a:prstGeom prst="roundRect">
              <a:avLst/>
            </a:prstGeom>
            <a:grpFill/>
            <a:ln>
              <a:solidFill>
                <a:schemeClr val="bg1"/>
              </a:solidFill>
            </a:ln>
          </p:spPr>
          <p:txBody>
            <a:bodyPr anchor="ctr"/>
            <a:lstStyle/>
            <a:p>
              <a:pPr algn="ctr"/>
              <a:r>
                <a:rPr lang="en-US" altLang="zh-CN" sz="3318" b="1" dirty="0">
                  <a:solidFill>
                    <a:srgbClr val="FFFFFF"/>
                  </a:solidFill>
                  <a:ea typeface="印品黑体" panose="00000500000000000000" pitchFamily="2" charset="-122"/>
                  <a:sym typeface="Arial" panose="020B0604020202020204" pitchFamily="34" charset="0"/>
                </a:rPr>
                <a:t>True</a:t>
              </a:r>
              <a:endParaRPr lang="zh-CN" altLang="zh-CN" sz="3318" b="1" dirty="0">
                <a:solidFill>
                  <a:srgbClr val="FFFFFF"/>
                </a:solidFill>
                <a:ea typeface="印品黑体" panose="00000500000000000000" pitchFamily="2" charset="-122"/>
                <a:sym typeface="Arial" panose="020B0604020202020204" pitchFamily="34" charset="0"/>
              </a:endParaRPr>
            </a:p>
          </p:txBody>
        </p:sp>
        <p:sp>
          <p:nvSpPr>
            <p:cNvPr id="71" name="1">
              <a:extLst>
                <a:ext uri="{FF2B5EF4-FFF2-40B4-BE49-F238E27FC236}">
                  <a16:creationId xmlns:a16="http://schemas.microsoft.com/office/drawing/2014/main" xmlns="" id="{412BD5AC-36CD-4601-9415-0740351A7E0F}"/>
                </a:ext>
              </a:extLst>
            </p:cNvPr>
            <p:cNvSpPr>
              <a:spLocks noChangeArrowheads="1"/>
            </p:cNvSpPr>
            <p:nvPr/>
          </p:nvSpPr>
          <p:spPr bwMode="auto">
            <a:xfrm>
              <a:off x="6752507" y="3481573"/>
              <a:ext cx="825087" cy="1053053"/>
            </a:xfrm>
            <a:prstGeom prst="homePlate">
              <a:avLst>
                <a:gd name="adj" fmla="val 46735"/>
              </a:avLst>
            </a:prstGeom>
            <a:grpFill/>
            <a:ln>
              <a:solidFill>
                <a:schemeClr val="bg1"/>
              </a:solidFill>
            </a:ln>
          </p:spPr>
          <p:txBody>
            <a:bodyPr anchor="ctr"/>
            <a:lstStyle/>
            <a:p>
              <a:pPr algn="ctr"/>
              <a:r>
                <a:rPr lang="en-US" altLang="zh-CN" sz="3318" b="1">
                  <a:solidFill>
                    <a:srgbClr val="FFFFFF"/>
                  </a:solidFill>
                  <a:ea typeface="印品黑体" panose="00000500000000000000" pitchFamily="2" charset="-122"/>
                  <a:sym typeface="Arial" panose="020B0604020202020204" pitchFamily="34" charset="0"/>
                </a:rPr>
                <a:t>A</a:t>
              </a:r>
              <a:endParaRPr lang="zh-CN" altLang="zh-CN" sz="3318" b="1" dirty="0">
                <a:solidFill>
                  <a:srgbClr val="FFFFFF"/>
                </a:solidFill>
                <a:ea typeface="印品黑体" panose="00000500000000000000" pitchFamily="2" charset="-122"/>
                <a:sym typeface="Arial" panose="020B0604020202020204" pitchFamily="34" charset="0"/>
              </a:endParaRPr>
            </a:p>
          </p:txBody>
        </p:sp>
      </p:grpSp>
      <p:pic>
        <p:nvPicPr>
          <p:cNvPr id="72" name="welldone">
            <a:extLst>
              <a:ext uri="{FF2B5EF4-FFF2-40B4-BE49-F238E27FC236}">
                <a16:creationId xmlns:a16="http://schemas.microsoft.com/office/drawing/2014/main" xmlns="" id="{460C1D92-3BF7-4A89-B3A7-5EA64FB2F4B4}"/>
              </a:ext>
            </a:extLst>
          </p:cNvPr>
          <p:cNvPicPr>
            <a:picLocks noChangeAspect="1"/>
          </p:cNvPicPr>
          <p:nvPr/>
        </p:nvPicPr>
        <p:blipFill rotWithShape="1">
          <a:blip r:embed="rId9">
            <a:extLst>
              <a:ext uri="{28A0092B-C50C-407E-A947-70E740481C1C}">
                <a14:useLocalDpi xmlns:a14="http://schemas.microsoft.com/office/drawing/2010/main" val="0"/>
              </a:ext>
            </a:extLst>
          </a:blip>
          <a:srcRect b="54423"/>
          <a:stretch/>
        </p:blipFill>
        <p:spPr>
          <a:xfrm>
            <a:off x="5938475" y="3943967"/>
            <a:ext cx="2166985" cy="1404864"/>
          </a:xfrm>
          <a:prstGeom prst="rect">
            <a:avLst/>
          </a:prstGeom>
        </p:spPr>
      </p:pic>
      <p:pic>
        <p:nvPicPr>
          <p:cNvPr id="73" name="back">
            <a:hlinkClick r:id="rId10" action="ppaction://hlinksldjump"/>
            <a:extLst>
              <a:ext uri="{FF2B5EF4-FFF2-40B4-BE49-F238E27FC236}">
                <a16:creationId xmlns:a16="http://schemas.microsoft.com/office/drawing/2014/main" xmlns="" id="{D6816683-E2E8-40D9-A903-93B6EB9BC277}"/>
              </a:ext>
            </a:extLst>
          </p:cNvPr>
          <p:cNvPicPr>
            <a:picLocks noChangeAspect="1"/>
          </p:cNvPicPr>
          <p:nvPr/>
        </p:nvPicPr>
        <p:blipFill rotWithShape="1">
          <a:blip r:embed="rId11">
            <a:extLst>
              <a:ext uri="{28A0092B-C50C-407E-A947-70E740481C1C}">
                <a14:useLocalDpi xmlns:a14="http://schemas.microsoft.com/office/drawing/2010/main" val="0"/>
              </a:ext>
            </a:extLst>
          </a:blip>
          <a:srcRect l="10475" t="28188" r="74091" b="57781"/>
          <a:stretch/>
        </p:blipFill>
        <p:spPr>
          <a:xfrm flipH="1">
            <a:off x="10181473" y="398535"/>
            <a:ext cx="791363" cy="777773"/>
          </a:xfrm>
          <a:prstGeom prst="ellipse">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sp>
        <p:nvSpPr>
          <p:cNvPr id="76" name="cauhoi">
            <a:extLst>
              <a:ext uri="{FF2B5EF4-FFF2-40B4-BE49-F238E27FC236}">
                <a16:creationId xmlns:a16="http://schemas.microsoft.com/office/drawing/2014/main" xmlns="" id="{22221B68-CE44-4A00-855F-BAFC678DBD91}"/>
              </a:ext>
            </a:extLst>
          </p:cNvPr>
          <p:cNvSpPr/>
          <p:nvPr/>
        </p:nvSpPr>
        <p:spPr>
          <a:xfrm>
            <a:off x="329758" y="1925003"/>
            <a:ext cx="6179599" cy="4224605"/>
          </a:xfrm>
          <a:prstGeom prst="homePlate">
            <a:avLst>
              <a:gd name="adj" fmla="val 18089"/>
            </a:avLst>
          </a:prstGeom>
          <a:solidFill>
            <a:schemeClr val="bg1">
              <a:alpha val="90000"/>
            </a:schemeClr>
          </a:solidFill>
          <a:ln w="28575">
            <a:solidFill>
              <a:srgbClr val="34ABE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b="1" dirty="0">
                <a:solidFill>
                  <a:srgbClr val="002060"/>
                </a:solidFill>
                <a:latin typeface="Century Gothic" panose="020B0502020202020204" pitchFamily="34" charset="0"/>
              </a:rPr>
              <a:t>    What do your father do</a:t>
            </a:r>
          </a:p>
          <a:p>
            <a:r>
              <a:rPr lang="en-US" sz="3200" b="1" dirty="0">
                <a:solidFill>
                  <a:srgbClr val="002060"/>
                </a:solidFill>
                <a:latin typeface="Century Gothic" panose="020B0502020202020204" pitchFamily="34" charset="0"/>
              </a:rPr>
              <a:t>  in his free time?</a:t>
            </a:r>
          </a:p>
          <a:p>
            <a:r>
              <a:rPr lang="en-US" sz="3200" b="1" dirty="0">
                <a:solidFill>
                  <a:srgbClr val="002060"/>
                </a:solidFill>
                <a:latin typeface="Century Gothic" panose="020B0502020202020204" pitchFamily="34" charset="0"/>
              </a:rPr>
              <a:t>    - He goes fishing.</a:t>
            </a:r>
          </a:p>
          <a:p>
            <a:endParaRPr lang="en-US" sz="3200" b="1" dirty="0">
              <a:solidFill>
                <a:srgbClr val="002060"/>
              </a:solidFill>
              <a:latin typeface="Century Gothic" panose="020B0502020202020204" pitchFamily="34" charset="0"/>
            </a:endParaRPr>
          </a:p>
          <a:p>
            <a:endParaRPr lang="en-US" sz="3200" b="1" dirty="0">
              <a:solidFill>
                <a:srgbClr val="002060"/>
              </a:solidFill>
              <a:latin typeface="Century Gothic" panose="020B0502020202020204" pitchFamily="34" charset="0"/>
            </a:endParaRPr>
          </a:p>
          <a:p>
            <a:endParaRPr lang="en-US" sz="3200" b="1" dirty="0">
              <a:solidFill>
                <a:srgbClr val="002060"/>
              </a:solidFill>
              <a:latin typeface="Century Gothic" panose="020B0502020202020204" pitchFamily="34" charset="0"/>
            </a:endParaRPr>
          </a:p>
          <a:p>
            <a:endParaRPr lang="en-US" sz="3200" b="1" dirty="0">
              <a:solidFill>
                <a:srgbClr val="002060"/>
              </a:solidFill>
              <a:latin typeface="Century Gothic" panose="020B0502020202020204" pitchFamily="34" charset="0"/>
            </a:endParaRPr>
          </a:p>
        </p:txBody>
      </p:sp>
      <p:pic>
        <p:nvPicPr>
          <p:cNvPr id="79" name="sorry waw">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2"/>
          <a:stretch>
            <a:fillRect/>
          </a:stretch>
        </p:blipFill>
        <p:spPr>
          <a:xfrm>
            <a:off x="98425" y="98425"/>
            <a:ext cx="609600" cy="609600"/>
          </a:xfrm>
          <a:prstGeom prst="rect">
            <a:avLst/>
          </a:prstGeom>
        </p:spPr>
      </p:pic>
      <p:pic>
        <p:nvPicPr>
          <p:cNvPr id="80" name="yeahtWAV">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2"/>
          <a:stretch>
            <a:fillRect/>
          </a:stretch>
        </p:blipFill>
        <p:spPr>
          <a:xfrm>
            <a:off x="196850" y="196850"/>
            <a:ext cx="609600" cy="609600"/>
          </a:xfrm>
          <a:prstGeom prst="rect">
            <a:avLst/>
          </a:prstGeom>
        </p:spPr>
      </p:pic>
      <p:pic>
        <p:nvPicPr>
          <p:cNvPr id="81" name="tryagain1">
            <a:extLst>
              <a:ext uri="{FF2B5EF4-FFF2-40B4-BE49-F238E27FC236}">
                <a16:creationId xmlns:a16="http://schemas.microsoft.com/office/drawing/2014/main" xmlns="" id="{48E08CDE-4F38-40EC-9A6B-EA10179FD7D6}"/>
              </a:ext>
            </a:extLst>
          </p:cNvPr>
          <p:cNvPicPr>
            <a:picLocks noChangeAspect="1"/>
          </p:cNvPicPr>
          <p:nvPr/>
        </p:nvPicPr>
        <p:blipFill rotWithShape="1">
          <a:blip r:embed="rId9">
            <a:extLst>
              <a:ext uri="{28A0092B-C50C-407E-A947-70E740481C1C}">
                <a14:useLocalDpi xmlns:a14="http://schemas.microsoft.com/office/drawing/2010/main" val="0"/>
              </a:ext>
            </a:extLst>
          </a:blip>
          <a:srcRect t="45577" b="6785"/>
          <a:stretch/>
        </p:blipFill>
        <p:spPr>
          <a:xfrm>
            <a:off x="6258505" y="2856660"/>
            <a:ext cx="1829915" cy="1239976"/>
          </a:xfrm>
          <a:prstGeom prst="rect">
            <a:avLst/>
          </a:prstGeom>
        </p:spPr>
      </p:pic>
      <p:pic>
        <p:nvPicPr>
          <p:cNvPr id="87" name="Picture 86"/>
          <p:cNvPicPr>
            <a:picLocks noChangeAspect="1"/>
          </p:cNvPicPr>
          <p:nvPr/>
        </p:nvPicPr>
        <p:blipFill rotWithShape="1">
          <a:blip r:embed="rId13" cstate="print">
            <a:extLst>
              <a:ext uri="{28A0092B-C50C-407E-A947-70E740481C1C}">
                <a14:useLocalDpi xmlns:a14="http://schemas.microsoft.com/office/drawing/2010/main" val="0"/>
              </a:ext>
            </a:extLst>
          </a:blip>
          <a:srcRect l="14625" t="12778" r="10230" b="19722"/>
          <a:stretch/>
        </p:blipFill>
        <p:spPr>
          <a:xfrm>
            <a:off x="1695987" y="3975210"/>
            <a:ext cx="2983455" cy="2119839"/>
          </a:xfrm>
          <a:prstGeom prst="cloud">
            <a:avLst/>
          </a:prstGeom>
          <a:ln>
            <a:solidFill>
              <a:srgbClr val="FFC000"/>
            </a:solidFill>
          </a:ln>
        </p:spPr>
      </p:pic>
    </p:spTree>
    <p:extLst>
      <p:ext uri="{BB962C8B-B14F-4D97-AF65-F5344CB8AC3E}">
        <p14:creationId xmlns:p14="http://schemas.microsoft.com/office/powerpoint/2010/main" val="61944826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restart="whenNotActive" fill="hold" evtFilter="cancelBubble" nodeType="interactiveSeq">
                <p:stCondLst>
                  <p:cond evt="onClick" delay="0">
                    <p:tgtEl>
                      <p:spTgt spid="53"/>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2"/>
                                        </p:tgtEl>
                                        <p:attrNameLst>
                                          <p:attrName>style.visibility</p:attrName>
                                        </p:attrNameLst>
                                      </p:cBhvr>
                                      <p:to>
                                        <p:strVal val="visible"/>
                                      </p:to>
                                    </p:set>
                                  </p:childTnLst>
                                </p:cTn>
                              </p:par>
                            </p:childTnLst>
                          </p:cTn>
                        </p:par>
                        <p:par>
                          <p:cTn id="7" fill="hold">
                            <p:stCondLst>
                              <p:cond delay="0"/>
                            </p:stCondLst>
                            <p:childTnLst>
                              <p:par>
                                <p:cTn id="8" presetID="1" presetClass="mediacall" presetSubtype="0" fill="hold" nodeType="afterEffect">
                                  <p:stCondLst>
                                    <p:cond delay="0"/>
                                  </p:stCondLst>
                                  <p:childTnLst>
                                    <p:cmd type="call" cmd="playFrom(0.0)">
                                      <p:cBhvr>
                                        <p:cTn id="9" dur="1253" fill="hold"/>
                                        <p:tgtEl>
                                          <p:spTgt spid="80"/>
                                        </p:tgtEl>
                                      </p:cBhvr>
                                    </p:cmd>
                                  </p:childTnLst>
                                </p:cTn>
                              </p:par>
                            </p:childTnLst>
                          </p:cTn>
                        </p:par>
                        <p:par>
                          <p:cTn id="10" fill="hold">
                            <p:stCondLst>
                              <p:cond delay="1253"/>
                            </p:stCondLst>
                            <p:childTnLst>
                              <p:par>
                                <p:cTn id="11" presetID="1" presetClass="entr" presetSubtype="0" fill="hold" nodeType="afterEffect">
                                  <p:stCondLst>
                                    <p:cond delay="750"/>
                                  </p:stCondLst>
                                  <p:childTnLst>
                                    <p:set>
                                      <p:cBhvr>
                                        <p:cTn id="12" dur="1" fill="hold">
                                          <p:stCondLst>
                                            <p:cond delay="0"/>
                                          </p:stCondLst>
                                        </p:cTn>
                                        <p:tgtEl>
                                          <p:spTgt spid="73"/>
                                        </p:tgtEl>
                                        <p:attrNameLst>
                                          <p:attrName>style.visibility</p:attrName>
                                        </p:attrNameLst>
                                      </p:cBhvr>
                                      <p:to>
                                        <p:strVal val="visible"/>
                                      </p:to>
                                    </p:set>
                                  </p:childTnLst>
                                </p:cTn>
                              </p:par>
                            </p:childTnLst>
                          </p:cTn>
                        </p:par>
                      </p:childTnLst>
                    </p:cTn>
                  </p:par>
                </p:childTnLst>
              </p:cTn>
              <p:nextCondLst>
                <p:cond evt="onClick" delay="0">
                  <p:tgtEl>
                    <p:spTgt spid="53"/>
                  </p:tgtEl>
                </p:cond>
              </p:nextCondLst>
            </p:seq>
            <p:seq concurrent="1" nextAc="seek">
              <p:cTn id="13" restart="whenNotActive" fill="hold" evtFilter="cancelBubble" nodeType="interactiveSeq">
                <p:stCondLst>
                  <p:cond evt="onClick" delay="0">
                    <p:tgtEl>
                      <p:spTgt spid="59"/>
                    </p:tgtEl>
                  </p:cond>
                </p:stCondLst>
                <p:endSync evt="end" delay="0">
                  <p:rtn val="all"/>
                </p:endSync>
                <p:childTnLst>
                  <p:par>
                    <p:cTn id="14" fill="hold">
                      <p:stCondLst>
                        <p:cond delay="0"/>
                      </p:stCondLst>
                      <p:childTnLst>
                        <p:par>
                          <p:cTn id="15" fill="hold">
                            <p:stCondLst>
                              <p:cond delay="0"/>
                            </p:stCondLst>
                            <p:childTnLst>
                              <p:par>
                                <p:cTn id="16" presetID="1" presetClass="entr" presetSubtype="0" fill="hold" nodeType="clickEffect">
                                  <p:stCondLst>
                                    <p:cond delay="0"/>
                                  </p:stCondLst>
                                  <p:childTnLst>
                                    <p:set>
                                      <p:cBhvr>
                                        <p:cTn id="17" dur="1" fill="hold">
                                          <p:stCondLst>
                                            <p:cond delay="0"/>
                                          </p:stCondLst>
                                        </p:cTn>
                                        <p:tgtEl>
                                          <p:spTgt spid="63"/>
                                        </p:tgtEl>
                                        <p:attrNameLst>
                                          <p:attrName>style.visibility</p:attrName>
                                        </p:attrNameLst>
                                      </p:cBhvr>
                                      <p:to>
                                        <p:strVal val="visible"/>
                                      </p:to>
                                    </p:set>
                                  </p:childTnLst>
                                </p:cTn>
                              </p:par>
                              <p:par>
                                <p:cTn id="18" presetID="1" presetClass="mediacall" presetSubtype="0" fill="hold" nodeType="withEffect">
                                  <p:stCondLst>
                                    <p:cond delay="0"/>
                                  </p:stCondLst>
                                  <p:childTnLst>
                                    <p:cmd type="call" cmd="playFrom(0.0)">
                                      <p:cBhvr>
                                        <p:cTn id="19" dur="1201" fill="hold"/>
                                        <p:tgtEl>
                                          <p:spTgt spid="79"/>
                                        </p:tgtEl>
                                      </p:cBhvr>
                                    </p:cmd>
                                  </p:childTnLst>
                                </p:cTn>
                              </p:par>
                            </p:childTnLst>
                          </p:cTn>
                        </p:par>
                      </p:childTnLst>
                    </p:cTn>
                  </p:par>
                </p:childTnLst>
              </p:cTn>
              <p:nextCondLst>
                <p:cond evt="onClick" delay="0">
                  <p:tgtEl>
                    <p:spTgt spid="59"/>
                  </p:tgtEl>
                </p:cond>
              </p:nextCondLst>
            </p:seq>
            <p:seq concurrent="1" nextAc="seek">
              <p:cTn id="20" restart="whenNotActive" fill="hold" evtFilter="cancelBubble" nodeType="interactiveSeq">
                <p:stCondLst>
                  <p:cond evt="onClick" delay="0">
                    <p:tgtEl>
                      <p:spTgt spid="56"/>
                    </p:tgtEl>
                  </p:cond>
                </p:stCondLst>
                <p:endSync evt="end" delay="0">
                  <p:rtn val="all"/>
                </p:endSync>
                <p:childTnLst>
                  <p:par>
                    <p:cTn id="21" fill="hold">
                      <p:stCondLst>
                        <p:cond delay="0"/>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62"/>
                                        </p:tgtEl>
                                        <p:attrNameLst>
                                          <p:attrName>style.visibility</p:attrName>
                                        </p:attrNameLst>
                                      </p:cBhvr>
                                      <p:to>
                                        <p:strVal val="visible"/>
                                      </p:to>
                                    </p:set>
                                  </p:childTnLst>
                                </p:cTn>
                              </p:par>
                              <p:par>
                                <p:cTn id="25" presetID="1" presetClass="mediacall" presetSubtype="0" fill="hold" nodeType="withEffect">
                                  <p:stCondLst>
                                    <p:cond delay="0"/>
                                  </p:stCondLst>
                                  <p:childTnLst>
                                    <p:cmd type="call" cmd="playFrom(0.0)">
                                      <p:cBhvr>
                                        <p:cTn id="26" dur="1201" fill="hold"/>
                                        <p:tgtEl>
                                          <p:spTgt spid="79"/>
                                        </p:tgtEl>
                                      </p:cBhvr>
                                    </p:cmd>
                                  </p:childTnLst>
                                </p:cTn>
                              </p:par>
                            </p:childTnLst>
                          </p:cTn>
                        </p:par>
                      </p:childTnLst>
                    </p:cTn>
                  </p:par>
                </p:childTnLst>
              </p:cTn>
              <p:nextCondLst>
                <p:cond evt="onClick" delay="0">
                  <p:tgtEl>
                    <p:spTgt spid="56"/>
                  </p:tgtEl>
                </p:cond>
              </p:nextCondLst>
            </p:seq>
            <p:seq concurrent="1" nextAc="seek">
              <p:cTn id="27" restart="whenNotActive" fill="hold" evtFilter="cancelBubble" nodeType="interactiveSeq">
                <p:stCondLst>
                  <p:cond evt="onClick" delay="0">
                    <p:tgtEl>
                      <p:spTgt spid="65"/>
                    </p:tgtEl>
                  </p:cond>
                </p:stCondLst>
                <p:endSync evt="end" delay="0">
                  <p:rtn val="all"/>
                </p:endSync>
                <p:childTnLst>
                  <p:par>
                    <p:cTn id="28" fill="hold">
                      <p:stCondLst>
                        <p:cond delay="0"/>
                      </p:stCondLst>
                      <p:childTnLst>
                        <p:par>
                          <p:cTn id="29" fill="hold">
                            <p:stCondLst>
                              <p:cond delay="0"/>
                            </p:stCondLst>
                            <p:childTnLst>
                              <p:par>
                                <p:cTn id="30" presetID="1" presetClass="entr" presetSubtype="0" fill="hold" nodeType="clickEffect">
                                  <p:stCondLst>
                                    <p:cond delay="0"/>
                                  </p:stCondLst>
                                  <p:childTnLst>
                                    <p:set>
                                      <p:cBhvr>
                                        <p:cTn id="31" dur="1" fill="hold">
                                          <p:stCondLst>
                                            <p:cond delay="0"/>
                                          </p:stCondLst>
                                        </p:cTn>
                                        <p:tgtEl>
                                          <p:spTgt spid="81"/>
                                        </p:tgtEl>
                                        <p:attrNameLst>
                                          <p:attrName>style.visibility</p:attrName>
                                        </p:attrNameLst>
                                      </p:cBhvr>
                                      <p:to>
                                        <p:strVal val="visible"/>
                                      </p:to>
                                    </p:set>
                                  </p:childTnLst>
                                </p:cTn>
                              </p:par>
                            </p:childTnLst>
                          </p:cTn>
                        </p:par>
                        <p:par>
                          <p:cTn id="32" fill="hold">
                            <p:stCondLst>
                              <p:cond delay="0"/>
                            </p:stCondLst>
                            <p:childTnLst>
                              <p:par>
                                <p:cTn id="33" presetID="1" presetClass="mediacall" presetSubtype="0" fill="hold" nodeType="afterEffect">
                                  <p:stCondLst>
                                    <p:cond delay="0"/>
                                  </p:stCondLst>
                                  <p:childTnLst>
                                    <p:cmd type="call" cmd="playFrom(0.0)">
                                      <p:cBhvr>
                                        <p:cTn id="34" dur="1201" fill="hold"/>
                                        <p:tgtEl>
                                          <p:spTgt spid="79"/>
                                        </p:tgtEl>
                                      </p:cBhvr>
                                    </p:cmd>
                                  </p:childTnLst>
                                </p:cTn>
                              </p:par>
                            </p:childTnLst>
                          </p:cTn>
                        </p:par>
                      </p:childTnLst>
                    </p:cTn>
                  </p:par>
                </p:childTnLst>
              </p:cTn>
              <p:nextCondLst>
                <p:cond evt="onClick" delay="0">
                  <p:tgtEl>
                    <p:spTgt spid="65"/>
                  </p:tgtEl>
                </p:cond>
              </p:nextCondLst>
            </p:seq>
            <p:audio>
              <p:cMediaNode vol="80000" showWhenStopped="0">
                <p:cTn id="35" fill="hold" display="0">
                  <p:stCondLst>
                    <p:cond delay="indefinite"/>
                  </p:stCondLst>
                  <p:endCondLst>
                    <p:cond evt="onStopAudio" delay="0">
                      <p:tgtEl>
                        <p:sldTgt/>
                      </p:tgtEl>
                    </p:cond>
                  </p:endCondLst>
                </p:cTn>
                <p:tgtEl>
                  <p:spTgt spid="80"/>
                </p:tgtEl>
              </p:cMediaNode>
            </p:audio>
            <p:audio>
              <p:cMediaNode vol="80000" showWhenStopped="0">
                <p:cTn id="36" fill="hold" display="0">
                  <p:stCondLst>
                    <p:cond delay="indefinite"/>
                  </p:stCondLst>
                  <p:endCondLst>
                    <p:cond evt="onStopAudio" delay="0">
                      <p:tgtEl>
                        <p:sldTgt/>
                      </p:tgtEl>
                    </p:cond>
                  </p:endCondLst>
                </p:cTn>
                <p:tgtEl>
                  <p:spTgt spid="79"/>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 name="Picture 46"/>
          <p:cNvPicPr>
            <a:picLocks noChangeAspect="1"/>
          </p:cNvPicPr>
          <p:nvPr/>
        </p:nvPicPr>
        <p:blipFill rotWithShape="1">
          <a:blip r:embed="rId7"/>
          <a:srcRect l="18282"/>
          <a:stretch/>
        </p:blipFill>
        <p:spPr>
          <a:xfrm>
            <a:off x="-825910" y="-366386"/>
            <a:ext cx="13017910" cy="7224386"/>
          </a:xfrm>
          <a:prstGeom prst="rect">
            <a:avLst/>
          </a:prstGeom>
        </p:spPr>
      </p:pic>
      <p:pic>
        <p:nvPicPr>
          <p:cNvPr id="48" name="kingofsea">
            <a:extLst>
              <a:ext uri="{FF2B5EF4-FFF2-40B4-BE49-F238E27FC236}">
                <a16:creationId xmlns:a16="http://schemas.microsoft.com/office/drawing/2014/main" xmlns="" id="{B1A79657-8EC1-43A5-8BBC-A6768ED2B7B2}"/>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541567" y="67919"/>
            <a:ext cx="2438630" cy="2705596"/>
          </a:xfrm>
          <a:prstGeom prst="rect">
            <a:avLst/>
          </a:prstGeom>
        </p:spPr>
      </p:pic>
      <p:grpSp>
        <p:nvGrpSpPr>
          <p:cNvPr id="49" name="B">
            <a:extLst>
              <a:ext uri="{FF2B5EF4-FFF2-40B4-BE49-F238E27FC236}">
                <a16:creationId xmlns:a16="http://schemas.microsoft.com/office/drawing/2014/main" xmlns="" id="{F9202B67-ECCF-432C-B475-F51ED6AFDBB5}"/>
              </a:ext>
            </a:extLst>
          </p:cNvPr>
          <p:cNvGrpSpPr/>
          <p:nvPr/>
        </p:nvGrpSpPr>
        <p:grpSpPr>
          <a:xfrm>
            <a:off x="6820179" y="4064041"/>
            <a:ext cx="4788015" cy="1000863"/>
            <a:chOff x="6752507" y="4712225"/>
            <a:chExt cx="5049860" cy="1055598"/>
          </a:xfrm>
        </p:grpSpPr>
        <p:sp>
          <p:nvSpPr>
            <p:cNvPr id="50" name="22">
              <a:extLst>
                <a:ext uri="{FF2B5EF4-FFF2-40B4-BE49-F238E27FC236}">
                  <a16:creationId xmlns:a16="http://schemas.microsoft.com/office/drawing/2014/main" xmlns="" id="{C674B945-81ED-4507-B6D5-218F58BD1360}"/>
                </a:ext>
              </a:extLst>
            </p:cNvPr>
            <p:cNvSpPr>
              <a:spLocks noChangeArrowheads="1"/>
            </p:cNvSpPr>
            <p:nvPr/>
          </p:nvSpPr>
          <p:spPr bwMode="auto">
            <a:xfrm>
              <a:off x="7005439" y="4714770"/>
              <a:ext cx="4796928" cy="1053053"/>
            </a:xfrm>
            <a:prstGeom prst="roundRect">
              <a:avLst/>
            </a:prstGeom>
            <a:solidFill>
              <a:srgbClr val="FF0000"/>
            </a:solidFill>
            <a:ln>
              <a:solidFill>
                <a:schemeClr val="bg1"/>
              </a:solidFill>
            </a:ln>
          </p:spPr>
          <p:txBody>
            <a:bodyPr anchor="ctr"/>
            <a:lstStyle/>
            <a:p>
              <a:pPr algn="ctr"/>
              <a:r>
                <a:rPr lang="en-US" altLang="zh-CN" sz="3318" b="1" dirty="0">
                  <a:solidFill>
                    <a:srgbClr val="FFFFFF"/>
                  </a:solidFill>
                  <a:ea typeface="印品黑体" panose="00000500000000000000" pitchFamily="2" charset="-122"/>
                  <a:sym typeface="Arial" panose="020B0604020202020204" pitchFamily="34" charset="0"/>
                </a:rPr>
                <a:t>False </a:t>
              </a:r>
              <a:endParaRPr lang="zh-CN" altLang="zh-CN" sz="3318" b="1" dirty="0">
                <a:solidFill>
                  <a:srgbClr val="FFFFFF"/>
                </a:solidFill>
                <a:ea typeface="印品黑体" panose="00000500000000000000" pitchFamily="2" charset="-122"/>
                <a:sym typeface="Arial" panose="020B0604020202020204" pitchFamily="34" charset="0"/>
              </a:endParaRPr>
            </a:p>
          </p:txBody>
        </p:sp>
        <p:sp>
          <p:nvSpPr>
            <p:cNvPr id="51" name="2">
              <a:extLst>
                <a:ext uri="{FF2B5EF4-FFF2-40B4-BE49-F238E27FC236}">
                  <a16:creationId xmlns:a16="http://schemas.microsoft.com/office/drawing/2014/main" xmlns="" id="{D8B0D089-4EDA-4CC0-909F-31D6436E7C42}"/>
                </a:ext>
              </a:extLst>
            </p:cNvPr>
            <p:cNvSpPr>
              <a:spLocks noChangeArrowheads="1"/>
            </p:cNvSpPr>
            <p:nvPr/>
          </p:nvSpPr>
          <p:spPr bwMode="auto">
            <a:xfrm>
              <a:off x="6752507" y="4712225"/>
              <a:ext cx="825087" cy="1053053"/>
            </a:xfrm>
            <a:prstGeom prst="homePlate">
              <a:avLst>
                <a:gd name="adj" fmla="val 46735"/>
              </a:avLst>
            </a:prstGeom>
            <a:solidFill>
              <a:srgbClr val="FF0000"/>
            </a:solidFill>
            <a:ln>
              <a:solidFill>
                <a:schemeClr val="bg1"/>
              </a:solidFill>
            </a:ln>
          </p:spPr>
          <p:txBody>
            <a:bodyPr anchor="ctr"/>
            <a:lstStyle/>
            <a:p>
              <a:pPr algn="ctr"/>
              <a:r>
                <a:rPr lang="en-US" altLang="zh-CN" sz="3318" b="1">
                  <a:solidFill>
                    <a:srgbClr val="FFFFFF"/>
                  </a:solidFill>
                  <a:ea typeface="印品黑体" panose="00000500000000000000" pitchFamily="2" charset="-122"/>
                  <a:sym typeface="Arial" panose="020B0604020202020204" pitchFamily="34" charset="0"/>
                </a:rPr>
                <a:t>B</a:t>
              </a:r>
              <a:endParaRPr lang="zh-CN" altLang="zh-CN" sz="3318" b="1" dirty="0">
                <a:solidFill>
                  <a:srgbClr val="FFFFFF"/>
                </a:solidFill>
                <a:ea typeface="印品黑体" panose="00000500000000000000" pitchFamily="2" charset="-122"/>
                <a:sym typeface="Arial" panose="020B0604020202020204" pitchFamily="34" charset="0"/>
              </a:endParaRPr>
            </a:p>
          </p:txBody>
        </p:sp>
      </p:grpSp>
      <p:grpSp>
        <p:nvGrpSpPr>
          <p:cNvPr id="52" name="C">
            <a:extLst>
              <a:ext uri="{FF2B5EF4-FFF2-40B4-BE49-F238E27FC236}">
                <a16:creationId xmlns:a16="http://schemas.microsoft.com/office/drawing/2014/main" xmlns="" id="{12E43A79-D971-4923-8F3E-49B613A4FA11}"/>
              </a:ext>
            </a:extLst>
          </p:cNvPr>
          <p:cNvGrpSpPr/>
          <p:nvPr/>
        </p:nvGrpSpPr>
        <p:grpSpPr>
          <a:xfrm>
            <a:off x="6745256" y="8717786"/>
            <a:ext cx="4788015" cy="998450"/>
            <a:chOff x="6752507" y="5944150"/>
            <a:chExt cx="5049860" cy="1053053"/>
          </a:xfrm>
          <a:solidFill>
            <a:srgbClr val="00B050"/>
          </a:solidFill>
        </p:grpSpPr>
        <p:sp>
          <p:nvSpPr>
            <p:cNvPr id="53" name="33">
              <a:extLst>
                <a:ext uri="{FF2B5EF4-FFF2-40B4-BE49-F238E27FC236}">
                  <a16:creationId xmlns:a16="http://schemas.microsoft.com/office/drawing/2014/main" xmlns="" id="{83116745-14C3-43A7-9D53-A631A6BB5890}"/>
                </a:ext>
              </a:extLst>
            </p:cNvPr>
            <p:cNvSpPr>
              <a:spLocks noChangeArrowheads="1"/>
            </p:cNvSpPr>
            <p:nvPr/>
          </p:nvSpPr>
          <p:spPr bwMode="auto">
            <a:xfrm>
              <a:off x="7005439" y="5944150"/>
              <a:ext cx="4796928" cy="1053053"/>
            </a:xfrm>
            <a:prstGeom prst="roundRect">
              <a:avLst/>
            </a:prstGeom>
            <a:grpFill/>
            <a:ln>
              <a:solidFill>
                <a:schemeClr val="bg1"/>
              </a:solidFill>
            </a:ln>
          </p:spPr>
          <p:txBody>
            <a:bodyPr anchor="ctr"/>
            <a:lstStyle/>
            <a:p>
              <a:pPr algn="ctr"/>
              <a:r>
                <a:rPr lang="en-US" altLang="zh-CN" sz="3318" b="1" dirty="0">
                  <a:solidFill>
                    <a:srgbClr val="FFFFFF"/>
                  </a:solidFill>
                  <a:ea typeface="印品黑体" panose="00000500000000000000" pitchFamily="2" charset="-122"/>
                  <a:sym typeface="Arial" panose="020B0604020202020204" pitchFamily="34" charset="0"/>
                </a:rPr>
                <a:t>Play </a:t>
              </a:r>
              <a:endParaRPr lang="zh-CN" altLang="zh-CN" sz="3318" b="1" dirty="0">
                <a:solidFill>
                  <a:srgbClr val="FFFFFF"/>
                </a:solidFill>
                <a:ea typeface="印品黑体" panose="00000500000000000000" pitchFamily="2" charset="-122"/>
                <a:sym typeface="Arial" panose="020B0604020202020204" pitchFamily="34" charset="0"/>
              </a:endParaRPr>
            </a:p>
          </p:txBody>
        </p:sp>
        <p:sp>
          <p:nvSpPr>
            <p:cNvPr id="54" name="3">
              <a:extLst>
                <a:ext uri="{FF2B5EF4-FFF2-40B4-BE49-F238E27FC236}">
                  <a16:creationId xmlns:a16="http://schemas.microsoft.com/office/drawing/2014/main" xmlns="" id="{9F5E5413-6063-49E3-9313-13BE5399F6A9}"/>
                </a:ext>
              </a:extLst>
            </p:cNvPr>
            <p:cNvSpPr>
              <a:spLocks noChangeArrowheads="1"/>
            </p:cNvSpPr>
            <p:nvPr/>
          </p:nvSpPr>
          <p:spPr bwMode="auto">
            <a:xfrm>
              <a:off x="6752507" y="5944150"/>
              <a:ext cx="825087" cy="1053053"/>
            </a:xfrm>
            <a:prstGeom prst="homePlate">
              <a:avLst>
                <a:gd name="adj" fmla="val 46735"/>
              </a:avLst>
            </a:prstGeom>
            <a:grpFill/>
            <a:ln>
              <a:solidFill>
                <a:schemeClr val="bg1"/>
              </a:solidFill>
            </a:ln>
          </p:spPr>
          <p:txBody>
            <a:bodyPr anchor="ctr"/>
            <a:lstStyle/>
            <a:p>
              <a:pPr algn="ctr"/>
              <a:r>
                <a:rPr lang="en-US" altLang="zh-CN" sz="3318" b="1">
                  <a:solidFill>
                    <a:srgbClr val="FFFFFF"/>
                  </a:solidFill>
                  <a:ea typeface="印品黑体" panose="00000500000000000000" pitchFamily="2" charset="-122"/>
                  <a:sym typeface="Arial" panose="020B0604020202020204" pitchFamily="34" charset="0"/>
                </a:rPr>
                <a:t>C</a:t>
              </a:r>
              <a:endParaRPr lang="zh-CN" altLang="zh-CN" sz="3318" b="1" dirty="0">
                <a:solidFill>
                  <a:srgbClr val="FFFFFF"/>
                </a:solidFill>
                <a:ea typeface="印品黑体" panose="00000500000000000000" pitchFamily="2" charset="-122"/>
                <a:sym typeface="Arial" panose="020B0604020202020204" pitchFamily="34" charset="0"/>
              </a:endParaRPr>
            </a:p>
          </p:txBody>
        </p:sp>
      </p:grpSp>
      <p:grpSp>
        <p:nvGrpSpPr>
          <p:cNvPr id="55" name="D">
            <a:extLst>
              <a:ext uri="{FF2B5EF4-FFF2-40B4-BE49-F238E27FC236}">
                <a16:creationId xmlns:a16="http://schemas.microsoft.com/office/drawing/2014/main" xmlns="" id="{529A75E3-9CA2-4FD0-9753-FE443E453104}"/>
              </a:ext>
            </a:extLst>
          </p:cNvPr>
          <p:cNvGrpSpPr/>
          <p:nvPr/>
        </p:nvGrpSpPr>
        <p:grpSpPr>
          <a:xfrm>
            <a:off x="6745256" y="9875334"/>
            <a:ext cx="4788015" cy="998450"/>
            <a:chOff x="6752507" y="5944150"/>
            <a:chExt cx="5049860" cy="1053053"/>
          </a:xfrm>
          <a:solidFill>
            <a:srgbClr val="7030A0"/>
          </a:solidFill>
        </p:grpSpPr>
        <p:sp>
          <p:nvSpPr>
            <p:cNvPr id="56" name="44">
              <a:extLst>
                <a:ext uri="{FF2B5EF4-FFF2-40B4-BE49-F238E27FC236}">
                  <a16:creationId xmlns:a16="http://schemas.microsoft.com/office/drawing/2014/main" xmlns="" id="{261673C6-079C-44C6-891F-EC2D6D48A99D}"/>
                </a:ext>
              </a:extLst>
            </p:cNvPr>
            <p:cNvSpPr>
              <a:spLocks noChangeArrowheads="1"/>
            </p:cNvSpPr>
            <p:nvPr/>
          </p:nvSpPr>
          <p:spPr bwMode="auto">
            <a:xfrm>
              <a:off x="7005439" y="5944150"/>
              <a:ext cx="4796928" cy="1053053"/>
            </a:xfrm>
            <a:prstGeom prst="roundRect">
              <a:avLst/>
            </a:prstGeom>
            <a:grpFill/>
            <a:ln>
              <a:solidFill>
                <a:schemeClr val="bg1"/>
              </a:solidFill>
            </a:ln>
          </p:spPr>
          <p:txBody>
            <a:bodyPr anchor="ctr"/>
            <a:lstStyle/>
            <a:p>
              <a:pPr algn="ctr"/>
              <a:r>
                <a:rPr lang="en-US" altLang="zh-CN" sz="3318" b="1" dirty="0">
                  <a:solidFill>
                    <a:srgbClr val="FFFFFF"/>
                  </a:solidFill>
                  <a:ea typeface="印品黑体" panose="00000500000000000000" pitchFamily="2" charset="-122"/>
                  <a:sym typeface="Arial" panose="020B0604020202020204" pitchFamily="34" charset="0"/>
                </a:rPr>
                <a:t>Watch </a:t>
              </a:r>
              <a:endParaRPr lang="zh-CN" altLang="zh-CN" sz="3318" b="1" dirty="0">
                <a:solidFill>
                  <a:srgbClr val="FFFFFF"/>
                </a:solidFill>
                <a:ea typeface="印品黑体" panose="00000500000000000000" pitchFamily="2" charset="-122"/>
                <a:sym typeface="Arial" panose="020B0604020202020204" pitchFamily="34" charset="0"/>
              </a:endParaRPr>
            </a:p>
          </p:txBody>
        </p:sp>
        <p:sp>
          <p:nvSpPr>
            <p:cNvPr id="57" name="4">
              <a:extLst>
                <a:ext uri="{FF2B5EF4-FFF2-40B4-BE49-F238E27FC236}">
                  <a16:creationId xmlns:a16="http://schemas.microsoft.com/office/drawing/2014/main" xmlns="" id="{9E093A9D-623C-4F76-8BAE-85D0638C05C1}"/>
                </a:ext>
              </a:extLst>
            </p:cNvPr>
            <p:cNvSpPr>
              <a:spLocks noChangeArrowheads="1"/>
            </p:cNvSpPr>
            <p:nvPr/>
          </p:nvSpPr>
          <p:spPr bwMode="auto">
            <a:xfrm>
              <a:off x="6752507" y="5944150"/>
              <a:ext cx="825087" cy="1053053"/>
            </a:xfrm>
            <a:prstGeom prst="homePlate">
              <a:avLst>
                <a:gd name="adj" fmla="val 46735"/>
              </a:avLst>
            </a:prstGeom>
            <a:grpFill/>
            <a:ln>
              <a:solidFill>
                <a:schemeClr val="bg1"/>
              </a:solidFill>
            </a:ln>
          </p:spPr>
          <p:txBody>
            <a:bodyPr anchor="ctr"/>
            <a:lstStyle/>
            <a:p>
              <a:pPr algn="ctr"/>
              <a:r>
                <a:rPr lang="en-US" altLang="zh-CN" sz="3318" b="1">
                  <a:solidFill>
                    <a:srgbClr val="FFFFFF"/>
                  </a:solidFill>
                  <a:ea typeface="印品黑体" panose="00000500000000000000" pitchFamily="2" charset="-122"/>
                  <a:sym typeface="Arial" panose="020B0604020202020204" pitchFamily="34" charset="0"/>
                </a:rPr>
                <a:t>D</a:t>
              </a:r>
              <a:endParaRPr lang="zh-CN" altLang="zh-CN" sz="3318" b="1" dirty="0">
                <a:solidFill>
                  <a:srgbClr val="FFFFFF"/>
                </a:solidFill>
                <a:ea typeface="印品黑体" panose="00000500000000000000" pitchFamily="2" charset="-122"/>
                <a:sym typeface="Arial" panose="020B0604020202020204" pitchFamily="34" charset="0"/>
              </a:endParaRPr>
            </a:p>
          </p:txBody>
        </p:sp>
      </p:grpSp>
      <p:pic>
        <p:nvPicPr>
          <p:cNvPr id="58" name="tryagain2">
            <a:extLst>
              <a:ext uri="{FF2B5EF4-FFF2-40B4-BE49-F238E27FC236}">
                <a16:creationId xmlns:a16="http://schemas.microsoft.com/office/drawing/2014/main" xmlns="" id="{237D1E49-A132-4011-96F2-2B6DB3F5074A}"/>
              </a:ext>
            </a:extLst>
          </p:cNvPr>
          <p:cNvPicPr>
            <a:picLocks noChangeAspect="1"/>
          </p:cNvPicPr>
          <p:nvPr/>
        </p:nvPicPr>
        <p:blipFill rotWithShape="1">
          <a:blip r:embed="rId9">
            <a:extLst>
              <a:ext uri="{28A0092B-C50C-407E-A947-70E740481C1C}">
                <a14:useLocalDpi xmlns:a14="http://schemas.microsoft.com/office/drawing/2010/main" val="0"/>
              </a:ext>
            </a:extLst>
          </a:blip>
          <a:srcRect t="45577" b="6785"/>
          <a:stretch/>
        </p:blipFill>
        <p:spPr>
          <a:xfrm>
            <a:off x="6066660" y="8763966"/>
            <a:ext cx="1829915" cy="1239976"/>
          </a:xfrm>
          <a:prstGeom prst="rect">
            <a:avLst/>
          </a:prstGeom>
        </p:spPr>
      </p:pic>
      <p:pic>
        <p:nvPicPr>
          <p:cNvPr id="59" name="tryagain3">
            <a:extLst>
              <a:ext uri="{FF2B5EF4-FFF2-40B4-BE49-F238E27FC236}">
                <a16:creationId xmlns:a16="http://schemas.microsoft.com/office/drawing/2014/main" xmlns="" id="{4940E826-008B-411A-916A-533F63220CB0}"/>
              </a:ext>
            </a:extLst>
          </p:cNvPr>
          <p:cNvPicPr>
            <a:picLocks noChangeAspect="1"/>
          </p:cNvPicPr>
          <p:nvPr/>
        </p:nvPicPr>
        <p:blipFill rotWithShape="1">
          <a:blip r:embed="rId9">
            <a:extLst>
              <a:ext uri="{28A0092B-C50C-407E-A947-70E740481C1C}">
                <a14:useLocalDpi xmlns:a14="http://schemas.microsoft.com/office/drawing/2010/main" val="0"/>
              </a:ext>
            </a:extLst>
          </a:blip>
          <a:srcRect t="45577" b="6785"/>
          <a:stretch/>
        </p:blipFill>
        <p:spPr>
          <a:xfrm>
            <a:off x="6086834" y="9893555"/>
            <a:ext cx="1829915" cy="1239976"/>
          </a:xfrm>
          <a:prstGeom prst="rect">
            <a:avLst/>
          </a:prstGeom>
        </p:spPr>
      </p:pic>
      <p:grpSp>
        <p:nvGrpSpPr>
          <p:cNvPr id="60" name="A">
            <a:extLst>
              <a:ext uri="{FF2B5EF4-FFF2-40B4-BE49-F238E27FC236}">
                <a16:creationId xmlns:a16="http://schemas.microsoft.com/office/drawing/2014/main" xmlns="" id="{ACB017BA-37CD-4C59-9EBA-8DF464832DAE}"/>
              </a:ext>
            </a:extLst>
          </p:cNvPr>
          <p:cNvGrpSpPr/>
          <p:nvPr/>
        </p:nvGrpSpPr>
        <p:grpSpPr>
          <a:xfrm>
            <a:off x="6820179" y="2915917"/>
            <a:ext cx="4788015" cy="998450"/>
            <a:chOff x="6752507" y="3481573"/>
            <a:chExt cx="5049860" cy="1053053"/>
          </a:xfrm>
          <a:solidFill>
            <a:srgbClr val="FFC000"/>
          </a:solidFill>
        </p:grpSpPr>
        <p:sp>
          <p:nvSpPr>
            <p:cNvPr id="61" name="11">
              <a:extLst>
                <a:ext uri="{FF2B5EF4-FFF2-40B4-BE49-F238E27FC236}">
                  <a16:creationId xmlns:a16="http://schemas.microsoft.com/office/drawing/2014/main" xmlns="" id="{2096326E-85C9-42D3-8C79-496F269AB8F0}"/>
                </a:ext>
              </a:extLst>
            </p:cNvPr>
            <p:cNvSpPr>
              <a:spLocks noChangeArrowheads="1"/>
            </p:cNvSpPr>
            <p:nvPr/>
          </p:nvSpPr>
          <p:spPr bwMode="auto">
            <a:xfrm>
              <a:off x="7005439" y="3481573"/>
              <a:ext cx="4796928" cy="1053053"/>
            </a:xfrm>
            <a:prstGeom prst="roundRect">
              <a:avLst/>
            </a:prstGeom>
            <a:grpFill/>
            <a:ln>
              <a:solidFill>
                <a:schemeClr val="bg1"/>
              </a:solidFill>
            </a:ln>
          </p:spPr>
          <p:txBody>
            <a:bodyPr anchor="ctr"/>
            <a:lstStyle/>
            <a:p>
              <a:pPr algn="ctr"/>
              <a:r>
                <a:rPr lang="en-US" altLang="zh-CN" sz="3318" b="1" dirty="0">
                  <a:solidFill>
                    <a:srgbClr val="FFFFFF"/>
                  </a:solidFill>
                  <a:ea typeface="印品黑体" panose="00000500000000000000" pitchFamily="2" charset="-122"/>
                  <a:sym typeface="Arial" panose="020B0604020202020204" pitchFamily="34" charset="0"/>
                </a:rPr>
                <a:t>True</a:t>
              </a:r>
              <a:endParaRPr lang="zh-CN" altLang="zh-CN" sz="3318" b="1" dirty="0">
                <a:solidFill>
                  <a:srgbClr val="FFFFFF"/>
                </a:solidFill>
                <a:ea typeface="印品黑体" panose="00000500000000000000" pitchFamily="2" charset="-122"/>
                <a:sym typeface="Arial" panose="020B0604020202020204" pitchFamily="34" charset="0"/>
              </a:endParaRPr>
            </a:p>
          </p:txBody>
        </p:sp>
        <p:sp>
          <p:nvSpPr>
            <p:cNvPr id="62" name="1">
              <a:extLst>
                <a:ext uri="{FF2B5EF4-FFF2-40B4-BE49-F238E27FC236}">
                  <a16:creationId xmlns:a16="http://schemas.microsoft.com/office/drawing/2014/main" xmlns="" id="{412BD5AC-36CD-4601-9415-0740351A7E0F}"/>
                </a:ext>
              </a:extLst>
            </p:cNvPr>
            <p:cNvSpPr>
              <a:spLocks noChangeArrowheads="1"/>
            </p:cNvSpPr>
            <p:nvPr/>
          </p:nvSpPr>
          <p:spPr bwMode="auto">
            <a:xfrm>
              <a:off x="6752507" y="3481573"/>
              <a:ext cx="825087" cy="1053053"/>
            </a:xfrm>
            <a:prstGeom prst="homePlate">
              <a:avLst>
                <a:gd name="adj" fmla="val 46735"/>
              </a:avLst>
            </a:prstGeom>
            <a:grpFill/>
            <a:ln>
              <a:solidFill>
                <a:schemeClr val="bg1"/>
              </a:solidFill>
            </a:ln>
          </p:spPr>
          <p:txBody>
            <a:bodyPr anchor="ctr"/>
            <a:lstStyle/>
            <a:p>
              <a:pPr algn="ctr"/>
              <a:r>
                <a:rPr lang="en-US" altLang="zh-CN" sz="3318" b="1">
                  <a:solidFill>
                    <a:srgbClr val="FFFFFF"/>
                  </a:solidFill>
                  <a:ea typeface="印品黑体" panose="00000500000000000000" pitchFamily="2" charset="-122"/>
                  <a:sym typeface="Arial" panose="020B0604020202020204" pitchFamily="34" charset="0"/>
                </a:rPr>
                <a:t>A</a:t>
              </a:r>
              <a:endParaRPr lang="zh-CN" altLang="zh-CN" sz="3318" b="1" dirty="0">
                <a:solidFill>
                  <a:srgbClr val="FFFFFF"/>
                </a:solidFill>
                <a:ea typeface="印品黑体" panose="00000500000000000000" pitchFamily="2" charset="-122"/>
                <a:sym typeface="Arial" panose="020B0604020202020204" pitchFamily="34" charset="0"/>
              </a:endParaRPr>
            </a:p>
          </p:txBody>
        </p:sp>
      </p:grpSp>
      <p:pic>
        <p:nvPicPr>
          <p:cNvPr id="63" name="welldone">
            <a:extLst>
              <a:ext uri="{FF2B5EF4-FFF2-40B4-BE49-F238E27FC236}">
                <a16:creationId xmlns:a16="http://schemas.microsoft.com/office/drawing/2014/main" xmlns="" id="{460C1D92-3BF7-4A89-B3A7-5EA64FB2F4B4}"/>
              </a:ext>
            </a:extLst>
          </p:cNvPr>
          <p:cNvPicPr>
            <a:picLocks noChangeAspect="1"/>
          </p:cNvPicPr>
          <p:nvPr/>
        </p:nvPicPr>
        <p:blipFill rotWithShape="1">
          <a:blip r:embed="rId9">
            <a:extLst>
              <a:ext uri="{28A0092B-C50C-407E-A947-70E740481C1C}">
                <a14:useLocalDpi xmlns:a14="http://schemas.microsoft.com/office/drawing/2010/main" val="0"/>
              </a:ext>
            </a:extLst>
          </a:blip>
          <a:srcRect b="54423"/>
          <a:stretch/>
        </p:blipFill>
        <p:spPr>
          <a:xfrm>
            <a:off x="5938475" y="3943967"/>
            <a:ext cx="2166985" cy="1404864"/>
          </a:xfrm>
          <a:prstGeom prst="rect">
            <a:avLst/>
          </a:prstGeom>
        </p:spPr>
      </p:pic>
      <p:pic>
        <p:nvPicPr>
          <p:cNvPr id="65" name="back">
            <a:hlinkClick r:id="rId10" action="ppaction://hlinksldjump"/>
            <a:extLst>
              <a:ext uri="{FF2B5EF4-FFF2-40B4-BE49-F238E27FC236}">
                <a16:creationId xmlns:a16="http://schemas.microsoft.com/office/drawing/2014/main" xmlns="" id="{D6816683-E2E8-40D9-A903-93B6EB9BC277}"/>
              </a:ext>
            </a:extLst>
          </p:cNvPr>
          <p:cNvPicPr>
            <a:picLocks noChangeAspect="1"/>
          </p:cNvPicPr>
          <p:nvPr/>
        </p:nvPicPr>
        <p:blipFill rotWithShape="1">
          <a:blip r:embed="rId11">
            <a:extLst>
              <a:ext uri="{28A0092B-C50C-407E-A947-70E740481C1C}">
                <a14:useLocalDpi xmlns:a14="http://schemas.microsoft.com/office/drawing/2010/main" val="0"/>
              </a:ext>
            </a:extLst>
          </a:blip>
          <a:srcRect l="10475" t="28188" r="74091" b="57781"/>
          <a:stretch/>
        </p:blipFill>
        <p:spPr>
          <a:xfrm flipH="1">
            <a:off x="10181473" y="398535"/>
            <a:ext cx="791363" cy="777773"/>
          </a:xfrm>
          <a:prstGeom prst="ellipse">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sp>
        <p:nvSpPr>
          <p:cNvPr id="66" name="cauhoi">
            <a:extLst>
              <a:ext uri="{FF2B5EF4-FFF2-40B4-BE49-F238E27FC236}">
                <a16:creationId xmlns:a16="http://schemas.microsoft.com/office/drawing/2014/main" xmlns="" id="{22221B68-CE44-4A00-855F-BAFC678DBD91}"/>
              </a:ext>
            </a:extLst>
          </p:cNvPr>
          <p:cNvSpPr/>
          <p:nvPr/>
        </p:nvSpPr>
        <p:spPr>
          <a:xfrm>
            <a:off x="329758" y="1925003"/>
            <a:ext cx="6179599" cy="4224605"/>
          </a:xfrm>
          <a:prstGeom prst="homePlate">
            <a:avLst>
              <a:gd name="adj" fmla="val 18089"/>
            </a:avLst>
          </a:prstGeom>
          <a:solidFill>
            <a:schemeClr val="bg1">
              <a:alpha val="90000"/>
            </a:schemeClr>
          </a:solidFill>
          <a:ln w="28575">
            <a:solidFill>
              <a:srgbClr val="34ABE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b="1" dirty="0">
                <a:solidFill>
                  <a:srgbClr val="002060"/>
                </a:solidFill>
                <a:latin typeface="Century Gothic" panose="020B0502020202020204" pitchFamily="34" charset="0"/>
              </a:rPr>
              <a:t>    What does your sister do</a:t>
            </a:r>
          </a:p>
          <a:p>
            <a:r>
              <a:rPr lang="en-US" sz="3200" b="1" dirty="0">
                <a:solidFill>
                  <a:srgbClr val="002060"/>
                </a:solidFill>
                <a:latin typeface="Century Gothic" panose="020B0502020202020204" pitchFamily="34" charset="0"/>
              </a:rPr>
              <a:t>  in her free time?</a:t>
            </a:r>
          </a:p>
          <a:p>
            <a:r>
              <a:rPr lang="en-US" sz="3200" b="1" dirty="0">
                <a:solidFill>
                  <a:srgbClr val="002060"/>
                </a:solidFill>
                <a:latin typeface="Century Gothic" panose="020B0502020202020204" pitchFamily="34" charset="0"/>
              </a:rPr>
              <a:t>    - She go swimming.</a:t>
            </a:r>
          </a:p>
          <a:p>
            <a:endParaRPr lang="en-US" sz="3200" b="1" dirty="0">
              <a:solidFill>
                <a:srgbClr val="002060"/>
              </a:solidFill>
              <a:latin typeface="Century Gothic" panose="020B0502020202020204" pitchFamily="34" charset="0"/>
            </a:endParaRPr>
          </a:p>
          <a:p>
            <a:endParaRPr lang="en-US" sz="3200" b="1" dirty="0">
              <a:solidFill>
                <a:srgbClr val="002060"/>
              </a:solidFill>
              <a:latin typeface="Century Gothic" panose="020B0502020202020204" pitchFamily="34" charset="0"/>
            </a:endParaRPr>
          </a:p>
          <a:p>
            <a:endParaRPr lang="en-US" sz="3200" b="1" dirty="0">
              <a:solidFill>
                <a:srgbClr val="002060"/>
              </a:solidFill>
              <a:latin typeface="Century Gothic" panose="020B0502020202020204" pitchFamily="34" charset="0"/>
            </a:endParaRPr>
          </a:p>
          <a:p>
            <a:endParaRPr lang="en-US" sz="3200" b="1" dirty="0">
              <a:solidFill>
                <a:srgbClr val="002060"/>
              </a:solidFill>
              <a:latin typeface="Century Gothic" panose="020B0502020202020204" pitchFamily="34" charset="0"/>
            </a:endParaRPr>
          </a:p>
        </p:txBody>
      </p:sp>
      <p:pic>
        <p:nvPicPr>
          <p:cNvPr id="67" name="sorry waw">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2"/>
          <a:stretch>
            <a:fillRect/>
          </a:stretch>
        </p:blipFill>
        <p:spPr>
          <a:xfrm>
            <a:off x="98425" y="98425"/>
            <a:ext cx="609600" cy="609600"/>
          </a:xfrm>
          <a:prstGeom prst="rect">
            <a:avLst/>
          </a:prstGeom>
        </p:spPr>
      </p:pic>
      <p:pic>
        <p:nvPicPr>
          <p:cNvPr id="68" name="yeahtWAV">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2"/>
          <a:stretch>
            <a:fillRect/>
          </a:stretch>
        </p:blipFill>
        <p:spPr>
          <a:xfrm>
            <a:off x="196850" y="196850"/>
            <a:ext cx="609600" cy="609600"/>
          </a:xfrm>
          <a:prstGeom prst="rect">
            <a:avLst/>
          </a:prstGeom>
        </p:spPr>
      </p:pic>
      <p:pic>
        <p:nvPicPr>
          <p:cNvPr id="69" name="tryagain1">
            <a:extLst>
              <a:ext uri="{FF2B5EF4-FFF2-40B4-BE49-F238E27FC236}">
                <a16:creationId xmlns:a16="http://schemas.microsoft.com/office/drawing/2014/main" xmlns="" id="{48E08CDE-4F38-40EC-9A6B-EA10179FD7D6}"/>
              </a:ext>
            </a:extLst>
          </p:cNvPr>
          <p:cNvPicPr>
            <a:picLocks noChangeAspect="1"/>
          </p:cNvPicPr>
          <p:nvPr/>
        </p:nvPicPr>
        <p:blipFill rotWithShape="1">
          <a:blip r:embed="rId9">
            <a:extLst>
              <a:ext uri="{28A0092B-C50C-407E-A947-70E740481C1C}">
                <a14:useLocalDpi xmlns:a14="http://schemas.microsoft.com/office/drawing/2010/main" val="0"/>
              </a:ext>
            </a:extLst>
          </a:blip>
          <a:srcRect t="45577" b="6785"/>
          <a:stretch/>
        </p:blipFill>
        <p:spPr>
          <a:xfrm>
            <a:off x="6258505" y="2856660"/>
            <a:ext cx="1829915" cy="1239976"/>
          </a:xfrm>
          <a:prstGeom prst="rect">
            <a:avLst/>
          </a:prstGeom>
        </p:spPr>
      </p:pic>
      <p:pic>
        <p:nvPicPr>
          <p:cNvPr id="45" name="Picture 44"/>
          <p:cNvPicPr>
            <a:picLocks noChangeAspect="1"/>
          </p:cNvPicPr>
          <p:nvPr/>
        </p:nvPicPr>
        <p:blipFill rotWithShape="1">
          <a:blip r:embed="rId13"/>
          <a:srcRect l="18130" t="27227" r="9" b="101"/>
          <a:stretch/>
        </p:blipFill>
        <p:spPr>
          <a:xfrm>
            <a:off x="1578186" y="4067874"/>
            <a:ext cx="3040274" cy="1887799"/>
          </a:xfrm>
          <a:prstGeom prst="cloud">
            <a:avLst/>
          </a:prstGeom>
          <a:ln>
            <a:solidFill>
              <a:srgbClr val="FFC000"/>
            </a:solidFill>
          </a:ln>
        </p:spPr>
      </p:pic>
    </p:spTree>
    <p:extLst>
      <p:ext uri="{BB962C8B-B14F-4D97-AF65-F5344CB8AC3E}">
        <p14:creationId xmlns:p14="http://schemas.microsoft.com/office/powerpoint/2010/main" val="81050746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restart="whenNotActive" fill="hold" evtFilter="cancelBubble" nodeType="interactiveSeq">
                <p:stCondLst>
                  <p:cond evt="onClick" delay="0">
                    <p:tgtEl>
                      <p:spTgt spid="49"/>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3"/>
                                        </p:tgtEl>
                                        <p:attrNameLst>
                                          <p:attrName>style.visibility</p:attrName>
                                        </p:attrNameLst>
                                      </p:cBhvr>
                                      <p:to>
                                        <p:strVal val="visible"/>
                                      </p:to>
                                    </p:set>
                                  </p:childTnLst>
                                </p:cTn>
                              </p:par>
                            </p:childTnLst>
                          </p:cTn>
                        </p:par>
                        <p:par>
                          <p:cTn id="7" fill="hold">
                            <p:stCondLst>
                              <p:cond delay="0"/>
                            </p:stCondLst>
                            <p:childTnLst>
                              <p:par>
                                <p:cTn id="8" presetID="1" presetClass="mediacall" presetSubtype="0" fill="hold" nodeType="afterEffect">
                                  <p:stCondLst>
                                    <p:cond delay="0"/>
                                  </p:stCondLst>
                                  <p:childTnLst>
                                    <p:cmd type="call" cmd="playFrom(0.0)">
                                      <p:cBhvr>
                                        <p:cTn id="9" dur="1253" fill="hold"/>
                                        <p:tgtEl>
                                          <p:spTgt spid="68"/>
                                        </p:tgtEl>
                                      </p:cBhvr>
                                    </p:cmd>
                                  </p:childTnLst>
                                </p:cTn>
                              </p:par>
                            </p:childTnLst>
                          </p:cTn>
                        </p:par>
                        <p:par>
                          <p:cTn id="10" fill="hold">
                            <p:stCondLst>
                              <p:cond delay="1253"/>
                            </p:stCondLst>
                            <p:childTnLst>
                              <p:par>
                                <p:cTn id="11" presetID="1" presetClass="entr" presetSubtype="0" fill="hold" nodeType="afterEffect">
                                  <p:stCondLst>
                                    <p:cond delay="750"/>
                                  </p:stCondLst>
                                  <p:childTnLst>
                                    <p:set>
                                      <p:cBhvr>
                                        <p:cTn id="12" dur="1" fill="hold">
                                          <p:stCondLst>
                                            <p:cond delay="0"/>
                                          </p:stCondLst>
                                        </p:cTn>
                                        <p:tgtEl>
                                          <p:spTgt spid="65"/>
                                        </p:tgtEl>
                                        <p:attrNameLst>
                                          <p:attrName>style.visibility</p:attrName>
                                        </p:attrNameLst>
                                      </p:cBhvr>
                                      <p:to>
                                        <p:strVal val="visible"/>
                                      </p:to>
                                    </p:set>
                                  </p:childTnLst>
                                </p:cTn>
                              </p:par>
                            </p:childTnLst>
                          </p:cTn>
                        </p:par>
                      </p:childTnLst>
                    </p:cTn>
                  </p:par>
                </p:childTnLst>
              </p:cTn>
              <p:nextCondLst>
                <p:cond evt="onClick" delay="0">
                  <p:tgtEl>
                    <p:spTgt spid="49"/>
                  </p:tgtEl>
                </p:cond>
              </p:nextCondLst>
            </p:seq>
            <p:seq concurrent="1" nextAc="seek">
              <p:cTn id="13" restart="whenNotActive" fill="hold" evtFilter="cancelBubble" nodeType="interactiveSeq">
                <p:stCondLst>
                  <p:cond evt="onClick" delay="0">
                    <p:tgtEl>
                      <p:spTgt spid="55"/>
                    </p:tgtEl>
                  </p:cond>
                </p:stCondLst>
                <p:endSync evt="end" delay="0">
                  <p:rtn val="all"/>
                </p:endSync>
                <p:childTnLst>
                  <p:par>
                    <p:cTn id="14" fill="hold">
                      <p:stCondLst>
                        <p:cond delay="0"/>
                      </p:stCondLst>
                      <p:childTnLst>
                        <p:par>
                          <p:cTn id="15" fill="hold">
                            <p:stCondLst>
                              <p:cond delay="0"/>
                            </p:stCondLst>
                            <p:childTnLst>
                              <p:par>
                                <p:cTn id="16" presetID="1" presetClass="entr" presetSubtype="0" fill="hold" nodeType="clickEffect">
                                  <p:stCondLst>
                                    <p:cond delay="0"/>
                                  </p:stCondLst>
                                  <p:childTnLst>
                                    <p:set>
                                      <p:cBhvr>
                                        <p:cTn id="17" dur="1" fill="hold">
                                          <p:stCondLst>
                                            <p:cond delay="0"/>
                                          </p:stCondLst>
                                        </p:cTn>
                                        <p:tgtEl>
                                          <p:spTgt spid="59"/>
                                        </p:tgtEl>
                                        <p:attrNameLst>
                                          <p:attrName>style.visibility</p:attrName>
                                        </p:attrNameLst>
                                      </p:cBhvr>
                                      <p:to>
                                        <p:strVal val="visible"/>
                                      </p:to>
                                    </p:set>
                                  </p:childTnLst>
                                </p:cTn>
                              </p:par>
                              <p:par>
                                <p:cTn id="18" presetID="1" presetClass="mediacall" presetSubtype="0" fill="hold" nodeType="withEffect">
                                  <p:stCondLst>
                                    <p:cond delay="0"/>
                                  </p:stCondLst>
                                  <p:childTnLst>
                                    <p:cmd type="call" cmd="playFrom(0.0)">
                                      <p:cBhvr>
                                        <p:cTn id="19" dur="1201" fill="hold"/>
                                        <p:tgtEl>
                                          <p:spTgt spid="67"/>
                                        </p:tgtEl>
                                      </p:cBhvr>
                                    </p:cmd>
                                  </p:childTnLst>
                                </p:cTn>
                              </p:par>
                            </p:childTnLst>
                          </p:cTn>
                        </p:par>
                      </p:childTnLst>
                    </p:cTn>
                  </p:par>
                </p:childTnLst>
              </p:cTn>
              <p:nextCondLst>
                <p:cond evt="onClick" delay="0">
                  <p:tgtEl>
                    <p:spTgt spid="55"/>
                  </p:tgtEl>
                </p:cond>
              </p:nextCondLst>
            </p:seq>
            <p:seq concurrent="1" nextAc="seek">
              <p:cTn id="20" restart="whenNotActive" fill="hold" evtFilter="cancelBubble" nodeType="interactiveSeq">
                <p:stCondLst>
                  <p:cond evt="onClick" delay="0">
                    <p:tgtEl>
                      <p:spTgt spid="52"/>
                    </p:tgtEl>
                  </p:cond>
                </p:stCondLst>
                <p:endSync evt="end" delay="0">
                  <p:rtn val="all"/>
                </p:endSync>
                <p:childTnLst>
                  <p:par>
                    <p:cTn id="21" fill="hold">
                      <p:stCondLst>
                        <p:cond delay="0"/>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58"/>
                                        </p:tgtEl>
                                        <p:attrNameLst>
                                          <p:attrName>style.visibility</p:attrName>
                                        </p:attrNameLst>
                                      </p:cBhvr>
                                      <p:to>
                                        <p:strVal val="visible"/>
                                      </p:to>
                                    </p:set>
                                  </p:childTnLst>
                                </p:cTn>
                              </p:par>
                              <p:par>
                                <p:cTn id="25" presetID="1" presetClass="mediacall" presetSubtype="0" fill="hold" nodeType="withEffect">
                                  <p:stCondLst>
                                    <p:cond delay="0"/>
                                  </p:stCondLst>
                                  <p:childTnLst>
                                    <p:cmd type="call" cmd="playFrom(0.0)">
                                      <p:cBhvr>
                                        <p:cTn id="26" dur="1201" fill="hold"/>
                                        <p:tgtEl>
                                          <p:spTgt spid="67"/>
                                        </p:tgtEl>
                                      </p:cBhvr>
                                    </p:cmd>
                                  </p:childTnLst>
                                </p:cTn>
                              </p:par>
                            </p:childTnLst>
                          </p:cTn>
                        </p:par>
                      </p:childTnLst>
                    </p:cTn>
                  </p:par>
                </p:childTnLst>
              </p:cTn>
              <p:nextCondLst>
                <p:cond evt="onClick" delay="0">
                  <p:tgtEl>
                    <p:spTgt spid="52"/>
                  </p:tgtEl>
                </p:cond>
              </p:nextCondLst>
            </p:seq>
            <p:seq concurrent="1" nextAc="seek">
              <p:cTn id="27" restart="whenNotActive" fill="hold" evtFilter="cancelBubble" nodeType="interactiveSeq">
                <p:stCondLst>
                  <p:cond evt="onClick" delay="0">
                    <p:tgtEl>
                      <p:spTgt spid="60"/>
                    </p:tgtEl>
                  </p:cond>
                </p:stCondLst>
                <p:endSync evt="end" delay="0">
                  <p:rtn val="all"/>
                </p:endSync>
                <p:childTnLst>
                  <p:par>
                    <p:cTn id="28" fill="hold">
                      <p:stCondLst>
                        <p:cond delay="0"/>
                      </p:stCondLst>
                      <p:childTnLst>
                        <p:par>
                          <p:cTn id="29" fill="hold">
                            <p:stCondLst>
                              <p:cond delay="0"/>
                            </p:stCondLst>
                            <p:childTnLst>
                              <p:par>
                                <p:cTn id="30" presetID="1" presetClass="entr" presetSubtype="0" fill="hold" nodeType="clickEffect">
                                  <p:stCondLst>
                                    <p:cond delay="0"/>
                                  </p:stCondLst>
                                  <p:childTnLst>
                                    <p:set>
                                      <p:cBhvr>
                                        <p:cTn id="31" dur="1" fill="hold">
                                          <p:stCondLst>
                                            <p:cond delay="0"/>
                                          </p:stCondLst>
                                        </p:cTn>
                                        <p:tgtEl>
                                          <p:spTgt spid="69"/>
                                        </p:tgtEl>
                                        <p:attrNameLst>
                                          <p:attrName>style.visibility</p:attrName>
                                        </p:attrNameLst>
                                      </p:cBhvr>
                                      <p:to>
                                        <p:strVal val="visible"/>
                                      </p:to>
                                    </p:set>
                                  </p:childTnLst>
                                </p:cTn>
                              </p:par>
                            </p:childTnLst>
                          </p:cTn>
                        </p:par>
                        <p:par>
                          <p:cTn id="32" fill="hold">
                            <p:stCondLst>
                              <p:cond delay="0"/>
                            </p:stCondLst>
                            <p:childTnLst>
                              <p:par>
                                <p:cTn id="33" presetID="1" presetClass="mediacall" presetSubtype="0" fill="hold" nodeType="afterEffect">
                                  <p:stCondLst>
                                    <p:cond delay="0"/>
                                  </p:stCondLst>
                                  <p:childTnLst>
                                    <p:cmd type="call" cmd="playFrom(0.0)">
                                      <p:cBhvr>
                                        <p:cTn id="34" dur="1201" fill="hold"/>
                                        <p:tgtEl>
                                          <p:spTgt spid="67"/>
                                        </p:tgtEl>
                                      </p:cBhvr>
                                    </p:cmd>
                                  </p:childTnLst>
                                </p:cTn>
                              </p:par>
                            </p:childTnLst>
                          </p:cTn>
                        </p:par>
                      </p:childTnLst>
                    </p:cTn>
                  </p:par>
                </p:childTnLst>
              </p:cTn>
              <p:nextCondLst>
                <p:cond evt="onClick" delay="0">
                  <p:tgtEl>
                    <p:spTgt spid="60"/>
                  </p:tgtEl>
                </p:cond>
              </p:nextCondLst>
            </p:seq>
            <p:audio>
              <p:cMediaNode vol="80000" showWhenStopped="0">
                <p:cTn id="35" fill="hold" display="0">
                  <p:stCondLst>
                    <p:cond delay="indefinite"/>
                  </p:stCondLst>
                  <p:endCondLst>
                    <p:cond evt="onStopAudio" delay="0">
                      <p:tgtEl>
                        <p:sldTgt/>
                      </p:tgtEl>
                    </p:cond>
                  </p:endCondLst>
                </p:cTn>
                <p:tgtEl>
                  <p:spTgt spid="68"/>
                </p:tgtEl>
              </p:cMediaNode>
            </p:audio>
            <p:audio>
              <p:cMediaNode vol="80000" showWhenStopped="0">
                <p:cTn id="36" fill="hold" display="0">
                  <p:stCondLst>
                    <p:cond delay="indefinite"/>
                  </p:stCondLst>
                  <p:endCondLst>
                    <p:cond evt="onStopAudio" delay="0">
                      <p:tgtEl>
                        <p:sldTgt/>
                      </p:tgtEl>
                    </p:cond>
                  </p:endCondLst>
                </p:cTn>
                <p:tgtEl>
                  <p:spTgt spid="67"/>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6"/>
          <p:cNvPicPr>
            <a:picLocks noChangeAspect="1"/>
          </p:cNvPicPr>
          <p:nvPr/>
        </p:nvPicPr>
        <p:blipFill rotWithShape="1">
          <a:blip r:embed="rId7"/>
          <a:srcRect l="18282"/>
          <a:stretch/>
        </p:blipFill>
        <p:spPr>
          <a:xfrm>
            <a:off x="-825910" y="-366386"/>
            <a:ext cx="13017910" cy="7224386"/>
          </a:xfrm>
          <a:prstGeom prst="rect">
            <a:avLst/>
          </a:prstGeom>
        </p:spPr>
      </p:pic>
      <p:pic>
        <p:nvPicPr>
          <p:cNvPr id="18" name="kingofsea">
            <a:extLst>
              <a:ext uri="{FF2B5EF4-FFF2-40B4-BE49-F238E27FC236}">
                <a16:creationId xmlns:a16="http://schemas.microsoft.com/office/drawing/2014/main" xmlns="" id="{B1A79657-8EC1-43A5-8BBC-A6768ED2B7B2}"/>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541567" y="67919"/>
            <a:ext cx="2438630" cy="2705596"/>
          </a:xfrm>
          <a:prstGeom prst="rect">
            <a:avLst/>
          </a:prstGeom>
        </p:spPr>
      </p:pic>
      <p:grpSp>
        <p:nvGrpSpPr>
          <p:cNvPr id="19" name="B">
            <a:extLst>
              <a:ext uri="{FF2B5EF4-FFF2-40B4-BE49-F238E27FC236}">
                <a16:creationId xmlns:a16="http://schemas.microsoft.com/office/drawing/2014/main" xmlns="" id="{F9202B67-ECCF-432C-B475-F51ED6AFDBB5}"/>
              </a:ext>
            </a:extLst>
          </p:cNvPr>
          <p:cNvGrpSpPr/>
          <p:nvPr/>
        </p:nvGrpSpPr>
        <p:grpSpPr>
          <a:xfrm>
            <a:off x="6820179" y="4064041"/>
            <a:ext cx="4788015" cy="1000863"/>
            <a:chOff x="6752507" y="4712225"/>
            <a:chExt cx="5049860" cy="1055598"/>
          </a:xfrm>
        </p:grpSpPr>
        <p:sp>
          <p:nvSpPr>
            <p:cNvPr id="20" name="22">
              <a:extLst>
                <a:ext uri="{FF2B5EF4-FFF2-40B4-BE49-F238E27FC236}">
                  <a16:creationId xmlns:a16="http://schemas.microsoft.com/office/drawing/2014/main" xmlns="" id="{C674B945-81ED-4507-B6D5-218F58BD1360}"/>
                </a:ext>
              </a:extLst>
            </p:cNvPr>
            <p:cNvSpPr>
              <a:spLocks noChangeArrowheads="1"/>
            </p:cNvSpPr>
            <p:nvPr/>
          </p:nvSpPr>
          <p:spPr bwMode="auto">
            <a:xfrm>
              <a:off x="7005439" y="4714770"/>
              <a:ext cx="4796928" cy="1053053"/>
            </a:xfrm>
            <a:prstGeom prst="roundRect">
              <a:avLst/>
            </a:prstGeom>
            <a:solidFill>
              <a:srgbClr val="FF0000"/>
            </a:solidFill>
            <a:ln>
              <a:solidFill>
                <a:schemeClr val="bg1"/>
              </a:solidFill>
            </a:ln>
          </p:spPr>
          <p:txBody>
            <a:bodyPr anchor="ctr"/>
            <a:lstStyle/>
            <a:p>
              <a:pPr algn="ctr"/>
              <a:r>
                <a:rPr lang="en-US" altLang="zh-CN" sz="3318" b="1" dirty="0">
                  <a:solidFill>
                    <a:srgbClr val="FFFFFF"/>
                  </a:solidFill>
                  <a:ea typeface="印品黑体" panose="00000500000000000000" pitchFamily="2" charset="-122"/>
                  <a:sym typeface="Arial" panose="020B0604020202020204" pitchFamily="34" charset="0"/>
                </a:rPr>
                <a:t>There are</a:t>
              </a:r>
              <a:endParaRPr lang="zh-CN" altLang="zh-CN" sz="3318" b="1" dirty="0">
                <a:solidFill>
                  <a:srgbClr val="FFFFFF"/>
                </a:solidFill>
                <a:ea typeface="印品黑体" panose="00000500000000000000" pitchFamily="2" charset="-122"/>
                <a:sym typeface="Arial" panose="020B0604020202020204" pitchFamily="34" charset="0"/>
              </a:endParaRPr>
            </a:p>
          </p:txBody>
        </p:sp>
        <p:sp>
          <p:nvSpPr>
            <p:cNvPr id="21" name="2">
              <a:extLst>
                <a:ext uri="{FF2B5EF4-FFF2-40B4-BE49-F238E27FC236}">
                  <a16:creationId xmlns:a16="http://schemas.microsoft.com/office/drawing/2014/main" xmlns="" id="{D8B0D089-4EDA-4CC0-909F-31D6436E7C42}"/>
                </a:ext>
              </a:extLst>
            </p:cNvPr>
            <p:cNvSpPr>
              <a:spLocks noChangeArrowheads="1"/>
            </p:cNvSpPr>
            <p:nvPr/>
          </p:nvSpPr>
          <p:spPr bwMode="auto">
            <a:xfrm>
              <a:off x="6752507" y="4712225"/>
              <a:ext cx="825087" cy="1053053"/>
            </a:xfrm>
            <a:prstGeom prst="homePlate">
              <a:avLst>
                <a:gd name="adj" fmla="val 46735"/>
              </a:avLst>
            </a:prstGeom>
            <a:solidFill>
              <a:srgbClr val="FF0000"/>
            </a:solidFill>
            <a:ln>
              <a:solidFill>
                <a:schemeClr val="bg1"/>
              </a:solidFill>
            </a:ln>
          </p:spPr>
          <p:txBody>
            <a:bodyPr anchor="ctr"/>
            <a:lstStyle/>
            <a:p>
              <a:pPr algn="ctr"/>
              <a:r>
                <a:rPr lang="en-US" altLang="zh-CN" sz="3318" b="1">
                  <a:solidFill>
                    <a:srgbClr val="FFFFFF"/>
                  </a:solidFill>
                  <a:ea typeface="印品黑体" panose="00000500000000000000" pitchFamily="2" charset="-122"/>
                  <a:sym typeface="Arial" panose="020B0604020202020204" pitchFamily="34" charset="0"/>
                </a:rPr>
                <a:t>B</a:t>
              </a:r>
              <a:endParaRPr lang="zh-CN" altLang="zh-CN" sz="3318" b="1" dirty="0">
                <a:solidFill>
                  <a:srgbClr val="FFFFFF"/>
                </a:solidFill>
                <a:ea typeface="印品黑体" panose="00000500000000000000" pitchFamily="2" charset="-122"/>
                <a:sym typeface="Arial" panose="020B0604020202020204" pitchFamily="34" charset="0"/>
              </a:endParaRPr>
            </a:p>
          </p:txBody>
        </p:sp>
      </p:grpSp>
      <p:grpSp>
        <p:nvGrpSpPr>
          <p:cNvPr id="22" name="C">
            <a:extLst>
              <a:ext uri="{FF2B5EF4-FFF2-40B4-BE49-F238E27FC236}">
                <a16:creationId xmlns:a16="http://schemas.microsoft.com/office/drawing/2014/main" xmlns="" id="{12E43A79-D971-4923-8F3E-49B613A4FA11}"/>
              </a:ext>
            </a:extLst>
          </p:cNvPr>
          <p:cNvGrpSpPr/>
          <p:nvPr/>
        </p:nvGrpSpPr>
        <p:grpSpPr>
          <a:xfrm>
            <a:off x="6745256" y="8717786"/>
            <a:ext cx="4788015" cy="998450"/>
            <a:chOff x="6752507" y="5944150"/>
            <a:chExt cx="5049860" cy="1053053"/>
          </a:xfrm>
          <a:solidFill>
            <a:srgbClr val="00B050"/>
          </a:solidFill>
        </p:grpSpPr>
        <p:sp>
          <p:nvSpPr>
            <p:cNvPr id="25" name="33">
              <a:extLst>
                <a:ext uri="{FF2B5EF4-FFF2-40B4-BE49-F238E27FC236}">
                  <a16:creationId xmlns:a16="http://schemas.microsoft.com/office/drawing/2014/main" xmlns="" id="{83116745-14C3-43A7-9D53-A631A6BB5890}"/>
                </a:ext>
              </a:extLst>
            </p:cNvPr>
            <p:cNvSpPr>
              <a:spLocks noChangeArrowheads="1"/>
            </p:cNvSpPr>
            <p:nvPr/>
          </p:nvSpPr>
          <p:spPr bwMode="auto">
            <a:xfrm>
              <a:off x="7005439" y="5944150"/>
              <a:ext cx="4796928" cy="1053053"/>
            </a:xfrm>
            <a:prstGeom prst="roundRect">
              <a:avLst/>
            </a:prstGeom>
            <a:grpFill/>
            <a:ln>
              <a:solidFill>
                <a:schemeClr val="bg1"/>
              </a:solidFill>
            </a:ln>
          </p:spPr>
          <p:txBody>
            <a:bodyPr anchor="ctr"/>
            <a:lstStyle/>
            <a:p>
              <a:pPr algn="ctr"/>
              <a:r>
                <a:rPr lang="en-US" altLang="zh-CN" sz="3318" b="1" dirty="0">
                  <a:solidFill>
                    <a:srgbClr val="FFFFFF"/>
                  </a:solidFill>
                  <a:ea typeface="印品黑体" panose="00000500000000000000" pitchFamily="2" charset="-122"/>
                  <a:sym typeface="Arial" panose="020B0604020202020204" pitchFamily="34" charset="0"/>
                </a:rPr>
                <a:t>Play </a:t>
              </a:r>
              <a:endParaRPr lang="zh-CN" altLang="zh-CN" sz="3318" b="1" dirty="0">
                <a:solidFill>
                  <a:srgbClr val="FFFFFF"/>
                </a:solidFill>
                <a:ea typeface="印品黑体" panose="00000500000000000000" pitchFamily="2" charset="-122"/>
                <a:sym typeface="Arial" panose="020B0604020202020204" pitchFamily="34" charset="0"/>
              </a:endParaRPr>
            </a:p>
          </p:txBody>
        </p:sp>
        <p:sp>
          <p:nvSpPr>
            <p:cNvPr id="26" name="3">
              <a:extLst>
                <a:ext uri="{FF2B5EF4-FFF2-40B4-BE49-F238E27FC236}">
                  <a16:creationId xmlns:a16="http://schemas.microsoft.com/office/drawing/2014/main" xmlns="" id="{9F5E5413-6063-49E3-9313-13BE5399F6A9}"/>
                </a:ext>
              </a:extLst>
            </p:cNvPr>
            <p:cNvSpPr>
              <a:spLocks noChangeArrowheads="1"/>
            </p:cNvSpPr>
            <p:nvPr/>
          </p:nvSpPr>
          <p:spPr bwMode="auto">
            <a:xfrm>
              <a:off x="6752507" y="5944150"/>
              <a:ext cx="825087" cy="1053053"/>
            </a:xfrm>
            <a:prstGeom prst="homePlate">
              <a:avLst>
                <a:gd name="adj" fmla="val 46735"/>
              </a:avLst>
            </a:prstGeom>
            <a:grpFill/>
            <a:ln>
              <a:solidFill>
                <a:schemeClr val="bg1"/>
              </a:solidFill>
            </a:ln>
          </p:spPr>
          <p:txBody>
            <a:bodyPr anchor="ctr"/>
            <a:lstStyle/>
            <a:p>
              <a:pPr algn="ctr"/>
              <a:r>
                <a:rPr lang="en-US" altLang="zh-CN" sz="3318" b="1">
                  <a:solidFill>
                    <a:srgbClr val="FFFFFF"/>
                  </a:solidFill>
                  <a:ea typeface="印品黑体" panose="00000500000000000000" pitchFamily="2" charset="-122"/>
                  <a:sym typeface="Arial" panose="020B0604020202020204" pitchFamily="34" charset="0"/>
                </a:rPr>
                <a:t>C</a:t>
              </a:r>
              <a:endParaRPr lang="zh-CN" altLang="zh-CN" sz="3318" b="1" dirty="0">
                <a:solidFill>
                  <a:srgbClr val="FFFFFF"/>
                </a:solidFill>
                <a:ea typeface="印品黑体" panose="00000500000000000000" pitchFamily="2" charset="-122"/>
                <a:sym typeface="Arial" panose="020B0604020202020204" pitchFamily="34" charset="0"/>
              </a:endParaRPr>
            </a:p>
          </p:txBody>
        </p:sp>
      </p:grpSp>
      <p:grpSp>
        <p:nvGrpSpPr>
          <p:cNvPr id="27" name="D">
            <a:extLst>
              <a:ext uri="{FF2B5EF4-FFF2-40B4-BE49-F238E27FC236}">
                <a16:creationId xmlns:a16="http://schemas.microsoft.com/office/drawing/2014/main" xmlns="" id="{529A75E3-9CA2-4FD0-9753-FE443E453104}"/>
              </a:ext>
            </a:extLst>
          </p:cNvPr>
          <p:cNvGrpSpPr/>
          <p:nvPr/>
        </p:nvGrpSpPr>
        <p:grpSpPr>
          <a:xfrm>
            <a:off x="6745256" y="9875334"/>
            <a:ext cx="4788015" cy="998450"/>
            <a:chOff x="6752507" y="5944150"/>
            <a:chExt cx="5049860" cy="1053053"/>
          </a:xfrm>
          <a:solidFill>
            <a:srgbClr val="7030A0"/>
          </a:solidFill>
        </p:grpSpPr>
        <p:sp>
          <p:nvSpPr>
            <p:cNvPr id="28" name="44">
              <a:extLst>
                <a:ext uri="{FF2B5EF4-FFF2-40B4-BE49-F238E27FC236}">
                  <a16:creationId xmlns:a16="http://schemas.microsoft.com/office/drawing/2014/main" xmlns="" id="{261673C6-079C-44C6-891F-EC2D6D48A99D}"/>
                </a:ext>
              </a:extLst>
            </p:cNvPr>
            <p:cNvSpPr>
              <a:spLocks noChangeArrowheads="1"/>
            </p:cNvSpPr>
            <p:nvPr/>
          </p:nvSpPr>
          <p:spPr bwMode="auto">
            <a:xfrm>
              <a:off x="7005439" y="5944150"/>
              <a:ext cx="4796928" cy="1053053"/>
            </a:xfrm>
            <a:prstGeom prst="roundRect">
              <a:avLst/>
            </a:prstGeom>
            <a:grpFill/>
            <a:ln>
              <a:solidFill>
                <a:schemeClr val="bg1"/>
              </a:solidFill>
            </a:ln>
          </p:spPr>
          <p:txBody>
            <a:bodyPr anchor="ctr"/>
            <a:lstStyle/>
            <a:p>
              <a:pPr algn="ctr"/>
              <a:r>
                <a:rPr lang="en-US" altLang="zh-CN" sz="3318" b="1" dirty="0">
                  <a:solidFill>
                    <a:srgbClr val="FFFFFF"/>
                  </a:solidFill>
                  <a:ea typeface="印品黑体" panose="00000500000000000000" pitchFamily="2" charset="-122"/>
                  <a:sym typeface="Arial" panose="020B0604020202020204" pitchFamily="34" charset="0"/>
                </a:rPr>
                <a:t>Watch </a:t>
              </a:r>
              <a:endParaRPr lang="zh-CN" altLang="zh-CN" sz="3318" b="1" dirty="0">
                <a:solidFill>
                  <a:srgbClr val="FFFFFF"/>
                </a:solidFill>
                <a:ea typeface="印品黑体" panose="00000500000000000000" pitchFamily="2" charset="-122"/>
                <a:sym typeface="Arial" panose="020B0604020202020204" pitchFamily="34" charset="0"/>
              </a:endParaRPr>
            </a:p>
          </p:txBody>
        </p:sp>
        <p:sp>
          <p:nvSpPr>
            <p:cNvPr id="29" name="4">
              <a:extLst>
                <a:ext uri="{FF2B5EF4-FFF2-40B4-BE49-F238E27FC236}">
                  <a16:creationId xmlns:a16="http://schemas.microsoft.com/office/drawing/2014/main" xmlns="" id="{9E093A9D-623C-4F76-8BAE-85D0638C05C1}"/>
                </a:ext>
              </a:extLst>
            </p:cNvPr>
            <p:cNvSpPr>
              <a:spLocks noChangeArrowheads="1"/>
            </p:cNvSpPr>
            <p:nvPr/>
          </p:nvSpPr>
          <p:spPr bwMode="auto">
            <a:xfrm>
              <a:off x="6752507" y="5944150"/>
              <a:ext cx="825087" cy="1053053"/>
            </a:xfrm>
            <a:prstGeom prst="homePlate">
              <a:avLst>
                <a:gd name="adj" fmla="val 46735"/>
              </a:avLst>
            </a:prstGeom>
            <a:grpFill/>
            <a:ln>
              <a:solidFill>
                <a:schemeClr val="bg1"/>
              </a:solidFill>
            </a:ln>
          </p:spPr>
          <p:txBody>
            <a:bodyPr anchor="ctr"/>
            <a:lstStyle/>
            <a:p>
              <a:pPr algn="ctr"/>
              <a:r>
                <a:rPr lang="en-US" altLang="zh-CN" sz="3318" b="1">
                  <a:solidFill>
                    <a:srgbClr val="FFFFFF"/>
                  </a:solidFill>
                  <a:ea typeface="印品黑体" panose="00000500000000000000" pitchFamily="2" charset="-122"/>
                  <a:sym typeface="Arial" panose="020B0604020202020204" pitchFamily="34" charset="0"/>
                </a:rPr>
                <a:t>D</a:t>
              </a:r>
              <a:endParaRPr lang="zh-CN" altLang="zh-CN" sz="3318" b="1" dirty="0">
                <a:solidFill>
                  <a:srgbClr val="FFFFFF"/>
                </a:solidFill>
                <a:ea typeface="印品黑体" panose="00000500000000000000" pitchFamily="2" charset="-122"/>
                <a:sym typeface="Arial" panose="020B0604020202020204" pitchFamily="34" charset="0"/>
              </a:endParaRPr>
            </a:p>
          </p:txBody>
        </p:sp>
      </p:grpSp>
      <p:pic>
        <p:nvPicPr>
          <p:cNvPr id="30" name="tryagain2">
            <a:extLst>
              <a:ext uri="{FF2B5EF4-FFF2-40B4-BE49-F238E27FC236}">
                <a16:creationId xmlns:a16="http://schemas.microsoft.com/office/drawing/2014/main" xmlns="" id="{237D1E49-A132-4011-96F2-2B6DB3F5074A}"/>
              </a:ext>
            </a:extLst>
          </p:cNvPr>
          <p:cNvPicPr>
            <a:picLocks noChangeAspect="1"/>
          </p:cNvPicPr>
          <p:nvPr/>
        </p:nvPicPr>
        <p:blipFill rotWithShape="1">
          <a:blip r:embed="rId9">
            <a:extLst>
              <a:ext uri="{28A0092B-C50C-407E-A947-70E740481C1C}">
                <a14:useLocalDpi xmlns:a14="http://schemas.microsoft.com/office/drawing/2010/main" val="0"/>
              </a:ext>
            </a:extLst>
          </a:blip>
          <a:srcRect t="45577" b="6785"/>
          <a:stretch/>
        </p:blipFill>
        <p:spPr>
          <a:xfrm>
            <a:off x="6066660" y="8763966"/>
            <a:ext cx="1829915" cy="1239976"/>
          </a:xfrm>
          <a:prstGeom prst="rect">
            <a:avLst/>
          </a:prstGeom>
        </p:spPr>
      </p:pic>
      <p:pic>
        <p:nvPicPr>
          <p:cNvPr id="31" name="tryagain3">
            <a:extLst>
              <a:ext uri="{FF2B5EF4-FFF2-40B4-BE49-F238E27FC236}">
                <a16:creationId xmlns:a16="http://schemas.microsoft.com/office/drawing/2014/main" xmlns="" id="{4940E826-008B-411A-916A-533F63220CB0}"/>
              </a:ext>
            </a:extLst>
          </p:cNvPr>
          <p:cNvPicPr>
            <a:picLocks noChangeAspect="1"/>
          </p:cNvPicPr>
          <p:nvPr/>
        </p:nvPicPr>
        <p:blipFill rotWithShape="1">
          <a:blip r:embed="rId9">
            <a:extLst>
              <a:ext uri="{28A0092B-C50C-407E-A947-70E740481C1C}">
                <a14:useLocalDpi xmlns:a14="http://schemas.microsoft.com/office/drawing/2010/main" val="0"/>
              </a:ext>
            </a:extLst>
          </a:blip>
          <a:srcRect t="45577" b="6785"/>
          <a:stretch/>
        </p:blipFill>
        <p:spPr>
          <a:xfrm>
            <a:off x="6086834" y="9893555"/>
            <a:ext cx="1829915" cy="1239976"/>
          </a:xfrm>
          <a:prstGeom prst="rect">
            <a:avLst/>
          </a:prstGeom>
        </p:spPr>
      </p:pic>
      <p:grpSp>
        <p:nvGrpSpPr>
          <p:cNvPr id="32" name="A">
            <a:extLst>
              <a:ext uri="{FF2B5EF4-FFF2-40B4-BE49-F238E27FC236}">
                <a16:creationId xmlns:a16="http://schemas.microsoft.com/office/drawing/2014/main" xmlns="" id="{ACB017BA-37CD-4C59-9EBA-8DF464832DAE}"/>
              </a:ext>
            </a:extLst>
          </p:cNvPr>
          <p:cNvGrpSpPr/>
          <p:nvPr/>
        </p:nvGrpSpPr>
        <p:grpSpPr>
          <a:xfrm>
            <a:off x="6820179" y="2915917"/>
            <a:ext cx="4788015" cy="998450"/>
            <a:chOff x="6752507" y="3481573"/>
            <a:chExt cx="5049860" cy="1053053"/>
          </a:xfrm>
          <a:solidFill>
            <a:srgbClr val="FFC000"/>
          </a:solidFill>
        </p:grpSpPr>
        <p:sp>
          <p:nvSpPr>
            <p:cNvPr id="33" name="11">
              <a:extLst>
                <a:ext uri="{FF2B5EF4-FFF2-40B4-BE49-F238E27FC236}">
                  <a16:creationId xmlns:a16="http://schemas.microsoft.com/office/drawing/2014/main" xmlns="" id="{2096326E-85C9-42D3-8C79-496F269AB8F0}"/>
                </a:ext>
              </a:extLst>
            </p:cNvPr>
            <p:cNvSpPr>
              <a:spLocks noChangeArrowheads="1"/>
            </p:cNvSpPr>
            <p:nvPr/>
          </p:nvSpPr>
          <p:spPr bwMode="auto">
            <a:xfrm>
              <a:off x="7005439" y="3481573"/>
              <a:ext cx="4796928" cy="1053053"/>
            </a:xfrm>
            <a:prstGeom prst="roundRect">
              <a:avLst/>
            </a:prstGeom>
            <a:grpFill/>
            <a:ln>
              <a:solidFill>
                <a:schemeClr val="bg1"/>
              </a:solidFill>
            </a:ln>
          </p:spPr>
          <p:txBody>
            <a:bodyPr anchor="ctr"/>
            <a:lstStyle/>
            <a:p>
              <a:pPr algn="ctr"/>
              <a:r>
                <a:rPr lang="en-US" altLang="zh-CN" sz="3318" b="1" dirty="0">
                  <a:solidFill>
                    <a:srgbClr val="FFFFFF"/>
                  </a:solidFill>
                  <a:ea typeface="印品黑体" panose="00000500000000000000" pitchFamily="2" charset="-122"/>
                  <a:sym typeface="Arial" panose="020B0604020202020204" pitchFamily="34" charset="0"/>
                </a:rPr>
                <a:t>There is</a:t>
              </a:r>
              <a:endParaRPr lang="zh-CN" altLang="zh-CN" sz="3318" b="1" dirty="0">
                <a:solidFill>
                  <a:srgbClr val="FFFFFF"/>
                </a:solidFill>
                <a:ea typeface="印品黑体" panose="00000500000000000000" pitchFamily="2" charset="-122"/>
                <a:sym typeface="Arial" panose="020B0604020202020204" pitchFamily="34" charset="0"/>
              </a:endParaRPr>
            </a:p>
          </p:txBody>
        </p:sp>
        <p:sp>
          <p:nvSpPr>
            <p:cNvPr id="34" name="1">
              <a:extLst>
                <a:ext uri="{FF2B5EF4-FFF2-40B4-BE49-F238E27FC236}">
                  <a16:creationId xmlns:a16="http://schemas.microsoft.com/office/drawing/2014/main" xmlns="" id="{412BD5AC-36CD-4601-9415-0740351A7E0F}"/>
                </a:ext>
              </a:extLst>
            </p:cNvPr>
            <p:cNvSpPr>
              <a:spLocks noChangeArrowheads="1"/>
            </p:cNvSpPr>
            <p:nvPr/>
          </p:nvSpPr>
          <p:spPr bwMode="auto">
            <a:xfrm>
              <a:off x="6752507" y="3481573"/>
              <a:ext cx="825087" cy="1053053"/>
            </a:xfrm>
            <a:prstGeom prst="homePlate">
              <a:avLst>
                <a:gd name="adj" fmla="val 46735"/>
              </a:avLst>
            </a:prstGeom>
            <a:grpFill/>
            <a:ln>
              <a:solidFill>
                <a:schemeClr val="bg1"/>
              </a:solidFill>
            </a:ln>
          </p:spPr>
          <p:txBody>
            <a:bodyPr anchor="ctr"/>
            <a:lstStyle/>
            <a:p>
              <a:pPr algn="ctr"/>
              <a:r>
                <a:rPr lang="en-US" altLang="zh-CN" sz="3318" b="1">
                  <a:solidFill>
                    <a:srgbClr val="FFFFFF"/>
                  </a:solidFill>
                  <a:ea typeface="印品黑体" panose="00000500000000000000" pitchFamily="2" charset="-122"/>
                  <a:sym typeface="Arial" panose="020B0604020202020204" pitchFamily="34" charset="0"/>
                </a:rPr>
                <a:t>A</a:t>
              </a:r>
              <a:endParaRPr lang="zh-CN" altLang="zh-CN" sz="3318" b="1" dirty="0">
                <a:solidFill>
                  <a:srgbClr val="FFFFFF"/>
                </a:solidFill>
                <a:ea typeface="印品黑体" panose="00000500000000000000" pitchFamily="2" charset="-122"/>
                <a:sym typeface="Arial" panose="020B0604020202020204" pitchFamily="34" charset="0"/>
              </a:endParaRPr>
            </a:p>
          </p:txBody>
        </p:sp>
      </p:grpSp>
      <p:pic>
        <p:nvPicPr>
          <p:cNvPr id="35" name="welldone">
            <a:extLst>
              <a:ext uri="{FF2B5EF4-FFF2-40B4-BE49-F238E27FC236}">
                <a16:creationId xmlns:a16="http://schemas.microsoft.com/office/drawing/2014/main" xmlns="" id="{460C1D92-3BF7-4A89-B3A7-5EA64FB2F4B4}"/>
              </a:ext>
            </a:extLst>
          </p:cNvPr>
          <p:cNvPicPr>
            <a:picLocks noChangeAspect="1"/>
          </p:cNvPicPr>
          <p:nvPr/>
        </p:nvPicPr>
        <p:blipFill rotWithShape="1">
          <a:blip r:embed="rId9">
            <a:extLst>
              <a:ext uri="{28A0092B-C50C-407E-A947-70E740481C1C}">
                <a14:useLocalDpi xmlns:a14="http://schemas.microsoft.com/office/drawing/2010/main" val="0"/>
              </a:ext>
            </a:extLst>
          </a:blip>
          <a:srcRect b="54423"/>
          <a:stretch/>
        </p:blipFill>
        <p:spPr>
          <a:xfrm>
            <a:off x="5938475" y="3943967"/>
            <a:ext cx="2166985" cy="1404864"/>
          </a:xfrm>
          <a:prstGeom prst="rect">
            <a:avLst/>
          </a:prstGeom>
        </p:spPr>
      </p:pic>
      <p:pic>
        <p:nvPicPr>
          <p:cNvPr id="36" name="back">
            <a:hlinkClick r:id="rId10" action="ppaction://hlinksldjump"/>
            <a:extLst>
              <a:ext uri="{FF2B5EF4-FFF2-40B4-BE49-F238E27FC236}">
                <a16:creationId xmlns:a16="http://schemas.microsoft.com/office/drawing/2014/main" xmlns="" id="{D6816683-E2E8-40D9-A903-93B6EB9BC277}"/>
              </a:ext>
            </a:extLst>
          </p:cNvPr>
          <p:cNvPicPr>
            <a:picLocks noChangeAspect="1"/>
          </p:cNvPicPr>
          <p:nvPr/>
        </p:nvPicPr>
        <p:blipFill rotWithShape="1">
          <a:blip r:embed="rId11">
            <a:extLst>
              <a:ext uri="{28A0092B-C50C-407E-A947-70E740481C1C}">
                <a14:useLocalDpi xmlns:a14="http://schemas.microsoft.com/office/drawing/2010/main" val="0"/>
              </a:ext>
            </a:extLst>
          </a:blip>
          <a:srcRect l="10475" t="28188" r="74091" b="57781"/>
          <a:stretch/>
        </p:blipFill>
        <p:spPr>
          <a:xfrm flipH="1">
            <a:off x="10181473" y="398535"/>
            <a:ext cx="791363" cy="777773"/>
          </a:xfrm>
          <a:prstGeom prst="ellipse">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sp>
        <p:nvSpPr>
          <p:cNvPr id="37" name="cauhoi">
            <a:extLst>
              <a:ext uri="{FF2B5EF4-FFF2-40B4-BE49-F238E27FC236}">
                <a16:creationId xmlns:a16="http://schemas.microsoft.com/office/drawing/2014/main" xmlns="" id="{22221B68-CE44-4A00-855F-BAFC678DBD91}"/>
              </a:ext>
            </a:extLst>
          </p:cNvPr>
          <p:cNvSpPr/>
          <p:nvPr/>
        </p:nvSpPr>
        <p:spPr>
          <a:xfrm>
            <a:off x="329758" y="1925003"/>
            <a:ext cx="6179599" cy="4224605"/>
          </a:xfrm>
          <a:prstGeom prst="homePlate">
            <a:avLst>
              <a:gd name="adj" fmla="val 18089"/>
            </a:avLst>
          </a:prstGeom>
          <a:solidFill>
            <a:schemeClr val="bg1">
              <a:alpha val="90000"/>
            </a:schemeClr>
          </a:solidFill>
          <a:ln w="28575">
            <a:solidFill>
              <a:srgbClr val="34ABE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en-US" sz="3600" b="1" dirty="0">
                <a:solidFill>
                  <a:srgbClr val="002060"/>
                </a:solidFill>
                <a:latin typeface="Century Gothic" panose="020B0502020202020204" pitchFamily="34" charset="0"/>
              </a:rPr>
              <a:t>_____ two black cats.</a:t>
            </a:r>
            <a:r>
              <a:rPr lang="en-US" sz="2000" b="1" dirty="0">
                <a:solidFill>
                  <a:srgbClr val="002060"/>
                </a:solidFill>
                <a:latin typeface="Century Gothic" panose="020B0502020202020204" pitchFamily="34" charset="0"/>
              </a:rPr>
              <a:t/>
            </a:r>
            <a:br>
              <a:rPr lang="en-US" sz="2000" b="1" dirty="0">
                <a:solidFill>
                  <a:srgbClr val="002060"/>
                </a:solidFill>
                <a:latin typeface="Century Gothic" panose="020B0502020202020204" pitchFamily="34" charset="0"/>
              </a:rPr>
            </a:br>
            <a:endParaRPr lang="en-US" sz="2000" b="1" dirty="0">
              <a:solidFill>
                <a:srgbClr val="002060"/>
              </a:solidFill>
              <a:latin typeface="Century Gothic" panose="020B0502020202020204" pitchFamily="34" charset="0"/>
            </a:endParaRPr>
          </a:p>
          <a:p>
            <a:pPr algn="ctr">
              <a:lnSpc>
                <a:spcPct val="150000"/>
              </a:lnSpc>
            </a:pPr>
            <a:endParaRPr lang="en-US" sz="2000" b="1" dirty="0">
              <a:solidFill>
                <a:srgbClr val="002060"/>
              </a:solidFill>
              <a:latin typeface="Century Gothic" panose="020B0502020202020204" pitchFamily="34" charset="0"/>
            </a:endParaRPr>
          </a:p>
          <a:p>
            <a:pPr algn="ctr">
              <a:lnSpc>
                <a:spcPct val="150000"/>
              </a:lnSpc>
            </a:pPr>
            <a:endParaRPr lang="en-US" sz="2000" b="1" dirty="0">
              <a:solidFill>
                <a:srgbClr val="002060"/>
              </a:solidFill>
              <a:latin typeface="Century Gothic" panose="020B0502020202020204" pitchFamily="34" charset="0"/>
            </a:endParaRPr>
          </a:p>
          <a:p>
            <a:pPr algn="ctr">
              <a:lnSpc>
                <a:spcPct val="150000"/>
              </a:lnSpc>
            </a:pPr>
            <a:endParaRPr lang="en-US" sz="1400" b="1" dirty="0">
              <a:solidFill>
                <a:srgbClr val="002060"/>
              </a:solidFill>
              <a:latin typeface="Century Gothic" panose="020B0502020202020204" pitchFamily="34" charset="0"/>
            </a:endParaRPr>
          </a:p>
          <a:p>
            <a:pPr algn="ctr">
              <a:lnSpc>
                <a:spcPct val="150000"/>
              </a:lnSpc>
            </a:pPr>
            <a:endParaRPr lang="en-US" sz="1400" b="1" dirty="0">
              <a:solidFill>
                <a:srgbClr val="002060"/>
              </a:solidFill>
              <a:latin typeface="Century Gothic" panose="020B0502020202020204" pitchFamily="34" charset="0"/>
            </a:endParaRPr>
          </a:p>
          <a:p>
            <a:pPr algn="ctr">
              <a:lnSpc>
                <a:spcPct val="150000"/>
              </a:lnSpc>
            </a:pPr>
            <a:endParaRPr lang="en-US" sz="1400" b="1" dirty="0">
              <a:solidFill>
                <a:srgbClr val="002060"/>
              </a:solidFill>
              <a:latin typeface="Century Gothic" panose="020B0502020202020204" pitchFamily="34" charset="0"/>
            </a:endParaRPr>
          </a:p>
          <a:p>
            <a:pPr algn="ctr">
              <a:lnSpc>
                <a:spcPct val="150000"/>
              </a:lnSpc>
            </a:pPr>
            <a:endParaRPr lang="en-US" sz="1400" b="1" dirty="0">
              <a:solidFill>
                <a:srgbClr val="002060"/>
              </a:solidFill>
              <a:latin typeface="Century Gothic" panose="020B0502020202020204" pitchFamily="34" charset="0"/>
            </a:endParaRPr>
          </a:p>
        </p:txBody>
      </p:sp>
      <p:pic>
        <p:nvPicPr>
          <p:cNvPr id="38" name="sorry waw">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2"/>
          <a:stretch>
            <a:fillRect/>
          </a:stretch>
        </p:blipFill>
        <p:spPr>
          <a:xfrm>
            <a:off x="98425" y="98425"/>
            <a:ext cx="609600" cy="609600"/>
          </a:xfrm>
          <a:prstGeom prst="rect">
            <a:avLst/>
          </a:prstGeom>
        </p:spPr>
      </p:pic>
      <p:pic>
        <p:nvPicPr>
          <p:cNvPr id="39" name="yeahtWAV">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2"/>
          <a:stretch>
            <a:fillRect/>
          </a:stretch>
        </p:blipFill>
        <p:spPr>
          <a:xfrm>
            <a:off x="196850" y="196850"/>
            <a:ext cx="609600" cy="609600"/>
          </a:xfrm>
          <a:prstGeom prst="rect">
            <a:avLst/>
          </a:prstGeom>
        </p:spPr>
      </p:pic>
      <p:pic>
        <p:nvPicPr>
          <p:cNvPr id="40" name="tryagain1">
            <a:extLst>
              <a:ext uri="{FF2B5EF4-FFF2-40B4-BE49-F238E27FC236}">
                <a16:creationId xmlns:a16="http://schemas.microsoft.com/office/drawing/2014/main" xmlns="" id="{48E08CDE-4F38-40EC-9A6B-EA10179FD7D6}"/>
              </a:ext>
            </a:extLst>
          </p:cNvPr>
          <p:cNvPicPr>
            <a:picLocks noChangeAspect="1"/>
          </p:cNvPicPr>
          <p:nvPr/>
        </p:nvPicPr>
        <p:blipFill rotWithShape="1">
          <a:blip r:embed="rId9">
            <a:extLst>
              <a:ext uri="{28A0092B-C50C-407E-A947-70E740481C1C}">
                <a14:useLocalDpi xmlns:a14="http://schemas.microsoft.com/office/drawing/2010/main" val="0"/>
              </a:ext>
            </a:extLst>
          </a:blip>
          <a:srcRect t="45577" b="6785"/>
          <a:stretch/>
        </p:blipFill>
        <p:spPr>
          <a:xfrm>
            <a:off x="6258505" y="2856660"/>
            <a:ext cx="1829915" cy="1239976"/>
          </a:xfrm>
          <a:prstGeom prst="rect">
            <a:avLst/>
          </a:prstGeom>
        </p:spPr>
      </p:pic>
      <p:pic>
        <p:nvPicPr>
          <p:cNvPr id="43" name="Picture 42"/>
          <p:cNvPicPr>
            <a:picLocks noChangeAspect="1"/>
          </p:cNvPicPr>
          <p:nvPr/>
        </p:nvPicPr>
        <p:blipFill rotWithShape="1">
          <a:blip r:embed="rId13" cstate="print">
            <a:extLst>
              <a:ext uri="{28A0092B-C50C-407E-A947-70E740481C1C}">
                <a14:useLocalDpi xmlns:a14="http://schemas.microsoft.com/office/drawing/2010/main" val="0"/>
              </a:ext>
            </a:extLst>
          </a:blip>
          <a:srcRect l="14625" t="12778" r="10230" b="19722"/>
          <a:stretch/>
        </p:blipFill>
        <p:spPr>
          <a:xfrm>
            <a:off x="3858220" y="4064041"/>
            <a:ext cx="1280160" cy="909594"/>
          </a:xfrm>
          <a:prstGeom prst="cloud">
            <a:avLst/>
          </a:prstGeom>
          <a:ln>
            <a:solidFill>
              <a:srgbClr val="FFC000"/>
            </a:solidFill>
          </a:ln>
        </p:spPr>
      </p:pic>
      <p:pic>
        <p:nvPicPr>
          <p:cNvPr id="44" name="Picture 43"/>
          <p:cNvPicPr>
            <a:picLocks noChangeAspect="1"/>
          </p:cNvPicPr>
          <p:nvPr/>
        </p:nvPicPr>
        <p:blipFill rotWithShape="1">
          <a:blip r:embed="rId7"/>
          <a:srcRect l="18282"/>
          <a:stretch/>
        </p:blipFill>
        <p:spPr>
          <a:xfrm>
            <a:off x="-825910" y="-366386"/>
            <a:ext cx="13017910" cy="7224386"/>
          </a:xfrm>
          <a:prstGeom prst="rect">
            <a:avLst/>
          </a:prstGeom>
        </p:spPr>
      </p:pic>
      <p:pic>
        <p:nvPicPr>
          <p:cNvPr id="45" name="kingofsea">
            <a:extLst>
              <a:ext uri="{FF2B5EF4-FFF2-40B4-BE49-F238E27FC236}">
                <a16:creationId xmlns:a16="http://schemas.microsoft.com/office/drawing/2014/main" xmlns="" id="{B1A79657-8EC1-43A5-8BBC-A6768ED2B7B2}"/>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541567" y="67919"/>
            <a:ext cx="2438630" cy="2705596"/>
          </a:xfrm>
          <a:prstGeom prst="rect">
            <a:avLst/>
          </a:prstGeom>
        </p:spPr>
      </p:pic>
      <p:grpSp>
        <p:nvGrpSpPr>
          <p:cNvPr id="46" name="B">
            <a:extLst>
              <a:ext uri="{FF2B5EF4-FFF2-40B4-BE49-F238E27FC236}">
                <a16:creationId xmlns:a16="http://schemas.microsoft.com/office/drawing/2014/main" xmlns="" id="{F9202B67-ECCF-432C-B475-F51ED6AFDBB5}"/>
              </a:ext>
            </a:extLst>
          </p:cNvPr>
          <p:cNvGrpSpPr/>
          <p:nvPr/>
        </p:nvGrpSpPr>
        <p:grpSpPr>
          <a:xfrm>
            <a:off x="6923646" y="3892068"/>
            <a:ext cx="4788015" cy="1000863"/>
            <a:chOff x="6752507" y="4712225"/>
            <a:chExt cx="5049860" cy="1055598"/>
          </a:xfrm>
        </p:grpSpPr>
        <p:sp>
          <p:nvSpPr>
            <p:cNvPr id="47" name="22">
              <a:extLst>
                <a:ext uri="{FF2B5EF4-FFF2-40B4-BE49-F238E27FC236}">
                  <a16:creationId xmlns:a16="http://schemas.microsoft.com/office/drawing/2014/main" xmlns="" id="{C674B945-81ED-4507-B6D5-218F58BD1360}"/>
                </a:ext>
              </a:extLst>
            </p:cNvPr>
            <p:cNvSpPr>
              <a:spLocks noChangeArrowheads="1"/>
            </p:cNvSpPr>
            <p:nvPr/>
          </p:nvSpPr>
          <p:spPr bwMode="auto">
            <a:xfrm>
              <a:off x="7005439" y="4714770"/>
              <a:ext cx="4796928" cy="1053053"/>
            </a:xfrm>
            <a:prstGeom prst="roundRect">
              <a:avLst/>
            </a:prstGeom>
            <a:solidFill>
              <a:srgbClr val="FF0000"/>
            </a:solidFill>
            <a:ln>
              <a:solidFill>
                <a:schemeClr val="bg1"/>
              </a:solidFill>
            </a:ln>
          </p:spPr>
          <p:txBody>
            <a:bodyPr anchor="ctr"/>
            <a:lstStyle/>
            <a:p>
              <a:pPr algn="ctr"/>
              <a:r>
                <a:rPr lang="en-US" altLang="zh-CN" sz="3318" b="1" dirty="0">
                  <a:solidFill>
                    <a:srgbClr val="FFFFFF"/>
                  </a:solidFill>
                  <a:ea typeface="印品黑体" panose="00000500000000000000" pitchFamily="2" charset="-122"/>
                  <a:sym typeface="Arial" panose="020B0604020202020204" pitchFamily="34" charset="0"/>
                </a:rPr>
                <a:t>False</a:t>
              </a:r>
              <a:endParaRPr lang="zh-CN" altLang="zh-CN" sz="3318" b="1" dirty="0">
                <a:solidFill>
                  <a:srgbClr val="FFFFFF"/>
                </a:solidFill>
                <a:ea typeface="印品黑体" panose="00000500000000000000" pitchFamily="2" charset="-122"/>
                <a:sym typeface="Arial" panose="020B0604020202020204" pitchFamily="34" charset="0"/>
              </a:endParaRPr>
            </a:p>
          </p:txBody>
        </p:sp>
        <p:sp>
          <p:nvSpPr>
            <p:cNvPr id="48" name="2">
              <a:extLst>
                <a:ext uri="{FF2B5EF4-FFF2-40B4-BE49-F238E27FC236}">
                  <a16:creationId xmlns:a16="http://schemas.microsoft.com/office/drawing/2014/main" xmlns="" id="{D8B0D089-4EDA-4CC0-909F-31D6436E7C42}"/>
                </a:ext>
              </a:extLst>
            </p:cNvPr>
            <p:cNvSpPr>
              <a:spLocks noChangeArrowheads="1"/>
            </p:cNvSpPr>
            <p:nvPr/>
          </p:nvSpPr>
          <p:spPr bwMode="auto">
            <a:xfrm>
              <a:off x="6752507" y="4712225"/>
              <a:ext cx="825087" cy="1053053"/>
            </a:xfrm>
            <a:prstGeom prst="homePlate">
              <a:avLst>
                <a:gd name="adj" fmla="val 46735"/>
              </a:avLst>
            </a:prstGeom>
            <a:solidFill>
              <a:srgbClr val="FF0000"/>
            </a:solidFill>
            <a:ln>
              <a:solidFill>
                <a:schemeClr val="bg1"/>
              </a:solidFill>
            </a:ln>
          </p:spPr>
          <p:txBody>
            <a:bodyPr anchor="ctr"/>
            <a:lstStyle/>
            <a:p>
              <a:pPr algn="ctr"/>
              <a:r>
                <a:rPr lang="en-US" altLang="zh-CN" sz="3318" b="1">
                  <a:solidFill>
                    <a:srgbClr val="FFFFFF"/>
                  </a:solidFill>
                  <a:ea typeface="印品黑体" panose="00000500000000000000" pitchFamily="2" charset="-122"/>
                  <a:sym typeface="Arial" panose="020B0604020202020204" pitchFamily="34" charset="0"/>
                </a:rPr>
                <a:t>B</a:t>
              </a:r>
              <a:endParaRPr lang="zh-CN" altLang="zh-CN" sz="3318" b="1" dirty="0">
                <a:solidFill>
                  <a:srgbClr val="FFFFFF"/>
                </a:solidFill>
                <a:ea typeface="印品黑体" panose="00000500000000000000" pitchFamily="2" charset="-122"/>
                <a:sym typeface="Arial" panose="020B0604020202020204" pitchFamily="34" charset="0"/>
              </a:endParaRPr>
            </a:p>
          </p:txBody>
        </p:sp>
      </p:grpSp>
      <p:grpSp>
        <p:nvGrpSpPr>
          <p:cNvPr id="49" name="C">
            <a:extLst>
              <a:ext uri="{FF2B5EF4-FFF2-40B4-BE49-F238E27FC236}">
                <a16:creationId xmlns:a16="http://schemas.microsoft.com/office/drawing/2014/main" xmlns="" id="{12E43A79-D971-4923-8F3E-49B613A4FA11}"/>
              </a:ext>
            </a:extLst>
          </p:cNvPr>
          <p:cNvGrpSpPr/>
          <p:nvPr/>
        </p:nvGrpSpPr>
        <p:grpSpPr>
          <a:xfrm>
            <a:off x="4911437" y="7716634"/>
            <a:ext cx="4788015" cy="998450"/>
            <a:chOff x="6752507" y="5944150"/>
            <a:chExt cx="5049860" cy="1053053"/>
          </a:xfrm>
          <a:solidFill>
            <a:srgbClr val="00B050"/>
          </a:solidFill>
        </p:grpSpPr>
        <p:sp>
          <p:nvSpPr>
            <p:cNvPr id="50" name="33">
              <a:extLst>
                <a:ext uri="{FF2B5EF4-FFF2-40B4-BE49-F238E27FC236}">
                  <a16:creationId xmlns:a16="http://schemas.microsoft.com/office/drawing/2014/main" xmlns="" id="{83116745-14C3-43A7-9D53-A631A6BB5890}"/>
                </a:ext>
              </a:extLst>
            </p:cNvPr>
            <p:cNvSpPr>
              <a:spLocks noChangeArrowheads="1"/>
            </p:cNvSpPr>
            <p:nvPr/>
          </p:nvSpPr>
          <p:spPr bwMode="auto">
            <a:xfrm>
              <a:off x="7005439" y="5944150"/>
              <a:ext cx="4796928" cy="1053053"/>
            </a:xfrm>
            <a:prstGeom prst="roundRect">
              <a:avLst/>
            </a:prstGeom>
            <a:grpFill/>
            <a:ln>
              <a:solidFill>
                <a:schemeClr val="bg1"/>
              </a:solidFill>
            </a:ln>
          </p:spPr>
          <p:txBody>
            <a:bodyPr anchor="ctr"/>
            <a:lstStyle/>
            <a:p>
              <a:pPr algn="ctr"/>
              <a:r>
                <a:rPr lang="en-US" altLang="zh-CN" sz="3318" b="1" dirty="0">
                  <a:solidFill>
                    <a:srgbClr val="FFFFFF"/>
                  </a:solidFill>
                  <a:ea typeface="印品黑体" panose="00000500000000000000" pitchFamily="2" charset="-122"/>
                  <a:sym typeface="Arial" panose="020B0604020202020204" pitchFamily="34" charset="0"/>
                </a:rPr>
                <a:t>Should </a:t>
              </a:r>
              <a:endParaRPr lang="zh-CN" altLang="zh-CN" sz="3318" b="1" dirty="0">
                <a:solidFill>
                  <a:srgbClr val="FFFFFF"/>
                </a:solidFill>
                <a:ea typeface="印品黑体" panose="00000500000000000000" pitchFamily="2" charset="-122"/>
                <a:sym typeface="Arial" panose="020B0604020202020204" pitchFamily="34" charset="0"/>
              </a:endParaRPr>
            </a:p>
          </p:txBody>
        </p:sp>
        <p:sp>
          <p:nvSpPr>
            <p:cNvPr id="51" name="3">
              <a:extLst>
                <a:ext uri="{FF2B5EF4-FFF2-40B4-BE49-F238E27FC236}">
                  <a16:creationId xmlns:a16="http://schemas.microsoft.com/office/drawing/2014/main" xmlns="" id="{9F5E5413-6063-49E3-9313-13BE5399F6A9}"/>
                </a:ext>
              </a:extLst>
            </p:cNvPr>
            <p:cNvSpPr>
              <a:spLocks noChangeArrowheads="1"/>
            </p:cNvSpPr>
            <p:nvPr/>
          </p:nvSpPr>
          <p:spPr bwMode="auto">
            <a:xfrm>
              <a:off x="6752507" y="5944150"/>
              <a:ext cx="825087" cy="1053053"/>
            </a:xfrm>
            <a:prstGeom prst="homePlate">
              <a:avLst>
                <a:gd name="adj" fmla="val 46735"/>
              </a:avLst>
            </a:prstGeom>
            <a:grpFill/>
            <a:ln>
              <a:solidFill>
                <a:schemeClr val="bg1"/>
              </a:solidFill>
            </a:ln>
          </p:spPr>
          <p:txBody>
            <a:bodyPr anchor="ctr"/>
            <a:lstStyle/>
            <a:p>
              <a:pPr algn="ctr"/>
              <a:r>
                <a:rPr lang="en-US" altLang="zh-CN" sz="3318" b="1">
                  <a:solidFill>
                    <a:srgbClr val="FFFFFF"/>
                  </a:solidFill>
                  <a:ea typeface="印品黑体" panose="00000500000000000000" pitchFamily="2" charset="-122"/>
                  <a:sym typeface="Arial" panose="020B0604020202020204" pitchFamily="34" charset="0"/>
                </a:rPr>
                <a:t>C</a:t>
              </a:r>
              <a:endParaRPr lang="zh-CN" altLang="zh-CN" sz="3318" b="1" dirty="0">
                <a:solidFill>
                  <a:srgbClr val="FFFFFF"/>
                </a:solidFill>
                <a:ea typeface="印品黑体" panose="00000500000000000000" pitchFamily="2" charset="-122"/>
                <a:sym typeface="Arial" panose="020B0604020202020204" pitchFamily="34" charset="0"/>
              </a:endParaRPr>
            </a:p>
          </p:txBody>
        </p:sp>
      </p:grpSp>
      <p:grpSp>
        <p:nvGrpSpPr>
          <p:cNvPr id="52" name="D">
            <a:extLst>
              <a:ext uri="{FF2B5EF4-FFF2-40B4-BE49-F238E27FC236}">
                <a16:creationId xmlns:a16="http://schemas.microsoft.com/office/drawing/2014/main" xmlns="" id="{529A75E3-9CA2-4FD0-9753-FE443E453104}"/>
              </a:ext>
            </a:extLst>
          </p:cNvPr>
          <p:cNvGrpSpPr/>
          <p:nvPr/>
        </p:nvGrpSpPr>
        <p:grpSpPr>
          <a:xfrm>
            <a:off x="4911437" y="8874182"/>
            <a:ext cx="4788015" cy="998450"/>
            <a:chOff x="6752507" y="5944150"/>
            <a:chExt cx="5049860" cy="1053053"/>
          </a:xfrm>
          <a:solidFill>
            <a:srgbClr val="7030A0"/>
          </a:solidFill>
        </p:grpSpPr>
        <p:sp>
          <p:nvSpPr>
            <p:cNvPr id="53" name="44">
              <a:extLst>
                <a:ext uri="{FF2B5EF4-FFF2-40B4-BE49-F238E27FC236}">
                  <a16:creationId xmlns:a16="http://schemas.microsoft.com/office/drawing/2014/main" xmlns="" id="{261673C6-079C-44C6-891F-EC2D6D48A99D}"/>
                </a:ext>
              </a:extLst>
            </p:cNvPr>
            <p:cNvSpPr>
              <a:spLocks noChangeArrowheads="1"/>
            </p:cNvSpPr>
            <p:nvPr/>
          </p:nvSpPr>
          <p:spPr bwMode="auto">
            <a:xfrm>
              <a:off x="7005439" y="5944150"/>
              <a:ext cx="4796928" cy="1053053"/>
            </a:xfrm>
            <a:prstGeom prst="roundRect">
              <a:avLst/>
            </a:prstGeom>
            <a:grpFill/>
            <a:ln>
              <a:solidFill>
                <a:schemeClr val="bg1"/>
              </a:solidFill>
            </a:ln>
          </p:spPr>
          <p:txBody>
            <a:bodyPr anchor="ctr"/>
            <a:lstStyle/>
            <a:p>
              <a:pPr algn="ctr"/>
              <a:r>
                <a:rPr lang="en-US" altLang="zh-CN" sz="3318" b="1" dirty="0">
                  <a:solidFill>
                    <a:srgbClr val="FFFFFF"/>
                  </a:solidFill>
                  <a:ea typeface="印品黑体" panose="00000500000000000000" pitchFamily="2" charset="-122"/>
                  <a:sym typeface="Arial" panose="020B0604020202020204" pitchFamily="34" charset="0"/>
                </a:rPr>
                <a:t>May </a:t>
              </a:r>
              <a:endParaRPr lang="zh-CN" altLang="zh-CN" sz="3318" b="1" dirty="0">
                <a:solidFill>
                  <a:srgbClr val="FFFFFF"/>
                </a:solidFill>
                <a:ea typeface="印品黑体" panose="00000500000000000000" pitchFamily="2" charset="-122"/>
                <a:sym typeface="Arial" panose="020B0604020202020204" pitchFamily="34" charset="0"/>
              </a:endParaRPr>
            </a:p>
          </p:txBody>
        </p:sp>
        <p:sp>
          <p:nvSpPr>
            <p:cNvPr id="54" name="4">
              <a:extLst>
                <a:ext uri="{FF2B5EF4-FFF2-40B4-BE49-F238E27FC236}">
                  <a16:creationId xmlns:a16="http://schemas.microsoft.com/office/drawing/2014/main" xmlns="" id="{9E093A9D-623C-4F76-8BAE-85D0638C05C1}"/>
                </a:ext>
              </a:extLst>
            </p:cNvPr>
            <p:cNvSpPr>
              <a:spLocks noChangeArrowheads="1"/>
            </p:cNvSpPr>
            <p:nvPr/>
          </p:nvSpPr>
          <p:spPr bwMode="auto">
            <a:xfrm>
              <a:off x="6752507" y="5944150"/>
              <a:ext cx="825087" cy="1053053"/>
            </a:xfrm>
            <a:prstGeom prst="homePlate">
              <a:avLst>
                <a:gd name="adj" fmla="val 46735"/>
              </a:avLst>
            </a:prstGeom>
            <a:grpFill/>
            <a:ln>
              <a:solidFill>
                <a:schemeClr val="bg1"/>
              </a:solidFill>
            </a:ln>
          </p:spPr>
          <p:txBody>
            <a:bodyPr anchor="ctr"/>
            <a:lstStyle/>
            <a:p>
              <a:pPr algn="ctr"/>
              <a:r>
                <a:rPr lang="en-US" altLang="zh-CN" sz="3318" b="1">
                  <a:solidFill>
                    <a:srgbClr val="FFFFFF"/>
                  </a:solidFill>
                  <a:ea typeface="印品黑体" panose="00000500000000000000" pitchFamily="2" charset="-122"/>
                  <a:sym typeface="Arial" panose="020B0604020202020204" pitchFamily="34" charset="0"/>
                </a:rPr>
                <a:t>D</a:t>
              </a:r>
              <a:endParaRPr lang="zh-CN" altLang="zh-CN" sz="3318" b="1" dirty="0">
                <a:solidFill>
                  <a:srgbClr val="FFFFFF"/>
                </a:solidFill>
                <a:ea typeface="印品黑体" panose="00000500000000000000" pitchFamily="2" charset="-122"/>
                <a:sym typeface="Arial" panose="020B0604020202020204" pitchFamily="34" charset="0"/>
              </a:endParaRPr>
            </a:p>
          </p:txBody>
        </p:sp>
      </p:grpSp>
      <p:pic>
        <p:nvPicPr>
          <p:cNvPr id="55" name="tryagain1">
            <a:extLst>
              <a:ext uri="{FF2B5EF4-FFF2-40B4-BE49-F238E27FC236}">
                <a16:creationId xmlns:a16="http://schemas.microsoft.com/office/drawing/2014/main" xmlns="" id="{48E08CDE-4F38-40EC-9A6B-EA10179FD7D6}"/>
              </a:ext>
            </a:extLst>
          </p:cNvPr>
          <p:cNvPicPr>
            <a:picLocks noChangeAspect="1"/>
          </p:cNvPicPr>
          <p:nvPr/>
        </p:nvPicPr>
        <p:blipFill rotWithShape="1">
          <a:blip r:embed="rId9">
            <a:extLst>
              <a:ext uri="{28A0092B-C50C-407E-A947-70E740481C1C}">
                <a14:useLocalDpi xmlns:a14="http://schemas.microsoft.com/office/drawing/2010/main" val="0"/>
              </a:ext>
            </a:extLst>
          </a:blip>
          <a:srcRect t="45577" b="6785"/>
          <a:stretch/>
        </p:blipFill>
        <p:spPr>
          <a:xfrm>
            <a:off x="6224875" y="3946255"/>
            <a:ext cx="1829915" cy="1239976"/>
          </a:xfrm>
          <a:prstGeom prst="rect">
            <a:avLst/>
          </a:prstGeom>
        </p:spPr>
      </p:pic>
      <p:pic>
        <p:nvPicPr>
          <p:cNvPr id="56" name="tryagain2">
            <a:extLst>
              <a:ext uri="{FF2B5EF4-FFF2-40B4-BE49-F238E27FC236}">
                <a16:creationId xmlns:a16="http://schemas.microsoft.com/office/drawing/2014/main" xmlns="" id="{237D1E49-A132-4011-96F2-2B6DB3F5074A}"/>
              </a:ext>
            </a:extLst>
          </p:cNvPr>
          <p:cNvPicPr>
            <a:picLocks noChangeAspect="1"/>
          </p:cNvPicPr>
          <p:nvPr/>
        </p:nvPicPr>
        <p:blipFill rotWithShape="1">
          <a:blip r:embed="rId9">
            <a:extLst>
              <a:ext uri="{28A0092B-C50C-407E-A947-70E740481C1C}">
                <a14:useLocalDpi xmlns:a14="http://schemas.microsoft.com/office/drawing/2010/main" val="0"/>
              </a:ext>
            </a:extLst>
          </a:blip>
          <a:srcRect t="45577" b="6785"/>
          <a:stretch/>
        </p:blipFill>
        <p:spPr>
          <a:xfrm>
            <a:off x="4232841" y="7762814"/>
            <a:ext cx="1829915" cy="1239976"/>
          </a:xfrm>
          <a:prstGeom prst="rect">
            <a:avLst/>
          </a:prstGeom>
        </p:spPr>
      </p:pic>
      <p:pic>
        <p:nvPicPr>
          <p:cNvPr id="57" name="tryagain3">
            <a:extLst>
              <a:ext uri="{FF2B5EF4-FFF2-40B4-BE49-F238E27FC236}">
                <a16:creationId xmlns:a16="http://schemas.microsoft.com/office/drawing/2014/main" xmlns="" id="{4940E826-008B-411A-916A-533F63220CB0}"/>
              </a:ext>
            </a:extLst>
          </p:cNvPr>
          <p:cNvPicPr>
            <a:picLocks noChangeAspect="1"/>
          </p:cNvPicPr>
          <p:nvPr/>
        </p:nvPicPr>
        <p:blipFill rotWithShape="1">
          <a:blip r:embed="rId9">
            <a:extLst>
              <a:ext uri="{28A0092B-C50C-407E-A947-70E740481C1C}">
                <a14:useLocalDpi xmlns:a14="http://schemas.microsoft.com/office/drawing/2010/main" val="0"/>
              </a:ext>
            </a:extLst>
          </a:blip>
          <a:srcRect t="45577" b="6785"/>
          <a:stretch/>
        </p:blipFill>
        <p:spPr>
          <a:xfrm>
            <a:off x="4253015" y="8892403"/>
            <a:ext cx="1829915" cy="1239976"/>
          </a:xfrm>
          <a:prstGeom prst="rect">
            <a:avLst/>
          </a:prstGeom>
        </p:spPr>
      </p:pic>
      <p:grpSp>
        <p:nvGrpSpPr>
          <p:cNvPr id="58" name="A">
            <a:extLst>
              <a:ext uri="{FF2B5EF4-FFF2-40B4-BE49-F238E27FC236}">
                <a16:creationId xmlns:a16="http://schemas.microsoft.com/office/drawing/2014/main" xmlns="" id="{ACB017BA-37CD-4C59-9EBA-8DF464832DAE}"/>
              </a:ext>
            </a:extLst>
          </p:cNvPr>
          <p:cNvGrpSpPr/>
          <p:nvPr/>
        </p:nvGrpSpPr>
        <p:grpSpPr>
          <a:xfrm>
            <a:off x="6923646" y="2743944"/>
            <a:ext cx="4788015" cy="998450"/>
            <a:chOff x="6752507" y="3481573"/>
            <a:chExt cx="5049860" cy="1053053"/>
          </a:xfrm>
          <a:solidFill>
            <a:srgbClr val="FFC000"/>
          </a:solidFill>
        </p:grpSpPr>
        <p:sp>
          <p:nvSpPr>
            <p:cNvPr id="59" name="11">
              <a:extLst>
                <a:ext uri="{FF2B5EF4-FFF2-40B4-BE49-F238E27FC236}">
                  <a16:creationId xmlns:a16="http://schemas.microsoft.com/office/drawing/2014/main" xmlns="" id="{2096326E-85C9-42D3-8C79-496F269AB8F0}"/>
                </a:ext>
              </a:extLst>
            </p:cNvPr>
            <p:cNvSpPr>
              <a:spLocks noChangeArrowheads="1"/>
            </p:cNvSpPr>
            <p:nvPr/>
          </p:nvSpPr>
          <p:spPr bwMode="auto">
            <a:xfrm>
              <a:off x="7005439" y="3481573"/>
              <a:ext cx="4796928" cy="1053053"/>
            </a:xfrm>
            <a:prstGeom prst="roundRect">
              <a:avLst/>
            </a:prstGeom>
            <a:grpFill/>
            <a:ln>
              <a:solidFill>
                <a:schemeClr val="bg1"/>
              </a:solidFill>
            </a:ln>
          </p:spPr>
          <p:txBody>
            <a:bodyPr anchor="ctr"/>
            <a:lstStyle/>
            <a:p>
              <a:pPr algn="ctr"/>
              <a:r>
                <a:rPr lang="en-US" altLang="zh-CN" sz="3318" b="1" dirty="0">
                  <a:solidFill>
                    <a:srgbClr val="FFFFFF"/>
                  </a:solidFill>
                  <a:ea typeface="印品黑体" panose="00000500000000000000" pitchFamily="2" charset="-122"/>
                  <a:sym typeface="Arial" panose="020B0604020202020204" pitchFamily="34" charset="0"/>
                </a:rPr>
                <a:t>True</a:t>
              </a:r>
              <a:endParaRPr lang="zh-CN" altLang="zh-CN" sz="3318" b="1" dirty="0">
                <a:solidFill>
                  <a:srgbClr val="FFFFFF"/>
                </a:solidFill>
                <a:ea typeface="印品黑体" panose="00000500000000000000" pitchFamily="2" charset="-122"/>
                <a:sym typeface="Arial" panose="020B0604020202020204" pitchFamily="34" charset="0"/>
              </a:endParaRPr>
            </a:p>
          </p:txBody>
        </p:sp>
        <p:sp>
          <p:nvSpPr>
            <p:cNvPr id="60" name="1">
              <a:extLst>
                <a:ext uri="{FF2B5EF4-FFF2-40B4-BE49-F238E27FC236}">
                  <a16:creationId xmlns:a16="http://schemas.microsoft.com/office/drawing/2014/main" xmlns="" id="{412BD5AC-36CD-4601-9415-0740351A7E0F}"/>
                </a:ext>
              </a:extLst>
            </p:cNvPr>
            <p:cNvSpPr>
              <a:spLocks noChangeArrowheads="1"/>
            </p:cNvSpPr>
            <p:nvPr/>
          </p:nvSpPr>
          <p:spPr bwMode="auto">
            <a:xfrm>
              <a:off x="6752507" y="3481573"/>
              <a:ext cx="825087" cy="1053053"/>
            </a:xfrm>
            <a:prstGeom prst="homePlate">
              <a:avLst>
                <a:gd name="adj" fmla="val 46735"/>
              </a:avLst>
            </a:prstGeom>
            <a:grpFill/>
            <a:ln>
              <a:solidFill>
                <a:schemeClr val="bg1"/>
              </a:solidFill>
            </a:ln>
          </p:spPr>
          <p:txBody>
            <a:bodyPr anchor="ctr"/>
            <a:lstStyle/>
            <a:p>
              <a:pPr algn="ctr"/>
              <a:r>
                <a:rPr lang="en-US" altLang="zh-CN" sz="3318" b="1">
                  <a:solidFill>
                    <a:srgbClr val="FFFFFF"/>
                  </a:solidFill>
                  <a:ea typeface="印品黑体" panose="00000500000000000000" pitchFamily="2" charset="-122"/>
                  <a:sym typeface="Arial" panose="020B0604020202020204" pitchFamily="34" charset="0"/>
                </a:rPr>
                <a:t>A</a:t>
              </a:r>
              <a:endParaRPr lang="zh-CN" altLang="zh-CN" sz="3318" b="1" dirty="0">
                <a:solidFill>
                  <a:srgbClr val="FFFFFF"/>
                </a:solidFill>
                <a:ea typeface="印品黑体" panose="00000500000000000000" pitchFamily="2" charset="-122"/>
                <a:sym typeface="Arial" panose="020B0604020202020204" pitchFamily="34" charset="0"/>
              </a:endParaRPr>
            </a:p>
          </p:txBody>
        </p:sp>
      </p:grpSp>
      <p:pic>
        <p:nvPicPr>
          <p:cNvPr id="61" name="welldone">
            <a:extLst>
              <a:ext uri="{FF2B5EF4-FFF2-40B4-BE49-F238E27FC236}">
                <a16:creationId xmlns:a16="http://schemas.microsoft.com/office/drawing/2014/main" xmlns="" id="{460C1D92-3BF7-4A89-B3A7-5EA64FB2F4B4}"/>
              </a:ext>
            </a:extLst>
          </p:cNvPr>
          <p:cNvPicPr>
            <a:picLocks noChangeAspect="1"/>
          </p:cNvPicPr>
          <p:nvPr/>
        </p:nvPicPr>
        <p:blipFill rotWithShape="1">
          <a:blip r:embed="rId9">
            <a:extLst>
              <a:ext uri="{28A0092B-C50C-407E-A947-70E740481C1C}">
                <a14:useLocalDpi xmlns:a14="http://schemas.microsoft.com/office/drawing/2010/main" val="0"/>
              </a:ext>
            </a:extLst>
          </a:blip>
          <a:srcRect b="54423"/>
          <a:stretch/>
        </p:blipFill>
        <p:spPr>
          <a:xfrm>
            <a:off x="6003914" y="2684294"/>
            <a:ext cx="2166985" cy="1404864"/>
          </a:xfrm>
          <a:prstGeom prst="rect">
            <a:avLst/>
          </a:prstGeom>
        </p:spPr>
      </p:pic>
      <p:pic>
        <p:nvPicPr>
          <p:cNvPr id="62" name="back">
            <a:hlinkClick r:id="rId10" action="ppaction://hlinksldjump"/>
            <a:extLst>
              <a:ext uri="{FF2B5EF4-FFF2-40B4-BE49-F238E27FC236}">
                <a16:creationId xmlns:a16="http://schemas.microsoft.com/office/drawing/2014/main" xmlns="" id="{D6816683-E2E8-40D9-A903-93B6EB9BC277}"/>
              </a:ext>
            </a:extLst>
          </p:cNvPr>
          <p:cNvPicPr>
            <a:picLocks noChangeAspect="1"/>
          </p:cNvPicPr>
          <p:nvPr/>
        </p:nvPicPr>
        <p:blipFill rotWithShape="1">
          <a:blip r:embed="rId11">
            <a:extLst>
              <a:ext uri="{28A0092B-C50C-407E-A947-70E740481C1C}">
                <a14:useLocalDpi xmlns:a14="http://schemas.microsoft.com/office/drawing/2010/main" val="0"/>
              </a:ext>
            </a:extLst>
          </a:blip>
          <a:srcRect l="10475" t="28188" r="74091" b="57781"/>
          <a:stretch/>
        </p:blipFill>
        <p:spPr>
          <a:xfrm flipH="1">
            <a:off x="10181473" y="398535"/>
            <a:ext cx="791363" cy="777773"/>
          </a:xfrm>
          <a:prstGeom prst="ellipse">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sp>
        <p:nvSpPr>
          <p:cNvPr id="63" name="cauhoi">
            <a:extLst>
              <a:ext uri="{FF2B5EF4-FFF2-40B4-BE49-F238E27FC236}">
                <a16:creationId xmlns:a16="http://schemas.microsoft.com/office/drawing/2014/main" xmlns="" id="{22221B68-CE44-4A00-855F-BAFC678DBD91}"/>
              </a:ext>
            </a:extLst>
          </p:cNvPr>
          <p:cNvSpPr/>
          <p:nvPr/>
        </p:nvSpPr>
        <p:spPr>
          <a:xfrm>
            <a:off x="329758" y="1925003"/>
            <a:ext cx="6179599" cy="4224605"/>
          </a:xfrm>
          <a:prstGeom prst="homePlate">
            <a:avLst>
              <a:gd name="adj" fmla="val 18089"/>
            </a:avLst>
          </a:prstGeom>
          <a:solidFill>
            <a:schemeClr val="bg1">
              <a:alpha val="90000"/>
            </a:schemeClr>
          </a:solidFill>
          <a:ln w="28575">
            <a:solidFill>
              <a:srgbClr val="34ABE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b="1" dirty="0">
                <a:solidFill>
                  <a:srgbClr val="002060"/>
                </a:solidFill>
                <a:latin typeface="Century Gothic" panose="020B0502020202020204" pitchFamily="34" charset="0"/>
              </a:rPr>
              <a:t>       What does you brother do </a:t>
            </a:r>
          </a:p>
          <a:p>
            <a:r>
              <a:rPr lang="en-US" sz="2800" b="1" dirty="0">
                <a:solidFill>
                  <a:srgbClr val="002060"/>
                </a:solidFill>
                <a:latin typeface="Century Gothic" panose="020B0502020202020204" pitchFamily="34" charset="0"/>
              </a:rPr>
              <a:t>   in his free time?</a:t>
            </a:r>
          </a:p>
          <a:p>
            <a:r>
              <a:rPr lang="en-US" sz="2800" b="1" dirty="0">
                <a:solidFill>
                  <a:srgbClr val="002060"/>
                </a:solidFill>
                <a:latin typeface="Century Gothic" panose="020B0502020202020204" pitchFamily="34" charset="0"/>
              </a:rPr>
              <a:t>     - He goes skating.</a:t>
            </a:r>
          </a:p>
          <a:p>
            <a:endParaRPr lang="en-US" sz="2800" b="1" dirty="0">
              <a:solidFill>
                <a:srgbClr val="002060"/>
              </a:solidFill>
              <a:latin typeface="Century Gothic" panose="020B0502020202020204" pitchFamily="34" charset="0"/>
            </a:endParaRPr>
          </a:p>
          <a:p>
            <a:endParaRPr lang="en-US" sz="2800" b="1" dirty="0">
              <a:solidFill>
                <a:srgbClr val="002060"/>
              </a:solidFill>
              <a:latin typeface="Century Gothic" panose="020B0502020202020204" pitchFamily="34" charset="0"/>
            </a:endParaRPr>
          </a:p>
          <a:p>
            <a:endParaRPr lang="en-US" sz="2800" b="1" dirty="0">
              <a:solidFill>
                <a:srgbClr val="002060"/>
              </a:solidFill>
              <a:latin typeface="Century Gothic" panose="020B0502020202020204" pitchFamily="34" charset="0"/>
            </a:endParaRPr>
          </a:p>
          <a:p>
            <a:r>
              <a:rPr lang="en-US" sz="2800" b="1" dirty="0">
                <a:solidFill>
                  <a:srgbClr val="002060"/>
                </a:solidFill>
                <a:latin typeface="Century Gothic" panose="020B0502020202020204" pitchFamily="34" charset="0"/>
              </a:rPr>
              <a:t> </a:t>
            </a:r>
          </a:p>
          <a:p>
            <a:endParaRPr lang="en-US" sz="2800" b="1" dirty="0">
              <a:solidFill>
                <a:srgbClr val="002060"/>
              </a:solidFill>
              <a:latin typeface="Century Gothic" panose="020B0502020202020204" pitchFamily="34" charset="0"/>
            </a:endParaRPr>
          </a:p>
        </p:txBody>
      </p:sp>
      <p:pic>
        <p:nvPicPr>
          <p:cNvPr id="65" name="sorry waw">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2"/>
          <a:stretch>
            <a:fillRect/>
          </a:stretch>
        </p:blipFill>
        <p:spPr>
          <a:xfrm>
            <a:off x="98425" y="98425"/>
            <a:ext cx="609600" cy="609600"/>
          </a:xfrm>
          <a:prstGeom prst="rect">
            <a:avLst/>
          </a:prstGeom>
        </p:spPr>
      </p:pic>
      <p:pic>
        <p:nvPicPr>
          <p:cNvPr id="66" name="yeahtWAV">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2"/>
          <a:stretch>
            <a:fillRect/>
          </a:stretch>
        </p:blipFill>
        <p:spPr>
          <a:xfrm>
            <a:off x="196850" y="196850"/>
            <a:ext cx="609600" cy="609600"/>
          </a:xfrm>
          <a:prstGeom prst="rect">
            <a:avLst/>
          </a:prstGeom>
        </p:spPr>
      </p:pic>
      <p:pic>
        <p:nvPicPr>
          <p:cNvPr id="67" name="Picture 66"/>
          <p:cNvPicPr>
            <a:picLocks noChangeAspect="1"/>
          </p:cNvPicPr>
          <p:nvPr/>
        </p:nvPicPr>
        <p:blipFill rotWithShape="1">
          <a:blip r:embed="rId14"/>
          <a:srcRect l="-30351" r="-31386"/>
          <a:stretch/>
        </p:blipFill>
        <p:spPr>
          <a:xfrm>
            <a:off x="1924907" y="3617311"/>
            <a:ext cx="2704820" cy="2311523"/>
          </a:xfrm>
          <a:prstGeom prst="cloud">
            <a:avLst/>
          </a:prstGeom>
          <a:ln>
            <a:solidFill>
              <a:srgbClr val="FFC000"/>
            </a:solidFill>
          </a:ln>
        </p:spPr>
      </p:pic>
    </p:spTree>
    <p:extLst>
      <p:ext uri="{BB962C8B-B14F-4D97-AF65-F5344CB8AC3E}">
        <p14:creationId xmlns:p14="http://schemas.microsoft.com/office/powerpoint/2010/main" val="91608497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restart="whenNotActive" fill="hold" evtFilter="cancelBubble" nodeType="interactiveSeq">
                <p:stCondLst>
                  <p:cond evt="onClick" delay="0">
                    <p:tgtEl>
                      <p:spTgt spid="19"/>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5"/>
                                        </p:tgtEl>
                                        <p:attrNameLst>
                                          <p:attrName>style.visibility</p:attrName>
                                        </p:attrNameLst>
                                      </p:cBhvr>
                                      <p:to>
                                        <p:strVal val="visible"/>
                                      </p:to>
                                    </p:set>
                                  </p:childTnLst>
                                </p:cTn>
                              </p:par>
                            </p:childTnLst>
                          </p:cTn>
                        </p:par>
                        <p:par>
                          <p:cTn id="7" fill="hold">
                            <p:stCondLst>
                              <p:cond delay="0"/>
                            </p:stCondLst>
                            <p:childTnLst>
                              <p:par>
                                <p:cTn id="8" presetID="1" presetClass="mediacall" presetSubtype="0" fill="hold" nodeType="afterEffect">
                                  <p:stCondLst>
                                    <p:cond delay="0"/>
                                  </p:stCondLst>
                                  <p:childTnLst>
                                    <p:cmd type="call" cmd="playFrom(0.0)">
                                      <p:cBhvr>
                                        <p:cTn id="9" dur="1253" fill="hold"/>
                                        <p:tgtEl>
                                          <p:spTgt spid="39"/>
                                        </p:tgtEl>
                                      </p:cBhvr>
                                    </p:cmd>
                                  </p:childTnLst>
                                </p:cTn>
                              </p:par>
                            </p:childTnLst>
                          </p:cTn>
                        </p:par>
                        <p:par>
                          <p:cTn id="10" fill="hold">
                            <p:stCondLst>
                              <p:cond delay="1253"/>
                            </p:stCondLst>
                            <p:childTnLst>
                              <p:par>
                                <p:cTn id="11" presetID="1" presetClass="entr" presetSubtype="0" fill="hold" nodeType="afterEffect">
                                  <p:stCondLst>
                                    <p:cond delay="750"/>
                                  </p:stCondLst>
                                  <p:childTnLst>
                                    <p:set>
                                      <p:cBhvr>
                                        <p:cTn id="12" dur="1" fill="hold">
                                          <p:stCondLst>
                                            <p:cond delay="0"/>
                                          </p:stCondLst>
                                        </p:cTn>
                                        <p:tgtEl>
                                          <p:spTgt spid="36"/>
                                        </p:tgtEl>
                                        <p:attrNameLst>
                                          <p:attrName>style.visibility</p:attrName>
                                        </p:attrNameLst>
                                      </p:cBhvr>
                                      <p:to>
                                        <p:strVal val="visible"/>
                                      </p:to>
                                    </p:set>
                                  </p:childTnLst>
                                </p:cTn>
                              </p:par>
                            </p:childTnLst>
                          </p:cTn>
                        </p:par>
                      </p:childTnLst>
                    </p:cTn>
                  </p:par>
                </p:childTnLst>
              </p:cTn>
              <p:nextCondLst>
                <p:cond evt="onClick" delay="0">
                  <p:tgtEl>
                    <p:spTgt spid="19"/>
                  </p:tgtEl>
                </p:cond>
              </p:nextCondLst>
            </p:seq>
            <p:seq concurrent="1" nextAc="seek">
              <p:cTn id="13" restart="whenNotActive" fill="hold" evtFilter="cancelBubble" nodeType="interactiveSeq">
                <p:stCondLst>
                  <p:cond evt="onClick" delay="0">
                    <p:tgtEl>
                      <p:spTgt spid="27"/>
                    </p:tgtEl>
                  </p:cond>
                </p:stCondLst>
                <p:endSync evt="end" delay="0">
                  <p:rtn val="all"/>
                </p:endSync>
                <p:childTnLst>
                  <p:par>
                    <p:cTn id="14" fill="hold">
                      <p:stCondLst>
                        <p:cond delay="0"/>
                      </p:stCondLst>
                      <p:childTnLst>
                        <p:par>
                          <p:cTn id="15" fill="hold">
                            <p:stCondLst>
                              <p:cond delay="0"/>
                            </p:stCondLst>
                            <p:childTnLst>
                              <p:par>
                                <p:cTn id="16" presetID="1" presetClass="entr" presetSubtype="0" fill="hold" nodeType="clickEffect">
                                  <p:stCondLst>
                                    <p:cond delay="0"/>
                                  </p:stCondLst>
                                  <p:childTnLst>
                                    <p:set>
                                      <p:cBhvr>
                                        <p:cTn id="17" dur="1" fill="hold">
                                          <p:stCondLst>
                                            <p:cond delay="0"/>
                                          </p:stCondLst>
                                        </p:cTn>
                                        <p:tgtEl>
                                          <p:spTgt spid="31"/>
                                        </p:tgtEl>
                                        <p:attrNameLst>
                                          <p:attrName>style.visibility</p:attrName>
                                        </p:attrNameLst>
                                      </p:cBhvr>
                                      <p:to>
                                        <p:strVal val="visible"/>
                                      </p:to>
                                    </p:set>
                                  </p:childTnLst>
                                </p:cTn>
                              </p:par>
                              <p:par>
                                <p:cTn id="18" presetID="1" presetClass="mediacall" presetSubtype="0" fill="hold" nodeType="withEffect">
                                  <p:stCondLst>
                                    <p:cond delay="0"/>
                                  </p:stCondLst>
                                  <p:childTnLst>
                                    <p:cmd type="call" cmd="playFrom(0.0)">
                                      <p:cBhvr>
                                        <p:cTn id="19" dur="1201" fill="hold"/>
                                        <p:tgtEl>
                                          <p:spTgt spid="38"/>
                                        </p:tgtEl>
                                      </p:cBhvr>
                                    </p:cmd>
                                  </p:childTnLst>
                                </p:cTn>
                              </p:par>
                            </p:childTnLst>
                          </p:cTn>
                        </p:par>
                      </p:childTnLst>
                    </p:cTn>
                  </p:par>
                </p:childTnLst>
              </p:cTn>
              <p:nextCondLst>
                <p:cond evt="onClick" delay="0">
                  <p:tgtEl>
                    <p:spTgt spid="27"/>
                  </p:tgtEl>
                </p:cond>
              </p:nextCondLst>
            </p:seq>
            <p:seq concurrent="1" nextAc="seek">
              <p:cTn id="20" restart="whenNotActive" fill="hold" evtFilter="cancelBubble" nodeType="interactiveSeq">
                <p:stCondLst>
                  <p:cond evt="onClick" delay="0">
                    <p:tgtEl>
                      <p:spTgt spid="22"/>
                    </p:tgtEl>
                  </p:cond>
                </p:stCondLst>
                <p:endSync evt="end" delay="0">
                  <p:rtn val="all"/>
                </p:endSync>
                <p:childTnLst>
                  <p:par>
                    <p:cTn id="21" fill="hold">
                      <p:stCondLst>
                        <p:cond delay="0"/>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0"/>
                                        </p:tgtEl>
                                        <p:attrNameLst>
                                          <p:attrName>style.visibility</p:attrName>
                                        </p:attrNameLst>
                                      </p:cBhvr>
                                      <p:to>
                                        <p:strVal val="visible"/>
                                      </p:to>
                                    </p:set>
                                  </p:childTnLst>
                                </p:cTn>
                              </p:par>
                              <p:par>
                                <p:cTn id="25" presetID="1" presetClass="mediacall" presetSubtype="0" fill="hold" nodeType="withEffect">
                                  <p:stCondLst>
                                    <p:cond delay="0"/>
                                  </p:stCondLst>
                                  <p:childTnLst>
                                    <p:cmd type="call" cmd="playFrom(0.0)">
                                      <p:cBhvr>
                                        <p:cTn id="26" dur="1201" fill="hold"/>
                                        <p:tgtEl>
                                          <p:spTgt spid="38"/>
                                        </p:tgtEl>
                                      </p:cBhvr>
                                    </p:cmd>
                                  </p:childTnLst>
                                </p:cTn>
                              </p:par>
                            </p:childTnLst>
                          </p:cTn>
                        </p:par>
                      </p:childTnLst>
                    </p:cTn>
                  </p:par>
                </p:childTnLst>
              </p:cTn>
              <p:nextCondLst>
                <p:cond evt="onClick" delay="0">
                  <p:tgtEl>
                    <p:spTgt spid="22"/>
                  </p:tgtEl>
                </p:cond>
              </p:nextCondLst>
            </p:seq>
            <p:seq concurrent="1" nextAc="seek">
              <p:cTn id="27" restart="whenNotActive" fill="hold" evtFilter="cancelBubble" nodeType="interactiveSeq">
                <p:stCondLst>
                  <p:cond evt="onClick" delay="0">
                    <p:tgtEl>
                      <p:spTgt spid="32"/>
                    </p:tgtEl>
                  </p:cond>
                </p:stCondLst>
                <p:endSync evt="end" delay="0">
                  <p:rtn val="all"/>
                </p:endSync>
                <p:childTnLst>
                  <p:par>
                    <p:cTn id="28" fill="hold">
                      <p:stCondLst>
                        <p:cond delay="0"/>
                      </p:stCondLst>
                      <p:childTnLst>
                        <p:par>
                          <p:cTn id="29" fill="hold">
                            <p:stCondLst>
                              <p:cond delay="0"/>
                            </p:stCondLst>
                            <p:childTnLst>
                              <p:par>
                                <p:cTn id="30" presetID="1" presetClass="entr" presetSubtype="0" fill="hold" nodeType="clickEffect">
                                  <p:stCondLst>
                                    <p:cond delay="0"/>
                                  </p:stCondLst>
                                  <p:childTnLst>
                                    <p:set>
                                      <p:cBhvr>
                                        <p:cTn id="31" dur="1" fill="hold">
                                          <p:stCondLst>
                                            <p:cond delay="0"/>
                                          </p:stCondLst>
                                        </p:cTn>
                                        <p:tgtEl>
                                          <p:spTgt spid="40"/>
                                        </p:tgtEl>
                                        <p:attrNameLst>
                                          <p:attrName>style.visibility</p:attrName>
                                        </p:attrNameLst>
                                      </p:cBhvr>
                                      <p:to>
                                        <p:strVal val="visible"/>
                                      </p:to>
                                    </p:set>
                                  </p:childTnLst>
                                </p:cTn>
                              </p:par>
                            </p:childTnLst>
                          </p:cTn>
                        </p:par>
                        <p:par>
                          <p:cTn id="32" fill="hold">
                            <p:stCondLst>
                              <p:cond delay="0"/>
                            </p:stCondLst>
                            <p:childTnLst>
                              <p:par>
                                <p:cTn id="33" presetID="1" presetClass="mediacall" presetSubtype="0" fill="hold" nodeType="afterEffect">
                                  <p:stCondLst>
                                    <p:cond delay="0"/>
                                  </p:stCondLst>
                                  <p:childTnLst>
                                    <p:cmd type="call" cmd="playFrom(0.0)">
                                      <p:cBhvr>
                                        <p:cTn id="34" dur="1201" fill="hold"/>
                                        <p:tgtEl>
                                          <p:spTgt spid="38"/>
                                        </p:tgtEl>
                                      </p:cBhvr>
                                    </p:cmd>
                                  </p:childTnLst>
                                </p:cTn>
                              </p:par>
                            </p:childTnLst>
                          </p:cTn>
                        </p:par>
                      </p:childTnLst>
                    </p:cTn>
                  </p:par>
                </p:childTnLst>
              </p:cTn>
              <p:nextCondLst>
                <p:cond evt="onClick" delay="0">
                  <p:tgtEl>
                    <p:spTgt spid="32"/>
                  </p:tgtEl>
                </p:cond>
              </p:nextCondLst>
            </p:seq>
            <p:audio>
              <p:cMediaNode vol="80000" showWhenStopped="0">
                <p:cTn id="35" fill="hold" display="0">
                  <p:stCondLst>
                    <p:cond delay="indefinite"/>
                  </p:stCondLst>
                  <p:endCondLst>
                    <p:cond evt="onStopAudio" delay="0">
                      <p:tgtEl>
                        <p:sldTgt/>
                      </p:tgtEl>
                    </p:cond>
                  </p:endCondLst>
                </p:cTn>
                <p:tgtEl>
                  <p:spTgt spid="39"/>
                </p:tgtEl>
              </p:cMediaNode>
            </p:audio>
            <p:audio>
              <p:cMediaNode vol="80000" showWhenStopped="0">
                <p:cTn id="36" fill="hold" display="0">
                  <p:stCondLst>
                    <p:cond delay="indefinite"/>
                  </p:stCondLst>
                  <p:endCondLst>
                    <p:cond evt="onStopAudio" delay="0">
                      <p:tgtEl>
                        <p:sldTgt/>
                      </p:tgtEl>
                    </p:cond>
                  </p:endCondLst>
                </p:cTn>
                <p:tgtEl>
                  <p:spTgt spid="38"/>
                </p:tgtEl>
              </p:cMediaNode>
            </p:audio>
            <p:seq concurrent="1" nextAc="seek">
              <p:cTn id="37" restart="whenNotActive" fill="hold" evtFilter="cancelBubble" nodeType="interactiveSeq">
                <p:stCondLst>
                  <p:cond evt="onClick" delay="0">
                    <p:tgtEl>
                      <p:spTgt spid="58"/>
                    </p:tgtEl>
                  </p:cond>
                </p:stCondLst>
                <p:endSync evt="end" delay="0">
                  <p:rtn val="all"/>
                </p:endSync>
                <p:childTnLst>
                  <p:par>
                    <p:cTn id="38" fill="hold">
                      <p:stCondLst>
                        <p:cond delay="0"/>
                      </p:stCondLst>
                      <p:childTnLst>
                        <p:par>
                          <p:cTn id="39" fill="hold">
                            <p:stCondLst>
                              <p:cond delay="0"/>
                            </p:stCondLst>
                            <p:childTnLst>
                              <p:par>
                                <p:cTn id="40" presetID="1" presetClass="entr" presetSubtype="0" fill="hold" nodeType="clickEffect">
                                  <p:stCondLst>
                                    <p:cond delay="0"/>
                                  </p:stCondLst>
                                  <p:childTnLst>
                                    <p:set>
                                      <p:cBhvr>
                                        <p:cTn id="41" dur="1" fill="hold">
                                          <p:stCondLst>
                                            <p:cond delay="0"/>
                                          </p:stCondLst>
                                        </p:cTn>
                                        <p:tgtEl>
                                          <p:spTgt spid="61"/>
                                        </p:tgtEl>
                                        <p:attrNameLst>
                                          <p:attrName>style.visibility</p:attrName>
                                        </p:attrNameLst>
                                      </p:cBhvr>
                                      <p:to>
                                        <p:strVal val="visible"/>
                                      </p:to>
                                    </p:set>
                                  </p:childTnLst>
                                </p:cTn>
                              </p:par>
                            </p:childTnLst>
                          </p:cTn>
                        </p:par>
                        <p:par>
                          <p:cTn id="42" fill="hold">
                            <p:stCondLst>
                              <p:cond delay="0"/>
                            </p:stCondLst>
                            <p:childTnLst>
                              <p:par>
                                <p:cTn id="43" presetID="1" presetClass="mediacall" presetSubtype="0" fill="hold" nodeType="afterEffect">
                                  <p:stCondLst>
                                    <p:cond delay="0"/>
                                  </p:stCondLst>
                                  <p:childTnLst>
                                    <p:cmd type="call" cmd="playFrom(0.0)">
                                      <p:cBhvr>
                                        <p:cTn id="44" dur="1253" fill="hold"/>
                                        <p:tgtEl>
                                          <p:spTgt spid="66"/>
                                        </p:tgtEl>
                                      </p:cBhvr>
                                    </p:cmd>
                                  </p:childTnLst>
                                </p:cTn>
                              </p:par>
                            </p:childTnLst>
                          </p:cTn>
                        </p:par>
                        <p:par>
                          <p:cTn id="45" fill="hold">
                            <p:stCondLst>
                              <p:cond delay="1253"/>
                            </p:stCondLst>
                            <p:childTnLst>
                              <p:par>
                                <p:cTn id="46" presetID="1" presetClass="entr" presetSubtype="0" fill="hold" nodeType="afterEffect">
                                  <p:stCondLst>
                                    <p:cond delay="750"/>
                                  </p:stCondLst>
                                  <p:childTnLst>
                                    <p:set>
                                      <p:cBhvr>
                                        <p:cTn id="47" dur="1" fill="hold">
                                          <p:stCondLst>
                                            <p:cond delay="0"/>
                                          </p:stCondLst>
                                        </p:cTn>
                                        <p:tgtEl>
                                          <p:spTgt spid="62"/>
                                        </p:tgtEl>
                                        <p:attrNameLst>
                                          <p:attrName>style.visibility</p:attrName>
                                        </p:attrNameLst>
                                      </p:cBhvr>
                                      <p:to>
                                        <p:strVal val="visible"/>
                                      </p:to>
                                    </p:set>
                                  </p:childTnLst>
                                </p:cTn>
                              </p:par>
                            </p:childTnLst>
                          </p:cTn>
                        </p:par>
                      </p:childTnLst>
                    </p:cTn>
                  </p:par>
                </p:childTnLst>
              </p:cTn>
              <p:nextCondLst>
                <p:cond evt="onClick" delay="0">
                  <p:tgtEl>
                    <p:spTgt spid="58"/>
                  </p:tgtEl>
                </p:cond>
              </p:nextCondLst>
            </p:seq>
            <p:seq concurrent="1" nextAc="seek">
              <p:cTn id="48" restart="whenNotActive" fill="hold" evtFilter="cancelBubble" nodeType="interactiveSeq">
                <p:stCondLst>
                  <p:cond evt="onClick" delay="0">
                    <p:tgtEl>
                      <p:spTgt spid="46"/>
                    </p:tgtEl>
                  </p:cond>
                </p:stCondLst>
                <p:endSync evt="end" delay="0">
                  <p:rtn val="all"/>
                </p:endSync>
                <p:childTnLst>
                  <p:par>
                    <p:cTn id="49" fill="hold">
                      <p:stCondLst>
                        <p:cond delay="0"/>
                      </p:stCondLst>
                      <p:childTnLst>
                        <p:par>
                          <p:cTn id="50" fill="hold">
                            <p:stCondLst>
                              <p:cond delay="0"/>
                            </p:stCondLst>
                            <p:childTnLst>
                              <p:par>
                                <p:cTn id="51" presetID="1" presetClass="entr" presetSubtype="0" fill="hold" nodeType="clickEffect">
                                  <p:stCondLst>
                                    <p:cond delay="0"/>
                                  </p:stCondLst>
                                  <p:childTnLst>
                                    <p:set>
                                      <p:cBhvr>
                                        <p:cTn id="52" dur="1" fill="hold">
                                          <p:stCondLst>
                                            <p:cond delay="0"/>
                                          </p:stCondLst>
                                        </p:cTn>
                                        <p:tgtEl>
                                          <p:spTgt spid="55"/>
                                        </p:tgtEl>
                                        <p:attrNameLst>
                                          <p:attrName>style.visibility</p:attrName>
                                        </p:attrNameLst>
                                      </p:cBhvr>
                                      <p:to>
                                        <p:strVal val="visible"/>
                                      </p:to>
                                    </p:set>
                                  </p:childTnLst>
                                </p:cTn>
                              </p:par>
                            </p:childTnLst>
                          </p:cTn>
                        </p:par>
                        <p:par>
                          <p:cTn id="53" fill="hold">
                            <p:stCondLst>
                              <p:cond delay="0"/>
                            </p:stCondLst>
                            <p:childTnLst>
                              <p:par>
                                <p:cTn id="54" presetID="1" presetClass="mediacall" presetSubtype="0" fill="hold" nodeType="afterEffect">
                                  <p:stCondLst>
                                    <p:cond delay="0"/>
                                  </p:stCondLst>
                                  <p:childTnLst>
                                    <p:cmd type="call" cmd="playFrom(0.0)">
                                      <p:cBhvr>
                                        <p:cTn id="55" dur="1201" fill="hold"/>
                                        <p:tgtEl>
                                          <p:spTgt spid="65"/>
                                        </p:tgtEl>
                                      </p:cBhvr>
                                    </p:cmd>
                                  </p:childTnLst>
                                </p:cTn>
                              </p:par>
                            </p:childTnLst>
                          </p:cTn>
                        </p:par>
                      </p:childTnLst>
                    </p:cTn>
                  </p:par>
                </p:childTnLst>
              </p:cTn>
              <p:nextCondLst>
                <p:cond evt="onClick" delay="0">
                  <p:tgtEl>
                    <p:spTgt spid="46"/>
                  </p:tgtEl>
                </p:cond>
              </p:nextCondLst>
            </p:seq>
            <p:seq concurrent="1" nextAc="seek">
              <p:cTn id="56" restart="whenNotActive" fill="hold" evtFilter="cancelBubble" nodeType="interactiveSeq">
                <p:stCondLst>
                  <p:cond evt="onClick" delay="0">
                    <p:tgtEl>
                      <p:spTgt spid="52"/>
                    </p:tgtEl>
                  </p:cond>
                </p:stCondLst>
                <p:endSync evt="end" delay="0">
                  <p:rtn val="all"/>
                </p:endSync>
                <p:childTnLst>
                  <p:par>
                    <p:cTn id="57" fill="hold">
                      <p:stCondLst>
                        <p:cond delay="0"/>
                      </p:stCondLst>
                      <p:childTnLst>
                        <p:par>
                          <p:cTn id="58" fill="hold">
                            <p:stCondLst>
                              <p:cond delay="0"/>
                            </p:stCondLst>
                            <p:childTnLst>
                              <p:par>
                                <p:cTn id="59" presetID="1" presetClass="entr" presetSubtype="0" fill="hold" nodeType="clickEffect">
                                  <p:stCondLst>
                                    <p:cond delay="0"/>
                                  </p:stCondLst>
                                  <p:childTnLst>
                                    <p:set>
                                      <p:cBhvr>
                                        <p:cTn id="60" dur="1" fill="hold">
                                          <p:stCondLst>
                                            <p:cond delay="0"/>
                                          </p:stCondLst>
                                        </p:cTn>
                                        <p:tgtEl>
                                          <p:spTgt spid="57"/>
                                        </p:tgtEl>
                                        <p:attrNameLst>
                                          <p:attrName>style.visibility</p:attrName>
                                        </p:attrNameLst>
                                      </p:cBhvr>
                                      <p:to>
                                        <p:strVal val="visible"/>
                                      </p:to>
                                    </p:set>
                                  </p:childTnLst>
                                </p:cTn>
                              </p:par>
                              <p:par>
                                <p:cTn id="61" presetID="1" presetClass="mediacall" presetSubtype="0" fill="hold" nodeType="withEffect">
                                  <p:stCondLst>
                                    <p:cond delay="0"/>
                                  </p:stCondLst>
                                  <p:childTnLst>
                                    <p:cmd type="call" cmd="playFrom(0.0)">
                                      <p:cBhvr>
                                        <p:cTn id="62" dur="1201" fill="hold"/>
                                        <p:tgtEl>
                                          <p:spTgt spid="65"/>
                                        </p:tgtEl>
                                      </p:cBhvr>
                                    </p:cmd>
                                  </p:childTnLst>
                                </p:cTn>
                              </p:par>
                            </p:childTnLst>
                          </p:cTn>
                        </p:par>
                      </p:childTnLst>
                    </p:cTn>
                  </p:par>
                </p:childTnLst>
              </p:cTn>
              <p:nextCondLst>
                <p:cond evt="onClick" delay="0">
                  <p:tgtEl>
                    <p:spTgt spid="52"/>
                  </p:tgtEl>
                </p:cond>
              </p:nextCondLst>
            </p:seq>
            <p:seq concurrent="1" nextAc="seek">
              <p:cTn id="63" restart="whenNotActive" fill="hold" evtFilter="cancelBubble" nodeType="interactiveSeq">
                <p:stCondLst>
                  <p:cond evt="onClick" delay="0">
                    <p:tgtEl>
                      <p:spTgt spid="49"/>
                    </p:tgtEl>
                  </p:cond>
                </p:stCondLst>
                <p:endSync evt="end" delay="0">
                  <p:rtn val="all"/>
                </p:endSync>
                <p:childTnLst>
                  <p:par>
                    <p:cTn id="64" fill="hold">
                      <p:stCondLst>
                        <p:cond delay="0"/>
                      </p:stCondLst>
                      <p:childTnLst>
                        <p:par>
                          <p:cTn id="65" fill="hold">
                            <p:stCondLst>
                              <p:cond delay="0"/>
                            </p:stCondLst>
                            <p:childTnLst>
                              <p:par>
                                <p:cTn id="66" presetID="1" presetClass="entr" presetSubtype="0" fill="hold" nodeType="clickEffect">
                                  <p:stCondLst>
                                    <p:cond delay="0"/>
                                  </p:stCondLst>
                                  <p:childTnLst>
                                    <p:set>
                                      <p:cBhvr>
                                        <p:cTn id="67" dur="1" fill="hold">
                                          <p:stCondLst>
                                            <p:cond delay="0"/>
                                          </p:stCondLst>
                                        </p:cTn>
                                        <p:tgtEl>
                                          <p:spTgt spid="56"/>
                                        </p:tgtEl>
                                        <p:attrNameLst>
                                          <p:attrName>style.visibility</p:attrName>
                                        </p:attrNameLst>
                                      </p:cBhvr>
                                      <p:to>
                                        <p:strVal val="visible"/>
                                      </p:to>
                                    </p:set>
                                  </p:childTnLst>
                                </p:cTn>
                              </p:par>
                              <p:par>
                                <p:cTn id="68" presetID="1" presetClass="mediacall" presetSubtype="0" fill="hold" nodeType="withEffect">
                                  <p:stCondLst>
                                    <p:cond delay="0"/>
                                  </p:stCondLst>
                                  <p:childTnLst>
                                    <p:cmd type="call" cmd="playFrom(0.0)">
                                      <p:cBhvr>
                                        <p:cTn id="69" dur="1201" fill="hold"/>
                                        <p:tgtEl>
                                          <p:spTgt spid="65"/>
                                        </p:tgtEl>
                                      </p:cBhvr>
                                    </p:cmd>
                                  </p:childTnLst>
                                </p:cTn>
                              </p:par>
                            </p:childTnLst>
                          </p:cTn>
                        </p:par>
                      </p:childTnLst>
                    </p:cTn>
                  </p:par>
                </p:childTnLst>
              </p:cTn>
              <p:nextCondLst>
                <p:cond evt="onClick" delay="0">
                  <p:tgtEl>
                    <p:spTgt spid="49"/>
                  </p:tgtEl>
                </p:cond>
              </p:nextCondLst>
            </p:seq>
            <p:audio>
              <p:cMediaNode vol="80000" showWhenStopped="0">
                <p:cTn id="70" fill="hold" display="0">
                  <p:stCondLst>
                    <p:cond delay="indefinite"/>
                  </p:stCondLst>
                  <p:endCondLst>
                    <p:cond evt="onStopAudio" delay="0">
                      <p:tgtEl>
                        <p:sldTgt/>
                      </p:tgtEl>
                    </p:cond>
                  </p:endCondLst>
                </p:cTn>
                <p:tgtEl>
                  <p:spTgt spid="66"/>
                </p:tgtEl>
              </p:cMediaNode>
            </p:audio>
            <p:audio>
              <p:cMediaNode vol="80000" showWhenStopped="0">
                <p:cTn id="71" fill="hold" display="0">
                  <p:stCondLst>
                    <p:cond delay="indefinite"/>
                  </p:stCondLst>
                  <p:endCondLst>
                    <p:cond evt="onStopAudio" delay="0">
                      <p:tgtEl>
                        <p:sldTgt/>
                      </p:tgtEl>
                    </p:cond>
                  </p:endCondLst>
                </p:cTn>
                <p:tgtEl>
                  <p:spTgt spid="65"/>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286094" y="311598"/>
            <a:ext cx="7117654" cy="400110"/>
          </a:xfrm>
          <a:prstGeom prst="rect">
            <a:avLst/>
          </a:prstGeom>
        </p:spPr>
        <p:txBody>
          <a:bodyPr wrap="none">
            <a:spAutoFit/>
          </a:bodyPr>
          <a:lstStyle/>
          <a:p>
            <a:r>
              <a:rPr lang="en-US" sz="2000" b="1" dirty="0">
                <a:latin typeface="Arial" panose="020B0604020202020204" pitchFamily="34" charset="0"/>
                <a:cs typeface="Arial" panose="020B0604020202020204" pitchFamily="34" charset="0"/>
              </a:rPr>
              <a:t>2. Listen and circle a or b. Then say the sentences aloud.</a:t>
            </a:r>
          </a:p>
        </p:txBody>
      </p:sp>
      <p:sp>
        <p:nvSpPr>
          <p:cNvPr id="3" name="Rectangle 2"/>
          <p:cNvSpPr/>
          <p:nvPr/>
        </p:nvSpPr>
        <p:spPr>
          <a:xfrm>
            <a:off x="1237769" y="799424"/>
            <a:ext cx="10114022" cy="5607689"/>
          </a:xfrm>
          <a:prstGeom prst="rect">
            <a:avLst/>
          </a:prstGeom>
        </p:spPr>
        <p:txBody>
          <a:bodyPr wrap="square">
            <a:spAutoFit/>
          </a:bodyPr>
          <a:lstStyle/>
          <a:p>
            <a:pPr>
              <a:lnSpc>
                <a:spcPct val="140000"/>
              </a:lnSpc>
            </a:pPr>
            <a:r>
              <a:rPr lang="en-US" sz="3200" b="1" dirty="0">
                <a:solidFill>
                  <a:srgbClr val="002060"/>
                </a:solidFill>
                <a:latin typeface="Arial" panose="020B0604020202020204" pitchFamily="34" charset="0"/>
                <a:cs typeface="Arial" panose="020B0604020202020204" pitchFamily="34" charset="0"/>
              </a:rPr>
              <a:t>1. </a:t>
            </a:r>
            <a:r>
              <a:rPr lang="en-US" sz="3200" dirty="0">
                <a:solidFill>
                  <a:srgbClr val="002060"/>
                </a:solidFill>
                <a:latin typeface="Arial" panose="020B0604020202020204" pitchFamily="34" charset="0"/>
                <a:cs typeface="Arial" panose="020B0604020202020204" pitchFamily="34" charset="0"/>
              </a:rPr>
              <a:t>What do you do in your free time? I ________.</a:t>
            </a:r>
          </a:p>
          <a:p>
            <a:pPr>
              <a:lnSpc>
                <a:spcPct val="140000"/>
              </a:lnSpc>
            </a:pPr>
            <a:r>
              <a:rPr lang="en-US" sz="3200" b="1" dirty="0">
                <a:solidFill>
                  <a:srgbClr val="002060"/>
                </a:solidFill>
                <a:latin typeface="Arial" panose="020B0604020202020204" pitchFamily="34" charset="0"/>
                <a:cs typeface="Arial" panose="020B0604020202020204" pitchFamily="34" charset="0"/>
              </a:rPr>
              <a:t>	a.  </a:t>
            </a:r>
            <a:r>
              <a:rPr lang="en-US" sz="3200" dirty="0">
                <a:solidFill>
                  <a:srgbClr val="002060"/>
                </a:solidFill>
                <a:latin typeface="Arial" panose="020B0604020202020204" pitchFamily="34" charset="0"/>
                <a:cs typeface="Arial" panose="020B0604020202020204" pitchFamily="34" charset="0"/>
              </a:rPr>
              <a:t>clean the house 		</a:t>
            </a:r>
            <a:r>
              <a:rPr lang="en-US" sz="3200" b="1" dirty="0">
                <a:solidFill>
                  <a:srgbClr val="002060"/>
                </a:solidFill>
                <a:latin typeface="Arial" panose="020B0604020202020204" pitchFamily="34" charset="0"/>
                <a:cs typeface="Arial" panose="020B0604020202020204" pitchFamily="34" charset="0"/>
              </a:rPr>
              <a:t>b.  </a:t>
            </a:r>
            <a:r>
              <a:rPr lang="en-US" sz="3200" dirty="0">
                <a:solidFill>
                  <a:srgbClr val="002060"/>
                </a:solidFill>
                <a:latin typeface="Arial" panose="020B0604020202020204" pitchFamily="34" charset="0"/>
                <a:cs typeface="Arial" panose="020B0604020202020204" pitchFamily="34" charset="0"/>
              </a:rPr>
              <a:t>watch cartoons</a:t>
            </a:r>
          </a:p>
          <a:p>
            <a:pPr>
              <a:lnSpc>
                <a:spcPct val="140000"/>
              </a:lnSpc>
            </a:pPr>
            <a:r>
              <a:rPr lang="en-US" sz="3200" b="1" dirty="0">
                <a:solidFill>
                  <a:srgbClr val="002060"/>
                </a:solidFill>
                <a:latin typeface="Arial" panose="020B0604020202020204" pitchFamily="34" charset="0"/>
                <a:cs typeface="Arial" panose="020B0604020202020204" pitchFamily="34" charset="0"/>
              </a:rPr>
              <a:t>2. </a:t>
            </a:r>
            <a:r>
              <a:rPr lang="en-US" sz="3200" dirty="0">
                <a:solidFill>
                  <a:srgbClr val="002060"/>
                </a:solidFill>
                <a:latin typeface="Arial" panose="020B0604020202020204" pitchFamily="34" charset="0"/>
                <a:cs typeface="Arial" panose="020B0604020202020204" pitchFamily="34" charset="0"/>
              </a:rPr>
              <a:t>What does she do in her free time? She ______.</a:t>
            </a:r>
          </a:p>
          <a:p>
            <a:pPr>
              <a:lnSpc>
                <a:spcPct val="140000"/>
              </a:lnSpc>
            </a:pPr>
            <a:r>
              <a:rPr lang="en-US" sz="3200" b="1" dirty="0">
                <a:solidFill>
                  <a:srgbClr val="002060"/>
                </a:solidFill>
                <a:latin typeface="Arial" panose="020B0604020202020204" pitchFamily="34" charset="0"/>
                <a:cs typeface="Arial" panose="020B0604020202020204" pitchFamily="34" charset="0"/>
              </a:rPr>
              <a:t>	a.  </a:t>
            </a:r>
            <a:r>
              <a:rPr lang="en-US" sz="3200" dirty="0">
                <a:solidFill>
                  <a:srgbClr val="002060"/>
                </a:solidFill>
                <a:latin typeface="Arial" panose="020B0604020202020204" pitchFamily="34" charset="0"/>
                <a:cs typeface="Arial" panose="020B0604020202020204" pitchFamily="34" charset="0"/>
              </a:rPr>
              <a:t>goes skating		</a:t>
            </a:r>
            <a:r>
              <a:rPr lang="en-US" sz="3200" b="1" dirty="0">
                <a:solidFill>
                  <a:srgbClr val="002060"/>
                </a:solidFill>
                <a:latin typeface="Arial" panose="020B0604020202020204" pitchFamily="34" charset="0"/>
                <a:cs typeface="Arial" panose="020B0604020202020204" pitchFamily="34" charset="0"/>
              </a:rPr>
              <a:t>b.  </a:t>
            </a:r>
            <a:r>
              <a:rPr lang="en-US" sz="3200" dirty="0">
                <a:solidFill>
                  <a:srgbClr val="002060"/>
                </a:solidFill>
                <a:latin typeface="Arial" panose="020B0604020202020204" pitchFamily="34" charset="0"/>
                <a:cs typeface="Arial" panose="020B0604020202020204" pitchFamily="34" charset="0"/>
              </a:rPr>
              <a:t>goes fishing</a:t>
            </a:r>
          </a:p>
          <a:p>
            <a:pPr>
              <a:lnSpc>
                <a:spcPct val="140000"/>
              </a:lnSpc>
            </a:pPr>
            <a:r>
              <a:rPr lang="en-US" sz="3200" b="1" dirty="0">
                <a:solidFill>
                  <a:srgbClr val="002060"/>
                </a:solidFill>
                <a:latin typeface="Arial" panose="020B0604020202020204" pitchFamily="34" charset="0"/>
                <a:cs typeface="Arial" panose="020B0604020202020204" pitchFamily="34" charset="0"/>
              </a:rPr>
              <a:t>3. </a:t>
            </a:r>
            <a:r>
              <a:rPr lang="en-US" sz="3200" dirty="0">
                <a:solidFill>
                  <a:srgbClr val="002060"/>
                </a:solidFill>
                <a:latin typeface="Arial" panose="020B0604020202020204" pitchFamily="34" charset="0"/>
                <a:cs typeface="Arial" panose="020B0604020202020204" pitchFamily="34" charset="0"/>
              </a:rPr>
              <a:t>What does he do in his free time? He ________.</a:t>
            </a:r>
          </a:p>
          <a:p>
            <a:pPr>
              <a:lnSpc>
                <a:spcPct val="140000"/>
              </a:lnSpc>
            </a:pPr>
            <a:r>
              <a:rPr lang="en-US" sz="3200" b="1" dirty="0">
                <a:solidFill>
                  <a:srgbClr val="002060"/>
                </a:solidFill>
                <a:latin typeface="Arial" panose="020B0604020202020204" pitchFamily="34" charset="0"/>
                <a:cs typeface="Arial" panose="020B0604020202020204" pitchFamily="34" charset="0"/>
              </a:rPr>
              <a:t>	a.  </a:t>
            </a:r>
            <a:r>
              <a:rPr lang="en-US" sz="3200" dirty="0">
                <a:solidFill>
                  <a:srgbClr val="002060"/>
                </a:solidFill>
                <a:latin typeface="Arial" panose="020B0604020202020204" pitchFamily="34" charset="0"/>
                <a:cs typeface="Arial" panose="020B0604020202020204" pitchFamily="34" charset="0"/>
              </a:rPr>
              <a:t>does karate			</a:t>
            </a:r>
            <a:r>
              <a:rPr lang="en-US" sz="3200" b="1" dirty="0">
                <a:solidFill>
                  <a:srgbClr val="002060"/>
                </a:solidFill>
                <a:latin typeface="Arial" panose="020B0604020202020204" pitchFamily="34" charset="0"/>
                <a:cs typeface="Arial" panose="020B0604020202020204" pitchFamily="34" charset="0"/>
              </a:rPr>
              <a:t>b.  </a:t>
            </a:r>
            <a:r>
              <a:rPr lang="en-US" sz="3200" dirty="0">
                <a:solidFill>
                  <a:srgbClr val="002060"/>
                </a:solidFill>
                <a:latin typeface="Arial" panose="020B0604020202020204" pitchFamily="34" charset="0"/>
                <a:cs typeface="Arial" panose="020B0604020202020204" pitchFamily="34" charset="0"/>
              </a:rPr>
              <a:t>goes to the cinema</a:t>
            </a:r>
          </a:p>
          <a:p>
            <a:pPr>
              <a:lnSpc>
                <a:spcPct val="140000"/>
              </a:lnSpc>
            </a:pPr>
            <a:r>
              <a:rPr lang="en-US" sz="3200" b="1" dirty="0">
                <a:solidFill>
                  <a:srgbClr val="002060"/>
                </a:solidFill>
                <a:latin typeface="Arial" panose="020B0604020202020204" pitchFamily="34" charset="0"/>
                <a:cs typeface="Arial" panose="020B0604020202020204" pitchFamily="34" charset="0"/>
              </a:rPr>
              <a:t>4. </a:t>
            </a:r>
            <a:r>
              <a:rPr lang="en-US" sz="3200" dirty="0">
                <a:solidFill>
                  <a:srgbClr val="002060"/>
                </a:solidFill>
                <a:latin typeface="Arial" panose="020B0604020202020204" pitchFamily="34" charset="0"/>
                <a:cs typeface="Arial" panose="020B0604020202020204" pitchFamily="34" charset="0"/>
              </a:rPr>
              <a:t>What do they do in their free time? They ________.</a:t>
            </a:r>
          </a:p>
          <a:p>
            <a:pPr>
              <a:lnSpc>
                <a:spcPct val="140000"/>
              </a:lnSpc>
            </a:pPr>
            <a:r>
              <a:rPr lang="en-US" sz="3200" b="1" dirty="0">
                <a:solidFill>
                  <a:srgbClr val="002060"/>
                </a:solidFill>
                <a:latin typeface="Arial" panose="020B0604020202020204" pitchFamily="34" charset="0"/>
                <a:cs typeface="Arial" panose="020B0604020202020204" pitchFamily="34" charset="0"/>
              </a:rPr>
              <a:t>	a.  </a:t>
            </a:r>
            <a:r>
              <a:rPr lang="en-US" sz="3200" dirty="0">
                <a:solidFill>
                  <a:srgbClr val="002060"/>
                </a:solidFill>
                <a:latin typeface="Arial" panose="020B0604020202020204" pitchFamily="34" charset="0"/>
                <a:cs typeface="Arial" panose="020B0604020202020204" pitchFamily="34" charset="0"/>
              </a:rPr>
              <a:t>work in the garden	</a:t>
            </a:r>
            <a:r>
              <a:rPr lang="en-US" sz="3200" b="1" dirty="0">
                <a:solidFill>
                  <a:srgbClr val="002060"/>
                </a:solidFill>
                <a:latin typeface="Arial" panose="020B0604020202020204" pitchFamily="34" charset="0"/>
                <a:cs typeface="Arial" panose="020B0604020202020204" pitchFamily="34" charset="0"/>
              </a:rPr>
              <a:t>b.  </a:t>
            </a:r>
            <a:r>
              <a:rPr lang="en-US" sz="3200" dirty="0">
                <a:solidFill>
                  <a:srgbClr val="002060"/>
                </a:solidFill>
                <a:latin typeface="Arial" panose="020B0604020202020204" pitchFamily="34" charset="0"/>
                <a:cs typeface="Arial" panose="020B0604020202020204" pitchFamily="34" charset="0"/>
              </a:rPr>
              <a:t>go shopping</a:t>
            </a:r>
            <a:endParaRPr lang="en-US" sz="3200" b="0" i="0" dirty="0">
              <a:solidFill>
                <a:srgbClr val="002060"/>
              </a:solidFill>
              <a:effectLst/>
              <a:latin typeface="Arial" panose="020B0604020202020204" pitchFamily="34" charset="0"/>
              <a:cs typeface="Arial" panose="020B0604020202020204" pitchFamily="34" charset="0"/>
            </a:endParaRPr>
          </a:p>
        </p:txBody>
      </p:sp>
      <p:sp>
        <p:nvSpPr>
          <p:cNvPr id="4" name="Oval 3"/>
          <p:cNvSpPr/>
          <p:nvPr/>
        </p:nvSpPr>
        <p:spPr>
          <a:xfrm>
            <a:off x="2108806" y="1641774"/>
            <a:ext cx="548640" cy="548640"/>
          </a:xfrm>
          <a:prstGeom prst="ellipse">
            <a:avLst/>
          </a:prstGeom>
          <a:solidFill>
            <a:schemeClr val="accent1">
              <a:alpha val="0"/>
            </a:schemeClr>
          </a:solid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val 4"/>
          <p:cNvSpPr/>
          <p:nvPr/>
        </p:nvSpPr>
        <p:spPr>
          <a:xfrm>
            <a:off x="2111542" y="3003287"/>
            <a:ext cx="548640" cy="548640"/>
          </a:xfrm>
          <a:prstGeom prst="ellipse">
            <a:avLst/>
          </a:prstGeom>
          <a:solidFill>
            <a:schemeClr val="accent1">
              <a:alpha val="0"/>
            </a:schemeClr>
          </a:solid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p:cNvSpPr/>
          <p:nvPr/>
        </p:nvSpPr>
        <p:spPr>
          <a:xfrm>
            <a:off x="6683542" y="4360138"/>
            <a:ext cx="548640" cy="548640"/>
          </a:xfrm>
          <a:prstGeom prst="ellipse">
            <a:avLst/>
          </a:prstGeom>
          <a:solidFill>
            <a:schemeClr val="accent1">
              <a:alpha val="0"/>
            </a:schemeClr>
          </a:solid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p:cNvSpPr/>
          <p:nvPr/>
        </p:nvSpPr>
        <p:spPr>
          <a:xfrm>
            <a:off x="2108806" y="5726294"/>
            <a:ext cx="548640" cy="548640"/>
          </a:xfrm>
          <a:prstGeom prst="ellipse">
            <a:avLst/>
          </a:prstGeom>
          <a:solidFill>
            <a:schemeClr val="accent1">
              <a:alpha val="0"/>
            </a:schemeClr>
          </a:solid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soundMsPham"/>
          <p:cNvPicPr>
            <a:picLocks noChangeAspect="1"/>
          </p:cNvPicPr>
          <p:nvPr/>
        </p:nvPicPr>
        <p:blipFill rotWithShape="1">
          <a:blip r:embed="rId7"/>
          <a:srcRect l="14414" t="15022" r="14612" b="15187"/>
          <a:stretch/>
        </p:blipFill>
        <p:spPr>
          <a:xfrm>
            <a:off x="8403748" y="311598"/>
            <a:ext cx="365759" cy="365760"/>
          </a:xfrm>
          <a:prstGeom prst="ellipse">
            <a:avLst/>
          </a:prstGeom>
        </p:spPr>
      </p:pic>
      <p:pic>
        <p:nvPicPr>
          <p:cNvPr id="11" name="soundMsPham"/>
          <p:cNvPicPr>
            <a:picLocks noChangeAspect="1"/>
          </p:cNvPicPr>
          <p:nvPr/>
        </p:nvPicPr>
        <p:blipFill rotWithShape="1">
          <a:blip r:embed="rId7"/>
          <a:srcRect l="14414" t="15022" r="14612" b="15187"/>
          <a:stretch/>
        </p:blipFill>
        <p:spPr>
          <a:xfrm>
            <a:off x="1329256" y="1733214"/>
            <a:ext cx="365759" cy="365760"/>
          </a:xfrm>
          <a:prstGeom prst="ellipse">
            <a:avLst/>
          </a:prstGeom>
        </p:spPr>
      </p:pic>
      <p:pic>
        <p:nvPicPr>
          <p:cNvPr id="12" name="soundMsPham"/>
          <p:cNvPicPr>
            <a:picLocks noChangeAspect="1"/>
          </p:cNvPicPr>
          <p:nvPr/>
        </p:nvPicPr>
        <p:blipFill rotWithShape="1">
          <a:blip r:embed="rId7"/>
          <a:srcRect l="14414" t="15022" r="14612" b="15187"/>
          <a:stretch/>
        </p:blipFill>
        <p:spPr>
          <a:xfrm>
            <a:off x="1329256" y="3094727"/>
            <a:ext cx="365759" cy="365760"/>
          </a:xfrm>
          <a:prstGeom prst="ellipse">
            <a:avLst/>
          </a:prstGeom>
        </p:spPr>
      </p:pic>
      <p:pic>
        <p:nvPicPr>
          <p:cNvPr id="13" name="soundMsPham"/>
          <p:cNvPicPr>
            <a:picLocks noChangeAspect="1"/>
          </p:cNvPicPr>
          <p:nvPr/>
        </p:nvPicPr>
        <p:blipFill rotWithShape="1">
          <a:blip r:embed="rId7"/>
          <a:srcRect l="14414" t="15022" r="14612" b="15187"/>
          <a:stretch/>
        </p:blipFill>
        <p:spPr>
          <a:xfrm>
            <a:off x="1329256" y="4456240"/>
            <a:ext cx="365759" cy="365760"/>
          </a:xfrm>
          <a:prstGeom prst="ellipse">
            <a:avLst/>
          </a:prstGeom>
        </p:spPr>
      </p:pic>
      <p:pic>
        <p:nvPicPr>
          <p:cNvPr id="14" name="soundMsPham"/>
          <p:cNvPicPr>
            <a:picLocks noChangeAspect="1"/>
          </p:cNvPicPr>
          <p:nvPr/>
        </p:nvPicPr>
        <p:blipFill rotWithShape="1">
          <a:blip r:embed="rId7"/>
          <a:srcRect l="14414" t="15022" r="14612" b="15187"/>
          <a:stretch/>
        </p:blipFill>
        <p:spPr>
          <a:xfrm>
            <a:off x="1329256" y="5817753"/>
            <a:ext cx="365759" cy="365760"/>
          </a:xfrm>
          <a:prstGeom prst="ellipse">
            <a:avLst/>
          </a:prstGeom>
        </p:spPr>
      </p:pic>
    </p:spTree>
    <p:extLst>
      <p:ext uri="{BB962C8B-B14F-4D97-AF65-F5344CB8AC3E}">
        <p14:creationId xmlns:p14="http://schemas.microsoft.com/office/powerpoint/2010/main" val="17203554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fade">
                                      <p:cBhvr>
                                        <p:cTn id="2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3" restart="whenNotActive" fill="hold" evtFilter="cancelBubble" nodeType="interactiveSeq">
                <p:stCondLst>
                  <p:cond evt="onClick" delay="0">
                    <p:tgtEl>
                      <p:spTgt spid="10"/>
                    </p:tgtEl>
                  </p:cond>
                </p:stCondLst>
                <p:endSync evt="end" delay="0">
                  <p:rtn val="all"/>
                </p:endSync>
                <p:childTnLst>
                  <p:par>
                    <p:cTn id="24" fill="hold">
                      <p:stCondLst>
                        <p:cond delay="0"/>
                      </p:stCondLst>
                      <p:childTnLst>
                        <p:par>
                          <p:cTn id="25" fill="hold">
                            <p:stCondLst>
                              <p:cond delay="0"/>
                            </p:stCondLst>
                            <p:childTnLst>
                              <p:par>
                                <p:cTn id="26" presetID="26" presetClass="emph" presetSubtype="0" fill="hold" nodeType="clickEffect">
                                  <p:stCondLst>
                                    <p:cond delay="0"/>
                                  </p:stCondLst>
                                  <p:childTnLst>
                                    <p:animEffect transition="out" filter="fade">
                                      <p:cBhvr>
                                        <p:cTn id="27" dur="500" tmFilter="0, 0; .2, .5; .8, .5; 1, 0"/>
                                        <p:tgtEl>
                                          <p:spTgt spid="10"/>
                                        </p:tgtEl>
                                      </p:cBhvr>
                                    </p:animEffect>
                                    <p:animScale>
                                      <p:cBhvr>
                                        <p:cTn id="28" dur="250" autoRev="1" fill="hold"/>
                                        <p:tgtEl>
                                          <p:spTgt spid="10"/>
                                        </p:tgtEl>
                                      </p:cBhvr>
                                      <p:by x="105000" y="105000"/>
                                    </p:animScale>
                                  </p:childTnLst>
                                  <p:subTnLst>
                                    <p:audio>
                                      <p:cMediaNode>
                                        <p:cTn display="0" masterRel="sameClick">
                                          <p:stCondLst>
                                            <p:cond evt="begin" delay="0">
                                              <p:tn val="26"/>
                                            </p:cond>
                                          </p:stCondLst>
                                          <p:endCondLst>
                                            <p:cond evt="onStopAudio" delay="0">
                                              <p:tgtEl>
                                                <p:sldTgt/>
                                              </p:tgtEl>
                                            </p:cond>
                                          </p:endCondLst>
                                        </p:cTn>
                                        <p:tgtEl>
                                          <p:sndTgt r:embed="rId2" name="Tiếng Anh 5 Tập 2 - Unit 13 What do you do in your free time- - Lesson 3 - 2 Listen and circle a or b (mp3cut.net).wav"/>
                                        </p:tgtEl>
                                      </p:cMediaNode>
                                    </p:audio>
                                  </p:subTnLst>
                                </p:cTn>
                              </p:par>
                            </p:childTnLst>
                          </p:cTn>
                        </p:par>
                      </p:childTnLst>
                    </p:cTn>
                  </p:par>
                </p:childTnLst>
              </p:cTn>
              <p:nextCondLst>
                <p:cond evt="onClick" delay="0">
                  <p:tgtEl>
                    <p:spTgt spid="10"/>
                  </p:tgtEl>
                </p:cond>
              </p:nextCondLst>
            </p:seq>
            <p:seq concurrent="1" nextAc="seek">
              <p:cTn id="29" restart="whenNotActive" fill="hold" evtFilter="cancelBubble" nodeType="interactiveSeq">
                <p:stCondLst>
                  <p:cond evt="onClick" delay="0">
                    <p:tgtEl>
                      <p:spTgt spid="11"/>
                    </p:tgtEl>
                  </p:cond>
                </p:stCondLst>
                <p:endSync evt="end" delay="0">
                  <p:rtn val="all"/>
                </p:endSync>
                <p:childTnLst>
                  <p:par>
                    <p:cTn id="30" fill="hold">
                      <p:stCondLst>
                        <p:cond delay="0"/>
                      </p:stCondLst>
                      <p:childTnLst>
                        <p:par>
                          <p:cTn id="31" fill="hold">
                            <p:stCondLst>
                              <p:cond delay="0"/>
                            </p:stCondLst>
                            <p:childTnLst>
                              <p:par>
                                <p:cTn id="32" presetID="26" presetClass="emph" presetSubtype="0" fill="hold" nodeType="clickEffect">
                                  <p:stCondLst>
                                    <p:cond delay="0"/>
                                  </p:stCondLst>
                                  <p:childTnLst>
                                    <p:animEffect transition="out" filter="fade">
                                      <p:cBhvr>
                                        <p:cTn id="33" dur="500" tmFilter="0, 0; .2, .5; .8, .5; 1, 0"/>
                                        <p:tgtEl>
                                          <p:spTgt spid="11"/>
                                        </p:tgtEl>
                                      </p:cBhvr>
                                    </p:animEffect>
                                    <p:animScale>
                                      <p:cBhvr>
                                        <p:cTn id="34" dur="250" autoRev="1" fill="hold"/>
                                        <p:tgtEl>
                                          <p:spTgt spid="11"/>
                                        </p:tgtEl>
                                      </p:cBhvr>
                                      <p:by x="105000" y="105000"/>
                                    </p:animScale>
                                  </p:childTnLst>
                                  <p:subTnLst>
                                    <p:audio>
                                      <p:cMediaNode>
                                        <p:cTn display="0" masterRel="sameClick">
                                          <p:stCondLst>
                                            <p:cond evt="begin" delay="0">
                                              <p:tn val="32"/>
                                            </p:cond>
                                          </p:stCondLst>
                                          <p:endCondLst>
                                            <p:cond evt="onStopAudio" delay="0">
                                              <p:tgtEl>
                                                <p:sldTgt/>
                                              </p:tgtEl>
                                            </p:cond>
                                          </p:endCondLst>
                                        </p:cTn>
                                        <p:tgtEl>
                                          <p:sndTgt r:embed="rId3" name="Tiếng Anh 5 Tập 2 - Unit 13 What do you do in your free time- - Lesson 3 - 2 Listen and circle a or b (mp3cut.net) (1).wav"/>
                                        </p:tgtEl>
                                      </p:cMediaNode>
                                    </p:audio>
                                  </p:subTnLst>
                                </p:cTn>
                              </p:par>
                            </p:childTnLst>
                          </p:cTn>
                        </p:par>
                      </p:childTnLst>
                    </p:cTn>
                  </p:par>
                </p:childTnLst>
              </p:cTn>
              <p:nextCondLst>
                <p:cond evt="onClick" delay="0">
                  <p:tgtEl>
                    <p:spTgt spid="11"/>
                  </p:tgtEl>
                </p:cond>
              </p:nextCondLst>
            </p:seq>
            <p:seq concurrent="1" nextAc="seek">
              <p:cTn id="35" restart="whenNotActive" fill="hold" evtFilter="cancelBubble" nodeType="interactiveSeq">
                <p:stCondLst>
                  <p:cond evt="onClick" delay="0">
                    <p:tgtEl>
                      <p:spTgt spid="12"/>
                    </p:tgtEl>
                  </p:cond>
                </p:stCondLst>
                <p:endSync evt="end" delay="0">
                  <p:rtn val="all"/>
                </p:endSync>
                <p:childTnLst>
                  <p:par>
                    <p:cTn id="36" fill="hold">
                      <p:stCondLst>
                        <p:cond delay="0"/>
                      </p:stCondLst>
                      <p:childTnLst>
                        <p:par>
                          <p:cTn id="37" fill="hold">
                            <p:stCondLst>
                              <p:cond delay="0"/>
                            </p:stCondLst>
                            <p:childTnLst>
                              <p:par>
                                <p:cTn id="38" presetID="26" presetClass="emph" presetSubtype="0" fill="hold" nodeType="clickEffect">
                                  <p:stCondLst>
                                    <p:cond delay="0"/>
                                  </p:stCondLst>
                                  <p:childTnLst>
                                    <p:animEffect transition="out" filter="fade">
                                      <p:cBhvr>
                                        <p:cTn id="39" dur="500" tmFilter="0, 0; .2, .5; .8, .5; 1, 0"/>
                                        <p:tgtEl>
                                          <p:spTgt spid="12"/>
                                        </p:tgtEl>
                                      </p:cBhvr>
                                    </p:animEffect>
                                    <p:animScale>
                                      <p:cBhvr>
                                        <p:cTn id="40" dur="250" autoRev="1" fill="hold"/>
                                        <p:tgtEl>
                                          <p:spTgt spid="12"/>
                                        </p:tgtEl>
                                      </p:cBhvr>
                                      <p:by x="105000" y="105000"/>
                                    </p:animScale>
                                  </p:childTnLst>
                                  <p:subTnLst>
                                    <p:audio>
                                      <p:cMediaNode>
                                        <p:cTn display="0" masterRel="sameClick">
                                          <p:stCondLst>
                                            <p:cond evt="begin" delay="0">
                                              <p:tn val="38"/>
                                            </p:cond>
                                          </p:stCondLst>
                                          <p:endCondLst>
                                            <p:cond evt="onStopAudio" delay="0">
                                              <p:tgtEl>
                                                <p:sldTgt/>
                                              </p:tgtEl>
                                            </p:cond>
                                          </p:endCondLst>
                                        </p:cTn>
                                        <p:tgtEl>
                                          <p:sndTgt r:embed="rId4" name="Tiếng Anh 5 Tập 2 - Unit 13 What do you do in your free time- - Lesson 3 - 2 Listen and circle a or b (mp3cut.net) (2).wav"/>
                                        </p:tgtEl>
                                      </p:cMediaNode>
                                    </p:audio>
                                  </p:subTnLst>
                                </p:cTn>
                              </p:par>
                            </p:childTnLst>
                          </p:cTn>
                        </p:par>
                      </p:childTnLst>
                    </p:cTn>
                  </p:par>
                </p:childTnLst>
              </p:cTn>
              <p:nextCondLst>
                <p:cond evt="onClick" delay="0">
                  <p:tgtEl>
                    <p:spTgt spid="12"/>
                  </p:tgtEl>
                </p:cond>
              </p:nextCondLst>
            </p:seq>
            <p:seq concurrent="1" nextAc="seek">
              <p:cTn id="41" restart="whenNotActive" fill="hold" evtFilter="cancelBubble" nodeType="interactiveSeq">
                <p:stCondLst>
                  <p:cond evt="onClick" delay="0">
                    <p:tgtEl>
                      <p:spTgt spid="13"/>
                    </p:tgtEl>
                  </p:cond>
                </p:stCondLst>
                <p:endSync evt="end" delay="0">
                  <p:rtn val="all"/>
                </p:endSync>
                <p:childTnLst>
                  <p:par>
                    <p:cTn id="42" fill="hold">
                      <p:stCondLst>
                        <p:cond delay="0"/>
                      </p:stCondLst>
                      <p:childTnLst>
                        <p:par>
                          <p:cTn id="43" fill="hold">
                            <p:stCondLst>
                              <p:cond delay="0"/>
                            </p:stCondLst>
                            <p:childTnLst>
                              <p:par>
                                <p:cTn id="44" presetID="26" presetClass="emph" presetSubtype="0" fill="hold" nodeType="clickEffect">
                                  <p:stCondLst>
                                    <p:cond delay="0"/>
                                  </p:stCondLst>
                                  <p:childTnLst>
                                    <p:animEffect transition="out" filter="fade">
                                      <p:cBhvr>
                                        <p:cTn id="45" dur="500" tmFilter="0, 0; .2, .5; .8, .5; 1, 0"/>
                                        <p:tgtEl>
                                          <p:spTgt spid="13"/>
                                        </p:tgtEl>
                                      </p:cBhvr>
                                    </p:animEffect>
                                    <p:animScale>
                                      <p:cBhvr>
                                        <p:cTn id="46" dur="250" autoRev="1" fill="hold"/>
                                        <p:tgtEl>
                                          <p:spTgt spid="13"/>
                                        </p:tgtEl>
                                      </p:cBhvr>
                                      <p:by x="105000" y="105000"/>
                                    </p:animScale>
                                  </p:childTnLst>
                                  <p:subTnLst>
                                    <p:audio>
                                      <p:cMediaNode>
                                        <p:cTn display="0" masterRel="sameClick">
                                          <p:stCondLst>
                                            <p:cond evt="begin" delay="0">
                                              <p:tn val="44"/>
                                            </p:cond>
                                          </p:stCondLst>
                                          <p:endCondLst>
                                            <p:cond evt="onStopAudio" delay="0">
                                              <p:tgtEl>
                                                <p:sldTgt/>
                                              </p:tgtEl>
                                            </p:cond>
                                          </p:endCondLst>
                                        </p:cTn>
                                        <p:tgtEl>
                                          <p:sndTgt r:embed="rId5" name="Tiếng Anh 5 Tập 2 - Unit 13 What do you do in your free time- - Lesson 3 - 2 Listen and circle a or b (mp3cut.net) (3).wav"/>
                                        </p:tgtEl>
                                      </p:cMediaNode>
                                    </p:audio>
                                  </p:subTnLst>
                                </p:cTn>
                              </p:par>
                            </p:childTnLst>
                          </p:cTn>
                        </p:par>
                      </p:childTnLst>
                    </p:cTn>
                  </p:par>
                </p:childTnLst>
              </p:cTn>
              <p:nextCondLst>
                <p:cond evt="onClick" delay="0">
                  <p:tgtEl>
                    <p:spTgt spid="13"/>
                  </p:tgtEl>
                </p:cond>
              </p:nextCondLst>
            </p:seq>
            <p:seq concurrent="1" nextAc="seek">
              <p:cTn id="47" restart="whenNotActive" fill="hold" evtFilter="cancelBubble" nodeType="interactiveSeq">
                <p:stCondLst>
                  <p:cond evt="onClick" delay="0">
                    <p:tgtEl>
                      <p:spTgt spid="14"/>
                    </p:tgtEl>
                  </p:cond>
                </p:stCondLst>
                <p:endSync evt="end" delay="0">
                  <p:rtn val="all"/>
                </p:endSync>
                <p:childTnLst>
                  <p:par>
                    <p:cTn id="48" fill="hold">
                      <p:stCondLst>
                        <p:cond delay="0"/>
                      </p:stCondLst>
                      <p:childTnLst>
                        <p:par>
                          <p:cTn id="49" fill="hold">
                            <p:stCondLst>
                              <p:cond delay="0"/>
                            </p:stCondLst>
                            <p:childTnLst>
                              <p:par>
                                <p:cTn id="50" presetID="26" presetClass="emph" presetSubtype="0" fill="hold" nodeType="clickEffect">
                                  <p:stCondLst>
                                    <p:cond delay="0"/>
                                  </p:stCondLst>
                                  <p:childTnLst>
                                    <p:animEffect transition="out" filter="fade">
                                      <p:cBhvr>
                                        <p:cTn id="51" dur="500" tmFilter="0, 0; .2, .5; .8, .5; 1, 0"/>
                                        <p:tgtEl>
                                          <p:spTgt spid="14"/>
                                        </p:tgtEl>
                                      </p:cBhvr>
                                    </p:animEffect>
                                    <p:animScale>
                                      <p:cBhvr>
                                        <p:cTn id="52" dur="250" autoRev="1" fill="hold"/>
                                        <p:tgtEl>
                                          <p:spTgt spid="14"/>
                                        </p:tgtEl>
                                      </p:cBhvr>
                                      <p:by x="105000" y="105000"/>
                                    </p:animScale>
                                  </p:childTnLst>
                                  <p:subTnLst>
                                    <p:audio>
                                      <p:cMediaNode>
                                        <p:cTn display="0" masterRel="sameClick">
                                          <p:stCondLst>
                                            <p:cond evt="begin" delay="0">
                                              <p:tn val="50"/>
                                            </p:cond>
                                          </p:stCondLst>
                                          <p:endCondLst>
                                            <p:cond evt="onStopAudio" delay="0">
                                              <p:tgtEl>
                                                <p:sldTgt/>
                                              </p:tgtEl>
                                            </p:cond>
                                          </p:endCondLst>
                                        </p:cTn>
                                        <p:tgtEl>
                                          <p:sndTgt r:embed="rId6" name="Tiếng Anh 5 Tập 2 - Unit 13 What do you do in your free time- - Lesson 3 - 2 Listen and circle a or b (mp3cut.net) (4).wav"/>
                                        </p:tgtEl>
                                      </p:cMediaNode>
                                    </p:audio>
                                  </p:subTnLst>
                                </p:cTn>
                              </p:par>
                            </p:childTnLst>
                          </p:cTn>
                        </p:par>
                      </p:childTnLst>
                    </p:cTn>
                  </p:par>
                </p:childTnLst>
              </p:cTn>
              <p:nextCondLst>
                <p:cond evt="onClick" delay="0">
                  <p:tgtEl>
                    <p:spTgt spid="14"/>
                  </p:tgtEl>
                </p:cond>
              </p:nextCondLst>
            </p:seq>
          </p:childTnLst>
        </p:cTn>
      </p:par>
    </p:tnLst>
    <p:bldLst>
      <p:bldP spid="4" grpId="0" animBg="1"/>
      <p:bldP spid="5" grpId="0" animBg="1"/>
      <p:bldP spid="6" grpId="0" animBg="1"/>
      <p:bldP spid="7"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188004" y="2497976"/>
            <a:ext cx="5816016" cy="1446550"/>
          </a:xfrm>
          <a:prstGeom prst="rect">
            <a:avLst/>
          </a:prstGeom>
        </p:spPr>
        <p:txBody>
          <a:bodyPr wrap="none">
            <a:spAutoFit/>
          </a:bodyPr>
          <a:lstStyle/>
          <a:p>
            <a:pPr algn="ctr"/>
            <a:r>
              <a:rPr lang="en-US" sz="8800" b="1" spc="600" dirty="0" smtClean="0">
                <a:ln w="9525">
                  <a:solidFill>
                    <a:schemeClr val="bg1"/>
                  </a:solidFill>
                  <a:prstDash val="solid"/>
                </a:ln>
                <a:solidFill>
                  <a:srgbClr val="C00000"/>
                </a:solidFill>
                <a:effectLst>
                  <a:outerShdw blurRad="12700" dist="38100" dir="2700000" algn="tl" rotWithShape="0">
                    <a:schemeClr val="bg1">
                      <a:lumMod val="50000"/>
                    </a:schemeClr>
                  </a:outerShdw>
                </a:effectLst>
                <a:latin typeface="Bernard MT Condensed" panose="02050806060905020404" pitchFamily="18" charset="0"/>
                <a:cs typeface="Arial" panose="020B0604020202020204" pitchFamily="34" charset="0"/>
              </a:rPr>
              <a:t>II. </a:t>
            </a:r>
            <a:r>
              <a:rPr lang="en-US" sz="8800" b="1" spc="600" dirty="0" err="1" smtClean="0">
                <a:ln w="9525">
                  <a:solidFill>
                    <a:schemeClr val="bg1"/>
                  </a:solidFill>
                  <a:prstDash val="solid"/>
                </a:ln>
                <a:solidFill>
                  <a:srgbClr val="C00000"/>
                </a:solidFill>
                <a:effectLst>
                  <a:outerShdw blurRad="12700" dist="38100" dir="2700000" algn="tl" rotWithShape="0">
                    <a:schemeClr val="bg1">
                      <a:lumMod val="50000"/>
                    </a:schemeClr>
                  </a:outerShdw>
                </a:effectLst>
                <a:latin typeface="Bernard MT Condensed" panose="02050806060905020404" pitchFamily="18" charset="0"/>
                <a:cs typeface="Arial" panose="020B0604020202020204" pitchFamily="34" charset="0"/>
              </a:rPr>
              <a:t>Practise</a:t>
            </a:r>
            <a:endParaRPr lang="en-US" sz="8800" b="1" spc="600" dirty="0">
              <a:ln w="9525">
                <a:solidFill>
                  <a:schemeClr val="bg1"/>
                </a:solidFill>
                <a:prstDash val="solid"/>
              </a:ln>
              <a:solidFill>
                <a:srgbClr val="C00000"/>
              </a:solidFill>
              <a:effectLst>
                <a:outerShdw blurRad="12700" dist="38100" dir="2700000" algn="tl" rotWithShape="0">
                  <a:schemeClr val="bg1">
                    <a:lumMod val="50000"/>
                  </a:schemeClr>
                </a:outerShdw>
              </a:effectLst>
              <a:latin typeface="Bernard MT Condensed" panose="02050806060905020404" pitchFamily="18" charset="0"/>
              <a:cs typeface="Arial" panose="020B0604020202020204" pitchFamily="34" charset="0"/>
            </a:endParaRPr>
          </a:p>
        </p:txBody>
      </p:sp>
    </p:spTree>
    <p:extLst>
      <p:ext uri="{BB962C8B-B14F-4D97-AF65-F5344CB8AC3E}">
        <p14:creationId xmlns:p14="http://schemas.microsoft.com/office/powerpoint/2010/main" val="2055966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750" fill="hold"/>
                                        <p:tgtEl>
                                          <p:spTgt spid="2"/>
                                        </p:tgtEl>
                                        <p:attrNameLst>
                                          <p:attrName>ppt_w</p:attrName>
                                        </p:attrNameLst>
                                      </p:cBhvr>
                                      <p:tavLst>
                                        <p:tav tm="0">
                                          <p:val>
                                            <p:fltVal val="0"/>
                                          </p:val>
                                        </p:tav>
                                        <p:tav tm="100000">
                                          <p:val>
                                            <p:strVal val="#ppt_w"/>
                                          </p:val>
                                        </p:tav>
                                      </p:tavLst>
                                    </p:anim>
                                    <p:anim calcmode="lin" valueType="num">
                                      <p:cBhvr>
                                        <p:cTn id="8" dur="750" fill="hold"/>
                                        <p:tgtEl>
                                          <p:spTgt spid="2"/>
                                        </p:tgtEl>
                                        <p:attrNameLst>
                                          <p:attrName>ppt_h</p:attrName>
                                        </p:attrNameLst>
                                      </p:cBhvr>
                                      <p:tavLst>
                                        <p:tav tm="0">
                                          <p:val>
                                            <p:fltVal val="0"/>
                                          </p:val>
                                        </p:tav>
                                        <p:tav tm="100000">
                                          <p:val>
                                            <p:strVal val="#ppt_h"/>
                                          </p:val>
                                        </p:tav>
                                      </p:tavLst>
                                    </p:anim>
                                    <p:animEffect transition="in" filter="fade">
                                      <p:cBhvr>
                                        <p:cTn id="9" dur="75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5"/>
          <a:srcRect l="19838" t="21614" r="22475" b="11979"/>
          <a:stretch/>
        </p:blipFill>
        <p:spPr>
          <a:xfrm>
            <a:off x="1330338" y="453597"/>
            <a:ext cx="9413862" cy="5975748"/>
          </a:xfrm>
          <a:prstGeom prst="roundRect">
            <a:avLst>
              <a:gd name="adj" fmla="val 13160"/>
            </a:avLst>
          </a:prstGeom>
        </p:spPr>
      </p:pic>
      <p:sp>
        <p:nvSpPr>
          <p:cNvPr id="2" name="Rectangle 1"/>
          <p:cNvSpPr/>
          <p:nvPr/>
        </p:nvSpPr>
        <p:spPr>
          <a:xfrm>
            <a:off x="1330338" y="253542"/>
            <a:ext cx="1811843" cy="400110"/>
          </a:xfrm>
          <a:prstGeom prst="rect">
            <a:avLst/>
          </a:prstGeom>
        </p:spPr>
        <p:txBody>
          <a:bodyPr wrap="none">
            <a:spAutoFit/>
          </a:bodyPr>
          <a:lstStyle/>
          <a:p>
            <a:r>
              <a:rPr lang="en-US" sz="2000" b="1" dirty="0">
                <a:latin typeface="Arial" panose="020B0604020202020204" pitchFamily="34" charset="0"/>
                <a:cs typeface="Arial" panose="020B0604020202020204" pitchFamily="34" charset="0"/>
              </a:rPr>
              <a:t>3. Let’s chant</a:t>
            </a:r>
          </a:p>
        </p:txBody>
      </p:sp>
      <p:pic>
        <p:nvPicPr>
          <p:cNvPr id="4" name="Tiếng Anh 5 Tập 2 - Unit 13 What do you do in your free time- - Lesson 3 - 3 Let’s chant. - Sách Mềm">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cstate="print">
            <a:extLst>
              <a:ext uri="{28A0092B-C50C-407E-A947-70E740481C1C}">
                <a14:useLocalDpi xmlns:a14="http://schemas.microsoft.com/office/drawing/2010/main" val="0"/>
              </a:ext>
            </a:extLst>
          </a:blip>
          <a:stretch>
            <a:fillRect/>
          </a:stretch>
        </p:blipFill>
        <p:spPr>
          <a:xfrm>
            <a:off x="9981591" y="6200745"/>
            <a:ext cx="456575" cy="457200"/>
          </a:xfrm>
          <a:prstGeom prst="ellipse">
            <a:avLst/>
          </a:prstGeom>
        </p:spPr>
      </p:pic>
      <p:pic>
        <p:nvPicPr>
          <p:cNvPr id="5" name="Picture 4"/>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330338" y="853707"/>
            <a:ext cx="444112" cy="444720"/>
          </a:xfrm>
          <a:prstGeom prst="ellipse">
            <a:avLst/>
          </a:prstGeom>
        </p:spPr>
      </p:pic>
    </p:spTree>
    <p:extLst>
      <p:ext uri="{BB962C8B-B14F-4D97-AF65-F5344CB8AC3E}">
        <p14:creationId xmlns:p14="http://schemas.microsoft.com/office/powerpoint/2010/main" val="4084800480"/>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34395"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6" presetClass="emph" presetSubtype="0" fill="hold" nodeType="clickEffect">
                                  <p:stCondLst>
                                    <p:cond delay="0"/>
                                  </p:stCondLst>
                                  <p:childTnLst>
                                    <p:animEffect transition="out" filter="fade">
                                      <p:cBhvr>
                                        <p:cTn id="12" dur="500" tmFilter="0, 0; .2, .5; .8, .5; 1, 0"/>
                                        <p:tgtEl>
                                          <p:spTgt spid="5"/>
                                        </p:tgtEl>
                                      </p:cBhvr>
                                    </p:animEffect>
                                    <p:animScale>
                                      <p:cBhvr>
                                        <p:cTn id="13" dur="250" autoRev="1" fill="hold"/>
                                        <p:tgtEl>
                                          <p:spTgt spid="5"/>
                                        </p:tgtEl>
                                      </p:cBhvr>
                                      <p:by x="105000" y="105000"/>
                                    </p:animScale>
                                  </p:childTnLst>
                                  <p:subTnLst>
                                    <p:audio>
                                      <p:cMediaNode>
                                        <p:cTn display="0" masterRel="sameClick">
                                          <p:stCondLst>
                                            <p:cond evt="begin" delay="0">
                                              <p:tn val="11"/>
                                            </p:cond>
                                          </p:stCondLst>
                                          <p:endCondLst>
                                            <p:cond evt="onStopAudio" delay="0">
                                              <p:tgtEl>
                                                <p:sldTgt/>
                                              </p:tgtEl>
                                            </p:cond>
                                          </p:endCondLst>
                                        </p:cTn>
                                        <p:tgtEl>
                                          <p:sndTgt r:embed="rId4" name="Tiếng Anh 5 Tập 2 - Unit 13 What do you do in your free time- - Lesson 3 - 3 Let’s chant (mp3cut.net).wav"/>
                                        </p:tgtEl>
                                      </p:cMediaNode>
                                    </p:audio>
                                  </p:subTnLst>
                                </p:cTn>
                              </p:par>
                            </p:childTnLst>
                          </p:cTn>
                        </p:par>
                      </p:childTnLst>
                    </p:cTn>
                  </p:par>
                </p:childTnLst>
              </p:cTn>
              <p:nextCondLst>
                <p:cond evt="onClick" delay="0">
                  <p:tgtEl>
                    <p:spTgt spid="5"/>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92367" y="2151728"/>
            <a:ext cx="9007274" cy="2308324"/>
          </a:xfrm>
          <a:prstGeom prst="rect">
            <a:avLst/>
          </a:prstGeom>
        </p:spPr>
        <p:txBody>
          <a:bodyPr wrap="none">
            <a:spAutoFit/>
          </a:bodyPr>
          <a:lstStyle/>
          <a:p>
            <a:pPr algn="ctr"/>
            <a:r>
              <a:rPr lang="en-US" sz="7200" b="1" dirty="0" smtClean="0">
                <a:ln w="9525">
                  <a:solidFill>
                    <a:prstClr val="white"/>
                  </a:solidFill>
                  <a:prstDash val="solid"/>
                </a:ln>
                <a:solidFill>
                  <a:srgbClr val="C00000"/>
                </a:solidFill>
                <a:effectLst>
                  <a:outerShdw blurRad="12700" dist="38100" dir="2700000" algn="tl" rotWithShape="0">
                    <a:prstClr val="white">
                      <a:lumMod val="50000"/>
                    </a:prstClr>
                  </a:outerShdw>
                </a:effectLst>
                <a:latin typeface="Bernard MT Condensed" panose="02050806060905020404" pitchFamily="18" charset="0"/>
                <a:cs typeface="Arial" panose="020B0604020202020204" pitchFamily="34" charset="0"/>
              </a:rPr>
              <a:t>Unit 13 WHAT </a:t>
            </a:r>
            <a:r>
              <a:rPr lang="en-US" sz="7200" b="1" dirty="0">
                <a:ln w="9525">
                  <a:solidFill>
                    <a:prstClr val="white"/>
                  </a:solidFill>
                  <a:prstDash val="solid"/>
                </a:ln>
                <a:solidFill>
                  <a:srgbClr val="C00000"/>
                </a:solidFill>
                <a:effectLst>
                  <a:outerShdw blurRad="12700" dist="38100" dir="2700000" algn="tl" rotWithShape="0">
                    <a:prstClr val="white">
                      <a:lumMod val="50000"/>
                    </a:prstClr>
                  </a:outerShdw>
                </a:effectLst>
                <a:latin typeface="Bernard MT Condensed" panose="02050806060905020404" pitchFamily="18" charset="0"/>
                <a:cs typeface="Arial" panose="020B0604020202020204" pitchFamily="34" charset="0"/>
              </a:rPr>
              <a:t>DO YOU DO </a:t>
            </a:r>
          </a:p>
          <a:p>
            <a:pPr algn="ctr"/>
            <a:r>
              <a:rPr lang="en-US" sz="7200" b="1" dirty="0">
                <a:ln w="9525">
                  <a:solidFill>
                    <a:prstClr val="white"/>
                  </a:solidFill>
                  <a:prstDash val="solid"/>
                </a:ln>
                <a:solidFill>
                  <a:srgbClr val="C00000"/>
                </a:solidFill>
                <a:effectLst>
                  <a:outerShdw blurRad="12700" dist="38100" dir="2700000" algn="tl" rotWithShape="0">
                    <a:prstClr val="white">
                      <a:lumMod val="50000"/>
                    </a:prstClr>
                  </a:outerShdw>
                </a:effectLst>
                <a:latin typeface="Bernard MT Condensed" panose="02050806060905020404" pitchFamily="18" charset="0"/>
                <a:cs typeface="Arial" panose="020B0604020202020204" pitchFamily="34" charset="0"/>
              </a:rPr>
              <a:t>IN YOUR FREE TIME?</a:t>
            </a:r>
          </a:p>
        </p:txBody>
      </p:sp>
      <p:sp>
        <p:nvSpPr>
          <p:cNvPr id="3" name="Rectangle 2"/>
          <p:cNvSpPr/>
          <p:nvPr/>
        </p:nvSpPr>
        <p:spPr>
          <a:xfrm>
            <a:off x="2342883" y="904818"/>
            <a:ext cx="6269409" cy="769441"/>
          </a:xfrm>
          <a:prstGeom prst="rect">
            <a:avLst/>
          </a:prstGeom>
        </p:spPr>
        <p:txBody>
          <a:bodyPr wrap="none">
            <a:spAutoFit/>
          </a:bodyPr>
          <a:lstStyle/>
          <a:p>
            <a:pPr algn="ctr"/>
            <a:r>
              <a:rPr lang="en-US" sz="4400" b="1" dirty="0" smtClean="0">
                <a:ln w="9525">
                  <a:solidFill>
                    <a:srgbClr val="FFC000">
                      <a:lumMod val="40000"/>
                      <a:lumOff val="60000"/>
                    </a:srgbClr>
                  </a:solidFill>
                  <a:prstDash val="solid"/>
                </a:ln>
                <a:solidFill>
                  <a:srgbClr val="34A698"/>
                </a:solidFill>
                <a:effectLst>
                  <a:outerShdw blurRad="12700" dist="38100" dir="2700000" algn="tl" rotWithShape="0">
                    <a:prstClr val="white">
                      <a:lumMod val="50000"/>
                    </a:prstClr>
                  </a:outerShdw>
                </a:effectLst>
                <a:latin typeface="Bernard MT Condensed" panose="02050806060905020404" pitchFamily="18" charset="0"/>
                <a:cs typeface="Arial" panose="020B0604020202020204" pitchFamily="34" charset="0"/>
              </a:rPr>
              <a:t>Monday, 20</a:t>
            </a:r>
            <a:r>
              <a:rPr lang="en-US" sz="4400" b="1" baseline="30000" dirty="0" smtClean="0">
                <a:ln w="9525">
                  <a:solidFill>
                    <a:srgbClr val="FFC000">
                      <a:lumMod val="40000"/>
                      <a:lumOff val="60000"/>
                    </a:srgbClr>
                  </a:solidFill>
                  <a:prstDash val="solid"/>
                </a:ln>
                <a:solidFill>
                  <a:srgbClr val="34A698"/>
                </a:solidFill>
                <a:effectLst>
                  <a:outerShdw blurRad="12700" dist="38100" dir="2700000" algn="tl" rotWithShape="0">
                    <a:prstClr val="white">
                      <a:lumMod val="50000"/>
                    </a:prstClr>
                  </a:outerShdw>
                </a:effectLst>
                <a:latin typeface="Bernard MT Condensed" panose="02050806060905020404" pitchFamily="18" charset="0"/>
                <a:cs typeface="Arial" panose="020B0604020202020204" pitchFamily="34" charset="0"/>
              </a:rPr>
              <a:t>th</a:t>
            </a:r>
            <a:r>
              <a:rPr lang="en-US" sz="4400" b="1" dirty="0" smtClean="0">
                <a:ln w="9525">
                  <a:solidFill>
                    <a:srgbClr val="FFC000">
                      <a:lumMod val="40000"/>
                      <a:lumOff val="60000"/>
                    </a:srgbClr>
                  </a:solidFill>
                  <a:prstDash val="solid"/>
                </a:ln>
                <a:solidFill>
                  <a:srgbClr val="34A698"/>
                </a:solidFill>
                <a:effectLst>
                  <a:outerShdw blurRad="12700" dist="38100" dir="2700000" algn="tl" rotWithShape="0">
                    <a:prstClr val="white">
                      <a:lumMod val="50000"/>
                    </a:prstClr>
                  </a:outerShdw>
                </a:effectLst>
                <a:latin typeface="Bernard MT Condensed" panose="02050806060905020404" pitchFamily="18" charset="0"/>
                <a:cs typeface="Arial" panose="020B0604020202020204" pitchFamily="34" charset="0"/>
              </a:rPr>
              <a:t> February 2023</a:t>
            </a:r>
            <a:endParaRPr lang="en-US" sz="4400" b="1" dirty="0">
              <a:ln w="9525">
                <a:solidFill>
                  <a:srgbClr val="FFC000">
                    <a:lumMod val="40000"/>
                    <a:lumOff val="60000"/>
                  </a:srgbClr>
                </a:solidFill>
                <a:prstDash val="solid"/>
              </a:ln>
              <a:solidFill>
                <a:srgbClr val="34A698"/>
              </a:solidFill>
              <a:effectLst>
                <a:outerShdw blurRad="12700" dist="38100" dir="2700000" algn="tl" rotWithShape="0">
                  <a:prstClr val="white">
                    <a:lumMod val="50000"/>
                  </a:prstClr>
                </a:outerShdw>
              </a:effectLst>
              <a:latin typeface="Bernard MT Condensed" panose="02050806060905020404" pitchFamily="18" charset="0"/>
              <a:cs typeface="Arial" panose="020B0604020202020204" pitchFamily="34" charset="0"/>
            </a:endParaRPr>
          </a:p>
        </p:txBody>
      </p:sp>
      <p:sp>
        <p:nvSpPr>
          <p:cNvPr id="4" name="Rectangle 3"/>
          <p:cNvSpPr/>
          <p:nvPr/>
        </p:nvSpPr>
        <p:spPr>
          <a:xfrm>
            <a:off x="7486877" y="5044973"/>
            <a:ext cx="2008884" cy="769441"/>
          </a:xfrm>
          <a:prstGeom prst="rect">
            <a:avLst/>
          </a:prstGeom>
        </p:spPr>
        <p:txBody>
          <a:bodyPr wrap="none">
            <a:spAutoFit/>
          </a:bodyPr>
          <a:lstStyle/>
          <a:p>
            <a:pPr algn="ctr"/>
            <a:r>
              <a:rPr lang="en-US" sz="4400" b="1" dirty="0">
                <a:ln w="9525">
                  <a:solidFill>
                    <a:srgbClr val="FFC000">
                      <a:lumMod val="40000"/>
                      <a:lumOff val="60000"/>
                    </a:srgbClr>
                  </a:solidFill>
                  <a:prstDash val="solid"/>
                </a:ln>
                <a:solidFill>
                  <a:srgbClr val="34A698"/>
                </a:solidFill>
                <a:effectLst>
                  <a:outerShdw blurRad="12700" dist="38100" dir="2700000" algn="tl" rotWithShape="0">
                    <a:prstClr val="white">
                      <a:lumMod val="50000"/>
                    </a:prstClr>
                  </a:outerShdw>
                </a:effectLst>
                <a:latin typeface="Bernard MT Condensed" panose="02050806060905020404" pitchFamily="18" charset="0"/>
                <a:cs typeface="Arial" panose="020B0604020202020204" pitchFamily="34" charset="0"/>
              </a:rPr>
              <a:t>Lesson 3</a:t>
            </a:r>
          </a:p>
        </p:txBody>
      </p:sp>
    </p:spTree>
    <p:extLst>
      <p:ext uri="{BB962C8B-B14F-4D97-AF65-F5344CB8AC3E}">
        <p14:creationId xmlns:p14="http://schemas.microsoft.com/office/powerpoint/2010/main" val="8913631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p:cTn id="12" dur="750" fill="hold"/>
                                        <p:tgtEl>
                                          <p:spTgt spid="2"/>
                                        </p:tgtEl>
                                        <p:attrNameLst>
                                          <p:attrName>ppt_w</p:attrName>
                                        </p:attrNameLst>
                                      </p:cBhvr>
                                      <p:tavLst>
                                        <p:tav tm="0">
                                          <p:val>
                                            <p:fltVal val="0"/>
                                          </p:val>
                                        </p:tav>
                                        <p:tav tm="100000">
                                          <p:val>
                                            <p:strVal val="#ppt_w"/>
                                          </p:val>
                                        </p:tav>
                                      </p:tavLst>
                                    </p:anim>
                                    <p:anim calcmode="lin" valueType="num">
                                      <p:cBhvr>
                                        <p:cTn id="13" dur="750" fill="hold"/>
                                        <p:tgtEl>
                                          <p:spTgt spid="2"/>
                                        </p:tgtEl>
                                        <p:attrNameLst>
                                          <p:attrName>ppt_h</p:attrName>
                                        </p:attrNameLst>
                                      </p:cBhvr>
                                      <p:tavLst>
                                        <p:tav tm="0">
                                          <p:val>
                                            <p:fltVal val="0"/>
                                          </p:val>
                                        </p:tav>
                                        <p:tav tm="100000">
                                          <p:val>
                                            <p:strVal val="#ppt_h"/>
                                          </p:val>
                                        </p:tav>
                                      </p:tavLst>
                                    </p:anim>
                                    <p:animEffect transition="in" filter="fade">
                                      <p:cBhvr>
                                        <p:cTn id="14" dur="750"/>
                                        <p:tgtEl>
                                          <p:spTgt spid="2"/>
                                        </p:tgtEl>
                                      </p:cBhvr>
                                    </p:animEffect>
                                  </p:childTnLst>
                                </p:cTn>
                              </p:par>
                            </p:childTnLst>
                          </p:cTn>
                        </p:par>
                      </p:childTnLst>
                    </p:cTn>
                  </p:par>
                  <p:par>
                    <p:cTn id="15" fill="hold">
                      <p:stCondLst>
                        <p:cond delay="indefinite"/>
                      </p:stCondLst>
                      <p:childTnLst>
                        <p:par>
                          <p:cTn id="16" fill="hold">
                            <p:stCondLst>
                              <p:cond delay="0"/>
                            </p:stCondLst>
                            <p:childTnLst>
                              <p:par>
                                <p:cTn id="17" presetID="47" presetClass="entr" presetSubtype="0"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fade">
                                      <p:cBhvr>
                                        <p:cTn id="19" dur="1000"/>
                                        <p:tgtEl>
                                          <p:spTgt spid="4"/>
                                        </p:tgtEl>
                                      </p:cBhvr>
                                    </p:animEffect>
                                    <p:anim calcmode="lin" valueType="num">
                                      <p:cBhvr>
                                        <p:cTn id="20" dur="1000" fill="hold"/>
                                        <p:tgtEl>
                                          <p:spTgt spid="4"/>
                                        </p:tgtEl>
                                        <p:attrNameLst>
                                          <p:attrName>ppt_x</p:attrName>
                                        </p:attrNameLst>
                                      </p:cBhvr>
                                      <p:tavLst>
                                        <p:tav tm="0">
                                          <p:val>
                                            <p:strVal val="#ppt_x"/>
                                          </p:val>
                                        </p:tav>
                                        <p:tav tm="100000">
                                          <p:val>
                                            <p:strVal val="#ppt_x"/>
                                          </p:val>
                                        </p:tav>
                                      </p:tavLst>
                                    </p:anim>
                                    <p:anim calcmode="lin" valueType="num">
                                      <p:cBhvr>
                                        <p:cTn id="21"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https://s.sachmem.vn/public/images/TA5T2SHS/U13-L3-4-1-ff9263b91fa4d2c6e8b4854fb00b7c4f.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61801" y="3275952"/>
            <a:ext cx="1280160" cy="1135036"/>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https://s.sachmem.vn/public/images/TA5T2SHS/U13-L3-4-2-67aa9c1c45d70839a00340af92ffdc3a.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28817" y="3275952"/>
            <a:ext cx="1280160" cy="1135036"/>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descr="https://s.sachmem.vn/public/images/TA5T2SHS/U13-L3-4-3-4d7dfc204ed2a2cdda6b2432d14ef4b7.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269800" y="3275952"/>
            <a:ext cx="1280160" cy="1135036"/>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1269407" y="272534"/>
            <a:ext cx="4155305" cy="400110"/>
          </a:xfrm>
          <a:prstGeom prst="rect">
            <a:avLst/>
          </a:prstGeom>
        </p:spPr>
        <p:txBody>
          <a:bodyPr wrap="none">
            <a:spAutoFit/>
          </a:bodyPr>
          <a:lstStyle/>
          <a:p>
            <a:r>
              <a:rPr lang="en-US" sz="2000" b="1" dirty="0">
                <a:latin typeface="Helvetica Neue"/>
              </a:rPr>
              <a:t>4. Read and </a:t>
            </a:r>
            <a:r>
              <a:rPr lang="en-US" sz="2000" b="1" dirty="0" smtClean="0">
                <a:latin typeface="Helvetica Neue"/>
              </a:rPr>
              <a:t>draw lines to match</a:t>
            </a:r>
            <a:r>
              <a:rPr lang="en-US" sz="2000" b="1" dirty="0" smtClean="0">
                <a:latin typeface="Helvetica Neue"/>
              </a:rPr>
              <a:t>.</a:t>
            </a:r>
            <a:endParaRPr lang="en-US" sz="2000" dirty="0"/>
          </a:p>
        </p:txBody>
      </p:sp>
      <p:sp>
        <p:nvSpPr>
          <p:cNvPr id="3" name="Rectangle 2"/>
          <p:cNvSpPr/>
          <p:nvPr/>
        </p:nvSpPr>
        <p:spPr>
          <a:xfrm>
            <a:off x="1097957" y="659326"/>
            <a:ext cx="9906000" cy="2698944"/>
          </a:xfrm>
          <a:prstGeom prst="rect">
            <a:avLst/>
          </a:prstGeom>
        </p:spPr>
        <p:txBody>
          <a:bodyPr wrap="square">
            <a:spAutoFit/>
          </a:bodyPr>
          <a:lstStyle/>
          <a:p>
            <a:pPr algn="just">
              <a:lnSpc>
                <a:spcPct val="110000"/>
              </a:lnSpc>
            </a:pPr>
            <a:r>
              <a:rPr lang="en-US" sz="2600" dirty="0">
                <a:solidFill>
                  <a:srgbClr val="002060"/>
                </a:solidFill>
                <a:latin typeface="Arial" panose="020B0604020202020204" pitchFamily="34" charset="0"/>
                <a:cs typeface="Arial" panose="020B0604020202020204" pitchFamily="34" charset="0"/>
              </a:rPr>
              <a:t>My name is Lien. In my free time, I often go camping with my family. The camp is in the forest near the Red River. We go there by bus in the morning. My father likes fishing in the river. My mother likes drawing. She often draws pictures of the camp. I often go hiking in the forest because I like sports. We return home late in the evening. We enjoy camping very much.</a:t>
            </a:r>
          </a:p>
        </p:txBody>
      </p:sp>
      <p:pic>
        <p:nvPicPr>
          <p:cNvPr id="9" name="Picture 3" descr="https://s.sachmem.vn/public/images/TA5T2SHS/U13-L3-4-4-91b749b9b3ec0af3c3618caad7252604.jpg"/>
          <p:cNvPicPr>
            <a:picLocks noChangeAspect="1" noChangeArrowheads="1"/>
          </p:cNvPicPr>
          <p:nvPr/>
        </p:nvPicPr>
        <p:blipFill rotWithShape="1">
          <a:blip r:embed="rId5">
            <a:extLst>
              <a:ext uri="{28A0092B-C50C-407E-A947-70E740481C1C}">
                <a14:useLocalDpi xmlns:a14="http://schemas.microsoft.com/office/drawing/2010/main" val="0"/>
              </a:ext>
            </a:extLst>
          </a:blip>
          <a:srcRect t="27158" b="13121"/>
          <a:stretch/>
        </p:blipFill>
        <p:spPr bwMode="auto">
          <a:xfrm>
            <a:off x="3149569" y="5574373"/>
            <a:ext cx="1280160" cy="677866"/>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1"/>
          <p:cNvPicPr>
            <a:picLocks noChangeAspect="1"/>
          </p:cNvPicPr>
          <p:nvPr/>
        </p:nvPicPr>
        <p:blipFill rotWithShape="1">
          <a:blip r:embed="rId6"/>
          <a:srcRect l="3387" t="7439" r="21124" b="7439"/>
          <a:stretch/>
        </p:blipFill>
        <p:spPr>
          <a:xfrm>
            <a:off x="8269800" y="5360670"/>
            <a:ext cx="1280160" cy="1105272"/>
          </a:xfrm>
          <a:prstGeom prst="rect">
            <a:avLst/>
          </a:prstGeom>
        </p:spPr>
      </p:pic>
      <p:pic>
        <p:nvPicPr>
          <p:cNvPr id="14" name="Picture 13"/>
          <p:cNvPicPr>
            <a:picLocks noChangeAspect="1"/>
          </p:cNvPicPr>
          <p:nvPr/>
        </p:nvPicPr>
        <p:blipFill rotWithShape="1">
          <a:blip r:embed="rId7"/>
          <a:srcRect l="5251" t="10321" r="7565" b="11223"/>
          <a:stretch/>
        </p:blipFill>
        <p:spPr>
          <a:xfrm>
            <a:off x="5669454" y="5420499"/>
            <a:ext cx="1280160" cy="985614"/>
          </a:xfrm>
          <a:prstGeom prst="rect">
            <a:avLst/>
          </a:prstGeom>
        </p:spPr>
      </p:pic>
      <p:sp>
        <p:nvSpPr>
          <p:cNvPr id="19" name="Rounded Rectangle 18"/>
          <p:cNvSpPr/>
          <p:nvPr/>
        </p:nvSpPr>
        <p:spPr>
          <a:xfrm>
            <a:off x="3574881" y="5239769"/>
            <a:ext cx="274320" cy="274320"/>
          </a:xfrm>
          <a:prstGeom prst="roundRect">
            <a:avLst>
              <a:gd name="adj" fmla="val 9723"/>
            </a:avLst>
          </a:prstGeom>
          <a:ln>
            <a:solidFill>
              <a:srgbClr val="002060"/>
            </a:solidFill>
          </a:ln>
        </p:spPr>
        <p:style>
          <a:lnRef idx="2">
            <a:schemeClr val="accent2"/>
          </a:lnRef>
          <a:fillRef idx="1">
            <a:schemeClr val="lt1"/>
          </a:fillRef>
          <a:effectRef idx="0">
            <a:schemeClr val="accent2"/>
          </a:effectRef>
          <a:fontRef idx="minor">
            <a:schemeClr val="dk1"/>
          </a:fontRef>
        </p:style>
        <p:txBody>
          <a:bodyPr rtlCol="0" anchor="ctr"/>
          <a:lstStyle/>
          <a:p>
            <a:pPr algn="ctr"/>
            <a:r>
              <a:rPr lang="en-US" dirty="0">
                <a:solidFill>
                  <a:srgbClr val="0070C0"/>
                </a:solidFill>
                <a:latin typeface="Arial Black" panose="020B0A04020102020204" pitchFamily="34" charset="0"/>
              </a:rPr>
              <a:t>a</a:t>
            </a:r>
          </a:p>
        </p:txBody>
      </p:sp>
      <p:sp>
        <p:nvSpPr>
          <p:cNvPr id="20" name="Rounded Rectangle 19"/>
          <p:cNvSpPr/>
          <p:nvPr/>
        </p:nvSpPr>
        <p:spPr>
          <a:xfrm>
            <a:off x="6145273" y="5239769"/>
            <a:ext cx="274320" cy="274320"/>
          </a:xfrm>
          <a:prstGeom prst="roundRect">
            <a:avLst>
              <a:gd name="adj" fmla="val 9723"/>
            </a:avLst>
          </a:prstGeom>
          <a:ln>
            <a:solidFill>
              <a:srgbClr val="002060"/>
            </a:solidFill>
          </a:ln>
        </p:spPr>
        <p:style>
          <a:lnRef idx="2">
            <a:schemeClr val="accent2"/>
          </a:lnRef>
          <a:fillRef idx="1">
            <a:schemeClr val="lt1"/>
          </a:fillRef>
          <a:effectRef idx="0">
            <a:schemeClr val="accent2"/>
          </a:effectRef>
          <a:fontRef idx="minor">
            <a:schemeClr val="dk1"/>
          </a:fontRef>
        </p:style>
        <p:txBody>
          <a:bodyPr rtlCol="0" anchor="ctr"/>
          <a:lstStyle/>
          <a:p>
            <a:pPr algn="ctr"/>
            <a:r>
              <a:rPr lang="en-US" dirty="0">
                <a:solidFill>
                  <a:srgbClr val="0070C0"/>
                </a:solidFill>
                <a:latin typeface="Arial Black" panose="020B0A04020102020204" pitchFamily="34" charset="0"/>
              </a:rPr>
              <a:t>b</a:t>
            </a:r>
          </a:p>
        </p:txBody>
      </p:sp>
      <p:sp>
        <p:nvSpPr>
          <p:cNvPr id="21" name="Rounded Rectangle 20"/>
          <p:cNvSpPr/>
          <p:nvPr/>
        </p:nvSpPr>
        <p:spPr>
          <a:xfrm>
            <a:off x="8879430" y="5239769"/>
            <a:ext cx="274320" cy="274320"/>
          </a:xfrm>
          <a:prstGeom prst="roundRect">
            <a:avLst>
              <a:gd name="adj" fmla="val 9723"/>
            </a:avLst>
          </a:prstGeom>
          <a:ln>
            <a:solidFill>
              <a:srgbClr val="002060"/>
            </a:solidFill>
          </a:ln>
        </p:spPr>
        <p:style>
          <a:lnRef idx="2">
            <a:schemeClr val="accent2"/>
          </a:lnRef>
          <a:fillRef idx="1">
            <a:schemeClr val="lt1"/>
          </a:fillRef>
          <a:effectRef idx="0">
            <a:schemeClr val="accent2"/>
          </a:effectRef>
          <a:fontRef idx="minor">
            <a:schemeClr val="dk1"/>
          </a:fontRef>
        </p:style>
        <p:txBody>
          <a:bodyPr rtlCol="0" anchor="ctr"/>
          <a:lstStyle/>
          <a:p>
            <a:pPr algn="ctr"/>
            <a:r>
              <a:rPr lang="en-US" dirty="0">
                <a:solidFill>
                  <a:srgbClr val="0070C0"/>
                </a:solidFill>
                <a:latin typeface="Arial Black" panose="020B0A04020102020204" pitchFamily="34" charset="0"/>
              </a:rPr>
              <a:t>c</a:t>
            </a:r>
          </a:p>
        </p:txBody>
      </p:sp>
      <p:cxnSp>
        <p:nvCxnSpPr>
          <p:cNvPr id="22" name="Straight Arrow Connector 21"/>
          <p:cNvCxnSpPr>
            <a:endCxn id="19" idx="3"/>
          </p:cNvCxnSpPr>
          <p:nvPr/>
        </p:nvCxnSpPr>
        <p:spPr>
          <a:xfrm flipH="1">
            <a:off x="3849201" y="4429806"/>
            <a:ext cx="2692282" cy="947123"/>
          </a:xfrm>
          <a:prstGeom prst="straightConnector1">
            <a:avLst/>
          </a:prstGeom>
          <a:ln w="19050">
            <a:solidFill>
              <a:srgbClr val="002060"/>
            </a:solidFill>
            <a:tailEnd type="triangle"/>
          </a:ln>
        </p:spPr>
        <p:style>
          <a:lnRef idx="1">
            <a:schemeClr val="accent1"/>
          </a:lnRef>
          <a:fillRef idx="0">
            <a:schemeClr val="accent1"/>
          </a:fillRef>
          <a:effectRef idx="0">
            <a:schemeClr val="accent1"/>
          </a:effectRef>
          <a:fontRef idx="minor">
            <a:schemeClr val="tx1"/>
          </a:fontRef>
        </p:style>
      </p:cxnSp>
      <p:cxnSp>
        <p:nvCxnSpPr>
          <p:cNvPr id="31" name="Straight Arrow Connector 30"/>
          <p:cNvCxnSpPr>
            <a:stCxn id="15" idx="2"/>
            <a:endCxn id="12" idx="0"/>
          </p:cNvCxnSpPr>
          <p:nvPr/>
        </p:nvCxnSpPr>
        <p:spPr>
          <a:xfrm>
            <a:off x="4108251" y="4434905"/>
            <a:ext cx="4801629" cy="925765"/>
          </a:xfrm>
          <a:prstGeom prst="straightConnector1">
            <a:avLst/>
          </a:prstGeom>
          <a:ln w="19050">
            <a:solidFill>
              <a:srgbClr val="002060"/>
            </a:solidFill>
            <a:tailEnd type="triangle"/>
          </a:ln>
        </p:spPr>
        <p:style>
          <a:lnRef idx="1">
            <a:schemeClr val="accent1"/>
          </a:lnRef>
          <a:fillRef idx="0">
            <a:schemeClr val="accent1"/>
          </a:fillRef>
          <a:effectRef idx="0">
            <a:schemeClr val="accent1"/>
          </a:effectRef>
          <a:fontRef idx="minor">
            <a:schemeClr val="tx1"/>
          </a:fontRef>
        </p:style>
      </p:cxnSp>
      <p:cxnSp>
        <p:nvCxnSpPr>
          <p:cNvPr id="2055" name="Straight Arrow Connector 2054"/>
          <p:cNvCxnSpPr>
            <a:endCxn id="20" idx="3"/>
          </p:cNvCxnSpPr>
          <p:nvPr/>
        </p:nvCxnSpPr>
        <p:spPr>
          <a:xfrm flipH="1">
            <a:off x="6419593" y="4429806"/>
            <a:ext cx="2856047" cy="947123"/>
          </a:xfrm>
          <a:prstGeom prst="straightConnector1">
            <a:avLst/>
          </a:prstGeom>
          <a:ln w="19050">
            <a:solidFill>
              <a:srgbClr val="002060"/>
            </a:solidFill>
            <a:tailEnd type="triangle"/>
          </a:ln>
        </p:spPr>
        <p:style>
          <a:lnRef idx="1">
            <a:schemeClr val="accent1"/>
          </a:lnRef>
          <a:fillRef idx="0">
            <a:schemeClr val="accent1"/>
          </a:fillRef>
          <a:effectRef idx="0">
            <a:schemeClr val="accent1"/>
          </a:effectRef>
          <a:fontRef idx="minor">
            <a:schemeClr val="tx1"/>
          </a:fontRef>
        </p:style>
      </p:cxnSp>
      <p:sp>
        <p:nvSpPr>
          <p:cNvPr id="15" name="Rounded Rectangle 14"/>
          <p:cNvSpPr/>
          <p:nvPr/>
        </p:nvSpPr>
        <p:spPr>
          <a:xfrm>
            <a:off x="3971091" y="4160585"/>
            <a:ext cx="274320" cy="274320"/>
          </a:xfrm>
          <a:prstGeom prst="roundRect">
            <a:avLst>
              <a:gd name="adj" fmla="val 9723"/>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n-US" dirty="0">
                <a:solidFill>
                  <a:srgbClr val="C00000"/>
                </a:solidFill>
                <a:latin typeface="Arial Black" panose="020B0A04020102020204" pitchFamily="34" charset="0"/>
              </a:rPr>
              <a:t>1</a:t>
            </a:r>
          </a:p>
        </p:txBody>
      </p:sp>
      <p:sp>
        <p:nvSpPr>
          <p:cNvPr id="17" name="Rounded Rectangle 16"/>
          <p:cNvSpPr/>
          <p:nvPr/>
        </p:nvSpPr>
        <p:spPr>
          <a:xfrm>
            <a:off x="6541483" y="4155486"/>
            <a:ext cx="274320" cy="274320"/>
          </a:xfrm>
          <a:prstGeom prst="roundRect">
            <a:avLst>
              <a:gd name="adj" fmla="val 9723"/>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n-US" dirty="0">
                <a:solidFill>
                  <a:srgbClr val="C00000"/>
                </a:solidFill>
                <a:latin typeface="Arial Black" panose="020B0A04020102020204" pitchFamily="34" charset="0"/>
              </a:rPr>
              <a:t>2</a:t>
            </a:r>
          </a:p>
        </p:txBody>
      </p:sp>
      <p:sp>
        <p:nvSpPr>
          <p:cNvPr id="18" name="Rounded Rectangle 17"/>
          <p:cNvSpPr/>
          <p:nvPr/>
        </p:nvSpPr>
        <p:spPr>
          <a:xfrm>
            <a:off x="9275640" y="4155486"/>
            <a:ext cx="274320" cy="274320"/>
          </a:xfrm>
          <a:prstGeom prst="roundRect">
            <a:avLst>
              <a:gd name="adj" fmla="val 9723"/>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n-US" dirty="0">
                <a:solidFill>
                  <a:srgbClr val="C00000"/>
                </a:solidFill>
                <a:latin typeface="Arial Black" panose="020B0A04020102020204" pitchFamily="34" charset="0"/>
              </a:rPr>
              <a:t>3</a:t>
            </a:r>
          </a:p>
        </p:txBody>
      </p:sp>
    </p:spTree>
    <p:extLst>
      <p:ext uri="{BB962C8B-B14F-4D97-AF65-F5344CB8AC3E}">
        <p14:creationId xmlns:p14="http://schemas.microsoft.com/office/powerpoint/2010/main" val="2224097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fade">
                                      <p:cBhvr>
                                        <p:cTn id="7" dur="500"/>
                                        <p:tgtEl>
                                          <p:spTgt spid="3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2"/>
                                        </p:tgtEl>
                                        <p:attrNameLst>
                                          <p:attrName>style.visibility</p:attrName>
                                        </p:attrNameLst>
                                      </p:cBhvr>
                                      <p:to>
                                        <p:strVal val="visible"/>
                                      </p:to>
                                    </p:set>
                                    <p:animEffect transition="in" filter="fade">
                                      <p:cBhvr>
                                        <p:cTn id="12" dur="500"/>
                                        <p:tgtEl>
                                          <p:spTgt spid="2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055"/>
                                        </p:tgtEl>
                                        <p:attrNameLst>
                                          <p:attrName>style.visibility</p:attrName>
                                        </p:attrNameLst>
                                      </p:cBhvr>
                                      <p:to>
                                        <p:strVal val="visible"/>
                                      </p:to>
                                    </p:set>
                                    <p:animEffect transition="in" filter="fade">
                                      <p:cBhvr>
                                        <p:cTn id="17" dur="500"/>
                                        <p:tgtEl>
                                          <p:spTgt spid="205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614245" y="398585"/>
            <a:ext cx="6471139" cy="2462213"/>
          </a:xfrm>
          <a:prstGeom prst="rect">
            <a:avLst/>
          </a:prstGeom>
          <a:noFill/>
        </p:spPr>
        <p:txBody>
          <a:bodyPr wrap="square" rtlCol="0">
            <a:spAutoFit/>
          </a:bodyPr>
          <a:lstStyle/>
          <a:p>
            <a:pPr algn="ctr"/>
            <a:r>
              <a:rPr lang="en-US" sz="4000" b="1" dirty="0" smtClean="0">
                <a:latin typeface="Times New Roman" pitchFamily="18" charset="0"/>
                <a:cs typeface="Times New Roman" pitchFamily="18" charset="0"/>
              </a:rPr>
              <a:t>III. Homework</a:t>
            </a:r>
            <a:endParaRPr lang="en-US" sz="4000" b="1" dirty="0" smtClean="0">
              <a:latin typeface="Times New Roman" pitchFamily="18" charset="0"/>
              <a:cs typeface="Times New Roman" pitchFamily="18" charset="0"/>
            </a:endParaRPr>
          </a:p>
          <a:p>
            <a:pPr lvl="0"/>
            <a:r>
              <a:rPr lang="en-US" sz="2400" dirty="0">
                <a:solidFill>
                  <a:prstClr val="black"/>
                </a:solidFill>
                <a:latin typeface="Times New Roman" pitchFamily="18" charset="0"/>
                <a:cs typeface="Times New Roman" pitchFamily="18" charset="0"/>
              </a:rPr>
              <a:t>1, Learn by heart all the new words and the model sentences again.</a:t>
            </a:r>
          </a:p>
          <a:p>
            <a:pPr lvl="0"/>
            <a:r>
              <a:rPr lang="en-US" sz="2400" dirty="0">
                <a:solidFill>
                  <a:prstClr val="black"/>
                </a:solidFill>
                <a:latin typeface="Times New Roman" pitchFamily="18" charset="0"/>
                <a:cs typeface="Times New Roman" pitchFamily="18" charset="0"/>
              </a:rPr>
              <a:t>2, Do exercise 5,6 </a:t>
            </a:r>
            <a:r>
              <a:rPr lang="en-US" sz="2400" dirty="0" smtClean="0">
                <a:solidFill>
                  <a:prstClr val="black"/>
                </a:solidFill>
                <a:latin typeface="Times New Roman" pitchFamily="18" charset="0"/>
                <a:cs typeface="Times New Roman" pitchFamily="18" charset="0"/>
              </a:rPr>
              <a:t>in the  </a:t>
            </a:r>
            <a:r>
              <a:rPr lang="en-US" sz="2400" dirty="0" err="1" smtClean="0">
                <a:solidFill>
                  <a:prstClr val="black"/>
                </a:solidFill>
                <a:latin typeface="Times New Roman" pitchFamily="18" charset="0"/>
                <a:cs typeface="Times New Roman" pitchFamily="18" charset="0"/>
              </a:rPr>
              <a:t>Studentbook</a:t>
            </a:r>
            <a:r>
              <a:rPr lang="en-US" sz="2400" dirty="0" smtClean="0">
                <a:solidFill>
                  <a:prstClr val="black"/>
                </a:solidFill>
                <a:latin typeface="Times New Roman" pitchFamily="18" charset="0"/>
                <a:cs typeface="Times New Roman" pitchFamily="18" charset="0"/>
              </a:rPr>
              <a:t> </a:t>
            </a:r>
            <a:r>
              <a:rPr lang="en-US" sz="2400" dirty="0">
                <a:solidFill>
                  <a:prstClr val="black"/>
                </a:solidFill>
                <a:latin typeface="Times New Roman" pitchFamily="18" charset="0"/>
                <a:cs typeface="Times New Roman" pitchFamily="18" charset="0"/>
              </a:rPr>
              <a:t>(page 23)</a:t>
            </a:r>
          </a:p>
          <a:p>
            <a:pPr lvl="0"/>
            <a:r>
              <a:rPr lang="en-US" sz="2400" dirty="0">
                <a:solidFill>
                  <a:prstClr val="black"/>
                </a:solidFill>
                <a:latin typeface="Times New Roman" pitchFamily="18" charset="0"/>
                <a:cs typeface="Times New Roman" pitchFamily="18" charset="0"/>
              </a:rPr>
              <a:t>3, Do </a:t>
            </a:r>
            <a:r>
              <a:rPr lang="en-US" sz="2400" dirty="0" smtClean="0">
                <a:solidFill>
                  <a:prstClr val="black"/>
                </a:solidFill>
                <a:latin typeface="Times New Roman" pitchFamily="18" charset="0"/>
                <a:cs typeface="Times New Roman" pitchFamily="18" charset="0"/>
              </a:rPr>
              <a:t>exercises A and F </a:t>
            </a:r>
            <a:r>
              <a:rPr lang="en-US" sz="2400" dirty="0">
                <a:solidFill>
                  <a:prstClr val="black"/>
                </a:solidFill>
                <a:latin typeface="Times New Roman" pitchFamily="18" charset="0"/>
                <a:cs typeface="Times New Roman" pitchFamily="18" charset="0"/>
              </a:rPr>
              <a:t>in the </a:t>
            </a:r>
            <a:r>
              <a:rPr lang="en-US" sz="2400" dirty="0" smtClean="0">
                <a:solidFill>
                  <a:prstClr val="black"/>
                </a:solidFill>
                <a:latin typeface="Times New Roman" pitchFamily="18" charset="0"/>
                <a:cs typeface="Times New Roman" pitchFamily="18" charset="0"/>
              </a:rPr>
              <a:t>w</a:t>
            </a:r>
            <a:r>
              <a:rPr lang="en-US" sz="2400" dirty="0" smtClean="0">
                <a:solidFill>
                  <a:prstClr val="black"/>
                </a:solidFill>
                <a:latin typeface="Times New Roman" pitchFamily="18" charset="0"/>
                <a:cs typeface="Times New Roman" pitchFamily="18" charset="0"/>
              </a:rPr>
              <a:t>orkbook</a:t>
            </a:r>
            <a:r>
              <a:rPr lang="en-US" sz="2400" dirty="0">
                <a:solidFill>
                  <a:prstClr val="black"/>
                </a:solidFill>
                <a:latin typeface="Times New Roman" pitchFamily="18" charset="0"/>
                <a:cs typeface="Times New Roman" pitchFamily="18" charset="0"/>
              </a:rPr>
              <a:t>.</a:t>
            </a:r>
          </a:p>
          <a:p>
            <a:endParaRPr lang="en-US" dirty="0"/>
          </a:p>
        </p:txBody>
      </p:sp>
    </p:spTree>
    <p:extLst>
      <p:ext uri="{BB962C8B-B14F-4D97-AF65-F5344CB8AC3E}">
        <p14:creationId xmlns:p14="http://schemas.microsoft.com/office/powerpoint/2010/main" val="284235024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330386" y="2497976"/>
            <a:ext cx="7531229" cy="1862048"/>
          </a:xfrm>
          <a:prstGeom prst="rect">
            <a:avLst/>
          </a:prstGeom>
        </p:spPr>
        <p:txBody>
          <a:bodyPr wrap="none">
            <a:spAutoFit/>
          </a:bodyPr>
          <a:lstStyle/>
          <a:p>
            <a:pPr algn="ctr"/>
            <a:r>
              <a:rPr lang="en-US" sz="11500" b="1" spc="600" dirty="0">
                <a:ln w="9525">
                  <a:solidFill>
                    <a:schemeClr val="bg1"/>
                  </a:solidFill>
                  <a:prstDash val="solid"/>
                </a:ln>
                <a:solidFill>
                  <a:srgbClr val="C00000"/>
                </a:solidFill>
                <a:effectLst>
                  <a:outerShdw blurRad="12700" dist="38100" dir="2700000" algn="tl" rotWithShape="0">
                    <a:schemeClr val="bg1">
                      <a:lumMod val="50000"/>
                    </a:schemeClr>
                  </a:outerShdw>
                </a:effectLst>
                <a:latin typeface="Bernard MT Condensed" panose="02050806060905020404" pitchFamily="18" charset="0"/>
                <a:cs typeface="Arial" panose="020B0604020202020204" pitchFamily="34" charset="0"/>
              </a:rPr>
              <a:t>THANK YOU!</a:t>
            </a:r>
          </a:p>
        </p:txBody>
      </p:sp>
    </p:spTree>
    <p:extLst>
      <p:ext uri="{BB962C8B-B14F-4D97-AF65-F5344CB8AC3E}">
        <p14:creationId xmlns:p14="http://schemas.microsoft.com/office/powerpoint/2010/main" val="26348396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750" fill="hold"/>
                                        <p:tgtEl>
                                          <p:spTgt spid="2"/>
                                        </p:tgtEl>
                                        <p:attrNameLst>
                                          <p:attrName>ppt_w</p:attrName>
                                        </p:attrNameLst>
                                      </p:cBhvr>
                                      <p:tavLst>
                                        <p:tav tm="0">
                                          <p:val>
                                            <p:fltVal val="0"/>
                                          </p:val>
                                        </p:tav>
                                        <p:tav tm="100000">
                                          <p:val>
                                            <p:strVal val="#ppt_w"/>
                                          </p:val>
                                        </p:tav>
                                      </p:tavLst>
                                    </p:anim>
                                    <p:anim calcmode="lin" valueType="num">
                                      <p:cBhvr>
                                        <p:cTn id="8" dur="750" fill="hold"/>
                                        <p:tgtEl>
                                          <p:spTgt spid="2"/>
                                        </p:tgtEl>
                                        <p:attrNameLst>
                                          <p:attrName>ppt_h</p:attrName>
                                        </p:attrNameLst>
                                      </p:cBhvr>
                                      <p:tavLst>
                                        <p:tav tm="0">
                                          <p:val>
                                            <p:fltVal val="0"/>
                                          </p:val>
                                        </p:tav>
                                        <p:tav tm="100000">
                                          <p:val>
                                            <p:strVal val="#ppt_h"/>
                                          </p:val>
                                        </p:tav>
                                      </p:tavLst>
                                    </p:anim>
                                    <p:animEffect transition="in" filter="fade">
                                      <p:cBhvr>
                                        <p:cTn id="9" dur="75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47393" y="2497976"/>
            <a:ext cx="9097235" cy="1446550"/>
          </a:xfrm>
          <a:prstGeom prst="rect">
            <a:avLst/>
          </a:prstGeom>
        </p:spPr>
        <p:txBody>
          <a:bodyPr wrap="none">
            <a:spAutoFit/>
          </a:bodyPr>
          <a:lstStyle/>
          <a:p>
            <a:pPr algn="ctr"/>
            <a:r>
              <a:rPr lang="en-US" sz="8800" b="1" spc="600" dirty="0" smtClean="0">
                <a:ln w="9525">
                  <a:solidFill>
                    <a:prstClr val="white"/>
                  </a:solidFill>
                  <a:prstDash val="solid"/>
                </a:ln>
                <a:solidFill>
                  <a:srgbClr val="C00000"/>
                </a:solidFill>
                <a:effectLst>
                  <a:outerShdw blurRad="12700" dist="38100" dir="2700000" algn="tl" rotWithShape="0">
                    <a:prstClr val="white">
                      <a:lumMod val="50000"/>
                    </a:prstClr>
                  </a:outerShdw>
                </a:effectLst>
                <a:latin typeface="Bernard MT Condensed" panose="02050806060905020404" pitchFamily="18" charset="0"/>
                <a:cs typeface="Arial" panose="020B0604020202020204" pitchFamily="34" charset="0"/>
              </a:rPr>
              <a:t>I. </a:t>
            </a:r>
            <a:r>
              <a:rPr lang="en-US" sz="8800" b="1" spc="600" dirty="0" err="1" smtClean="0">
                <a:ln w="9525">
                  <a:solidFill>
                    <a:prstClr val="white"/>
                  </a:solidFill>
                  <a:prstDash val="solid"/>
                </a:ln>
                <a:solidFill>
                  <a:srgbClr val="C00000"/>
                </a:solidFill>
                <a:effectLst>
                  <a:outerShdw blurRad="12700" dist="38100" dir="2700000" algn="tl" rotWithShape="0">
                    <a:prstClr val="white">
                      <a:lumMod val="50000"/>
                    </a:prstClr>
                  </a:outerShdw>
                </a:effectLst>
                <a:latin typeface="Bernard MT Condensed" panose="02050806060905020404" pitchFamily="18" charset="0"/>
                <a:cs typeface="Arial" panose="020B0604020202020204" pitchFamily="34" charset="0"/>
              </a:rPr>
              <a:t>Pronounciation</a:t>
            </a:r>
            <a:endParaRPr lang="en-US" sz="8800" b="1" spc="600" dirty="0">
              <a:ln w="9525">
                <a:solidFill>
                  <a:prstClr val="white"/>
                </a:solidFill>
                <a:prstDash val="solid"/>
              </a:ln>
              <a:solidFill>
                <a:srgbClr val="C00000"/>
              </a:solidFill>
              <a:effectLst>
                <a:outerShdw blurRad="12700" dist="38100" dir="2700000" algn="tl" rotWithShape="0">
                  <a:prstClr val="white">
                    <a:lumMod val="50000"/>
                  </a:prstClr>
                </a:outerShdw>
              </a:effectLst>
              <a:latin typeface="Bernard MT Condensed" panose="02050806060905020404" pitchFamily="18" charset="0"/>
              <a:cs typeface="Arial" panose="020B0604020202020204" pitchFamily="34" charset="0"/>
            </a:endParaRPr>
          </a:p>
        </p:txBody>
      </p:sp>
    </p:spTree>
    <p:extLst>
      <p:ext uri="{BB962C8B-B14F-4D97-AF65-F5344CB8AC3E}">
        <p14:creationId xmlns:p14="http://schemas.microsoft.com/office/powerpoint/2010/main" val="37234830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750" fill="hold"/>
                                        <p:tgtEl>
                                          <p:spTgt spid="2"/>
                                        </p:tgtEl>
                                        <p:attrNameLst>
                                          <p:attrName>ppt_w</p:attrName>
                                        </p:attrNameLst>
                                      </p:cBhvr>
                                      <p:tavLst>
                                        <p:tav tm="0">
                                          <p:val>
                                            <p:fltVal val="0"/>
                                          </p:val>
                                        </p:tav>
                                        <p:tav tm="100000">
                                          <p:val>
                                            <p:strVal val="#ppt_w"/>
                                          </p:val>
                                        </p:tav>
                                      </p:tavLst>
                                    </p:anim>
                                    <p:anim calcmode="lin" valueType="num">
                                      <p:cBhvr>
                                        <p:cTn id="8" dur="750" fill="hold"/>
                                        <p:tgtEl>
                                          <p:spTgt spid="2"/>
                                        </p:tgtEl>
                                        <p:attrNameLst>
                                          <p:attrName>ppt_h</p:attrName>
                                        </p:attrNameLst>
                                      </p:cBhvr>
                                      <p:tavLst>
                                        <p:tav tm="0">
                                          <p:val>
                                            <p:fltVal val="0"/>
                                          </p:val>
                                        </p:tav>
                                        <p:tav tm="100000">
                                          <p:val>
                                            <p:strVal val="#ppt_h"/>
                                          </p:val>
                                        </p:tav>
                                      </p:tavLst>
                                    </p:anim>
                                    <p:animEffect transition="in" filter="fade">
                                      <p:cBhvr>
                                        <p:cTn id="9" dur="75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1286094" y="253542"/>
            <a:ext cx="2590774" cy="400110"/>
          </a:xfrm>
          <a:prstGeom prst="rect">
            <a:avLst/>
          </a:prstGeom>
        </p:spPr>
        <p:txBody>
          <a:bodyPr wrap="none">
            <a:spAutoFit/>
          </a:bodyPr>
          <a:lstStyle/>
          <a:p>
            <a:r>
              <a:rPr lang="en-US" altLang="en-US" sz="2000" b="1" dirty="0">
                <a:solidFill>
                  <a:prstClr val="black"/>
                </a:solidFill>
                <a:latin typeface="Helvetica Neue"/>
              </a:rPr>
              <a:t>1. Listen and repeat</a:t>
            </a:r>
            <a:endParaRPr lang="en-US" sz="2000" dirty="0">
              <a:solidFill>
                <a:prstClr val="black"/>
              </a:solidFill>
            </a:endParaRPr>
          </a:p>
        </p:txBody>
      </p:sp>
      <p:graphicFrame>
        <p:nvGraphicFramePr>
          <p:cNvPr id="2" name="Table 1"/>
          <p:cNvGraphicFramePr>
            <a:graphicFrameLocks noGrp="1"/>
          </p:cNvGraphicFramePr>
          <p:nvPr>
            <p:extLst>
              <p:ext uri="{D42A27DB-BD31-4B8C-83A1-F6EECF244321}">
                <p14:modId xmlns:p14="http://schemas.microsoft.com/office/powerpoint/2010/main" val="3476531858"/>
              </p:ext>
            </p:extLst>
          </p:nvPr>
        </p:nvGraphicFramePr>
        <p:xfrm>
          <a:off x="1914939" y="804891"/>
          <a:ext cx="8362122" cy="5439696"/>
        </p:xfrm>
        <a:graphic>
          <a:graphicData uri="http://schemas.openxmlformats.org/drawingml/2006/table">
            <a:tbl>
              <a:tblPr/>
              <a:tblGrid>
                <a:gridCol w="607978">
                  <a:extLst>
                    <a:ext uri="{9D8B030D-6E8A-4147-A177-3AD203B41FA5}">
                      <a16:colId xmlns:a16="http://schemas.microsoft.com/office/drawing/2014/main" xmlns="" val="20000"/>
                    </a:ext>
                  </a:extLst>
                </a:gridCol>
                <a:gridCol w="7754144">
                  <a:extLst>
                    <a:ext uri="{9D8B030D-6E8A-4147-A177-3AD203B41FA5}">
                      <a16:colId xmlns:a16="http://schemas.microsoft.com/office/drawing/2014/main" xmlns="" val="20001"/>
                    </a:ext>
                  </a:extLst>
                </a:gridCol>
              </a:tblGrid>
              <a:tr h="1041170">
                <a:tc>
                  <a:txBody>
                    <a:bodyPr/>
                    <a:lstStyle/>
                    <a:p>
                      <a:pPr algn="ctr">
                        <a:lnSpc>
                          <a:spcPct val="130000"/>
                        </a:lnSpc>
                      </a:pPr>
                      <a:r>
                        <a:rPr lang="en-US" sz="2600" b="1" dirty="0">
                          <a:solidFill>
                            <a:srgbClr val="002060"/>
                          </a:solidFill>
                          <a:effectLst/>
                          <a:latin typeface="Arial" panose="020B0604020202020204" pitchFamily="34" charset="0"/>
                          <a:cs typeface="Arial" panose="020B0604020202020204" pitchFamily="34" charset="0"/>
                        </a:rPr>
                        <a:t>1.</a:t>
                      </a:r>
                    </a:p>
                  </a:txBody>
                  <a:tcPr marL="84237" marR="84237" marT="42119" marB="42119"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lnSpc>
                          <a:spcPct val="130000"/>
                        </a:lnSpc>
                      </a:pPr>
                      <a:r>
                        <a:rPr lang="en-US" sz="2600" b="1" dirty="0">
                          <a:solidFill>
                            <a:srgbClr val="002060"/>
                          </a:solidFill>
                          <a:effectLst/>
                          <a:latin typeface="Arial" panose="020B0604020202020204" pitchFamily="34" charset="0"/>
                          <a:cs typeface="Arial" panose="020B0604020202020204" pitchFamily="34" charset="0"/>
                        </a:rPr>
                        <a:t>What do you do in your free time? </a:t>
                      </a:r>
                      <a:r>
                        <a:rPr lang="en-US" sz="2600" b="1" dirty="0">
                          <a:solidFill>
                            <a:srgbClr val="C00000"/>
                          </a:solidFill>
                          <a:effectLst/>
                          <a:latin typeface="Arial" panose="020B0604020202020204" pitchFamily="34" charset="0"/>
                          <a:cs typeface="Arial" panose="020B0604020202020204" pitchFamily="34" charset="0"/>
                        </a:rPr>
                        <a:t>↷</a:t>
                      </a:r>
                    </a:p>
                    <a:p>
                      <a:pPr marL="0" marR="0" indent="0" algn="ctr" defTabSz="914400" rtl="0" eaLnBrk="1" fontAlgn="auto" latinLnBrk="0" hangingPunct="1">
                        <a:lnSpc>
                          <a:spcPct val="130000"/>
                        </a:lnSpc>
                        <a:spcBef>
                          <a:spcPts val="0"/>
                        </a:spcBef>
                        <a:spcAft>
                          <a:spcPts val="0"/>
                        </a:spcAft>
                        <a:buClrTx/>
                        <a:buSzTx/>
                        <a:buFontTx/>
                        <a:buNone/>
                        <a:tabLst/>
                        <a:defRPr/>
                      </a:pPr>
                      <a:r>
                        <a:rPr lang="en-US" sz="2600" b="1" dirty="0">
                          <a:solidFill>
                            <a:srgbClr val="002060"/>
                          </a:solidFill>
                          <a:effectLst/>
                          <a:latin typeface="Arial" panose="020B0604020202020204" pitchFamily="34" charset="0"/>
                          <a:cs typeface="Arial" panose="020B0604020202020204" pitchFamily="34" charset="0"/>
                        </a:rPr>
                        <a:t>I surf the Internet. </a:t>
                      </a:r>
                      <a:r>
                        <a:rPr lang="en-US" sz="2600" b="1" dirty="0">
                          <a:solidFill>
                            <a:srgbClr val="C00000"/>
                          </a:solidFill>
                          <a:effectLst/>
                          <a:latin typeface="Arial" panose="020B0604020202020204" pitchFamily="34" charset="0"/>
                          <a:cs typeface="Arial" panose="020B0604020202020204" pitchFamily="34" charset="0"/>
                        </a:rPr>
                        <a:t>↷</a:t>
                      </a:r>
                    </a:p>
                  </a:txBody>
                  <a:tcPr marL="175494" marR="175494" marT="164850" marB="16485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xmlns="" val="10000"/>
                  </a:ext>
                </a:extLst>
              </a:tr>
              <a:tr h="1041170">
                <a:tc>
                  <a:txBody>
                    <a:bodyPr/>
                    <a:lstStyle/>
                    <a:p>
                      <a:pPr algn="ctr">
                        <a:lnSpc>
                          <a:spcPct val="130000"/>
                        </a:lnSpc>
                      </a:pPr>
                      <a:r>
                        <a:rPr lang="en-US" sz="2600" b="1">
                          <a:solidFill>
                            <a:srgbClr val="002060"/>
                          </a:solidFill>
                          <a:effectLst/>
                          <a:latin typeface="Arial" panose="020B0604020202020204" pitchFamily="34" charset="0"/>
                          <a:cs typeface="Arial" panose="020B0604020202020204" pitchFamily="34" charset="0"/>
                        </a:rPr>
                        <a:t>2.</a:t>
                      </a:r>
                    </a:p>
                  </a:txBody>
                  <a:tcPr marL="84237" marR="84237" marT="42119" marB="42119"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lnSpc>
                          <a:spcPct val="130000"/>
                        </a:lnSpc>
                      </a:pPr>
                      <a:r>
                        <a:rPr lang="en-US" sz="2600" b="1" dirty="0">
                          <a:solidFill>
                            <a:srgbClr val="002060"/>
                          </a:solidFill>
                          <a:effectLst/>
                          <a:latin typeface="Arial" panose="020B0604020202020204" pitchFamily="34" charset="0"/>
                          <a:cs typeface="Arial" panose="020B0604020202020204" pitchFamily="34" charset="0"/>
                        </a:rPr>
                        <a:t>What does he do in his free time? </a:t>
                      </a:r>
                      <a:r>
                        <a:rPr lang="en-US" sz="2600" b="1" dirty="0">
                          <a:solidFill>
                            <a:srgbClr val="C00000"/>
                          </a:solidFill>
                          <a:effectLst/>
                          <a:latin typeface="Arial" panose="020B0604020202020204" pitchFamily="34" charset="0"/>
                          <a:cs typeface="Arial" panose="020B0604020202020204" pitchFamily="34" charset="0"/>
                        </a:rPr>
                        <a:t>↷</a:t>
                      </a:r>
                    </a:p>
                    <a:p>
                      <a:pPr marL="0" marR="0" indent="0" algn="ctr" defTabSz="914400" rtl="0" eaLnBrk="1" fontAlgn="auto" latinLnBrk="0" hangingPunct="1">
                        <a:lnSpc>
                          <a:spcPct val="130000"/>
                        </a:lnSpc>
                        <a:spcBef>
                          <a:spcPts val="0"/>
                        </a:spcBef>
                        <a:spcAft>
                          <a:spcPts val="0"/>
                        </a:spcAft>
                        <a:buClrTx/>
                        <a:buSzTx/>
                        <a:buFontTx/>
                        <a:buNone/>
                        <a:tabLst/>
                        <a:defRPr/>
                      </a:pPr>
                      <a:r>
                        <a:rPr lang="en-US" sz="2600" b="1" dirty="0">
                          <a:solidFill>
                            <a:srgbClr val="002060"/>
                          </a:solidFill>
                          <a:effectLst/>
                          <a:latin typeface="Arial" panose="020B0604020202020204" pitchFamily="34" charset="0"/>
                          <a:cs typeface="Arial" panose="020B0604020202020204" pitchFamily="34" charset="0"/>
                        </a:rPr>
                        <a:t>He listens to music. </a:t>
                      </a:r>
                      <a:r>
                        <a:rPr lang="en-US" sz="2600" b="1" dirty="0">
                          <a:solidFill>
                            <a:srgbClr val="C00000"/>
                          </a:solidFill>
                          <a:effectLst/>
                          <a:latin typeface="Arial" panose="020B0604020202020204" pitchFamily="34" charset="0"/>
                          <a:cs typeface="Arial" panose="020B0604020202020204" pitchFamily="34" charset="0"/>
                        </a:rPr>
                        <a:t>↷</a:t>
                      </a:r>
                    </a:p>
                  </a:txBody>
                  <a:tcPr marL="175494" marR="175494" marT="164850" marB="16485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xmlns="" val="10001"/>
                  </a:ext>
                </a:extLst>
              </a:tr>
              <a:tr h="1041170">
                <a:tc>
                  <a:txBody>
                    <a:bodyPr/>
                    <a:lstStyle/>
                    <a:p>
                      <a:pPr algn="ctr">
                        <a:lnSpc>
                          <a:spcPct val="130000"/>
                        </a:lnSpc>
                      </a:pPr>
                      <a:r>
                        <a:rPr lang="en-US" sz="2600" b="1">
                          <a:solidFill>
                            <a:srgbClr val="002060"/>
                          </a:solidFill>
                          <a:effectLst/>
                          <a:latin typeface="Arial" panose="020B0604020202020204" pitchFamily="34" charset="0"/>
                          <a:cs typeface="Arial" panose="020B0604020202020204" pitchFamily="34" charset="0"/>
                        </a:rPr>
                        <a:t>3.</a:t>
                      </a:r>
                    </a:p>
                  </a:txBody>
                  <a:tcPr marL="84237" marR="84237" marT="42119" marB="42119"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lnSpc>
                          <a:spcPct val="130000"/>
                        </a:lnSpc>
                      </a:pPr>
                      <a:r>
                        <a:rPr lang="en-US" sz="2600" b="1" dirty="0">
                          <a:solidFill>
                            <a:srgbClr val="002060"/>
                          </a:solidFill>
                          <a:effectLst/>
                          <a:latin typeface="Arial" panose="020B0604020202020204" pitchFamily="34" charset="0"/>
                          <a:cs typeface="Arial" panose="020B0604020202020204" pitchFamily="34" charset="0"/>
                        </a:rPr>
                        <a:t>What does she do in her free time? </a:t>
                      </a:r>
                      <a:r>
                        <a:rPr lang="en-US" sz="2600" b="1" dirty="0">
                          <a:solidFill>
                            <a:srgbClr val="C00000"/>
                          </a:solidFill>
                          <a:effectLst/>
                          <a:latin typeface="Arial" panose="020B0604020202020204" pitchFamily="34" charset="0"/>
                          <a:cs typeface="Arial" panose="020B0604020202020204" pitchFamily="34" charset="0"/>
                        </a:rPr>
                        <a:t>↷</a:t>
                      </a:r>
                    </a:p>
                    <a:p>
                      <a:pPr marL="0" marR="0" indent="0" algn="ctr" defTabSz="914400" rtl="0" eaLnBrk="1" fontAlgn="auto" latinLnBrk="0" hangingPunct="1">
                        <a:lnSpc>
                          <a:spcPct val="130000"/>
                        </a:lnSpc>
                        <a:spcBef>
                          <a:spcPts val="0"/>
                        </a:spcBef>
                        <a:spcAft>
                          <a:spcPts val="0"/>
                        </a:spcAft>
                        <a:buClrTx/>
                        <a:buSzTx/>
                        <a:buFontTx/>
                        <a:buNone/>
                        <a:tabLst/>
                        <a:defRPr/>
                      </a:pPr>
                      <a:r>
                        <a:rPr lang="en-US" sz="2600" b="1" dirty="0">
                          <a:solidFill>
                            <a:srgbClr val="002060"/>
                          </a:solidFill>
                          <a:effectLst/>
                          <a:latin typeface="Arial" panose="020B0604020202020204" pitchFamily="34" charset="0"/>
                          <a:cs typeface="Arial" panose="020B0604020202020204" pitchFamily="34" charset="0"/>
                        </a:rPr>
                        <a:t>She goes shopping. </a:t>
                      </a:r>
                      <a:r>
                        <a:rPr lang="en-US" sz="2600" b="1" dirty="0">
                          <a:solidFill>
                            <a:srgbClr val="C00000"/>
                          </a:solidFill>
                          <a:effectLst/>
                          <a:latin typeface="Arial" panose="020B0604020202020204" pitchFamily="34" charset="0"/>
                          <a:cs typeface="Arial" panose="020B0604020202020204" pitchFamily="34" charset="0"/>
                        </a:rPr>
                        <a:t>↷</a:t>
                      </a:r>
                    </a:p>
                  </a:txBody>
                  <a:tcPr marL="175494" marR="175494" marT="164850" marB="16485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xmlns="" val="10002"/>
                  </a:ext>
                </a:extLst>
              </a:tr>
              <a:tr h="1041170">
                <a:tc>
                  <a:txBody>
                    <a:bodyPr/>
                    <a:lstStyle/>
                    <a:p>
                      <a:pPr algn="ctr">
                        <a:lnSpc>
                          <a:spcPct val="130000"/>
                        </a:lnSpc>
                      </a:pPr>
                      <a:r>
                        <a:rPr lang="en-US" sz="2600" b="1" dirty="0">
                          <a:solidFill>
                            <a:srgbClr val="002060"/>
                          </a:solidFill>
                          <a:effectLst/>
                          <a:latin typeface="Arial" panose="020B0604020202020204" pitchFamily="34" charset="0"/>
                          <a:cs typeface="Arial" panose="020B0604020202020204" pitchFamily="34" charset="0"/>
                        </a:rPr>
                        <a:t>4.</a:t>
                      </a:r>
                    </a:p>
                  </a:txBody>
                  <a:tcPr marL="84237" marR="84237" marT="42119" marB="42119"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lnSpc>
                          <a:spcPct val="130000"/>
                        </a:lnSpc>
                      </a:pPr>
                      <a:r>
                        <a:rPr lang="en-US" sz="2600" b="1" dirty="0">
                          <a:solidFill>
                            <a:srgbClr val="002060"/>
                          </a:solidFill>
                          <a:effectLst/>
                          <a:latin typeface="Arial" panose="020B0604020202020204" pitchFamily="34" charset="0"/>
                          <a:cs typeface="Arial" panose="020B0604020202020204" pitchFamily="34" charset="0"/>
                        </a:rPr>
                        <a:t>What do they do in their free time? </a:t>
                      </a:r>
                      <a:r>
                        <a:rPr lang="en-US" sz="2600" b="1" dirty="0">
                          <a:solidFill>
                            <a:srgbClr val="C00000"/>
                          </a:solidFill>
                          <a:effectLst/>
                          <a:latin typeface="Arial" panose="020B0604020202020204" pitchFamily="34" charset="0"/>
                          <a:cs typeface="Arial" panose="020B0604020202020204" pitchFamily="34" charset="0"/>
                        </a:rPr>
                        <a:t>↷</a:t>
                      </a:r>
                    </a:p>
                    <a:p>
                      <a:pPr marL="0" marR="0" indent="0" algn="ctr" defTabSz="914400" rtl="0" eaLnBrk="1" fontAlgn="auto" latinLnBrk="0" hangingPunct="1">
                        <a:lnSpc>
                          <a:spcPct val="130000"/>
                        </a:lnSpc>
                        <a:spcBef>
                          <a:spcPts val="0"/>
                        </a:spcBef>
                        <a:spcAft>
                          <a:spcPts val="0"/>
                        </a:spcAft>
                        <a:buClrTx/>
                        <a:buSzTx/>
                        <a:buFontTx/>
                        <a:buNone/>
                        <a:tabLst/>
                        <a:defRPr/>
                      </a:pPr>
                      <a:r>
                        <a:rPr lang="en-US" sz="2600" b="1" dirty="0">
                          <a:solidFill>
                            <a:srgbClr val="002060"/>
                          </a:solidFill>
                          <a:effectLst/>
                          <a:latin typeface="Arial" panose="020B0604020202020204" pitchFamily="34" charset="0"/>
                          <a:cs typeface="Arial" panose="020B0604020202020204" pitchFamily="34" charset="0"/>
                        </a:rPr>
                        <a:t>They go camping. </a:t>
                      </a:r>
                      <a:r>
                        <a:rPr lang="en-US" sz="2600" b="1" dirty="0">
                          <a:solidFill>
                            <a:srgbClr val="C00000"/>
                          </a:solidFill>
                          <a:effectLst/>
                          <a:latin typeface="Arial" panose="020B0604020202020204" pitchFamily="34" charset="0"/>
                          <a:cs typeface="Arial" panose="020B0604020202020204" pitchFamily="34" charset="0"/>
                        </a:rPr>
                        <a:t>↷</a:t>
                      </a:r>
                    </a:p>
                  </a:txBody>
                  <a:tcPr marL="175494" marR="175494" marT="164850" marB="16485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xmlns="" val="10003"/>
                  </a:ext>
                </a:extLst>
              </a:tr>
            </a:tbl>
          </a:graphicData>
        </a:graphic>
      </p:graphicFrame>
      <p:pic>
        <p:nvPicPr>
          <p:cNvPr id="10" name="soundMsPham"/>
          <p:cNvPicPr>
            <a:picLocks noChangeAspect="1"/>
          </p:cNvPicPr>
          <p:nvPr/>
        </p:nvPicPr>
        <p:blipFill rotWithShape="1">
          <a:blip r:embed="rId6"/>
          <a:srcRect l="14414" t="15022" r="14612" b="15187"/>
          <a:stretch/>
        </p:blipFill>
        <p:spPr>
          <a:xfrm>
            <a:off x="1286094" y="1326009"/>
            <a:ext cx="365759" cy="365760"/>
          </a:xfrm>
          <a:prstGeom prst="ellipse">
            <a:avLst/>
          </a:prstGeom>
        </p:spPr>
      </p:pic>
      <p:pic>
        <p:nvPicPr>
          <p:cNvPr id="11" name="soundMsPham"/>
          <p:cNvPicPr>
            <a:picLocks noChangeAspect="1"/>
          </p:cNvPicPr>
          <p:nvPr/>
        </p:nvPicPr>
        <p:blipFill rotWithShape="1">
          <a:blip r:embed="rId6"/>
          <a:srcRect l="14414" t="15022" r="14612" b="15187"/>
          <a:stretch/>
        </p:blipFill>
        <p:spPr>
          <a:xfrm>
            <a:off x="1286094" y="2706939"/>
            <a:ext cx="365759" cy="365760"/>
          </a:xfrm>
          <a:prstGeom prst="ellipse">
            <a:avLst/>
          </a:prstGeom>
        </p:spPr>
      </p:pic>
      <p:pic>
        <p:nvPicPr>
          <p:cNvPr id="13" name="soundMsPham"/>
          <p:cNvPicPr>
            <a:picLocks noChangeAspect="1"/>
          </p:cNvPicPr>
          <p:nvPr/>
        </p:nvPicPr>
        <p:blipFill rotWithShape="1">
          <a:blip r:embed="rId6"/>
          <a:srcRect l="14414" t="15022" r="14612" b="15187"/>
          <a:stretch/>
        </p:blipFill>
        <p:spPr>
          <a:xfrm>
            <a:off x="1286094" y="3904989"/>
            <a:ext cx="365759" cy="365760"/>
          </a:xfrm>
          <a:prstGeom prst="ellipse">
            <a:avLst/>
          </a:prstGeom>
        </p:spPr>
      </p:pic>
      <p:pic>
        <p:nvPicPr>
          <p:cNvPr id="14" name="soundMsPham"/>
          <p:cNvPicPr>
            <a:picLocks noChangeAspect="1"/>
          </p:cNvPicPr>
          <p:nvPr/>
        </p:nvPicPr>
        <p:blipFill rotWithShape="1">
          <a:blip r:embed="rId6"/>
          <a:srcRect l="14414" t="15022" r="14612" b="15187"/>
          <a:stretch/>
        </p:blipFill>
        <p:spPr>
          <a:xfrm>
            <a:off x="1286094" y="5323243"/>
            <a:ext cx="365759" cy="365760"/>
          </a:xfrm>
          <a:prstGeom prst="ellipse">
            <a:avLst/>
          </a:prstGeom>
        </p:spPr>
      </p:pic>
    </p:spTree>
    <p:extLst>
      <p:ext uri="{BB962C8B-B14F-4D97-AF65-F5344CB8AC3E}">
        <p14:creationId xmlns:p14="http://schemas.microsoft.com/office/powerpoint/2010/main" val="2546269438"/>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0"/>
                    </p:tgtEl>
                  </p:cond>
                </p:stCondLst>
                <p:endSync evt="end" delay="0">
                  <p:rtn val="all"/>
                </p:endSync>
                <p:childTnLst>
                  <p:par>
                    <p:cTn id="3" fill="hold">
                      <p:stCondLst>
                        <p:cond delay="0"/>
                      </p:stCondLst>
                      <p:childTnLst>
                        <p:par>
                          <p:cTn id="4" fill="hold">
                            <p:stCondLst>
                              <p:cond delay="0"/>
                            </p:stCondLst>
                            <p:childTnLst>
                              <p:par>
                                <p:cTn id="5" presetID="26" presetClass="emph" presetSubtype="0" fill="hold" nodeType="clickEffect">
                                  <p:stCondLst>
                                    <p:cond delay="0"/>
                                  </p:stCondLst>
                                  <p:childTnLst>
                                    <p:animEffect transition="out" filter="fade">
                                      <p:cBhvr>
                                        <p:cTn id="6" dur="500" tmFilter="0, 0; .2, .5; .8, .5; 1, 0"/>
                                        <p:tgtEl>
                                          <p:spTgt spid="10"/>
                                        </p:tgtEl>
                                      </p:cBhvr>
                                    </p:animEffect>
                                    <p:animScale>
                                      <p:cBhvr>
                                        <p:cTn id="7" dur="250" autoRev="1" fill="hold"/>
                                        <p:tgtEl>
                                          <p:spTgt spid="10"/>
                                        </p:tgtEl>
                                      </p:cBhvr>
                                      <p:by x="105000" y="105000"/>
                                    </p:animScale>
                                  </p:childTnLst>
                                  <p:subTnLst>
                                    <p:audio>
                                      <p:cMediaNode>
                                        <p:cTn display="0" masterRel="sameClick">
                                          <p:stCondLst>
                                            <p:cond evt="begin" delay="0">
                                              <p:tn val="5"/>
                                            </p:cond>
                                          </p:stCondLst>
                                          <p:endCondLst>
                                            <p:cond evt="onStopAudio" delay="0">
                                              <p:tgtEl>
                                                <p:sldTgt/>
                                              </p:tgtEl>
                                            </p:cond>
                                          </p:endCondLst>
                                        </p:cTn>
                                        <p:tgtEl>
                                          <p:sndTgt r:embed="rId2" name="Tiếng Anh 5 Tập 2 - Unit 13 What do you do in your free time- - Lesson 3 - 1 Listen and repeat (mp3cut.net).wav"/>
                                        </p:tgtEl>
                                      </p:cMediaNode>
                                    </p:audio>
                                  </p:subTnLst>
                                </p:cTn>
                              </p:par>
                            </p:childTnLst>
                          </p:cTn>
                        </p:par>
                      </p:childTnLst>
                    </p:cTn>
                  </p:par>
                </p:childTnLst>
              </p:cTn>
              <p:nextCondLst>
                <p:cond evt="onClick" delay="0">
                  <p:tgtEl>
                    <p:spTgt spid="10"/>
                  </p:tgtEl>
                </p:cond>
              </p:nextCondLst>
            </p:seq>
            <p:seq concurrent="1" nextAc="seek">
              <p:cTn id="8" restart="whenNotActive" fill="hold" evtFilter="cancelBubble" nodeType="interactiveSeq">
                <p:stCondLst>
                  <p:cond evt="onClick" delay="0">
                    <p:tgtEl>
                      <p:spTgt spid="11"/>
                    </p:tgtEl>
                  </p:cond>
                </p:stCondLst>
                <p:endSync evt="end" delay="0">
                  <p:rtn val="all"/>
                </p:endSync>
                <p:childTnLst>
                  <p:par>
                    <p:cTn id="9" fill="hold">
                      <p:stCondLst>
                        <p:cond delay="0"/>
                      </p:stCondLst>
                      <p:childTnLst>
                        <p:par>
                          <p:cTn id="10" fill="hold">
                            <p:stCondLst>
                              <p:cond delay="0"/>
                            </p:stCondLst>
                            <p:childTnLst>
                              <p:par>
                                <p:cTn id="11" presetID="26" presetClass="emph" presetSubtype="0" fill="hold" nodeType="clickEffect">
                                  <p:stCondLst>
                                    <p:cond delay="0"/>
                                  </p:stCondLst>
                                  <p:childTnLst>
                                    <p:animEffect transition="out" filter="fade">
                                      <p:cBhvr>
                                        <p:cTn id="12" dur="500" tmFilter="0, 0; .2, .5; .8, .5; 1, 0"/>
                                        <p:tgtEl>
                                          <p:spTgt spid="11"/>
                                        </p:tgtEl>
                                      </p:cBhvr>
                                    </p:animEffect>
                                    <p:animScale>
                                      <p:cBhvr>
                                        <p:cTn id="13" dur="250" autoRev="1" fill="hold"/>
                                        <p:tgtEl>
                                          <p:spTgt spid="11"/>
                                        </p:tgtEl>
                                      </p:cBhvr>
                                      <p:by x="105000" y="105000"/>
                                    </p:animScale>
                                  </p:childTnLst>
                                  <p:subTnLst>
                                    <p:audio>
                                      <p:cMediaNode>
                                        <p:cTn display="0" masterRel="sameClick">
                                          <p:stCondLst>
                                            <p:cond evt="begin" delay="0">
                                              <p:tn val="11"/>
                                            </p:cond>
                                          </p:stCondLst>
                                          <p:endCondLst>
                                            <p:cond evt="onStopAudio" delay="0">
                                              <p:tgtEl>
                                                <p:sldTgt/>
                                              </p:tgtEl>
                                            </p:cond>
                                          </p:endCondLst>
                                        </p:cTn>
                                        <p:tgtEl>
                                          <p:sndTgt r:embed="rId3" name="Tiếng Anh 5 Tập 2 - Unit 13 What do you do in your free time- - Lesson 3 - 1 Listen and repeat (mp3cut.net) (1).wav"/>
                                        </p:tgtEl>
                                      </p:cMediaNode>
                                    </p:audio>
                                  </p:subTnLst>
                                </p:cTn>
                              </p:par>
                            </p:childTnLst>
                          </p:cTn>
                        </p:par>
                      </p:childTnLst>
                    </p:cTn>
                  </p:par>
                </p:childTnLst>
              </p:cTn>
              <p:nextCondLst>
                <p:cond evt="onClick" delay="0">
                  <p:tgtEl>
                    <p:spTgt spid="11"/>
                  </p:tgtEl>
                </p:cond>
              </p:nextCondLst>
            </p:seq>
            <p:seq concurrent="1" nextAc="seek">
              <p:cTn id="14" restart="whenNotActive" fill="hold" evtFilter="cancelBubble" nodeType="interactiveSeq">
                <p:stCondLst>
                  <p:cond evt="onClick" delay="0">
                    <p:tgtEl>
                      <p:spTgt spid="13"/>
                    </p:tgtEl>
                  </p:cond>
                </p:stCondLst>
                <p:endSync evt="end" delay="0">
                  <p:rtn val="all"/>
                </p:endSync>
                <p:childTnLst>
                  <p:par>
                    <p:cTn id="15" fill="hold">
                      <p:stCondLst>
                        <p:cond delay="0"/>
                      </p:stCondLst>
                      <p:childTnLst>
                        <p:par>
                          <p:cTn id="16" fill="hold">
                            <p:stCondLst>
                              <p:cond delay="0"/>
                            </p:stCondLst>
                            <p:childTnLst>
                              <p:par>
                                <p:cTn id="17" presetID="26" presetClass="emph" presetSubtype="0" fill="hold" nodeType="clickEffect">
                                  <p:stCondLst>
                                    <p:cond delay="0"/>
                                  </p:stCondLst>
                                  <p:childTnLst>
                                    <p:animEffect transition="out" filter="fade">
                                      <p:cBhvr>
                                        <p:cTn id="18" dur="500" tmFilter="0, 0; .2, .5; .8, .5; 1, 0"/>
                                        <p:tgtEl>
                                          <p:spTgt spid="13"/>
                                        </p:tgtEl>
                                      </p:cBhvr>
                                    </p:animEffect>
                                    <p:animScale>
                                      <p:cBhvr>
                                        <p:cTn id="19" dur="250" autoRev="1" fill="hold"/>
                                        <p:tgtEl>
                                          <p:spTgt spid="13"/>
                                        </p:tgtEl>
                                      </p:cBhvr>
                                      <p:by x="105000" y="105000"/>
                                    </p:animScale>
                                  </p:childTnLst>
                                  <p:subTnLst>
                                    <p:audio>
                                      <p:cMediaNode>
                                        <p:cTn display="0" masterRel="sameClick">
                                          <p:stCondLst>
                                            <p:cond evt="begin" delay="0">
                                              <p:tn val="17"/>
                                            </p:cond>
                                          </p:stCondLst>
                                          <p:endCondLst>
                                            <p:cond evt="onStopAudio" delay="0">
                                              <p:tgtEl>
                                                <p:sldTgt/>
                                              </p:tgtEl>
                                            </p:cond>
                                          </p:endCondLst>
                                        </p:cTn>
                                        <p:tgtEl>
                                          <p:sndTgt r:embed="rId4" name="Tiếng Anh 5 Tập 2 - Unit 13 What do you do in your free time- - Lesson 3 - 1 Listen and repeat (mp3cut.net) (2).wav"/>
                                        </p:tgtEl>
                                      </p:cMediaNode>
                                    </p:audio>
                                  </p:subTnLst>
                                </p:cTn>
                              </p:par>
                            </p:childTnLst>
                          </p:cTn>
                        </p:par>
                      </p:childTnLst>
                    </p:cTn>
                  </p:par>
                </p:childTnLst>
              </p:cTn>
              <p:nextCondLst>
                <p:cond evt="onClick" delay="0">
                  <p:tgtEl>
                    <p:spTgt spid="13"/>
                  </p:tgtEl>
                </p:cond>
              </p:nextCondLst>
            </p:seq>
            <p:seq concurrent="1" nextAc="seek">
              <p:cTn id="20" restart="whenNotActive" fill="hold" evtFilter="cancelBubble" nodeType="interactiveSeq">
                <p:stCondLst>
                  <p:cond evt="onClick" delay="0">
                    <p:tgtEl>
                      <p:spTgt spid="14"/>
                    </p:tgtEl>
                  </p:cond>
                </p:stCondLst>
                <p:endSync evt="end" delay="0">
                  <p:rtn val="all"/>
                </p:endSync>
                <p:childTnLst>
                  <p:par>
                    <p:cTn id="21" fill="hold">
                      <p:stCondLst>
                        <p:cond delay="0"/>
                      </p:stCondLst>
                      <p:childTnLst>
                        <p:par>
                          <p:cTn id="22" fill="hold">
                            <p:stCondLst>
                              <p:cond delay="0"/>
                            </p:stCondLst>
                            <p:childTnLst>
                              <p:par>
                                <p:cTn id="23" presetID="26" presetClass="emph" presetSubtype="0" fill="hold" nodeType="clickEffect">
                                  <p:stCondLst>
                                    <p:cond delay="0"/>
                                  </p:stCondLst>
                                  <p:childTnLst>
                                    <p:animEffect transition="out" filter="fade">
                                      <p:cBhvr>
                                        <p:cTn id="24" dur="500" tmFilter="0, 0; .2, .5; .8, .5; 1, 0"/>
                                        <p:tgtEl>
                                          <p:spTgt spid="14"/>
                                        </p:tgtEl>
                                      </p:cBhvr>
                                    </p:animEffect>
                                    <p:animScale>
                                      <p:cBhvr>
                                        <p:cTn id="25" dur="250" autoRev="1" fill="hold"/>
                                        <p:tgtEl>
                                          <p:spTgt spid="14"/>
                                        </p:tgtEl>
                                      </p:cBhvr>
                                      <p:by x="105000" y="105000"/>
                                    </p:animScale>
                                  </p:childTnLst>
                                  <p:subTnLst>
                                    <p:audio>
                                      <p:cMediaNode>
                                        <p:cTn display="0" masterRel="sameClick">
                                          <p:stCondLst>
                                            <p:cond evt="begin" delay="0">
                                              <p:tn val="23"/>
                                            </p:cond>
                                          </p:stCondLst>
                                          <p:endCondLst>
                                            <p:cond evt="onStopAudio" delay="0">
                                              <p:tgtEl>
                                                <p:sldTgt/>
                                              </p:tgtEl>
                                            </p:cond>
                                          </p:endCondLst>
                                        </p:cTn>
                                        <p:tgtEl>
                                          <p:sndTgt r:embed="rId5" name="Tiếng Anh 5 Tập 2 - Unit 13 What do you do in your free time- - Lesson 3 - 1 Listen and repeat (mp3cut.net) (3).wav"/>
                                        </p:tgtEl>
                                      </p:cMediaNode>
                                    </p:audio>
                                  </p:subTnLst>
                                </p:cTn>
                              </p:par>
                            </p:childTnLst>
                          </p:cTn>
                        </p:par>
                      </p:childTnLst>
                    </p:cTn>
                  </p:par>
                </p:childTnLst>
              </p:cTn>
              <p:nextCondLst>
                <p:cond evt="onClick" delay="0">
                  <p:tgtEl>
                    <p:spTgt spid="14"/>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l="18838"/>
          <a:stretch/>
        </p:blipFill>
        <p:spPr>
          <a:xfrm>
            <a:off x="-737419" y="-366386"/>
            <a:ext cx="12929419" cy="7224386"/>
          </a:xfrm>
          <a:prstGeom prst="rect">
            <a:avLst/>
          </a:prstGeom>
        </p:spPr>
      </p:pic>
      <p:pic>
        <p:nvPicPr>
          <p:cNvPr id="14" name="Picture 13">
            <a:extLst>
              <a:ext uri="{FF2B5EF4-FFF2-40B4-BE49-F238E27FC236}">
                <a16:creationId xmlns:a16="http://schemas.microsoft.com/office/drawing/2014/main" xmlns="" id="{3F2B4CFD-EF66-4CFF-8875-08729B22FA30}"/>
              </a:ext>
            </a:extLst>
          </p:cNvPr>
          <p:cNvPicPr>
            <a:picLocks noChangeAspect="1"/>
          </p:cNvPicPr>
          <p:nvPr/>
        </p:nvPicPr>
        <p:blipFill rotWithShape="1">
          <a:blip r:embed="rId3">
            <a:extLst>
              <a:ext uri="{28A0092B-C50C-407E-A947-70E740481C1C}">
                <a14:useLocalDpi xmlns:a14="http://schemas.microsoft.com/office/drawing/2010/main" val="0"/>
              </a:ext>
            </a:extLst>
          </a:blip>
          <a:srcRect b="12620"/>
          <a:stretch/>
        </p:blipFill>
        <p:spPr>
          <a:xfrm>
            <a:off x="-1618990" y="-939576"/>
            <a:ext cx="6450790" cy="4401792"/>
          </a:xfrm>
          <a:prstGeom prst="rect">
            <a:avLst/>
          </a:prstGeom>
        </p:spPr>
      </p:pic>
      <p:grpSp>
        <p:nvGrpSpPr>
          <p:cNvPr id="15" name="Group 14">
            <a:extLst>
              <a:ext uri="{FF2B5EF4-FFF2-40B4-BE49-F238E27FC236}">
                <a16:creationId xmlns:a16="http://schemas.microsoft.com/office/drawing/2014/main" xmlns="" id="{0A47D789-11C5-41ED-A352-5BA0D4BCBE1F}"/>
              </a:ext>
            </a:extLst>
          </p:cNvPr>
          <p:cNvGrpSpPr/>
          <p:nvPr/>
        </p:nvGrpSpPr>
        <p:grpSpPr>
          <a:xfrm>
            <a:off x="2530650" y="588749"/>
            <a:ext cx="3858728" cy="2368507"/>
            <a:chOff x="2685118" y="1138818"/>
            <a:chExt cx="4069752" cy="2498035"/>
          </a:xfrm>
        </p:grpSpPr>
        <p:pic>
          <p:nvPicPr>
            <p:cNvPr id="16" name="Picture 15">
              <a:extLst>
                <a:ext uri="{FF2B5EF4-FFF2-40B4-BE49-F238E27FC236}">
                  <a16:creationId xmlns:a16="http://schemas.microsoft.com/office/drawing/2014/main" xmlns="" id="{9C75324C-978F-42E6-8F86-CBC1D2BEA3EB}"/>
                </a:ext>
              </a:extLst>
            </p:cNvPr>
            <p:cNvPicPr>
              <a:picLocks noChangeAspect="1"/>
            </p:cNvPicPr>
            <p:nvPr/>
          </p:nvPicPr>
          <p:blipFill rotWithShape="1">
            <a:blip r:embed="rId4">
              <a:extLst>
                <a:ext uri="{28A0092B-C50C-407E-A947-70E740481C1C}">
                  <a14:useLocalDpi xmlns:a14="http://schemas.microsoft.com/office/drawing/2010/main" val="0"/>
                </a:ext>
              </a:extLst>
            </a:blip>
            <a:srcRect l="1" r="31916" b="-418"/>
            <a:stretch/>
          </p:blipFill>
          <p:spPr>
            <a:xfrm>
              <a:off x="2685118" y="1138818"/>
              <a:ext cx="2039091" cy="2498035"/>
            </a:xfrm>
            <a:prstGeom prst="rect">
              <a:avLst/>
            </a:prstGeom>
          </p:spPr>
        </p:pic>
        <p:pic>
          <p:nvPicPr>
            <p:cNvPr id="17" name="Picture 16">
              <a:extLst>
                <a:ext uri="{FF2B5EF4-FFF2-40B4-BE49-F238E27FC236}">
                  <a16:creationId xmlns:a16="http://schemas.microsoft.com/office/drawing/2014/main" xmlns="" id="{67DE44D7-825E-4525-9D93-4D7378113AFA}"/>
                </a:ext>
              </a:extLst>
            </p:cNvPr>
            <p:cNvPicPr>
              <a:picLocks noChangeAspect="1"/>
            </p:cNvPicPr>
            <p:nvPr/>
          </p:nvPicPr>
          <p:blipFill rotWithShape="1">
            <a:blip r:embed="rId5">
              <a:extLst>
                <a:ext uri="{28A0092B-C50C-407E-A947-70E740481C1C}">
                  <a14:useLocalDpi xmlns:a14="http://schemas.microsoft.com/office/drawing/2010/main" val="0"/>
                </a:ext>
              </a:extLst>
            </a:blip>
            <a:srcRect l="42915" t="32734" b="60866"/>
            <a:stretch/>
          </p:blipFill>
          <p:spPr>
            <a:xfrm rot="19659835">
              <a:off x="3835001" y="1746864"/>
              <a:ext cx="2919869" cy="352486"/>
            </a:xfrm>
            <a:prstGeom prst="rect">
              <a:avLst/>
            </a:prstGeom>
          </p:spPr>
        </p:pic>
      </p:grpSp>
      <p:pic>
        <p:nvPicPr>
          <p:cNvPr id="18" name="Picture 17">
            <a:extLst>
              <a:ext uri="{FF2B5EF4-FFF2-40B4-BE49-F238E27FC236}">
                <a16:creationId xmlns:a16="http://schemas.microsoft.com/office/drawing/2014/main" xmlns="" id="{19BD830C-641C-4420-9BCC-69B1F360E8CB}"/>
              </a:ext>
            </a:extLst>
          </p:cNvPr>
          <p:cNvPicPr>
            <a:picLocks noChangeAspect="1"/>
          </p:cNvPicPr>
          <p:nvPr/>
        </p:nvPicPr>
        <p:blipFill rotWithShape="1">
          <a:blip r:embed="rId6">
            <a:extLst>
              <a:ext uri="{28A0092B-C50C-407E-A947-70E740481C1C}">
                <a14:useLocalDpi xmlns:a14="http://schemas.microsoft.com/office/drawing/2010/main" val="0"/>
              </a:ext>
            </a:extLst>
          </a:blip>
          <a:srcRect l="9216" t="23895" r="51464" b="53948"/>
          <a:stretch/>
        </p:blipFill>
        <p:spPr>
          <a:xfrm>
            <a:off x="563310" y="-309111"/>
            <a:ext cx="2295206" cy="1066419"/>
          </a:xfrm>
          <a:prstGeom prst="rect">
            <a:avLst/>
          </a:prstGeom>
        </p:spPr>
      </p:pic>
      <p:pic>
        <p:nvPicPr>
          <p:cNvPr id="19" name="Picture 18">
            <a:extLst>
              <a:ext uri="{FF2B5EF4-FFF2-40B4-BE49-F238E27FC236}">
                <a16:creationId xmlns:a16="http://schemas.microsoft.com/office/drawing/2014/main" xmlns="" id="{D77105EF-CFCF-4EA4-8320-0F19355509A8}"/>
              </a:ext>
            </a:extLst>
          </p:cNvPr>
          <p:cNvPicPr>
            <a:picLocks noChangeAspect="1"/>
          </p:cNvPicPr>
          <p:nvPr/>
        </p:nvPicPr>
        <p:blipFill rotWithShape="1">
          <a:blip r:embed="rId6">
            <a:extLst>
              <a:ext uri="{28A0092B-C50C-407E-A947-70E740481C1C}">
                <a14:useLocalDpi xmlns:a14="http://schemas.microsoft.com/office/drawing/2010/main" val="0"/>
              </a:ext>
            </a:extLst>
          </a:blip>
          <a:srcRect l="51114" t="23023" r="9566" b="54820"/>
          <a:stretch/>
        </p:blipFill>
        <p:spPr>
          <a:xfrm>
            <a:off x="6389379" y="-522989"/>
            <a:ext cx="3218078" cy="1578211"/>
          </a:xfrm>
          <a:prstGeom prst="rect">
            <a:avLst/>
          </a:prstGeom>
        </p:spPr>
      </p:pic>
      <p:pic>
        <p:nvPicPr>
          <p:cNvPr id="21" name="Picture 20">
            <a:extLst>
              <a:ext uri="{FF2B5EF4-FFF2-40B4-BE49-F238E27FC236}">
                <a16:creationId xmlns:a16="http://schemas.microsoft.com/office/drawing/2014/main" xmlns="" id="{FB19BC56-A957-4D03-A5D7-8F46DEB7B32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918002" y="-262487"/>
            <a:ext cx="3676062" cy="3469061"/>
          </a:xfrm>
          <a:prstGeom prst="rect">
            <a:avLst/>
          </a:prstGeom>
        </p:spPr>
      </p:pic>
      <p:pic>
        <p:nvPicPr>
          <p:cNvPr id="22" name="Picture 21">
            <a:extLst>
              <a:ext uri="{FF2B5EF4-FFF2-40B4-BE49-F238E27FC236}">
                <a16:creationId xmlns:a16="http://schemas.microsoft.com/office/drawing/2014/main" xmlns="" id="{D4E890B6-9697-4C72-8AD6-EA02BF9D0C3B}"/>
              </a:ext>
            </a:extLst>
          </p:cNvPr>
          <p:cNvPicPr>
            <a:picLocks noChangeAspect="1"/>
          </p:cNvPicPr>
          <p:nvPr/>
        </p:nvPicPr>
        <p:blipFill rotWithShape="1">
          <a:blip r:embed="rId6">
            <a:extLst>
              <a:ext uri="{28A0092B-C50C-407E-A947-70E740481C1C}">
                <a14:useLocalDpi xmlns:a14="http://schemas.microsoft.com/office/drawing/2010/main" val="0"/>
              </a:ext>
            </a:extLst>
          </a:blip>
          <a:srcRect l="8038" t="66760" r="52642" b="11083"/>
          <a:stretch/>
        </p:blipFill>
        <p:spPr>
          <a:xfrm>
            <a:off x="3570003" y="-108450"/>
            <a:ext cx="2415506" cy="1017982"/>
          </a:xfrm>
          <a:prstGeom prst="rect">
            <a:avLst/>
          </a:prstGeom>
        </p:spPr>
      </p:pic>
      <p:pic>
        <p:nvPicPr>
          <p:cNvPr id="23" name="Picture 22">
            <a:extLst>
              <a:ext uri="{FF2B5EF4-FFF2-40B4-BE49-F238E27FC236}">
                <a16:creationId xmlns:a16="http://schemas.microsoft.com/office/drawing/2014/main" xmlns="" id="{B303021B-57B6-44FC-ADDF-782B784EECCB}"/>
              </a:ext>
            </a:extLst>
          </p:cNvPr>
          <p:cNvPicPr>
            <a:picLocks noChangeAspect="1"/>
          </p:cNvPicPr>
          <p:nvPr/>
        </p:nvPicPr>
        <p:blipFill rotWithShape="1">
          <a:blip r:embed="rId8">
            <a:extLst>
              <a:ext uri="{28A0092B-C50C-407E-A947-70E740481C1C}">
                <a14:useLocalDpi xmlns:a14="http://schemas.microsoft.com/office/drawing/2010/main" val="0"/>
              </a:ext>
            </a:extLst>
          </a:blip>
          <a:srcRect l="87109" t="33432" r="5613" b="50000"/>
          <a:stretch/>
        </p:blipFill>
        <p:spPr>
          <a:xfrm>
            <a:off x="5714321" y="2831110"/>
            <a:ext cx="383145" cy="942987"/>
          </a:xfrm>
          <a:prstGeom prst="rect">
            <a:avLst/>
          </a:prstGeom>
        </p:spPr>
      </p:pic>
      <p:pic>
        <p:nvPicPr>
          <p:cNvPr id="24" name="Picture 23">
            <a:extLst>
              <a:ext uri="{FF2B5EF4-FFF2-40B4-BE49-F238E27FC236}">
                <a16:creationId xmlns:a16="http://schemas.microsoft.com/office/drawing/2014/main" xmlns="" id="{809B25DC-C07F-419F-A8BD-422537324910}"/>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t="13357" r="10543" b="25104"/>
          <a:stretch/>
        </p:blipFill>
        <p:spPr>
          <a:xfrm flipH="1">
            <a:off x="1732646" y="2108960"/>
            <a:ext cx="1482362" cy="1102427"/>
          </a:xfrm>
          <a:prstGeom prst="rect">
            <a:avLst/>
          </a:prstGeom>
        </p:spPr>
      </p:pic>
      <p:pic>
        <p:nvPicPr>
          <p:cNvPr id="25" name="Picture 24">
            <a:extLst>
              <a:ext uri="{FF2B5EF4-FFF2-40B4-BE49-F238E27FC236}">
                <a16:creationId xmlns:a16="http://schemas.microsoft.com/office/drawing/2014/main" xmlns="" id="{E27A20C1-2414-457A-8A77-AE6969708F09}"/>
              </a:ext>
            </a:extLst>
          </p:cNvPr>
          <p:cNvPicPr>
            <a:picLocks noChangeAspect="1"/>
          </p:cNvPicPr>
          <p:nvPr/>
        </p:nvPicPr>
        <p:blipFill rotWithShape="1">
          <a:blip r:embed="rId10">
            <a:extLst>
              <a:ext uri="{28A0092B-C50C-407E-A947-70E740481C1C}">
                <a14:useLocalDpi xmlns:a14="http://schemas.microsoft.com/office/drawing/2010/main" val="0"/>
              </a:ext>
            </a:extLst>
          </a:blip>
          <a:srcRect l="60549" t="43266" r="21565" b="18575"/>
          <a:stretch/>
        </p:blipFill>
        <p:spPr>
          <a:xfrm>
            <a:off x="645289" y="3184795"/>
            <a:ext cx="765246" cy="1274904"/>
          </a:xfrm>
          <a:prstGeom prst="rect">
            <a:avLst/>
          </a:prstGeom>
        </p:spPr>
      </p:pic>
      <p:pic>
        <p:nvPicPr>
          <p:cNvPr id="26" name="Picture 25">
            <a:extLst>
              <a:ext uri="{FF2B5EF4-FFF2-40B4-BE49-F238E27FC236}">
                <a16:creationId xmlns:a16="http://schemas.microsoft.com/office/drawing/2014/main" xmlns="" id="{0C5A3D89-6FB0-47B6-BAEE-B84B9CFD01AC}"/>
              </a:ext>
            </a:extLst>
          </p:cNvPr>
          <p:cNvPicPr>
            <a:picLocks noChangeAspect="1"/>
          </p:cNvPicPr>
          <p:nvPr/>
        </p:nvPicPr>
        <p:blipFill rotWithShape="1">
          <a:blip r:embed="rId10">
            <a:extLst>
              <a:ext uri="{28A0092B-C50C-407E-A947-70E740481C1C}">
                <a14:useLocalDpi xmlns:a14="http://schemas.microsoft.com/office/drawing/2010/main" val="0"/>
              </a:ext>
            </a:extLst>
          </a:blip>
          <a:srcRect l="40960" t="49571" r="39324" b="19548"/>
          <a:stretch/>
        </p:blipFill>
        <p:spPr>
          <a:xfrm>
            <a:off x="11312396" y="3368911"/>
            <a:ext cx="582770" cy="712798"/>
          </a:xfrm>
          <a:prstGeom prst="rect">
            <a:avLst/>
          </a:prstGeom>
        </p:spPr>
      </p:pic>
      <p:cxnSp>
        <p:nvCxnSpPr>
          <p:cNvPr id="27" name="Straight Connector 26">
            <a:extLst>
              <a:ext uri="{FF2B5EF4-FFF2-40B4-BE49-F238E27FC236}">
                <a16:creationId xmlns:a16="http://schemas.microsoft.com/office/drawing/2014/main" xmlns="" id="{95345FFA-EE0F-4D7D-8220-415DF1DB57F4}"/>
              </a:ext>
            </a:extLst>
          </p:cNvPr>
          <p:cNvCxnSpPr>
            <a:cxnSpLocks/>
          </p:cNvCxnSpPr>
          <p:nvPr/>
        </p:nvCxnSpPr>
        <p:spPr>
          <a:xfrm flipH="1">
            <a:off x="5905160" y="1164198"/>
            <a:ext cx="13997" cy="1733973"/>
          </a:xfrm>
          <a:prstGeom prst="line">
            <a:avLst/>
          </a:prstGeom>
          <a:ln w="38100">
            <a:solidFill>
              <a:srgbClr val="796F77"/>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xmlns="" id="{FAB55849-49D3-4AAD-B00F-6546ADF9D734}"/>
              </a:ext>
            </a:extLst>
          </p:cNvPr>
          <p:cNvCxnSpPr>
            <a:cxnSpLocks/>
          </p:cNvCxnSpPr>
          <p:nvPr/>
        </p:nvCxnSpPr>
        <p:spPr>
          <a:xfrm>
            <a:off x="5919157" y="657784"/>
            <a:ext cx="0" cy="554495"/>
          </a:xfrm>
          <a:prstGeom prst="line">
            <a:avLst/>
          </a:prstGeom>
          <a:ln w="38100">
            <a:solidFill>
              <a:srgbClr val="796F77"/>
            </a:solidFill>
          </a:ln>
        </p:spPr>
        <p:style>
          <a:lnRef idx="1">
            <a:schemeClr val="accent1"/>
          </a:lnRef>
          <a:fillRef idx="0">
            <a:schemeClr val="accent1"/>
          </a:fillRef>
          <a:effectRef idx="0">
            <a:schemeClr val="accent1"/>
          </a:effectRef>
          <a:fontRef idx="minor">
            <a:schemeClr val="tx1"/>
          </a:fontRef>
        </p:style>
      </p:cxnSp>
      <p:pic>
        <p:nvPicPr>
          <p:cNvPr id="29" name="Picture 28">
            <a:extLst>
              <a:ext uri="{FF2B5EF4-FFF2-40B4-BE49-F238E27FC236}">
                <a16:creationId xmlns:a16="http://schemas.microsoft.com/office/drawing/2014/main" xmlns="" id="{B3C01DD0-C721-41F7-B40B-9DB7841D8841}"/>
              </a:ext>
            </a:extLst>
          </p:cNvPr>
          <p:cNvPicPr>
            <a:picLocks noChangeAspect="1"/>
          </p:cNvPicPr>
          <p:nvPr/>
        </p:nvPicPr>
        <p:blipFill rotWithShape="1">
          <a:blip r:embed="rId11">
            <a:extLst>
              <a:ext uri="{28A0092B-C50C-407E-A947-70E740481C1C}">
                <a14:useLocalDpi xmlns:a14="http://schemas.microsoft.com/office/drawing/2010/main" val="0"/>
              </a:ext>
            </a:extLst>
          </a:blip>
          <a:srcRect l="68287" t="11249" r="696" b="69074"/>
          <a:stretch/>
        </p:blipFill>
        <p:spPr>
          <a:xfrm>
            <a:off x="4264059" y="4955654"/>
            <a:ext cx="877266" cy="601647"/>
          </a:xfrm>
          <a:prstGeom prst="rect">
            <a:avLst/>
          </a:prstGeom>
        </p:spPr>
      </p:pic>
      <p:pic>
        <p:nvPicPr>
          <p:cNvPr id="30" name="Picture 29">
            <a:extLst>
              <a:ext uri="{FF2B5EF4-FFF2-40B4-BE49-F238E27FC236}">
                <a16:creationId xmlns:a16="http://schemas.microsoft.com/office/drawing/2014/main" xmlns="" id="{4233A9D2-EA69-491A-841F-182C9168A758}"/>
              </a:ext>
            </a:extLst>
          </p:cNvPr>
          <p:cNvPicPr>
            <a:picLocks noChangeAspect="1"/>
          </p:cNvPicPr>
          <p:nvPr/>
        </p:nvPicPr>
        <p:blipFill rotWithShape="1">
          <a:blip r:embed="rId12">
            <a:extLst>
              <a:ext uri="{28A0092B-C50C-407E-A947-70E740481C1C}">
                <a14:useLocalDpi xmlns:a14="http://schemas.microsoft.com/office/drawing/2010/main" val="0"/>
              </a:ext>
            </a:extLst>
          </a:blip>
          <a:srcRect l="67133" t="37339" r="864" b="43905"/>
          <a:stretch/>
        </p:blipFill>
        <p:spPr>
          <a:xfrm>
            <a:off x="2333317" y="3822247"/>
            <a:ext cx="877266" cy="555821"/>
          </a:xfrm>
          <a:prstGeom prst="rect">
            <a:avLst/>
          </a:prstGeom>
        </p:spPr>
      </p:pic>
      <p:pic>
        <p:nvPicPr>
          <p:cNvPr id="31" name="Picture 30">
            <a:extLst>
              <a:ext uri="{FF2B5EF4-FFF2-40B4-BE49-F238E27FC236}">
                <a16:creationId xmlns:a16="http://schemas.microsoft.com/office/drawing/2014/main" xmlns="" id="{86EBA830-607B-4F7F-8DCA-B4B549F1743B}"/>
              </a:ext>
            </a:extLst>
          </p:cNvPr>
          <p:cNvPicPr>
            <a:picLocks noChangeAspect="1"/>
          </p:cNvPicPr>
          <p:nvPr/>
        </p:nvPicPr>
        <p:blipFill>
          <a:blip r:embed="rId13">
            <a:extLst>
              <a:ext uri="{28A0092B-C50C-407E-A947-70E740481C1C}">
                <a14:useLocalDpi xmlns:a14="http://schemas.microsoft.com/office/drawing/2010/main" val="0"/>
              </a:ext>
            </a:extLst>
          </a:blip>
          <a:srcRect/>
          <a:stretch/>
        </p:blipFill>
        <p:spPr>
          <a:xfrm rot="19633127">
            <a:off x="5011652" y="3424486"/>
            <a:ext cx="956719" cy="601648"/>
          </a:xfrm>
          <a:prstGeom prst="rect">
            <a:avLst/>
          </a:prstGeom>
        </p:spPr>
      </p:pic>
      <p:pic>
        <p:nvPicPr>
          <p:cNvPr id="32" name="Picture 31">
            <a:extLst>
              <a:ext uri="{FF2B5EF4-FFF2-40B4-BE49-F238E27FC236}">
                <a16:creationId xmlns:a16="http://schemas.microsoft.com/office/drawing/2014/main" xmlns="" id="{AC07EFCB-C7C0-4850-8180-BF5F98DA0EB6}"/>
              </a:ext>
            </a:extLst>
          </p:cNvPr>
          <p:cNvPicPr>
            <a:picLocks noChangeAspect="1"/>
          </p:cNvPicPr>
          <p:nvPr/>
        </p:nvPicPr>
        <p:blipFill rotWithShape="1">
          <a:blip r:embed="rId11">
            <a:extLst>
              <a:ext uri="{28A0092B-C50C-407E-A947-70E740481C1C}">
                <a14:useLocalDpi xmlns:a14="http://schemas.microsoft.com/office/drawing/2010/main" val="0"/>
              </a:ext>
            </a:extLst>
          </a:blip>
          <a:srcRect l="2764" t="11676" r="66219" b="68647"/>
          <a:stretch/>
        </p:blipFill>
        <p:spPr>
          <a:xfrm>
            <a:off x="8918002" y="3379631"/>
            <a:ext cx="877266" cy="601647"/>
          </a:xfrm>
          <a:prstGeom prst="rect">
            <a:avLst/>
          </a:prstGeom>
        </p:spPr>
      </p:pic>
      <p:pic>
        <p:nvPicPr>
          <p:cNvPr id="33" name="Picture 32">
            <a:extLst>
              <a:ext uri="{FF2B5EF4-FFF2-40B4-BE49-F238E27FC236}">
                <a16:creationId xmlns:a16="http://schemas.microsoft.com/office/drawing/2014/main" xmlns="" id="{4349D3A2-4F51-465C-8361-849F24991BA0}"/>
              </a:ext>
            </a:extLst>
          </p:cNvPr>
          <p:cNvPicPr>
            <a:picLocks noChangeAspect="1"/>
          </p:cNvPicPr>
          <p:nvPr/>
        </p:nvPicPr>
        <p:blipFill rotWithShape="1">
          <a:blip r:embed="rId11">
            <a:extLst>
              <a:ext uri="{28A0092B-C50C-407E-A947-70E740481C1C}">
                <a14:useLocalDpi xmlns:a14="http://schemas.microsoft.com/office/drawing/2010/main" val="0"/>
              </a:ext>
            </a:extLst>
          </a:blip>
          <a:srcRect l="1538" t="36382" r="64853" b="43119"/>
          <a:stretch/>
        </p:blipFill>
        <p:spPr>
          <a:xfrm>
            <a:off x="8595647" y="6179836"/>
            <a:ext cx="950567" cy="626776"/>
          </a:xfrm>
          <a:prstGeom prst="rect">
            <a:avLst/>
          </a:prstGeom>
        </p:spPr>
      </p:pic>
      <p:pic>
        <p:nvPicPr>
          <p:cNvPr id="35" name="Picture 34">
            <a:extLst>
              <a:ext uri="{FF2B5EF4-FFF2-40B4-BE49-F238E27FC236}">
                <a16:creationId xmlns:a16="http://schemas.microsoft.com/office/drawing/2014/main" xmlns="" id="{38B54FFC-4767-4F1F-871F-6EA60D76B4AE}"/>
              </a:ext>
            </a:extLst>
          </p:cNvPr>
          <p:cNvPicPr>
            <a:picLocks noChangeAspect="1"/>
          </p:cNvPicPr>
          <p:nvPr/>
        </p:nvPicPr>
        <p:blipFill rotWithShape="1">
          <a:blip r:embed="rId14">
            <a:extLst>
              <a:ext uri="{28A0092B-C50C-407E-A947-70E740481C1C}">
                <a14:useLocalDpi xmlns:a14="http://schemas.microsoft.com/office/drawing/2010/main" val="0"/>
              </a:ext>
            </a:extLst>
          </a:blip>
          <a:srcRect r="65365" b="69539"/>
          <a:stretch/>
        </p:blipFill>
        <p:spPr>
          <a:xfrm>
            <a:off x="1027912" y="5256477"/>
            <a:ext cx="864269" cy="718707"/>
          </a:xfrm>
          <a:prstGeom prst="rect">
            <a:avLst/>
          </a:prstGeom>
        </p:spPr>
      </p:pic>
      <p:pic>
        <p:nvPicPr>
          <p:cNvPr id="36" name="Picture 35">
            <a:extLst>
              <a:ext uri="{FF2B5EF4-FFF2-40B4-BE49-F238E27FC236}">
                <a16:creationId xmlns:a16="http://schemas.microsoft.com/office/drawing/2014/main" xmlns="" id="{75B5EB5F-7CD2-418A-B174-6D76F94F8147}"/>
              </a:ext>
            </a:extLst>
          </p:cNvPr>
          <p:cNvPicPr>
            <a:picLocks noChangeAspect="1"/>
          </p:cNvPicPr>
          <p:nvPr/>
        </p:nvPicPr>
        <p:blipFill rotWithShape="1">
          <a:blip r:embed="rId14">
            <a:extLst>
              <a:ext uri="{28A0092B-C50C-407E-A947-70E740481C1C}">
                <a14:useLocalDpi xmlns:a14="http://schemas.microsoft.com/office/drawing/2010/main" val="0"/>
              </a:ext>
            </a:extLst>
          </a:blip>
          <a:srcRect l="66069" t="59904" r="-704" b="9635"/>
          <a:stretch/>
        </p:blipFill>
        <p:spPr>
          <a:xfrm>
            <a:off x="7134149" y="4395441"/>
            <a:ext cx="864269" cy="718707"/>
          </a:xfrm>
          <a:prstGeom prst="rect">
            <a:avLst/>
          </a:prstGeom>
        </p:spPr>
      </p:pic>
      <p:pic>
        <p:nvPicPr>
          <p:cNvPr id="40" name="Picture 39">
            <a:extLst>
              <a:ext uri="{FF2B5EF4-FFF2-40B4-BE49-F238E27FC236}">
                <a16:creationId xmlns:a16="http://schemas.microsoft.com/office/drawing/2014/main" xmlns="" id="{BC1DAB0E-0928-487A-9B31-9A715C567337}"/>
              </a:ext>
            </a:extLst>
          </p:cNvPr>
          <p:cNvPicPr>
            <a:picLocks noChangeAspect="1"/>
          </p:cNvPicPr>
          <p:nvPr/>
        </p:nvPicPr>
        <p:blipFill rotWithShape="1">
          <a:blip r:embed="rId15">
            <a:extLst>
              <a:ext uri="{28A0092B-C50C-407E-A947-70E740481C1C}">
                <a14:useLocalDpi xmlns:a14="http://schemas.microsoft.com/office/drawing/2010/main" val="0"/>
              </a:ext>
            </a:extLst>
          </a:blip>
          <a:srcRect l="34402" t="1721" r="32394" b="78989"/>
          <a:stretch/>
        </p:blipFill>
        <p:spPr>
          <a:xfrm rot="19670681">
            <a:off x="6242201" y="5739034"/>
            <a:ext cx="993027" cy="623657"/>
          </a:xfrm>
          <a:prstGeom prst="rect">
            <a:avLst/>
          </a:prstGeom>
        </p:spPr>
      </p:pic>
      <p:pic>
        <p:nvPicPr>
          <p:cNvPr id="41" name="Picture 40">
            <a:extLst>
              <a:ext uri="{FF2B5EF4-FFF2-40B4-BE49-F238E27FC236}">
                <a16:creationId xmlns:a16="http://schemas.microsoft.com/office/drawing/2014/main" xmlns="" id="{C7534545-C091-414C-9357-DA11032E985F}"/>
              </a:ext>
            </a:extLst>
          </p:cNvPr>
          <p:cNvPicPr>
            <a:picLocks noChangeAspect="1"/>
          </p:cNvPicPr>
          <p:nvPr/>
        </p:nvPicPr>
        <p:blipFill rotWithShape="1">
          <a:blip r:embed="rId15">
            <a:extLst>
              <a:ext uri="{28A0092B-C50C-407E-A947-70E740481C1C}">
                <a14:useLocalDpi xmlns:a14="http://schemas.microsoft.com/office/drawing/2010/main" val="0"/>
              </a:ext>
            </a:extLst>
          </a:blip>
          <a:srcRect l="66810" t="230" r="-14" b="80480"/>
          <a:stretch/>
        </p:blipFill>
        <p:spPr>
          <a:xfrm>
            <a:off x="6890707" y="2742651"/>
            <a:ext cx="859281" cy="539660"/>
          </a:xfrm>
          <a:prstGeom prst="rect">
            <a:avLst/>
          </a:prstGeom>
        </p:spPr>
      </p:pic>
      <p:pic>
        <p:nvPicPr>
          <p:cNvPr id="42" name="Picture 41">
            <a:extLst>
              <a:ext uri="{FF2B5EF4-FFF2-40B4-BE49-F238E27FC236}">
                <a16:creationId xmlns:a16="http://schemas.microsoft.com/office/drawing/2014/main" xmlns="" id="{0CE8C420-17A3-46B9-8B5D-CDB4D288A40B}"/>
              </a:ext>
            </a:extLst>
          </p:cNvPr>
          <p:cNvPicPr>
            <a:picLocks noChangeAspect="1"/>
          </p:cNvPicPr>
          <p:nvPr/>
        </p:nvPicPr>
        <p:blipFill rotWithShape="1">
          <a:blip r:embed="rId15">
            <a:extLst>
              <a:ext uri="{28A0092B-C50C-407E-A947-70E740481C1C}">
                <a14:useLocalDpi xmlns:a14="http://schemas.microsoft.com/office/drawing/2010/main" val="0"/>
              </a:ext>
            </a:extLst>
          </a:blip>
          <a:srcRect l="65755" t="19735" r="1041" b="60975"/>
          <a:stretch/>
        </p:blipFill>
        <p:spPr>
          <a:xfrm>
            <a:off x="2527953" y="6179836"/>
            <a:ext cx="859281" cy="539660"/>
          </a:xfrm>
          <a:prstGeom prst="rect">
            <a:avLst/>
          </a:prstGeom>
        </p:spPr>
      </p:pic>
      <p:sp>
        <p:nvSpPr>
          <p:cNvPr id="69" name="Moicauca">
            <a:extLst>
              <a:ext uri="{FF2B5EF4-FFF2-40B4-BE49-F238E27FC236}">
                <a16:creationId xmlns:a16="http://schemas.microsoft.com/office/drawing/2014/main" xmlns="" id="{D0A5CA1C-2D7C-4665-98D5-4855AFAD7CA0}"/>
              </a:ext>
            </a:extLst>
          </p:cNvPr>
          <p:cNvSpPr/>
          <p:nvPr/>
        </p:nvSpPr>
        <p:spPr>
          <a:xfrm>
            <a:off x="1762125" y="1971074"/>
            <a:ext cx="8667750" cy="2915852"/>
          </a:xfrm>
          <a:prstGeom prst="rect">
            <a:avLst/>
          </a:prstGeom>
          <a:no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prstTxWarp prst="textArchUp">
              <a:avLst>
                <a:gd name="adj" fmla="val 9826952"/>
              </a:avLst>
            </a:prstTxWarp>
          </a:bodyPr>
          <a:lstStyle/>
          <a:p>
            <a:pPr algn="ctr"/>
            <a:r>
              <a:rPr lang="en-US" sz="9102" b="1" dirty="0">
                <a:ln w="13462">
                  <a:solidFill>
                    <a:schemeClr val="bg1"/>
                  </a:solidFill>
                  <a:prstDash val="solid"/>
                </a:ln>
                <a:solidFill>
                  <a:srgbClr val="FF0000"/>
                </a:solidFill>
                <a:effectLst>
                  <a:outerShdw dist="38100" dir="2700000" algn="bl" rotWithShape="0">
                    <a:schemeClr val="accent5"/>
                  </a:outerShdw>
                </a:effectLst>
                <a:latin typeface="Algerian" panose="04020705040A02060702" pitchFamily="82" charset="0"/>
              </a:rPr>
              <a:t>GO FISHING</a:t>
            </a:r>
          </a:p>
        </p:txBody>
      </p:sp>
      <p:sp>
        <p:nvSpPr>
          <p:cNvPr id="70" name="Rectangle: Rounded Corners 69">
            <a:hlinkClick r:id="" action="ppaction://hlinkshowjump?jump=nextslide"/>
            <a:extLst>
              <a:ext uri="{FF2B5EF4-FFF2-40B4-BE49-F238E27FC236}">
                <a16:creationId xmlns:a16="http://schemas.microsoft.com/office/drawing/2014/main" xmlns="" id="{DD0B7ECF-DC8B-4EDD-AA5A-0CDDEB876C4C}"/>
              </a:ext>
            </a:extLst>
          </p:cNvPr>
          <p:cNvSpPr/>
          <p:nvPr/>
        </p:nvSpPr>
        <p:spPr>
          <a:xfrm>
            <a:off x="9445938" y="4812872"/>
            <a:ext cx="1494643" cy="669318"/>
          </a:xfrm>
          <a:prstGeom prst="roundRect">
            <a:avLst>
              <a:gd name="adj" fmla="val 50000"/>
            </a:avLst>
          </a:prstGeom>
          <a:solidFill>
            <a:srgbClr val="00B050"/>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96" b="1"/>
              <a:t>PLAY</a:t>
            </a:r>
          </a:p>
        </p:txBody>
      </p:sp>
      <p:sp>
        <p:nvSpPr>
          <p:cNvPr id="71" name="Rectangle: Rounded Corners 70">
            <a:hlinkClick r:id="rId16" action="ppaction://hlinksldjump"/>
            <a:extLst>
              <a:ext uri="{FF2B5EF4-FFF2-40B4-BE49-F238E27FC236}">
                <a16:creationId xmlns:a16="http://schemas.microsoft.com/office/drawing/2014/main" xmlns="" id="{AE51B5B9-8B5B-4907-8F61-C693DDA92590}"/>
              </a:ext>
            </a:extLst>
          </p:cNvPr>
          <p:cNvSpPr/>
          <p:nvPr/>
        </p:nvSpPr>
        <p:spPr>
          <a:xfrm>
            <a:off x="9445938" y="5626030"/>
            <a:ext cx="1494643" cy="669318"/>
          </a:xfrm>
          <a:prstGeom prst="roundRect">
            <a:avLst>
              <a:gd name="adj" fmla="val 50000"/>
            </a:avLst>
          </a:prstGeom>
          <a:solidFill>
            <a:srgbClr val="FF0000"/>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96" b="1"/>
              <a:t>EXIT</a:t>
            </a:r>
          </a:p>
        </p:txBody>
      </p:sp>
      <p:sp>
        <p:nvSpPr>
          <p:cNvPr id="73" name="Moicauca">
            <a:extLst>
              <a:ext uri="{FF2B5EF4-FFF2-40B4-BE49-F238E27FC236}">
                <a16:creationId xmlns:a16="http://schemas.microsoft.com/office/drawing/2014/main" xmlns="" id="{16B2E4F9-0EF2-4B56-B299-4FFDE702725E}"/>
              </a:ext>
            </a:extLst>
          </p:cNvPr>
          <p:cNvSpPr/>
          <p:nvPr/>
        </p:nvSpPr>
        <p:spPr>
          <a:xfrm flipH="1">
            <a:off x="3545294" y="2441190"/>
            <a:ext cx="5101412" cy="1807798"/>
          </a:xfrm>
          <a:prstGeom prst="rect">
            <a:avLst/>
          </a:prstGeom>
          <a:no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600" b="1" dirty="0">
                <a:ln w="19050">
                  <a:solidFill>
                    <a:schemeClr val="accent4">
                      <a:lumMod val="50000"/>
                    </a:schemeClr>
                  </a:solidFill>
                  <a:prstDash val="solid"/>
                </a:ln>
                <a:solidFill>
                  <a:srgbClr val="FFFF00"/>
                </a:solidFill>
                <a:effectLst>
                  <a:outerShdw dist="38100" dir="2700000" algn="bl" rotWithShape="0">
                    <a:schemeClr val="accent5"/>
                  </a:outerShdw>
                </a:effectLst>
                <a:latin typeface="Arial Black" panose="020B0A04020102020204" pitchFamily="34" charset="0"/>
              </a:rPr>
              <a:t>Game</a:t>
            </a:r>
          </a:p>
        </p:txBody>
      </p:sp>
    </p:spTree>
    <p:extLst>
      <p:ext uri="{BB962C8B-B14F-4D97-AF65-F5344CB8AC3E}">
        <p14:creationId xmlns:p14="http://schemas.microsoft.com/office/powerpoint/2010/main" val="34522680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mph" presetSubtype="2" repeatCount="indefinite" fill="hold" grpId="0" nodeType="withEffect">
                                  <p:stCondLst>
                                    <p:cond delay="0"/>
                                  </p:stCondLst>
                                  <p:childTnLst>
                                    <p:animClr clrSpc="rgb" dir="cw">
                                      <p:cBhvr override="childStyle">
                                        <p:cTn id="6" dur="1750" fill="hold"/>
                                        <p:tgtEl>
                                          <p:spTgt spid="69"/>
                                        </p:tgtEl>
                                        <p:attrNameLst>
                                          <p:attrName>style.color</p:attrName>
                                        </p:attrNameLst>
                                      </p:cBhvr>
                                      <p:to>
                                        <a:srgbClr val="FFFF00"/>
                                      </p:to>
                                    </p:animClr>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9"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0" name="Picture 79"/>
          <p:cNvPicPr>
            <a:picLocks noChangeAspect="1"/>
          </p:cNvPicPr>
          <p:nvPr/>
        </p:nvPicPr>
        <p:blipFill rotWithShape="1">
          <a:blip r:embed="rId2"/>
          <a:srcRect l="19022"/>
          <a:stretch/>
        </p:blipFill>
        <p:spPr>
          <a:xfrm>
            <a:off x="-707923" y="-366386"/>
            <a:ext cx="12899923" cy="7224386"/>
          </a:xfrm>
          <a:prstGeom prst="rect">
            <a:avLst/>
          </a:prstGeom>
        </p:spPr>
      </p:pic>
      <p:sp>
        <p:nvSpPr>
          <p:cNvPr id="142" name="Rectangle: Rounded Corners 92">
            <a:extLst>
              <a:ext uri="{FF2B5EF4-FFF2-40B4-BE49-F238E27FC236}">
                <a16:creationId xmlns:a16="http://schemas.microsoft.com/office/drawing/2014/main" xmlns="" id="{AFC74EEF-0CC0-4041-BD0F-730D2E13A0C5}"/>
              </a:ext>
            </a:extLst>
          </p:cNvPr>
          <p:cNvSpPr/>
          <p:nvPr/>
        </p:nvSpPr>
        <p:spPr>
          <a:xfrm>
            <a:off x="9751806" y="-1387949"/>
            <a:ext cx="1748552" cy="678093"/>
          </a:xfrm>
          <a:prstGeom prst="roundRect">
            <a:avLst>
              <a:gd name="adj" fmla="val 50000"/>
            </a:avLst>
          </a:prstGeom>
          <a:solidFill>
            <a:schemeClr val="bg1">
              <a:lumMod val="85000"/>
            </a:schemeClr>
          </a:solidFill>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b="1">
                <a:solidFill>
                  <a:srgbClr val="FF0000"/>
                </a:solidFill>
              </a:rPr>
              <a:t>Score:    </a:t>
            </a:r>
          </a:p>
        </p:txBody>
      </p:sp>
      <p:pic>
        <p:nvPicPr>
          <p:cNvPr id="140" name="Picture 139">
            <a:extLst>
              <a:ext uri="{FF2B5EF4-FFF2-40B4-BE49-F238E27FC236}">
                <a16:creationId xmlns:a16="http://schemas.microsoft.com/office/drawing/2014/main" xmlns="" id="{3D5221BA-5F80-43AE-A356-50CFF024AE56}"/>
              </a:ext>
            </a:extLst>
          </p:cNvPr>
          <p:cNvPicPr>
            <a:picLocks noChangeAspect="1"/>
          </p:cNvPicPr>
          <p:nvPr/>
        </p:nvPicPr>
        <p:blipFill rotWithShape="1">
          <a:blip r:embed="rId3">
            <a:extLst>
              <a:ext uri="{28A0092B-C50C-407E-A947-70E740481C1C}">
                <a14:useLocalDpi xmlns:a14="http://schemas.microsoft.com/office/drawing/2010/main" val="0"/>
              </a:ext>
            </a:extLst>
          </a:blip>
          <a:srcRect l="51114" t="23023" r="9566" b="54820"/>
          <a:stretch/>
        </p:blipFill>
        <p:spPr>
          <a:xfrm>
            <a:off x="8510930" y="-789106"/>
            <a:ext cx="3218078" cy="1578211"/>
          </a:xfrm>
          <a:prstGeom prst="rect">
            <a:avLst/>
          </a:prstGeom>
        </p:spPr>
      </p:pic>
      <p:pic>
        <p:nvPicPr>
          <p:cNvPr id="139" name="Picture 138">
            <a:extLst>
              <a:ext uri="{FF2B5EF4-FFF2-40B4-BE49-F238E27FC236}">
                <a16:creationId xmlns:a16="http://schemas.microsoft.com/office/drawing/2014/main" xmlns="" id="{7467568F-3F6D-4846-8AC2-38544DB3A73C}"/>
              </a:ext>
            </a:extLst>
          </p:cNvPr>
          <p:cNvPicPr>
            <a:picLocks noChangeAspect="1"/>
          </p:cNvPicPr>
          <p:nvPr/>
        </p:nvPicPr>
        <p:blipFill rotWithShape="1">
          <a:blip r:embed="rId3">
            <a:extLst>
              <a:ext uri="{28A0092B-C50C-407E-A947-70E740481C1C}">
                <a14:useLocalDpi xmlns:a14="http://schemas.microsoft.com/office/drawing/2010/main" val="0"/>
              </a:ext>
            </a:extLst>
          </a:blip>
          <a:srcRect l="9216" t="23895" r="51464" b="53948"/>
          <a:stretch/>
        </p:blipFill>
        <p:spPr>
          <a:xfrm>
            <a:off x="563310" y="-309111"/>
            <a:ext cx="2295206" cy="1066419"/>
          </a:xfrm>
          <a:prstGeom prst="rect">
            <a:avLst/>
          </a:prstGeom>
        </p:spPr>
      </p:pic>
      <p:pic>
        <p:nvPicPr>
          <p:cNvPr id="133" name="len">
            <a:extLst>
              <a:ext uri="{FF2B5EF4-FFF2-40B4-BE49-F238E27FC236}">
                <a16:creationId xmlns:a16="http://schemas.microsoft.com/office/drawing/2014/main" xmlns="" id="{E707ED89-11D7-427E-BBFD-6150CBC8D272}"/>
              </a:ext>
            </a:extLst>
          </p:cNvPr>
          <p:cNvPicPr>
            <a:picLocks noChangeAspect="1"/>
          </p:cNvPicPr>
          <p:nvPr/>
        </p:nvPicPr>
        <p:blipFill rotWithShape="1">
          <a:blip r:embed="rId4">
            <a:extLst>
              <a:ext uri="{28A0092B-C50C-407E-A947-70E740481C1C}">
                <a14:useLocalDpi xmlns:a14="http://schemas.microsoft.com/office/drawing/2010/main" val="0"/>
              </a:ext>
            </a:extLst>
          </a:blip>
          <a:srcRect l="87109" t="33432" r="5613" b="50000"/>
          <a:stretch/>
        </p:blipFill>
        <p:spPr>
          <a:xfrm>
            <a:off x="5732637" y="1151948"/>
            <a:ext cx="383145" cy="942987"/>
          </a:xfrm>
          <a:prstGeom prst="rect">
            <a:avLst/>
          </a:prstGeom>
        </p:spPr>
      </p:pic>
      <p:grpSp>
        <p:nvGrpSpPr>
          <p:cNvPr id="121" name="Group 120"/>
          <p:cNvGrpSpPr/>
          <p:nvPr/>
        </p:nvGrpSpPr>
        <p:grpSpPr>
          <a:xfrm>
            <a:off x="-1618990" y="-939576"/>
            <a:ext cx="14213054" cy="4401792"/>
            <a:chOff x="-1618990" y="-939576"/>
            <a:chExt cx="14213054" cy="4401792"/>
          </a:xfrm>
        </p:grpSpPr>
        <p:pic>
          <p:nvPicPr>
            <p:cNvPr id="122" name="Picture 121">
              <a:extLst>
                <a:ext uri="{FF2B5EF4-FFF2-40B4-BE49-F238E27FC236}">
                  <a16:creationId xmlns:a16="http://schemas.microsoft.com/office/drawing/2014/main" xmlns="" id="{3F2B4CFD-EF66-4CFF-8875-08729B22FA30}"/>
                </a:ext>
              </a:extLst>
            </p:cNvPr>
            <p:cNvPicPr>
              <a:picLocks noChangeAspect="1"/>
            </p:cNvPicPr>
            <p:nvPr/>
          </p:nvPicPr>
          <p:blipFill rotWithShape="1">
            <a:blip r:embed="rId5">
              <a:extLst>
                <a:ext uri="{28A0092B-C50C-407E-A947-70E740481C1C}">
                  <a14:useLocalDpi xmlns:a14="http://schemas.microsoft.com/office/drawing/2010/main" val="0"/>
                </a:ext>
              </a:extLst>
            </a:blip>
            <a:srcRect b="12620"/>
            <a:stretch/>
          </p:blipFill>
          <p:spPr>
            <a:xfrm>
              <a:off x="-1618990" y="-939576"/>
              <a:ext cx="6450790" cy="4401792"/>
            </a:xfrm>
            <a:prstGeom prst="rect">
              <a:avLst/>
            </a:prstGeom>
          </p:spPr>
        </p:pic>
        <p:grpSp>
          <p:nvGrpSpPr>
            <p:cNvPr id="123" name="Group 122">
              <a:extLst>
                <a:ext uri="{FF2B5EF4-FFF2-40B4-BE49-F238E27FC236}">
                  <a16:creationId xmlns:a16="http://schemas.microsoft.com/office/drawing/2014/main" xmlns="" id="{0A47D789-11C5-41ED-A352-5BA0D4BCBE1F}"/>
                </a:ext>
              </a:extLst>
            </p:cNvPr>
            <p:cNvGrpSpPr/>
            <p:nvPr/>
          </p:nvGrpSpPr>
          <p:grpSpPr>
            <a:xfrm>
              <a:off x="2530651" y="588749"/>
              <a:ext cx="3858729" cy="2368508"/>
              <a:chOff x="2685118" y="1138818"/>
              <a:chExt cx="4069752" cy="2498035"/>
            </a:xfrm>
          </p:grpSpPr>
          <p:pic>
            <p:nvPicPr>
              <p:cNvPr id="125" name="Picture 124">
                <a:extLst>
                  <a:ext uri="{FF2B5EF4-FFF2-40B4-BE49-F238E27FC236}">
                    <a16:creationId xmlns:a16="http://schemas.microsoft.com/office/drawing/2014/main" xmlns="" id="{9C75324C-978F-42E6-8F86-CBC1D2BEA3EB}"/>
                  </a:ext>
                </a:extLst>
              </p:cNvPr>
              <p:cNvPicPr>
                <a:picLocks noChangeAspect="1"/>
              </p:cNvPicPr>
              <p:nvPr/>
            </p:nvPicPr>
            <p:blipFill rotWithShape="1">
              <a:blip r:embed="rId6">
                <a:extLst>
                  <a:ext uri="{28A0092B-C50C-407E-A947-70E740481C1C}">
                    <a14:useLocalDpi xmlns:a14="http://schemas.microsoft.com/office/drawing/2010/main" val="0"/>
                  </a:ext>
                </a:extLst>
              </a:blip>
              <a:srcRect l="1" r="31916" b="-418"/>
              <a:stretch/>
            </p:blipFill>
            <p:spPr>
              <a:xfrm>
                <a:off x="2685118" y="1138818"/>
                <a:ext cx="2039091" cy="2498035"/>
              </a:xfrm>
              <a:prstGeom prst="rect">
                <a:avLst/>
              </a:prstGeom>
            </p:spPr>
          </p:pic>
          <p:pic>
            <p:nvPicPr>
              <p:cNvPr id="126" name="Picture 125">
                <a:extLst>
                  <a:ext uri="{FF2B5EF4-FFF2-40B4-BE49-F238E27FC236}">
                    <a16:creationId xmlns:a16="http://schemas.microsoft.com/office/drawing/2014/main" xmlns="" id="{67DE44D7-825E-4525-9D93-4D7378113AFA}"/>
                  </a:ext>
                </a:extLst>
              </p:cNvPr>
              <p:cNvPicPr>
                <a:picLocks noChangeAspect="1"/>
              </p:cNvPicPr>
              <p:nvPr/>
            </p:nvPicPr>
            <p:blipFill rotWithShape="1">
              <a:blip r:embed="rId7">
                <a:extLst>
                  <a:ext uri="{28A0092B-C50C-407E-A947-70E740481C1C}">
                    <a14:useLocalDpi xmlns:a14="http://schemas.microsoft.com/office/drawing/2010/main" val="0"/>
                  </a:ext>
                </a:extLst>
              </a:blip>
              <a:srcRect l="42915" t="32734" b="60866"/>
              <a:stretch/>
            </p:blipFill>
            <p:spPr>
              <a:xfrm rot="19659835">
                <a:off x="3835001" y="1746864"/>
                <a:ext cx="2919869" cy="352486"/>
              </a:xfrm>
              <a:prstGeom prst="rect">
                <a:avLst/>
              </a:prstGeom>
            </p:spPr>
          </p:pic>
        </p:grpSp>
        <p:pic>
          <p:nvPicPr>
            <p:cNvPr id="124" name="Picture 123">
              <a:extLst>
                <a:ext uri="{FF2B5EF4-FFF2-40B4-BE49-F238E27FC236}">
                  <a16:creationId xmlns:a16="http://schemas.microsoft.com/office/drawing/2014/main" xmlns="" id="{FB19BC56-A957-4D03-A5D7-8F46DEB7B32E}"/>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918002" y="-262487"/>
              <a:ext cx="3676062" cy="3469061"/>
            </a:xfrm>
            <a:prstGeom prst="rect">
              <a:avLst/>
            </a:prstGeom>
          </p:spPr>
        </p:pic>
      </p:grpSp>
      <p:grpSp>
        <p:nvGrpSpPr>
          <p:cNvPr id="136" name="cau"/>
          <p:cNvGrpSpPr/>
          <p:nvPr/>
        </p:nvGrpSpPr>
        <p:grpSpPr>
          <a:xfrm>
            <a:off x="5715466" y="674260"/>
            <a:ext cx="383145" cy="3152055"/>
            <a:chOff x="5713587" y="657784"/>
            <a:chExt cx="383145" cy="3152055"/>
          </a:xfrm>
        </p:grpSpPr>
        <p:pic>
          <p:nvPicPr>
            <p:cNvPr id="129" name="Picture 128">
              <a:extLst>
                <a:ext uri="{FF2B5EF4-FFF2-40B4-BE49-F238E27FC236}">
                  <a16:creationId xmlns:a16="http://schemas.microsoft.com/office/drawing/2014/main" xmlns="" id="{E707ED89-11D7-427E-BBFD-6150CBC8D272}"/>
                </a:ext>
              </a:extLst>
            </p:cNvPr>
            <p:cNvPicPr>
              <a:picLocks noChangeAspect="1"/>
            </p:cNvPicPr>
            <p:nvPr/>
          </p:nvPicPr>
          <p:blipFill rotWithShape="1">
            <a:blip r:embed="rId4">
              <a:extLst>
                <a:ext uri="{28A0092B-C50C-407E-A947-70E740481C1C}">
                  <a14:useLocalDpi xmlns:a14="http://schemas.microsoft.com/office/drawing/2010/main" val="0"/>
                </a:ext>
              </a:extLst>
            </a:blip>
            <a:srcRect l="87109" t="33432" r="5613" b="50000"/>
            <a:stretch/>
          </p:blipFill>
          <p:spPr>
            <a:xfrm>
              <a:off x="5713587" y="2866852"/>
              <a:ext cx="383145" cy="942987"/>
            </a:xfrm>
            <a:prstGeom prst="rect">
              <a:avLst/>
            </a:prstGeom>
          </p:spPr>
        </p:pic>
        <p:cxnSp>
          <p:nvCxnSpPr>
            <p:cNvPr id="130" name="Straight Connector 129">
              <a:extLst>
                <a:ext uri="{FF2B5EF4-FFF2-40B4-BE49-F238E27FC236}">
                  <a16:creationId xmlns:a16="http://schemas.microsoft.com/office/drawing/2014/main" xmlns="" id="{22C1609F-B44F-4096-9638-31E2FCAD4B8D}"/>
                </a:ext>
              </a:extLst>
            </p:cNvPr>
            <p:cNvCxnSpPr>
              <a:cxnSpLocks/>
            </p:cNvCxnSpPr>
            <p:nvPr/>
          </p:nvCxnSpPr>
          <p:spPr>
            <a:xfrm flipH="1">
              <a:off x="5905161" y="657784"/>
              <a:ext cx="13996" cy="2240387"/>
            </a:xfrm>
            <a:prstGeom prst="line">
              <a:avLst/>
            </a:prstGeom>
            <a:ln w="38100">
              <a:solidFill>
                <a:srgbClr val="36363B"/>
              </a:solidFill>
            </a:ln>
          </p:spPr>
          <p:style>
            <a:lnRef idx="1">
              <a:schemeClr val="accent1"/>
            </a:lnRef>
            <a:fillRef idx="0">
              <a:schemeClr val="accent1"/>
            </a:fillRef>
            <a:effectRef idx="0">
              <a:schemeClr val="accent1"/>
            </a:effectRef>
            <a:fontRef idx="minor">
              <a:schemeClr val="tx1"/>
            </a:fontRef>
          </p:style>
        </p:cxnSp>
      </p:grpSp>
      <p:cxnSp>
        <p:nvCxnSpPr>
          <p:cNvPr id="131" name="Straight Connector 130">
            <a:extLst>
              <a:ext uri="{FF2B5EF4-FFF2-40B4-BE49-F238E27FC236}">
                <a16:creationId xmlns:a16="http://schemas.microsoft.com/office/drawing/2014/main" xmlns="" id="{99F25E73-5CBD-4C9C-9C71-B6395FF43793}"/>
              </a:ext>
            </a:extLst>
          </p:cNvPr>
          <p:cNvCxnSpPr>
            <a:cxnSpLocks/>
          </p:cNvCxnSpPr>
          <p:nvPr/>
        </p:nvCxnSpPr>
        <p:spPr>
          <a:xfrm>
            <a:off x="5919157" y="657784"/>
            <a:ext cx="0" cy="554495"/>
          </a:xfrm>
          <a:prstGeom prst="line">
            <a:avLst/>
          </a:prstGeom>
          <a:ln w="38100">
            <a:solidFill>
              <a:srgbClr val="36363B"/>
            </a:solidFill>
          </a:ln>
        </p:spPr>
        <p:style>
          <a:lnRef idx="1">
            <a:schemeClr val="accent1"/>
          </a:lnRef>
          <a:fillRef idx="0">
            <a:schemeClr val="accent1"/>
          </a:fillRef>
          <a:effectRef idx="0">
            <a:schemeClr val="accent1"/>
          </a:effectRef>
          <a:fontRef idx="minor">
            <a:schemeClr val="tx1"/>
          </a:fontRef>
        </p:style>
      </p:cxnSp>
      <p:pic>
        <p:nvPicPr>
          <p:cNvPr id="101" name="ca8"/>
          <p:cNvPicPr>
            <a:picLocks noChangeAspect="1"/>
          </p:cNvPicPr>
          <p:nvPr/>
        </p:nvPicPr>
        <p:blipFill rotWithShape="1">
          <a:blip r:embed="rId9" cstate="print">
            <a:extLst>
              <a:ext uri="{28A0092B-C50C-407E-A947-70E740481C1C}">
                <a14:useLocalDpi xmlns:a14="http://schemas.microsoft.com/office/drawing/2010/main" val="0"/>
              </a:ext>
            </a:extLst>
          </a:blip>
          <a:srcRect l="40313" r="-1" b="70793"/>
          <a:stretch/>
        </p:blipFill>
        <p:spPr>
          <a:xfrm>
            <a:off x="7299175" y="2794863"/>
            <a:ext cx="963122" cy="576566"/>
          </a:xfrm>
          <a:prstGeom prst="ellipse">
            <a:avLst/>
          </a:prstGeom>
        </p:spPr>
      </p:pic>
      <p:pic>
        <p:nvPicPr>
          <p:cNvPr id="102" name="ca10"/>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rot="777606">
            <a:off x="4298062" y="3513685"/>
            <a:ext cx="914128" cy="543906"/>
          </a:xfrm>
          <a:prstGeom prst="rect">
            <a:avLst/>
          </a:prstGeom>
        </p:spPr>
      </p:pic>
      <p:pic>
        <p:nvPicPr>
          <p:cNvPr id="104" name="ca4">
            <a:hlinkClick r:id="" action="ppaction://macro?name=rese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rot="2071885">
            <a:off x="9623892" y="5321374"/>
            <a:ext cx="745225" cy="527247"/>
          </a:xfrm>
          <a:prstGeom prst="rect">
            <a:avLst/>
          </a:prstGeom>
        </p:spPr>
      </p:pic>
      <p:pic>
        <p:nvPicPr>
          <p:cNvPr id="105" name="ca7"/>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15491857" y="258360"/>
            <a:ext cx="826367" cy="552564"/>
          </a:xfrm>
          <a:prstGeom prst="rect">
            <a:avLst/>
          </a:prstGeom>
        </p:spPr>
      </p:pic>
      <p:pic>
        <p:nvPicPr>
          <p:cNvPr id="106" name="c11"/>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rot="21034965">
            <a:off x="1160106" y="5123500"/>
            <a:ext cx="910442" cy="912305"/>
          </a:xfrm>
          <a:prstGeom prst="rect">
            <a:avLst/>
          </a:prstGeom>
        </p:spPr>
      </p:pic>
      <p:pic>
        <p:nvPicPr>
          <p:cNvPr id="107" name="ca3"/>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rot="831701">
            <a:off x="14151812" y="2864755"/>
            <a:ext cx="1396871" cy="824145"/>
          </a:xfrm>
          <a:prstGeom prst="rect">
            <a:avLst/>
          </a:prstGeom>
        </p:spPr>
      </p:pic>
      <p:pic>
        <p:nvPicPr>
          <p:cNvPr id="108" name="ca2"/>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flipH="1">
            <a:off x="12796116" y="1744487"/>
            <a:ext cx="966481" cy="764689"/>
          </a:xfrm>
          <a:prstGeom prst="rect">
            <a:avLst/>
          </a:prstGeom>
        </p:spPr>
      </p:pic>
      <p:pic>
        <p:nvPicPr>
          <p:cNvPr id="109" name="c12"/>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rot="1242816">
            <a:off x="2329146" y="4143035"/>
            <a:ext cx="1054896" cy="671398"/>
          </a:xfrm>
          <a:prstGeom prst="rect">
            <a:avLst/>
          </a:prstGeom>
        </p:spPr>
      </p:pic>
      <p:pic>
        <p:nvPicPr>
          <p:cNvPr id="112" name="c15"/>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rot="20138648">
            <a:off x="131210" y="3336010"/>
            <a:ext cx="1330422" cy="824487"/>
          </a:xfrm>
          <a:prstGeom prst="ellipse">
            <a:avLst/>
          </a:prstGeom>
        </p:spPr>
      </p:pic>
      <p:pic>
        <p:nvPicPr>
          <p:cNvPr id="115" name="c14">
            <a:hlinkClick r:id="rId18" action="ppaction://hlinksldjump"/>
            <a:extLst>
              <a:ext uri="{FF2B5EF4-FFF2-40B4-BE49-F238E27FC236}">
                <a16:creationId xmlns:a16="http://schemas.microsoft.com/office/drawing/2014/main" xmlns="" id="{33848A06-B22E-4ED9-B70A-85D6EF7627EF}"/>
              </a:ext>
            </a:extLst>
          </p:cNvPr>
          <p:cNvPicPr>
            <a:picLocks noChangeAspect="1"/>
          </p:cNvPicPr>
          <p:nvPr/>
        </p:nvPicPr>
        <p:blipFill rotWithShape="1">
          <a:blip r:embed="rId19">
            <a:extLst>
              <a:ext uri="{28A0092B-C50C-407E-A947-70E740481C1C}">
                <a14:useLocalDpi xmlns:a14="http://schemas.microsoft.com/office/drawing/2010/main" val="0"/>
              </a:ext>
            </a:extLst>
          </a:blip>
          <a:srcRect l="60549" t="43266" r="21565" b="18575"/>
          <a:stretch/>
        </p:blipFill>
        <p:spPr>
          <a:xfrm>
            <a:off x="7684684" y="3888395"/>
            <a:ext cx="779296" cy="1298311"/>
          </a:xfrm>
          <a:prstGeom prst="rect">
            <a:avLst/>
          </a:prstGeom>
        </p:spPr>
      </p:pic>
      <p:pic>
        <p:nvPicPr>
          <p:cNvPr id="116" name="ca9">
            <a:extLst>
              <a:ext uri="{FF2B5EF4-FFF2-40B4-BE49-F238E27FC236}">
                <a16:creationId xmlns:a16="http://schemas.microsoft.com/office/drawing/2014/main" xmlns="" id="{076A809D-9A71-4B62-9DA4-59E4CBE56B2D}"/>
              </a:ext>
            </a:extLst>
          </p:cNvPr>
          <p:cNvPicPr>
            <a:picLocks noChangeAspect="1"/>
          </p:cNvPicPr>
          <p:nvPr/>
        </p:nvPicPr>
        <p:blipFill rotWithShape="1">
          <a:blip r:embed="rId19">
            <a:extLst>
              <a:ext uri="{28A0092B-C50C-407E-A947-70E740481C1C}">
                <a14:useLocalDpi xmlns:a14="http://schemas.microsoft.com/office/drawing/2010/main" val="0"/>
              </a:ext>
            </a:extLst>
          </a:blip>
          <a:srcRect l="40960" t="49571" r="39324" b="19548"/>
          <a:stretch/>
        </p:blipFill>
        <p:spPr>
          <a:xfrm>
            <a:off x="5921628" y="4877433"/>
            <a:ext cx="834676" cy="1020909"/>
          </a:xfrm>
          <a:prstGeom prst="rect">
            <a:avLst/>
          </a:prstGeom>
        </p:spPr>
      </p:pic>
      <p:pic>
        <p:nvPicPr>
          <p:cNvPr id="117" name="ca5">
            <a:extLst>
              <a:ext uri="{FF2B5EF4-FFF2-40B4-BE49-F238E27FC236}">
                <a16:creationId xmlns:a16="http://schemas.microsoft.com/office/drawing/2014/main" xmlns="" id="{F9BA38F2-A158-496A-8322-E1997F766BE8}"/>
              </a:ext>
            </a:extLst>
          </p:cNvPr>
          <p:cNvPicPr>
            <a:picLocks noChangeAspect="1"/>
          </p:cNvPicPr>
          <p:nvPr/>
        </p:nvPicPr>
        <p:blipFill rotWithShape="1">
          <a:blip r:embed="rId20">
            <a:extLst>
              <a:ext uri="{28A0092B-C50C-407E-A947-70E740481C1C}">
                <a14:useLocalDpi xmlns:a14="http://schemas.microsoft.com/office/drawing/2010/main" val="0"/>
              </a:ext>
            </a:extLst>
          </a:blip>
          <a:srcRect l="2764" t="11676" r="66219" b="68647"/>
          <a:stretch/>
        </p:blipFill>
        <p:spPr>
          <a:xfrm>
            <a:off x="13543651" y="388350"/>
            <a:ext cx="958347" cy="657254"/>
          </a:xfrm>
          <a:prstGeom prst="rect">
            <a:avLst/>
          </a:prstGeom>
        </p:spPr>
      </p:pic>
      <p:pic>
        <p:nvPicPr>
          <p:cNvPr id="120" name="ca6">
            <a:extLst>
              <a:ext uri="{FF2B5EF4-FFF2-40B4-BE49-F238E27FC236}">
                <a16:creationId xmlns:a16="http://schemas.microsoft.com/office/drawing/2014/main" xmlns="" id="{A3C3DB3C-C36A-4E6A-B08A-00B27938B4E6}"/>
              </a:ext>
            </a:extLst>
          </p:cNvPr>
          <p:cNvPicPr>
            <a:picLocks noChangeAspect="1"/>
          </p:cNvPicPr>
          <p:nvPr/>
        </p:nvPicPr>
        <p:blipFill rotWithShape="1">
          <a:blip r:embed="rId21">
            <a:extLst>
              <a:ext uri="{28A0092B-C50C-407E-A947-70E740481C1C}">
                <a14:useLocalDpi xmlns:a14="http://schemas.microsoft.com/office/drawing/2010/main" val="0"/>
              </a:ext>
            </a:extLst>
          </a:blip>
          <a:srcRect l="66069" t="59904" r="-704" b="9635"/>
          <a:stretch/>
        </p:blipFill>
        <p:spPr>
          <a:xfrm>
            <a:off x="15162679" y="1712737"/>
            <a:ext cx="980585" cy="815433"/>
          </a:xfrm>
          <a:prstGeom prst="rect">
            <a:avLst/>
          </a:prstGeom>
        </p:spPr>
      </p:pic>
      <p:pic>
        <p:nvPicPr>
          <p:cNvPr id="110" name="ca1"/>
          <p:cNvPicPr>
            <a:picLocks noChangeAspect="1"/>
          </p:cNvPicPr>
          <p:nvPr/>
        </p:nvPicPr>
        <p:blipFill>
          <a:blip r:embed="rId22" cstate="print">
            <a:extLst>
              <a:ext uri="{28A0092B-C50C-407E-A947-70E740481C1C}">
                <a14:useLocalDpi xmlns:a14="http://schemas.microsoft.com/office/drawing/2010/main" val="0"/>
              </a:ext>
            </a:extLst>
          </a:blip>
          <a:stretch>
            <a:fillRect/>
          </a:stretch>
        </p:blipFill>
        <p:spPr>
          <a:xfrm rot="487377">
            <a:off x="9736354" y="2742663"/>
            <a:ext cx="1298597" cy="1298597"/>
          </a:xfrm>
          <a:prstGeom prst="rect">
            <a:avLst/>
          </a:prstGeom>
        </p:spPr>
      </p:pic>
      <p:pic>
        <p:nvPicPr>
          <p:cNvPr id="134" name="ca11"/>
          <p:cNvPicPr>
            <a:picLocks noChangeAspect="1"/>
          </p:cNvPicPr>
          <p:nvPr/>
        </p:nvPicPr>
        <p:blipFill>
          <a:blip r:embed="rId22" cstate="print">
            <a:extLst>
              <a:ext uri="{28A0092B-C50C-407E-A947-70E740481C1C}">
                <a14:useLocalDpi xmlns:a14="http://schemas.microsoft.com/office/drawing/2010/main" val="0"/>
              </a:ext>
            </a:extLst>
          </a:blip>
          <a:stretch>
            <a:fillRect/>
          </a:stretch>
        </p:blipFill>
        <p:spPr>
          <a:xfrm rot="5400000">
            <a:off x="5322256" y="1736615"/>
            <a:ext cx="1298597" cy="1298597"/>
          </a:xfrm>
          <a:prstGeom prst="rect">
            <a:avLst/>
          </a:prstGeom>
        </p:spPr>
      </p:pic>
      <p:sp>
        <p:nvSpPr>
          <p:cNvPr id="137" name="diem"/>
          <p:cNvSpPr txBox="1"/>
          <p:nvPr/>
        </p:nvSpPr>
        <p:spPr>
          <a:xfrm>
            <a:off x="10694221" y="-1416649"/>
            <a:ext cx="823941" cy="769441"/>
          </a:xfrm>
          <a:prstGeom prst="rect">
            <a:avLst/>
          </a:prstGeom>
          <a:noFill/>
        </p:spPr>
        <p:txBody>
          <a:bodyPr wrap="square" rtlCol="0">
            <a:spAutoFit/>
          </a:bodyPr>
          <a:lstStyle/>
          <a:p>
            <a:pPr algn="ctr"/>
            <a:r>
              <a:rPr lang="en-US" sz="4400" b="1"/>
              <a:t>0</a:t>
            </a:r>
          </a:p>
        </p:txBody>
      </p:sp>
      <p:pic>
        <p:nvPicPr>
          <p:cNvPr id="138" name="+1">
            <a:hlinkClick r:id="" action="ppaction://macro?name=congA"/>
          </p:cNvPr>
          <p:cNvPicPr>
            <a:picLocks noChangeAspect="1"/>
          </p:cNvPicPr>
          <p:nvPr/>
        </p:nvPicPr>
        <p:blipFill>
          <a:blip r:embed="rId23" cstate="print">
            <a:extLst>
              <a:ext uri="{28A0092B-C50C-407E-A947-70E740481C1C}">
                <a14:useLocalDpi xmlns:a14="http://schemas.microsoft.com/office/drawing/2010/main" val="0"/>
              </a:ext>
            </a:extLst>
          </a:blip>
          <a:stretch>
            <a:fillRect/>
          </a:stretch>
        </p:blipFill>
        <p:spPr>
          <a:xfrm>
            <a:off x="6177269" y="1432775"/>
            <a:ext cx="788974" cy="550005"/>
          </a:xfrm>
          <a:prstGeom prst="rect">
            <a:avLst/>
          </a:prstGeom>
        </p:spPr>
      </p:pic>
      <p:pic>
        <p:nvPicPr>
          <p:cNvPr id="141" name="Picture 140">
            <a:extLst>
              <a:ext uri="{FF2B5EF4-FFF2-40B4-BE49-F238E27FC236}">
                <a16:creationId xmlns:a16="http://schemas.microsoft.com/office/drawing/2014/main" xmlns="" id="{D246EAA7-B2D8-4F3F-B90C-A1A599FE66A8}"/>
              </a:ext>
            </a:extLst>
          </p:cNvPr>
          <p:cNvPicPr>
            <a:picLocks noChangeAspect="1"/>
          </p:cNvPicPr>
          <p:nvPr/>
        </p:nvPicPr>
        <p:blipFill rotWithShape="1">
          <a:blip r:embed="rId3">
            <a:extLst>
              <a:ext uri="{28A0092B-C50C-407E-A947-70E740481C1C}">
                <a14:useLocalDpi xmlns:a14="http://schemas.microsoft.com/office/drawing/2010/main" val="0"/>
              </a:ext>
            </a:extLst>
          </a:blip>
          <a:srcRect l="8038" t="66760" r="52642" b="11083"/>
          <a:stretch/>
        </p:blipFill>
        <p:spPr>
          <a:xfrm>
            <a:off x="3570003" y="-108450"/>
            <a:ext cx="2415506" cy="1017982"/>
          </a:xfrm>
          <a:prstGeom prst="rect">
            <a:avLst/>
          </a:prstGeom>
        </p:spPr>
      </p:pic>
      <p:pic>
        <p:nvPicPr>
          <p:cNvPr id="49" name="ca22"/>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rot="5025286">
            <a:off x="5628954" y="1859986"/>
            <a:ext cx="966481" cy="764689"/>
          </a:xfrm>
          <a:prstGeom prst="rect">
            <a:avLst/>
          </a:prstGeom>
        </p:spPr>
      </p:pic>
      <p:pic>
        <p:nvPicPr>
          <p:cNvPr id="50" name="+12">
            <a:hlinkClick r:id="" action="ppaction://macro?name=congA"/>
          </p:cNvPr>
          <p:cNvPicPr>
            <a:picLocks noChangeAspect="1"/>
          </p:cNvPicPr>
          <p:nvPr/>
        </p:nvPicPr>
        <p:blipFill>
          <a:blip r:embed="rId23" cstate="print">
            <a:extLst>
              <a:ext uri="{28A0092B-C50C-407E-A947-70E740481C1C}">
                <a14:useLocalDpi xmlns:a14="http://schemas.microsoft.com/office/drawing/2010/main" val="0"/>
              </a:ext>
            </a:extLst>
          </a:blip>
          <a:stretch>
            <a:fillRect/>
          </a:stretch>
        </p:blipFill>
        <p:spPr>
          <a:xfrm>
            <a:off x="6177269" y="1432775"/>
            <a:ext cx="788974" cy="550005"/>
          </a:xfrm>
          <a:prstGeom prst="rect">
            <a:avLst/>
          </a:prstGeom>
        </p:spPr>
      </p:pic>
      <p:pic>
        <p:nvPicPr>
          <p:cNvPr id="51" name="ca31"/>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rot="5400000">
            <a:off x="5374794" y="2044311"/>
            <a:ext cx="1396871" cy="824145"/>
          </a:xfrm>
          <a:prstGeom prst="rect">
            <a:avLst/>
          </a:prstGeom>
        </p:spPr>
      </p:pic>
      <p:pic>
        <p:nvPicPr>
          <p:cNvPr id="52" name="+13">
            <a:hlinkClick r:id="" action="ppaction://macro?name=congA"/>
          </p:cNvPr>
          <p:cNvPicPr>
            <a:picLocks noChangeAspect="1"/>
          </p:cNvPicPr>
          <p:nvPr/>
        </p:nvPicPr>
        <p:blipFill>
          <a:blip r:embed="rId23" cstate="print">
            <a:extLst>
              <a:ext uri="{28A0092B-C50C-407E-A947-70E740481C1C}">
                <a14:useLocalDpi xmlns:a14="http://schemas.microsoft.com/office/drawing/2010/main" val="0"/>
              </a:ext>
            </a:extLst>
          </a:blip>
          <a:stretch>
            <a:fillRect/>
          </a:stretch>
        </p:blipFill>
        <p:spPr>
          <a:xfrm>
            <a:off x="6168745" y="1399272"/>
            <a:ext cx="788974" cy="550005"/>
          </a:xfrm>
          <a:prstGeom prst="rect">
            <a:avLst/>
          </a:prstGeom>
        </p:spPr>
      </p:pic>
      <p:pic>
        <p:nvPicPr>
          <p:cNvPr id="53" name="ca41">
            <a:hlinkClick r:id="" action="ppaction://macro?name=rese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rot="4674696">
            <a:off x="5678663" y="1870157"/>
            <a:ext cx="745225" cy="527247"/>
          </a:xfrm>
          <a:prstGeom prst="rect">
            <a:avLst/>
          </a:prstGeom>
        </p:spPr>
      </p:pic>
      <p:pic>
        <p:nvPicPr>
          <p:cNvPr id="54" name="+14">
            <a:hlinkClick r:id="" action="ppaction://macro?name=congA"/>
          </p:cNvPr>
          <p:cNvPicPr>
            <a:picLocks noChangeAspect="1"/>
          </p:cNvPicPr>
          <p:nvPr/>
        </p:nvPicPr>
        <p:blipFill>
          <a:blip r:embed="rId23" cstate="print">
            <a:extLst>
              <a:ext uri="{28A0092B-C50C-407E-A947-70E740481C1C}">
                <a14:useLocalDpi xmlns:a14="http://schemas.microsoft.com/office/drawing/2010/main" val="0"/>
              </a:ext>
            </a:extLst>
          </a:blip>
          <a:stretch>
            <a:fillRect/>
          </a:stretch>
        </p:blipFill>
        <p:spPr>
          <a:xfrm>
            <a:off x="6149829" y="1399272"/>
            <a:ext cx="788974" cy="550005"/>
          </a:xfrm>
          <a:prstGeom prst="rect">
            <a:avLst/>
          </a:prstGeom>
        </p:spPr>
      </p:pic>
      <p:pic>
        <p:nvPicPr>
          <p:cNvPr id="55" name="ca51">
            <a:extLst>
              <a:ext uri="{FF2B5EF4-FFF2-40B4-BE49-F238E27FC236}">
                <a16:creationId xmlns:a16="http://schemas.microsoft.com/office/drawing/2014/main" xmlns="" id="{F9BA38F2-A158-496A-8322-E1997F766BE8}"/>
              </a:ext>
            </a:extLst>
          </p:cNvPr>
          <p:cNvPicPr>
            <a:picLocks noChangeAspect="1"/>
          </p:cNvPicPr>
          <p:nvPr/>
        </p:nvPicPr>
        <p:blipFill rotWithShape="1">
          <a:blip r:embed="rId20">
            <a:extLst>
              <a:ext uri="{28A0092B-C50C-407E-A947-70E740481C1C}">
                <a14:useLocalDpi xmlns:a14="http://schemas.microsoft.com/office/drawing/2010/main" val="0"/>
              </a:ext>
            </a:extLst>
          </a:blip>
          <a:srcRect l="2764" t="11676" r="66219" b="68647"/>
          <a:stretch/>
        </p:blipFill>
        <p:spPr>
          <a:xfrm rot="16200000">
            <a:off x="5384049" y="1929207"/>
            <a:ext cx="958347" cy="657254"/>
          </a:xfrm>
          <a:prstGeom prst="rect">
            <a:avLst/>
          </a:prstGeom>
        </p:spPr>
      </p:pic>
      <p:pic>
        <p:nvPicPr>
          <p:cNvPr id="56" name="+15">
            <a:hlinkClick r:id="" action="ppaction://macro?name=congA"/>
          </p:cNvPr>
          <p:cNvPicPr>
            <a:picLocks noChangeAspect="1"/>
          </p:cNvPicPr>
          <p:nvPr/>
        </p:nvPicPr>
        <p:blipFill>
          <a:blip r:embed="rId23" cstate="print">
            <a:extLst>
              <a:ext uri="{28A0092B-C50C-407E-A947-70E740481C1C}">
                <a14:useLocalDpi xmlns:a14="http://schemas.microsoft.com/office/drawing/2010/main" val="0"/>
              </a:ext>
            </a:extLst>
          </a:blip>
          <a:stretch>
            <a:fillRect/>
          </a:stretch>
        </p:blipFill>
        <p:spPr>
          <a:xfrm>
            <a:off x="6168745" y="1400337"/>
            <a:ext cx="788974" cy="550005"/>
          </a:xfrm>
          <a:prstGeom prst="rect">
            <a:avLst/>
          </a:prstGeom>
        </p:spPr>
      </p:pic>
      <p:pic>
        <p:nvPicPr>
          <p:cNvPr id="57" name="ca61">
            <a:extLst>
              <a:ext uri="{FF2B5EF4-FFF2-40B4-BE49-F238E27FC236}">
                <a16:creationId xmlns:a16="http://schemas.microsoft.com/office/drawing/2014/main" xmlns="" id="{A3C3DB3C-C36A-4E6A-B08A-00B27938B4E6}"/>
              </a:ext>
            </a:extLst>
          </p:cNvPr>
          <p:cNvPicPr>
            <a:picLocks noChangeAspect="1"/>
          </p:cNvPicPr>
          <p:nvPr/>
        </p:nvPicPr>
        <p:blipFill rotWithShape="1">
          <a:blip r:embed="rId21">
            <a:extLst>
              <a:ext uri="{28A0092B-C50C-407E-A947-70E740481C1C}">
                <a14:useLocalDpi xmlns:a14="http://schemas.microsoft.com/office/drawing/2010/main" val="0"/>
              </a:ext>
            </a:extLst>
          </a:blip>
          <a:srcRect l="66069" t="59904" r="-704" b="9635"/>
          <a:stretch/>
        </p:blipFill>
        <p:spPr>
          <a:xfrm rot="5400000">
            <a:off x="5411119" y="1873576"/>
            <a:ext cx="980585" cy="815433"/>
          </a:xfrm>
          <a:prstGeom prst="rect">
            <a:avLst/>
          </a:prstGeom>
        </p:spPr>
      </p:pic>
      <p:pic>
        <p:nvPicPr>
          <p:cNvPr id="58" name="+16">
            <a:hlinkClick r:id="" action="ppaction://macro?name=congA"/>
          </p:cNvPr>
          <p:cNvPicPr>
            <a:picLocks noChangeAspect="1"/>
          </p:cNvPicPr>
          <p:nvPr/>
        </p:nvPicPr>
        <p:blipFill>
          <a:blip r:embed="rId23" cstate="print">
            <a:extLst>
              <a:ext uri="{28A0092B-C50C-407E-A947-70E740481C1C}">
                <a14:useLocalDpi xmlns:a14="http://schemas.microsoft.com/office/drawing/2010/main" val="0"/>
              </a:ext>
            </a:extLst>
          </a:blip>
          <a:stretch>
            <a:fillRect/>
          </a:stretch>
        </p:blipFill>
        <p:spPr>
          <a:xfrm>
            <a:off x="6168745" y="1399539"/>
            <a:ext cx="788974" cy="550005"/>
          </a:xfrm>
          <a:prstGeom prst="rect">
            <a:avLst/>
          </a:prstGeom>
        </p:spPr>
      </p:pic>
      <p:pic>
        <p:nvPicPr>
          <p:cNvPr id="59" name="ca71"/>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rot="6663915">
            <a:off x="5354746" y="1896621"/>
            <a:ext cx="826367" cy="552564"/>
          </a:xfrm>
          <a:prstGeom prst="rect">
            <a:avLst/>
          </a:prstGeom>
        </p:spPr>
      </p:pic>
      <p:pic>
        <p:nvPicPr>
          <p:cNvPr id="60" name="+17">
            <a:hlinkClick r:id="" action="ppaction://macro?name=congA"/>
          </p:cNvPr>
          <p:cNvPicPr>
            <a:picLocks noChangeAspect="1"/>
          </p:cNvPicPr>
          <p:nvPr/>
        </p:nvPicPr>
        <p:blipFill>
          <a:blip r:embed="rId23" cstate="print">
            <a:extLst>
              <a:ext uri="{28A0092B-C50C-407E-A947-70E740481C1C}">
                <a14:useLocalDpi xmlns:a14="http://schemas.microsoft.com/office/drawing/2010/main" val="0"/>
              </a:ext>
            </a:extLst>
          </a:blip>
          <a:stretch>
            <a:fillRect/>
          </a:stretch>
        </p:blipFill>
        <p:spPr>
          <a:xfrm>
            <a:off x="6168745" y="1399272"/>
            <a:ext cx="788974" cy="550005"/>
          </a:xfrm>
          <a:prstGeom prst="rect">
            <a:avLst/>
          </a:prstGeom>
        </p:spPr>
      </p:pic>
      <p:pic>
        <p:nvPicPr>
          <p:cNvPr id="61" name="+18">
            <a:hlinkClick r:id="" action="ppaction://macro?name=congA"/>
          </p:cNvPr>
          <p:cNvPicPr>
            <a:picLocks noChangeAspect="1"/>
          </p:cNvPicPr>
          <p:nvPr/>
        </p:nvPicPr>
        <p:blipFill>
          <a:blip r:embed="rId23" cstate="print">
            <a:extLst>
              <a:ext uri="{28A0092B-C50C-407E-A947-70E740481C1C}">
                <a14:useLocalDpi xmlns:a14="http://schemas.microsoft.com/office/drawing/2010/main" val="0"/>
              </a:ext>
            </a:extLst>
          </a:blip>
          <a:stretch>
            <a:fillRect/>
          </a:stretch>
        </p:blipFill>
        <p:spPr>
          <a:xfrm>
            <a:off x="6190499" y="1399272"/>
            <a:ext cx="788974" cy="550005"/>
          </a:xfrm>
          <a:prstGeom prst="rect">
            <a:avLst/>
          </a:prstGeom>
        </p:spPr>
      </p:pic>
      <p:pic>
        <p:nvPicPr>
          <p:cNvPr id="62" name="ca81"/>
          <p:cNvPicPr>
            <a:picLocks noChangeAspect="1"/>
          </p:cNvPicPr>
          <p:nvPr/>
        </p:nvPicPr>
        <p:blipFill rotWithShape="1">
          <a:blip r:embed="rId9" cstate="print">
            <a:extLst>
              <a:ext uri="{28A0092B-C50C-407E-A947-70E740481C1C}">
                <a14:useLocalDpi xmlns:a14="http://schemas.microsoft.com/office/drawing/2010/main" val="0"/>
              </a:ext>
            </a:extLst>
          </a:blip>
          <a:srcRect l="40313" r="-1" b="70793"/>
          <a:stretch/>
        </p:blipFill>
        <p:spPr>
          <a:xfrm rot="4547968">
            <a:off x="5362039" y="1963506"/>
            <a:ext cx="963122" cy="576566"/>
          </a:xfrm>
          <a:prstGeom prst="ellipse">
            <a:avLst/>
          </a:prstGeom>
        </p:spPr>
      </p:pic>
      <p:pic>
        <p:nvPicPr>
          <p:cNvPr id="63" name="ca91">
            <a:extLst>
              <a:ext uri="{FF2B5EF4-FFF2-40B4-BE49-F238E27FC236}">
                <a16:creationId xmlns:a16="http://schemas.microsoft.com/office/drawing/2014/main" xmlns="" id="{076A809D-9A71-4B62-9DA4-59E4CBE56B2D}"/>
              </a:ext>
            </a:extLst>
          </p:cNvPr>
          <p:cNvPicPr>
            <a:picLocks noChangeAspect="1"/>
          </p:cNvPicPr>
          <p:nvPr/>
        </p:nvPicPr>
        <p:blipFill rotWithShape="1">
          <a:blip r:embed="rId19">
            <a:extLst>
              <a:ext uri="{28A0092B-C50C-407E-A947-70E740481C1C}">
                <a14:useLocalDpi xmlns:a14="http://schemas.microsoft.com/office/drawing/2010/main" val="0"/>
              </a:ext>
            </a:extLst>
          </a:blip>
          <a:srcRect l="40960" t="49571" r="39324" b="19548"/>
          <a:stretch/>
        </p:blipFill>
        <p:spPr>
          <a:xfrm>
            <a:off x="5267212" y="1744487"/>
            <a:ext cx="834676" cy="1020909"/>
          </a:xfrm>
          <a:prstGeom prst="rect">
            <a:avLst/>
          </a:prstGeom>
        </p:spPr>
      </p:pic>
      <p:pic>
        <p:nvPicPr>
          <p:cNvPr id="64" name="+19">
            <a:hlinkClick r:id="" action="ppaction://macro?name=congA"/>
          </p:cNvPr>
          <p:cNvPicPr>
            <a:picLocks noChangeAspect="1"/>
          </p:cNvPicPr>
          <p:nvPr/>
        </p:nvPicPr>
        <p:blipFill>
          <a:blip r:embed="rId23" cstate="print">
            <a:extLst>
              <a:ext uri="{28A0092B-C50C-407E-A947-70E740481C1C}">
                <a14:useLocalDpi xmlns:a14="http://schemas.microsoft.com/office/drawing/2010/main" val="0"/>
              </a:ext>
            </a:extLst>
          </a:blip>
          <a:stretch>
            <a:fillRect/>
          </a:stretch>
        </p:blipFill>
        <p:spPr>
          <a:xfrm>
            <a:off x="6190499" y="1420605"/>
            <a:ext cx="788974" cy="550005"/>
          </a:xfrm>
          <a:prstGeom prst="rect">
            <a:avLst/>
          </a:prstGeom>
        </p:spPr>
      </p:pic>
      <p:pic>
        <p:nvPicPr>
          <p:cNvPr id="65" name="ca101"/>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rot="7055090">
            <a:off x="5317309" y="1926060"/>
            <a:ext cx="914128" cy="543906"/>
          </a:xfrm>
          <a:prstGeom prst="rect">
            <a:avLst/>
          </a:prstGeom>
        </p:spPr>
      </p:pic>
      <p:pic>
        <p:nvPicPr>
          <p:cNvPr id="66" name="+110">
            <a:hlinkClick r:id="" action="ppaction://macro?name=congA"/>
          </p:cNvPr>
          <p:cNvPicPr>
            <a:picLocks noChangeAspect="1"/>
          </p:cNvPicPr>
          <p:nvPr/>
        </p:nvPicPr>
        <p:blipFill>
          <a:blip r:embed="rId23" cstate="print">
            <a:extLst>
              <a:ext uri="{28A0092B-C50C-407E-A947-70E740481C1C}">
                <a14:useLocalDpi xmlns:a14="http://schemas.microsoft.com/office/drawing/2010/main" val="0"/>
              </a:ext>
            </a:extLst>
          </a:blip>
          <a:stretch>
            <a:fillRect/>
          </a:stretch>
        </p:blipFill>
        <p:spPr>
          <a:xfrm>
            <a:off x="6171589" y="1401383"/>
            <a:ext cx="788974" cy="550005"/>
          </a:xfrm>
          <a:prstGeom prst="rect">
            <a:avLst/>
          </a:prstGeom>
        </p:spPr>
      </p:pic>
      <p:pic>
        <p:nvPicPr>
          <p:cNvPr id="67" name="c111"/>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rot="6188962">
            <a:off x="5436753" y="1598648"/>
            <a:ext cx="910442" cy="912305"/>
          </a:xfrm>
          <a:prstGeom prst="rect">
            <a:avLst/>
          </a:prstGeom>
        </p:spPr>
      </p:pic>
      <p:pic>
        <p:nvPicPr>
          <p:cNvPr id="68" name="+111">
            <a:hlinkClick r:id="" action="ppaction://macro?name=congA"/>
          </p:cNvPr>
          <p:cNvPicPr>
            <a:picLocks noChangeAspect="1"/>
          </p:cNvPicPr>
          <p:nvPr/>
        </p:nvPicPr>
        <p:blipFill>
          <a:blip r:embed="rId23" cstate="print">
            <a:extLst>
              <a:ext uri="{28A0092B-C50C-407E-A947-70E740481C1C}">
                <a14:useLocalDpi xmlns:a14="http://schemas.microsoft.com/office/drawing/2010/main" val="0"/>
              </a:ext>
            </a:extLst>
          </a:blip>
          <a:stretch>
            <a:fillRect/>
          </a:stretch>
        </p:blipFill>
        <p:spPr>
          <a:xfrm>
            <a:off x="6150817" y="1383297"/>
            <a:ext cx="788974" cy="550005"/>
          </a:xfrm>
          <a:prstGeom prst="rect">
            <a:avLst/>
          </a:prstGeom>
        </p:spPr>
      </p:pic>
      <p:pic>
        <p:nvPicPr>
          <p:cNvPr id="69" name="c121"/>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rot="6329204">
            <a:off x="5369819" y="1750752"/>
            <a:ext cx="1054896" cy="671398"/>
          </a:xfrm>
          <a:prstGeom prst="rect">
            <a:avLst/>
          </a:prstGeom>
        </p:spPr>
      </p:pic>
      <p:pic>
        <p:nvPicPr>
          <p:cNvPr id="70" name="+112">
            <a:hlinkClick r:id="" action="ppaction://macro?name=congA"/>
          </p:cNvPr>
          <p:cNvPicPr>
            <a:picLocks noChangeAspect="1"/>
          </p:cNvPicPr>
          <p:nvPr/>
        </p:nvPicPr>
        <p:blipFill>
          <a:blip r:embed="rId23" cstate="print">
            <a:extLst>
              <a:ext uri="{28A0092B-C50C-407E-A947-70E740481C1C}">
                <a14:useLocalDpi xmlns:a14="http://schemas.microsoft.com/office/drawing/2010/main" val="0"/>
              </a:ext>
            </a:extLst>
          </a:blip>
          <a:stretch>
            <a:fillRect/>
          </a:stretch>
        </p:blipFill>
        <p:spPr>
          <a:xfrm>
            <a:off x="6149829" y="1402094"/>
            <a:ext cx="788974" cy="550005"/>
          </a:xfrm>
          <a:prstGeom prst="rect">
            <a:avLst/>
          </a:prstGeom>
        </p:spPr>
      </p:pic>
      <p:pic>
        <p:nvPicPr>
          <p:cNvPr id="71" name="c13"/>
          <p:cNvPicPr>
            <a:picLocks noChangeAspect="1"/>
          </p:cNvPicPr>
          <p:nvPr/>
        </p:nvPicPr>
        <p:blipFill>
          <a:blip r:embed="rId24">
            <a:extLst>
              <a:ext uri="{28A0092B-C50C-407E-A947-70E740481C1C}">
                <a14:useLocalDpi xmlns:a14="http://schemas.microsoft.com/office/drawing/2010/main" val="0"/>
              </a:ext>
            </a:extLst>
          </a:blip>
          <a:stretch>
            <a:fillRect/>
          </a:stretch>
        </p:blipFill>
        <p:spPr>
          <a:xfrm rot="8466465" flipV="1">
            <a:off x="3279921" y="5735519"/>
            <a:ext cx="1032686" cy="860573"/>
          </a:xfrm>
          <a:prstGeom prst="rect">
            <a:avLst/>
          </a:prstGeom>
        </p:spPr>
      </p:pic>
      <p:pic>
        <p:nvPicPr>
          <p:cNvPr id="72" name="c131"/>
          <p:cNvPicPr>
            <a:picLocks noChangeAspect="1"/>
          </p:cNvPicPr>
          <p:nvPr/>
        </p:nvPicPr>
        <p:blipFill>
          <a:blip r:embed="rId24">
            <a:extLst>
              <a:ext uri="{28A0092B-C50C-407E-A947-70E740481C1C}">
                <a14:useLocalDpi xmlns:a14="http://schemas.microsoft.com/office/drawing/2010/main" val="0"/>
              </a:ext>
            </a:extLst>
          </a:blip>
          <a:stretch>
            <a:fillRect/>
          </a:stretch>
        </p:blipFill>
        <p:spPr>
          <a:xfrm rot="5303843">
            <a:off x="5337868" y="1802004"/>
            <a:ext cx="1032686" cy="860573"/>
          </a:xfrm>
          <a:prstGeom prst="rect">
            <a:avLst/>
          </a:prstGeom>
        </p:spPr>
      </p:pic>
      <p:pic>
        <p:nvPicPr>
          <p:cNvPr id="73" name="+113">
            <a:hlinkClick r:id="" action="ppaction://macro?name=congA"/>
          </p:cNvPr>
          <p:cNvPicPr>
            <a:picLocks noChangeAspect="1"/>
          </p:cNvPicPr>
          <p:nvPr/>
        </p:nvPicPr>
        <p:blipFill>
          <a:blip r:embed="rId23" cstate="print">
            <a:extLst>
              <a:ext uri="{28A0092B-C50C-407E-A947-70E740481C1C}">
                <a14:useLocalDpi xmlns:a14="http://schemas.microsoft.com/office/drawing/2010/main" val="0"/>
              </a:ext>
            </a:extLst>
          </a:blip>
          <a:stretch>
            <a:fillRect/>
          </a:stretch>
        </p:blipFill>
        <p:spPr>
          <a:xfrm>
            <a:off x="6149072" y="1439219"/>
            <a:ext cx="788974" cy="550005"/>
          </a:xfrm>
          <a:prstGeom prst="rect">
            <a:avLst/>
          </a:prstGeom>
        </p:spPr>
      </p:pic>
      <p:pic>
        <p:nvPicPr>
          <p:cNvPr id="74" name="c141">
            <a:extLst>
              <a:ext uri="{FF2B5EF4-FFF2-40B4-BE49-F238E27FC236}">
                <a16:creationId xmlns:a16="http://schemas.microsoft.com/office/drawing/2014/main" xmlns="" id="{33848A06-B22E-4ED9-B70A-85D6EF7627EF}"/>
              </a:ext>
            </a:extLst>
          </p:cNvPr>
          <p:cNvPicPr>
            <a:picLocks noChangeAspect="1"/>
          </p:cNvPicPr>
          <p:nvPr/>
        </p:nvPicPr>
        <p:blipFill rotWithShape="1">
          <a:blip r:embed="rId19">
            <a:extLst>
              <a:ext uri="{28A0092B-C50C-407E-A947-70E740481C1C}">
                <a14:useLocalDpi xmlns:a14="http://schemas.microsoft.com/office/drawing/2010/main" val="0"/>
              </a:ext>
            </a:extLst>
          </a:blip>
          <a:srcRect l="60549" t="43266" r="21565" b="18575"/>
          <a:stretch/>
        </p:blipFill>
        <p:spPr>
          <a:xfrm>
            <a:off x="5364669" y="1646572"/>
            <a:ext cx="779296" cy="1298311"/>
          </a:xfrm>
          <a:prstGeom prst="rect">
            <a:avLst/>
          </a:prstGeom>
        </p:spPr>
      </p:pic>
      <p:pic>
        <p:nvPicPr>
          <p:cNvPr id="75" name="+114">
            <a:hlinkClick r:id="" action="ppaction://macro?name=congA"/>
          </p:cNvPr>
          <p:cNvPicPr>
            <a:picLocks noChangeAspect="1"/>
          </p:cNvPicPr>
          <p:nvPr/>
        </p:nvPicPr>
        <p:blipFill>
          <a:blip r:embed="rId23" cstate="print">
            <a:extLst>
              <a:ext uri="{28A0092B-C50C-407E-A947-70E740481C1C}">
                <a14:useLocalDpi xmlns:a14="http://schemas.microsoft.com/office/drawing/2010/main" val="0"/>
              </a:ext>
            </a:extLst>
          </a:blip>
          <a:stretch>
            <a:fillRect/>
          </a:stretch>
        </p:blipFill>
        <p:spPr>
          <a:xfrm>
            <a:off x="6205328" y="1381812"/>
            <a:ext cx="788974" cy="550005"/>
          </a:xfrm>
          <a:prstGeom prst="rect">
            <a:avLst/>
          </a:prstGeom>
        </p:spPr>
      </p:pic>
      <p:pic>
        <p:nvPicPr>
          <p:cNvPr id="76" name="c151"/>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rot="5829690" flipH="1">
            <a:off x="5221540" y="1855569"/>
            <a:ext cx="1330422" cy="824487"/>
          </a:xfrm>
          <a:prstGeom prst="ellipse">
            <a:avLst/>
          </a:prstGeom>
        </p:spPr>
      </p:pic>
      <p:pic>
        <p:nvPicPr>
          <p:cNvPr id="77" name="+115">
            <a:hlinkClick r:id="" action="ppaction://macro?name=congA"/>
          </p:cNvPr>
          <p:cNvPicPr>
            <a:picLocks noChangeAspect="1"/>
          </p:cNvPicPr>
          <p:nvPr/>
        </p:nvPicPr>
        <p:blipFill>
          <a:blip r:embed="rId23" cstate="print">
            <a:extLst>
              <a:ext uri="{28A0092B-C50C-407E-A947-70E740481C1C}">
                <a14:useLocalDpi xmlns:a14="http://schemas.microsoft.com/office/drawing/2010/main" val="0"/>
              </a:ext>
            </a:extLst>
          </a:blip>
          <a:stretch>
            <a:fillRect/>
          </a:stretch>
        </p:blipFill>
        <p:spPr>
          <a:xfrm>
            <a:off x="6167003" y="1400886"/>
            <a:ext cx="788974" cy="550005"/>
          </a:xfrm>
          <a:prstGeom prst="rect">
            <a:avLst/>
          </a:prstGeom>
        </p:spPr>
      </p:pic>
      <p:sp>
        <p:nvSpPr>
          <p:cNvPr id="147" name="Rectangle: Rounded Corners 70">
            <a:hlinkClick r:id="rId25" action="ppaction://hlinksldjump"/>
            <a:extLst>
              <a:ext uri="{FF2B5EF4-FFF2-40B4-BE49-F238E27FC236}">
                <a16:creationId xmlns:a16="http://schemas.microsoft.com/office/drawing/2014/main" xmlns="" id="{AE51B5B9-8B5B-4907-8F61-C693DDA92590}"/>
              </a:ext>
            </a:extLst>
          </p:cNvPr>
          <p:cNvSpPr/>
          <p:nvPr/>
        </p:nvSpPr>
        <p:spPr>
          <a:xfrm>
            <a:off x="10840326" y="445750"/>
            <a:ext cx="856117" cy="415334"/>
          </a:xfrm>
          <a:prstGeom prst="roundRect">
            <a:avLst>
              <a:gd name="adj" fmla="val 50000"/>
            </a:avLst>
          </a:prstGeom>
          <a:solidFill>
            <a:srgbClr val="FF0000"/>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96" b="1"/>
              <a:t>EXIT</a:t>
            </a:r>
          </a:p>
        </p:txBody>
      </p:sp>
      <p:sp>
        <p:nvSpPr>
          <p:cNvPr id="2" name="Oval 1">
            <a:hlinkClick r:id="rId26" action="ppaction://hlinksldjump"/>
          </p:cNvPr>
          <p:cNvSpPr/>
          <p:nvPr/>
        </p:nvSpPr>
        <p:spPr>
          <a:xfrm rot="19961494">
            <a:off x="151496" y="3407869"/>
            <a:ext cx="1348458" cy="774153"/>
          </a:xfrm>
          <a:prstGeom prst="ellipse">
            <a:avLst/>
          </a:prstGeom>
          <a:solidFill>
            <a:schemeClr val="bg1">
              <a:alpha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latin typeface="Arial Black" panose="020B0A04020102020204" pitchFamily="34" charset="0"/>
              </a:rPr>
              <a:t>1</a:t>
            </a:r>
          </a:p>
        </p:txBody>
      </p:sp>
      <p:sp>
        <p:nvSpPr>
          <p:cNvPr id="114" name="Oval 113">
            <a:hlinkClick r:id="rId27" action="ppaction://hlinksldjump"/>
          </p:cNvPr>
          <p:cNvSpPr/>
          <p:nvPr/>
        </p:nvSpPr>
        <p:spPr>
          <a:xfrm rot="19961494">
            <a:off x="1098322" y="5159223"/>
            <a:ext cx="1153330" cy="860382"/>
          </a:xfrm>
          <a:prstGeom prst="ellipse">
            <a:avLst/>
          </a:prstGeom>
          <a:solidFill>
            <a:schemeClr val="bg1">
              <a:alpha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ln w="6600">
                  <a:solidFill>
                    <a:schemeClr val="accent2"/>
                  </a:solidFill>
                  <a:prstDash val="solid"/>
                </a:ln>
                <a:solidFill>
                  <a:srgbClr val="FFFFFF"/>
                </a:solidFill>
                <a:effectLst>
                  <a:outerShdw dist="38100" dir="2700000" algn="tl" rotWithShape="0">
                    <a:schemeClr val="accent2"/>
                  </a:outerShdw>
                </a:effectLst>
                <a:latin typeface="Arial Black" panose="020B0A04020102020204" pitchFamily="34" charset="0"/>
              </a:rPr>
              <a:t>3</a:t>
            </a:r>
          </a:p>
        </p:txBody>
      </p:sp>
      <p:sp>
        <p:nvSpPr>
          <p:cNvPr id="118" name="Oval 117">
            <a:hlinkClick r:id="rId28" action="ppaction://hlinksldjump"/>
          </p:cNvPr>
          <p:cNvSpPr/>
          <p:nvPr/>
        </p:nvSpPr>
        <p:spPr>
          <a:xfrm rot="297800">
            <a:off x="2302974" y="4104517"/>
            <a:ext cx="1153330" cy="860382"/>
          </a:xfrm>
          <a:prstGeom prst="ellipse">
            <a:avLst/>
          </a:prstGeom>
          <a:solidFill>
            <a:schemeClr val="bg1">
              <a:alpha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latin typeface="Arial Black" panose="020B0A04020102020204" pitchFamily="34" charset="0"/>
              </a:rPr>
              <a:t>2</a:t>
            </a:r>
          </a:p>
        </p:txBody>
      </p:sp>
      <p:sp>
        <p:nvSpPr>
          <p:cNvPr id="119" name="Oval 118">
            <a:hlinkClick r:id="rId29" action="ppaction://hlinksldjump"/>
          </p:cNvPr>
          <p:cNvSpPr/>
          <p:nvPr/>
        </p:nvSpPr>
        <p:spPr>
          <a:xfrm rot="20143509">
            <a:off x="3125291" y="5723329"/>
            <a:ext cx="1153330" cy="860382"/>
          </a:xfrm>
          <a:prstGeom prst="ellipse">
            <a:avLst/>
          </a:prstGeom>
          <a:solidFill>
            <a:schemeClr val="bg1">
              <a:alpha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latin typeface="Arial Black" panose="020B0A04020102020204" pitchFamily="34" charset="0"/>
              </a:rPr>
              <a:t>  4</a:t>
            </a:r>
          </a:p>
        </p:txBody>
      </p:sp>
      <p:sp>
        <p:nvSpPr>
          <p:cNvPr id="143" name="Oval 142">
            <a:hlinkClick r:id="rId30" action="ppaction://hlinksldjump"/>
          </p:cNvPr>
          <p:cNvSpPr/>
          <p:nvPr/>
        </p:nvSpPr>
        <p:spPr>
          <a:xfrm>
            <a:off x="5860618" y="4816928"/>
            <a:ext cx="1018121" cy="1121621"/>
          </a:xfrm>
          <a:prstGeom prst="ellipse">
            <a:avLst/>
          </a:prstGeom>
          <a:solidFill>
            <a:schemeClr val="bg1">
              <a:alpha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ln w="6600">
                  <a:solidFill>
                    <a:schemeClr val="accent2"/>
                  </a:solidFill>
                  <a:prstDash val="solid"/>
                </a:ln>
                <a:solidFill>
                  <a:srgbClr val="FFFFFF"/>
                </a:solidFill>
                <a:effectLst>
                  <a:outerShdw dist="38100" dir="2700000" algn="tl" rotWithShape="0">
                    <a:schemeClr val="accent2"/>
                  </a:outerShdw>
                </a:effectLst>
                <a:latin typeface="Arial Black" panose="020B0A04020102020204" pitchFamily="34" charset="0"/>
              </a:rPr>
              <a:t>5</a:t>
            </a:r>
          </a:p>
        </p:txBody>
      </p:sp>
      <p:sp>
        <p:nvSpPr>
          <p:cNvPr id="148" name="Oval 147">
            <a:hlinkClick r:id="rId31" action="ppaction://hlinksldjump"/>
          </p:cNvPr>
          <p:cNvSpPr/>
          <p:nvPr/>
        </p:nvSpPr>
        <p:spPr>
          <a:xfrm>
            <a:off x="4240205" y="3475716"/>
            <a:ext cx="1018121" cy="639209"/>
          </a:xfrm>
          <a:prstGeom prst="ellipse">
            <a:avLst/>
          </a:prstGeom>
          <a:solidFill>
            <a:schemeClr val="bg1">
              <a:alpha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ln w="6600">
                  <a:solidFill>
                    <a:schemeClr val="accent2"/>
                  </a:solidFill>
                  <a:prstDash val="solid"/>
                </a:ln>
                <a:solidFill>
                  <a:srgbClr val="FFFFFF"/>
                </a:solidFill>
                <a:effectLst>
                  <a:outerShdw dist="38100" dir="2700000" algn="tl" rotWithShape="0">
                    <a:schemeClr val="accent2"/>
                  </a:outerShdw>
                </a:effectLst>
                <a:latin typeface="Arial Black" panose="020B0A04020102020204" pitchFamily="34" charset="0"/>
              </a:rPr>
              <a:t>6</a:t>
            </a:r>
          </a:p>
        </p:txBody>
      </p:sp>
      <p:sp>
        <p:nvSpPr>
          <p:cNvPr id="149" name="Oval 148">
            <a:hlinkClick r:id="rId32" action="ppaction://hlinksldjump"/>
          </p:cNvPr>
          <p:cNvSpPr/>
          <p:nvPr/>
        </p:nvSpPr>
        <p:spPr>
          <a:xfrm rot="531290">
            <a:off x="7256120" y="2715772"/>
            <a:ext cx="1169716" cy="711235"/>
          </a:xfrm>
          <a:prstGeom prst="ellipse">
            <a:avLst/>
          </a:prstGeom>
          <a:solidFill>
            <a:schemeClr val="bg1">
              <a:alpha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ln w="6600">
                  <a:solidFill>
                    <a:schemeClr val="accent2"/>
                  </a:solidFill>
                  <a:prstDash val="solid"/>
                </a:ln>
                <a:solidFill>
                  <a:srgbClr val="FFFFFF"/>
                </a:solidFill>
                <a:effectLst>
                  <a:outerShdw dist="38100" dir="2700000" algn="tl" rotWithShape="0">
                    <a:schemeClr val="accent2"/>
                  </a:outerShdw>
                </a:effectLst>
                <a:latin typeface="Arial Black" panose="020B0A04020102020204" pitchFamily="34" charset="0"/>
              </a:rPr>
              <a:t>7</a:t>
            </a:r>
          </a:p>
        </p:txBody>
      </p:sp>
      <p:sp>
        <p:nvSpPr>
          <p:cNvPr id="150" name="Oval 149">
            <a:hlinkClick r:id="rId25" action="ppaction://hlinksldjump"/>
          </p:cNvPr>
          <p:cNvSpPr/>
          <p:nvPr/>
        </p:nvSpPr>
        <p:spPr>
          <a:xfrm rot="531290">
            <a:off x="9636948" y="2982500"/>
            <a:ext cx="1367714" cy="799081"/>
          </a:xfrm>
          <a:prstGeom prst="ellipse">
            <a:avLst/>
          </a:prstGeom>
          <a:solidFill>
            <a:schemeClr val="bg1">
              <a:alpha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latin typeface="Arial Black" panose="020B0A04020102020204" pitchFamily="34" charset="0"/>
              </a:rPr>
              <a:t>8</a:t>
            </a:r>
          </a:p>
        </p:txBody>
      </p:sp>
      <p:sp>
        <p:nvSpPr>
          <p:cNvPr id="151" name="Oval 150">
            <a:hlinkClick r:id="rId33" action="ppaction://hlinksldjump"/>
          </p:cNvPr>
          <p:cNvSpPr/>
          <p:nvPr/>
        </p:nvSpPr>
        <p:spPr>
          <a:xfrm rot="531290">
            <a:off x="13382099" y="306080"/>
            <a:ext cx="1354893" cy="799081"/>
          </a:xfrm>
          <a:prstGeom prst="ellipse">
            <a:avLst/>
          </a:prstGeom>
          <a:solidFill>
            <a:schemeClr val="bg1">
              <a:alpha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ln w="6600">
                  <a:solidFill>
                    <a:schemeClr val="accent2"/>
                  </a:solidFill>
                  <a:prstDash val="solid"/>
                </a:ln>
                <a:solidFill>
                  <a:srgbClr val="FFFFFF"/>
                </a:solidFill>
                <a:effectLst>
                  <a:outerShdw dist="38100" dir="2700000" algn="tl" rotWithShape="0">
                    <a:schemeClr val="accent2"/>
                  </a:outerShdw>
                </a:effectLst>
                <a:latin typeface="Arial Black" panose="020B0A04020102020204" pitchFamily="34" charset="0"/>
              </a:rPr>
              <a:t>12</a:t>
            </a:r>
          </a:p>
        </p:txBody>
      </p:sp>
      <p:sp>
        <p:nvSpPr>
          <p:cNvPr id="152" name="Oval 151">
            <a:hlinkClick r:id="rId34" action="ppaction://hlinksldjump"/>
          </p:cNvPr>
          <p:cNvSpPr/>
          <p:nvPr/>
        </p:nvSpPr>
        <p:spPr>
          <a:xfrm rot="21218231">
            <a:off x="15495167" y="104717"/>
            <a:ext cx="951267" cy="799081"/>
          </a:xfrm>
          <a:prstGeom prst="ellipse">
            <a:avLst/>
          </a:prstGeom>
          <a:solidFill>
            <a:schemeClr val="bg1">
              <a:alpha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ln w="6600">
                  <a:solidFill>
                    <a:schemeClr val="accent2"/>
                  </a:solidFill>
                  <a:prstDash val="solid"/>
                </a:ln>
                <a:solidFill>
                  <a:srgbClr val="FFFFFF"/>
                </a:solidFill>
                <a:effectLst>
                  <a:outerShdw dist="38100" dir="2700000" algn="tl" rotWithShape="0">
                    <a:schemeClr val="accent2"/>
                  </a:outerShdw>
                </a:effectLst>
                <a:latin typeface="Arial Black" panose="020B0A04020102020204" pitchFamily="34" charset="0"/>
              </a:rPr>
              <a:t>13</a:t>
            </a:r>
          </a:p>
        </p:txBody>
      </p:sp>
      <p:sp>
        <p:nvSpPr>
          <p:cNvPr id="153" name="Oval 152">
            <a:hlinkClick r:id="rId35" action="ppaction://hlinksldjump"/>
          </p:cNvPr>
          <p:cNvSpPr/>
          <p:nvPr/>
        </p:nvSpPr>
        <p:spPr>
          <a:xfrm rot="171325">
            <a:off x="12922771" y="1684108"/>
            <a:ext cx="1223662" cy="985143"/>
          </a:xfrm>
          <a:prstGeom prst="ellipse">
            <a:avLst/>
          </a:prstGeom>
          <a:solidFill>
            <a:schemeClr val="bg1">
              <a:alpha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latin typeface="Arial Black" panose="020B0A04020102020204" pitchFamily="34" charset="0"/>
              </a:rPr>
              <a:t>11</a:t>
            </a:r>
          </a:p>
        </p:txBody>
      </p:sp>
      <p:sp>
        <p:nvSpPr>
          <p:cNvPr id="154" name="Oval 153">
            <a:hlinkClick r:id="rId36" action="ppaction://hlinksldjump"/>
          </p:cNvPr>
          <p:cNvSpPr/>
          <p:nvPr/>
        </p:nvSpPr>
        <p:spPr>
          <a:xfrm>
            <a:off x="15135140" y="1672854"/>
            <a:ext cx="984567" cy="799081"/>
          </a:xfrm>
          <a:prstGeom prst="ellipse">
            <a:avLst/>
          </a:prstGeom>
          <a:solidFill>
            <a:schemeClr val="bg1">
              <a:alpha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ln w="6600">
                  <a:solidFill>
                    <a:schemeClr val="accent2"/>
                  </a:solidFill>
                  <a:prstDash val="solid"/>
                </a:ln>
                <a:solidFill>
                  <a:srgbClr val="FFFFFF"/>
                </a:solidFill>
                <a:effectLst>
                  <a:outerShdw dist="38100" dir="2700000" algn="tl" rotWithShape="0">
                    <a:schemeClr val="accent2"/>
                  </a:outerShdw>
                </a:effectLst>
                <a:latin typeface="Arial Black" panose="020B0A04020102020204" pitchFamily="34" charset="0"/>
              </a:rPr>
              <a:t>14</a:t>
            </a:r>
          </a:p>
        </p:txBody>
      </p:sp>
      <p:sp>
        <p:nvSpPr>
          <p:cNvPr id="155" name="Oval 154">
            <a:hlinkClick r:id="rId34" action="ppaction://hlinksldjump"/>
          </p:cNvPr>
          <p:cNvSpPr/>
          <p:nvPr/>
        </p:nvSpPr>
        <p:spPr>
          <a:xfrm rot="839397">
            <a:off x="9437881" y="5229272"/>
            <a:ext cx="1252327" cy="799081"/>
          </a:xfrm>
          <a:prstGeom prst="ellipse">
            <a:avLst/>
          </a:prstGeom>
          <a:solidFill>
            <a:schemeClr val="bg1">
              <a:alpha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latin typeface="Arial Black" panose="020B0A04020102020204" pitchFamily="34" charset="0"/>
              </a:rPr>
              <a:t>10</a:t>
            </a:r>
          </a:p>
        </p:txBody>
      </p:sp>
      <p:sp>
        <p:nvSpPr>
          <p:cNvPr id="156" name="Oval 155">
            <a:hlinkClick r:id="rId37" action="ppaction://hlinksldjump"/>
          </p:cNvPr>
          <p:cNvSpPr/>
          <p:nvPr/>
        </p:nvSpPr>
        <p:spPr>
          <a:xfrm rot="839397">
            <a:off x="13953944" y="2916054"/>
            <a:ext cx="1533057" cy="799081"/>
          </a:xfrm>
          <a:prstGeom prst="ellipse">
            <a:avLst/>
          </a:prstGeom>
          <a:solidFill>
            <a:schemeClr val="bg1">
              <a:alpha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ln w="6600">
                  <a:solidFill>
                    <a:schemeClr val="accent2"/>
                  </a:solidFill>
                  <a:prstDash val="solid"/>
                </a:ln>
                <a:solidFill>
                  <a:srgbClr val="FFFFFF"/>
                </a:solidFill>
                <a:effectLst>
                  <a:outerShdw dist="38100" dir="2700000" algn="tl" rotWithShape="0">
                    <a:schemeClr val="accent2"/>
                  </a:outerShdw>
                </a:effectLst>
                <a:latin typeface="Arial Black" panose="020B0A04020102020204" pitchFamily="34" charset="0"/>
              </a:rPr>
              <a:t>15</a:t>
            </a:r>
          </a:p>
        </p:txBody>
      </p:sp>
      <p:sp>
        <p:nvSpPr>
          <p:cNvPr id="157" name="Oval 156">
            <a:hlinkClick r:id="rId18" action="ppaction://hlinksldjump"/>
          </p:cNvPr>
          <p:cNvSpPr/>
          <p:nvPr/>
        </p:nvSpPr>
        <p:spPr>
          <a:xfrm>
            <a:off x="7557388" y="3942535"/>
            <a:ext cx="1018121" cy="1121621"/>
          </a:xfrm>
          <a:prstGeom prst="ellipse">
            <a:avLst/>
          </a:prstGeom>
          <a:solidFill>
            <a:schemeClr val="bg1">
              <a:alpha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latin typeface="Arial Black" panose="020B0A04020102020204" pitchFamily="34" charset="0"/>
              </a:rPr>
              <a:t>9</a:t>
            </a:r>
          </a:p>
        </p:txBody>
      </p:sp>
    </p:spTree>
    <p:extLst>
      <p:ext uri="{BB962C8B-B14F-4D97-AF65-F5344CB8AC3E}">
        <p14:creationId xmlns:p14="http://schemas.microsoft.com/office/powerpoint/2010/main" val="3758961262"/>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10"/>
                    </p:tgtEl>
                  </p:cond>
                </p:stCondLst>
                <p:endSync evt="end" delay="0">
                  <p:rtn val="all"/>
                </p:endSync>
                <p:childTnLst>
                  <p:par>
                    <p:cTn id="3" fill="hold">
                      <p:stCondLst>
                        <p:cond delay="0"/>
                      </p:stCondLst>
                      <p:childTnLst>
                        <p:par>
                          <p:cTn id="4" fill="hold">
                            <p:stCondLst>
                              <p:cond delay="0"/>
                            </p:stCondLst>
                            <p:childTnLst>
                              <p:par>
                                <p:cTn id="5" presetID="1" presetClass="exit" presetSubtype="0" fill="hold" nodeType="withEffect">
                                  <p:stCondLst>
                                    <p:cond delay="0"/>
                                  </p:stCondLst>
                                  <p:childTnLst>
                                    <p:set>
                                      <p:cBhvr>
                                        <p:cTn id="6" dur="1" fill="hold">
                                          <p:stCondLst>
                                            <p:cond delay="0"/>
                                          </p:stCondLst>
                                        </p:cTn>
                                        <p:tgtEl>
                                          <p:spTgt spid="136"/>
                                        </p:tgtEl>
                                        <p:attrNameLst>
                                          <p:attrName>style.visibility</p:attrName>
                                        </p:attrNameLst>
                                      </p:cBhvr>
                                      <p:to>
                                        <p:strVal val="hidden"/>
                                      </p:to>
                                    </p:set>
                                  </p:childTnLst>
                                </p:cTn>
                              </p:par>
                              <p:par>
                                <p:cTn id="7" presetID="1" presetClass="exit" presetSubtype="0" fill="hold" nodeType="withEffect">
                                  <p:stCondLst>
                                    <p:cond delay="0"/>
                                  </p:stCondLst>
                                  <p:childTnLst>
                                    <p:set>
                                      <p:cBhvr>
                                        <p:cTn id="8" dur="1" fill="hold">
                                          <p:stCondLst>
                                            <p:cond delay="0"/>
                                          </p:stCondLst>
                                        </p:cTn>
                                        <p:tgtEl>
                                          <p:spTgt spid="110"/>
                                        </p:tgtEl>
                                        <p:attrNameLst>
                                          <p:attrName>style.visibility</p:attrName>
                                        </p:attrNameLst>
                                      </p:cBhvr>
                                      <p:to>
                                        <p:strVal val="hidden"/>
                                      </p:to>
                                    </p:set>
                                  </p:childTnLst>
                                </p:cTn>
                              </p:par>
                              <p:par>
                                <p:cTn id="9" presetID="1" presetClass="entr" presetSubtype="0" fill="hold" nodeType="withEffect">
                                  <p:stCondLst>
                                    <p:cond delay="0"/>
                                  </p:stCondLst>
                                  <p:childTnLst>
                                    <p:set>
                                      <p:cBhvr>
                                        <p:cTn id="10" dur="1" fill="hold">
                                          <p:stCondLst>
                                            <p:cond delay="0"/>
                                          </p:stCondLst>
                                        </p:cTn>
                                        <p:tgtEl>
                                          <p:spTgt spid="134"/>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33"/>
                                        </p:tgtEl>
                                        <p:attrNameLst>
                                          <p:attrName>style.visibility</p:attrName>
                                        </p:attrNameLst>
                                      </p:cBhvr>
                                      <p:to>
                                        <p:strVal val="visible"/>
                                      </p:to>
                                    </p:set>
                                  </p:childTnLst>
                                </p:cTn>
                              </p:par>
                              <p:par>
                                <p:cTn id="13" presetID="42" presetClass="entr" presetSubtype="0" fill="hold" nodeType="withEffect">
                                  <p:stCondLst>
                                    <p:cond delay="0"/>
                                  </p:stCondLst>
                                  <p:childTnLst>
                                    <p:set>
                                      <p:cBhvr>
                                        <p:cTn id="14" dur="1" fill="hold">
                                          <p:stCondLst>
                                            <p:cond delay="0"/>
                                          </p:stCondLst>
                                        </p:cTn>
                                        <p:tgtEl>
                                          <p:spTgt spid="138"/>
                                        </p:tgtEl>
                                        <p:attrNameLst>
                                          <p:attrName>style.visibility</p:attrName>
                                        </p:attrNameLst>
                                      </p:cBhvr>
                                      <p:to>
                                        <p:strVal val="visible"/>
                                      </p:to>
                                    </p:set>
                                    <p:animEffect transition="in" filter="fade">
                                      <p:cBhvr>
                                        <p:cTn id="15" dur="1000"/>
                                        <p:tgtEl>
                                          <p:spTgt spid="138"/>
                                        </p:tgtEl>
                                      </p:cBhvr>
                                    </p:animEffect>
                                    <p:anim calcmode="lin" valueType="num">
                                      <p:cBhvr>
                                        <p:cTn id="16" dur="1000" fill="hold"/>
                                        <p:tgtEl>
                                          <p:spTgt spid="138"/>
                                        </p:tgtEl>
                                        <p:attrNameLst>
                                          <p:attrName>ppt_x</p:attrName>
                                        </p:attrNameLst>
                                      </p:cBhvr>
                                      <p:tavLst>
                                        <p:tav tm="0">
                                          <p:val>
                                            <p:strVal val="#ppt_x"/>
                                          </p:val>
                                        </p:tav>
                                        <p:tav tm="100000">
                                          <p:val>
                                            <p:strVal val="#ppt_x"/>
                                          </p:val>
                                        </p:tav>
                                      </p:tavLst>
                                    </p:anim>
                                    <p:anim calcmode="lin" valueType="num">
                                      <p:cBhvr>
                                        <p:cTn id="17" dur="1000" fill="hold"/>
                                        <p:tgtEl>
                                          <p:spTgt spid="138"/>
                                        </p:tgtEl>
                                        <p:attrNameLst>
                                          <p:attrName>ppt_y</p:attrName>
                                        </p:attrNameLst>
                                      </p:cBhvr>
                                      <p:tavLst>
                                        <p:tav tm="0">
                                          <p:val>
                                            <p:strVal val="#ppt_y+.1"/>
                                          </p:val>
                                        </p:tav>
                                        <p:tav tm="100000">
                                          <p:val>
                                            <p:strVal val="#ppt_y"/>
                                          </p:val>
                                        </p:tav>
                                      </p:tavLst>
                                    </p:anim>
                                  </p:childTnLst>
                                </p:cTn>
                              </p:par>
                            </p:childTnLst>
                          </p:cTn>
                        </p:par>
                      </p:childTnLst>
                    </p:cTn>
                  </p:par>
                </p:childTnLst>
              </p:cTn>
              <p:nextCondLst>
                <p:cond evt="onClick" delay="0">
                  <p:tgtEl>
                    <p:spTgt spid="110"/>
                  </p:tgtEl>
                </p:cond>
              </p:nextCondLst>
            </p:seq>
            <p:seq concurrent="1" nextAc="seek">
              <p:cTn id="18" restart="whenNotActive" fill="hold" evtFilter="cancelBubble" nodeType="interactiveSeq">
                <p:stCondLst>
                  <p:cond evt="onClick" delay="0">
                    <p:tgtEl>
                      <p:spTgt spid="138"/>
                    </p:tgtEl>
                  </p:cond>
                </p:stCondLst>
                <p:endSync evt="end" delay="0">
                  <p:rtn val="all"/>
                </p:endSync>
                <p:childTnLst>
                  <p:par>
                    <p:cTn id="19" fill="hold">
                      <p:stCondLst>
                        <p:cond delay="0"/>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38"/>
                                        </p:tgtEl>
                                        <p:attrNameLst>
                                          <p:attrName>style.visibility</p:attrName>
                                        </p:attrNameLst>
                                      </p:cBhvr>
                                      <p:to>
                                        <p:strVal val="visible"/>
                                      </p:to>
                                    </p:set>
                                  </p:childTnLst>
                                </p:cTn>
                              </p:par>
                              <p:par>
                                <p:cTn id="23" presetID="10" presetClass="exit" presetSubtype="0" fill="hold" nodeType="withEffect">
                                  <p:stCondLst>
                                    <p:cond delay="0"/>
                                  </p:stCondLst>
                                  <p:childTnLst>
                                    <p:animEffect transition="out" filter="fade">
                                      <p:cBhvr>
                                        <p:cTn id="24" dur="500"/>
                                        <p:tgtEl>
                                          <p:spTgt spid="138"/>
                                        </p:tgtEl>
                                      </p:cBhvr>
                                    </p:animEffect>
                                    <p:set>
                                      <p:cBhvr>
                                        <p:cTn id="25" dur="1" fill="hold">
                                          <p:stCondLst>
                                            <p:cond delay="499"/>
                                          </p:stCondLst>
                                        </p:cTn>
                                        <p:tgtEl>
                                          <p:spTgt spid="138"/>
                                        </p:tgtEl>
                                        <p:attrNameLst>
                                          <p:attrName>style.visibility</p:attrName>
                                        </p:attrNameLst>
                                      </p:cBhvr>
                                      <p:to>
                                        <p:strVal val="hidden"/>
                                      </p:to>
                                    </p:set>
                                  </p:childTnLst>
                                </p:cTn>
                              </p:par>
                              <p:par>
                                <p:cTn id="26" presetID="1" presetClass="exit" presetSubtype="0" fill="hold" nodeType="withEffect">
                                  <p:stCondLst>
                                    <p:cond delay="0"/>
                                  </p:stCondLst>
                                  <p:childTnLst>
                                    <p:set>
                                      <p:cBhvr>
                                        <p:cTn id="27" dur="1" fill="hold">
                                          <p:stCondLst>
                                            <p:cond delay="0"/>
                                          </p:stCondLst>
                                        </p:cTn>
                                        <p:tgtEl>
                                          <p:spTgt spid="134"/>
                                        </p:tgtEl>
                                        <p:attrNameLst>
                                          <p:attrName>style.visibility</p:attrName>
                                        </p:attrNameLst>
                                      </p:cBhvr>
                                      <p:to>
                                        <p:strVal val="hidden"/>
                                      </p:to>
                                    </p:set>
                                  </p:childTnLst>
                                </p:cTn>
                              </p:par>
                              <p:par>
                                <p:cTn id="28" presetID="1" presetClass="entr" presetSubtype="0" fill="hold" nodeType="withEffect">
                                  <p:stCondLst>
                                    <p:cond delay="0"/>
                                  </p:stCondLst>
                                  <p:childTnLst>
                                    <p:set>
                                      <p:cBhvr>
                                        <p:cTn id="29" dur="1" fill="hold">
                                          <p:stCondLst>
                                            <p:cond delay="0"/>
                                          </p:stCondLst>
                                        </p:cTn>
                                        <p:tgtEl>
                                          <p:spTgt spid="136"/>
                                        </p:tgtEl>
                                        <p:attrNameLst>
                                          <p:attrName>style.visibility</p:attrName>
                                        </p:attrNameLst>
                                      </p:cBhvr>
                                      <p:to>
                                        <p:strVal val="visible"/>
                                      </p:to>
                                    </p:set>
                                  </p:childTnLst>
                                </p:cTn>
                              </p:par>
                              <p:par>
                                <p:cTn id="30" presetID="1" presetClass="exit" presetSubtype="0" fill="hold" nodeType="withEffect">
                                  <p:stCondLst>
                                    <p:cond delay="0"/>
                                  </p:stCondLst>
                                  <p:childTnLst>
                                    <p:set>
                                      <p:cBhvr>
                                        <p:cTn id="31" dur="1" fill="hold">
                                          <p:stCondLst>
                                            <p:cond delay="0"/>
                                          </p:stCondLst>
                                        </p:cTn>
                                        <p:tgtEl>
                                          <p:spTgt spid="133"/>
                                        </p:tgtEl>
                                        <p:attrNameLst>
                                          <p:attrName>style.visibility</p:attrName>
                                        </p:attrNameLst>
                                      </p:cBhvr>
                                      <p:to>
                                        <p:strVal val="hidden"/>
                                      </p:to>
                                    </p:set>
                                  </p:childTnLst>
                                </p:cTn>
                              </p:par>
                            </p:childTnLst>
                          </p:cTn>
                        </p:par>
                      </p:childTnLst>
                    </p:cTn>
                  </p:par>
                </p:childTnLst>
              </p:cTn>
              <p:nextCondLst>
                <p:cond evt="onClick" delay="0">
                  <p:tgtEl>
                    <p:spTgt spid="138"/>
                  </p:tgtEl>
                </p:cond>
              </p:nextCondLst>
            </p:seq>
            <p:seq concurrent="1" nextAc="seek">
              <p:cTn id="32" restart="whenNotActive" fill="hold" evtFilter="cancelBubble" nodeType="interactiveSeq">
                <p:stCondLst>
                  <p:cond evt="onClick" delay="0">
                    <p:tgtEl>
                      <p:spTgt spid="108"/>
                    </p:tgtEl>
                  </p:cond>
                </p:stCondLst>
                <p:endSync evt="end" delay="0">
                  <p:rtn val="all"/>
                </p:endSync>
                <p:childTnLst>
                  <p:par>
                    <p:cTn id="33" fill="hold">
                      <p:stCondLst>
                        <p:cond delay="0"/>
                      </p:stCondLst>
                      <p:childTnLst>
                        <p:par>
                          <p:cTn id="34" fill="hold">
                            <p:stCondLst>
                              <p:cond delay="0"/>
                            </p:stCondLst>
                            <p:childTnLst>
                              <p:par>
                                <p:cTn id="35" presetID="1" presetClass="exit" presetSubtype="0" fill="hold" nodeType="clickEffect">
                                  <p:stCondLst>
                                    <p:cond delay="0"/>
                                  </p:stCondLst>
                                  <p:childTnLst>
                                    <p:set>
                                      <p:cBhvr>
                                        <p:cTn id="36" dur="1" fill="hold">
                                          <p:stCondLst>
                                            <p:cond delay="0"/>
                                          </p:stCondLst>
                                        </p:cTn>
                                        <p:tgtEl>
                                          <p:spTgt spid="136"/>
                                        </p:tgtEl>
                                        <p:attrNameLst>
                                          <p:attrName>style.visibility</p:attrName>
                                        </p:attrNameLst>
                                      </p:cBhvr>
                                      <p:to>
                                        <p:strVal val="hidden"/>
                                      </p:to>
                                    </p:set>
                                  </p:childTnLst>
                                </p:cTn>
                              </p:par>
                              <p:par>
                                <p:cTn id="37" presetID="42" presetClass="entr" presetSubtype="0" fill="hold" nodeType="withEffect">
                                  <p:stCondLst>
                                    <p:cond delay="0"/>
                                  </p:stCondLst>
                                  <p:childTnLst>
                                    <p:set>
                                      <p:cBhvr>
                                        <p:cTn id="38" dur="1" fill="hold">
                                          <p:stCondLst>
                                            <p:cond delay="0"/>
                                          </p:stCondLst>
                                        </p:cTn>
                                        <p:tgtEl>
                                          <p:spTgt spid="50"/>
                                        </p:tgtEl>
                                        <p:attrNameLst>
                                          <p:attrName>style.visibility</p:attrName>
                                        </p:attrNameLst>
                                      </p:cBhvr>
                                      <p:to>
                                        <p:strVal val="visible"/>
                                      </p:to>
                                    </p:set>
                                    <p:animEffect transition="in" filter="fade">
                                      <p:cBhvr>
                                        <p:cTn id="39" dur="1000"/>
                                        <p:tgtEl>
                                          <p:spTgt spid="50"/>
                                        </p:tgtEl>
                                      </p:cBhvr>
                                    </p:animEffect>
                                    <p:anim calcmode="lin" valueType="num">
                                      <p:cBhvr>
                                        <p:cTn id="40" dur="1000" fill="hold"/>
                                        <p:tgtEl>
                                          <p:spTgt spid="50"/>
                                        </p:tgtEl>
                                        <p:attrNameLst>
                                          <p:attrName>ppt_x</p:attrName>
                                        </p:attrNameLst>
                                      </p:cBhvr>
                                      <p:tavLst>
                                        <p:tav tm="0">
                                          <p:val>
                                            <p:strVal val="#ppt_x"/>
                                          </p:val>
                                        </p:tav>
                                        <p:tav tm="100000">
                                          <p:val>
                                            <p:strVal val="#ppt_x"/>
                                          </p:val>
                                        </p:tav>
                                      </p:tavLst>
                                    </p:anim>
                                    <p:anim calcmode="lin" valueType="num">
                                      <p:cBhvr>
                                        <p:cTn id="41" dur="1000" fill="hold"/>
                                        <p:tgtEl>
                                          <p:spTgt spid="50"/>
                                        </p:tgtEl>
                                        <p:attrNameLst>
                                          <p:attrName>ppt_y</p:attrName>
                                        </p:attrNameLst>
                                      </p:cBhvr>
                                      <p:tavLst>
                                        <p:tav tm="0">
                                          <p:val>
                                            <p:strVal val="#ppt_y+.1"/>
                                          </p:val>
                                        </p:tav>
                                        <p:tav tm="100000">
                                          <p:val>
                                            <p:strVal val="#ppt_y"/>
                                          </p:val>
                                        </p:tav>
                                      </p:tavLst>
                                    </p:anim>
                                  </p:childTnLst>
                                </p:cTn>
                              </p:par>
                              <p:par>
                                <p:cTn id="42" presetID="1" presetClass="entr" presetSubtype="0" fill="hold" nodeType="withEffect">
                                  <p:stCondLst>
                                    <p:cond delay="0"/>
                                  </p:stCondLst>
                                  <p:childTnLst>
                                    <p:set>
                                      <p:cBhvr>
                                        <p:cTn id="43" dur="1" fill="hold">
                                          <p:stCondLst>
                                            <p:cond delay="0"/>
                                          </p:stCondLst>
                                        </p:cTn>
                                        <p:tgtEl>
                                          <p:spTgt spid="49"/>
                                        </p:tgtEl>
                                        <p:attrNameLst>
                                          <p:attrName>style.visibility</p:attrName>
                                        </p:attrNameLst>
                                      </p:cBhvr>
                                      <p:to>
                                        <p:strVal val="visible"/>
                                      </p:to>
                                    </p:set>
                                  </p:childTnLst>
                                </p:cTn>
                              </p:par>
                              <p:par>
                                <p:cTn id="44" presetID="1" presetClass="exit" presetSubtype="0" fill="hold" nodeType="withEffect">
                                  <p:stCondLst>
                                    <p:cond delay="0"/>
                                  </p:stCondLst>
                                  <p:childTnLst>
                                    <p:set>
                                      <p:cBhvr>
                                        <p:cTn id="45" dur="1" fill="hold">
                                          <p:stCondLst>
                                            <p:cond delay="0"/>
                                          </p:stCondLst>
                                        </p:cTn>
                                        <p:tgtEl>
                                          <p:spTgt spid="108"/>
                                        </p:tgtEl>
                                        <p:attrNameLst>
                                          <p:attrName>style.visibility</p:attrName>
                                        </p:attrNameLst>
                                      </p:cBhvr>
                                      <p:to>
                                        <p:strVal val="hidden"/>
                                      </p:to>
                                    </p:set>
                                  </p:childTnLst>
                                </p:cTn>
                              </p:par>
                              <p:par>
                                <p:cTn id="46" presetID="1" presetClass="entr" presetSubtype="0" fill="hold" nodeType="withEffect">
                                  <p:stCondLst>
                                    <p:cond delay="0"/>
                                  </p:stCondLst>
                                  <p:childTnLst>
                                    <p:set>
                                      <p:cBhvr>
                                        <p:cTn id="47" dur="1" fill="hold">
                                          <p:stCondLst>
                                            <p:cond delay="0"/>
                                          </p:stCondLst>
                                        </p:cTn>
                                        <p:tgtEl>
                                          <p:spTgt spid="133"/>
                                        </p:tgtEl>
                                        <p:attrNameLst>
                                          <p:attrName>style.visibility</p:attrName>
                                        </p:attrNameLst>
                                      </p:cBhvr>
                                      <p:to>
                                        <p:strVal val="visible"/>
                                      </p:to>
                                    </p:set>
                                  </p:childTnLst>
                                </p:cTn>
                              </p:par>
                            </p:childTnLst>
                          </p:cTn>
                        </p:par>
                      </p:childTnLst>
                    </p:cTn>
                  </p:par>
                </p:childTnLst>
              </p:cTn>
              <p:nextCondLst>
                <p:cond evt="onClick" delay="0">
                  <p:tgtEl>
                    <p:spTgt spid="108"/>
                  </p:tgtEl>
                </p:cond>
              </p:nextCondLst>
            </p:seq>
            <p:seq concurrent="1" nextAc="seek">
              <p:cTn id="48" restart="whenNotActive" fill="hold" evtFilter="cancelBubble" nodeType="interactiveSeq">
                <p:stCondLst>
                  <p:cond evt="onClick" delay="0">
                    <p:tgtEl>
                      <p:spTgt spid="50"/>
                    </p:tgtEl>
                  </p:cond>
                </p:stCondLst>
                <p:endSync evt="end" delay="0">
                  <p:rtn val="all"/>
                </p:endSync>
                <p:childTnLst>
                  <p:par>
                    <p:cTn id="49" fill="hold">
                      <p:stCondLst>
                        <p:cond delay="0"/>
                      </p:stCondLst>
                      <p:childTnLst>
                        <p:par>
                          <p:cTn id="50" fill="hold">
                            <p:stCondLst>
                              <p:cond delay="0"/>
                            </p:stCondLst>
                            <p:childTnLst>
                              <p:par>
                                <p:cTn id="51" presetID="1" presetClass="entr" presetSubtype="0" fill="hold" nodeType="clickEffect">
                                  <p:stCondLst>
                                    <p:cond delay="0"/>
                                  </p:stCondLst>
                                  <p:childTnLst>
                                    <p:set>
                                      <p:cBhvr>
                                        <p:cTn id="52" dur="1" fill="hold">
                                          <p:stCondLst>
                                            <p:cond delay="0"/>
                                          </p:stCondLst>
                                        </p:cTn>
                                        <p:tgtEl>
                                          <p:spTgt spid="50"/>
                                        </p:tgtEl>
                                        <p:attrNameLst>
                                          <p:attrName>style.visibility</p:attrName>
                                        </p:attrNameLst>
                                      </p:cBhvr>
                                      <p:to>
                                        <p:strVal val="visible"/>
                                      </p:to>
                                    </p:set>
                                  </p:childTnLst>
                                </p:cTn>
                              </p:par>
                              <p:par>
                                <p:cTn id="53" presetID="10" presetClass="exit" presetSubtype="0" fill="hold" nodeType="withEffect">
                                  <p:stCondLst>
                                    <p:cond delay="0"/>
                                  </p:stCondLst>
                                  <p:childTnLst>
                                    <p:animEffect transition="out" filter="fade">
                                      <p:cBhvr>
                                        <p:cTn id="54" dur="500"/>
                                        <p:tgtEl>
                                          <p:spTgt spid="50"/>
                                        </p:tgtEl>
                                      </p:cBhvr>
                                    </p:animEffect>
                                    <p:set>
                                      <p:cBhvr>
                                        <p:cTn id="55" dur="1" fill="hold">
                                          <p:stCondLst>
                                            <p:cond delay="499"/>
                                          </p:stCondLst>
                                        </p:cTn>
                                        <p:tgtEl>
                                          <p:spTgt spid="50"/>
                                        </p:tgtEl>
                                        <p:attrNameLst>
                                          <p:attrName>style.visibility</p:attrName>
                                        </p:attrNameLst>
                                      </p:cBhvr>
                                      <p:to>
                                        <p:strVal val="hidden"/>
                                      </p:to>
                                    </p:set>
                                  </p:childTnLst>
                                </p:cTn>
                              </p:par>
                              <p:par>
                                <p:cTn id="56" presetID="1" presetClass="exit" presetSubtype="0" fill="hold" nodeType="withEffect">
                                  <p:stCondLst>
                                    <p:cond delay="0"/>
                                  </p:stCondLst>
                                  <p:childTnLst>
                                    <p:set>
                                      <p:cBhvr>
                                        <p:cTn id="57" dur="1" fill="hold">
                                          <p:stCondLst>
                                            <p:cond delay="0"/>
                                          </p:stCondLst>
                                        </p:cTn>
                                        <p:tgtEl>
                                          <p:spTgt spid="49"/>
                                        </p:tgtEl>
                                        <p:attrNameLst>
                                          <p:attrName>style.visibility</p:attrName>
                                        </p:attrNameLst>
                                      </p:cBhvr>
                                      <p:to>
                                        <p:strVal val="hidden"/>
                                      </p:to>
                                    </p:set>
                                  </p:childTnLst>
                                </p:cTn>
                              </p:par>
                              <p:par>
                                <p:cTn id="58" presetID="1" presetClass="exit" presetSubtype="0" fill="hold" nodeType="withEffect">
                                  <p:stCondLst>
                                    <p:cond delay="0"/>
                                  </p:stCondLst>
                                  <p:childTnLst>
                                    <p:set>
                                      <p:cBhvr>
                                        <p:cTn id="59" dur="1" fill="hold">
                                          <p:stCondLst>
                                            <p:cond delay="0"/>
                                          </p:stCondLst>
                                        </p:cTn>
                                        <p:tgtEl>
                                          <p:spTgt spid="133"/>
                                        </p:tgtEl>
                                        <p:attrNameLst>
                                          <p:attrName>style.visibility</p:attrName>
                                        </p:attrNameLst>
                                      </p:cBhvr>
                                      <p:to>
                                        <p:strVal val="hidden"/>
                                      </p:to>
                                    </p:set>
                                  </p:childTnLst>
                                </p:cTn>
                              </p:par>
                              <p:par>
                                <p:cTn id="60" presetID="1" presetClass="entr" presetSubtype="0" fill="hold" nodeType="withEffect">
                                  <p:stCondLst>
                                    <p:cond delay="0"/>
                                  </p:stCondLst>
                                  <p:childTnLst>
                                    <p:set>
                                      <p:cBhvr>
                                        <p:cTn id="61" dur="1" fill="hold">
                                          <p:stCondLst>
                                            <p:cond delay="0"/>
                                          </p:stCondLst>
                                        </p:cTn>
                                        <p:tgtEl>
                                          <p:spTgt spid="136"/>
                                        </p:tgtEl>
                                        <p:attrNameLst>
                                          <p:attrName>style.visibility</p:attrName>
                                        </p:attrNameLst>
                                      </p:cBhvr>
                                      <p:to>
                                        <p:strVal val="visible"/>
                                      </p:to>
                                    </p:set>
                                  </p:childTnLst>
                                </p:cTn>
                              </p:par>
                            </p:childTnLst>
                          </p:cTn>
                        </p:par>
                      </p:childTnLst>
                    </p:cTn>
                  </p:par>
                </p:childTnLst>
              </p:cTn>
              <p:nextCondLst>
                <p:cond evt="onClick" delay="0">
                  <p:tgtEl>
                    <p:spTgt spid="50"/>
                  </p:tgtEl>
                </p:cond>
              </p:nextCondLst>
            </p:seq>
            <p:seq concurrent="1" nextAc="seek">
              <p:cTn id="62" restart="whenNotActive" fill="hold" evtFilter="cancelBubble" nodeType="interactiveSeq">
                <p:stCondLst>
                  <p:cond evt="onClick" delay="0">
                    <p:tgtEl>
                      <p:spTgt spid="107"/>
                    </p:tgtEl>
                  </p:cond>
                </p:stCondLst>
                <p:endSync evt="end" delay="0">
                  <p:rtn val="all"/>
                </p:endSync>
                <p:childTnLst>
                  <p:par>
                    <p:cTn id="63" fill="hold">
                      <p:stCondLst>
                        <p:cond delay="0"/>
                      </p:stCondLst>
                      <p:childTnLst>
                        <p:par>
                          <p:cTn id="64" fill="hold">
                            <p:stCondLst>
                              <p:cond delay="0"/>
                            </p:stCondLst>
                            <p:childTnLst>
                              <p:par>
                                <p:cTn id="65" presetID="1" presetClass="entr" presetSubtype="0" fill="hold" nodeType="clickEffect">
                                  <p:stCondLst>
                                    <p:cond delay="0"/>
                                  </p:stCondLst>
                                  <p:childTnLst>
                                    <p:set>
                                      <p:cBhvr>
                                        <p:cTn id="66" dur="1" fill="hold">
                                          <p:stCondLst>
                                            <p:cond delay="0"/>
                                          </p:stCondLst>
                                        </p:cTn>
                                        <p:tgtEl>
                                          <p:spTgt spid="51"/>
                                        </p:tgtEl>
                                        <p:attrNameLst>
                                          <p:attrName>style.visibility</p:attrName>
                                        </p:attrNameLst>
                                      </p:cBhvr>
                                      <p:to>
                                        <p:strVal val="visible"/>
                                      </p:to>
                                    </p:set>
                                  </p:childTnLst>
                                </p:cTn>
                              </p:par>
                              <p:par>
                                <p:cTn id="67" presetID="1" presetClass="exit" presetSubtype="0" fill="hold" nodeType="withEffect">
                                  <p:stCondLst>
                                    <p:cond delay="0"/>
                                  </p:stCondLst>
                                  <p:childTnLst>
                                    <p:set>
                                      <p:cBhvr>
                                        <p:cTn id="68" dur="1" fill="hold">
                                          <p:stCondLst>
                                            <p:cond delay="0"/>
                                          </p:stCondLst>
                                        </p:cTn>
                                        <p:tgtEl>
                                          <p:spTgt spid="107"/>
                                        </p:tgtEl>
                                        <p:attrNameLst>
                                          <p:attrName>style.visibility</p:attrName>
                                        </p:attrNameLst>
                                      </p:cBhvr>
                                      <p:to>
                                        <p:strVal val="hidden"/>
                                      </p:to>
                                    </p:set>
                                  </p:childTnLst>
                                </p:cTn>
                              </p:par>
                              <p:par>
                                <p:cTn id="69" presetID="1" presetClass="exit" presetSubtype="0" fill="hold" nodeType="withEffect">
                                  <p:stCondLst>
                                    <p:cond delay="0"/>
                                  </p:stCondLst>
                                  <p:childTnLst>
                                    <p:set>
                                      <p:cBhvr>
                                        <p:cTn id="70" dur="1" fill="hold">
                                          <p:stCondLst>
                                            <p:cond delay="0"/>
                                          </p:stCondLst>
                                        </p:cTn>
                                        <p:tgtEl>
                                          <p:spTgt spid="136"/>
                                        </p:tgtEl>
                                        <p:attrNameLst>
                                          <p:attrName>style.visibility</p:attrName>
                                        </p:attrNameLst>
                                      </p:cBhvr>
                                      <p:to>
                                        <p:strVal val="hidden"/>
                                      </p:to>
                                    </p:set>
                                  </p:childTnLst>
                                </p:cTn>
                              </p:par>
                              <p:par>
                                <p:cTn id="71" presetID="1" presetClass="entr" presetSubtype="0" fill="hold" nodeType="withEffect">
                                  <p:stCondLst>
                                    <p:cond delay="0"/>
                                  </p:stCondLst>
                                  <p:childTnLst>
                                    <p:set>
                                      <p:cBhvr>
                                        <p:cTn id="72" dur="1" fill="hold">
                                          <p:stCondLst>
                                            <p:cond delay="0"/>
                                          </p:stCondLst>
                                        </p:cTn>
                                        <p:tgtEl>
                                          <p:spTgt spid="133"/>
                                        </p:tgtEl>
                                        <p:attrNameLst>
                                          <p:attrName>style.visibility</p:attrName>
                                        </p:attrNameLst>
                                      </p:cBhvr>
                                      <p:to>
                                        <p:strVal val="visible"/>
                                      </p:to>
                                    </p:set>
                                  </p:childTnLst>
                                </p:cTn>
                              </p:par>
                              <p:par>
                                <p:cTn id="73" presetID="42" presetClass="entr" presetSubtype="0" fill="hold" nodeType="withEffect">
                                  <p:stCondLst>
                                    <p:cond delay="0"/>
                                  </p:stCondLst>
                                  <p:childTnLst>
                                    <p:set>
                                      <p:cBhvr>
                                        <p:cTn id="74" dur="1" fill="hold">
                                          <p:stCondLst>
                                            <p:cond delay="0"/>
                                          </p:stCondLst>
                                        </p:cTn>
                                        <p:tgtEl>
                                          <p:spTgt spid="52"/>
                                        </p:tgtEl>
                                        <p:attrNameLst>
                                          <p:attrName>style.visibility</p:attrName>
                                        </p:attrNameLst>
                                      </p:cBhvr>
                                      <p:to>
                                        <p:strVal val="visible"/>
                                      </p:to>
                                    </p:set>
                                    <p:animEffect transition="in" filter="fade">
                                      <p:cBhvr>
                                        <p:cTn id="75" dur="1000"/>
                                        <p:tgtEl>
                                          <p:spTgt spid="52"/>
                                        </p:tgtEl>
                                      </p:cBhvr>
                                    </p:animEffect>
                                    <p:anim calcmode="lin" valueType="num">
                                      <p:cBhvr>
                                        <p:cTn id="76" dur="1000" fill="hold"/>
                                        <p:tgtEl>
                                          <p:spTgt spid="52"/>
                                        </p:tgtEl>
                                        <p:attrNameLst>
                                          <p:attrName>ppt_x</p:attrName>
                                        </p:attrNameLst>
                                      </p:cBhvr>
                                      <p:tavLst>
                                        <p:tav tm="0">
                                          <p:val>
                                            <p:strVal val="#ppt_x"/>
                                          </p:val>
                                        </p:tav>
                                        <p:tav tm="100000">
                                          <p:val>
                                            <p:strVal val="#ppt_x"/>
                                          </p:val>
                                        </p:tav>
                                      </p:tavLst>
                                    </p:anim>
                                    <p:anim calcmode="lin" valueType="num">
                                      <p:cBhvr>
                                        <p:cTn id="77" dur="1000" fill="hold"/>
                                        <p:tgtEl>
                                          <p:spTgt spid="52"/>
                                        </p:tgtEl>
                                        <p:attrNameLst>
                                          <p:attrName>ppt_y</p:attrName>
                                        </p:attrNameLst>
                                      </p:cBhvr>
                                      <p:tavLst>
                                        <p:tav tm="0">
                                          <p:val>
                                            <p:strVal val="#ppt_y+.1"/>
                                          </p:val>
                                        </p:tav>
                                        <p:tav tm="100000">
                                          <p:val>
                                            <p:strVal val="#ppt_y"/>
                                          </p:val>
                                        </p:tav>
                                      </p:tavLst>
                                    </p:anim>
                                  </p:childTnLst>
                                </p:cTn>
                              </p:par>
                            </p:childTnLst>
                          </p:cTn>
                        </p:par>
                      </p:childTnLst>
                    </p:cTn>
                  </p:par>
                </p:childTnLst>
              </p:cTn>
              <p:nextCondLst>
                <p:cond evt="onClick" delay="0">
                  <p:tgtEl>
                    <p:spTgt spid="107"/>
                  </p:tgtEl>
                </p:cond>
              </p:nextCondLst>
            </p:seq>
            <p:seq concurrent="1" nextAc="seek">
              <p:cTn id="78" restart="whenNotActive" fill="hold" evtFilter="cancelBubble" nodeType="interactiveSeq">
                <p:stCondLst>
                  <p:cond evt="onClick" delay="0">
                    <p:tgtEl>
                      <p:spTgt spid="52"/>
                    </p:tgtEl>
                  </p:cond>
                </p:stCondLst>
                <p:endSync evt="end" delay="0">
                  <p:rtn val="all"/>
                </p:endSync>
                <p:childTnLst>
                  <p:par>
                    <p:cTn id="79" fill="hold">
                      <p:stCondLst>
                        <p:cond delay="0"/>
                      </p:stCondLst>
                      <p:childTnLst>
                        <p:par>
                          <p:cTn id="80" fill="hold">
                            <p:stCondLst>
                              <p:cond delay="0"/>
                            </p:stCondLst>
                            <p:childTnLst>
                              <p:par>
                                <p:cTn id="81" presetID="1" presetClass="entr" presetSubtype="0" fill="hold" nodeType="clickEffect">
                                  <p:stCondLst>
                                    <p:cond delay="0"/>
                                  </p:stCondLst>
                                  <p:childTnLst>
                                    <p:set>
                                      <p:cBhvr>
                                        <p:cTn id="82" dur="1" fill="hold">
                                          <p:stCondLst>
                                            <p:cond delay="0"/>
                                          </p:stCondLst>
                                        </p:cTn>
                                        <p:tgtEl>
                                          <p:spTgt spid="136"/>
                                        </p:tgtEl>
                                        <p:attrNameLst>
                                          <p:attrName>style.visibility</p:attrName>
                                        </p:attrNameLst>
                                      </p:cBhvr>
                                      <p:to>
                                        <p:strVal val="visible"/>
                                      </p:to>
                                    </p:set>
                                  </p:childTnLst>
                                </p:cTn>
                              </p:par>
                              <p:par>
                                <p:cTn id="83" presetID="1" presetClass="exit" presetSubtype="0" fill="hold" nodeType="withEffect">
                                  <p:stCondLst>
                                    <p:cond delay="0"/>
                                  </p:stCondLst>
                                  <p:childTnLst>
                                    <p:set>
                                      <p:cBhvr>
                                        <p:cTn id="84" dur="1" fill="hold">
                                          <p:stCondLst>
                                            <p:cond delay="0"/>
                                          </p:stCondLst>
                                        </p:cTn>
                                        <p:tgtEl>
                                          <p:spTgt spid="133"/>
                                        </p:tgtEl>
                                        <p:attrNameLst>
                                          <p:attrName>style.visibility</p:attrName>
                                        </p:attrNameLst>
                                      </p:cBhvr>
                                      <p:to>
                                        <p:strVal val="hidden"/>
                                      </p:to>
                                    </p:set>
                                  </p:childTnLst>
                                </p:cTn>
                              </p:par>
                              <p:par>
                                <p:cTn id="85" presetID="1" presetClass="exit" presetSubtype="0" fill="hold" nodeType="withEffect">
                                  <p:stCondLst>
                                    <p:cond delay="0"/>
                                  </p:stCondLst>
                                  <p:childTnLst>
                                    <p:set>
                                      <p:cBhvr>
                                        <p:cTn id="86" dur="1" fill="hold">
                                          <p:stCondLst>
                                            <p:cond delay="0"/>
                                          </p:stCondLst>
                                        </p:cTn>
                                        <p:tgtEl>
                                          <p:spTgt spid="51"/>
                                        </p:tgtEl>
                                        <p:attrNameLst>
                                          <p:attrName>style.visibility</p:attrName>
                                        </p:attrNameLst>
                                      </p:cBhvr>
                                      <p:to>
                                        <p:strVal val="hidden"/>
                                      </p:to>
                                    </p:set>
                                  </p:childTnLst>
                                </p:cTn>
                              </p:par>
                              <p:par>
                                <p:cTn id="87" presetID="42" presetClass="entr" presetSubtype="0" fill="hold" nodeType="withEffect">
                                  <p:stCondLst>
                                    <p:cond delay="0"/>
                                  </p:stCondLst>
                                  <p:childTnLst>
                                    <p:set>
                                      <p:cBhvr>
                                        <p:cTn id="88" dur="1" fill="hold">
                                          <p:stCondLst>
                                            <p:cond delay="0"/>
                                          </p:stCondLst>
                                        </p:cTn>
                                        <p:tgtEl>
                                          <p:spTgt spid="52"/>
                                        </p:tgtEl>
                                        <p:attrNameLst>
                                          <p:attrName>style.visibility</p:attrName>
                                        </p:attrNameLst>
                                      </p:cBhvr>
                                      <p:to>
                                        <p:strVal val="visible"/>
                                      </p:to>
                                    </p:set>
                                    <p:animEffect transition="in" filter="fade">
                                      <p:cBhvr>
                                        <p:cTn id="89" dur="1000"/>
                                        <p:tgtEl>
                                          <p:spTgt spid="52"/>
                                        </p:tgtEl>
                                      </p:cBhvr>
                                    </p:animEffect>
                                    <p:anim calcmode="lin" valueType="num">
                                      <p:cBhvr>
                                        <p:cTn id="90" dur="1000" fill="hold"/>
                                        <p:tgtEl>
                                          <p:spTgt spid="52"/>
                                        </p:tgtEl>
                                        <p:attrNameLst>
                                          <p:attrName>ppt_x</p:attrName>
                                        </p:attrNameLst>
                                      </p:cBhvr>
                                      <p:tavLst>
                                        <p:tav tm="0">
                                          <p:val>
                                            <p:strVal val="#ppt_x"/>
                                          </p:val>
                                        </p:tav>
                                        <p:tav tm="100000">
                                          <p:val>
                                            <p:strVal val="#ppt_x"/>
                                          </p:val>
                                        </p:tav>
                                      </p:tavLst>
                                    </p:anim>
                                    <p:anim calcmode="lin" valueType="num">
                                      <p:cBhvr>
                                        <p:cTn id="91" dur="1000" fill="hold"/>
                                        <p:tgtEl>
                                          <p:spTgt spid="52"/>
                                        </p:tgtEl>
                                        <p:attrNameLst>
                                          <p:attrName>ppt_y</p:attrName>
                                        </p:attrNameLst>
                                      </p:cBhvr>
                                      <p:tavLst>
                                        <p:tav tm="0">
                                          <p:val>
                                            <p:strVal val="#ppt_y+.1"/>
                                          </p:val>
                                        </p:tav>
                                        <p:tav tm="100000">
                                          <p:val>
                                            <p:strVal val="#ppt_y"/>
                                          </p:val>
                                        </p:tav>
                                      </p:tavLst>
                                    </p:anim>
                                  </p:childTnLst>
                                </p:cTn>
                              </p:par>
                              <p:par>
                                <p:cTn id="92" presetID="1" presetClass="exit" presetSubtype="0" fill="hold" nodeType="withEffect">
                                  <p:stCondLst>
                                    <p:cond delay="0"/>
                                  </p:stCondLst>
                                  <p:childTnLst>
                                    <p:set>
                                      <p:cBhvr>
                                        <p:cTn id="93" dur="1" fill="hold">
                                          <p:stCondLst>
                                            <p:cond delay="0"/>
                                          </p:stCondLst>
                                        </p:cTn>
                                        <p:tgtEl>
                                          <p:spTgt spid="52"/>
                                        </p:tgtEl>
                                        <p:attrNameLst>
                                          <p:attrName>style.visibility</p:attrName>
                                        </p:attrNameLst>
                                      </p:cBhvr>
                                      <p:to>
                                        <p:strVal val="hidden"/>
                                      </p:to>
                                    </p:set>
                                  </p:childTnLst>
                                </p:cTn>
                              </p:par>
                            </p:childTnLst>
                          </p:cTn>
                        </p:par>
                      </p:childTnLst>
                    </p:cTn>
                  </p:par>
                </p:childTnLst>
              </p:cTn>
              <p:nextCondLst>
                <p:cond evt="onClick" delay="0">
                  <p:tgtEl>
                    <p:spTgt spid="52"/>
                  </p:tgtEl>
                </p:cond>
              </p:nextCondLst>
            </p:seq>
            <p:seq concurrent="1" nextAc="seek">
              <p:cTn id="94" restart="whenNotActive" fill="hold" evtFilter="cancelBubble" nodeType="interactiveSeq">
                <p:stCondLst>
                  <p:cond evt="onClick" delay="0">
                    <p:tgtEl>
                      <p:spTgt spid="104"/>
                    </p:tgtEl>
                  </p:cond>
                </p:stCondLst>
                <p:endSync evt="end" delay="0">
                  <p:rtn val="all"/>
                </p:endSync>
                <p:childTnLst>
                  <p:par>
                    <p:cTn id="95" fill="hold">
                      <p:stCondLst>
                        <p:cond delay="0"/>
                      </p:stCondLst>
                      <p:childTnLst>
                        <p:par>
                          <p:cTn id="96" fill="hold">
                            <p:stCondLst>
                              <p:cond delay="0"/>
                            </p:stCondLst>
                            <p:childTnLst>
                              <p:par>
                                <p:cTn id="97" presetID="1" presetClass="entr" presetSubtype="0" fill="hold" nodeType="clickEffect">
                                  <p:stCondLst>
                                    <p:cond delay="0"/>
                                  </p:stCondLst>
                                  <p:childTnLst>
                                    <p:set>
                                      <p:cBhvr>
                                        <p:cTn id="98" dur="1" fill="hold">
                                          <p:stCondLst>
                                            <p:cond delay="0"/>
                                          </p:stCondLst>
                                        </p:cTn>
                                        <p:tgtEl>
                                          <p:spTgt spid="53"/>
                                        </p:tgtEl>
                                        <p:attrNameLst>
                                          <p:attrName>style.visibility</p:attrName>
                                        </p:attrNameLst>
                                      </p:cBhvr>
                                      <p:to>
                                        <p:strVal val="visible"/>
                                      </p:to>
                                    </p:set>
                                  </p:childTnLst>
                                </p:cTn>
                              </p:par>
                              <p:par>
                                <p:cTn id="99" presetID="1" presetClass="exit" presetSubtype="0" fill="hold" nodeType="withEffect">
                                  <p:stCondLst>
                                    <p:cond delay="0"/>
                                  </p:stCondLst>
                                  <p:childTnLst>
                                    <p:set>
                                      <p:cBhvr>
                                        <p:cTn id="100" dur="1" fill="hold">
                                          <p:stCondLst>
                                            <p:cond delay="0"/>
                                          </p:stCondLst>
                                        </p:cTn>
                                        <p:tgtEl>
                                          <p:spTgt spid="104"/>
                                        </p:tgtEl>
                                        <p:attrNameLst>
                                          <p:attrName>style.visibility</p:attrName>
                                        </p:attrNameLst>
                                      </p:cBhvr>
                                      <p:to>
                                        <p:strVal val="hidden"/>
                                      </p:to>
                                    </p:set>
                                  </p:childTnLst>
                                </p:cTn>
                              </p:par>
                              <p:par>
                                <p:cTn id="101" presetID="1" presetClass="exit" presetSubtype="0" fill="hold" nodeType="withEffect">
                                  <p:stCondLst>
                                    <p:cond delay="0"/>
                                  </p:stCondLst>
                                  <p:childTnLst>
                                    <p:set>
                                      <p:cBhvr>
                                        <p:cTn id="102" dur="1" fill="hold">
                                          <p:stCondLst>
                                            <p:cond delay="0"/>
                                          </p:stCondLst>
                                        </p:cTn>
                                        <p:tgtEl>
                                          <p:spTgt spid="136"/>
                                        </p:tgtEl>
                                        <p:attrNameLst>
                                          <p:attrName>style.visibility</p:attrName>
                                        </p:attrNameLst>
                                      </p:cBhvr>
                                      <p:to>
                                        <p:strVal val="hidden"/>
                                      </p:to>
                                    </p:set>
                                  </p:childTnLst>
                                </p:cTn>
                              </p:par>
                              <p:par>
                                <p:cTn id="103" presetID="1" presetClass="entr" presetSubtype="0" fill="hold" nodeType="withEffect">
                                  <p:stCondLst>
                                    <p:cond delay="0"/>
                                  </p:stCondLst>
                                  <p:childTnLst>
                                    <p:set>
                                      <p:cBhvr>
                                        <p:cTn id="104" dur="1" fill="hold">
                                          <p:stCondLst>
                                            <p:cond delay="0"/>
                                          </p:stCondLst>
                                        </p:cTn>
                                        <p:tgtEl>
                                          <p:spTgt spid="133"/>
                                        </p:tgtEl>
                                        <p:attrNameLst>
                                          <p:attrName>style.visibility</p:attrName>
                                        </p:attrNameLst>
                                      </p:cBhvr>
                                      <p:to>
                                        <p:strVal val="visible"/>
                                      </p:to>
                                    </p:set>
                                  </p:childTnLst>
                                </p:cTn>
                              </p:par>
                              <p:par>
                                <p:cTn id="105" presetID="42" presetClass="entr" presetSubtype="0" fill="hold" nodeType="withEffect">
                                  <p:stCondLst>
                                    <p:cond delay="0"/>
                                  </p:stCondLst>
                                  <p:childTnLst>
                                    <p:set>
                                      <p:cBhvr>
                                        <p:cTn id="106" dur="1" fill="hold">
                                          <p:stCondLst>
                                            <p:cond delay="0"/>
                                          </p:stCondLst>
                                        </p:cTn>
                                        <p:tgtEl>
                                          <p:spTgt spid="54"/>
                                        </p:tgtEl>
                                        <p:attrNameLst>
                                          <p:attrName>style.visibility</p:attrName>
                                        </p:attrNameLst>
                                      </p:cBhvr>
                                      <p:to>
                                        <p:strVal val="visible"/>
                                      </p:to>
                                    </p:set>
                                    <p:animEffect transition="in" filter="fade">
                                      <p:cBhvr>
                                        <p:cTn id="107" dur="1000"/>
                                        <p:tgtEl>
                                          <p:spTgt spid="54"/>
                                        </p:tgtEl>
                                      </p:cBhvr>
                                    </p:animEffect>
                                    <p:anim calcmode="lin" valueType="num">
                                      <p:cBhvr>
                                        <p:cTn id="108" dur="1000" fill="hold"/>
                                        <p:tgtEl>
                                          <p:spTgt spid="54"/>
                                        </p:tgtEl>
                                        <p:attrNameLst>
                                          <p:attrName>ppt_x</p:attrName>
                                        </p:attrNameLst>
                                      </p:cBhvr>
                                      <p:tavLst>
                                        <p:tav tm="0">
                                          <p:val>
                                            <p:strVal val="#ppt_x"/>
                                          </p:val>
                                        </p:tav>
                                        <p:tav tm="100000">
                                          <p:val>
                                            <p:strVal val="#ppt_x"/>
                                          </p:val>
                                        </p:tav>
                                      </p:tavLst>
                                    </p:anim>
                                    <p:anim calcmode="lin" valueType="num">
                                      <p:cBhvr>
                                        <p:cTn id="109" dur="1000" fill="hold"/>
                                        <p:tgtEl>
                                          <p:spTgt spid="54"/>
                                        </p:tgtEl>
                                        <p:attrNameLst>
                                          <p:attrName>ppt_y</p:attrName>
                                        </p:attrNameLst>
                                      </p:cBhvr>
                                      <p:tavLst>
                                        <p:tav tm="0">
                                          <p:val>
                                            <p:strVal val="#ppt_y+.1"/>
                                          </p:val>
                                        </p:tav>
                                        <p:tav tm="100000">
                                          <p:val>
                                            <p:strVal val="#ppt_y"/>
                                          </p:val>
                                        </p:tav>
                                      </p:tavLst>
                                    </p:anim>
                                  </p:childTnLst>
                                </p:cTn>
                              </p:par>
                            </p:childTnLst>
                          </p:cTn>
                        </p:par>
                      </p:childTnLst>
                    </p:cTn>
                  </p:par>
                </p:childTnLst>
              </p:cTn>
              <p:nextCondLst>
                <p:cond evt="onClick" delay="0">
                  <p:tgtEl>
                    <p:spTgt spid="104"/>
                  </p:tgtEl>
                </p:cond>
              </p:nextCondLst>
            </p:seq>
            <p:seq concurrent="1" nextAc="seek">
              <p:cTn id="110" restart="whenNotActive" fill="hold" evtFilter="cancelBubble" nodeType="interactiveSeq">
                <p:stCondLst>
                  <p:cond evt="onClick" delay="0">
                    <p:tgtEl>
                      <p:spTgt spid="54"/>
                    </p:tgtEl>
                  </p:cond>
                </p:stCondLst>
                <p:endSync evt="end" delay="0">
                  <p:rtn val="all"/>
                </p:endSync>
                <p:childTnLst>
                  <p:par>
                    <p:cTn id="111" fill="hold">
                      <p:stCondLst>
                        <p:cond delay="0"/>
                      </p:stCondLst>
                      <p:childTnLst>
                        <p:par>
                          <p:cTn id="112" fill="hold">
                            <p:stCondLst>
                              <p:cond delay="0"/>
                            </p:stCondLst>
                            <p:childTnLst>
                              <p:par>
                                <p:cTn id="113" presetID="42" presetClass="entr" presetSubtype="0" fill="hold" nodeType="withEffect">
                                  <p:stCondLst>
                                    <p:cond delay="0"/>
                                  </p:stCondLst>
                                  <p:childTnLst>
                                    <p:set>
                                      <p:cBhvr>
                                        <p:cTn id="114" dur="1" fill="hold">
                                          <p:stCondLst>
                                            <p:cond delay="0"/>
                                          </p:stCondLst>
                                        </p:cTn>
                                        <p:tgtEl>
                                          <p:spTgt spid="54"/>
                                        </p:tgtEl>
                                        <p:attrNameLst>
                                          <p:attrName>style.visibility</p:attrName>
                                        </p:attrNameLst>
                                      </p:cBhvr>
                                      <p:to>
                                        <p:strVal val="visible"/>
                                      </p:to>
                                    </p:set>
                                    <p:animEffect transition="in" filter="fade">
                                      <p:cBhvr>
                                        <p:cTn id="115" dur="1000"/>
                                        <p:tgtEl>
                                          <p:spTgt spid="54"/>
                                        </p:tgtEl>
                                      </p:cBhvr>
                                    </p:animEffect>
                                    <p:anim calcmode="lin" valueType="num">
                                      <p:cBhvr>
                                        <p:cTn id="116" dur="1000" fill="hold"/>
                                        <p:tgtEl>
                                          <p:spTgt spid="54"/>
                                        </p:tgtEl>
                                        <p:attrNameLst>
                                          <p:attrName>ppt_x</p:attrName>
                                        </p:attrNameLst>
                                      </p:cBhvr>
                                      <p:tavLst>
                                        <p:tav tm="0">
                                          <p:val>
                                            <p:strVal val="#ppt_x"/>
                                          </p:val>
                                        </p:tav>
                                        <p:tav tm="100000">
                                          <p:val>
                                            <p:strVal val="#ppt_x"/>
                                          </p:val>
                                        </p:tav>
                                      </p:tavLst>
                                    </p:anim>
                                    <p:anim calcmode="lin" valueType="num">
                                      <p:cBhvr>
                                        <p:cTn id="117" dur="1000" fill="hold"/>
                                        <p:tgtEl>
                                          <p:spTgt spid="54"/>
                                        </p:tgtEl>
                                        <p:attrNameLst>
                                          <p:attrName>ppt_y</p:attrName>
                                        </p:attrNameLst>
                                      </p:cBhvr>
                                      <p:tavLst>
                                        <p:tav tm="0">
                                          <p:val>
                                            <p:strVal val="#ppt_y+.1"/>
                                          </p:val>
                                        </p:tav>
                                        <p:tav tm="100000">
                                          <p:val>
                                            <p:strVal val="#ppt_y"/>
                                          </p:val>
                                        </p:tav>
                                      </p:tavLst>
                                    </p:anim>
                                  </p:childTnLst>
                                </p:cTn>
                              </p:par>
                              <p:par>
                                <p:cTn id="118" presetID="1" presetClass="exit" presetSubtype="0" fill="hold" nodeType="withEffect">
                                  <p:stCondLst>
                                    <p:cond delay="0"/>
                                  </p:stCondLst>
                                  <p:childTnLst>
                                    <p:set>
                                      <p:cBhvr>
                                        <p:cTn id="119" dur="1" fill="hold">
                                          <p:stCondLst>
                                            <p:cond delay="0"/>
                                          </p:stCondLst>
                                        </p:cTn>
                                        <p:tgtEl>
                                          <p:spTgt spid="54"/>
                                        </p:tgtEl>
                                        <p:attrNameLst>
                                          <p:attrName>style.visibility</p:attrName>
                                        </p:attrNameLst>
                                      </p:cBhvr>
                                      <p:to>
                                        <p:strVal val="hidden"/>
                                      </p:to>
                                    </p:set>
                                  </p:childTnLst>
                                </p:cTn>
                              </p:par>
                              <p:par>
                                <p:cTn id="120" presetID="1" presetClass="exit" presetSubtype="0" fill="hold" nodeType="withEffect">
                                  <p:stCondLst>
                                    <p:cond delay="0"/>
                                  </p:stCondLst>
                                  <p:childTnLst>
                                    <p:set>
                                      <p:cBhvr>
                                        <p:cTn id="121" dur="1" fill="hold">
                                          <p:stCondLst>
                                            <p:cond delay="0"/>
                                          </p:stCondLst>
                                        </p:cTn>
                                        <p:tgtEl>
                                          <p:spTgt spid="53"/>
                                        </p:tgtEl>
                                        <p:attrNameLst>
                                          <p:attrName>style.visibility</p:attrName>
                                        </p:attrNameLst>
                                      </p:cBhvr>
                                      <p:to>
                                        <p:strVal val="hidden"/>
                                      </p:to>
                                    </p:set>
                                  </p:childTnLst>
                                </p:cTn>
                              </p:par>
                              <p:par>
                                <p:cTn id="122" presetID="1" presetClass="entr" presetSubtype="0" fill="hold" nodeType="withEffect">
                                  <p:stCondLst>
                                    <p:cond delay="0"/>
                                  </p:stCondLst>
                                  <p:childTnLst>
                                    <p:set>
                                      <p:cBhvr>
                                        <p:cTn id="123" dur="1" fill="hold">
                                          <p:stCondLst>
                                            <p:cond delay="0"/>
                                          </p:stCondLst>
                                        </p:cTn>
                                        <p:tgtEl>
                                          <p:spTgt spid="136"/>
                                        </p:tgtEl>
                                        <p:attrNameLst>
                                          <p:attrName>style.visibility</p:attrName>
                                        </p:attrNameLst>
                                      </p:cBhvr>
                                      <p:to>
                                        <p:strVal val="visible"/>
                                      </p:to>
                                    </p:set>
                                  </p:childTnLst>
                                </p:cTn>
                              </p:par>
                              <p:par>
                                <p:cTn id="124" presetID="1" presetClass="exit" presetSubtype="0" fill="hold" nodeType="withEffect">
                                  <p:stCondLst>
                                    <p:cond delay="0"/>
                                  </p:stCondLst>
                                  <p:childTnLst>
                                    <p:set>
                                      <p:cBhvr>
                                        <p:cTn id="125" dur="1" fill="hold">
                                          <p:stCondLst>
                                            <p:cond delay="0"/>
                                          </p:stCondLst>
                                        </p:cTn>
                                        <p:tgtEl>
                                          <p:spTgt spid="133"/>
                                        </p:tgtEl>
                                        <p:attrNameLst>
                                          <p:attrName>style.visibility</p:attrName>
                                        </p:attrNameLst>
                                      </p:cBhvr>
                                      <p:to>
                                        <p:strVal val="hidden"/>
                                      </p:to>
                                    </p:set>
                                  </p:childTnLst>
                                </p:cTn>
                              </p:par>
                            </p:childTnLst>
                          </p:cTn>
                        </p:par>
                      </p:childTnLst>
                    </p:cTn>
                  </p:par>
                </p:childTnLst>
              </p:cTn>
              <p:nextCondLst>
                <p:cond evt="onClick" delay="0">
                  <p:tgtEl>
                    <p:spTgt spid="54"/>
                  </p:tgtEl>
                </p:cond>
              </p:nextCondLst>
            </p:seq>
            <p:seq concurrent="1" nextAc="seek">
              <p:cTn id="126" restart="whenNotActive" fill="hold" evtFilter="cancelBubble" nodeType="interactiveSeq">
                <p:stCondLst>
                  <p:cond evt="onClick" delay="0">
                    <p:tgtEl>
                      <p:spTgt spid="117"/>
                    </p:tgtEl>
                  </p:cond>
                </p:stCondLst>
                <p:endSync evt="end" delay="0">
                  <p:rtn val="all"/>
                </p:endSync>
                <p:childTnLst>
                  <p:par>
                    <p:cTn id="127" fill="hold">
                      <p:stCondLst>
                        <p:cond delay="0"/>
                      </p:stCondLst>
                      <p:childTnLst>
                        <p:par>
                          <p:cTn id="128" fill="hold">
                            <p:stCondLst>
                              <p:cond delay="0"/>
                            </p:stCondLst>
                            <p:childTnLst>
                              <p:par>
                                <p:cTn id="129" presetID="1" presetClass="exit" presetSubtype="0" fill="hold" nodeType="clickEffect">
                                  <p:stCondLst>
                                    <p:cond delay="0"/>
                                  </p:stCondLst>
                                  <p:childTnLst>
                                    <p:set>
                                      <p:cBhvr>
                                        <p:cTn id="130" dur="1" fill="hold">
                                          <p:stCondLst>
                                            <p:cond delay="0"/>
                                          </p:stCondLst>
                                        </p:cTn>
                                        <p:tgtEl>
                                          <p:spTgt spid="117"/>
                                        </p:tgtEl>
                                        <p:attrNameLst>
                                          <p:attrName>style.visibility</p:attrName>
                                        </p:attrNameLst>
                                      </p:cBhvr>
                                      <p:to>
                                        <p:strVal val="hidden"/>
                                      </p:to>
                                    </p:set>
                                  </p:childTnLst>
                                </p:cTn>
                              </p:par>
                              <p:par>
                                <p:cTn id="131" presetID="1" presetClass="entr" presetSubtype="0" fill="hold" nodeType="withEffect">
                                  <p:stCondLst>
                                    <p:cond delay="0"/>
                                  </p:stCondLst>
                                  <p:childTnLst>
                                    <p:set>
                                      <p:cBhvr>
                                        <p:cTn id="132" dur="1" fill="hold">
                                          <p:stCondLst>
                                            <p:cond delay="0"/>
                                          </p:stCondLst>
                                        </p:cTn>
                                        <p:tgtEl>
                                          <p:spTgt spid="55"/>
                                        </p:tgtEl>
                                        <p:attrNameLst>
                                          <p:attrName>style.visibility</p:attrName>
                                        </p:attrNameLst>
                                      </p:cBhvr>
                                      <p:to>
                                        <p:strVal val="visible"/>
                                      </p:to>
                                    </p:set>
                                  </p:childTnLst>
                                </p:cTn>
                              </p:par>
                              <p:par>
                                <p:cTn id="133" presetID="1" presetClass="exit" presetSubtype="0" fill="hold" nodeType="withEffect">
                                  <p:stCondLst>
                                    <p:cond delay="0"/>
                                  </p:stCondLst>
                                  <p:childTnLst>
                                    <p:set>
                                      <p:cBhvr>
                                        <p:cTn id="134" dur="1" fill="hold">
                                          <p:stCondLst>
                                            <p:cond delay="0"/>
                                          </p:stCondLst>
                                        </p:cTn>
                                        <p:tgtEl>
                                          <p:spTgt spid="136"/>
                                        </p:tgtEl>
                                        <p:attrNameLst>
                                          <p:attrName>style.visibility</p:attrName>
                                        </p:attrNameLst>
                                      </p:cBhvr>
                                      <p:to>
                                        <p:strVal val="hidden"/>
                                      </p:to>
                                    </p:set>
                                  </p:childTnLst>
                                </p:cTn>
                              </p:par>
                              <p:par>
                                <p:cTn id="135" presetID="1" presetClass="entr" presetSubtype="0" fill="hold" nodeType="withEffect">
                                  <p:stCondLst>
                                    <p:cond delay="0"/>
                                  </p:stCondLst>
                                  <p:childTnLst>
                                    <p:set>
                                      <p:cBhvr>
                                        <p:cTn id="136" dur="1" fill="hold">
                                          <p:stCondLst>
                                            <p:cond delay="0"/>
                                          </p:stCondLst>
                                        </p:cTn>
                                        <p:tgtEl>
                                          <p:spTgt spid="133"/>
                                        </p:tgtEl>
                                        <p:attrNameLst>
                                          <p:attrName>style.visibility</p:attrName>
                                        </p:attrNameLst>
                                      </p:cBhvr>
                                      <p:to>
                                        <p:strVal val="visible"/>
                                      </p:to>
                                    </p:set>
                                  </p:childTnLst>
                                </p:cTn>
                              </p:par>
                              <p:par>
                                <p:cTn id="137" presetID="42" presetClass="entr" presetSubtype="0" fill="hold" nodeType="withEffect">
                                  <p:stCondLst>
                                    <p:cond delay="0"/>
                                  </p:stCondLst>
                                  <p:childTnLst>
                                    <p:set>
                                      <p:cBhvr>
                                        <p:cTn id="138" dur="1" fill="hold">
                                          <p:stCondLst>
                                            <p:cond delay="0"/>
                                          </p:stCondLst>
                                        </p:cTn>
                                        <p:tgtEl>
                                          <p:spTgt spid="56"/>
                                        </p:tgtEl>
                                        <p:attrNameLst>
                                          <p:attrName>style.visibility</p:attrName>
                                        </p:attrNameLst>
                                      </p:cBhvr>
                                      <p:to>
                                        <p:strVal val="visible"/>
                                      </p:to>
                                    </p:set>
                                    <p:animEffect transition="in" filter="fade">
                                      <p:cBhvr>
                                        <p:cTn id="139" dur="1000"/>
                                        <p:tgtEl>
                                          <p:spTgt spid="56"/>
                                        </p:tgtEl>
                                      </p:cBhvr>
                                    </p:animEffect>
                                    <p:anim calcmode="lin" valueType="num">
                                      <p:cBhvr>
                                        <p:cTn id="140" dur="1000" fill="hold"/>
                                        <p:tgtEl>
                                          <p:spTgt spid="56"/>
                                        </p:tgtEl>
                                        <p:attrNameLst>
                                          <p:attrName>ppt_x</p:attrName>
                                        </p:attrNameLst>
                                      </p:cBhvr>
                                      <p:tavLst>
                                        <p:tav tm="0">
                                          <p:val>
                                            <p:strVal val="#ppt_x"/>
                                          </p:val>
                                        </p:tav>
                                        <p:tav tm="100000">
                                          <p:val>
                                            <p:strVal val="#ppt_x"/>
                                          </p:val>
                                        </p:tav>
                                      </p:tavLst>
                                    </p:anim>
                                    <p:anim calcmode="lin" valueType="num">
                                      <p:cBhvr>
                                        <p:cTn id="141" dur="1000" fill="hold"/>
                                        <p:tgtEl>
                                          <p:spTgt spid="56"/>
                                        </p:tgtEl>
                                        <p:attrNameLst>
                                          <p:attrName>ppt_y</p:attrName>
                                        </p:attrNameLst>
                                      </p:cBhvr>
                                      <p:tavLst>
                                        <p:tav tm="0">
                                          <p:val>
                                            <p:strVal val="#ppt_y+.1"/>
                                          </p:val>
                                        </p:tav>
                                        <p:tav tm="100000">
                                          <p:val>
                                            <p:strVal val="#ppt_y"/>
                                          </p:val>
                                        </p:tav>
                                      </p:tavLst>
                                    </p:anim>
                                  </p:childTnLst>
                                </p:cTn>
                              </p:par>
                            </p:childTnLst>
                          </p:cTn>
                        </p:par>
                      </p:childTnLst>
                    </p:cTn>
                  </p:par>
                </p:childTnLst>
              </p:cTn>
              <p:nextCondLst>
                <p:cond evt="onClick" delay="0">
                  <p:tgtEl>
                    <p:spTgt spid="117"/>
                  </p:tgtEl>
                </p:cond>
              </p:nextCondLst>
            </p:seq>
            <p:seq concurrent="1" nextAc="seek">
              <p:cTn id="142" restart="whenNotActive" fill="hold" evtFilter="cancelBubble" nodeType="interactiveSeq">
                <p:stCondLst>
                  <p:cond evt="onClick" delay="0">
                    <p:tgtEl>
                      <p:spTgt spid="56"/>
                    </p:tgtEl>
                  </p:cond>
                </p:stCondLst>
                <p:endSync evt="end" delay="0">
                  <p:rtn val="all"/>
                </p:endSync>
                <p:childTnLst>
                  <p:par>
                    <p:cTn id="143" fill="hold">
                      <p:stCondLst>
                        <p:cond delay="0"/>
                      </p:stCondLst>
                      <p:childTnLst>
                        <p:par>
                          <p:cTn id="144" fill="hold">
                            <p:stCondLst>
                              <p:cond delay="0"/>
                            </p:stCondLst>
                            <p:childTnLst>
                              <p:par>
                                <p:cTn id="145" presetID="42" presetClass="entr" presetSubtype="0" fill="hold" nodeType="withEffect">
                                  <p:stCondLst>
                                    <p:cond delay="0"/>
                                  </p:stCondLst>
                                  <p:childTnLst>
                                    <p:set>
                                      <p:cBhvr>
                                        <p:cTn id="146" dur="1" fill="hold">
                                          <p:stCondLst>
                                            <p:cond delay="0"/>
                                          </p:stCondLst>
                                        </p:cTn>
                                        <p:tgtEl>
                                          <p:spTgt spid="56"/>
                                        </p:tgtEl>
                                        <p:attrNameLst>
                                          <p:attrName>style.visibility</p:attrName>
                                        </p:attrNameLst>
                                      </p:cBhvr>
                                      <p:to>
                                        <p:strVal val="visible"/>
                                      </p:to>
                                    </p:set>
                                    <p:animEffect transition="in" filter="fade">
                                      <p:cBhvr>
                                        <p:cTn id="147" dur="1000"/>
                                        <p:tgtEl>
                                          <p:spTgt spid="56"/>
                                        </p:tgtEl>
                                      </p:cBhvr>
                                    </p:animEffect>
                                    <p:anim calcmode="lin" valueType="num">
                                      <p:cBhvr>
                                        <p:cTn id="148" dur="1000" fill="hold"/>
                                        <p:tgtEl>
                                          <p:spTgt spid="56"/>
                                        </p:tgtEl>
                                        <p:attrNameLst>
                                          <p:attrName>ppt_x</p:attrName>
                                        </p:attrNameLst>
                                      </p:cBhvr>
                                      <p:tavLst>
                                        <p:tav tm="0">
                                          <p:val>
                                            <p:strVal val="#ppt_x"/>
                                          </p:val>
                                        </p:tav>
                                        <p:tav tm="100000">
                                          <p:val>
                                            <p:strVal val="#ppt_x"/>
                                          </p:val>
                                        </p:tav>
                                      </p:tavLst>
                                    </p:anim>
                                    <p:anim calcmode="lin" valueType="num">
                                      <p:cBhvr>
                                        <p:cTn id="149" dur="1000" fill="hold"/>
                                        <p:tgtEl>
                                          <p:spTgt spid="56"/>
                                        </p:tgtEl>
                                        <p:attrNameLst>
                                          <p:attrName>ppt_y</p:attrName>
                                        </p:attrNameLst>
                                      </p:cBhvr>
                                      <p:tavLst>
                                        <p:tav tm="0">
                                          <p:val>
                                            <p:strVal val="#ppt_y+.1"/>
                                          </p:val>
                                        </p:tav>
                                        <p:tav tm="100000">
                                          <p:val>
                                            <p:strVal val="#ppt_y"/>
                                          </p:val>
                                        </p:tav>
                                      </p:tavLst>
                                    </p:anim>
                                  </p:childTnLst>
                                </p:cTn>
                              </p:par>
                              <p:par>
                                <p:cTn id="150" presetID="1" presetClass="exit" presetSubtype="0" fill="hold" nodeType="withEffect">
                                  <p:stCondLst>
                                    <p:cond delay="0"/>
                                  </p:stCondLst>
                                  <p:childTnLst>
                                    <p:set>
                                      <p:cBhvr>
                                        <p:cTn id="151" dur="1" fill="hold">
                                          <p:stCondLst>
                                            <p:cond delay="0"/>
                                          </p:stCondLst>
                                        </p:cTn>
                                        <p:tgtEl>
                                          <p:spTgt spid="56"/>
                                        </p:tgtEl>
                                        <p:attrNameLst>
                                          <p:attrName>style.visibility</p:attrName>
                                        </p:attrNameLst>
                                      </p:cBhvr>
                                      <p:to>
                                        <p:strVal val="hidden"/>
                                      </p:to>
                                    </p:set>
                                  </p:childTnLst>
                                </p:cTn>
                              </p:par>
                              <p:par>
                                <p:cTn id="152" presetID="1" presetClass="entr" presetSubtype="0" fill="hold" nodeType="withEffect">
                                  <p:stCondLst>
                                    <p:cond delay="0"/>
                                  </p:stCondLst>
                                  <p:childTnLst>
                                    <p:set>
                                      <p:cBhvr>
                                        <p:cTn id="153" dur="1" fill="hold">
                                          <p:stCondLst>
                                            <p:cond delay="0"/>
                                          </p:stCondLst>
                                        </p:cTn>
                                        <p:tgtEl>
                                          <p:spTgt spid="136"/>
                                        </p:tgtEl>
                                        <p:attrNameLst>
                                          <p:attrName>style.visibility</p:attrName>
                                        </p:attrNameLst>
                                      </p:cBhvr>
                                      <p:to>
                                        <p:strVal val="visible"/>
                                      </p:to>
                                    </p:set>
                                  </p:childTnLst>
                                </p:cTn>
                              </p:par>
                              <p:par>
                                <p:cTn id="154" presetID="1" presetClass="exit" presetSubtype="0" fill="hold" nodeType="withEffect">
                                  <p:stCondLst>
                                    <p:cond delay="0"/>
                                  </p:stCondLst>
                                  <p:childTnLst>
                                    <p:set>
                                      <p:cBhvr>
                                        <p:cTn id="155" dur="1" fill="hold">
                                          <p:stCondLst>
                                            <p:cond delay="0"/>
                                          </p:stCondLst>
                                        </p:cTn>
                                        <p:tgtEl>
                                          <p:spTgt spid="133"/>
                                        </p:tgtEl>
                                        <p:attrNameLst>
                                          <p:attrName>style.visibility</p:attrName>
                                        </p:attrNameLst>
                                      </p:cBhvr>
                                      <p:to>
                                        <p:strVal val="hidden"/>
                                      </p:to>
                                    </p:set>
                                  </p:childTnLst>
                                </p:cTn>
                              </p:par>
                              <p:par>
                                <p:cTn id="156" presetID="1" presetClass="exit" presetSubtype="0" fill="hold" nodeType="withEffect">
                                  <p:stCondLst>
                                    <p:cond delay="0"/>
                                  </p:stCondLst>
                                  <p:childTnLst>
                                    <p:set>
                                      <p:cBhvr>
                                        <p:cTn id="157" dur="1" fill="hold">
                                          <p:stCondLst>
                                            <p:cond delay="0"/>
                                          </p:stCondLst>
                                        </p:cTn>
                                        <p:tgtEl>
                                          <p:spTgt spid="55"/>
                                        </p:tgtEl>
                                        <p:attrNameLst>
                                          <p:attrName>style.visibility</p:attrName>
                                        </p:attrNameLst>
                                      </p:cBhvr>
                                      <p:to>
                                        <p:strVal val="hidden"/>
                                      </p:to>
                                    </p:set>
                                  </p:childTnLst>
                                </p:cTn>
                              </p:par>
                            </p:childTnLst>
                          </p:cTn>
                        </p:par>
                      </p:childTnLst>
                    </p:cTn>
                  </p:par>
                </p:childTnLst>
              </p:cTn>
              <p:nextCondLst>
                <p:cond evt="onClick" delay="0">
                  <p:tgtEl>
                    <p:spTgt spid="56"/>
                  </p:tgtEl>
                </p:cond>
              </p:nextCondLst>
            </p:seq>
            <p:seq concurrent="1" nextAc="seek">
              <p:cTn id="158" restart="whenNotActive" fill="hold" evtFilter="cancelBubble" nodeType="interactiveSeq">
                <p:stCondLst>
                  <p:cond evt="onClick" delay="0">
                    <p:tgtEl>
                      <p:spTgt spid="120"/>
                    </p:tgtEl>
                  </p:cond>
                </p:stCondLst>
                <p:endSync evt="end" delay="0">
                  <p:rtn val="all"/>
                </p:endSync>
                <p:childTnLst>
                  <p:par>
                    <p:cTn id="159" fill="hold">
                      <p:stCondLst>
                        <p:cond delay="0"/>
                      </p:stCondLst>
                      <p:childTnLst>
                        <p:par>
                          <p:cTn id="160" fill="hold">
                            <p:stCondLst>
                              <p:cond delay="0"/>
                            </p:stCondLst>
                            <p:childTnLst>
                              <p:par>
                                <p:cTn id="161" presetID="1" presetClass="exit" presetSubtype="0" fill="hold" nodeType="clickEffect">
                                  <p:stCondLst>
                                    <p:cond delay="0"/>
                                  </p:stCondLst>
                                  <p:childTnLst>
                                    <p:set>
                                      <p:cBhvr>
                                        <p:cTn id="162" dur="1" fill="hold">
                                          <p:stCondLst>
                                            <p:cond delay="0"/>
                                          </p:stCondLst>
                                        </p:cTn>
                                        <p:tgtEl>
                                          <p:spTgt spid="120"/>
                                        </p:tgtEl>
                                        <p:attrNameLst>
                                          <p:attrName>style.visibility</p:attrName>
                                        </p:attrNameLst>
                                      </p:cBhvr>
                                      <p:to>
                                        <p:strVal val="hidden"/>
                                      </p:to>
                                    </p:set>
                                  </p:childTnLst>
                                </p:cTn>
                              </p:par>
                              <p:par>
                                <p:cTn id="163" presetID="1" presetClass="entr" presetSubtype="0" fill="hold" nodeType="withEffect">
                                  <p:stCondLst>
                                    <p:cond delay="0"/>
                                  </p:stCondLst>
                                  <p:childTnLst>
                                    <p:set>
                                      <p:cBhvr>
                                        <p:cTn id="164" dur="1" fill="hold">
                                          <p:stCondLst>
                                            <p:cond delay="0"/>
                                          </p:stCondLst>
                                        </p:cTn>
                                        <p:tgtEl>
                                          <p:spTgt spid="57"/>
                                        </p:tgtEl>
                                        <p:attrNameLst>
                                          <p:attrName>style.visibility</p:attrName>
                                        </p:attrNameLst>
                                      </p:cBhvr>
                                      <p:to>
                                        <p:strVal val="visible"/>
                                      </p:to>
                                    </p:set>
                                  </p:childTnLst>
                                </p:cTn>
                              </p:par>
                              <p:par>
                                <p:cTn id="165" presetID="1" presetClass="exit" presetSubtype="0" fill="hold" nodeType="withEffect">
                                  <p:stCondLst>
                                    <p:cond delay="0"/>
                                  </p:stCondLst>
                                  <p:childTnLst>
                                    <p:set>
                                      <p:cBhvr>
                                        <p:cTn id="166" dur="1" fill="hold">
                                          <p:stCondLst>
                                            <p:cond delay="0"/>
                                          </p:stCondLst>
                                        </p:cTn>
                                        <p:tgtEl>
                                          <p:spTgt spid="136"/>
                                        </p:tgtEl>
                                        <p:attrNameLst>
                                          <p:attrName>style.visibility</p:attrName>
                                        </p:attrNameLst>
                                      </p:cBhvr>
                                      <p:to>
                                        <p:strVal val="hidden"/>
                                      </p:to>
                                    </p:set>
                                  </p:childTnLst>
                                </p:cTn>
                              </p:par>
                              <p:par>
                                <p:cTn id="167" presetID="1" presetClass="entr" presetSubtype="0" fill="hold" nodeType="withEffect">
                                  <p:stCondLst>
                                    <p:cond delay="0"/>
                                  </p:stCondLst>
                                  <p:childTnLst>
                                    <p:set>
                                      <p:cBhvr>
                                        <p:cTn id="168" dur="1" fill="hold">
                                          <p:stCondLst>
                                            <p:cond delay="0"/>
                                          </p:stCondLst>
                                        </p:cTn>
                                        <p:tgtEl>
                                          <p:spTgt spid="133"/>
                                        </p:tgtEl>
                                        <p:attrNameLst>
                                          <p:attrName>style.visibility</p:attrName>
                                        </p:attrNameLst>
                                      </p:cBhvr>
                                      <p:to>
                                        <p:strVal val="visible"/>
                                      </p:to>
                                    </p:set>
                                  </p:childTnLst>
                                </p:cTn>
                              </p:par>
                              <p:par>
                                <p:cTn id="169" presetID="42" presetClass="entr" presetSubtype="0" fill="hold" nodeType="withEffect">
                                  <p:stCondLst>
                                    <p:cond delay="0"/>
                                  </p:stCondLst>
                                  <p:childTnLst>
                                    <p:set>
                                      <p:cBhvr>
                                        <p:cTn id="170" dur="1" fill="hold">
                                          <p:stCondLst>
                                            <p:cond delay="0"/>
                                          </p:stCondLst>
                                        </p:cTn>
                                        <p:tgtEl>
                                          <p:spTgt spid="58"/>
                                        </p:tgtEl>
                                        <p:attrNameLst>
                                          <p:attrName>style.visibility</p:attrName>
                                        </p:attrNameLst>
                                      </p:cBhvr>
                                      <p:to>
                                        <p:strVal val="visible"/>
                                      </p:to>
                                    </p:set>
                                    <p:animEffect transition="in" filter="fade">
                                      <p:cBhvr>
                                        <p:cTn id="171" dur="1000"/>
                                        <p:tgtEl>
                                          <p:spTgt spid="58"/>
                                        </p:tgtEl>
                                      </p:cBhvr>
                                    </p:animEffect>
                                    <p:anim calcmode="lin" valueType="num">
                                      <p:cBhvr>
                                        <p:cTn id="172" dur="1000" fill="hold"/>
                                        <p:tgtEl>
                                          <p:spTgt spid="58"/>
                                        </p:tgtEl>
                                        <p:attrNameLst>
                                          <p:attrName>ppt_x</p:attrName>
                                        </p:attrNameLst>
                                      </p:cBhvr>
                                      <p:tavLst>
                                        <p:tav tm="0">
                                          <p:val>
                                            <p:strVal val="#ppt_x"/>
                                          </p:val>
                                        </p:tav>
                                        <p:tav tm="100000">
                                          <p:val>
                                            <p:strVal val="#ppt_x"/>
                                          </p:val>
                                        </p:tav>
                                      </p:tavLst>
                                    </p:anim>
                                    <p:anim calcmode="lin" valueType="num">
                                      <p:cBhvr>
                                        <p:cTn id="173" dur="1000" fill="hold"/>
                                        <p:tgtEl>
                                          <p:spTgt spid="58"/>
                                        </p:tgtEl>
                                        <p:attrNameLst>
                                          <p:attrName>ppt_y</p:attrName>
                                        </p:attrNameLst>
                                      </p:cBhvr>
                                      <p:tavLst>
                                        <p:tav tm="0">
                                          <p:val>
                                            <p:strVal val="#ppt_y+.1"/>
                                          </p:val>
                                        </p:tav>
                                        <p:tav tm="100000">
                                          <p:val>
                                            <p:strVal val="#ppt_y"/>
                                          </p:val>
                                        </p:tav>
                                      </p:tavLst>
                                    </p:anim>
                                  </p:childTnLst>
                                </p:cTn>
                              </p:par>
                            </p:childTnLst>
                          </p:cTn>
                        </p:par>
                      </p:childTnLst>
                    </p:cTn>
                  </p:par>
                </p:childTnLst>
              </p:cTn>
              <p:nextCondLst>
                <p:cond evt="onClick" delay="0">
                  <p:tgtEl>
                    <p:spTgt spid="120"/>
                  </p:tgtEl>
                </p:cond>
              </p:nextCondLst>
            </p:seq>
            <p:seq concurrent="1" nextAc="seek">
              <p:cTn id="174" restart="whenNotActive" fill="hold" evtFilter="cancelBubble" nodeType="interactiveSeq">
                <p:stCondLst>
                  <p:cond evt="onClick" delay="0">
                    <p:tgtEl>
                      <p:spTgt spid="58"/>
                    </p:tgtEl>
                  </p:cond>
                </p:stCondLst>
                <p:endSync evt="end" delay="0">
                  <p:rtn val="all"/>
                </p:endSync>
                <p:childTnLst>
                  <p:par>
                    <p:cTn id="175" fill="hold">
                      <p:stCondLst>
                        <p:cond delay="0"/>
                      </p:stCondLst>
                      <p:childTnLst>
                        <p:par>
                          <p:cTn id="176" fill="hold">
                            <p:stCondLst>
                              <p:cond delay="0"/>
                            </p:stCondLst>
                            <p:childTnLst>
                              <p:par>
                                <p:cTn id="177" presetID="42" presetClass="entr" presetSubtype="0" fill="hold" nodeType="withEffect">
                                  <p:stCondLst>
                                    <p:cond delay="0"/>
                                  </p:stCondLst>
                                  <p:childTnLst>
                                    <p:set>
                                      <p:cBhvr>
                                        <p:cTn id="178" dur="1" fill="hold">
                                          <p:stCondLst>
                                            <p:cond delay="0"/>
                                          </p:stCondLst>
                                        </p:cTn>
                                        <p:tgtEl>
                                          <p:spTgt spid="58"/>
                                        </p:tgtEl>
                                        <p:attrNameLst>
                                          <p:attrName>style.visibility</p:attrName>
                                        </p:attrNameLst>
                                      </p:cBhvr>
                                      <p:to>
                                        <p:strVal val="visible"/>
                                      </p:to>
                                    </p:set>
                                    <p:animEffect transition="in" filter="fade">
                                      <p:cBhvr>
                                        <p:cTn id="179" dur="1000"/>
                                        <p:tgtEl>
                                          <p:spTgt spid="58"/>
                                        </p:tgtEl>
                                      </p:cBhvr>
                                    </p:animEffect>
                                    <p:anim calcmode="lin" valueType="num">
                                      <p:cBhvr>
                                        <p:cTn id="180" dur="1000" fill="hold"/>
                                        <p:tgtEl>
                                          <p:spTgt spid="58"/>
                                        </p:tgtEl>
                                        <p:attrNameLst>
                                          <p:attrName>ppt_x</p:attrName>
                                        </p:attrNameLst>
                                      </p:cBhvr>
                                      <p:tavLst>
                                        <p:tav tm="0">
                                          <p:val>
                                            <p:strVal val="#ppt_x"/>
                                          </p:val>
                                        </p:tav>
                                        <p:tav tm="100000">
                                          <p:val>
                                            <p:strVal val="#ppt_x"/>
                                          </p:val>
                                        </p:tav>
                                      </p:tavLst>
                                    </p:anim>
                                    <p:anim calcmode="lin" valueType="num">
                                      <p:cBhvr>
                                        <p:cTn id="181" dur="1000" fill="hold"/>
                                        <p:tgtEl>
                                          <p:spTgt spid="58"/>
                                        </p:tgtEl>
                                        <p:attrNameLst>
                                          <p:attrName>ppt_y</p:attrName>
                                        </p:attrNameLst>
                                      </p:cBhvr>
                                      <p:tavLst>
                                        <p:tav tm="0">
                                          <p:val>
                                            <p:strVal val="#ppt_y+.1"/>
                                          </p:val>
                                        </p:tav>
                                        <p:tav tm="100000">
                                          <p:val>
                                            <p:strVal val="#ppt_y"/>
                                          </p:val>
                                        </p:tav>
                                      </p:tavLst>
                                    </p:anim>
                                  </p:childTnLst>
                                </p:cTn>
                              </p:par>
                              <p:par>
                                <p:cTn id="182" presetID="1" presetClass="exit" presetSubtype="0" fill="hold" nodeType="withEffect">
                                  <p:stCondLst>
                                    <p:cond delay="0"/>
                                  </p:stCondLst>
                                  <p:childTnLst>
                                    <p:set>
                                      <p:cBhvr>
                                        <p:cTn id="183" dur="1" fill="hold">
                                          <p:stCondLst>
                                            <p:cond delay="0"/>
                                          </p:stCondLst>
                                        </p:cTn>
                                        <p:tgtEl>
                                          <p:spTgt spid="58"/>
                                        </p:tgtEl>
                                        <p:attrNameLst>
                                          <p:attrName>style.visibility</p:attrName>
                                        </p:attrNameLst>
                                      </p:cBhvr>
                                      <p:to>
                                        <p:strVal val="hidden"/>
                                      </p:to>
                                    </p:set>
                                  </p:childTnLst>
                                </p:cTn>
                              </p:par>
                              <p:par>
                                <p:cTn id="184" presetID="1" presetClass="exit" presetSubtype="0" fill="hold" nodeType="withEffect">
                                  <p:stCondLst>
                                    <p:cond delay="0"/>
                                  </p:stCondLst>
                                  <p:childTnLst>
                                    <p:set>
                                      <p:cBhvr>
                                        <p:cTn id="185" dur="1" fill="hold">
                                          <p:stCondLst>
                                            <p:cond delay="0"/>
                                          </p:stCondLst>
                                        </p:cTn>
                                        <p:tgtEl>
                                          <p:spTgt spid="57"/>
                                        </p:tgtEl>
                                        <p:attrNameLst>
                                          <p:attrName>style.visibility</p:attrName>
                                        </p:attrNameLst>
                                      </p:cBhvr>
                                      <p:to>
                                        <p:strVal val="hidden"/>
                                      </p:to>
                                    </p:set>
                                  </p:childTnLst>
                                </p:cTn>
                              </p:par>
                              <p:par>
                                <p:cTn id="186" presetID="1" presetClass="entr" presetSubtype="0" fill="hold" nodeType="withEffect">
                                  <p:stCondLst>
                                    <p:cond delay="0"/>
                                  </p:stCondLst>
                                  <p:childTnLst>
                                    <p:set>
                                      <p:cBhvr>
                                        <p:cTn id="187" dur="1" fill="hold">
                                          <p:stCondLst>
                                            <p:cond delay="0"/>
                                          </p:stCondLst>
                                        </p:cTn>
                                        <p:tgtEl>
                                          <p:spTgt spid="136"/>
                                        </p:tgtEl>
                                        <p:attrNameLst>
                                          <p:attrName>style.visibility</p:attrName>
                                        </p:attrNameLst>
                                      </p:cBhvr>
                                      <p:to>
                                        <p:strVal val="visible"/>
                                      </p:to>
                                    </p:set>
                                  </p:childTnLst>
                                </p:cTn>
                              </p:par>
                              <p:par>
                                <p:cTn id="188" presetID="1" presetClass="exit" presetSubtype="0" fill="hold" nodeType="withEffect">
                                  <p:stCondLst>
                                    <p:cond delay="0"/>
                                  </p:stCondLst>
                                  <p:childTnLst>
                                    <p:set>
                                      <p:cBhvr>
                                        <p:cTn id="189" dur="1" fill="hold">
                                          <p:stCondLst>
                                            <p:cond delay="0"/>
                                          </p:stCondLst>
                                        </p:cTn>
                                        <p:tgtEl>
                                          <p:spTgt spid="133"/>
                                        </p:tgtEl>
                                        <p:attrNameLst>
                                          <p:attrName>style.visibility</p:attrName>
                                        </p:attrNameLst>
                                      </p:cBhvr>
                                      <p:to>
                                        <p:strVal val="hidden"/>
                                      </p:to>
                                    </p:set>
                                  </p:childTnLst>
                                </p:cTn>
                              </p:par>
                            </p:childTnLst>
                          </p:cTn>
                        </p:par>
                      </p:childTnLst>
                    </p:cTn>
                  </p:par>
                </p:childTnLst>
              </p:cTn>
              <p:nextCondLst>
                <p:cond evt="onClick" delay="0">
                  <p:tgtEl>
                    <p:spTgt spid="58"/>
                  </p:tgtEl>
                </p:cond>
              </p:nextCondLst>
            </p:seq>
            <p:seq concurrent="1" nextAc="seek">
              <p:cTn id="190" restart="whenNotActive" fill="hold" evtFilter="cancelBubble" nodeType="interactiveSeq">
                <p:stCondLst>
                  <p:cond evt="onClick" delay="0">
                    <p:tgtEl>
                      <p:spTgt spid="105"/>
                    </p:tgtEl>
                  </p:cond>
                </p:stCondLst>
                <p:endSync evt="end" delay="0">
                  <p:rtn val="all"/>
                </p:endSync>
                <p:childTnLst>
                  <p:par>
                    <p:cTn id="191" fill="hold">
                      <p:stCondLst>
                        <p:cond delay="0"/>
                      </p:stCondLst>
                      <p:childTnLst>
                        <p:par>
                          <p:cTn id="192" fill="hold">
                            <p:stCondLst>
                              <p:cond delay="0"/>
                            </p:stCondLst>
                            <p:childTnLst>
                              <p:par>
                                <p:cTn id="193" presetID="1" presetClass="exit" presetSubtype="0" fill="hold" nodeType="clickEffect">
                                  <p:stCondLst>
                                    <p:cond delay="0"/>
                                  </p:stCondLst>
                                  <p:childTnLst>
                                    <p:set>
                                      <p:cBhvr>
                                        <p:cTn id="194" dur="1" fill="hold">
                                          <p:stCondLst>
                                            <p:cond delay="0"/>
                                          </p:stCondLst>
                                        </p:cTn>
                                        <p:tgtEl>
                                          <p:spTgt spid="105"/>
                                        </p:tgtEl>
                                        <p:attrNameLst>
                                          <p:attrName>style.visibility</p:attrName>
                                        </p:attrNameLst>
                                      </p:cBhvr>
                                      <p:to>
                                        <p:strVal val="hidden"/>
                                      </p:to>
                                    </p:set>
                                  </p:childTnLst>
                                </p:cTn>
                              </p:par>
                              <p:par>
                                <p:cTn id="195" presetID="1" presetClass="entr" presetSubtype="0" fill="hold" nodeType="withEffect">
                                  <p:stCondLst>
                                    <p:cond delay="0"/>
                                  </p:stCondLst>
                                  <p:childTnLst>
                                    <p:set>
                                      <p:cBhvr>
                                        <p:cTn id="196" dur="1" fill="hold">
                                          <p:stCondLst>
                                            <p:cond delay="0"/>
                                          </p:stCondLst>
                                        </p:cTn>
                                        <p:tgtEl>
                                          <p:spTgt spid="133"/>
                                        </p:tgtEl>
                                        <p:attrNameLst>
                                          <p:attrName>style.visibility</p:attrName>
                                        </p:attrNameLst>
                                      </p:cBhvr>
                                      <p:to>
                                        <p:strVal val="visible"/>
                                      </p:to>
                                    </p:set>
                                  </p:childTnLst>
                                </p:cTn>
                              </p:par>
                              <p:par>
                                <p:cTn id="197" presetID="1" presetClass="entr" presetSubtype="0" fill="hold" nodeType="withEffect">
                                  <p:stCondLst>
                                    <p:cond delay="0"/>
                                  </p:stCondLst>
                                  <p:childTnLst>
                                    <p:set>
                                      <p:cBhvr>
                                        <p:cTn id="198" dur="1" fill="hold">
                                          <p:stCondLst>
                                            <p:cond delay="0"/>
                                          </p:stCondLst>
                                        </p:cTn>
                                        <p:tgtEl>
                                          <p:spTgt spid="59"/>
                                        </p:tgtEl>
                                        <p:attrNameLst>
                                          <p:attrName>style.visibility</p:attrName>
                                        </p:attrNameLst>
                                      </p:cBhvr>
                                      <p:to>
                                        <p:strVal val="visible"/>
                                      </p:to>
                                    </p:set>
                                  </p:childTnLst>
                                </p:cTn>
                              </p:par>
                              <p:par>
                                <p:cTn id="199" presetID="1" presetClass="exit" presetSubtype="0" fill="hold" nodeType="withEffect">
                                  <p:stCondLst>
                                    <p:cond delay="0"/>
                                  </p:stCondLst>
                                  <p:childTnLst>
                                    <p:set>
                                      <p:cBhvr>
                                        <p:cTn id="200" dur="1" fill="hold">
                                          <p:stCondLst>
                                            <p:cond delay="0"/>
                                          </p:stCondLst>
                                        </p:cTn>
                                        <p:tgtEl>
                                          <p:spTgt spid="136"/>
                                        </p:tgtEl>
                                        <p:attrNameLst>
                                          <p:attrName>style.visibility</p:attrName>
                                        </p:attrNameLst>
                                      </p:cBhvr>
                                      <p:to>
                                        <p:strVal val="hidden"/>
                                      </p:to>
                                    </p:set>
                                  </p:childTnLst>
                                </p:cTn>
                              </p:par>
                              <p:par>
                                <p:cTn id="201" presetID="42" presetClass="entr" presetSubtype="0" fill="hold" nodeType="withEffect">
                                  <p:stCondLst>
                                    <p:cond delay="0"/>
                                  </p:stCondLst>
                                  <p:childTnLst>
                                    <p:set>
                                      <p:cBhvr>
                                        <p:cTn id="202" dur="1" fill="hold">
                                          <p:stCondLst>
                                            <p:cond delay="0"/>
                                          </p:stCondLst>
                                        </p:cTn>
                                        <p:tgtEl>
                                          <p:spTgt spid="60"/>
                                        </p:tgtEl>
                                        <p:attrNameLst>
                                          <p:attrName>style.visibility</p:attrName>
                                        </p:attrNameLst>
                                      </p:cBhvr>
                                      <p:to>
                                        <p:strVal val="visible"/>
                                      </p:to>
                                    </p:set>
                                    <p:animEffect transition="in" filter="fade">
                                      <p:cBhvr>
                                        <p:cTn id="203" dur="1000"/>
                                        <p:tgtEl>
                                          <p:spTgt spid="60"/>
                                        </p:tgtEl>
                                      </p:cBhvr>
                                    </p:animEffect>
                                    <p:anim calcmode="lin" valueType="num">
                                      <p:cBhvr>
                                        <p:cTn id="204" dur="1000" fill="hold"/>
                                        <p:tgtEl>
                                          <p:spTgt spid="60"/>
                                        </p:tgtEl>
                                        <p:attrNameLst>
                                          <p:attrName>ppt_x</p:attrName>
                                        </p:attrNameLst>
                                      </p:cBhvr>
                                      <p:tavLst>
                                        <p:tav tm="0">
                                          <p:val>
                                            <p:strVal val="#ppt_x"/>
                                          </p:val>
                                        </p:tav>
                                        <p:tav tm="100000">
                                          <p:val>
                                            <p:strVal val="#ppt_x"/>
                                          </p:val>
                                        </p:tav>
                                      </p:tavLst>
                                    </p:anim>
                                    <p:anim calcmode="lin" valueType="num">
                                      <p:cBhvr>
                                        <p:cTn id="205" dur="1000" fill="hold"/>
                                        <p:tgtEl>
                                          <p:spTgt spid="60"/>
                                        </p:tgtEl>
                                        <p:attrNameLst>
                                          <p:attrName>ppt_y</p:attrName>
                                        </p:attrNameLst>
                                      </p:cBhvr>
                                      <p:tavLst>
                                        <p:tav tm="0">
                                          <p:val>
                                            <p:strVal val="#ppt_y+.1"/>
                                          </p:val>
                                        </p:tav>
                                        <p:tav tm="100000">
                                          <p:val>
                                            <p:strVal val="#ppt_y"/>
                                          </p:val>
                                        </p:tav>
                                      </p:tavLst>
                                    </p:anim>
                                  </p:childTnLst>
                                </p:cTn>
                              </p:par>
                            </p:childTnLst>
                          </p:cTn>
                        </p:par>
                      </p:childTnLst>
                    </p:cTn>
                  </p:par>
                </p:childTnLst>
              </p:cTn>
              <p:nextCondLst>
                <p:cond evt="onClick" delay="0">
                  <p:tgtEl>
                    <p:spTgt spid="105"/>
                  </p:tgtEl>
                </p:cond>
              </p:nextCondLst>
            </p:seq>
            <p:seq concurrent="1" nextAc="seek">
              <p:cTn id="206" restart="whenNotActive" fill="hold" evtFilter="cancelBubble" nodeType="interactiveSeq">
                <p:stCondLst>
                  <p:cond evt="onClick" delay="0">
                    <p:tgtEl>
                      <p:spTgt spid="60"/>
                    </p:tgtEl>
                  </p:cond>
                </p:stCondLst>
                <p:endSync evt="end" delay="0">
                  <p:rtn val="all"/>
                </p:endSync>
                <p:childTnLst>
                  <p:par>
                    <p:cTn id="207" fill="hold">
                      <p:stCondLst>
                        <p:cond delay="0"/>
                      </p:stCondLst>
                      <p:childTnLst>
                        <p:par>
                          <p:cTn id="208" fill="hold">
                            <p:stCondLst>
                              <p:cond delay="0"/>
                            </p:stCondLst>
                            <p:childTnLst>
                              <p:par>
                                <p:cTn id="209" presetID="42" presetClass="entr" presetSubtype="0" fill="hold" nodeType="withEffect">
                                  <p:stCondLst>
                                    <p:cond delay="0"/>
                                  </p:stCondLst>
                                  <p:childTnLst>
                                    <p:set>
                                      <p:cBhvr>
                                        <p:cTn id="210" dur="1" fill="hold">
                                          <p:stCondLst>
                                            <p:cond delay="0"/>
                                          </p:stCondLst>
                                        </p:cTn>
                                        <p:tgtEl>
                                          <p:spTgt spid="60"/>
                                        </p:tgtEl>
                                        <p:attrNameLst>
                                          <p:attrName>style.visibility</p:attrName>
                                        </p:attrNameLst>
                                      </p:cBhvr>
                                      <p:to>
                                        <p:strVal val="visible"/>
                                      </p:to>
                                    </p:set>
                                    <p:animEffect transition="in" filter="fade">
                                      <p:cBhvr>
                                        <p:cTn id="211" dur="1000"/>
                                        <p:tgtEl>
                                          <p:spTgt spid="60"/>
                                        </p:tgtEl>
                                      </p:cBhvr>
                                    </p:animEffect>
                                    <p:anim calcmode="lin" valueType="num">
                                      <p:cBhvr>
                                        <p:cTn id="212" dur="1000" fill="hold"/>
                                        <p:tgtEl>
                                          <p:spTgt spid="60"/>
                                        </p:tgtEl>
                                        <p:attrNameLst>
                                          <p:attrName>ppt_x</p:attrName>
                                        </p:attrNameLst>
                                      </p:cBhvr>
                                      <p:tavLst>
                                        <p:tav tm="0">
                                          <p:val>
                                            <p:strVal val="#ppt_x"/>
                                          </p:val>
                                        </p:tav>
                                        <p:tav tm="100000">
                                          <p:val>
                                            <p:strVal val="#ppt_x"/>
                                          </p:val>
                                        </p:tav>
                                      </p:tavLst>
                                    </p:anim>
                                    <p:anim calcmode="lin" valueType="num">
                                      <p:cBhvr>
                                        <p:cTn id="213" dur="1000" fill="hold"/>
                                        <p:tgtEl>
                                          <p:spTgt spid="60"/>
                                        </p:tgtEl>
                                        <p:attrNameLst>
                                          <p:attrName>ppt_y</p:attrName>
                                        </p:attrNameLst>
                                      </p:cBhvr>
                                      <p:tavLst>
                                        <p:tav tm="0">
                                          <p:val>
                                            <p:strVal val="#ppt_y+.1"/>
                                          </p:val>
                                        </p:tav>
                                        <p:tav tm="100000">
                                          <p:val>
                                            <p:strVal val="#ppt_y"/>
                                          </p:val>
                                        </p:tav>
                                      </p:tavLst>
                                    </p:anim>
                                  </p:childTnLst>
                                </p:cTn>
                              </p:par>
                              <p:par>
                                <p:cTn id="214" presetID="1" presetClass="exit" presetSubtype="0" fill="hold" nodeType="withEffect">
                                  <p:stCondLst>
                                    <p:cond delay="0"/>
                                  </p:stCondLst>
                                  <p:childTnLst>
                                    <p:set>
                                      <p:cBhvr>
                                        <p:cTn id="215" dur="1" fill="hold">
                                          <p:stCondLst>
                                            <p:cond delay="0"/>
                                          </p:stCondLst>
                                        </p:cTn>
                                        <p:tgtEl>
                                          <p:spTgt spid="60"/>
                                        </p:tgtEl>
                                        <p:attrNameLst>
                                          <p:attrName>style.visibility</p:attrName>
                                        </p:attrNameLst>
                                      </p:cBhvr>
                                      <p:to>
                                        <p:strVal val="hidden"/>
                                      </p:to>
                                    </p:set>
                                  </p:childTnLst>
                                </p:cTn>
                              </p:par>
                              <p:par>
                                <p:cTn id="216" presetID="1" presetClass="exit" presetSubtype="0" fill="hold" nodeType="withEffect">
                                  <p:stCondLst>
                                    <p:cond delay="0"/>
                                  </p:stCondLst>
                                  <p:childTnLst>
                                    <p:set>
                                      <p:cBhvr>
                                        <p:cTn id="217" dur="1" fill="hold">
                                          <p:stCondLst>
                                            <p:cond delay="0"/>
                                          </p:stCondLst>
                                        </p:cTn>
                                        <p:tgtEl>
                                          <p:spTgt spid="59"/>
                                        </p:tgtEl>
                                        <p:attrNameLst>
                                          <p:attrName>style.visibility</p:attrName>
                                        </p:attrNameLst>
                                      </p:cBhvr>
                                      <p:to>
                                        <p:strVal val="hidden"/>
                                      </p:to>
                                    </p:set>
                                  </p:childTnLst>
                                </p:cTn>
                              </p:par>
                              <p:par>
                                <p:cTn id="218" presetID="1" presetClass="exit" presetSubtype="0" fill="hold" nodeType="withEffect">
                                  <p:stCondLst>
                                    <p:cond delay="0"/>
                                  </p:stCondLst>
                                  <p:childTnLst>
                                    <p:set>
                                      <p:cBhvr>
                                        <p:cTn id="219" dur="1" fill="hold">
                                          <p:stCondLst>
                                            <p:cond delay="0"/>
                                          </p:stCondLst>
                                        </p:cTn>
                                        <p:tgtEl>
                                          <p:spTgt spid="133"/>
                                        </p:tgtEl>
                                        <p:attrNameLst>
                                          <p:attrName>style.visibility</p:attrName>
                                        </p:attrNameLst>
                                      </p:cBhvr>
                                      <p:to>
                                        <p:strVal val="hidden"/>
                                      </p:to>
                                    </p:set>
                                  </p:childTnLst>
                                </p:cTn>
                              </p:par>
                              <p:par>
                                <p:cTn id="220" presetID="1" presetClass="entr" presetSubtype="0" fill="hold" nodeType="withEffect">
                                  <p:stCondLst>
                                    <p:cond delay="0"/>
                                  </p:stCondLst>
                                  <p:childTnLst>
                                    <p:set>
                                      <p:cBhvr>
                                        <p:cTn id="221" dur="1" fill="hold">
                                          <p:stCondLst>
                                            <p:cond delay="0"/>
                                          </p:stCondLst>
                                        </p:cTn>
                                        <p:tgtEl>
                                          <p:spTgt spid="136"/>
                                        </p:tgtEl>
                                        <p:attrNameLst>
                                          <p:attrName>style.visibility</p:attrName>
                                        </p:attrNameLst>
                                      </p:cBhvr>
                                      <p:to>
                                        <p:strVal val="visible"/>
                                      </p:to>
                                    </p:set>
                                  </p:childTnLst>
                                </p:cTn>
                              </p:par>
                            </p:childTnLst>
                          </p:cTn>
                        </p:par>
                      </p:childTnLst>
                    </p:cTn>
                  </p:par>
                </p:childTnLst>
              </p:cTn>
              <p:nextCondLst>
                <p:cond evt="onClick" delay="0">
                  <p:tgtEl>
                    <p:spTgt spid="60"/>
                  </p:tgtEl>
                </p:cond>
              </p:nextCondLst>
            </p:seq>
            <p:seq concurrent="1" nextAc="seek">
              <p:cTn id="222" restart="whenNotActive" fill="hold" evtFilter="cancelBubble" nodeType="interactiveSeq">
                <p:stCondLst>
                  <p:cond evt="onClick" delay="0">
                    <p:tgtEl>
                      <p:spTgt spid="101"/>
                    </p:tgtEl>
                  </p:cond>
                </p:stCondLst>
                <p:endSync evt="end" delay="0">
                  <p:rtn val="all"/>
                </p:endSync>
                <p:childTnLst>
                  <p:par>
                    <p:cTn id="223" fill="hold">
                      <p:stCondLst>
                        <p:cond delay="0"/>
                      </p:stCondLst>
                      <p:childTnLst>
                        <p:par>
                          <p:cTn id="224" fill="hold">
                            <p:stCondLst>
                              <p:cond delay="0"/>
                            </p:stCondLst>
                            <p:childTnLst>
                              <p:par>
                                <p:cTn id="225" presetID="1" presetClass="exit" presetSubtype="0" fill="hold" nodeType="clickEffect">
                                  <p:stCondLst>
                                    <p:cond delay="0"/>
                                  </p:stCondLst>
                                  <p:childTnLst>
                                    <p:set>
                                      <p:cBhvr>
                                        <p:cTn id="226" dur="1" fill="hold">
                                          <p:stCondLst>
                                            <p:cond delay="0"/>
                                          </p:stCondLst>
                                        </p:cTn>
                                        <p:tgtEl>
                                          <p:spTgt spid="101"/>
                                        </p:tgtEl>
                                        <p:attrNameLst>
                                          <p:attrName>style.visibility</p:attrName>
                                        </p:attrNameLst>
                                      </p:cBhvr>
                                      <p:to>
                                        <p:strVal val="hidden"/>
                                      </p:to>
                                    </p:set>
                                  </p:childTnLst>
                                </p:cTn>
                              </p:par>
                              <p:par>
                                <p:cTn id="227" presetID="42" presetClass="entr" presetSubtype="0" fill="hold" nodeType="withEffect">
                                  <p:stCondLst>
                                    <p:cond delay="0"/>
                                  </p:stCondLst>
                                  <p:childTnLst>
                                    <p:set>
                                      <p:cBhvr>
                                        <p:cTn id="228" dur="1" fill="hold">
                                          <p:stCondLst>
                                            <p:cond delay="0"/>
                                          </p:stCondLst>
                                        </p:cTn>
                                        <p:tgtEl>
                                          <p:spTgt spid="61"/>
                                        </p:tgtEl>
                                        <p:attrNameLst>
                                          <p:attrName>style.visibility</p:attrName>
                                        </p:attrNameLst>
                                      </p:cBhvr>
                                      <p:to>
                                        <p:strVal val="visible"/>
                                      </p:to>
                                    </p:set>
                                    <p:animEffect transition="in" filter="fade">
                                      <p:cBhvr>
                                        <p:cTn id="229" dur="1000"/>
                                        <p:tgtEl>
                                          <p:spTgt spid="61"/>
                                        </p:tgtEl>
                                      </p:cBhvr>
                                    </p:animEffect>
                                    <p:anim calcmode="lin" valueType="num">
                                      <p:cBhvr>
                                        <p:cTn id="230" dur="1000" fill="hold"/>
                                        <p:tgtEl>
                                          <p:spTgt spid="61"/>
                                        </p:tgtEl>
                                        <p:attrNameLst>
                                          <p:attrName>ppt_x</p:attrName>
                                        </p:attrNameLst>
                                      </p:cBhvr>
                                      <p:tavLst>
                                        <p:tav tm="0">
                                          <p:val>
                                            <p:strVal val="#ppt_x"/>
                                          </p:val>
                                        </p:tav>
                                        <p:tav tm="100000">
                                          <p:val>
                                            <p:strVal val="#ppt_x"/>
                                          </p:val>
                                        </p:tav>
                                      </p:tavLst>
                                    </p:anim>
                                    <p:anim calcmode="lin" valueType="num">
                                      <p:cBhvr>
                                        <p:cTn id="231" dur="1000" fill="hold"/>
                                        <p:tgtEl>
                                          <p:spTgt spid="61"/>
                                        </p:tgtEl>
                                        <p:attrNameLst>
                                          <p:attrName>ppt_y</p:attrName>
                                        </p:attrNameLst>
                                      </p:cBhvr>
                                      <p:tavLst>
                                        <p:tav tm="0">
                                          <p:val>
                                            <p:strVal val="#ppt_y+.1"/>
                                          </p:val>
                                        </p:tav>
                                        <p:tav tm="100000">
                                          <p:val>
                                            <p:strVal val="#ppt_y"/>
                                          </p:val>
                                        </p:tav>
                                      </p:tavLst>
                                    </p:anim>
                                  </p:childTnLst>
                                </p:cTn>
                              </p:par>
                              <p:par>
                                <p:cTn id="232" presetID="1" presetClass="entr" presetSubtype="0" fill="hold" nodeType="withEffect">
                                  <p:stCondLst>
                                    <p:cond delay="0"/>
                                  </p:stCondLst>
                                  <p:childTnLst>
                                    <p:set>
                                      <p:cBhvr>
                                        <p:cTn id="233" dur="1" fill="hold">
                                          <p:stCondLst>
                                            <p:cond delay="0"/>
                                          </p:stCondLst>
                                        </p:cTn>
                                        <p:tgtEl>
                                          <p:spTgt spid="62"/>
                                        </p:tgtEl>
                                        <p:attrNameLst>
                                          <p:attrName>style.visibility</p:attrName>
                                        </p:attrNameLst>
                                      </p:cBhvr>
                                      <p:to>
                                        <p:strVal val="visible"/>
                                      </p:to>
                                    </p:set>
                                  </p:childTnLst>
                                </p:cTn>
                              </p:par>
                              <p:par>
                                <p:cTn id="234" presetID="1" presetClass="exit" presetSubtype="0" fill="hold" nodeType="withEffect">
                                  <p:stCondLst>
                                    <p:cond delay="0"/>
                                  </p:stCondLst>
                                  <p:childTnLst>
                                    <p:set>
                                      <p:cBhvr>
                                        <p:cTn id="235" dur="1" fill="hold">
                                          <p:stCondLst>
                                            <p:cond delay="0"/>
                                          </p:stCondLst>
                                        </p:cTn>
                                        <p:tgtEl>
                                          <p:spTgt spid="136"/>
                                        </p:tgtEl>
                                        <p:attrNameLst>
                                          <p:attrName>style.visibility</p:attrName>
                                        </p:attrNameLst>
                                      </p:cBhvr>
                                      <p:to>
                                        <p:strVal val="hidden"/>
                                      </p:to>
                                    </p:set>
                                  </p:childTnLst>
                                </p:cTn>
                              </p:par>
                              <p:par>
                                <p:cTn id="236" presetID="1" presetClass="entr" presetSubtype="0" fill="hold" nodeType="withEffect">
                                  <p:stCondLst>
                                    <p:cond delay="0"/>
                                  </p:stCondLst>
                                  <p:childTnLst>
                                    <p:set>
                                      <p:cBhvr>
                                        <p:cTn id="237" dur="1" fill="hold">
                                          <p:stCondLst>
                                            <p:cond delay="0"/>
                                          </p:stCondLst>
                                        </p:cTn>
                                        <p:tgtEl>
                                          <p:spTgt spid="133"/>
                                        </p:tgtEl>
                                        <p:attrNameLst>
                                          <p:attrName>style.visibility</p:attrName>
                                        </p:attrNameLst>
                                      </p:cBhvr>
                                      <p:to>
                                        <p:strVal val="visible"/>
                                      </p:to>
                                    </p:set>
                                  </p:childTnLst>
                                </p:cTn>
                              </p:par>
                            </p:childTnLst>
                          </p:cTn>
                        </p:par>
                      </p:childTnLst>
                    </p:cTn>
                  </p:par>
                </p:childTnLst>
              </p:cTn>
              <p:nextCondLst>
                <p:cond evt="onClick" delay="0">
                  <p:tgtEl>
                    <p:spTgt spid="101"/>
                  </p:tgtEl>
                </p:cond>
              </p:nextCondLst>
            </p:seq>
            <p:seq concurrent="1" nextAc="seek">
              <p:cTn id="238" restart="whenNotActive" fill="hold" evtFilter="cancelBubble" nodeType="interactiveSeq">
                <p:stCondLst>
                  <p:cond evt="onClick" delay="0">
                    <p:tgtEl>
                      <p:spTgt spid="61"/>
                    </p:tgtEl>
                  </p:cond>
                </p:stCondLst>
                <p:endSync evt="end" delay="0">
                  <p:rtn val="all"/>
                </p:endSync>
                <p:childTnLst>
                  <p:par>
                    <p:cTn id="239" fill="hold">
                      <p:stCondLst>
                        <p:cond delay="0"/>
                      </p:stCondLst>
                      <p:childTnLst>
                        <p:par>
                          <p:cTn id="240" fill="hold">
                            <p:stCondLst>
                              <p:cond delay="0"/>
                            </p:stCondLst>
                            <p:childTnLst>
                              <p:par>
                                <p:cTn id="241" presetID="42" presetClass="entr" presetSubtype="0" fill="hold" nodeType="withEffect">
                                  <p:stCondLst>
                                    <p:cond delay="0"/>
                                  </p:stCondLst>
                                  <p:childTnLst>
                                    <p:set>
                                      <p:cBhvr>
                                        <p:cTn id="242" dur="1" fill="hold">
                                          <p:stCondLst>
                                            <p:cond delay="0"/>
                                          </p:stCondLst>
                                        </p:cTn>
                                        <p:tgtEl>
                                          <p:spTgt spid="61"/>
                                        </p:tgtEl>
                                        <p:attrNameLst>
                                          <p:attrName>style.visibility</p:attrName>
                                        </p:attrNameLst>
                                      </p:cBhvr>
                                      <p:to>
                                        <p:strVal val="visible"/>
                                      </p:to>
                                    </p:set>
                                    <p:animEffect transition="in" filter="fade">
                                      <p:cBhvr>
                                        <p:cTn id="243" dur="1000"/>
                                        <p:tgtEl>
                                          <p:spTgt spid="61"/>
                                        </p:tgtEl>
                                      </p:cBhvr>
                                    </p:animEffect>
                                    <p:anim calcmode="lin" valueType="num">
                                      <p:cBhvr>
                                        <p:cTn id="244" dur="1000" fill="hold"/>
                                        <p:tgtEl>
                                          <p:spTgt spid="61"/>
                                        </p:tgtEl>
                                        <p:attrNameLst>
                                          <p:attrName>ppt_x</p:attrName>
                                        </p:attrNameLst>
                                      </p:cBhvr>
                                      <p:tavLst>
                                        <p:tav tm="0">
                                          <p:val>
                                            <p:strVal val="#ppt_x"/>
                                          </p:val>
                                        </p:tav>
                                        <p:tav tm="100000">
                                          <p:val>
                                            <p:strVal val="#ppt_x"/>
                                          </p:val>
                                        </p:tav>
                                      </p:tavLst>
                                    </p:anim>
                                    <p:anim calcmode="lin" valueType="num">
                                      <p:cBhvr>
                                        <p:cTn id="245" dur="1000" fill="hold"/>
                                        <p:tgtEl>
                                          <p:spTgt spid="61"/>
                                        </p:tgtEl>
                                        <p:attrNameLst>
                                          <p:attrName>ppt_y</p:attrName>
                                        </p:attrNameLst>
                                      </p:cBhvr>
                                      <p:tavLst>
                                        <p:tav tm="0">
                                          <p:val>
                                            <p:strVal val="#ppt_y+.1"/>
                                          </p:val>
                                        </p:tav>
                                        <p:tav tm="100000">
                                          <p:val>
                                            <p:strVal val="#ppt_y"/>
                                          </p:val>
                                        </p:tav>
                                      </p:tavLst>
                                    </p:anim>
                                  </p:childTnLst>
                                </p:cTn>
                              </p:par>
                              <p:par>
                                <p:cTn id="246" presetID="1" presetClass="exit" presetSubtype="0" fill="hold" nodeType="withEffect">
                                  <p:stCondLst>
                                    <p:cond delay="0"/>
                                  </p:stCondLst>
                                  <p:childTnLst>
                                    <p:set>
                                      <p:cBhvr>
                                        <p:cTn id="247" dur="1" fill="hold">
                                          <p:stCondLst>
                                            <p:cond delay="0"/>
                                          </p:stCondLst>
                                        </p:cTn>
                                        <p:tgtEl>
                                          <p:spTgt spid="61"/>
                                        </p:tgtEl>
                                        <p:attrNameLst>
                                          <p:attrName>style.visibility</p:attrName>
                                        </p:attrNameLst>
                                      </p:cBhvr>
                                      <p:to>
                                        <p:strVal val="hidden"/>
                                      </p:to>
                                    </p:set>
                                  </p:childTnLst>
                                </p:cTn>
                              </p:par>
                              <p:par>
                                <p:cTn id="248" presetID="1" presetClass="exit" presetSubtype="0" fill="hold" nodeType="withEffect">
                                  <p:stCondLst>
                                    <p:cond delay="0"/>
                                  </p:stCondLst>
                                  <p:childTnLst>
                                    <p:set>
                                      <p:cBhvr>
                                        <p:cTn id="249" dur="1" fill="hold">
                                          <p:stCondLst>
                                            <p:cond delay="0"/>
                                          </p:stCondLst>
                                        </p:cTn>
                                        <p:tgtEl>
                                          <p:spTgt spid="62"/>
                                        </p:tgtEl>
                                        <p:attrNameLst>
                                          <p:attrName>style.visibility</p:attrName>
                                        </p:attrNameLst>
                                      </p:cBhvr>
                                      <p:to>
                                        <p:strVal val="hidden"/>
                                      </p:to>
                                    </p:set>
                                  </p:childTnLst>
                                </p:cTn>
                              </p:par>
                              <p:par>
                                <p:cTn id="250" presetID="1" presetClass="entr" presetSubtype="0" fill="hold" nodeType="withEffect">
                                  <p:stCondLst>
                                    <p:cond delay="0"/>
                                  </p:stCondLst>
                                  <p:childTnLst>
                                    <p:set>
                                      <p:cBhvr>
                                        <p:cTn id="251" dur="1" fill="hold">
                                          <p:stCondLst>
                                            <p:cond delay="0"/>
                                          </p:stCondLst>
                                        </p:cTn>
                                        <p:tgtEl>
                                          <p:spTgt spid="136"/>
                                        </p:tgtEl>
                                        <p:attrNameLst>
                                          <p:attrName>style.visibility</p:attrName>
                                        </p:attrNameLst>
                                      </p:cBhvr>
                                      <p:to>
                                        <p:strVal val="visible"/>
                                      </p:to>
                                    </p:set>
                                  </p:childTnLst>
                                </p:cTn>
                              </p:par>
                              <p:par>
                                <p:cTn id="252" presetID="1" presetClass="exit" presetSubtype="0" fill="hold" nodeType="withEffect">
                                  <p:stCondLst>
                                    <p:cond delay="0"/>
                                  </p:stCondLst>
                                  <p:childTnLst>
                                    <p:set>
                                      <p:cBhvr>
                                        <p:cTn id="253" dur="1" fill="hold">
                                          <p:stCondLst>
                                            <p:cond delay="0"/>
                                          </p:stCondLst>
                                        </p:cTn>
                                        <p:tgtEl>
                                          <p:spTgt spid="133"/>
                                        </p:tgtEl>
                                        <p:attrNameLst>
                                          <p:attrName>style.visibility</p:attrName>
                                        </p:attrNameLst>
                                      </p:cBhvr>
                                      <p:to>
                                        <p:strVal val="hidden"/>
                                      </p:to>
                                    </p:set>
                                  </p:childTnLst>
                                </p:cTn>
                              </p:par>
                            </p:childTnLst>
                          </p:cTn>
                        </p:par>
                      </p:childTnLst>
                    </p:cTn>
                  </p:par>
                </p:childTnLst>
              </p:cTn>
              <p:nextCondLst>
                <p:cond evt="onClick" delay="0">
                  <p:tgtEl>
                    <p:spTgt spid="61"/>
                  </p:tgtEl>
                </p:cond>
              </p:nextCondLst>
            </p:seq>
            <p:seq concurrent="1" nextAc="seek">
              <p:cTn id="254" restart="whenNotActive" fill="hold" evtFilter="cancelBubble" nodeType="interactiveSeq">
                <p:stCondLst>
                  <p:cond evt="onClick" delay="0">
                    <p:tgtEl>
                      <p:spTgt spid="116"/>
                    </p:tgtEl>
                  </p:cond>
                </p:stCondLst>
                <p:endSync evt="end" delay="0">
                  <p:rtn val="all"/>
                </p:endSync>
                <p:childTnLst>
                  <p:par>
                    <p:cTn id="255" fill="hold">
                      <p:stCondLst>
                        <p:cond delay="0"/>
                      </p:stCondLst>
                      <p:childTnLst>
                        <p:par>
                          <p:cTn id="256" fill="hold">
                            <p:stCondLst>
                              <p:cond delay="0"/>
                            </p:stCondLst>
                            <p:childTnLst>
                              <p:par>
                                <p:cTn id="257" presetID="1" presetClass="exit" presetSubtype="0" fill="hold" nodeType="clickEffect">
                                  <p:stCondLst>
                                    <p:cond delay="0"/>
                                  </p:stCondLst>
                                  <p:childTnLst>
                                    <p:set>
                                      <p:cBhvr>
                                        <p:cTn id="258" dur="1" fill="hold">
                                          <p:stCondLst>
                                            <p:cond delay="0"/>
                                          </p:stCondLst>
                                        </p:cTn>
                                        <p:tgtEl>
                                          <p:spTgt spid="116"/>
                                        </p:tgtEl>
                                        <p:attrNameLst>
                                          <p:attrName>style.visibility</p:attrName>
                                        </p:attrNameLst>
                                      </p:cBhvr>
                                      <p:to>
                                        <p:strVal val="hidden"/>
                                      </p:to>
                                    </p:set>
                                  </p:childTnLst>
                                </p:cTn>
                              </p:par>
                              <p:par>
                                <p:cTn id="259" presetID="1" presetClass="entr" presetSubtype="0" fill="hold" nodeType="withEffect">
                                  <p:stCondLst>
                                    <p:cond delay="0"/>
                                  </p:stCondLst>
                                  <p:childTnLst>
                                    <p:set>
                                      <p:cBhvr>
                                        <p:cTn id="260" dur="1" fill="hold">
                                          <p:stCondLst>
                                            <p:cond delay="0"/>
                                          </p:stCondLst>
                                        </p:cTn>
                                        <p:tgtEl>
                                          <p:spTgt spid="63"/>
                                        </p:tgtEl>
                                        <p:attrNameLst>
                                          <p:attrName>style.visibility</p:attrName>
                                        </p:attrNameLst>
                                      </p:cBhvr>
                                      <p:to>
                                        <p:strVal val="visible"/>
                                      </p:to>
                                    </p:set>
                                  </p:childTnLst>
                                </p:cTn>
                              </p:par>
                              <p:par>
                                <p:cTn id="261" presetID="42" presetClass="entr" presetSubtype="0" fill="hold" nodeType="withEffect">
                                  <p:stCondLst>
                                    <p:cond delay="0"/>
                                  </p:stCondLst>
                                  <p:childTnLst>
                                    <p:set>
                                      <p:cBhvr>
                                        <p:cTn id="262" dur="1" fill="hold">
                                          <p:stCondLst>
                                            <p:cond delay="0"/>
                                          </p:stCondLst>
                                        </p:cTn>
                                        <p:tgtEl>
                                          <p:spTgt spid="64"/>
                                        </p:tgtEl>
                                        <p:attrNameLst>
                                          <p:attrName>style.visibility</p:attrName>
                                        </p:attrNameLst>
                                      </p:cBhvr>
                                      <p:to>
                                        <p:strVal val="visible"/>
                                      </p:to>
                                    </p:set>
                                    <p:animEffect transition="in" filter="fade">
                                      <p:cBhvr>
                                        <p:cTn id="263" dur="1000"/>
                                        <p:tgtEl>
                                          <p:spTgt spid="64"/>
                                        </p:tgtEl>
                                      </p:cBhvr>
                                    </p:animEffect>
                                    <p:anim calcmode="lin" valueType="num">
                                      <p:cBhvr>
                                        <p:cTn id="264" dur="1000" fill="hold"/>
                                        <p:tgtEl>
                                          <p:spTgt spid="64"/>
                                        </p:tgtEl>
                                        <p:attrNameLst>
                                          <p:attrName>ppt_x</p:attrName>
                                        </p:attrNameLst>
                                      </p:cBhvr>
                                      <p:tavLst>
                                        <p:tav tm="0">
                                          <p:val>
                                            <p:strVal val="#ppt_x"/>
                                          </p:val>
                                        </p:tav>
                                        <p:tav tm="100000">
                                          <p:val>
                                            <p:strVal val="#ppt_x"/>
                                          </p:val>
                                        </p:tav>
                                      </p:tavLst>
                                    </p:anim>
                                    <p:anim calcmode="lin" valueType="num">
                                      <p:cBhvr>
                                        <p:cTn id="265" dur="1000" fill="hold"/>
                                        <p:tgtEl>
                                          <p:spTgt spid="64"/>
                                        </p:tgtEl>
                                        <p:attrNameLst>
                                          <p:attrName>ppt_y</p:attrName>
                                        </p:attrNameLst>
                                      </p:cBhvr>
                                      <p:tavLst>
                                        <p:tav tm="0">
                                          <p:val>
                                            <p:strVal val="#ppt_y+.1"/>
                                          </p:val>
                                        </p:tav>
                                        <p:tav tm="100000">
                                          <p:val>
                                            <p:strVal val="#ppt_y"/>
                                          </p:val>
                                        </p:tav>
                                      </p:tavLst>
                                    </p:anim>
                                  </p:childTnLst>
                                </p:cTn>
                              </p:par>
                              <p:par>
                                <p:cTn id="266" presetID="1" presetClass="exit" presetSubtype="0" fill="hold" nodeType="withEffect">
                                  <p:stCondLst>
                                    <p:cond delay="0"/>
                                  </p:stCondLst>
                                  <p:childTnLst>
                                    <p:set>
                                      <p:cBhvr>
                                        <p:cTn id="267" dur="1" fill="hold">
                                          <p:stCondLst>
                                            <p:cond delay="0"/>
                                          </p:stCondLst>
                                        </p:cTn>
                                        <p:tgtEl>
                                          <p:spTgt spid="136"/>
                                        </p:tgtEl>
                                        <p:attrNameLst>
                                          <p:attrName>style.visibility</p:attrName>
                                        </p:attrNameLst>
                                      </p:cBhvr>
                                      <p:to>
                                        <p:strVal val="hidden"/>
                                      </p:to>
                                    </p:set>
                                  </p:childTnLst>
                                </p:cTn>
                              </p:par>
                              <p:par>
                                <p:cTn id="268" presetID="1" presetClass="entr" presetSubtype="0" fill="hold" nodeType="withEffect">
                                  <p:stCondLst>
                                    <p:cond delay="0"/>
                                  </p:stCondLst>
                                  <p:childTnLst>
                                    <p:set>
                                      <p:cBhvr>
                                        <p:cTn id="269" dur="1" fill="hold">
                                          <p:stCondLst>
                                            <p:cond delay="0"/>
                                          </p:stCondLst>
                                        </p:cTn>
                                        <p:tgtEl>
                                          <p:spTgt spid="133"/>
                                        </p:tgtEl>
                                        <p:attrNameLst>
                                          <p:attrName>style.visibility</p:attrName>
                                        </p:attrNameLst>
                                      </p:cBhvr>
                                      <p:to>
                                        <p:strVal val="visible"/>
                                      </p:to>
                                    </p:set>
                                  </p:childTnLst>
                                </p:cTn>
                              </p:par>
                            </p:childTnLst>
                          </p:cTn>
                        </p:par>
                      </p:childTnLst>
                    </p:cTn>
                  </p:par>
                </p:childTnLst>
              </p:cTn>
              <p:nextCondLst>
                <p:cond evt="onClick" delay="0">
                  <p:tgtEl>
                    <p:spTgt spid="116"/>
                  </p:tgtEl>
                </p:cond>
              </p:nextCondLst>
            </p:seq>
            <p:seq concurrent="1" nextAc="seek">
              <p:cTn id="270" restart="whenNotActive" fill="hold" evtFilter="cancelBubble" nodeType="interactiveSeq">
                <p:stCondLst>
                  <p:cond evt="onClick" delay="0">
                    <p:tgtEl>
                      <p:spTgt spid="64"/>
                    </p:tgtEl>
                  </p:cond>
                </p:stCondLst>
                <p:endSync evt="end" delay="0">
                  <p:rtn val="all"/>
                </p:endSync>
                <p:childTnLst>
                  <p:par>
                    <p:cTn id="271" fill="hold">
                      <p:stCondLst>
                        <p:cond delay="0"/>
                      </p:stCondLst>
                      <p:childTnLst>
                        <p:par>
                          <p:cTn id="272" fill="hold">
                            <p:stCondLst>
                              <p:cond delay="0"/>
                            </p:stCondLst>
                            <p:childTnLst>
                              <p:par>
                                <p:cTn id="273" presetID="42" presetClass="entr" presetSubtype="0" fill="hold" nodeType="withEffect">
                                  <p:stCondLst>
                                    <p:cond delay="0"/>
                                  </p:stCondLst>
                                  <p:childTnLst>
                                    <p:set>
                                      <p:cBhvr>
                                        <p:cTn id="274" dur="1" fill="hold">
                                          <p:stCondLst>
                                            <p:cond delay="0"/>
                                          </p:stCondLst>
                                        </p:cTn>
                                        <p:tgtEl>
                                          <p:spTgt spid="64"/>
                                        </p:tgtEl>
                                        <p:attrNameLst>
                                          <p:attrName>style.visibility</p:attrName>
                                        </p:attrNameLst>
                                      </p:cBhvr>
                                      <p:to>
                                        <p:strVal val="visible"/>
                                      </p:to>
                                    </p:set>
                                    <p:animEffect transition="in" filter="fade">
                                      <p:cBhvr>
                                        <p:cTn id="275" dur="1000"/>
                                        <p:tgtEl>
                                          <p:spTgt spid="64"/>
                                        </p:tgtEl>
                                      </p:cBhvr>
                                    </p:animEffect>
                                    <p:anim calcmode="lin" valueType="num">
                                      <p:cBhvr>
                                        <p:cTn id="276" dur="1000" fill="hold"/>
                                        <p:tgtEl>
                                          <p:spTgt spid="64"/>
                                        </p:tgtEl>
                                        <p:attrNameLst>
                                          <p:attrName>ppt_x</p:attrName>
                                        </p:attrNameLst>
                                      </p:cBhvr>
                                      <p:tavLst>
                                        <p:tav tm="0">
                                          <p:val>
                                            <p:strVal val="#ppt_x"/>
                                          </p:val>
                                        </p:tav>
                                        <p:tav tm="100000">
                                          <p:val>
                                            <p:strVal val="#ppt_x"/>
                                          </p:val>
                                        </p:tav>
                                      </p:tavLst>
                                    </p:anim>
                                    <p:anim calcmode="lin" valueType="num">
                                      <p:cBhvr>
                                        <p:cTn id="277" dur="1000" fill="hold"/>
                                        <p:tgtEl>
                                          <p:spTgt spid="64"/>
                                        </p:tgtEl>
                                        <p:attrNameLst>
                                          <p:attrName>ppt_y</p:attrName>
                                        </p:attrNameLst>
                                      </p:cBhvr>
                                      <p:tavLst>
                                        <p:tav tm="0">
                                          <p:val>
                                            <p:strVal val="#ppt_y+.1"/>
                                          </p:val>
                                        </p:tav>
                                        <p:tav tm="100000">
                                          <p:val>
                                            <p:strVal val="#ppt_y"/>
                                          </p:val>
                                        </p:tav>
                                      </p:tavLst>
                                    </p:anim>
                                  </p:childTnLst>
                                </p:cTn>
                              </p:par>
                              <p:par>
                                <p:cTn id="278" presetID="1" presetClass="exit" presetSubtype="0" fill="hold" nodeType="withEffect">
                                  <p:stCondLst>
                                    <p:cond delay="0"/>
                                  </p:stCondLst>
                                  <p:childTnLst>
                                    <p:set>
                                      <p:cBhvr>
                                        <p:cTn id="279" dur="1" fill="hold">
                                          <p:stCondLst>
                                            <p:cond delay="0"/>
                                          </p:stCondLst>
                                        </p:cTn>
                                        <p:tgtEl>
                                          <p:spTgt spid="64"/>
                                        </p:tgtEl>
                                        <p:attrNameLst>
                                          <p:attrName>style.visibility</p:attrName>
                                        </p:attrNameLst>
                                      </p:cBhvr>
                                      <p:to>
                                        <p:strVal val="hidden"/>
                                      </p:to>
                                    </p:set>
                                  </p:childTnLst>
                                </p:cTn>
                              </p:par>
                              <p:par>
                                <p:cTn id="280" presetID="1" presetClass="exit" presetSubtype="0" fill="hold" nodeType="withEffect">
                                  <p:stCondLst>
                                    <p:cond delay="0"/>
                                  </p:stCondLst>
                                  <p:childTnLst>
                                    <p:set>
                                      <p:cBhvr>
                                        <p:cTn id="281" dur="1" fill="hold">
                                          <p:stCondLst>
                                            <p:cond delay="0"/>
                                          </p:stCondLst>
                                        </p:cTn>
                                        <p:tgtEl>
                                          <p:spTgt spid="63"/>
                                        </p:tgtEl>
                                        <p:attrNameLst>
                                          <p:attrName>style.visibility</p:attrName>
                                        </p:attrNameLst>
                                      </p:cBhvr>
                                      <p:to>
                                        <p:strVal val="hidden"/>
                                      </p:to>
                                    </p:set>
                                  </p:childTnLst>
                                </p:cTn>
                              </p:par>
                              <p:par>
                                <p:cTn id="282" presetID="1" presetClass="entr" presetSubtype="0" fill="hold" nodeType="withEffect">
                                  <p:stCondLst>
                                    <p:cond delay="0"/>
                                  </p:stCondLst>
                                  <p:childTnLst>
                                    <p:set>
                                      <p:cBhvr>
                                        <p:cTn id="283" dur="1" fill="hold">
                                          <p:stCondLst>
                                            <p:cond delay="0"/>
                                          </p:stCondLst>
                                        </p:cTn>
                                        <p:tgtEl>
                                          <p:spTgt spid="136"/>
                                        </p:tgtEl>
                                        <p:attrNameLst>
                                          <p:attrName>style.visibility</p:attrName>
                                        </p:attrNameLst>
                                      </p:cBhvr>
                                      <p:to>
                                        <p:strVal val="visible"/>
                                      </p:to>
                                    </p:set>
                                  </p:childTnLst>
                                </p:cTn>
                              </p:par>
                              <p:par>
                                <p:cTn id="284" presetID="1" presetClass="exit" presetSubtype="0" fill="hold" nodeType="withEffect">
                                  <p:stCondLst>
                                    <p:cond delay="0"/>
                                  </p:stCondLst>
                                  <p:childTnLst>
                                    <p:set>
                                      <p:cBhvr>
                                        <p:cTn id="285" dur="1" fill="hold">
                                          <p:stCondLst>
                                            <p:cond delay="0"/>
                                          </p:stCondLst>
                                        </p:cTn>
                                        <p:tgtEl>
                                          <p:spTgt spid="133"/>
                                        </p:tgtEl>
                                        <p:attrNameLst>
                                          <p:attrName>style.visibility</p:attrName>
                                        </p:attrNameLst>
                                      </p:cBhvr>
                                      <p:to>
                                        <p:strVal val="hidden"/>
                                      </p:to>
                                    </p:set>
                                  </p:childTnLst>
                                </p:cTn>
                              </p:par>
                            </p:childTnLst>
                          </p:cTn>
                        </p:par>
                      </p:childTnLst>
                    </p:cTn>
                  </p:par>
                </p:childTnLst>
              </p:cTn>
              <p:nextCondLst>
                <p:cond evt="onClick" delay="0">
                  <p:tgtEl>
                    <p:spTgt spid="64"/>
                  </p:tgtEl>
                </p:cond>
              </p:nextCondLst>
            </p:seq>
            <p:seq concurrent="1" nextAc="seek">
              <p:cTn id="286" restart="whenNotActive" fill="hold" evtFilter="cancelBubble" nodeType="interactiveSeq">
                <p:stCondLst>
                  <p:cond evt="onClick" delay="0">
                    <p:tgtEl>
                      <p:spTgt spid="102"/>
                    </p:tgtEl>
                  </p:cond>
                </p:stCondLst>
                <p:endSync evt="end" delay="0">
                  <p:rtn val="all"/>
                </p:endSync>
                <p:childTnLst>
                  <p:par>
                    <p:cTn id="287" fill="hold">
                      <p:stCondLst>
                        <p:cond delay="0"/>
                      </p:stCondLst>
                      <p:childTnLst>
                        <p:par>
                          <p:cTn id="288" fill="hold">
                            <p:stCondLst>
                              <p:cond delay="0"/>
                            </p:stCondLst>
                            <p:childTnLst>
                              <p:par>
                                <p:cTn id="289" presetID="1" presetClass="exit" presetSubtype="0" fill="hold" nodeType="withEffect">
                                  <p:stCondLst>
                                    <p:cond delay="0"/>
                                  </p:stCondLst>
                                  <p:childTnLst>
                                    <p:set>
                                      <p:cBhvr>
                                        <p:cTn id="290" dur="1" fill="hold">
                                          <p:stCondLst>
                                            <p:cond delay="0"/>
                                          </p:stCondLst>
                                        </p:cTn>
                                        <p:tgtEl>
                                          <p:spTgt spid="102"/>
                                        </p:tgtEl>
                                        <p:attrNameLst>
                                          <p:attrName>style.visibility</p:attrName>
                                        </p:attrNameLst>
                                      </p:cBhvr>
                                      <p:to>
                                        <p:strVal val="hidden"/>
                                      </p:to>
                                    </p:set>
                                  </p:childTnLst>
                                </p:cTn>
                              </p:par>
                              <p:par>
                                <p:cTn id="291" presetID="42" presetClass="entr" presetSubtype="0" fill="hold" nodeType="withEffect">
                                  <p:stCondLst>
                                    <p:cond delay="0"/>
                                  </p:stCondLst>
                                  <p:childTnLst>
                                    <p:set>
                                      <p:cBhvr>
                                        <p:cTn id="292" dur="1" fill="hold">
                                          <p:stCondLst>
                                            <p:cond delay="0"/>
                                          </p:stCondLst>
                                        </p:cTn>
                                        <p:tgtEl>
                                          <p:spTgt spid="66"/>
                                        </p:tgtEl>
                                        <p:attrNameLst>
                                          <p:attrName>style.visibility</p:attrName>
                                        </p:attrNameLst>
                                      </p:cBhvr>
                                      <p:to>
                                        <p:strVal val="visible"/>
                                      </p:to>
                                    </p:set>
                                    <p:animEffect transition="in" filter="fade">
                                      <p:cBhvr>
                                        <p:cTn id="293" dur="1000"/>
                                        <p:tgtEl>
                                          <p:spTgt spid="66"/>
                                        </p:tgtEl>
                                      </p:cBhvr>
                                    </p:animEffect>
                                    <p:anim calcmode="lin" valueType="num">
                                      <p:cBhvr>
                                        <p:cTn id="294" dur="1000" fill="hold"/>
                                        <p:tgtEl>
                                          <p:spTgt spid="66"/>
                                        </p:tgtEl>
                                        <p:attrNameLst>
                                          <p:attrName>ppt_x</p:attrName>
                                        </p:attrNameLst>
                                      </p:cBhvr>
                                      <p:tavLst>
                                        <p:tav tm="0">
                                          <p:val>
                                            <p:strVal val="#ppt_x"/>
                                          </p:val>
                                        </p:tav>
                                        <p:tav tm="100000">
                                          <p:val>
                                            <p:strVal val="#ppt_x"/>
                                          </p:val>
                                        </p:tav>
                                      </p:tavLst>
                                    </p:anim>
                                    <p:anim calcmode="lin" valueType="num">
                                      <p:cBhvr>
                                        <p:cTn id="295" dur="1000" fill="hold"/>
                                        <p:tgtEl>
                                          <p:spTgt spid="66"/>
                                        </p:tgtEl>
                                        <p:attrNameLst>
                                          <p:attrName>ppt_y</p:attrName>
                                        </p:attrNameLst>
                                      </p:cBhvr>
                                      <p:tavLst>
                                        <p:tav tm="0">
                                          <p:val>
                                            <p:strVal val="#ppt_y+.1"/>
                                          </p:val>
                                        </p:tav>
                                        <p:tav tm="100000">
                                          <p:val>
                                            <p:strVal val="#ppt_y"/>
                                          </p:val>
                                        </p:tav>
                                      </p:tavLst>
                                    </p:anim>
                                  </p:childTnLst>
                                </p:cTn>
                              </p:par>
                              <p:par>
                                <p:cTn id="296" presetID="1" presetClass="entr" presetSubtype="0" fill="hold" nodeType="withEffect">
                                  <p:stCondLst>
                                    <p:cond delay="0"/>
                                  </p:stCondLst>
                                  <p:childTnLst>
                                    <p:set>
                                      <p:cBhvr>
                                        <p:cTn id="297" dur="1" fill="hold">
                                          <p:stCondLst>
                                            <p:cond delay="0"/>
                                          </p:stCondLst>
                                        </p:cTn>
                                        <p:tgtEl>
                                          <p:spTgt spid="65"/>
                                        </p:tgtEl>
                                        <p:attrNameLst>
                                          <p:attrName>style.visibility</p:attrName>
                                        </p:attrNameLst>
                                      </p:cBhvr>
                                      <p:to>
                                        <p:strVal val="visible"/>
                                      </p:to>
                                    </p:set>
                                  </p:childTnLst>
                                </p:cTn>
                              </p:par>
                              <p:par>
                                <p:cTn id="298" presetID="1" presetClass="exit" presetSubtype="0" fill="hold" nodeType="withEffect">
                                  <p:stCondLst>
                                    <p:cond delay="0"/>
                                  </p:stCondLst>
                                  <p:childTnLst>
                                    <p:set>
                                      <p:cBhvr>
                                        <p:cTn id="299" dur="1" fill="hold">
                                          <p:stCondLst>
                                            <p:cond delay="0"/>
                                          </p:stCondLst>
                                        </p:cTn>
                                        <p:tgtEl>
                                          <p:spTgt spid="136"/>
                                        </p:tgtEl>
                                        <p:attrNameLst>
                                          <p:attrName>style.visibility</p:attrName>
                                        </p:attrNameLst>
                                      </p:cBhvr>
                                      <p:to>
                                        <p:strVal val="hidden"/>
                                      </p:to>
                                    </p:set>
                                  </p:childTnLst>
                                </p:cTn>
                              </p:par>
                              <p:par>
                                <p:cTn id="300" presetID="1" presetClass="entr" presetSubtype="0" fill="hold" nodeType="withEffect">
                                  <p:stCondLst>
                                    <p:cond delay="0"/>
                                  </p:stCondLst>
                                  <p:childTnLst>
                                    <p:set>
                                      <p:cBhvr>
                                        <p:cTn id="301" dur="1" fill="hold">
                                          <p:stCondLst>
                                            <p:cond delay="0"/>
                                          </p:stCondLst>
                                        </p:cTn>
                                        <p:tgtEl>
                                          <p:spTgt spid="133"/>
                                        </p:tgtEl>
                                        <p:attrNameLst>
                                          <p:attrName>style.visibility</p:attrName>
                                        </p:attrNameLst>
                                      </p:cBhvr>
                                      <p:to>
                                        <p:strVal val="visible"/>
                                      </p:to>
                                    </p:set>
                                  </p:childTnLst>
                                </p:cTn>
                              </p:par>
                            </p:childTnLst>
                          </p:cTn>
                        </p:par>
                      </p:childTnLst>
                    </p:cTn>
                  </p:par>
                </p:childTnLst>
              </p:cTn>
              <p:nextCondLst>
                <p:cond evt="onClick" delay="0">
                  <p:tgtEl>
                    <p:spTgt spid="102"/>
                  </p:tgtEl>
                </p:cond>
              </p:nextCondLst>
            </p:seq>
            <p:seq concurrent="1" nextAc="seek">
              <p:cTn id="302" restart="whenNotActive" fill="hold" evtFilter="cancelBubble" nodeType="interactiveSeq">
                <p:stCondLst>
                  <p:cond evt="onClick" delay="0">
                    <p:tgtEl>
                      <p:spTgt spid="66"/>
                    </p:tgtEl>
                  </p:cond>
                </p:stCondLst>
                <p:endSync evt="end" delay="0">
                  <p:rtn val="all"/>
                </p:endSync>
                <p:childTnLst>
                  <p:par>
                    <p:cTn id="303" fill="hold">
                      <p:stCondLst>
                        <p:cond delay="0"/>
                      </p:stCondLst>
                      <p:childTnLst>
                        <p:par>
                          <p:cTn id="304" fill="hold">
                            <p:stCondLst>
                              <p:cond delay="0"/>
                            </p:stCondLst>
                            <p:childTnLst>
                              <p:par>
                                <p:cTn id="305" presetID="42" presetClass="entr" presetSubtype="0" fill="hold" nodeType="withEffect">
                                  <p:stCondLst>
                                    <p:cond delay="0"/>
                                  </p:stCondLst>
                                  <p:childTnLst>
                                    <p:set>
                                      <p:cBhvr>
                                        <p:cTn id="306" dur="1" fill="hold">
                                          <p:stCondLst>
                                            <p:cond delay="0"/>
                                          </p:stCondLst>
                                        </p:cTn>
                                        <p:tgtEl>
                                          <p:spTgt spid="66"/>
                                        </p:tgtEl>
                                        <p:attrNameLst>
                                          <p:attrName>style.visibility</p:attrName>
                                        </p:attrNameLst>
                                      </p:cBhvr>
                                      <p:to>
                                        <p:strVal val="visible"/>
                                      </p:to>
                                    </p:set>
                                    <p:animEffect transition="in" filter="fade">
                                      <p:cBhvr>
                                        <p:cTn id="307" dur="1000"/>
                                        <p:tgtEl>
                                          <p:spTgt spid="66"/>
                                        </p:tgtEl>
                                      </p:cBhvr>
                                    </p:animEffect>
                                    <p:anim calcmode="lin" valueType="num">
                                      <p:cBhvr>
                                        <p:cTn id="308" dur="1000" fill="hold"/>
                                        <p:tgtEl>
                                          <p:spTgt spid="66"/>
                                        </p:tgtEl>
                                        <p:attrNameLst>
                                          <p:attrName>ppt_x</p:attrName>
                                        </p:attrNameLst>
                                      </p:cBhvr>
                                      <p:tavLst>
                                        <p:tav tm="0">
                                          <p:val>
                                            <p:strVal val="#ppt_x"/>
                                          </p:val>
                                        </p:tav>
                                        <p:tav tm="100000">
                                          <p:val>
                                            <p:strVal val="#ppt_x"/>
                                          </p:val>
                                        </p:tav>
                                      </p:tavLst>
                                    </p:anim>
                                    <p:anim calcmode="lin" valueType="num">
                                      <p:cBhvr>
                                        <p:cTn id="309" dur="1000" fill="hold"/>
                                        <p:tgtEl>
                                          <p:spTgt spid="66"/>
                                        </p:tgtEl>
                                        <p:attrNameLst>
                                          <p:attrName>ppt_y</p:attrName>
                                        </p:attrNameLst>
                                      </p:cBhvr>
                                      <p:tavLst>
                                        <p:tav tm="0">
                                          <p:val>
                                            <p:strVal val="#ppt_y+.1"/>
                                          </p:val>
                                        </p:tav>
                                        <p:tav tm="100000">
                                          <p:val>
                                            <p:strVal val="#ppt_y"/>
                                          </p:val>
                                        </p:tav>
                                      </p:tavLst>
                                    </p:anim>
                                  </p:childTnLst>
                                </p:cTn>
                              </p:par>
                              <p:par>
                                <p:cTn id="310" presetID="1" presetClass="exit" presetSubtype="0" fill="hold" nodeType="withEffect">
                                  <p:stCondLst>
                                    <p:cond delay="0"/>
                                  </p:stCondLst>
                                  <p:childTnLst>
                                    <p:set>
                                      <p:cBhvr>
                                        <p:cTn id="311" dur="1" fill="hold">
                                          <p:stCondLst>
                                            <p:cond delay="0"/>
                                          </p:stCondLst>
                                        </p:cTn>
                                        <p:tgtEl>
                                          <p:spTgt spid="66"/>
                                        </p:tgtEl>
                                        <p:attrNameLst>
                                          <p:attrName>style.visibility</p:attrName>
                                        </p:attrNameLst>
                                      </p:cBhvr>
                                      <p:to>
                                        <p:strVal val="hidden"/>
                                      </p:to>
                                    </p:set>
                                  </p:childTnLst>
                                </p:cTn>
                              </p:par>
                              <p:par>
                                <p:cTn id="312" presetID="1" presetClass="exit" presetSubtype="0" fill="hold" nodeType="withEffect">
                                  <p:stCondLst>
                                    <p:cond delay="0"/>
                                  </p:stCondLst>
                                  <p:childTnLst>
                                    <p:set>
                                      <p:cBhvr>
                                        <p:cTn id="313" dur="1" fill="hold">
                                          <p:stCondLst>
                                            <p:cond delay="0"/>
                                          </p:stCondLst>
                                        </p:cTn>
                                        <p:tgtEl>
                                          <p:spTgt spid="65"/>
                                        </p:tgtEl>
                                        <p:attrNameLst>
                                          <p:attrName>style.visibility</p:attrName>
                                        </p:attrNameLst>
                                      </p:cBhvr>
                                      <p:to>
                                        <p:strVal val="hidden"/>
                                      </p:to>
                                    </p:set>
                                  </p:childTnLst>
                                </p:cTn>
                              </p:par>
                              <p:par>
                                <p:cTn id="314" presetID="1" presetClass="entr" presetSubtype="0" fill="hold" nodeType="withEffect">
                                  <p:stCondLst>
                                    <p:cond delay="0"/>
                                  </p:stCondLst>
                                  <p:childTnLst>
                                    <p:set>
                                      <p:cBhvr>
                                        <p:cTn id="315" dur="1" fill="hold">
                                          <p:stCondLst>
                                            <p:cond delay="0"/>
                                          </p:stCondLst>
                                        </p:cTn>
                                        <p:tgtEl>
                                          <p:spTgt spid="136"/>
                                        </p:tgtEl>
                                        <p:attrNameLst>
                                          <p:attrName>style.visibility</p:attrName>
                                        </p:attrNameLst>
                                      </p:cBhvr>
                                      <p:to>
                                        <p:strVal val="visible"/>
                                      </p:to>
                                    </p:set>
                                  </p:childTnLst>
                                </p:cTn>
                              </p:par>
                              <p:par>
                                <p:cTn id="316" presetID="1" presetClass="exit" presetSubtype="0" fill="hold" nodeType="withEffect">
                                  <p:stCondLst>
                                    <p:cond delay="0"/>
                                  </p:stCondLst>
                                  <p:childTnLst>
                                    <p:set>
                                      <p:cBhvr>
                                        <p:cTn id="317" dur="1" fill="hold">
                                          <p:stCondLst>
                                            <p:cond delay="0"/>
                                          </p:stCondLst>
                                        </p:cTn>
                                        <p:tgtEl>
                                          <p:spTgt spid="133"/>
                                        </p:tgtEl>
                                        <p:attrNameLst>
                                          <p:attrName>style.visibility</p:attrName>
                                        </p:attrNameLst>
                                      </p:cBhvr>
                                      <p:to>
                                        <p:strVal val="hidden"/>
                                      </p:to>
                                    </p:set>
                                  </p:childTnLst>
                                </p:cTn>
                              </p:par>
                            </p:childTnLst>
                          </p:cTn>
                        </p:par>
                      </p:childTnLst>
                    </p:cTn>
                  </p:par>
                </p:childTnLst>
              </p:cTn>
              <p:nextCondLst>
                <p:cond evt="onClick" delay="0">
                  <p:tgtEl>
                    <p:spTgt spid="66"/>
                  </p:tgtEl>
                </p:cond>
              </p:nextCondLst>
            </p:seq>
            <p:seq concurrent="1" nextAc="seek">
              <p:cTn id="318" restart="whenNotActive" fill="hold" evtFilter="cancelBubble" nodeType="interactiveSeq">
                <p:stCondLst>
                  <p:cond evt="onClick" delay="0">
                    <p:tgtEl>
                      <p:spTgt spid="106"/>
                    </p:tgtEl>
                  </p:cond>
                </p:stCondLst>
                <p:endSync evt="end" delay="0">
                  <p:rtn val="all"/>
                </p:endSync>
                <p:childTnLst>
                  <p:par>
                    <p:cTn id="319" fill="hold">
                      <p:stCondLst>
                        <p:cond delay="0"/>
                      </p:stCondLst>
                      <p:childTnLst>
                        <p:par>
                          <p:cTn id="320" fill="hold">
                            <p:stCondLst>
                              <p:cond delay="0"/>
                            </p:stCondLst>
                            <p:childTnLst>
                              <p:par>
                                <p:cTn id="321" presetID="1" presetClass="exit" presetSubtype="0" fill="hold" nodeType="withEffect">
                                  <p:stCondLst>
                                    <p:cond delay="0"/>
                                  </p:stCondLst>
                                  <p:childTnLst>
                                    <p:set>
                                      <p:cBhvr>
                                        <p:cTn id="322" dur="1" fill="hold">
                                          <p:stCondLst>
                                            <p:cond delay="0"/>
                                          </p:stCondLst>
                                        </p:cTn>
                                        <p:tgtEl>
                                          <p:spTgt spid="106"/>
                                        </p:tgtEl>
                                        <p:attrNameLst>
                                          <p:attrName>style.visibility</p:attrName>
                                        </p:attrNameLst>
                                      </p:cBhvr>
                                      <p:to>
                                        <p:strVal val="hidden"/>
                                      </p:to>
                                    </p:set>
                                  </p:childTnLst>
                                </p:cTn>
                              </p:par>
                              <p:par>
                                <p:cTn id="323" presetID="42" presetClass="entr" presetSubtype="0" fill="hold" nodeType="withEffect">
                                  <p:stCondLst>
                                    <p:cond delay="0"/>
                                  </p:stCondLst>
                                  <p:childTnLst>
                                    <p:set>
                                      <p:cBhvr>
                                        <p:cTn id="324" dur="1" fill="hold">
                                          <p:stCondLst>
                                            <p:cond delay="0"/>
                                          </p:stCondLst>
                                        </p:cTn>
                                        <p:tgtEl>
                                          <p:spTgt spid="68"/>
                                        </p:tgtEl>
                                        <p:attrNameLst>
                                          <p:attrName>style.visibility</p:attrName>
                                        </p:attrNameLst>
                                      </p:cBhvr>
                                      <p:to>
                                        <p:strVal val="visible"/>
                                      </p:to>
                                    </p:set>
                                    <p:animEffect transition="in" filter="fade">
                                      <p:cBhvr>
                                        <p:cTn id="325" dur="1000"/>
                                        <p:tgtEl>
                                          <p:spTgt spid="68"/>
                                        </p:tgtEl>
                                      </p:cBhvr>
                                    </p:animEffect>
                                    <p:anim calcmode="lin" valueType="num">
                                      <p:cBhvr>
                                        <p:cTn id="326" dur="1000" fill="hold"/>
                                        <p:tgtEl>
                                          <p:spTgt spid="68"/>
                                        </p:tgtEl>
                                        <p:attrNameLst>
                                          <p:attrName>ppt_x</p:attrName>
                                        </p:attrNameLst>
                                      </p:cBhvr>
                                      <p:tavLst>
                                        <p:tav tm="0">
                                          <p:val>
                                            <p:strVal val="#ppt_x"/>
                                          </p:val>
                                        </p:tav>
                                        <p:tav tm="100000">
                                          <p:val>
                                            <p:strVal val="#ppt_x"/>
                                          </p:val>
                                        </p:tav>
                                      </p:tavLst>
                                    </p:anim>
                                    <p:anim calcmode="lin" valueType="num">
                                      <p:cBhvr>
                                        <p:cTn id="327" dur="1000" fill="hold"/>
                                        <p:tgtEl>
                                          <p:spTgt spid="68"/>
                                        </p:tgtEl>
                                        <p:attrNameLst>
                                          <p:attrName>ppt_y</p:attrName>
                                        </p:attrNameLst>
                                      </p:cBhvr>
                                      <p:tavLst>
                                        <p:tav tm="0">
                                          <p:val>
                                            <p:strVal val="#ppt_y+.1"/>
                                          </p:val>
                                        </p:tav>
                                        <p:tav tm="100000">
                                          <p:val>
                                            <p:strVal val="#ppt_y"/>
                                          </p:val>
                                        </p:tav>
                                      </p:tavLst>
                                    </p:anim>
                                  </p:childTnLst>
                                </p:cTn>
                              </p:par>
                              <p:par>
                                <p:cTn id="328" presetID="1" presetClass="entr" presetSubtype="0" fill="hold" nodeType="withEffect">
                                  <p:stCondLst>
                                    <p:cond delay="0"/>
                                  </p:stCondLst>
                                  <p:childTnLst>
                                    <p:set>
                                      <p:cBhvr>
                                        <p:cTn id="329" dur="1" fill="hold">
                                          <p:stCondLst>
                                            <p:cond delay="0"/>
                                          </p:stCondLst>
                                        </p:cTn>
                                        <p:tgtEl>
                                          <p:spTgt spid="67"/>
                                        </p:tgtEl>
                                        <p:attrNameLst>
                                          <p:attrName>style.visibility</p:attrName>
                                        </p:attrNameLst>
                                      </p:cBhvr>
                                      <p:to>
                                        <p:strVal val="visible"/>
                                      </p:to>
                                    </p:set>
                                  </p:childTnLst>
                                </p:cTn>
                              </p:par>
                              <p:par>
                                <p:cTn id="330" presetID="1" presetClass="exit" presetSubtype="0" fill="hold" nodeType="withEffect">
                                  <p:stCondLst>
                                    <p:cond delay="0"/>
                                  </p:stCondLst>
                                  <p:childTnLst>
                                    <p:set>
                                      <p:cBhvr>
                                        <p:cTn id="331" dur="1" fill="hold">
                                          <p:stCondLst>
                                            <p:cond delay="0"/>
                                          </p:stCondLst>
                                        </p:cTn>
                                        <p:tgtEl>
                                          <p:spTgt spid="136"/>
                                        </p:tgtEl>
                                        <p:attrNameLst>
                                          <p:attrName>style.visibility</p:attrName>
                                        </p:attrNameLst>
                                      </p:cBhvr>
                                      <p:to>
                                        <p:strVal val="hidden"/>
                                      </p:to>
                                    </p:set>
                                  </p:childTnLst>
                                </p:cTn>
                              </p:par>
                              <p:par>
                                <p:cTn id="332" presetID="1" presetClass="entr" presetSubtype="0" fill="hold" nodeType="withEffect">
                                  <p:stCondLst>
                                    <p:cond delay="0"/>
                                  </p:stCondLst>
                                  <p:childTnLst>
                                    <p:set>
                                      <p:cBhvr>
                                        <p:cTn id="333" dur="1" fill="hold">
                                          <p:stCondLst>
                                            <p:cond delay="0"/>
                                          </p:stCondLst>
                                        </p:cTn>
                                        <p:tgtEl>
                                          <p:spTgt spid="133"/>
                                        </p:tgtEl>
                                        <p:attrNameLst>
                                          <p:attrName>style.visibility</p:attrName>
                                        </p:attrNameLst>
                                      </p:cBhvr>
                                      <p:to>
                                        <p:strVal val="visible"/>
                                      </p:to>
                                    </p:set>
                                  </p:childTnLst>
                                </p:cTn>
                              </p:par>
                            </p:childTnLst>
                          </p:cTn>
                        </p:par>
                      </p:childTnLst>
                    </p:cTn>
                  </p:par>
                </p:childTnLst>
              </p:cTn>
              <p:nextCondLst>
                <p:cond evt="onClick" delay="0">
                  <p:tgtEl>
                    <p:spTgt spid="106"/>
                  </p:tgtEl>
                </p:cond>
              </p:nextCondLst>
            </p:seq>
            <p:seq concurrent="1" nextAc="seek">
              <p:cTn id="334" restart="whenNotActive" fill="hold" evtFilter="cancelBubble" nodeType="interactiveSeq">
                <p:stCondLst>
                  <p:cond evt="onClick" delay="0">
                    <p:tgtEl>
                      <p:spTgt spid="68"/>
                    </p:tgtEl>
                  </p:cond>
                </p:stCondLst>
                <p:endSync evt="end" delay="0">
                  <p:rtn val="all"/>
                </p:endSync>
                <p:childTnLst>
                  <p:par>
                    <p:cTn id="335" fill="hold">
                      <p:stCondLst>
                        <p:cond delay="0"/>
                      </p:stCondLst>
                      <p:childTnLst>
                        <p:par>
                          <p:cTn id="336" fill="hold">
                            <p:stCondLst>
                              <p:cond delay="0"/>
                            </p:stCondLst>
                            <p:childTnLst>
                              <p:par>
                                <p:cTn id="337" presetID="42" presetClass="entr" presetSubtype="0" fill="hold" nodeType="withEffect">
                                  <p:stCondLst>
                                    <p:cond delay="0"/>
                                  </p:stCondLst>
                                  <p:childTnLst>
                                    <p:set>
                                      <p:cBhvr>
                                        <p:cTn id="338" dur="1" fill="hold">
                                          <p:stCondLst>
                                            <p:cond delay="0"/>
                                          </p:stCondLst>
                                        </p:cTn>
                                        <p:tgtEl>
                                          <p:spTgt spid="68"/>
                                        </p:tgtEl>
                                        <p:attrNameLst>
                                          <p:attrName>style.visibility</p:attrName>
                                        </p:attrNameLst>
                                      </p:cBhvr>
                                      <p:to>
                                        <p:strVal val="visible"/>
                                      </p:to>
                                    </p:set>
                                    <p:animEffect transition="in" filter="fade">
                                      <p:cBhvr>
                                        <p:cTn id="339" dur="1000"/>
                                        <p:tgtEl>
                                          <p:spTgt spid="68"/>
                                        </p:tgtEl>
                                      </p:cBhvr>
                                    </p:animEffect>
                                    <p:anim calcmode="lin" valueType="num">
                                      <p:cBhvr>
                                        <p:cTn id="340" dur="1000" fill="hold"/>
                                        <p:tgtEl>
                                          <p:spTgt spid="68"/>
                                        </p:tgtEl>
                                        <p:attrNameLst>
                                          <p:attrName>ppt_x</p:attrName>
                                        </p:attrNameLst>
                                      </p:cBhvr>
                                      <p:tavLst>
                                        <p:tav tm="0">
                                          <p:val>
                                            <p:strVal val="#ppt_x"/>
                                          </p:val>
                                        </p:tav>
                                        <p:tav tm="100000">
                                          <p:val>
                                            <p:strVal val="#ppt_x"/>
                                          </p:val>
                                        </p:tav>
                                      </p:tavLst>
                                    </p:anim>
                                    <p:anim calcmode="lin" valueType="num">
                                      <p:cBhvr>
                                        <p:cTn id="341" dur="1000" fill="hold"/>
                                        <p:tgtEl>
                                          <p:spTgt spid="68"/>
                                        </p:tgtEl>
                                        <p:attrNameLst>
                                          <p:attrName>ppt_y</p:attrName>
                                        </p:attrNameLst>
                                      </p:cBhvr>
                                      <p:tavLst>
                                        <p:tav tm="0">
                                          <p:val>
                                            <p:strVal val="#ppt_y+.1"/>
                                          </p:val>
                                        </p:tav>
                                        <p:tav tm="100000">
                                          <p:val>
                                            <p:strVal val="#ppt_y"/>
                                          </p:val>
                                        </p:tav>
                                      </p:tavLst>
                                    </p:anim>
                                  </p:childTnLst>
                                </p:cTn>
                              </p:par>
                              <p:par>
                                <p:cTn id="342" presetID="1" presetClass="exit" presetSubtype="0" fill="hold" nodeType="withEffect">
                                  <p:stCondLst>
                                    <p:cond delay="0"/>
                                  </p:stCondLst>
                                  <p:childTnLst>
                                    <p:set>
                                      <p:cBhvr>
                                        <p:cTn id="343" dur="1" fill="hold">
                                          <p:stCondLst>
                                            <p:cond delay="0"/>
                                          </p:stCondLst>
                                        </p:cTn>
                                        <p:tgtEl>
                                          <p:spTgt spid="68"/>
                                        </p:tgtEl>
                                        <p:attrNameLst>
                                          <p:attrName>style.visibility</p:attrName>
                                        </p:attrNameLst>
                                      </p:cBhvr>
                                      <p:to>
                                        <p:strVal val="hidden"/>
                                      </p:to>
                                    </p:set>
                                  </p:childTnLst>
                                </p:cTn>
                              </p:par>
                              <p:par>
                                <p:cTn id="344" presetID="1" presetClass="exit" presetSubtype="0" fill="hold" nodeType="withEffect">
                                  <p:stCondLst>
                                    <p:cond delay="0"/>
                                  </p:stCondLst>
                                  <p:childTnLst>
                                    <p:set>
                                      <p:cBhvr>
                                        <p:cTn id="345" dur="1" fill="hold">
                                          <p:stCondLst>
                                            <p:cond delay="0"/>
                                          </p:stCondLst>
                                        </p:cTn>
                                        <p:tgtEl>
                                          <p:spTgt spid="67"/>
                                        </p:tgtEl>
                                        <p:attrNameLst>
                                          <p:attrName>style.visibility</p:attrName>
                                        </p:attrNameLst>
                                      </p:cBhvr>
                                      <p:to>
                                        <p:strVal val="hidden"/>
                                      </p:to>
                                    </p:set>
                                  </p:childTnLst>
                                </p:cTn>
                              </p:par>
                              <p:par>
                                <p:cTn id="346" presetID="1" presetClass="entr" presetSubtype="0" fill="hold" nodeType="withEffect">
                                  <p:stCondLst>
                                    <p:cond delay="0"/>
                                  </p:stCondLst>
                                  <p:childTnLst>
                                    <p:set>
                                      <p:cBhvr>
                                        <p:cTn id="347" dur="1" fill="hold">
                                          <p:stCondLst>
                                            <p:cond delay="0"/>
                                          </p:stCondLst>
                                        </p:cTn>
                                        <p:tgtEl>
                                          <p:spTgt spid="136"/>
                                        </p:tgtEl>
                                        <p:attrNameLst>
                                          <p:attrName>style.visibility</p:attrName>
                                        </p:attrNameLst>
                                      </p:cBhvr>
                                      <p:to>
                                        <p:strVal val="visible"/>
                                      </p:to>
                                    </p:set>
                                  </p:childTnLst>
                                </p:cTn>
                              </p:par>
                              <p:par>
                                <p:cTn id="348" presetID="1" presetClass="exit" presetSubtype="0" fill="hold" nodeType="withEffect">
                                  <p:stCondLst>
                                    <p:cond delay="0"/>
                                  </p:stCondLst>
                                  <p:childTnLst>
                                    <p:set>
                                      <p:cBhvr>
                                        <p:cTn id="349" dur="1" fill="hold">
                                          <p:stCondLst>
                                            <p:cond delay="0"/>
                                          </p:stCondLst>
                                        </p:cTn>
                                        <p:tgtEl>
                                          <p:spTgt spid="133"/>
                                        </p:tgtEl>
                                        <p:attrNameLst>
                                          <p:attrName>style.visibility</p:attrName>
                                        </p:attrNameLst>
                                      </p:cBhvr>
                                      <p:to>
                                        <p:strVal val="hidden"/>
                                      </p:to>
                                    </p:set>
                                  </p:childTnLst>
                                </p:cTn>
                              </p:par>
                            </p:childTnLst>
                          </p:cTn>
                        </p:par>
                      </p:childTnLst>
                    </p:cTn>
                  </p:par>
                </p:childTnLst>
              </p:cTn>
              <p:nextCondLst>
                <p:cond evt="onClick" delay="0">
                  <p:tgtEl>
                    <p:spTgt spid="68"/>
                  </p:tgtEl>
                </p:cond>
              </p:nextCondLst>
            </p:seq>
            <p:seq concurrent="1" nextAc="seek">
              <p:cTn id="350" restart="whenNotActive" fill="hold" evtFilter="cancelBubble" nodeType="interactiveSeq">
                <p:stCondLst>
                  <p:cond evt="onClick" delay="0">
                    <p:tgtEl>
                      <p:spTgt spid="109"/>
                    </p:tgtEl>
                  </p:cond>
                </p:stCondLst>
                <p:endSync evt="end" delay="0">
                  <p:rtn val="all"/>
                </p:endSync>
                <p:childTnLst>
                  <p:par>
                    <p:cTn id="351" fill="hold">
                      <p:stCondLst>
                        <p:cond delay="0"/>
                      </p:stCondLst>
                      <p:childTnLst>
                        <p:par>
                          <p:cTn id="352" fill="hold">
                            <p:stCondLst>
                              <p:cond delay="0"/>
                            </p:stCondLst>
                            <p:childTnLst>
                              <p:par>
                                <p:cTn id="353" presetID="1" presetClass="exit" presetSubtype="0" fill="hold" nodeType="clickEffect">
                                  <p:stCondLst>
                                    <p:cond delay="0"/>
                                  </p:stCondLst>
                                  <p:childTnLst>
                                    <p:set>
                                      <p:cBhvr>
                                        <p:cTn id="354" dur="1" fill="hold">
                                          <p:stCondLst>
                                            <p:cond delay="0"/>
                                          </p:stCondLst>
                                        </p:cTn>
                                        <p:tgtEl>
                                          <p:spTgt spid="109"/>
                                        </p:tgtEl>
                                        <p:attrNameLst>
                                          <p:attrName>style.visibility</p:attrName>
                                        </p:attrNameLst>
                                      </p:cBhvr>
                                      <p:to>
                                        <p:strVal val="hidden"/>
                                      </p:to>
                                    </p:set>
                                  </p:childTnLst>
                                </p:cTn>
                              </p:par>
                              <p:par>
                                <p:cTn id="355" presetID="1" presetClass="entr" presetSubtype="0" fill="hold" nodeType="withEffect">
                                  <p:stCondLst>
                                    <p:cond delay="0"/>
                                  </p:stCondLst>
                                  <p:childTnLst>
                                    <p:set>
                                      <p:cBhvr>
                                        <p:cTn id="356" dur="1" fill="hold">
                                          <p:stCondLst>
                                            <p:cond delay="0"/>
                                          </p:stCondLst>
                                        </p:cTn>
                                        <p:tgtEl>
                                          <p:spTgt spid="69"/>
                                        </p:tgtEl>
                                        <p:attrNameLst>
                                          <p:attrName>style.visibility</p:attrName>
                                        </p:attrNameLst>
                                      </p:cBhvr>
                                      <p:to>
                                        <p:strVal val="visible"/>
                                      </p:to>
                                    </p:set>
                                  </p:childTnLst>
                                </p:cTn>
                              </p:par>
                              <p:par>
                                <p:cTn id="357" presetID="1" presetClass="exit" presetSubtype="0" fill="hold" nodeType="withEffect">
                                  <p:stCondLst>
                                    <p:cond delay="0"/>
                                  </p:stCondLst>
                                  <p:childTnLst>
                                    <p:set>
                                      <p:cBhvr>
                                        <p:cTn id="358" dur="1" fill="hold">
                                          <p:stCondLst>
                                            <p:cond delay="0"/>
                                          </p:stCondLst>
                                        </p:cTn>
                                        <p:tgtEl>
                                          <p:spTgt spid="136"/>
                                        </p:tgtEl>
                                        <p:attrNameLst>
                                          <p:attrName>style.visibility</p:attrName>
                                        </p:attrNameLst>
                                      </p:cBhvr>
                                      <p:to>
                                        <p:strVal val="hidden"/>
                                      </p:to>
                                    </p:set>
                                  </p:childTnLst>
                                </p:cTn>
                              </p:par>
                              <p:par>
                                <p:cTn id="359" presetID="1" presetClass="entr" presetSubtype="0" fill="hold" nodeType="withEffect">
                                  <p:stCondLst>
                                    <p:cond delay="0"/>
                                  </p:stCondLst>
                                  <p:childTnLst>
                                    <p:set>
                                      <p:cBhvr>
                                        <p:cTn id="360" dur="1" fill="hold">
                                          <p:stCondLst>
                                            <p:cond delay="0"/>
                                          </p:stCondLst>
                                        </p:cTn>
                                        <p:tgtEl>
                                          <p:spTgt spid="133"/>
                                        </p:tgtEl>
                                        <p:attrNameLst>
                                          <p:attrName>style.visibility</p:attrName>
                                        </p:attrNameLst>
                                      </p:cBhvr>
                                      <p:to>
                                        <p:strVal val="visible"/>
                                      </p:to>
                                    </p:set>
                                  </p:childTnLst>
                                </p:cTn>
                              </p:par>
                              <p:par>
                                <p:cTn id="361" presetID="42" presetClass="entr" presetSubtype="0" fill="hold" nodeType="withEffect">
                                  <p:stCondLst>
                                    <p:cond delay="0"/>
                                  </p:stCondLst>
                                  <p:childTnLst>
                                    <p:set>
                                      <p:cBhvr>
                                        <p:cTn id="362" dur="1" fill="hold">
                                          <p:stCondLst>
                                            <p:cond delay="0"/>
                                          </p:stCondLst>
                                        </p:cTn>
                                        <p:tgtEl>
                                          <p:spTgt spid="70"/>
                                        </p:tgtEl>
                                        <p:attrNameLst>
                                          <p:attrName>style.visibility</p:attrName>
                                        </p:attrNameLst>
                                      </p:cBhvr>
                                      <p:to>
                                        <p:strVal val="visible"/>
                                      </p:to>
                                    </p:set>
                                    <p:animEffect transition="in" filter="fade">
                                      <p:cBhvr>
                                        <p:cTn id="363" dur="1000"/>
                                        <p:tgtEl>
                                          <p:spTgt spid="70"/>
                                        </p:tgtEl>
                                      </p:cBhvr>
                                    </p:animEffect>
                                    <p:anim calcmode="lin" valueType="num">
                                      <p:cBhvr>
                                        <p:cTn id="364" dur="1000" fill="hold"/>
                                        <p:tgtEl>
                                          <p:spTgt spid="70"/>
                                        </p:tgtEl>
                                        <p:attrNameLst>
                                          <p:attrName>ppt_x</p:attrName>
                                        </p:attrNameLst>
                                      </p:cBhvr>
                                      <p:tavLst>
                                        <p:tav tm="0">
                                          <p:val>
                                            <p:strVal val="#ppt_x"/>
                                          </p:val>
                                        </p:tav>
                                        <p:tav tm="100000">
                                          <p:val>
                                            <p:strVal val="#ppt_x"/>
                                          </p:val>
                                        </p:tav>
                                      </p:tavLst>
                                    </p:anim>
                                    <p:anim calcmode="lin" valueType="num">
                                      <p:cBhvr>
                                        <p:cTn id="365" dur="1000" fill="hold"/>
                                        <p:tgtEl>
                                          <p:spTgt spid="70"/>
                                        </p:tgtEl>
                                        <p:attrNameLst>
                                          <p:attrName>ppt_y</p:attrName>
                                        </p:attrNameLst>
                                      </p:cBhvr>
                                      <p:tavLst>
                                        <p:tav tm="0">
                                          <p:val>
                                            <p:strVal val="#ppt_y+.1"/>
                                          </p:val>
                                        </p:tav>
                                        <p:tav tm="100000">
                                          <p:val>
                                            <p:strVal val="#ppt_y"/>
                                          </p:val>
                                        </p:tav>
                                      </p:tavLst>
                                    </p:anim>
                                  </p:childTnLst>
                                </p:cTn>
                              </p:par>
                            </p:childTnLst>
                          </p:cTn>
                        </p:par>
                      </p:childTnLst>
                    </p:cTn>
                  </p:par>
                </p:childTnLst>
              </p:cTn>
              <p:nextCondLst>
                <p:cond evt="onClick" delay="0">
                  <p:tgtEl>
                    <p:spTgt spid="109"/>
                  </p:tgtEl>
                </p:cond>
              </p:nextCondLst>
            </p:seq>
            <p:seq concurrent="1" nextAc="seek">
              <p:cTn id="366" restart="whenNotActive" fill="hold" evtFilter="cancelBubble" nodeType="interactiveSeq">
                <p:stCondLst>
                  <p:cond evt="onClick" delay="0">
                    <p:tgtEl>
                      <p:spTgt spid="70"/>
                    </p:tgtEl>
                  </p:cond>
                </p:stCondLst>
                <p:endSync evt="end" delay="0">
                  <p:rtn val="all"/>
                </p:endSync>
                <p:childTnLst>
                  <p:par>
                    <p:cTn id="367" fill="hold">
                      <p:stCondLst>
                        <p:cond delay="0"/>
                      </p:stCondLst>
                      <p:childTnLst>
                        <p:par>
                          <p:cTn id="368" fill="hold">
                            <p:stCondLst>
                              <p:cond delay="0"/>
                            </p:stCondLst>
                            <p:childTnLst>
                              <p:par>
                                <p:cTn id="369" presetID="42" presetClass="entr" presetSubtype="0" fill="hold" nodeType="withEffect">
                                  <p:stCondLst>
                                    <p:cond delay="0"/>
                                  </p:stCondLst>
                                  <p:childTnLst>
                                    <p:set>
                                      <p:cBhvr>
                                        <p:cTn id="370" dur="1" fill="hold">
                                          <p:stCondLst>
                                            <p:cond delay="0"/>
                                          </p:stCondLst>
                                        </p:cTn>
                                        <p:tgtEl>
                                          <p:spTgt spid="70"/>
                                        </p:tgtEl>
                                        <p:attrNameLst>
                                          <p:attrName>style.visibility</p:attrName>
                                        </p:attrNameLst>
                                      </p:cBhvr>
                                      <p:to>
                                        <p:strVal val="visible"/>
                                      </p:to>
                                    </p:set>
                                    <p:animEffect transition="in" filter="fade">
                                      <p:cBhvr>
                                        <p:cTn id="371" dur="1000"/>
                                        <p:tgtEl>
                                          <p:spTgt spid="70"/>
                                        </p:tgtEl>
                                      </p:cBhvr>
                                    </p:animEffect>
                                    <p:anim calcmode="lin" valueType="num">
                                      <p:cBhvr>
                                        <p:cTn id="372" dur="1000" fill="hold"/>
                                        <p:tgtEl>
                                          <p:spTgt spid="70"/>
                                        </p:tgtEl>
                                        <p:attrNameLst>
                                          <p:attrName>ppt_x</p:attrName>
                                        </p:attrNameLst>
                                      </p:cBhvr>
                                      <p:tavLst>
                                        <p:tav tm="0">
                                          <p:val>
                                            <p:strVal val="#ppt_x"/>
                                          </p:val>
                                        </p:tav>
                                        <p:tav tm="100000">
                                          <p:val>
                                            <p:strVal val="#ppt_x"/>
                                          </p:val>
                                        </p:tav>
                                      </p:tavLst>
                                    </p:anim>
                                    <p:anim calcmode="lin" valueType="num">
                                      <p:cBhvr>
                                        <p:cTn id="373" dur="1000" fill="hold"/>
                                        <p:tgtEl>
                                          <p:spTgt spid="70"/>
                                        </p:tgtEl>
                                        <p:attrNameLst>
                                          <p:attrName>ppt_y</p:attrName>
                                        </p:attrNameLst>
                                      </p:cBhvr>
                                      <p:tavLst>
                                        <p:tav tm="0">
                                          <p:val>
                                            <p:strVal val="#ppt_y+.1"/>
                                          </p:val>
                                        </p:tav>
                                        <p:tav tm="100000">
                                          <p:val>
                                            <p:strVal val="#ppt_y"/>
                                          </p:val>
                                        </p:tav>
                                      </p:tavLst>
                                    </p:anim>
                                  </p:childTnLst>
                                </p:cTn>
                              </p:par>
                              <p:par>
                                <p:cTn id="374" presetID="1" presetClass="exit" presetSubtype="0" fill="hold" nodeType="withEffect">
                                  <p:stCondLst>
                                    <p:cond delay="0"/>
                                  </p:stCondLst>
                                  <p:childTnLst>
                                    <p:set>
                                      <p:cBhvr>
                                        <p:cTn id="375" dur="1" fill="hold">
                                          <p:stCondLst>
                                            <p:cond delay="0"/>
                                          </p:stCondLst>
                                        </p:cTn>
                                        <p:tgtEl>
                                          <p:spTgt spid="70"/>
                                        </p:tgtEl>
                                        <p:attrNameLst>
                                          <p:attrName>style.visibility</p:attrName>
                                        </p:attrNameLst>
                                      </p:cBhvr>
                                      <p:to>
                                        <p:strVal val="hidden"/>
                                      </p:to>
                                    </p:set>
                                  </p:childTnLst>
                                </p:cTn>
                              </p:par>
                              <p:par>
                                <p:cTn id="376" presetID="1" presetClass="exit" presetSubtype="0" fill="hold" nodeType="withEffect">
                                  <p:stCondLst>
                                    <p:cond delay="0"/>
                                  </p:stCondLst>
                                  <p:childTnLst>
                                    <p:set>
                                      <p:cBhvr>
                                        <p:cTn id="377" dur="1" fill="hold">
                                          <p:stCondLst>
                                            <p:cond delay="0"/>
                                          </p:stCondLst>
                                        </p:cTn>
                                        <p:tgtEl>
                                          <p:spTgt spid="69"/>
                                        </p:tgtEl>
                                        <p:attrNameLst>
                                          <p:attrName>style.visibility</p:attrName>
                                        </p:attrNameLst>
                                      </p:cBhvr>
                                      <p:to>
                                        <p:strVal val="hidden"/>
                                      </p:to>
                                    </p:set>
                                  </p:childTnLst>
                                </p:cTn>
                              </p:par>
                              <p:par>
                                <p:cTn id="378" presetID="1" presetClass="exit" presetSubtype="0" fill="hold" nodeType="withEffect">
                                  <p:stCondLst>
                                    <p:cond delay="0"/>
                                  </p:stCondLst>
                                  <p:childTnLst>
                                    <p:set>
                                      <p:cBhvr>
                                        <p:cTn id="379" dur="1" fill="hold">
                                          <p:stCondLst>
                                            <p:cond delay="0"/>
                                          </p:stCondLst>
                                        </p:cTn>
                                        <p:tgtEl>
                                          <p:spTgt spid="133"/>
                                        </p:tgtEl>
                                        <p:attrNameLst>
                                          <p:attrName>style.visibility</p:attrName>
                                        </p:attrNameLst>
                                      </p:cBhvr>
                                      <p:to>
                                        <p:strVal val="hidden"/>
                                      </p:to>
                                    </p:set>
                                  </p:childTnLst>
                                </p:cTn>
                              </p:par>
                              <p:par>
                                <p:cTn id="380" presetID="1" presetClass="entr" presetSubtype="0" fill="hold" nodeType="withEffect">
                                  <p:stCondLst>
                                    <p:cond delay="0"/>
                                  </p:stCondLst>
                                  <p:childTnLst>
                                    <p:set>
                                      <p:cBhvr>
                                        <p:cTn id="381" dur="1" fill="hold">
                                          <p:stCondLst>
                                            <p:cond delay="0"/>
                                          </p:stCondLst>
                                        </p:cTn>
                                        <p:tgtEl>
                                          <p:spTgt spid="136"/>
                                        </p:tgtEl>
                                        <p:attrNameLst>
                                          <p:attrName>style.visibility</p:attrName>
                                        </p:attrNameLst>
                                      </p:cBhvr>
                                      <p:to>
                                        <p:strVal val="visible"/>
                                      </p:to>
                                    </p:set>
                                  </p:childTnLst>
                                </p:cTn>
                              </p:par>
                            </p:childTnLst>
                          </p:cTn>
                        </p:par>
                      </p:childTnLst>
                    </p:cTn>
                  </p:par>
                </p:childTnLst>
              </p:cTn>
              <p:nextCondLst>
                <p:cond evt="onClick" delay="0">
                  <p:tgtEl>
                    <p:spTgt spid="70"/>
                  </p:tgtEl>
                </p:cond>
              </p:nextCondLst>
            </p:seq>
            <p:seq concurrent="1" nextAc="seek">
              <p:cTn id="382" restart="whenNotActive" fill="hold" evtFilter="cancelBubble" nodeType="interactiveSeq">
                <p:stCondLst>
                  <p:cond evt="onClick" delay="0">
                    <p:tgtEl>
                      <p:spTgt spid="115"/>
                    </p:tgtEl>
                  </p:cond>
                </p:stCondLst>
                <p:endSync evt="end" delay="0">
                  <p:rtn val="all"/>
                </p:endSync>
                <p:childTnLst>
                  <p:par>
                    <p:cTn id="383" fill="hold">
                      <p:stCondLst>
                        <p:cond delay="0"/>
                      </p:stCondLst>
                      <p:childTnLst>
                        <p:par>
                          <p:cTn id="384" fill="hold">
                            <p:stCondLst>
                              <p:cond delay="0"/>
                            </p:stCondLst>
                            <p:childTnLst>
                              <p:par>
                                <p:cTn id="385" presetID="1" presetClass="exit" presetSubtype="0" fill="hold" nodeType="clickEffect">
                                  <p:stCondLst>
                                    <p:cond delay="0"/>
                                  </p:stCondLst>
                                  <p:childTnLst>
                                    <p:set>
                                      <p:cBhvr>
                                        <p:cTn id="386" dur="1" fill="hold">
                                          <p:stCondLst>
                                            <p:cond delay="0"/>
                                          </p:stCondLst>
                                        </p:cTn>
                                        <p:tgtEl>
                                          <p:spTgt spid="115"/>
                                        </p:tgtEl>
                                        <p:attrNameLst>
                                          <p:attrName>style.visibility</p:attrName>
                                        </p:attrNameLst>
                                      </p:cBhvr>
                                      <p:to>
                                        <p:strVal val="hidden"/>
                                      </p:to>
                                    </p:set>
                                  </p:childTnLst>
                                </p:cTn>
                              </p:par>
                              <p:par>
                                <p:cTn id="387" presetID="1" presetClass="entr" presetSubtype="0" fill="hold" nodeType="withEffect">
                                  <p:stCondLst>
                                    <p:cond delay="0"/>
                                  </p:stCondLst>
                                  <p:childTnLst>
                                    <p:set>
                                      <p:cBhvr>
                                        <p:cTn id="388" dur="1" fill="hold">
                                          <p:stCondLst>
                                            <p:cond delay="0"/>
                                          </p:stCondLst>
                                        </p:cTn>
                                        <p:tgtEl>
                                          <p:spTgt spid="74"/>
                                        </p:tgtEl>
                                        <p:attrNameLst>
                                          <p:attrName>style.visibility</p:attrName>
                                        </p:attrNameLst>
                                      </p:cBhvr>
                                      <p:to>
                                        <p:strVal val="visible"/>
                                      </p:to>
                                    </p:set>
                                  </p:childTnLst>
                                </p:cTn>
                              </p:par>
                              <p:par>
                                <p:cTn id="389" presetID="42" presetClass="entr" presetSubtype="0" fill="hold" nodeType="withEffect">
                                  <p:stCondLst>
                                    <p:cond delay="0"/>
                                  </p:stCondLst>
                                  <p:childTnLst>
                                    <p:set>
                                      <p:cBhvr>
                                        <p:cTn id="390" dur="1" fill="hold">
                                          <p:stCondLst>
                                            <p:cond delay="0"/>
                                          </p:stCondLst>
                                        </p:cTn>
                                        <p:tgtEl>
                                          <p:spTgt spid="75"/>
                                        </p:tgtEl>
                                        <p:attrNameLst>
                                          <p:attrName>style.visibility</p:attrName>
                                        </p:attrNameLst>
                                      </p:cBhvr>
                                      <p:to>
                                        <p:strVal val="visible"/>
                                      </p:to>
                                    </p:set>
                                    <p:animEffect transition="in" filter="fade">
                                      <p:cBhvr>
                                        <p:cTn id="391" dur="1000"/>
                                        <p:tgtEl>
                                          <p:spTgt spid="75"/>
                                        </p:tgtEl>
                                      </p:cBhvr>
                                    </p:animEffect>
                                    <p:anim calcmode="lin" valueType="num">
                                      <p:cBhvr>
                                        <p:cTn id="392" dur="1000" fill="hold"/>
                                        <p:tgtEl>
                                          <p:spTgt spid="75"/>
                                        </p:tgtEl>
                                        <p:attrNameLst>
                                          <p:attrName>ppt_x</p:attrName>
                                        </p:attrNameLst>
                                      </p:cBhvr>
                                      <p:tavLst>
                                        <p:tav tm="0">
                                          <p:val>
                                            <p:strVal val="#ppt_x"/>
                                          </p:val>
                                        </p:tav>
                                        <p:tav tm="100000">
                                          <p:val>
                                            <p:strVal val="#ppt_x"/>
                                          </p:val>
                                        </p:tav>
                                      </p:tavLst>
                                    </p:anim>
                                    <p:anim calcmode="lin" valueType="num">
                                      <p:cBhvr>
                                        <p:cTn id="393" dur="1000" fill="hold"/>
                                        <p:tgtEl>
                                          <p:spTgt spid="75"/>
                                        </p:tgtEl>
                                        <p:attrNameLst>
                                          <p:attrName>ppt_y</p:attrName>
                                        </p:attrNameLst>
                                      </p:cBhvr>
                                      <p:tavLst>
                                        <p:tav tm="0">
                                          <p:val>
                                            <p:strVal val="#ppt_y+.1"/>
                                          </p:val>
                                        </p:tav>
                                        <p:tav tm="100000">
                                          <p:val>
                                            <p:strVal val="#ppt_y"/>
                                          </p:val>
                                        </p:tav>
                                      </p:tavLst>
                                    </p:anim>
                                  </p:childTnLst>
                                </p:cTn>
                              </p:par>
                              <p:par>
                                <p:cTn id="394" presetID="1" presetClass="entr" presetSubtype="0" fill="hold" nodeType="withEffect">
                                  <p:stCondLst>
                                    <p:cond delay="0"/>
                                  </p:stCondLst>
                                  <p:childTnLst>
                                    <p:set>
                                      <p:cBhvr>
                                        <p:cTn id="395" dur="1" fill="hold">
                                          <p:stCondLst>
                                            <p:cond delay="0"/>
                                          </p:stCondLst>
                                        </p:cTn>
                                        <p:tgtEl>
                                          <p:spTgt spid="133"/>
                                        </p:tgtEl>
                                        <p:attrNameLst>
                                          <p:attrName>style.visibility</p:attrName>
                                        </p:attrNameLst>
                                      </p:cBhvr>
                                      <p:to>
                                        <p:strVal val="visible"/>
                                      </p:to>
                                    </p:set>
                                  </p:childTnLst>
                                </p:cTn>
                              </p:par>
                              <p:par>
                                <p:cTn id="396" presetID="1" presetClass="exit" presetSubtype="0" fill="hold" nodeType="withEffect">
                                  <p:stCondLst>
                                    <p:cond delay="0"/>
                                  </p:stCondLst>
                                  <p:childTnLst>
                                    <p:set>
                                      <p:cBhvr>
                                        <p:cTn id="397" dur="1" fill="hold">
                                          <p:stCondLst>
                                            <p:cond delay="0"/>
                                          </p:stCondLst>
                                        </p:cTn>
                                        <p:tgtEl>
                                          <p:spTgt spid="136"/>
                                        </p:tgtEl>
                                        <p:attrNameLst>
                                          <p:attrName>style.visibility</p:attrName>
                                        </p:attrNameLst>
                                      </p:cBhvr>
                                      <p:to>
                                        <p:strVal val="hidden"/>
                                      </p:to>
                                    </p:set>
                                  </p:childTnLst>
                                </p:cTn>
                              </p:par>
                            </p:childTnLst>
                          </p:cTn>
                        </p:par>
                      </p:childTnLst>
                    </p:cTn>
                  </p:par>
                </p:childTnLst>
              </p:cTn>
              <p:nextCondLst>
                <p:cond evt="onClick" delay="0">
                  <p:tgtEl>
                    <p:spTgt spid="115"/>
                  </p:tgtEl>
                </p:cond>
              </p:nextCondLst>
            </p:seq>
            <p:seq concurrent="1" nextAc="seek">
              <p:cTn id="398" restart="whenNotActive" fill="hold" evtFilter="cancelBubble" nodeType="interactiveSeq">
                <p:stCondLst>
                  <p:cond evt="onClick" delay="0">
                    <p:tgtEl>
                      <p:spTgt spid="75"/>
                    </p:tgtEl>
                  </p:cond>
                </p:stCondLst>
                <p:endSync evt="end" delay="0">
                  <p:rtn val="all"/>
                </p:endSync>
                <p:childTnLst>
                  <p:par>
                    <p:cTn id="399" fill="hold">
                      <p:stCondLst>
                        <p:cond delay="0"/>
                      </p:stCondLst>
                      <p:childTnLst>
                        <p:par>
                          <p:cTn id="400" fill="hold">
                            <p:stCondLst>
                              <p:cond delay="0"/>
                            </p:stCondLst>
                            <p:childTnLst>
                              <p:par>
                                <p:cTn id="401" presetID="42" presetClass="entr" presetSubtype="0" fill="hold" nodeType="withEffect">
                                  <p:stCondLst>
                                    <p:cond delay="0"/>
                                  </p:stCondLst>
                                  <p:childTnLst>
                                    <p:set>
                                      <p:cBhvr>
                                        <p:cTn id="402" dur="1" fill="hold">
                                          <p:stCondLst>
                                            <p:cond delay="0"/>
                                          </p:stCondLst>
                                        </p:cTn>
                                        <p:tgtEl>
                                          <p:spTgt spid="75"/>
                                        </p:tgtEl>
                                        <p:attrNameLst>
                                          <p:attrName>style.visibility</p:attrName>
                                        </p:attrNameLst>
                                      </p:cBhvr>
                                      <p:to>
                                        <p:strVal val="visible"/>
                                      </p:to>
                                    </p:set>
                                    <p:animEffect transition="in" filter="fade">
                                      <p:cBhvr>
                                        <p:cTn id="403" dur="1000"/>
                                        <p:tgtEl>
                                          <p:spTgt spid="75"/>
                                        </p:tgtEl>
                                      </p:cBhvr>
                                    </p:animEffect>
                                    <p:anim calcmode="lin" valueType="num">
                                      <p:cBhvr>
                                        <p:cTn id="404" dur="1000" fill="hold"/>
                                        <p:tgtEl>
                                          <p:spTgt spid="75"/>
                                        </p:tgtEl>
                                        <p:attrNameLst>
                                          <p:attrName>ppt_x</p:attrName>
                                        </p:attrNameLst>
                                      </p:cBhvr>
                                      <p:tavLst>
                                        <p:tav tm="0">
                                          <p:val>
                                            <p:strVal val="#ppt_x"/>
                                          </p:val>
                                        </p:tav>
                                        <p:tav tm="100000">
                                          <p:val>
                                            <p:strVal val="#ppt_x"/>
                                          </p:val>
                                        </p:tav>
                                      </p:tavLst>
                                    </p:anim>
                                    <p:anim calcmode="lin" valueType="num">
                                      <p:cBhvr>
                                        <p:cTn id="405" dur="1000" fill="hold"/>
                                        <p:tgtEl>
                                          <p:spTgt spid="75"/>
                                        </p:tgtEl>
                                        <p:attrNameLst>
                                          <p:attrName>ppt_y</p:attrName>
                                        </p:attrNameLst>
                                      </p:cBhvr>
                                      <p:tavLst>
                                        <p:tav tm="0">
                                          <p:val>
                                            <p:strVal val="#ppt_y+.1"/>
                                          </p:val>
                                        </p:tav>
                                        <p:tav tm="100000">
                                          <p:val>
                                            <p:strVal val="#ppt_y"/>
                                          </p:val>
                                        </p:tav>
                                      </p:tavLst>
                                    </p:anim>
                                  </p:childTnLst>
                                </p:cTn>
                              </p:par>
                              <p:par>
                                <p:cTn id="406" presetID="1" presetClass="exit" presetSubtype="0" fill="hold" nodeType="withEffect">
                                  <p:stCondLst>
                                    <p:cond delay="0"/>
                                  </p:stCondLst>
                                  <p:childTnLst>
                                    <p:set>
                                      <p:cBhvr>
                                        <p:cTn id="407" dur="1" fill="hold">
                                          <p:stCondLst>
                                            <p:cond delay="0"/>
                                          </p:stCondLst>
                                        </p:cTn>
                                        <p:tgtEl>
                                          <p:spTgt spid="75"/>
                                        </p:tgtEl>
                                        <p:attrNameLst>
                                          <p:attrName>style.visibility</p:attrName>
                                        </p:attrNameLst>
                                      </p:cBhvr>
                                      <p:to>
                                        <p:strVal val="hidden"/>
                                      </p:to>
                                    </p:set>
                                  </p:childTnLst>
                                </p:cTn>
                              </p:par>
                              <p:par>
                                <p:cTn id="408" presetID="1" presetClass="entr" presetSubtype="0" fill="hold" nodeType="withEffect">
                                  <p:stCondLst>
                                    <p:cond delay="0"/>
                                  </p:stCondLst>
                                  <p:childTnLst>
                                    <p:set>
                                      <p:cBhvr>
                                        <p:cTn id="409" dur="1" fill="hold">
                                          <p:stCondLst>
                                            <p:cond delay="0"/>
                                          </p:stCondLst>
                                        </p:cTn>
                                        <p:tgtEl>
                                          <p:spTgt spid="136"/>
                                        </p:tgtEl>
                                        <p:attrNameLst>
                                          <p:attrName>style.visibility</p:attrName>
                                        </p:attrNameLst>
                                      </p:cBhvr>
                                      <p:to>
                                        <p:strVal val="visible"/>
                                      </p:to>
                                    </p:set>
                                  </p:childTnLst>
                                </p:cTn>
                              </p:par>
                              <p:par>
                                <p:cTn id="410" presetID="1" presetClass="exit" presetSubtype="0" fill="hold" nodeType="withEffect">
                                  <p:stCondLst>
                                    <p:cond delay="0"/>
                                  </p:stCondLst>
                                  <p:childTnLst>
                                    <p:set>
                                      <p:cBhvr>
                                        <p:cTn id="411" dur="1" fill="hold">
                                          <p:stCondLst>
                                            <p:cond delay="0"/>
                                          </p:stCondLst>
                                        </p:cTn>
                                        <p:tgtEl>
                                          <p:spTgt spid="133"/>
                                        </p:tgtEl>
                                        <p:attrNameLst>
                                          <p:attrName>style.visibility</p:attrName>
                                        </p:attrNameLst>
                                      </p:cBhvr>
                                      <p:to>
                                        <p:strVal val="hidden"/>
                                      </p:to>
                                    </p:set>
                                  </p:childTnLst>
                                </p:cTn>
                              </p:par>
                              <p:par>
                                <p:cTn id="412" presetID="1" presetClass="exit" presetSubtype="0" fill="hold" nodeType="withEffect">
                                  <p:stCondLst>
                                    <p:cond delay="0"/>
                                  </p:stCondLst>
                                  <p:childTnLst>
                                    <p:set>
                                      <p:cBhvr>
                                        <p:cTn id="413" dur="1" fill="hold">
                                          <p:stCondLst>
                                            <p:cond delay="0"/>
                                          </p:stCondLst>
                                        </p:cTn>
                                        <p:tgtEl>
                                          <p:spTgt spid="74"/>
                                        </p:tgtEl>
                                        <p:attrNameLst>
                                          <p:attrName>style.visibility</p:attrName>
                                        </p:attrNameLst>
                                      </p:cBhvr>
                                      <p:to>
                                        <p:strVal val="hidden"/>
                                      </p:to>
                                    </p:set>
                                  </p:childTnLst>
                                </p:cTn>
                              </p:par>
                            </p:childTnLst>
                          </p:cTn>
                        </p:par>
                      </p:childTnLst>
                    </p:cTn>
                  </p:par>
                </p:childTnLst>
              </p:cTn>
              <p:nextCondLst>
                <p:cond evt="onClick" delay="0">
                  <p:tgtEl>
                    <p:spTgt spid="75"/>
                  </p:tgtEl>
                </p:cond>
              </p:nextCondLst>
            </p:seq>
            <p:seq concurrent="1" nextAc="seek">
              <p:cTn id="414" restart="whenNotActive" fill="hold" evtFilter="cancelBubble" nodeType="interactiveSeq">
                <p:stCondLst>
                  <p:cond evt="onClick" delay="0">
                    <p:tgtEl>
                      <p:spTgt spid="71"/>
                    </p:tgtEl>
                  </p:cond>
                </p:stCondLst>
                <p:endSync evt="end" delay="0">
                  <p:rtn val="all"/>
                </p:endSync>
                <p:childTnLst>
                  <p:par>
                    <p:cTn id="415" fill="hold">
                      <p:stCondLst>
                        <p:cond delay="0"/>
                      </p:stCondLst>
                      <p:childTnLst>
                        <p:par>
                          <p:cTn id="416" fill="hold">
                            <p:stCondLst>
                              <p:cond delay="0"/>
                            </p:stCondLst>
                            <p:childTnLst>
                              <p:par>
                                <p:cTn id="417" presetID="1" presetClass="exit" presetSubtype="0" fill="hold" nodeType="clickEffect">
                                  <p:stCondLst>
                                    <p:cond delay="0"/>
                                  </p:stCondLst>
                                  <p:childTnLst>
                                    <p:set>
                                      <p:cBhvr>
                                        <p:cTn id="418" dur="1" fill="hold">
                                          <p:stCondLst>
                                            <p:cond delay="0"/>
                                          </p:stCondLst>
                                        </p:cTn>
                                        <p:tgtEl>
                                          <p:spTgt spid="71"/>
                                        </p:tgtEl>
                                        <p:attrNameLst>
                                          <p:attrName>style.visibility</p:attrName>
                                        </p:attrNameLst>
                                      </p:cBhvr>
                                      <p:to>
                                        <p:strVal val="hidden"/>
                                      </p:to>
                                    </p:set>
                                  </p:childTnLst>
                                </p:cTn>
                              </p:par>
                              <p:par>
                                <p:cTn id="419" presetID="1" presetClass="entr" presetSubtype="0" fill="hold" nodeType="withEffect">
                                  <p:stCondLst>
                                    <p:cond delay="0"/>
                                  </p:stCondLst>
                                  <p:childTnLst>
                                    <p:set>
                                      <p:cBhvr>
                                        <p:cTn id="420" dur="1" fill="hold">
                                          <p:stCondLst>
                                            <p:cond delay="0"/>
                                          </p:stCondLst>
                                        </p:cTn>
                                        <p:tgtEl>
                                          <p:spTgt spid="72"/>
                                        </p:tgtEl>
                                        <p:attrNameLst>
                                          <p:attrName>style.visibility</p:attrName>
                                        </p:attrNameLst>
                                      </p:cBhvr>
                                      <p:to>
                                        <p:strVal val="visible"/>
                                      </p:to>
                                    </p:set>
                                  </p:childTnLst>
                                </p:cTn>
                              </p:par>
                              <p:par>
                                <p:cTn id="421" presetID="42" presetClass="entr" presetSubtype="0" fill="hold" nodeType="withEffect">
                                  <p:stCondLst>
                                    <p:cond delay="0"/>
                                  </p:stCondLst>
                                  <p:childTnLst>
                                    <p:set>
                                      <p:cBhvr>
                                        <p:cTn id="422" dur="1" fill="hold">
                                          <p:stCondLst>
                                            <p:cond delay="0"/>
                                          </p:stCondLst>
                                        </p:cTn>
                                        <p:tgtEl>
                                          <p:spTgt spid="73"/>
                                        </p:tgtEl>
                                        <p:attrNameLst>
                                          <p:attrName>style.visibility</p:attrName>
                                        </p:attrNameLst>
                                      </p:cBhvr>
                                      <p:to>
                                        <p:strVal val="visible"/>
                                      </p:to>
                                    </p:set>
                                    <p:animEffect transition="in" filter="fade">
                                      <p:cBhvr>
                                        <p:cTn id="423" dur="1000"/>
                                        <p:tgtEl>
                                          <p:spTgt spid="73"/>
                                        </p:tgtEl>
                                      </p:cBhvr>
                                    </p:animEffect>
                                    <p:anim calcmode="lin" valueType="num">
                                      <p:cBhvr>
                                        <p:cTn id="424" dur="1000" fill="hold"/>
                                        <p:tgtEl>
                                          <p:spTgt spid="73"/>
                                        </p:tgtEl>
                                        <p:attrNameLst>
                                          <p:attrName>ppt_x</p:attrName>
                                        </p:attrNameLst>
                                      </p:cBhvr>
                                      <p:tavLst>
                                        <p:tav tm="0">
                                          <p:val>
                                            <p:strVal val="#ppt_x"/>
                                          </p:val>
                                        </p:tav>
                                        <p:tav tm="100000">
                                          <p:val>
                                            <p:strVal val="#ppt_x"/>
                                          </p:val>
                                        </p:tav>
                                      </p:tavLst>
                                    </p:anim>
                                    <p:anim calcmode="lin" valueType="num">
                                      <p:cBhvr>
                                        <p:cTn id="425" dur="1000" fill="hold"/>
                                        <p:tgtEl>
                                          <p:spTgt spid="73"/>
                                        </p:tgtEl>
                                        <p:attrNameLst>
                                          <p:attrName>ppt_y</p:attrName>
                                        </p:attrNameLst>
                                      </p:cBhvr>
                                      <p:tavLst>
                                        <p:tav tm="0">
                                          <p:val>
                                            <p:strVal val="#ppt_y+.1"/>
                                          </p:val>
                                        </p:tav>
                                        <p:tav tm="100000">
                                          <p:val>
                                            <p:strVal val="#ppt_y"/>
                                          </p:val>
                                        </p:tav>
                                      </p:tavLst>
                                    </p:anim>
                                  </p:childTnLst>
                                </p:cTn>
                              </p:par>
                              <p:par>
                                <p:cTn id="426" presetID="1" presetClass="entr" presetSubtype="0" fill="hold" nodeType="withEffect">
                                  <p:stCondLst>
                                    <p:cond delay="0"/>
                                  </p:stCondLst>
                                  <p:childTnLst>
                                    <p:set>
                                      <p:cBhvr>
                                        <p:cTn id="427" dur="1" fill="hold">
                                          <p:stCondLst>
                                            <p:cond delay="0"/>
                                          </p:stCondLst>
                                        </p:cTn>
                                        <p:tgtEl>
                                          <p:spTgt spid="133"/>
                                        </p:tgtEl>
                                        <p:attrNameLst>
                                          <p:attrName>style.visibility</p:attrName>
                                        </p:attrNameLst>
                                      </p:cBhvr>
                                      <p:to>
                                        <p:strVal val="visible"/>
                                      </p:to>
                                    </p:set>
                                  </p:childTnLst>
                                </p:cTn>
                              </p:par>
                              <p:par>
                                <p:cTn id="428" presetID="1" presetClass="exit" presetSubtype="0" fill="hold" nodeType="withEffect">
                                  <p:stCondLst>
                                    <p:cond delay="0"/>
                                  </p:stCondLst>
                                  <p:childTnLst>
                                    <p:set>
                                      <p:cBhvr>
                                        <p:cTn id="429" dur="1" fill="hold">
                                          <p:stCondLst>
                                            <p:cond delay="0"/>
                                          </p:stCondLst>
                                        </p:cTn>
                                        <p:tgtEl>
                                          <p:spTgt spid="136"/>
                                        </p:tgtEl>
                                        <p:attrNameLst>
                                          <p:attrName>style.visibility</p:attrName>
                                        </p:attrNameLst>
                                      </p:cBhvr>
                                      <p:to>
                                        <p:strVal val="hidden"/>
                                      </p:to>
                                    </p:set>
                                  </p:childTnLst>
                                </p:cTn>
                              </p:par>
                            </p:childTnLst>
                          </p:cTn>
                        </p:par>
                      </p:childTnLst>
                    </p:cTn>
                  </p:par>
                </p:childTnLst>
              </p:cTn>
              <p:nextCondLst>
                <p:cond evt="onClick" delay="0">
                  <p:tgtEl>
                    <p:spTgt spid="71"/>
                  </p:tgtEl>
                </p:cond>
              </p:nextCondLst>
            </p:seq>
            <p:seq concurrent="1" nextAc="seek">
              <p:cTn id="430" restart="whenNotActive" fill="hold" evtFilter="cancelBubble" nodeType="interactiveSeq">
                <p:stCondLst>
                  <p:cond evt="onClick" delay="0">
                    <p:tgtEl>
                      <p:spTgt spid="73"/>
                    </p:tgtEl>
                  </p:cond>
                </p:stCondLst>
                <p:endSync evt="end" delay="0">
                  <p:rtn val="all"/>
                </p:endSync>
                <p:childTnLst>
                  <p:par>
                    <p:cTn id="431" fill="hold">
                      <p:stCondLst>
                        <p:cond delay="0"/>
                      </p:stCondLst>
                      <p:childTnLst>
                        <p:par>
                          <p:cTn id="432" fill="hold">
                            <p:stCondLst>
                              <p:cond delay="0"/>
                            </p:stCondLst>
                            <p:childTnLst>
                              <p:par>
                                <p:cTn id="433" presetID="42" presetClass="entr" presetSubtype="0" fill="hold" nodeType="withEffect">
                                  <p:stCondLst>
                                    <p:cond delay="0"/>
                                  </p:stCondLst>
                                  <p:childTnLst>
                                    <p:set>
                                      <p:cBhvr>
                                        <p:cTn id="434" dur="1" fill="hold">
                                          <p:stCondLst>
                                            <p:cond delay="0"/>
                                          </p:stCondLst>
                                        </p:cTn>
                                        <p:tgtEl>
                                          <p:spTgt spid="73"/>
                                        </p:tgtEl>
                                        <p:attrNameLst>
                                          <p:attrName>style.visibility</p:attrName>
                                        </p:attrNameLst>
                                      </p:cBhvr>
                                      <p:to>
                                        <p:strVal val="visible"/>
                                      </p:to>
                                    </p:set>
                                    <p:animEffect transition="in" filter="fade">
                                      <p:cBhvr>
                                        <p:cTn id="435" dur="1000"/>
                                        <p:tgtEl>
                                          <p:spTgt spid="73"/>
                                        </p:tgtEl>
                                      </p:cBhvr>
                                    </p:animEffect>
                                    <p:anim calcmode="lin" valueType="num">
                                      <p:cBhvr>
                                        <p:cTn id="436" dur="1000" fill="hold"/>
                                        <p:tgtEl>
                                          <p:spTgt spid="73"/>
                                        </p:tgtEl>
                                        <p:attrNameLst>
                                          <p:attrName>ppt_x</p:attrName>
                                        </p:attrNameLst>
                                      </p:cBhvr>
                                      <p:tavLst>
                                        <p:tav tm="0">
                                          <p:val>
                                            <p:strVal val="#ppt_x"/>
                                          </p:val>
                                        </p:tav>
                                        <p:tav tm="100000">
                                          <p:val>
                                            <p:strVal val="#ppt_x"/>
                                          </p:val>
                                        </p:tav>
                                      </p:tavLst>
                                    </p:anim>
                                    <p:anim calcmode="lin" valueType="num">
                                      <p:cBhvr>
                                        <p:cTn id="437" dur="1000" fill="hold"/>
                                        <p:tgtEl>
                                          <p:spTgt spid="73"/>
                                        </p:tgtEl>
                                        <p:attrNameLst>
                                          <p:attrName>ppt_y</p:attrName>
                                        </p:attrNameLst>
                                      </p:cBhvr>
                                      <p:tavLst>
                                        <p:tav tm="0">
                                          <p:val>
                                            <p:strVal val="#ppt_y+.1"/>
                                          </p:val>
                                        </p:tav>
                                        <p:tav tm="100000">
                                          <p:val>
                                            <p:strVal val="#ppt_y"/>
                                          </p:val>
                                        </p:tav>
                                      </p:tavLst>
                                    </p:anim>
                                  </p:childTnLst>
                                </p:cTn>
                              </p:par>
                              <p:par>
                                <p:cTn id="438" presetID="1" presetClass="exit" presetSubtype="0" fill="hold" nodeType="withEffect">
                                  <p:stCondLst>
                                    <p:cond delay="0"/>
                                  </p:stCondLst>
                                  <p:childTnLst>
                                    <p:set>
                                      <p:cBhvr>
                                        <p:cTn id="439" dur="1" fill="hold">
                                          <p:stCondLst>
                                            <p:cond delay="0"/>
                                          </p:stCondLst>
                                        </p:cTn>
                                        <p:tgtEl>
                                          <p:spTgt spid="73"/>
                                        </p:tgtEl>
                                        <p:attrNameLst>
                                          <p:attrName>style.visibility</p:attrName>
                                        </p:attrNameLst>
                                      </p:cBhvr>
                                      <p:to>
                                        <p:strVal val="hidden"/>
                                      </p:to>
                                    </p:set>
                                  </p:childTnLst>
                                </p:cTn>
                              </p:par>
                              <p:par>
                                <p:cTn id="440" presetID="1" presetClass="exit" presetSubtype="0" fill="hold" nodeType="withEffect">
                                  <p:stCondLst>
                                    <p:cond delay="0"/>
                                  </p:stCondLst>
                                  <p:childTnLst>
                                    <p:set>
                                      <p:cBhvr>
                                        <p:cTn id="441" dur="1" fill="hold">
                                          <p:stCondLst>
                                            <p:cond delay="0"/>
                                          </p:stCondLst>
                                        </p:cTn>
                                        <p:tgtEl>
                                          <p:spTgt spid="72"/>
                                        </p:tgtEl>
                                        <p:attrNameLst>
                                          <p:attrName>style.visibility</p:attrName>
                                        </p:attrNameLst>
                                      </p:cBhvr>
                                      <p:to>
                                        <p:strVal val="hidden"/>
                                      </p:to>
                                    </p:set>
                                  </p:childTnLst>
                                </p:cTn>
                              </p:par>
                              <p:par>
                                <p:cTn id="442" presetID="1" presetClass="entr" presetSubtype="0" fill="hold" nodeType="withEffect">
                                  <p:stCondLst>
                                    <p:cond delay="0"/>
                                  </p:stCondLst>
                                  <p:childTnLst>
                                    <p:set>
                                      <p:cBhvr>
                                        <p:cTn id="443" dur="1" fill="hold">
                                          <p:stCondLst>
                                            <p:cond delay="0"/>
                                          </p:stCondLst>
                                        </p:cTn>
                                        <p:tgtEl>
                                          <p:spTgt spid="136"/>
                                        </p:tgtEl>
                                        <p:attrNameLst>
                                          <p:attrName>style.visibility</p:attrName>
                                        </p:attrNameLst>
                                      </p:cBhvr>
                                      <p:to>
                                        <p:strVal val="visible"/>
                                      </p:to>
                                    </p:set>
                                  </p:childTnLst>
                                </p:cTn>
                              </p:par>
                              <p:par>
                                <p:cTn id="444" presetID="1" presetClass="exit" presetSubtype="0" fill="hold" nodeType="withEffect">
                                  <p:stCondLst>
                                    <p:cond delay="0"/>
                                  </p:stCondLst>
                                  <p:childTnLst>
                                    <p:set>
                                      <p:cBhvr>
                                        <p:cTn id="445" dur="1" fill="hold">
                                          <p:stCondLst>
                                            <p:cond delay="0"/>
                                          </p:stCondLst>
                                        </p:cTn>
                                        <p:tgtEl>
                                          <p:spTgt spid="133"/>
                                        </p:tgtEl>
                                        <p:attrNameLst>
                                          <p:attrName>style.visibility</p:attrName>
                                        </p:attrNameLst>
                                      </p:cBhvr>
                                      <p:to>
                                        <p:strVal val="hidden"/>
                                      </p:to>
                                    </p:set>
                                  </p:childTnLst>
                                </p:cTn>
                              </p:par>
                            </p:childTnLst>
                          </p:cTn>
                        </p:par>
                      </p:childTnLst>
                    </p:cTn>
                  </p:par>
                </p:childTnLst>
              </p:cTn>
              <p:nextCondLst>
                <p:cond evt="onClick" delay="0">
                  <p:tgtEl>
                    <p:spTgt spid="73"/>
                  </p:tgtEl>
                </p:cond>
              </p:nextCondLst>
            </p:seq>
            <p:seq concurrent="1" nextAc="seek">
              <p:cTn id="446" restart="whenNotActive" fill="hold" evtFilter="cancelBubble" nodeType="interactiveSeq">
                <p:stCondLst>
                  <p:cond evt="onClick" delay="0">
                    <p:tgtEl>
                      <p:spTgt spid="112"/>
                    </p:tgtEl>
                  </p:cond>
                </p:stCondLst>
                <p:endSync evt="end" delay="0">
                  <p:rtn val="all"/>
                </p:endSync>
                <p:childTnLst>
                  <p:par>
                    <p:cTn id="447" fill="hold">
                      <p:stCondLst>
                        <p:cond delay="0"/>
                      </p:stCondLst>
                      <p:childTnLst>
                        <p:par>
                          <p:cTn id="448" fill="hold">
                            <p:stCondLst>
                              <p:cond delay="0"/>
                            </p:stCondLst>
                            <p:childTnLst>
                              <p:par>
                                <p:cTn id="449" presetID="1" presetClass="exit" presetSubtype="0" fill="hold" nodeType="clickEffect">
                                  <p:stCondLst>
                                    <p:cond delay="0"/>
                                  </p:stCondLst>
                                  <p:childTnLst>
                                    <p:set>
                                      <p:cBhvr>
                                        <p:cTn id="450" dur="1" fill="hold">
                                          <p:stCondLst>
                                            <p:cond delay="0"/>
                                          </p:stCondLst>
                                        </p:cTn>
                                        <p:tgtEl>
                                          <p:spTgt spid="112"/>
                                        </p:tgtEl>
                                        <p:attrNameLst>
                                          <p:attrName>style.visibility</p:attrName>
                                        </p:attrNameLst>
                                      </p:cBhvr>
                                      <p:to>
                                        <p:strVal val="hidden"/>
                                      </p:to>
                                    </p:set>
                                  </p:childTnLst>
                                </p:cTn>
                              </p:par>
                              <p:par>
                                <p:cTn id="451" presetID="1" presetClass="entr" presetSubtype="0" fill="hold" nodeType="withEffect">
                                  <p:stCondLst>
                                    <p:cond delay="0"/>
                                  </p:stCondLst>
                                  <p:childTnLst>
                                    <p:set>
                                      <p:cBhvr>
                                        <p:cTn id="452" dur="1" fill="hold">
                                          <p:stCondLst>
                                            <p:cond delay="0"/>
                                          </p:stCondLst>
                                        </p:cTn>
                                        <p:tgtEl>
                                          <p:spTgt spid="76"/>
                                        </p:tgtEl>
                                        <p:attrNameLst>
                                          <p:attrName>style.visibility</p:attrName>
                                        </p:attrNameLst>
                                      </p:cBhvr>
                                      <p:to>
                                        <p:strVal val="visible"/>
                                      </p:to>
                                    </p:set>
                                  </p:childTnLst>
                                </p:cTn>
                              </p:par>
                              <p:par>
                                <p:cTn id="453" presetID="1" presetClass="entr" presetSubtype="0" fill="hold" nodeType="withEffect">
                                  <p:stCondLst>
                                    <p:cond delay="0"/>
                                  </p:stCondLst>
                                  <p:childTnLst>
                                    <p:set>
                                      <p:cBhvr>
                                        <p:cTn id="454" dur="1" fill="hold">
                                          <p:stCondLst>
                                            <p:cond delay="0"/>
                                          </p:stCondLst>
                                        </p:cTn>
                                        <p:tgtEl>
                                          <p:spTgt spid="133"/>
                                        </p:tgtEl>
                                        <p:attrNameLst>
                                          <p:attrName>style.visibility</p:attrName>
                                        </p:attrNameLst>
                                      </p:cBhvr>
                                      <p:to>
                                        <p:strVal val="visible"/>
                                      </p:to>
                                    </p:set>
                                  </p:childTnLst>
                                </p:cTn>
                              </p:par>
                              <p:par>
                                <p:cTn id="455" presetID="1" presetClass="exit" presetSubtype="0" fill="hold" nodeType="withEffect">
                                  <p:stCondLst>
                                    <p:cond delay="0"/>
                                  </p:stCondLst>
                                  <p:childTnLst>
                                    <p:set>
                                      <p:cBhvr>
                                        <p:cTn id="456" dur="1" fill="hold">
                                          <p:stCondLst>
                                            <p:cond delay="0"/>
                                          </p:stCondLst>
                                        </p:cTn>
                                        <p:tgtEl>
                                          <p:spTgt spid="136"/>
                                        </p:tgtEl>
                                        <p:attrNameLst>
                                          <p:attrName>style.visibility</p:attrName>
                                        </p:attrNameLst>
                                      </p:cBhvr>
                                      <p:to>
                                        <p:strVal val="hidden"/>
                                      </p:to>
                                    </p:set>
                                  </p:childTnLst>
                                </p:cTn>
                              </p:par>
                              <p:par>
                                <p:cTn id="457" presetID="42" presetClass="entr" presetSubtype="0" fill="hold" nodeType="withEffect">
                                  <p:stCondLst>
                                    <p:cond delay="0"/>
                                  </p:stCondLst>
                                  <p:childTnLst>
                                    <p:set>
                                      <p:cBhvr>
                                        <p:cTn id="458" dur="1" fill="hold">
                                          <p:stCondLst>
                                            <p:cond delay="0"/>
                                          </p:stCondLst>
                                        </p:cTn>
                                        <p:tgtEl>
                                          <p:spTgt spid="77"/>
                                        </p:tgtEl>
                                        <p:attrNameLst>
                                          <p:attrName>style.visibility</p:attrName>
                                        </p:attrNameLst>
                                      </p:cBhvr>
                                      <p:to>
                                        <p:strVal val="visible"/>
                                      </p:to>
                                    </p:set>
                                    <p:animEffect transition="in" filter="fade">
                                      <p:cBhvr>
                                        <p:cTn id="459" dur="1000"/>
                                        <p:tgtEl>
                                          <p:spTgt spid="77"/>
                                        </p:tgtEl>
                                      </p:cBhvr>
                                    </p:animEffect>
                                    <p:anim calcmode="lin" valueType="num">
                                      <p:cBhvr>
                                        <p:cTn id="460" dur="1000" fill="hold"/>
                                        <p:tgtEl>
                                          <p:spTgt spid="77"/>
                                        </p:tgtEl>
                                        <p:attrNameLst>
                                          <p:attrName>ppt_x</p:attrName>
                                        </p:attrNameLst>
                                      </p:cBhvr>
                                      <p:tavLst>
                                        <p:tav tm="0">
                                          <p:val>
                                            <p:strVal val="#ppt_x"/>
                                          </p:val>
                                        </p:tav>
                                        <p:tav tm="100000">
                                          <p:val>
                                            <p:strVal val="#ppt_x"/>
                                          </p:val>
                                        </p:tav>
                                      </p:tavLst>
                                    </p:anim>
                                    <p:anim calcmode="lin" valueType="num">
                                      <p:cBhvr>
                                        <p:cTn id="461" dur="1000" fill="hold"/>
                                        <p:tgtEl>
                                          <p:spTgt spid="77"/>
                                        </p:tgtEl>
                                        <p:attrNameLst>
                                          <p:attrName>ppt_y</p:attrName>
                                        </p:attrNameLst>
                                      </p:cBhvr>
                                      <p:tavLst>
                                        <p:tav tm="0">
                                          <p:val>
                                            <p:strVal val="#ppt_y+.1"/>
                                          </p:val>
                                        </p:tav>
                                        <p:tav tm="100000">
                                          <p:val>
                                            <p:strVal val="#ppt_y"/>
                                          </p:val>
                                        </p:tav>
                                      </p:tavLst>
                                    </p:anim>
                                  </p:childTnLst>
                                </p:cTn>
                              </p:par>
                            </p:childTnLst>
                          </p:cTn>
                        </p:par>
                      </p:childTnLst>
                    </p:cTn>
                  </p:par>
                </p:childTnLst>
              </p:cTn>
              <p:nextCondLst>
                <p:cond evt="onClick" delay="0">
                  <p:tgtEl>
                    <p:spTgt spid="112"/>
                  </p:tgtEl>
                </p:cond>
              </p:nextCondLst>
            </p:seq>
            <p:seq concurrent="1" nextAc="seek">
              <p:cTn id="462" restart="whenNotActive" fill="hold" evtFilter="cancelBubble" nodeType="interactiveSeq">
                <p:stCondLst>
                  <p:cond evt="onClick" delay="0">
                    <p:tgtEl>
                      <p:spTgt spid="77"/>
                    </p:tgtEl>
                  </p:cond>
                </p:stCondLst>
                <p:endSync evt="end" delay="0">
                  <p:rtn val="all"/>
                </p:endSync>
                <p:childTnLst>
                  <p:par>
                    <p:cTn id="463" fill="hold">
                      <p:stCondLst>
                        <p:cond delay="0"/>
                      </p:stCondLst>
                      <p:childTnLst>
                        <p:par>
                          <p:cTn id="464" fill="hold">
                            <p:stCondLst>
                              <p:cond delay="0"/>
                            </p:stCondLst>
                            <p:childTnLst>
                              <p:par>
                                <p:cTn id="465" presetID="42" presetClass="entr" presetSubtype="0" fill="hold" nodeType="withEffect">
                                  <p:stCondLst>
                                    <p:cond delay="0"/>
                                  </p:stCondLst>
                                  <p:childTnLst>
                                    <p:set>
                                      <p:cBhvr>
                                        <p:cTn id="466" dur="1" fill="hold">
                                          <p:stCondLst>
                                            <p:cond delay="0"/>
                                          </p:stCondLst>
                                        </p:cTn>
                                        <p:tgtEl>
                                          <p:spTgt spid="77"/>
                                        </p:tgtEl>
                                        <p:attrNameLst>
                                          <p:attrName>style.visibility</p:attrName>
                                        </p:attrNameLst>
                                      </p:cBhvr>
                                      <p:to>
                                        <p:strVal val="visible"/>
                                      </p:to>
                                    </p:set>
                                    <p:animEffect transition="in" filter="fade">
                                      <p:cBhvr>
                                        <p:cTn id="467" dur="1000"/>
                                        <p:tgtEl>
                                          <p:spTgt spid="77"/>
                                        </p:tgtEl>
                                      </p:cBhvr>
                                    </p:animEffect>
                                    <p:anim calcmode="lin" valueType="num">
                                      <p:cBhvr>
                                        <p:cTn id="468" dur="1000" fill="hold"/>
                                        <p:tgtEl>
                                          <p:spTgt spid="77"/>
                                        </p:tgtEl>
                                        <p:attrNameLst>
                                          <p:attrName>ppt_x</p:attrName>
                                        </p:attrNameLst>
                                      </p:cBhvr>
                                      <p:tavLst>
                                        <p:tav tm="0">
                                          <p:val>
                                            <p:strVal val="#ppt_x"/>
                                          </p:val>
                                        </p:tav>
                                        <p:tav tm="100000">
                                          <p:val>
                                            <p:strVal val="#ppt_x"/>
                                          </p:val>
                                        </p:tav>
                                      </p:tavLst>
                                    </p:anim>
                                    <p:anim calcmode="lin" valueType="num">
                                      <p:cBhvr>
                                        <p:cTn id="469" dur="1000" fill="hold"/>
                                        <p:tgtEl>
                                          <p:spTgt spid="77"/>
                                        </p:tgtEl>
                                        <p:attrNameLst>
                                          <p:attrName>ppt_y</p:attrName>
                                        </p:attrNameLst>
                                      </p:cBhvr>
                                      <p:tavLst>
                                        <p:tav tm="0">
                                          <p:val>
                                            <p:strVal val="#ppt_y+.1"/>
                                          </p:val>
                                        </p:tav>
                                        <p:tav tm="100000">
                                          <p:val>
                                            <p:strVal val="#ppt_y"/>
                                          </p:val>
                                        </p:tav>
                                      </p:tavLst>
                                    </p:anim>
                                  </p:childTnLst>
                                </p:cTn>
                              </p:par>
                              <p:par>
                                <p:cTn id="470" presetID="1" presetClass="exit" presetSubtype="0" fill="hold" nodeType="withEffect">
                                  <p:stCondLst>
                                    <p:cond delay="0"/>
                                  </p:stCondLst>
                                  <p:childTnLst>
                                    <p:set>
                                      <p:cBhvr>
                                        <p:cTn id="471" dur="1" fill="hold">
                                          <p:stCondLst>
                                            <p:cond delay="0"/>
                                          </p:stCondLst>
                                        </p:cTn>
                                        <p:tgtEl>
                                          <p:spTgt spid="77"/>
                                        </p:tgtEl>
                                        <p:attrNameLst>
                                          <p:attrName>style.visibility</p:attrName>
                                        </p:attrNameLst>
                                      </p:cBhvr>
                                      <p:to>
                                        <p:strVal val="hidden"/>
                                      </p:to>
                                    </p:set>
                                  </p:childTnLst>
                                </p:cTn>
                              </p:par>
                              <p:par>
                                <p:cTn id="472" presetID="1" presetClass="exit" presetSubtype="0" fill="hold" nodeType="withEffect">
                                  <p:stCondLst>
                                    <p:cond delay="0"/>
                                  </p:stCondLst>
                                  <p:childTnLst>
                                    <p:set>
                                      <p:cBhvr>
                                        <p:cTn id="473" dur="1" fill="hold">
                                          <p:stCondLst>
                                            <p:cond delay="0"/>
                                          </p:stCondLst>
                                        </p:cTn>
                                        <p:tgtEl>
                                          <p:spTgt spid="76"/>
                                        </p:tgtEl>
                                        <p:attrNameLst>
                                          <p:attrName>style.visibility</p:attrName>
                                        </p:attrNameLst>
                                      </p:cBhvr>
                                      <p:to>
                                        <p:strVal val="hidden"/>
                                      </p:to>
                                    </p:set>
                                  </p:childTnLst>
                                </p:cTn>
                              </p:par>
                              <p:par>
                                <p:cTn id="474" presetID="1" presetClass="entr" presetSubtype="0" fill="hold" nodeType="withEffect">
                                  <p:stCondLst>
                                    <p:cond delay="0"/>
                                  </p:stCondLst>
                                  <p:childTnLst>
                                    <p:set>
                                      <p:cBhvr>
                                        <p:cTn id="475" dur="1" fill="hold">
                                          <p:stCondLst>
                                            <p:cond delay="0"/>
                                          </p:stCondLst>
                                        </p:cTn>
                                        <p:tgtEl>
                                          <p:spTgt spid="136"/>
                                        </p:tgtEl>
                                        <p:attrNameLst>
                                          <p:attrName>style.visibility</p:attrName>
                                        </p:attrNameLst>
                                      </p:cBhvr>
                                      <p:to>
                                        <p:strVal val="visible"/>
                                      </p:to>
                                    </p:set>
                                  </p:childTnLst>
                                </p:cTn>
                              </p:par>
                              <p:par>
                                <p:cTn id="476" presetID="1" presetClass="exit" presetSubtype="0" fill="hold" nodeType="withEffect">
                                  <p:stCondLst>
                                    <p:cond delay="0"/>
                                  </p:stCondLst>
                                  <p:childTnLst>
                                    <p:set>
                                      <p:cBhvr>
                                        <p:cTn id="477" dur="1" fill="hold">
                                          <p:stCondLst>
                                            <p:cond delay="0"/>
                                          </p:stCondLst>
                                        </p:cTn>
                                        <p:tgtEl>
                                          <p:spTgt spid="133"/>
                                        </p:tgtEl>
                                        <p:attrNameLst>
                                          <p:attrName>style.visibility</p:attrName>
                                        </p:attrNameLst>
                                      </p:cBhvr>
                                      <p:to>
                                        <p:strVal val="hidden"/>
                                      </p:to>
                                    </p:set>
                                  </p:childTnLst>
                                </p:cTn>
                              </p:par>
                            </p:childTnLst>
                          </p:cTn>
                        </p:par>
                      </p:childTnLst>
                    </p:cTn>
                  </p:par>
                </p:childTnLst>
              </p:cTn>
              <p:nextCondLst>
                <p:cond evt="onClick" delay="0">
                  <p:tgtEl>
                    <p:spTgt spid="77"/>
                  </p:tgtEl>
                </p:cond>
              </p:nextCondLst>
            </p:seq>
            <p:seq concurrent="1" nextAc="seek">
              <p:cTn id="478" restart="whenNotActive" fill="hold" evtFilter="cancelBubble" nodeType="interactiveSeq">
                <p:stCondLst>
                  <p:cond evt="onClick" delay="0">
                    <p:tgtEl>
                      <p:spTgt spid="2"/>
                    </p:tgtEl>
                  </p:cond>
                </p:stCondLst>
                <p:endSync evt="end" delay="0">
                  <p:rtn val="all"/>
                </p:endSync>
                <p:childTnLst>
                  <p:par>
                    <p:cTn id="479" fill="hold">
                      <p:stCondLst>
                        <p:cond delay="0"/>
                      </p:stCondLst>
                      <p:childTnLst>
                        <p:par>
                          <p:cTn id="480" fill="hold">
                            <p:stCondLst>
                              <p:cond delay="0"/>
                            </p:stCondLst>
                            <p:childTnLst>
                              <p:par>
                                <p:cTn id="481" presetID="1" presetClass="exit" presetSubtype="0" fill="hold" grpId="0" nodeType="clickEffect">
                                  <p:stCondLst>
                                    <p:cond delay="0"/>
                                  </p:stCondLst>
                                  <p:childTnLst>
                                    <p:set>
                                      <p:cBhvr>
                                        <p:cTn id="482" dur="1" fill="hold">
                                          <p:stCondLst>
                                            <p:cond delay="0"/>
                                          </p:stCondLst>
                                        </p:cTn>
                                        <p:tgtEl>
                                          <p:spTgt spid="2"/>
                                        </p:tgtEl>
                                        <p:attrNameLst>
                                          <p:attrName>style.visibility</p:attrName>
                                        </p:attrNameLst>
                                      </p:cBhvr>
                                      <p:to>
                                        <p:strVal val="hidden"/>
                                      </p:to>
                                    </p:set>
                                  </p:childTnLst>
                                </p:cTn>
                              </p:par>
                            </p:childTnLst>
                          </p:cTn>
                        </p:par>
                      </p:childTnLst>
                    </p:cTn>
                  </p:par>
                </p:childTnLst>
              </p:cTn>
              <p:nextCondLst>
                <p:cond evt="onClick" delay="0">
                  <p:tgtEl>
                    <p:spTgt spid="2"/>
                  </p:tgtEl>
                </p:cond>
              </p:nextCondLst>
            </p:seq>
            <p:seq concurrent="1" nextAc="seek">
              <p:cTn id="483" restart="whenNotActive" fill="hold" evtFilter="cancelBubble" nodeType="interactiveSeq">
                <p:stCondLst>
                  <p:cond evt="onClick" delay="0">
                    <p:tgtEl>
                      <p:spTgt spid="118"/>
                    </p:tgtEl>
                  </p:cond>
                </p:stCondLst>
                <p:endSync evt="end" delay="0">
                  <p:rtn val="all"/>
                </p:endSync>
                <p:childTnLst>
                  <p:par>
                    <p:cTn id="484" fill="hold">
                      <p:stCondLst>
                        <p:cond delay="0"/>
                      </p:stCondLst>
                      <p:childTnLst>
                        <p:par>
                          <p:cTn id="485" fill="hold">
                            <p:stCondLst>
                              <p:cond delay="0"/>
                            </p:stCondLst>
                            <p:childTnLst>
                              <p:par>
                                <p:cTn id="486" presetID="1" presetClass="exit" presetSubtype="0" fill="hold" grpId="0" nodeType="clickEffect">
                                  <p:stCondLst>
                                    <p:cond delay="0"/>
                                  </p:stCondLst>
                                  <p:childTnLst>
                                    <p:set>
                                      <p:cBhvr>
                                        <p:cTn id="487" dur="1" fill="hold">
                                          <p:stCondLst>
                                            <p:cond delay="0"/>
                                          </p:stCondLst>
                                        </p:cTn>
                                        <p:tgtEl>
                                          <p:spTgt spid="118"/>
                                        </p:tgtEl>
                                        <p:attrNameLst>
                                          <p:attrName>style.visibility</p:attrName>
                                        </p:attrNameLst>
                                      </p:cBhvr>
                                      <p:to>
                                        <p:strVal val="hidden"/>
                                      </p:to>
                                    </p:set>
                                  </p:childTnLst>
                                </p:cTn>
                              </p:par>
                            </p:childTnLst>
                          </p:cTn>
                        </p:par>
                      </p:childTnLst>
                    </p:cTn>
                  </p:par>
                </p:childTnLst>
              </p:cTn>
              <p:nextCondLst>
                <p:cond evt="onClick" delay="0">
                  <p:tgtEl>
                    <p:spTgt spid="118"/>
                  </p:tgtEl>
                </p:cond>
              </p:nextCondLst>
            </p:seq>
            <p:seq concurrent="1" nextAc="seek">
              <p:cTn id="488" restart="whenNotActive" fill="hold" evtFilter="cancelBubble" nodeType="interactiveSeq">
                <p:stCondLst>
                  <p:cond evt="onClick" delay="0">
                    <p:tgtEl>
                      <p:spTgt spid="114"/>
                    </p:tgtEl>
                  </p:cond>
                </p:stCondLst>
                <p:endSync evt="end" delay="0">
                  <p:rtn val="all"/>
                </p:endSync>
                <p:childTnLst>
                  <p:par>
                    <p:cTn id="489" fill="hold">
                      <p:stCondLst>
                        <p:cond delay="0"/>
                      </p:stCondLst>
                      <p:childTnLst>
                        <p:par>
                          <p:cTn id="490" fill="hold">
                            <p:stCondLst>
                              <p:cond delay="0"/>
                            </p:stCondLst>
                            <p:childTnLst>
                              <p:par>
                                <p:cTn id="491" presetID="1" presetClass="exit" presetSubtype="0" fill="hold" grpId="0" nodeType="clickEffect">
                                  <p:stCondLst>
                                    <p:cond delay="0"/>
                                  </p:stCondLst>
                                  <p:childTnLst>
                                    <p:set>
                                      <p:cBhvr>
                                        <p:cTn id="492" dur="1" fill="hold">
                                          <p:stCondLst>
                                            <p:cond delay="0"/>
                                          </p:stCondLst>
                                        </p:cTn>
                                        <p:tgtEl>
                                          <p:spTgt spid="114"/>
                                        </p:tgtEl>
                                        <p:attrNameLst>
                                          <p:attrName>style.visibility</p:attrName>
                                        </p:attrNameLst>
                                      </p:cBhvr>
                                      <p:to>
                                        <p:strVal val="hidden"/>
                                      </p:to>
                                    </p:set>
                                  </p:childTnLst>
                                </p:cTn>
                              </p:par>
                            </p:childTnLst>
                          </p:cTn>
                        </p:par>
                      </p:childTnLst>
                    </p:cTn>
                  </p:par>
                </p:childTnLst>
              </p:cTn>
              <p:nextCondLst>
                <p:cond evt="onClick" delay="0">
                  <p:tgtEl>
                    <p:spTgt spid="114"/>
                  </p:tgtEl>
                </p:cond>
              </p:nextCondLst>
            </p:seq>
            <p:seq concurrent="1" nextAc="seek">
              <p:cTn id="493" restart="whenNotActive" fill="hold" evtFilter="cancelBubble" nodeType="interactiveSeq">
                <p:stCondLst>
                  <p:cond evt="onClick" delay="0">
                    <p:tgtEl>
                      <p:spTgt spid="119"/>
                    </p:tgtEl>
                  </p:cond>
                </p:stCondLst>
                <p:endSync evt="end" delay="0">
                  <p:rtn val="all"/>
                </p:endSync>
                <p:childTnLst>
                  <p:par>
                    <p:cTn id="494" fill="hold">
                      <p:stCondLst>
                        <p:cond delay="0"/>
                      </p:stCondLst>
                      <p:childTnLst>
                        <p:par>
                          <p:cTn id="495" fill="hold">
                            <p:stCondLst>
                              <p:cond delay="0"/>
                            </p:stCondLst>
                            <p:childTnLst>
                              <p:par>
                                <p:cTn id="496" presetID="1" presetClass="exit" presetSubtype="0" fill="hold" grpId="0" nodeType="clickEffect">
                                  <p:stCondLst>
                                    <p:cond delay="0"/>
                                  </p:stCondLst>
                                  <p:childTnLst>
                                    <p:set>
                                      <p:cBhvr>
                                        <p:cTn id="497" dur="1" fill="hold">
                                          <p:stCondLst>
                                            <p:cond delay="0"/>
                                          </p:stCondLst>
                                        </p:cTn>
                                        <p:tgtEl>
                                          <p:spTgt spid="119"/>
                                        </p:tgtEl>
                                        <p:attrNameLst>
                                          <p:attrName>style.visibility</p:attrName>
                                        </p:attrNameLst>
                                      </p:cBhvr>
                                      <p:to>
                                        <p:strVal val="hidden"/>
                                      </p:to>
                                    </p:set>
                                  </p:childTnLst>
                                </p:cTn>
                              </p:par>
                            </p:childTnLst>
                          </p:cTn>
                        </p:par>
                      </p:childTnLst>
                    </p:cTn>
                  </p:par>
                </p:childTnLst>
              </p:cTn>
              <p:nextCondLst>
                <p:cond evt="onClick" delay="0">
                  <p:tgtEl>
                    <p:spTgt spid="119"/>
                  </p:tgtEl>
                </p:cond>
              </p:nextCondLst>
            </p:seq>
            <p:seq concurrent="1" nextAc="seek">
              <p:cTn id="498" restart="whenNotActive" fill="hold" evtFilter="cancelBubble" nodeType="interactiveSeq">
                <p:stCondLst>
                  <p:cond evt="onClick" delay="0">
                    <p:tgtEl>
                      <p:spTgt spid="143"/>
                    </p:tgtEl>
                  </p:cond>
                </p:stCondLst>
                <p:endSync evt="end" delay="0">
                  <p:rtn val="all"/>
                </p:endSync>
                <p:childTnLst>
                  <p:par>
                    <p:cTn id="499" fill="hold">
                      <p:stCondLst>
                        <p:cond delay="0"/>
                      </p:stCondLst>
                      <p:childTnLst>
                        <p:par>
                          <p:cTn id="500" fill="hold">
                            <p:stCondLst>
                              <p:cond delay="0"/>
                            </p:stCondLst>
                            <p:childTnLst>
                              <p:par>
                                <p:cTn id="501" presetID="1" presetClass="exit" presetSubtype="0" fill="hold" grpId="0" nodeType="clickEffect">
                                  <p:stCondLst>
                                    <p:cond delay="0"/>
                                  </p:stCondLst>
                                  <p:childTnLst>
                                    <p:set>
                                      <p:cBhvr>
                                        <p:cTn id="502" dur="1" fill="hold">
                                          <p:stCondLst>
                                            <p:cond delay="0"/>
                                          </p:stCondLst>
                                        </p:cTn>
                                        <p:tgtEl>
                                          <p:spTgt spid="143"/>
                                        </p:tgtEl>
                                        <p:attrNameLst>
                                          <p:attrName>style.visibility</p:attrName>
                                        </p:attrNameLst>
                                      </p:cBhvr>
                                      <p:to>
                                        <p:strVal val="hidden"/>
                                      </p:to>
                                    </p:set>
                                  </p:childTnLst>
                                </p:cTn>
                              </p:par>
                            </p:childTnLst>
                          </p:cTn>
                        </p:par>
                      </p:childTnLst>
                    </p:cTn>
                  </p:par>
                </p:childTnLst>
              </p:cTn>
              <p:nextCondLst>
                <p:cond evt="onClick" delay="0">
                  <p:tgtEl>
                    <p:spTgt spid="143"/>
                  </p:tgtEl>
                </p:cond>
              </p:nextCondLst>
            </p:seq>
            <p:seq concurrent="1" nextAc="seek">
              <p:cTn id="503" restart="whenNotActive" fill="hold" evtFilter="cancelBubble" nodeType="interactiveSeq">
                <p:stCondLst>
                  <p:cond evt="onClick" delay="0">
                    <p:tgtEl>
                      <p:spTgt spid="148"/>
                    </p:tgtEl>
                  </p:cond>
                </p:stCondLst>
                <p:endSync evt="end" delay="0">
                  <p:rtn val="all"/>
                </p:endSync>
                <p:childTnLst>
                  <p:par>
                    <p:cTn id="504" fill="hold">
                      <p:stCondLst>
                        <p:cond delay="0"/>
                      </p:stCondLst>
                      <p:childTnLst>
                        <p:par>
                          <p:cTn id="505" fill="hold">
                            <p:stCondLst>
                              <p:cond delay="0"/>
                            </p:stCondLst>
                            <p:childTnLst>
                              <p:par>
                                <p:cTn id="506" presetID="1" presetClass="exit" presetSubtype="0" fill="hold" grpId="0" nodeType="clickEffect">
                                  <p:stCondLst>
                                    <p:cond delay="0"/>
                                  </p:stCondLst>
                                  <p:childTnLst>
                                    <p:set>
                                      <p:cBhvr>
                                        <p:cTn id="507" dur="1" fill="hold">
                                          <p:stCondLst>
                                            <p:cond delay="0"/>
                                          </p:stCondLst>
                                        </p:cTn>
                                        <p:tgtEl>
                                          <p:spTgt spid="148"/>
                                        </p:tgtEl>
                                        <p:attrNameLst>
                                          <p:attrName>style.visibility</p:attrName>
                                        </p:attrNameLst>
                                      </p:cBhvr>
                                      <p:to>
                                        <p:strVal val="hidden"/>
                                      </p:to>
                                    </p:set>
                                  </p:childTnLst>
                                </p:cTn>
                              </p:par>
                            </p:childTnLst>
                          </p:cTn>
                        </p:par>
                      </p:childTnLst>
                    </p:cTn>
                  </p:par>
                </p:childTnLst>
              </p:cTn>
              <p:nextCondLst>
                <p:cond evt="onClick" delay="0">
                  <p:tgtEl>
                    <p:spTgt spid="148"/>
                  </p:tgtEl>
                </p:cond>
              </p:nextCondLst>
            </p:seq>
            <p:seq concurrent="1" nextAc="seek">
              <p:cTn id="508" restart="whenNotActive" fill="hold" evtFilter="cancelBubble" nodeType="interactiveSeq">
                <p:stCondLst>
                  <p:cond evt="onClick" delay="0">
                    <p:tgtEl>
                      <p:spTgt spid="149"/>
                    </p:tgtEl>
                  </p:cond>
                </p:stCondLst>
                <p:endSync evt="end" delay="0">
                  <p:rtn val="all"/>
                </p:endSync>
                <p:childTnLst>
                  <p:par>
                    <p:cTn id="509" fill="hold">
                      <p:stCondLst>
                        <p:cond delay="0"/>
                      </p:stCondLst>
                      <p:childTnLst>
                        <p:par>
                          <p:cTn id="510" fill="hold">
                            <p:stCondLst>
                              <p:cond delay="0"/>
                            </p:stCondLst>
                            <p:childTnLst>
                              <p:par>
                                <p:cTn id="511" presetID="1" presetClass="exit" presetSubtype="0" fill="hold" grpId="0" nodeType="clickEffect">
                                  <p:stCondLst>
                                    <p:cond delay="0"/>
                                  </p:stCondLst>
                                  <p:childTnLst>
                                    <p:set>
                                      <p:cBhvr>
                                        <p:cTn id="512" dur="1" fill="hold">
                                          <p:stCondLst>
                                            <p:cond delay="0"/>
                                          </p:stCondLst>
                                        </p:cTn>
                                        <p:tgtEl>
                                          <p:spTgt spid="149"/>
                                        </p:tgtEl>
                                        <p:attrNameLst>
                                          <p:attrName>style.visibility</p:attrName>
                                        </p:attrNameLst>
                                      </p:cBhvr>
                                      <p:to>
                                        <p:strVal val="hidden"/>
                                      </p:to>
                                    </p:set>
                                  </p:childTnLst>
                                </p:cTn>
                              </p:par>
                            </p:childTnLst>
                          </p:cTn>
                        </p:par>
                      </p:childTnLst>
                    </p:cTn>
                  </p:par>
                </p:childTnLst>
              </p:cTn>
              <p:nextCondLst>
                <p:cond evt="onClick" delay="0">
                  <p:tgtEl>
                    <p:spTgt spid="149"/>
                  </p:tgtEl>
                </p:cond>
              </p:nextCondLst>
            </p:seq>
            <p:seq concurrent="1" nextAc="seek">
              <p:cTn id="513" restart="whenNotActive" fill="hold" evtFilter="cancelBubble" nodeType="interactiveSeq">
                <p:stCondLst>
                  <p:cond evt="onClick" delay="0">
                    <p:tgtEl>
                      <p:spTgt spid="150"/>
                    </p:tgtEl>
                  </p:cond>
                </p:stCondLst>
                <p:endSync evt="end" delay="0">
                  <p:rtn val="all"/>
                </p:endSync>
                <p:childTnLst>
                  <p:par>
                    <p:cTn id="514" fill="hold">
                      <p:stCondLst>
                        <p:cond delay="0"/>
                      </p:stCondLst>
                      <p:childTnLst>
                        <p:par>
                          <p:cTn id="515" fill="hold">
                            <p:stCondLst>
                              <p:cond delay="0"/>
                            </p:stCondLst>
                            <p:childTnLst>
                              <p:par>
                                <p:cTn id="516" presetID="1" presetClass="exit" presetSubtype="0" fill="hold" grpId="0" nodeType="clickEffect">
                                  <p:stCondLst>
                                    <p:cond delay="0"/>
                                  </p:stCondLst>
                                  <p:childTnLst>
                                    <p:set>
                                      <p:cBhvr>
                                        <p:cTn id="517" dur="1" fill="hold">
                                          <p:stCondLst>
                                            <p:cond delay="0"/>
                                          </p:stCondLst>
                                        </p:cTn>
                                        <p:tgtEl>
                                          <p:spTgt spid="150"/>
                                        </p:tgtEl>
                                        <p:attrNameLst>
                                          <p:attrName>style.visibility</p:attrName>
                                        </p:attrNameLst>
                                      </p:cBhvr>
                                      <p:to>
                                        <p:strVal val="hidden"/>
                                      </p:to>
                                    </p:set>
                                  </p:childTnLst>
                                </p:cTn>
                              </p:par>
                            </p:childTnLst>
                          </p:cTn>
                        </p:par>
                      </p:childTnLst>
                    </p:cTn>
                  </p:par>
                </p:childTnLst>
              </p:cTn>
              <p:nextCondLst>
                <p:cond evt="onClick" delay="0">
                  <p:tgtEl>
                    <p:spTgt spid="150"/>
                  </p:tgtEl>
                </p:cond>
              </p:nextCondLst>
            </p:seq>
            <p:seq concurrent="1" nextAc="seek">
              <p:cTn id="518" restart="whenNotActive" fill="hold" evtFilter="cancelBubble" nodeType="interactiveSeq">
                <p:stCondLst>
                  <p:cond evt="onClick" delay="0">
                    <p:tgtEl>
                      <p:spTgt spid="157"/>
                    </p:tgtEl>
                  </p:cond>
                </p:stCondLst>
                <p:endSync evt="end" delay="0">
                  <p:rtn val="all"/>
                </p:endSync>
                <p:childTnLst>
                  <p:par>
                    <p:cTn id="519" fill="hold">
                      <p:stCondLst>
                        <p:cond delay="0"/>
                      </p:stCondLst>
                      <p:childTnLst>
                        <p:par>
                          <p:cTn id="520" fill="hold">
                            <p:stCondLst>
                              <p:cond delay="0"/>
                            </p:stCondLst>
                            <p:childTnLst>
                              <p:par>
                                <p:cTn id="521" presetID="1" presetClass="exit" presetSubtype="0" fill="hold" grpId="0" nodeType="clickEffect">
                                  <p:stCondLst>
                                    <p:cond delay="0"/>
                                  </p:stCondLst>
                                  <p:childTnLst>
                                    <p:set>
                                      <p:cBhvr>
                                        <p:cTn id="522" dur="1" fill="hold">
                                          <p:stCondLst>
                                            <p:cond delay="0"/>
                                          </p:stCondLst>
                                        </p:cTn>
                                        <p:tgtEl>
                                          <p:spTgt spid="157"/>
                                        </p:tgtEl>
                                        <p:attrNameLst>
                                          <p:attrName>style.visibility</p:attrName>
                                        </p:attrNameLst>
                                      </p:cBhvr>
                                      <p:to>
                                        <p:strVal val="hidden"/>
                                      </p:to>
                                    </p:set>
                                  </p:childTnLst>
                                </p:cTn>
                              </p:par>
                            </p:childTnLst>
                          </p:cTn>
                        </p:par>
                      </p:childTnLst>
                    </p:cTn>
                  </p:par>
                </p:childTnLst>
              </p:cTn>
              <p:nextCondLst>
                <p:cond evt="onClick" delay="0">
                  <p:tgtEl>
                    <p:spTgt spid="157"/>
                  </p:tgtEl>
                </p:cond>
              </p:nextCondLst>
            </p:seq>
            <p:seq concurrent="1" nextAc="seek">
              <p:cTn id="523" restart="whenNotActive" fill="hold" evtFilter="cancelBubble" nodeType="interactiveSeq">
                <p:stCondLst>
                  <p:cond evt="onClick" delay="0">
                    <p:tgtEl>
                      <p:spTgt spid="155"/>
                    </p:tgtEl>
                  </p:cond>
                </p:stCondLst>
                <p:endSync evt="end" delay="0">
                  <p:rtn val="all"/>
                </p:endSync>
                <p:childTnLst>
                  <p:par>
                    <p:cTn id="524" fill="hold">
                      <p:stCondLst>
                        <p:cond delay="0"/>
                      </p:stCondLst>
                      <p:childTnLst>
                        <p:par>
                          <p:cTn id="525" fill="hold">
                            <p:stCondLst>
                              <p:cond delay="0"/>
                            </p:stCondLst>
                            <p:childTnLst>
                              <p:par>
                                <p:cTn id="526" presetID="1" presetClass="exit" presetSubtype="0" fill="hold" grpId="0" nodeType="clickEffect">
                                  <p:stCondLst>
                                    <p:cond delay="0"/>
                                  </p:stCondLst>
                                  <p:childTnLst>
                                    <p:set>
                                      <p:cBhvr>
                                        <p:cTn id="527" dur="1" fill="hold">
                                          <p:stCondLst>
                                            <p:cond delay="0"/>
                                          </p:stCondLst>
                                        </p:cTn>
                                        <p:tgtEl>
                                          <p:spTgt spid="155"/>
                                        </p:tgtEl>
                                        <p:attrNameLst>
                                          <p:attrName>style.visibility</p:attrName>
                                        </p:attrNameLst>
                                      </p:cBhvr>
                                      <p:to>
                                        <p:strVal val="hidden"/>
                                      </p:to>
                                    </p:set>
                                  </p:childTnLst>
                                </p:cTn>
                              </p:par>
                            </p:childTnLst>
                          </p:cTn>
                        </p:par>
                      </p:childTnLst>
                    </p:cTn>
                  </p:par>
                </p:childTnLst>
              </p:cTn>
              <p:nextCondLst>
                <p:cond evt="onClick" delay="0">
                  <p:tgtEl>
                    <p:spTgt spid="155"/>
                  </p:tgtEl>
                </p:cond>
              </p:nextCondLst>
            </p:seq>
            <p:seq concurrent="1" nextAc="seek">
              <p:cTn id="528" restart="whenNotActive" fill="hold" evtFilter="cancelBubble" nodeType="interactiveSeq">
                <p:stCondLst>
                  <p:cond evt="onClick" delay="0">
                    <p:tgtEl>
                      <p:spTgt spid="153"/>
                    </p:tgtEl>
                  </p:cond>
                </p:stCondLst>
                <p:endSync evt="end" delay="0">
                  <p:rtn val="all"/>
                </p:endSync>
                <p:childTnLst>
                  <p:par>
                    <p:cTn id="529" fill="hold">
                      <p:stCondLst>
                        <p:cond delay="0"/>
                      </p:stCondLst>
                      <p:childTnLst>
                        <p:par>
                          <p:cTn id="530" fill="hold">
                            <p:stCondLst>
                              <p:cond delay="0"/>
                            </p:stCondLst>
                            <p:childTnLst>
                              <p:par>
                                <p:cTn id="531" presetID="1" presetClass="exit" presetSubtype="0" fill="hold" grpId="0" nodeType="clickEffect">
                                  <p:stCondLst>
                                    <p:cond delay="0"/>
                                  </p:stCondLst>
                                  <p:childTnLst>
                                    <p:set>
                                      <p:cBhvr>
                                        <p:cTn id="532" dur="1" fill="hold">
                                          <p:stCondLst>
                                            <p:cond delay="0"/>
                                          </p:stCondLst>
                                        </p:cTn>
                                        <p:tgtEl>
                                          <p:spTgt spid="153"/>
                                        </p:tgtEl>
                                        <p:attrNameLst>
                                          <p:attrName>style.visibility</p:attrName>
                                        </p:attrNameLst>
                                      </p:cBhvr>
                                      <p:to>
                                        <p:strVal val="hidden"/>
                                      </p:to>
                                    </p:set>
                                  </p:childTnLst>
                                </p:cTn>
                              </p:par>
                            </p:childTnLst>
                          </p:cTn>
                        </p:par>
                      </p:childTnLst>
                    </p:cTn>
                  </p:par>
                </p:childTnLst>
              </p:cTn>
              <p:nextCondLst>
                <p:cond evt="onClick" delay="0">
                  <p:tgtEl>
                    <p:spTgt spid="153"/>
                  </p:tgtEl>
                </p:cond>
              </p:nextCondLst>
            </p:seq>
            <p:seq concurrent="1" nextAc="seek">
              <p:cTn id="533" restart="whenNotActive" fill="hold" evtFilter="cancelBubble" nodeType="interactiveSeq">
                <p:stCondLst>
                  <p:cond evt="onClick" delay="0">
                    <p:tgtEl>
                      <p:spTgt spid="151"/>
                    </p:tgtEl>
                  </p:cond>
                </p:stCondLst>
                <p:endSync evt="end" delay="0">
                  <p:rtn val="all"/>
                </p:endSync>
                <p:childTnLst>
                  <p:par>
                    <p:cTn id="534" fill="hold">
                      <p:stCondLst>
                        <p:cond delay="0"/>
                      </p:stCondLst>
                      <p:childTnLst>
                        <p:par>
                          <p:cTn id="535" fill="hold">
                            <p:stCondLst>
                              <p:cond delay="0"/>
                            </p:stCondLst>
                            <p:childTnLst>
                              <p:par>
                                <p:cTn id="536" presetID="1" presetClass="exit" presetSubtype="0" fill="hold" grpId="0" nodeType="clickEffect">
                                  <p:stCondLst>
                                    <p:cond delay="0"/>
                                  </p:stCondLst>
                                  <p:childTnLst>
                                    <p:set>
                                      <p:cBhvr>
                                        <p:cTn id="537" dur="1" fill="hold">
                                          <p:stCondLst>
                                            <p:cond delay="0"/>
                                          </p:stCondLst>
                                        </p:cTn>
                                        <p:tgtEl>
                                          <p:spTgt spid="151"/>
                                        </p:tgtEl>
                                        <p:attrNameLst>
                                          <p:attrName>style.visibility</p:attrName>
                                        </p:attrNameLst>
                                      </p:cBhvr>
                                      <p:to>
                                        <p:strVal val="hidden"/>
                                      </p:to>
                                    </p:set>
                                  </p:childTnLst>
                                </p:cTn>
                              </p:par>
                            </p:childTnLst>
                          </p:cTn>
                        </p:par>
                      </p:childTnLst>
                    </p:cTn>
                  </p:par>
                </p:childTnLst>
              </p:cTn>
              <p:nextCondLst>
                <p:cond evt="onClick" delay="0">
                  <p:tgtEl>
                    <p:spTgt spid="151"/>
                  </p:tgtEl>
                </p:cond>
              </p:nextCondLst>
            </p:seq>
            <p:seq concurrent="1" nextAc="seek">
              <p:cTn id="538" restart="whenNotActive" fill="hold" evtFilter="cancelBubble" nodeType="interactiveSeq">
                <p:stCondLst>
                  <p:cond evt="onClick" delay="0">
                    <p:tgtEl>
                      <p:spTgt spid="152"/>
                    </p:tgtEl>
                  </p:cond>
                </p:stCondLst>
                <p:endSync evt="end" delay="0">
                  <p:rtn val="all"/>
                </p:endSync>
                <p:childTnLst>
                  <p:par>
                    <p:cTn id="539" fill="hold">
                      <p:stCondLst>
                        <p:cond delay="0"/>
                      </p:stCondLst>
                      <p:childTnLst>
                        <p:par>
                          <p:cTn id="540" fill="hold">
                            <p:stCondLst>
                              <p:cond delay="0"/>
                            </p:stCondLst>
                            <p:childTnLst>
                              <p:par>
                                <p:cTn id="541" presetID="1" presetClass="exit" presetSubtype="0" fill="hold" grpId="0" nodeType="clickEffect">
                                  <p:stCondLst>
                                    <p:cond delay="0"/>
                                  </p:stCondLst>
                                  <p:childTnLst>
                                    <p:set>
                                      <p:cBhvr>
                                        <p:cTn id="542" dur="1" fill="hold">
                                          <p:stCondLst>
                                            <p:cond delay="0"/>
                                          </p:stCondLst>
                                        </p:cTn>
                                        <p:tgtEl>
                                          <p:spTgt spid="152"/>
                                        </p:tgtEl>
                                        <p:attrNameLst>
                                          <p:attrName>style.visibility</p:attrName>
                                        </p:attrNameLst>
                                      </p:cBhvr>
                                      <p:to>
                                        <p:strVal val="hidden"/>
                                      </p:to>
                                    </p:set>
                                  </p:childTnLst>
                                </p:cTn>
                              </p:par>
                            </p:childTnLst>
                          </p:cTn>
                        </p:par>
                      </p:childTnLst>
                    </p:cTn>
                  </p:par>
                </p:childTnLst>
              </p:cTn>
              <p:nextCondLst>
                <p:cond evt="onClick" delay="0">
                  <p:tgtEl>
                    <p:spTgt spid="152"/>
                  </p:tgtEl>
                </p:cond>
              </p:nextCondLst>
            </p:seq>
            <p:seq concurrent="1" nextAc="seek">
              <p:cTn id="543" restart="whenNotActive" fill="hold" evtFilter="cancelBubble" nodeType="interactiveSeq">
                <p:stCondLst>
                  <p:cond evt="onClick" delay="0">
                    <p:tgtEl>
                      <p:spTgt spid="154"/>
                    </p:tgtEl>
                  </p:cond>
                </p:stCondLst>
                <p:endSync evt="end" delay="0">
                  <p:rtn val="all"/>
                </p:endSync>
                <p:childTnLst>
                  <p:par>
                    <p:cTn id="544" fill="hold">
                      <p:stCondLst>
                        <p:cond delay="0"/>
                      </p:stCondLst>
                      <p:childTnLst>
                        <p:par>
                          <p:cTn id="545" fill="hold">
                            <p:stCondLst>
                              <p:cond delay="0"/>
                            </p:stCondLst>
                            <p:childTnLst>
                              <p:par>
                                <p:cTn id="546" presetID="1" presetClass="exit" presetSubtype="0" fill="hold" grpId="0" nodeType="clickEffect">
                                  <p:stCondLst>
                                    <p:cond delay="0"/>
                                  </p:stCondLst>
                                  <p:childTnLst>
                                    <p:set>
                                      <p:cBhvr>
                                        <p:cTn id="547" dur="1" fill="hold">
                                          <p:stCondLst>
                                            <p:cond delay="0"/>
                                          </p:stCondLst>
                                        </p:cTn>
                                        <p:tgtEl>
                                          <p:spTgt spid="154"/>
                                        </p:tgtEl>
                                        <p:attrNameLst>
                                          <p:attrName>style.visibility</p:attrName>
                                        </p:attrNameLst>
                                      </p:cBhvr>
                                      <p:to>
                                        <p:strVal val="hidden"/>
                                      </p:to>
                                    </p:set>
                                  </p:childTnLst>
                                </p:cTn>
                              </p:par>
                            </p:childTnLst>
                          </p:cTn>
                        </p:par>
                      </p:childTnLst>
                    </p:cTn>
                  </p:par>
                </p:childTnLst>
              </p:cTn>
              <p:nextCondLst>
                <p:cond evt="onClick" delay="0">
                  <p:tgtEl>
                    <p:spTgt spid="154"/>
                  </p:tgtEl>
                </p:cond>
              </p:nextCondLst>
            </p:seq>
            <p:seq concurrent="1" nextAc="seek">
              <p:cTn id="548" restart="whenNotActive" fill="hold" evtFilter="cancelBubble" nodeType="interactiveSeq">
                <p:stCondLst>
                  <p:cond evt="onClick" delay="0">
                    <p:tgtEl>
                      <p:spTgt spid="156"/>
                    </p:tgtEl>
                  </p:cond>
                </p:stCondLst>
                <p:endSync evt="end" delay="0">
                  <p:rtn val="all"/>
                </p:endSync>
                <p:childTnLst>
                  <p:par>
                    <p:cTn id="549" fill="hold">
                      <p:stCondLst>
                        <p:cond delay="0"/>
                      </p:stCondLst>
                      <p:childTnLst>
                        <p:par>
                          <p:cTn id="550" fill="hold">
                            <p:stCondLst>
                              <p:cond delay="0"/>
                            </p:stCondLst>
                            <p:childTnLst>
                              <p:par>
                                <p:cTn id="551" presetID="1" presetClass="exit" presetSubtype="0" fill="hold" grpId="0" nodeType="clickEffect">
                                  <p:stCondLst>
                                    <p:cond delay="0"/>
                                  </p:stCondLst>
                                  <p:childTnLst>
                                    <p:set>
                                      <p:cBhvr>
                                        <p:cTn id="552" dur="1" fill="hold">
                                          <p:stCondLst>
                                            <p:cond delay="0"/>
                                          </p:stCondLst>
                                        </p:cTn>
                                        <p:tgtEl>
                                          <p:spTgt spid="156"/>
                                        </p:tgtEl>
                                        <p:attrNameLst>
                                          <p:attrName>style.visibility</p:attrName>
                                        </p:attrNameLst>
                                      </p:cBhvr>
                                      <p:to>
                                        <p:strVal val="hidden"/>
                                      </p:to>
                                    </p:set>
                                  </p:childTnLst>
                                </p:cTn>
                              </p:par>
                            </p:childTnLst>
                          </p:cTn>
                        </p:par>
                      </p:childTnLst>
                    </p:cTn>
                  </p:par>
                </p:childTnLst>
              </p:cTn>
              <p:nextCondLst>
                <p:cond evt="onClick" delay="0">
                  <p:tgtEl>
                    <p:spTgt spid="156"/>
                  </p:tgtEl>
                </p:cond>
              </p:nextCondLst>
            </p:seq>
          </p:childTnLst>
        </p:cTn>
      </p:par>
    </p:tnLst>
    <p:bldLst>
      <p:bldP spid="2" grpId="0" animBg="1"/>
      <p:bldP spid="114" grpId="0" animBg="1"/>
      <p:bldP spid="118" grpId="0" animBg="1"/>
      <p:bldP spid="119" grpId="0" animBg="1"/>
      <p:bldP spid="143" grpId="0" animBg="1"/>
      <p:bldP spid="148" grpId="0" animBg="1"/>
      <p:bldP spid="149" grpId="0" animBg="1"/>
      <p:bldP spid="150" grpId="0" animBg="1"/>
      <p:bldP spid="151" grpId="0" animBg="1"/>
      <p:bldP spid="152" grpId="0" animBg="1"/>
      <p:bldP spid="153" grpId="0" animBg="1"/>
      <p:bldP spid="154" grpId="0" animBg="1"/>
      <p:bldP spid="155" grpId="0" animBg="1"/>
      <p:bldP spid="156" grpId="0" animBg="1"/>
      <p:bldP spid="157"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Picture 23"/>
          <p:cNvPicPr>
            <a:picLocks noChangeAspect="1"/>
          </p:cNvPicPr>
          <p:nvPr/>
        </p:nvPicPr>
        <p:blipFill rotWithShape="1">
          <a:blip r:embed="rId7"/>
          <a:srcRect l="18838"/>
          <a:stretch/>
        </p:blipFill>
        <p:spPr>
          <a:xfrm>
            <a:off x="-737419" y="-366386"/>
            <a:ext cx="12929419" cy="7224386"/>
          </a:xfrm>
          <a:prstGeom prst="rect">
            <a:avLst/>
          </a:prstGeom>
        </p:spPr>
      </p:pic>
      <p:pic>
        <p:nvPicPr>
          <p:cNvPr id="23" name="kingofsea">
            <a:extLst>
              <a:ext uri="{FF2B5EF4-FFF2-40B4-BE49-F238E27FC236}">
                <a16:creationId xmlns:a16="http://schemas.microsoft.com/office/drawing/2014/main" xmlns="" id="{B1A79657-8EC1-43A5-8BBC-A6768ED2B7B2}"/>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541567" y="67919"/>
            <a:ext cx="2438630" cy="2705596"/>
          </a:xfrm>
          <a:prstGeom prst="rect">
            <a:avLst/>
          </a:prstGeom>
        </p:spPr>
      </p:pic>
      <p:grpSp>
        <p:nvGrpSpPr>
          <p:cNvPr id="82" name="B">
            <a:extLst>
              <a:ext uri="{FF2B5EF4-FFF2-40B4-BE49-F238E27FC236}">
                <a16:creationId xmlns:a16="http://schemas.microsoft.com/office/drawing/2014/main" xmlns="" id="{F9202B67-ECCF-432C-B475-F51ED6AFDBB5}"/>
              </a:ext>
            </a:extLst>
          </p:cNvPr>
          <p:cNvGrpSpPr/>
          <p:nvPr/>
        </p:nvGrpSpPr>
        <p:grpSpPr>
          <a:xfrm>
            <a:off x="6816437" y="2743143"/>
            <a:ext cx="4788015" cy="1000863"/>
            <a:chOff x="6752507" y="4712225"/>
            <a:chExt cx="5049860" cy="1055598"/>
          </a:xfrm>
        </p:grpSpPr>
        <p:sp>
          <p:nvSpPr>
            <p:cNvPr id="75" name="22">
              <a:extLst>
                <a:ext uri="{FF2B5EF4-FFF2-40B4-BE49-F238E27FC236}">
                  <a16:creationId xmlns:a16="http://schemas.microsoft.com/office/drawing/2014/main" xmlns="" id="{C674B945-81ED-4507-B6D5-218F58BD1360}"/>
                </a:ext>
              </a:extLst>
            </p:cNvPr>
            <p:cNvSpPr>
              <a:spLocks noChangeArrowheads="1"/>
            </p:cNvSpPr>
            <p:nvPr/>
          </p:nvSpPr>
          <p:spPr bwMode="auto">
            <a:xfrm>
              <a:off x="7005439" y="4714770"/>
              <a:ext cx="4796928" cy="1053053"/>
            </a:xfrm>
            <a:prstGeom prst="roundRect">
              <a:avLst/>
            </a:prstGeom>
            <a:solidFill>
              <a:srgbClr val="FF0000"/>
            </a:solidFill>
            <a:ln>
              <a:solidFill>
                <a:schemeClr val="bg1"/>
              </a:solidFill>
            </a:ln>
          </p:spPr>
          <p:txBody>
            <a:bodyPr anchor="ctr"/>
            <a:lstStyle/>
            <a:p>
              <a:pPr algn="ctr"/>
              <a:r>
                <a:rPr lang="en-US" sz="3200" b="1" dirty="0">
                  <a:solidFill>
                    <a:schemeClr val="bg1"/>
                  </a:solidFill>
                  <a:latin typeface="Century Gothic" panose="020B0502020202020204" pitchFamily="34" charset="0"/>
                </a:rPr>
                <a:t>   I cleanes my house.</a:t>
              </a:r>
              <a:endParaRPr lang="zh-CN" altLang="zh-CN" sz="3200" b="1" dirty="0">
                <a:solidFill>
                  <a:srgbClr val="FFFFFF"/>
                </a:solidFill>
                <a:ea typeface="印品黑体" panose="00000500000000000000" pitchFamily="2" charset="-122"/>
                <a:sym typeface="Arial" panose="020B0604020202020204" pitchFamily="34" charset="0"/>
              </a:endParaRPr>
            </a:p>
          </p:txBody>
        </p:sp>
        <p:sp>
          <p:nvSpPr>
            <p:cNvPr id="70" name="2">
              <a:extLst>
                <a:ext uri="{FF2B5EF4-FFF2-40B4-BE49-F238E27FC236}">
                  <a16:creationId xmlns:a16="http://schemas.microsoft.com/office/drawing/2014/main" xmlns="" id="{D8B0D089-4EDA-4CC0-909F-31D6436E7C42}"/>
                </a:ext>
              </a:extLst>
            </p:cNvPr>
            <p:cNvSpPr>
              <a:spLocks noChangeArrowheads="1"/>
            </p:cNvSpPr>
            <p:nvPr/>
          </p:nvSpPr>
          <p:spPr bwMode="auto">
            <a:xfrm>
              <a:off x="6752507" y="4712225"/>
              <a:ext cx="825087" cy="1053053"/>
            </a:xfrm>
            <a:prstGeom prst="homePlate">
              <a:avLst>
                <a:gd name="adj" fmla="val 46735"/>
              </a:avLst>
            </a:prstGeom>
            <a:solidFill>
              <a:srgbClr val="FF0000"/>
            </a:solidFill>
            <a:ln>
              <a:solidFill>
                <a:schemeClr val="bg1"/>
              </a:solidFill>
            </a:ln>
          </p:spPr>
          <p:txBody>
            <a:bodyPr anchor="ctr"/>
            <a:lstStyle/>
            <a:p>
              <a:pPr algn="ctr"/>
              <a:r>
                <a:rPr lang="en-US" altLang="zh-CN" sz="3318" b="1">
                  <a:solidFill>
                    <a:srgbClr val="FFFFFF"/>
                  </a:solidFill>
                  <a:ea typeface="印品黑体" panose="00000500000000000000" pitchFamily="2" charset="-122"/>
                  <a:sym typeface="Arial" panose="020B0604020202020204" pitchFamily="34" charset="0"/>
                </a:rPr>
                <a:t>B</a:t>
              </a:r>
              <a:endParaRPr lang="zh-CN" altLang="zh-CN" sz="3318" b="1" dirty="0">
                <a:solidFill>
                  <a:srgbClr val="FFFFFF"/>
                </a:solidFill>
                <a:ea typeface="印品黑体" panose="00000500000000000000" pitchFamily="2" charset="-122"/>
                <a:sym typeface="Arial" panose="020B0604020202020204" pitchFamily="34" charset="0"/>
              </a:endParaRPr>
            </a:p>
          </p:txBody>
        </p:sp>
      </p:grpSp>
      <p:grpSp>
        <p:nvGrpSpPr>
          <p:cNvPr id="83" name="C">
            <a:extLst>
              <a:ext uri="{FF2B5EF4-FFF2-40B4-BE49-F238E27FC236}">
                <a16:creationId xmlns:a16="http://schemas.microsoft.com/office/drawing/2014/main" xmlns="" id="{12E43A79-D971-4923-8F3E-49B613A4FA11}"/>
              </a:ext>
            </a:extLst>
          </p:cNvPr>
          <p:cNvGrpSpPr/>
          <p:nvPr/>
        </p:nvGrpSpPr>
        <p:grpSpPr>
          <a:xfrm>
            <a:off x="6823792" y="1618834"/>
            <a:ext cx="4788015" cy="998450"/>
            <a:chOff x="6752507" y="5944150"/>
            <a:chExt cx="5049860" cy="1053053"/>
          </a:xfrm>
          <a:solidFill>
            <a:srgbClr val="FFC000"/>
          </a:solidFill>
        </p:grpSpPr>
        <p:sp>
          <p:nvSpPr>
            <p:cNvPr id="77" name="33">
              <a:extLst>
                <a:ext uri="{FF2B5EF4-FFF2-40B4-BE49-F238E27FC236}">
                  <a16:creationId xmlns:a16="http://schemas.microsoft.com/office/drawing/2014/main" xmlns="" id="{83116745-14C3-43A7-9D53-A631A6BB5890}"/>
                </a:ext>
              </a:extLst>
            </p:cNvPr>
            <p:cNvSpPr>
              <a:spLocks noChangeArrowheads="1"/>
            </p:cNvSpPr>
            <p:nvPr/>
          </p:nvSpPr>
          <p:spPr bwMode="auto">
            <a:xfrm>
              <a:off x="7005439" y="5944150"/>
              <a:ext cx="4796928" cy="1053053"/>
            </a:xfrm>
            <a:prstGeom prst="roundRect">
              <a:avLst/>
            </a:prstGeom>
            <a:grpFill/>
            <a:ln>
              <a:solidFill>
                <a:schemeClr val="bg1"/>
              </a:solidFill>
            </a:ln>
          </p:spPr>
          <p:txBody>
            <a:bodyPr anchor="ctr"/>
            <a:lstStyle/>
            <a:p>
              <a:pPr algn="ctr"/>
              <a:r>
                <a:rPr lang="en-US" sz="3200" b="1" dirty="0">
                  <a:solidFill>
                    <a:schemeClr val="bg1"/>
                  </a:solidFill>
                  <a:latin typeface="Century Gothic" panose="020B0502020202020204" pitchFamily="34" charset="0"/>
                </a:rPr>
                <a:t>    I cleans my house.</a:t>
              </a:r>
              <a:endParaRPr lang="zh-CN" altLang="zh-CN" sz="3200" b="1" dirty="0">
                <a:solidFill>
                  <a:srgbClr val="FFFFFF"/>
                </a:solidFill>
                <a:ea typeface="印品黑体" panose="00000500000000000000" pitchFamily="2" charset="-122"/>
                <a:sym typeface="Arial" panose="020B0604020202020204" pitchFamily="34" charset="0"/>
              </a:endParaRPr>
            </a:p>
          </p:txBody>
        </p:sp>
        <p:sp>
          <p:nvSpPr>
            <p:cNvPr id="74" name="3">
              <a:extLst>
                <a:ext uri="{FF2B5EF4-FFF2-40B4-BE49-F238E27FC236}">
                  <a16:creationId xmlns:a16="http://schemas.microsoft.com/office/drawing/2014/main" xmlns="" id="{9F5E5413-6063-49E3-9313-13BE5399F6A9}"/>
                </a:ext>
              </a:extLst>
            </p:cNvPr>
            <p:cNvSpPr>
              <a:spLocks noChangeArrowheads="1"/>
            </p:cNvSpPr>
            <p:nvPr/>
          </p:nvSpPr>
          <p:spPr bwMode="auto">
            <a:xfrm>
              <a:off x="6752507" y="5944150"/>
              <a:ext cx="825087" cy="1053053"/>
            </a:xfrm>
            <a:prstGeom prst="homePlate">
              <a:avLst>
                <a:gd name="adj" fmla="val 46735"/>
              </a:avLst>
            </a:prstGeom>
            <a:grpFill/>
            <a:ln>
              <a:solidFill>
                <a:schemeClr val="bg1"/>
              </a:solidFill>
            </a:ln>
          </p:spPr>
          <p:txBody>
            <a:bodyPr anchor="ctr"/>
            <a:lstStyle/>
            <a:p>
              <a:pPr algn="ctr"/>
              <a:r>
                <a:rPr lang="en-US" altLang="zh-CN" sz="3318" b="1" dirty="0">
                  <a:solidFill>
                    <a:srgbClr val="FFFFFF"/>
                  </a:solidFill>
                  <a:ea typeface="印品黑体" panose="00000500000000000000" pitchFamily="2" charset="-122"/>
                  <a:sym typeface="Arial" panose="020B0604020202020204" pitchFamily="34" charset="0"/>
                </a:rPr>
                <a:t>A</a:t>
              </a:r>
              <a:endParaRPr lang="zh-CN" altLang="zh-CN" sz="3318" b="1" dirty="0">
                <a:solidFill>
                  <a:srgbClr val="FFFFFF"/>
                </a:solidFill>
                <a:ea typeface="印品黑体" panose="00000500000000000000" pitchFamily="2" charset="-122"/>
                <a:sym typeface="Arial" panose="020B0604020202020204" pitchFamily="34" charset="0"/>
              </a:endParaRPr>
            </a:p>
          </p:txBody>
        </p:sp>
      </p:grpSp>
      <p:grpSp>
        <p:nvGrpSpPr>
          <p:cNvPr id="84" name="D">
            <a:extLst>
              <a:ext uri="{FF2B5EF4-FFF2-40B4-BE49-F238E27FC236}">
                <a16:creationId xmlns:a16="http://schemas.microsoft.com/office/drawing/2014/main" xmlns="" id="{529A75E3-9CA2-4FD0-9753-FE443E453104}"/>
              </a:ext>
            </a:extLst>
          </p:cNvPr>
          <p:cNvGrpSpPr/>
          <p:nvPr/>
        </p:nvGrpSpPr>
        <p:grpSpPr>
          <a:xfrm>
            <a:off x="6816437" y="5060652"/>
            <a:ext cx="4788015" cy="998450"/>
            <a:chOff x="6752507" y="5944150"/>
            <a:chExt cx="5049860" cy="1053053"/>
          </a:xfrm>
          <a:solidFill>
            <a:srgbClr val="7030A0"/>
          </a:solidFill>
        </p:grpSpPr>
        <p:sp>
          <p:nvSpPr>
            <p:cNvPr id="85" name="44">
              <a:extLst>
                <a:ext uri="{FF2B5EF4-FFF2-40B4-BE49-F238E27FC236}">
                  <a16:creationId xmlns:a16="http://schemas.microsoft.com/office/drawing/2014/main" xmlns="" id="{261673C6-079C-44C6-891F-EC2D6D48A99D}"/>
                </a:ext>
              </a:extLst>
            </p:cNvPr>
            <p:cNvSpPr>
              <a:spLocks noChangeArrowheads="1"/>
            </p:cNvSpPr>
            <p:nvPr/>
          </p:nvSpPr>
          <p:spPr bwMode="auto">
            <a:xfrm>
              <a:off x="7005439" y="5944150"/>
              <a:ext cx="4796928" cy="1053053"/>
            </a:xfrm>
            <a:prstGeom prst="roundRect">
              <a:avLst/>
            </a:prstGeom>
            <a:grpFill/>
            <a:ln>
              <a:solidFill>
                <a:schemeClr val="bg1"/>
              </a:solidFill>
            </a:ln>
          </p:spPr>
          <p:txBody>
            <a:bodyPr anchor="ctr"/>
            <a:lstStyle/>
            <a:p>
              <a:pPr algn="ctr"/>
              <a:r>
                <a:rPr lang="en-US" sz="3200" b="1" dirty="0">
                  <a:solidFill>
                    <a:schemeClr val="bg1"/>
                  </a:solidFill>
                  <a:latin typeface="Century Gothic" panose="020B0502020202020204" pitchFamily="34" charset="0"/>
                </a:rPr>
                <a:t>    You clean my house.</a:t>
              </a:r>
              <a:endParaRPr lang="zh-CN" altLang="zh-CN" sz="3200" b="1" dirty="0">
                <a:solidFill>
                  <a:srgbClr val="FFFFFF"/>
                </a:solidFill>
                <a:ea typeface="印品黑体" panose="00000500000000000000" pitchFamily="2" charset="-122"/>
                <a:sym typeface="Arial" panose="020B0604020202020204" pitchFamily="34" charset="0"/>
              </a:endParaRPr>
            </a:p>
          </p:txBody>
        </p:sp>
        <p:sp>
          <p:nvSpPr>
            <p:cNvPr id="86" name="4">
              <a:extLst>
                <a:ext uri="{FF2B5EF4-FFF2-40B4-BE49-F238E27FC236}">
                  <a16:creationId xmlns:a16="http://schemas.microsoft.com/office/drawing/2014/main" xmlns="" id="{9E093A9D-623C-4F76-8BAE-85D0638C05C1}"/>
                </a:ext>
              </a:extLst>
            </p:cNvPr>
            <p:cNvSpPr>
              <a:spLocks noChangeArrowheads="1"/>
            </p:cNvSpPr>
            <p:nvPr/>
          </p:nvSpPr>
          <p:spPr bwMode="auto">
            <a:xfrm>
              <a:off x="6752507" y="5944150"/>
              <a:ext cx="825087" cy="1053053"/>
            </a:xfrm>
            <a:prstGeom prst="homePlate">
              <a:avLst>
                <a:gd name="adj" fmla="val 46735"/>
              </a:avLst>
            </a:prstGeom>
            <a:grpFill/>
            <a:ln>
              <a:solidFill>
                <a:schemeClr val="bg1"/>
              </a:solidFill>
            </a:ln>
          </p:spPr>
          <p:txBody>
            <a:bodyPr anchor="ctr"/>
            <a:lstStyle/>
            <a:p>
              <a:pPr algn="ctr"/>
              <a:r>
                <a:rPr lang="en-US" altLang="zh-CN" sz="3318" b="1">
                  <a:solidFill>
                    <a:srgbClr val="FFFFFF"/>
                  </a:solidFill>
                  <a:ea typeface="印品黑体" panose="00000500000000000000" pitchFamily="2" charset="-122"/>
                  <a:sym typeface="Arial" panose="020B0604020202020204" pitchFamily="34" charset="0"/>
                </a:rPr>
                <a:t>D</a:t>
              </a:r>
              <a:endParaRPr lang="zh-CN" altLang="zh-CN" sz="3318" b="1" dirty="0">
                <a:solidFill>
                  <a:srgbClr val="FFFFFF"/>
                </a:solidFill>
                <a:ea typeface="印品黑体" panose="00000500000000000000" pitchFamily="2" charset="-122"/>
                <a:sym typeface="Arial" panose="020B0604020202020204" pitchFamily="34" charset="0"/>
              </a:endParaRPr>
            </a:p>
          </p:txBody>
        </p:sp>
      </p:grpSp>
      <p:pic>
        <p:nvPicPr>
          <p:cNvPr id="101" name="tryagain1">
            <a:extLst>
              <a:ext uri="{FF2B5EF4-FFF2-40B4-BE49-F238E27FC236}">
                <a16:creationId xmlns:a16="http://schemas.microsoft.com/office/drawing/2014/main" xmlns="" id="{48E08CDE-4F38-40EC-9A6B-EA10179FD7D6}"/>
              </a:ext>
            </a:extLst>
          </p:cNvPr>
          <p:cNvPicPr>
            <a:picLocks noChangeAspect="1"/>
          </p:cNvPicPr>
          <p:nvPr/>
        </p:nvPicPr>
        <p:blipFill rotWithShape="1">
          <a:blip r:embed="rId9">
            <a:extLst>
              <a:ext uri="{28A0092B-C50C-407E-A947-70E740481C1C}">
                <a14:useLocalDpi xmlns:a14="http://schemas.microsoft.com/office/drawing/2010/main" val="0"/>
              </a:ext>
            </a:extLst>
          </a:blip>
          <a:srcRect t="45577" b="6785"/>
          <a:stretch/>
        </p:blipFill>
        <p:spPr>
          <a:xfrm>
            <a:off x="6117666" y="2797330"/>
            <a:ext cx="1829915" cy="1239976"/>
          </a:xfrm>
          <a:prstGeom prst="rect">
            <a:avLst/>
          </a:prstGeom>
        </p:spPr>
      </p:pic>
      <p:pic>
        <p:nvPicPr>
          <p:cNvPr id="107" name="tryagain2">
            <a:extLst>
              <a:ext uri="{FF2B5EF4-FFF2-40B4-BE49-F238E27FC236}">
                <a16:creationId xmlns:a16="http://schemas.microsoft.com/office/drawing/2014/main" xmlns="" id="{237D1E49-A132-4011-96F2-2B6DB3F5074A}"/>
              </a:ext>
            </a:extLst>
          </p:cNvPr>
          <p:cNvPicPr>
            <a:picLocks noChangeAspect="1"/>
          </p:cNvPicPr>
          <p:nvPr/>
        </p:nvPicPr>
        <p:blipFill rotWithShape="1">
          <a:blip r:embed="rId9">
            <a:extLst>
              <a:ext uri="{28A0092B-C50C-407E-A947-70E740481C1C}">
                <a14:useLocalDpi xmlns:a14="http://schemas.microsoft.com/office/drawing/2010/main" val="0"/>
              </a:ext>
            </a:extLst>
          </a:blip>
          <a:srcRect t="45577" b="6785"/>
          <a:stretch/>
        </p:blipFill>
        <p:spPr>
          <a:xfrm>
            <a:off x="6145196" y="1665014"/>
            <a:ext cx="1829915" cy="1239976"/>
          </a:xfrm>
          <a:prstGeom prst="rect">
            <a:avLst/>
          </a:prstGeom>
        </p:spPr>
      </p:pic>
      <p:pic>
        <p:nvPicPr>
          <p:cNvPr id="108" name="tryagain3">
            <a:extLst>
              <a:ext uri="{FF2B5EF4-FFF2-40B4-BE49-F238E27FC236}">
                <a16:creationId xmlns:a16="http://schemas.microsoft.com/office/drawing/2014/main" xmlns="" id="{4940E826-008B-411A-916A-533F63220CB0}"/>
              </a:ext>
            </a:extLst>
          </p:cNvPr>
          <p:cNvPicPr>
            <a:picLocks noChangeAspect="1"/>
          </p:cNvPicPr>
          <p:nvPr/>
        </p:nvPicPr>
        <p:blipFill rotWithShape="1">
          <a:blip r:embed="rId9">
            <a:extLst>
              <a:ext uri="{28A0092B-C50C-407E-A947-70E740481C1C}">
                <a14:useLocalDpi xmlns:a14="http://schemas.microsoft.com/office/drawing/2010/main" val="0"/>
              </a:ext>
            </a:extLst>
          </a:blip>
          <a:srcRect t="45577" b="6785"/>
          <a:stretch/>
        </p:blipFill>
        <p:spPr>
          <a:xfrm>
            <a:off x="6158015" y="5078873"/>
            <a:ext cx="1829915" cy="1239976"/>
          </a:xfrm>
          <a:prstGeom prst="rect">
            <a:avLst/>
          </a:prstGeom>
        </p:spPr>
      </p:pic>
      <p:grpSp>
        <p:nvGrpSpPr>
          <p:cNvPr id="66" name="A">
            <a:extLst>
              <a:ext uri="{FF2B5EF4-FFF2-40B4-BE49-F238E27FC236}">
                <a16:creationId xmlns:a16="http://schemas.microsoft.com/office/drawing/2014/main" xmlns="" id="{ACB017BA-37CD-4C59-9EBA-8DF464832DAE}"/>
              </a:ext>
            </a:extLst>
          </p:cNvPr>
          <p:cNvGrpSpPr/>
          <p:nvPr/>
        </p:nvGrpSpPr>
        <p:grpSpPr>
          <a:xfrm>
            <a:off x="6816437" y="3903944"/>
            <a:ext cx="4788015" cy="998450"/>
            <a:chOff x="6752507" y="3481573"/>
            <a:chExt cx="5049860" cy="1053053"/>
          </a:xfrm>
          <a:solidFill>
            <a:srgbClr val="00B050"/>
          </a:solidFill>
        </p:grpSpPr>
        <p:sp>
          <p:nvSpPr>
            <p:cNvPr id="67" name="11">
              <a:extLst>
                <a:ext uri="{FF2B5EF4-FFF2-40B4-BE49-F238E27FC236}">
                  <a16:creationId xmlns:a16="http://schemas.microsoft.com/office/drawing/2014/main" xmlns="" id="{2096326E-85C9-42D3-8C79-496F269AB8F0}"/>
                </a:ext>
              </a:extLst>
            </p:cNvPr>
            <p:cNvSpPr>
              <a:spLocks noChangeArrowheads="1"/>
            </p:cNvSpPr>
            <p:nvPr/>
          </p:nvSpPr>
          <p:spPr bwMode="auto">
            <a:xfrm>
              <a:off x="7005439" y="3481573"/>
              <a:ext cx="4796928" cy="1053053"/>
            </a:xfrm>
            <a:prstGeom prst="roundRect">
              <a:avLst/>
            </a:prstGeom>
            <a:grpFill/>
            <a:ln>
              <a:solidFill>
                <a:schemeClr val="bg1"/>
              </a:solidFill>
            </a:ln>
          </p:spPr>
          <p:txBody>
            <a:bodyPr anchor="ctr"/>
            <a:lstStyle/>
            <a:p>
              <a:pPr algn="ctr"/>
              <a:r>
                <a:rPr lang="en-US" sz="3200" b="1" dirty="0">
                  <a:solidFill>
                    <a:schemeClr val="bg1"/>
                  </a:solidFill>
                  <a:latin typeface="Century Gothic" panose="020B0502020202020204" pitchFamily="34" charset="0"/>
                </a:rPr>
                <a:t>    I clean my house.</a:t>
              </a:r>
              <a:endParaRPr lang="zh-CN" altLang="zh-CN" sz="3200" b="1" dirty="0">
                <a:solidFill>
                  <a:schemeClr val="bg1"/>
                </a:solidFill>
                <a:ea typeface="印品黑体" panose="00000500000000000000" pitchFamily="2" charset="-122"/>
                <a:sym typeface="Arial" panose="020B0604020202020204" pitchFamily="34" charset="0"/>
              </a:endParaRPr>
            </a:p>
          </p:txBody>
        </p:sp>
        <p:sp>
          <p:nvSpPr>
            <p:cNvPr id="68" name="1">
              <a:extLst>
                <a:ext uri="{FF2B5EF4-FFF2-40B4-BE49-F238E27FC236}">
                  <a16:creationId xmlns:a16="http://schemas.microsoft.com/office/drawing/2014/main" xmlns="" id="{412BD5AC-36CD-4601-9415-0740351A7E0F}"/>
                </a:ext>
              </a:extLst>
            </p:cNvPr>
            <p:cNvSpPr>
              <a:spLocks noChangeArrowheads="1"/>
            </p:cNvSpPr>
            <p:nvPr/>
          </p:nvSpPr>
          <p:spPr bwMode="auto">
            <a:xfrm>
              <a:off x="6752507" y="3481573"/>
              <a:ext cx="825087" cy="1053053"/>
            </a:xfrm>
            <a:prstGeom prst="homePlate">
              <a:avLst>
                <a:gd name="adj" fmla="val 46735"/>
              </a:avLst>
            </a:prstGeom>
            <a:grpFill/>
            <a:ln>
              <a:solidFill>
                <a:schemeClr val="bg1"/>
              </a:solidFill>
            </a:ln>
          </p:spPr>
          <p:txBody>
            <a:bodyPr anchor="ctr"/>
            <a:lstStyle/>
            <a:p>
              <a:pPr algn="ctr"/>
              <a:r>
                <a:rPr lang="en-US" altLang="zh-CN" sz="3318" b="1" dirty="0">
                  <a:solidFill>
                    <a:schemeClr val="bg1"/>
                  </a:solidFill>
                  <a:ea typeface="印品黑体" panose="00000500000000000000" pitchFamily="2" charset="-122"/>
                  <a:sym typeface="Arial" panose="020B0604020202020204" pitchFamily="34" charset="0"/>
                </a:rPr>
                <a:t>C</a:t>
              </a:r>
              <a:endParaRPr lang="zh-CN" altLang="zh-CN" sz="3318" b="1" dirty="0">
                <a:solidFill>
                  <a:schemeClr val="bg1"/>
                </a:solidFill>
                <a:ea typeface="印品黑体" panose="00000500000000000000" pitchFamily="2" charset="-122"/>
                <a:sym typeface="Arial" panose="020B0604020202020204" pitchFamily="34" charset="0"/>
              </a:endParaRPr>
            </a:p>
          </p:txBody>
        </p:sp>
      </p:grpSp>
      <p:pic>
        <p:nvPicPr>
          <p:cNvPr id="102" name="welldone">
            <a:extLst>
              <a:ext uri="{FF2B5EF4-FFF2-40B4-BE49-F238E27FC236}">
                <a16:creationId xmlns:a16="http://schemas.microsoft.com/office/drawing/2014/main" xmlns="" id="{460C1D92-3BF7-4A89-B3A7-5EA64FB2F4B4}"/>
              </a:ext>
            </a:extLst>
          </p:cNvPr>
          <p:cNvPicPr>
            <a:picLocks noChangeAspect="1"/>
          </p:cNvPicPr>
          <p:nvPr/>
        </p:nvPicPr>
        <p:blipFill rotWithShape="1">
          <a:blip r:embed="rId9">
            <a:extLst>
              <a:ext uri="{28A0092B-C50C-407E-A947-70E740481C1C}">
                <a14:useLocalDpi xmlns:a14="http://schemas.microsoft.com/office/drawing/2010/main" val="0"/>
              </a:ext>
            </a:extLst>
          </a:blip>
          <a:srcRect b="54423"/>
          <a:stretch/>
        </p:blipFill>
        <p:spPr>
          <a:xfrm>
            <a:off x="5896705" y="3844294"/>
            <a:ext cx="2166985" cy="1404864"/>
          </a:xfrm>
          <a:prstGeom prst="rect">
            <a:avLst/>
          </a:prstGeom>
        </p:spPr>
      </p:pic>
      <p:pic>
        <p:nvPicPr>
          <p:cNvPr id="78" name="back">
            <a:hlinkClick r:id="rId10" action="ppaction://hlinksldjump"/>
            <a:extLst>
              <a:ext uri="{FF2B5EF4-FFF2-40B4-BE49-F238E27FC236}">
                <a16:creationId xmlns:a16="http://schemas.microsoft.com/office/drawing/2014/main" xmlns="" id="{D6816683-E2E8-40D9-A903-93B6EB9BC277}"/>
              </a:ext>
            </a:extLst>
          </p:cNvPr>
          <p:cNvPicPr>
            <a:picLocks noChangeAspect="1"/>
          </p:cNvPicPr>
          <p:nvPr/>
        </p:nvPicPr>
        <p:blipFill rotWithShape="1">
          <a:blip r:embed="rId11">
            <a:extLst>
              <a:ext uri="{28A0092B-C50C-407E-A947-70E740481C1C}">
                <a14:useLocalDpi xmlns:a14="http://schemas.microsoft.com/office/drawing/2010/main" val="0"/>
              </a:ext>
            </a:extLst>
          </a:blip>
          <a:srcRect l="10475" t="28188" r="74091" b="57781"/>
          <a:stretch/>
        </p:blipFill>
        <p:spPr>
          <a:xfrm flipH="1">
            <a:off x="10181473" y="398535"/>
            <a:ext cx="791363" cy="777773"/>
          </a:xfrm>
          <a:prstGeom prst="ellipse">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sp>
        <p:nvSpPr>
          <p:cNvPr id="64" name="cauhoi">
            <a:extLst>
              <a:ext uri="{FF2B5EF4-FFF2-40B4-BE49-F238E27FC236}">
                <a16:creationId xmlns:a16="http://schemas.microsoft.com/office/drawing/2014/main" xmlns="" id="{22221B68-CE44-4A00-855F-BAFC678DBD91}"/>
              </a:ext>
            </a:extLst>
          </p:cNvPr>
          <p:cNvSpPr/>
          <p:nvPr/>
        </p:nvSpPr>
        <p:spPr>
          <a:xfrm>
            <a:off x="329758" y="1925003"/>
            <a:ext cx="6179599" cy="4224605"/>
          </a:xfrm>
          <a:prstGeom prst="homePlate">
            <a:avLst>
              <a:gd name="adj" fmla="val 18089"/>
            </a:avLst>
          </a:prstGeom>
          <a:solidFill>
            <a:schemeClr val="bg1">
              <a:alpha val="90000"/>
            </a:schemeClr>
          </a:solidFill>
          <a:ln w="28575">
            <a:solidFill>
              <a:srgbClr val="34ABE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en-US" sz="2400" b="1" dirty="0">
                <a:solidFill>
                  <a:srgbClr val="002060"/>
                </a:solidFill>
                <a:latin typeface="Century Gothic" panose="020B0502020202020204" pitchFamily="34" charset="0"/>
              </a:rPr>
              <a:t>What do you do in your free time?</a:t>
            </a:r>
          </a:p>
          <a:p>
            <a:pPr algn="ctr">
              <a:lnSpc>
                <a:spcPct val="150000"/>
              </a:lnSpc>
            </a:pPr>
            <a:endParaRPr lang="en-US" sz="1600" b="1" dirty="0">
              <a:solidFill>
                <a:srgbClr val="002060"/>
              </a:solidFill>
              <a:latin typeface="Century Gothic" panose="020B0502020202020204" pitchFamily="34" charset="0"/>
            </a:endParaRPr>
          </a:p>
          <a:p>
            <a:pPr algn="ctr">
              <a:lnSpc>
                <a:spcPct val="150000"/>
              </a:lnSpc>
            </a:pPr>
            <a:endParaRPr lang="en-US" sz="1600" b="1" dirty="0">
              <a:solidFill>
                <a:srgbClr val="002060"/>
              </a:solidFill>
              <a:latin typeface="Century Gothic" panose="020B0502020202020204" pitchFamily="34" charset="0"/>
            </a:endParaRPr>
          </a:p>
          <a:p>
            <a:pPr algn="ctr">
              <a:lnSpc>
                <a:spcPct val="150000"/>
              </a:lnSpc>
            </a:pPr>
            <a:endParaRPr lang="en-US" sz="1600" b="1" dirty="0">
              <a:solidFill>
                <a:srgbClr val="002060"/>
              </a:solidFill>
              <a:latin typeface="Century Gothic" panose="020B0502020202020204" pitchFamily="34" charset="0"/>
            </a:endParaRPr>
          </a:p>
          <a:p>
            <a:pPr algn="ctr">
              <a:lnSpc>
                <a:spcPct val="150000"/>
              </a:lnSpc>
            </a:pPr>
            <a:endParaRPr lang="en-US" sz="1600" b="1" dirty="0">
              <a:solidFill>
                <a:srgbClr val="002060"/>
              </a:solidFill>
              <a:latin typeface="Century Gothic" panose="020B0502020202020204" pitchFamily="34" charset="0"/>
            </a:endParaRPr>
          </a:p>
          <a:p>
            <a:pPr algn="ctr">
              <a:lnSpc>
                <a:spcPct val="150000"/>
              </a:lnSpc>
            </a:pPr>
            <a:endParaRPr lang="en-US" sz="1600" b="1" dirty="0">
              <a:solidFill>
                <a:srgbClr val="002060"/>
              </a:solidFill>
              <a:latin typeface="Century Gothic" panose="020B0502020202020204" pitchFamily="34" charset="0"/>
            </a:endParaRPr>
          </a:p>
          <a:p>
            <a:pPr algn="ctr">
              <a:lnSpc>
                <a:spcPct val="150000"/>
              </a:lnSpc>
            </a:pPr>
            <a:endParaRPr lang="en-US" sz="1600" b="1" dirty="0">
              <a:solidFill>
                <a:srgbClr val="002060"/>
              </a:solidFill>
              <a:latin typeface="Century Gothic" panose="020B0502020202020204" pitchFamily="34" charset="0"/>
            </a:endParaRPr>
          </a:p>
        </p:txBody>
      </p:sp>
      <p:pic>
        <p:nvPicPr>
          <p:cNvPr id="2" name="sorry waw">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2"/>
          <a:stretch>
            <a:fillRect/>
          </a:stretch>
        </p:blipFill>
        <p:spPr>
          <a:xfrm>
            <a:off x="98425" y="98425"/>
            <a:ext cx="609600" cy="609600"/>
          </a:xfrm>
          <a:prstGeom prst="rect">
            <a:avLst/>
          </a:prstGeom>
        </p:spPr>
      </p:pic>
      <p:pic>
        <p:nvPicPr>
          <p:cNvPr id="3" name="yeahtWAV">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2"/>
          <a:stretch>
            <a:fillRect/>
          </a:stretch>
        </p:blipFill>
        <p:spPr>
          <a:xfrm>
            <a:off x="196850" y="196850"/>
            <a:ext cx="609600" cy="609600"/>
          </a:xfrm>
          <a:prstGeom prst="rect">
            <a:avLst/>
          </a:prstGeom>
        </p:spPr>
      </p:pic>
      <p:pic>
        <p:nvPicPr>
          <p:cNvPr id="29" name="Picture 28"/>
          <p:cNvPicPr>
            <a:picLocks noChangeAspect="1"/>
          </p:cNvPicPr>
          <p:nvPr/>
        </p:nvPicPr>
        <p:blipFill>
          <a:blip r:embed="rId13"/>
          <a:stretch>
            <a:fillRect/>
          </a:stretch>
        </p:blipFill>
        <p:spPr>
          <a:xfrm>
            <a:off x="1511826" y="3417318"/>
            <a:ext cx="3383423" cy="2337593"/>
          </a:xfrm>
          <a:prstGeom prst="rect">
            <a:avLst/>
          </a:prstGeom>
        </p:spPr>
      </p:pic>
    </p:spTree>
    <p:extLst>
      <p:ext uri="{BB962C8B-B14F-4D97-AF65-F5344CB8AC3E}">
        <p14:creationId xmlns:p14="http://schemas.microsoft.com/office/powerpoint/2010/main" val="102110679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restart="whenNotActive" fill="hold" evtFilter="cancelBubble" nodeType="interactiveSeq">
                <p:stCondLst>
                  <p:cond evt="onClick" delay="0">
                    <p:tgtEl>
                      <p:spTgt spid="66"/>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2"/>
                                        </p:tgtEl>
                                        <p:attrNameLst>
                                          <p:attrName>style.visibility</p:attrName>
                                        </p:attrNameLst>
                                      </p:cBhvr>
                                      <p:to>
                                        <p:strVal val="visible"/>
                                      </p:to>
                                    </p:set>
                                  </p:childTnLst>
                                </p:cTn>
                              </p:par>
                            </p:childTnLst>
                          </p:cTn>
                        </p:par>
                        <p:par>
                          <p:cTn id="7" fill="hold">
                            <p:stCondLst>
                              <p:cond delay="0"/>
                            </p:stCondLst>
                            <p:childTnLst>
                              <p:par>
                                <p:cTn id="8" presetID="1" presetClass="mediacall" presetSubtype="0" fill="hold" nodeType="afterEffect">
                                  <p:stCondLst>
                                    <p:cond delay="0"/>
                                  </p:stCondLst>
                                  <p:childTnLst>
                                    <p:cmd type="call" cmd="playFrom(0.0)">
                                      <p:cBhvr>
                                        <p:cTn id="9" dur="1253" fill="hold"/>
                                        <p:tgtEl>
                                          <p:spTgt spid="3"/>
                                        </p:tgtEl>
                                      </p:cBhvr>
                                    </p:cmd>
                                  </p:childTnLst>
                                </p:cTn>
                              </p:par>
                            </p:childTnLst>
                          </p:cTn>
                        </p:par>
                        <p:par>
                          <p:cTn id="10" fill="hold">
                            <p:stCondLst>
                              <p:cond delay="1253"/>
                            </p:stCondLst>
                            <p:childTnLst>
                              <p:par>
                                <p:cTn id="11" presetID="1" presetClass="entr" presetSubtype="0" fill="hold" nodeType="afterEffect">
                                  <p:stCondLst>
                                    <p:cond delay="750"/>
                                  </p:stCondLst>
                                  <p:childTnLst>
                                    <p:set>
                                      <p:cBhvr>
                                        <p:cTn id="12" dur="1" fill="hold">
                                          <p:stCondLst>
                                            <p:cond delay="0"/>
                                          </p:stCondLst>
                                        </p:cTn>
                                        <p:tgtEl>
                                          <p:spTgt spid="78"/>
                                        </p:tgtEl>
                                        <p:attrNameLst>
                                          <p:attrName>style.visibility</p:attrName>
                                        </p:attrNameLst>
                                      </p:cBhvr>
                                      <p:to>
                                        <p:strVal val="visible"/>
                                      </p:to>
                                    </p:set>
                                  </p:childTnLst>
                                </p:cTn>
                              </p:par>
                            </p:childTnLst>
                          </p:cTn>
                        </p:par>
                      </p:childTnLst>
                    </p:cTn>
                  </p:par>
                </p:childTnLst>
              </p:cTn>
              <p:nextCondLst>
                <p:cond evt="onClick" delay="0">
                  <p:tgtEl>
                    <p:spTgt spid="66"/>
                  </p:tgtEl>
                </p:cond>
              </p:nextCondLst>
            </p:seq>
            <p:seq concurrent="1" nextAc="seek">
              <p:cTn id="13" restart="whenNotActive" fill="hold" evtFilter="cancelBubble" nodeType="interactiveSeq">
                <p:stCondLst>
                  <p:cond evt="onClick" delay="0">
                    <p:tgtEl>
                      <p:spTgt spid="82"/>
                    </p:tgtEl>
                  </p:cond>
                </p:stCondLst>
                <p:endSync evt="end" delay="0">
                  <p:rtn val="all"/>
                </p:endSync>
                <p:childTnLst>
                  <p:par>
                    <p:cTn id="14" fill="hold">
                      <p:stCondLst>
                        <p:cond delay="0"/>
                      </p:stCondLst>
                      <p:childTnLst>
                        <p:par>
                          <p:cTn id="15" fill="hold">
                            <p:stCondLst>
                              <p:cond delay="0"/>
                            </p:stCondLst>
                            <p:childTnLst>
                              <p:par>
                                <p:cTn id="16" presetID="1" presetClass="entr" presetSubtype="0" fill="hold" nodeType="clickEffect">
                                  <p:stCondLst>
                                    <p:cond delay="0"/>
                                  </p:stCondLst>
                                  <p:childTnLst>
                                    <p:set>
                                      <p:cBhvr>
                                        <p:cTn id="17" dur="1" fill="hold">
                                          <p:stCondLst>
                                            <p:cond delay="0"/>
                                          </p:stCondLst>
                                        </p:cTn>
                                        <p:tgtEl>
                                          <p:spTgt spid="101"/>
                                        </p:tgtEl>
                                        <p:attrNameLst>
                                          <p:attrName>style.visibility</p:attrName>
                                        </p:attrNameLst>
                                      </p:cBhvr>
                                      <p:to>
                                        <p:strVal val="visible"/>
                                      </p:to>
                                    </p:set>
                                  </p:childTnLst>
                                </p:cTn>
                              </p:par>
                            </p:childTnLst>
                          </p:cTn>
                        </p:par>
                        <p:par>
                          <p:cTn id="18" fill="hold">
                            <p:stCondLst>
                              <p:cond delay="0"/>
                            </p:stCondLst>
                            <p:childTnLst>
                              <p:par>
                                <p:cTn id="19" presetID="1" presetClass="mediacall" presetSubtype="0" fill="hold" nodeType="afterEffect">
                                  <p:stCondLst>
                                    <p:cond delay="0"/>
                                  </p:stCondLst>
                                  <p:childTnLst>
                                    <p:cmd type="call" cmd="playFrom(0.0)">
                                      <p:cBhvr>
                                        <p:cTn id="20" dur="1201" fill="hold"/>
                                        <p:tgtEl>
                                          <p:spTgt spid="2"/>
                                        </p:tgtEl>
                                      </p:cBhvr>
                                    </p:cmd>
                                  </p:childTnLst>
                                </p:cTn>
                              </p:par>
                            </p:childTnLst>
                          </p:cTn>
                        </p:par>
                      </p:childTnLst>
                    </p:cTn>
                  </p:par>
                </p:childTnLst>
              </p:cTn>
              <p:nextCondLst>
                <p:cond evt="onClick" delay="0">
                  <p:tgtEl>
                    <p:spTgt spid="82"/>
                  </p:tgtEl>
                </p:cond>
              </p:nextCondLst>
            </p:seq>
            <p:seq concurrent="1" nextAc="seek">
              <p:cTn id="21" restart="whenNotActive" fill="hold" evtFilter="cancelBubble" nodeType="interactiveSeq">
                <p:stCondLst>
                  <p:cond evt="onClick" delay="0">
                    <p:tgtEl>
                      <p:spTgt spid="84"/>
                    </p:tgtEl>
                  </p:cond>
                </p:stCondLst>
                <p:endSync evt="end" delay="0">
                  <p:rtn val="all"/>
                </p:endSync>
                <p:childTnLst>
                  <p:par>
                    <p:cTn id="22" fill="hold">
                      <p:stCondLst>
                        <p:cond delay="0"/>
                      </p:stCondLst>
                      <p:childTnLst>
                        <p:par>
                          <p:cTn id="23" fill="hold">
                            <p:stCondLst>
                              <p:cond delay="0"/>
                            </p:stCondLst>
                            <p:childTnLst>
                              <p:par>
                                <p:cTn id="24" presetID="1" presetClass="entr" presetSubtype="0" fill="hold" nodeType="clickEffect">
                                  <p:stCondLst>
                                    <p:cond delay="0"/>
                                  </p:stCondLst>
                                  <p:childTnLst>
                                    <p:set>
                                      <p:cBhvr>
                                        <p:cTn id="25" dur="1" fill="hold">
                                          <p:stCondLst>
                                            <p:cond delay="0"/>
                                          </p:stCondLst>
                                        </p:cTn>
                                        <p:tgtEl>
                                          <p:spTgt spid="108"/>
                                        </p:tgtEl>
                                        <p:attrNameLst>
                                          <p:attrName>style.visibility</p:attrName>
                                        </p:attrNameLst>
                                      </p:cBhvr>
                                      <p:to>
                                        <p:strVal val="visible"/>
                                      </p:to>
                                    </p:set>
                                  </p:childTnLst>
                                </p:cTn>
                              </p:par>
                              <p:par>
                                <p:cTn id="26" presetID="1" presetClass="mediacall" presetSubtype="0" fill="hold" nodeType="withEffect">
                                  <p:stCondLst>
                                    <p:cond delay="0"/>
                                  </p:stCondLst>
                                  <p:childTnLst>
                                    <p:cmd type="call" cmd="playFrom(0.0)">
                                      <p:cBhvr>
                                        <p:cTn id="27" dur="1201" fill="hold"/>
                                        <p:tgtEl>
                                          <p:spTgt spid="2"/>
                                        </p:tgtEl>
                                      </p:cBhvr>
                                    </p:cmd>
                                  </p:childTnLst>
                                </p:cTn>
                              </p:par>
                            </p:childTnLst>
                          </p:cTn>
                        </p:par>
                      </p:childTnLst>
                    </p:cTn>
                  </p:par>
                </p:childTnLst>
              </p:cTn>
              <p:nextCondLst>
                <p:cond evt="onClick" delay="0">
                  <p:tgtEl>
                    <p:spTgt spid="84"/>
                  </p:tgtEl>
                </p:cond>
              </p:nextCondLst>
            </p:seq>
            <p:seq concurrent="1" nextAc="seek">
              <p:cTn id="28" restart="whenNotActive" fill="hold" evtFilter="cancelBubble" nodeType="interactiveSeq">
                <p:stCondLst>
                  <p:cond evt="onClick" delay="0">
                    <p:tgtEl>
                      <p:spTgt spid="83"/>
                    </p:tgtEl>
                  </p:cond>
                </p:stCondLst>
                <p:endSync evt="end" delay="0">
                  <p:rtn val="all"/>
                </p:endSync>
                <p:childTnLst>
                  <p:par>
                    <p:cTn id="29" fill="hold">
                      <p:stCondLst>
                        <p:cond delay="0"/>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107"/>
                                        </p:tgtEl>
                                        <p:attrNameLst>
                                          <p:attrName>style.visibility</p:attrName>
                                        </p:attrNameLst>
                                      </p:cBhvr>
                                      <p:to>
                                        <p:strVal val="visible"/>
                                      </p:to>
                                    </p:set>
                                  </p:childTnLst>
                                </p:cTn>
                              </p:par>
                              <p:par>
                                <p:cTn id="33" presetID="1" presetClass="mediacall" presetSubtype="0" fill="hold" nodeType="withEffect">
                                  <p:stCondLst>
                                    <p:cond delay="0"/>
                                  </p:stCondLst>
                                  <p:childTnLst>
                                    <p:cmd type="call" cmd="playFrom(0.0)">
                                      <p:cBhvr>
                                        <p:cTn id="34" dur="1201" fill="hold"/>
                                        <p:tgtEl>
                                          <p:spTgt spid="2"/>
                                        </p:tgtEl>
                                      </p:cBhvr>
                                    </p:cmd>
                                  </p:childTnLst>
                                </p:cTn>
                              </p:par>
                            </p:childTnLst>
                          </p:cTn>
                        </p:par>
                      </p:childTnLst>
                    </p:cTn>
                  </p:par>
                </p:childTnLst>
              </p:cTn>
              <p:nextCondLst>
                <p:cond evt="onClick" delay="0">
                  <p:tgtEl>
                    <p:spTgt spid="83"/>
                  </p:tgtEl>
                </p:cond>
              </p:nextCondLst>
            </p:seq>
            <p:audio>
              <p:cMediaNode vol="80000" showWhenStopped="0">
                <p:cTn id="35" fill="hold" display="0">
                  <p:stCondLst>
                    <p:cond delay="indefinite"/>
                  </p:stCondLst>
                  <p:endCondLst>
                    <p:cond evt="onStopAudio" delay="0">
                      <p:tgtEl>
                        <p:sldTgt/>
                      </p:tgtEl>
                    </p:cond>
                  </p:endCondLst>
                </p:cTn>
                <p:tgtEl>
                  <p:spTgt spid="3"/>
                </p:tgtEl>
              </p:cMediaNode>
            </p:audio>
            <p:audio>
              <p:cMediaNode vol="80000" showWhenStopped="0">
                <p:cTn id="36" fill="hold" display="0">
                  <p:stCondLst>
                    <p:cond delay="indefinite"/>
                  </p:stCondLst>
                  <p:endCondLst>
                    <p:cond evt="onStopAudio" delay="0">
                      <p:tgtEl>
                        <p:sldTgt/>
                      </p:tgtEl>
                    </p:cond>
                  </p:endCondLst>
                </p:cTn>
                <p:tgtEl>
                  <p:spTgt spid="2"/>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Picture 23"/>
          <p:cNvPicPr>
            <a:picLocks noChangeAspect="1"/>
          </p:cNvPicPr>
          <p:nvPr/>
        </p:nvPicPr>
        <p:blipFill rotWithShape="1">
          <a:blip r:embed="rId7"/>
          <a:srcRect l="18652"/>
          <a:stretch/>
        </p:blipFill>
        <p:spPr>
          <a:xfrm>
            <a:off x="-766916" y="-366386"/>
            <a:ext cx="12958916" cy="7224386"/>
          </a:xfrm>
          <a:prstGeom prst="rect">
            <a:avLst/>
          </a:prstGeom>
        </p:spPr>
      </p:pic>
      <p:pic>
        <p:nvPicPr>
          <p:cNvPr id="23" name="kingofsea">
            <a:extLst>
              <a:ext uri="{FF2B5EF4-FFF2-40B4-BE49-F238E27FC236}">
                <a16:creationId xmlns:a16="http://schemas.microsoft.com/office/drawing/2014/main" xmlns="" id="{B1A79657-8EC1-43A5-8BBC-A6768ED2B7B2}"/>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541567" y="67919"/>
            <a:ext cx="2438630" cy="2705596"/>
          </a:xfrm>
          <a:prstGeom prst="rect">
            <a:avLst/>
          </a:prstGeom>
        </p:spPr>
      </p:pic>
      <p:grpSp>
        <p:nvGrpSpPr>
          <p:cNvPr id="82" name="B">
            <a:extLst>
              <a:ext uri="{FF2B5EF4-FFF2-40B4-BE49-F238E27FC236}">
                <a16:creationId xmlns:a16="http://schemas.microsoft.com/office/drawing/2014/main" xmlns="" id="{F9202B67-ECCF-432C-B475-F51ED6AFDBB5}"/>
              </a:ext>
            </a:extLst>
          </p:cNvPr>
          <p:cNvGrpSpPr/>
          <p:nvPr/>
        </p:nvGrpSpPr>
        <p:grpSpPr>
          <a:xfrm>
            <a:off x="6816437" y="2743143"/>
            <a:ext cx="4788015" cy="1000863"/>
            <a:chOff x="6752507" y="4712225"/>
            <a:chExt cx="5049860" cy="1055598"/>
          </a:xfrm>
        </p:grpSpPr>
        <p:sp>
          <p:nvSpPr>
            <p:cNvPr id="75" name="22">
              <a:extLst>
                <a:ext uri="{FF2B5EF4-FFF2-40B4-BE49-F238E27FC236}">
                  <a16:creationId xmlns:a16="http://schemas.microsoft.com/office/drawing/2014/main" xmlns="" id="{C674B945-81ED-4507-B6D5-218F58BD1360}"/>
                </a:ext>
              </a:extLst>
            </p:cNvPr>
            <p:cNvSpPr>
              <a:spLocks noChangeArrowheads="1"/>
            </p:cNvSpPr>
            <p:nvPr/>
          </p:nvSpPr>
          <p:spPr bwMode="auto">
            <a:xfrm>
              <a:off x="7005439" y="4714770"/>
              <a:ext cx="4796928" cy="1053053"/>
            </a:xfrm>
            <a:prstGeom prst="roundRect">
              <a:avLst/>
            </a:prstGeom>
            <a:solidFill>
              <a:srgbClr val="FF0000"/>
            </a:solidFill>
            <a:ln>
              <a:solidFill>
                <a:schemeClr val="bg1"/>
              </a:solidFill>
            </a:ln>
          </p:spPr>
          <p:txBody>
            <a:bodyPr anchor="ctr"/>
            <a:lstStyle/>
            <a:p>
              <a:pPr algn="ctr"/>
              <a:r>
                <a:rPr lang="en-US" sz="3200" b="1" dirty="0">
                  <a:solidFill>
                    <a:schemeClr val="bg1"/>
                  </a:solidFill>
                  <a:latin typeface="Century Gothic" panose="020B0502020202020204" pitchFamily="34" charset="0"/>
                </a:rPr>
                <a:t> What does he do</a:t>
              </a:r>
              <a:endParaRPr lang="zh-CN" altLang="zh-CN" sz="3200" b="1" dirty="0">
                <a:solidFill>
                  <a:srgbClr val="FFFFFF"/>
                </a:solidFill>
                <a:ea typeface="印品黑体" panose="00000500000000000000" pitchFamily="2" charset="-122"/>
                <a:sym typeface="Arial" panose="020B0604020202020204" pitchFamily="34" charset="0"/>
              </a:endParaRPr>
            </a:p>
          </p:txBody>
        </p:sp>
        <p:sp>
          <p:nvSpPr>
            <p:cNvPr id="70" name="2">
              <a:extLst>
                <a:ext uri="{FF2B5EF4-FFF2-40B4-BE49-F238E27FC236}">
                  <a16:creationId xmlns:a16="http://schemas.microsoft.com/office/drawing/2014/main" xmlns="" id="{D8B0D089-4EDA-4CC0-909F-31D6436E7C42}"/>
                </a:ext>
              </a:extLst>
            </p:cNvPr>
            <p:cNvSpPr>
              <a:spLocks noChangeArrowheads="1"/>
            </p:cNvSpPr>
            <p:nvPr/>
          </p:nvSpPr>
          <p:spPr bwMode="auto">
            <a:xfrm>
              <a:off x="6752507" y="4712225"/>
              <a:ext cx="825087" cy="1053053"/>
            </a:xfrm>
            <a:prstGeom prst="homePlate">
              <a:avLst>
                <a:gd name="adj" fmla="val 46735"/>
              </a:avLst>
            </a:prstGeom>
            <a:solidFill>
              <a:srgbClr val="FF0000"/>
            </a:solidFill>
            <a:ln>
              <a:solidFill>
                <a:schemeClr val="bg1"/>
              </a:solidFill>
            </a:ln>
          </p:spPr>
          <p:txBody>
            <a:bodyPr anchor="ctr"/>
            <a:lstStyle/>
            <a:p>
              <a:pPr algn="ctr"/>
              <a:r>
                <a:rPr lang="en-US" altLang="zh-CN" sz="3318" b="1">
                  <a:solidFill>
                    <a:schemeClr val="bg1"/>
                  </a:solidFill>
                  <a:ea typeface="印品黑体" panose="00000500000000000000" pitchFamily="2" charset="-122"/>
                  <a:sym typeface="Arial" panose="020B0604020202020204" pitchFamily="34" charset="0"/>
                </a:rPr>
                <a:t>B</a:t>
              </a:r>
              <a:endParaRPr lang="zh-CN" altLang="zh-CN" sz="3318" b="1" dirty="0">
                <a:solidFill>
                  <a:schemeClr val="bg1"/>
                </a:solidFill>
                <a:ea typeface="印品黑体" panose="00000500000000000000" pitchFamily="2" charset="-122"/>
                <a:sym typeface="Arial" panose="020B0604020202020204" pitchFamily="34" charset="0"/>
              </a:endParaRPr>
            </a:p>
          </p:txBody>
        </p:sp>
      </p:grpSp>
      <p:grpSp>
        <p:nvGrpSpPr>
          <p:cNvPr id="83" name="C">
            <a:extLst>
              <a:ext uri="{FF2B5EF4-FFF2-40B4-BE49-F238E27FC236}">
                <a16:creationId xmlns:a16="http://schemas.microsoft.com/office/drawing/2014/main" xmlns="" id="{12E43A79-D971-4923-8F3E-49B613A4FA11}"/>
              </a:ext>
            </a:extLst>
          </p:cNvPr>
          <p:cNvGrpSpPr/>
          <p:nvPr/>
        </p:nvGrpSpPr>
        <p:grpSpPr>
          <a:xfrm>
            <a:off x="6816437" y="3903104"/>
            <a:ext cx="4788015" cy="998450"/>
            <a:chOff x="6752507" y="5944150"/>
            <a:chExt cx="5049860" cy="1053053"/>
          </a:xfrm>
          <a:solidFill>
            <a:srgbClr val="00B050"/>
          </a:solidFill>
        </p:grpSpPr>
        <p:sp>
          <p:nvSpPr>
            <p:cNvPr id="77" name="33">
              <a:extLst>
                <a:ext uri="{FF2B5EF4-FFF2-40B4-BE49-F238E27FC236}">
                  <a16:creationId xmlns:a16="http://schemas.microsoft.com/office/drawing/2014/main" xmlns="" id="{83116745-14C3-43A7-9D53-A631A6BB5890}"/>
                </a:ext>
              </a:extLst>
            </p:cNvPr>
            <p:cNvSpPr>
              <a:spLocks noChangeArrowheads="1"/>
            </p:cNvSpPr>
            <p:nvPr/>
          </p:nvSpPr>
          <p:spPr bwMode="auto">
            <a:xfrm>
              <a:off x="7005439" y="5944150"/>
              <a:ext cx="4796928" cy="1053053"/>
            </a:xfrm>
            <a:prstGeom prst="roundRect">
              <a:avLst/>
            </a:prstGeom>
            <a:grpFill/>
            <a:ln>
              <a:solidFill>
                <a:schemeClr val="bg1"/>
              </a:solidFill>
            </a:ln>
          </p:spPr>
          <p:txBody>
            <a:bodyPr anchor="ctr"/>
            <a:lstStyle/>
            <a:p>
              <a:pPr algn="ctr"/>
              <a:r>
                <a:rPr lang="en-US" sz="3200" b="1" dirty="0">
                  <a:solidFill>
                    <a:schemeClr val="bg1"/>
                  </a:solidFill>
                  <a:latin typeface="Century Gothic" panose="020B0502020202020204" pitchFamily="34" charset="0"/>
                </a:rPr>
                <a:t> What do she do</a:t>
              </a:r>
              <a:endParaRPr lang="zh-CN" altLang="zh-CN" sz="3200" b="1" dirty="0">
                <a:solidFill>
                  <a:srgbClr val="FFFFFF"/>
                </a:solidFill>
                <a:ea typeface="印品黑体" panose="00000500000000000000" pitchFamily="2" charset="-122"/>
                <a:sym typeface="Arial" panose="020B0604020202020204" pitchFamily="34" charset="0"/>
              </a:endParaRPr>
            </a:p>
          </p:txBody>
        </p:sp>
        <p:sp>
          <p:nvSpPr>
            <p:cNvPr id="74" name="3">
              <a:extLst>
                <a:ext uri="{FF2B5EF4-FFF2-40B4-BE49-F238E27FC236}">
                  <a16:creationId xmlns:a16="http://schemas.microsoft.com/office/drawing/2014/main" xmlns="" id="{9F5E5413-6063-49E3-9313-13BE5399F6A9}"/>
                </a:ext>
              </a:extLst>
            </p:cNvPr>
            <p:cNvSpPr>
              <a:spLocks noChangeArrowheads="1"/>
            </p:cNvSpPr>
            <p:nvPr/>
          </p:nvSpPr>
          <p:spPr bwMode="auto">
            <a:xfrm>
              <a:off x="6752507" y="5944150"/>
              <a:ext cx="825087" cy="1053053"/>
            </a:xfrm>
            <a:prstGeom prst="homePlate">
              <a:avLst>
                <a:gd name="adj" fmla="val 46735"/>
              </a:avLst>
            </a:prstGeom>
            <a:grpFill/>
            <a:ln>
              <a:solidFill>
                <a:schemeClr val="bg1"/>
              </a:solidFill>
            </a:ln>
          </p:spPr>
          <p:txBody>
            <a:bodyPr anchor="ctr"/>
            <a:lstStyle/>
            <a:p>
              <a:pPr algn="ctr"/>
              <a:r>
                <a:rPr lang="en-US" altLang="zh-CN" sz="3318" b="1">
                  <a:solidFill>
                    <a:srgbClr val="FFFFFF"/>
                  </a:solidFill>
                  <a:ea typeface="印品黑体" panose="00000500000000000000" pitchFamily="2" charset="-122"/>
                  <a:sym typeface="Arial" panose="020B0604020202020204" pitchFamily="34" charset="0"/>
                </a:rPr>
                <a:t>C</a:t>
              </a:r>
              <a:endParaRPr lang="zh-CN" altLang="zh-CN" sz="3318" b="1" dirty="0">
                <a:solidFill>
                  <a:srgbClr val="FFFFFF"/>
                </a:solidFill>
                <a:ea typeface="印品黑体" panose="00000500000000000000" pitchFamily="2" charset="-122"/>
                <a:sym typeface="Arial" panose="020B0604020202020204" pitchFamily="34" charset="0"/>
              </a:endParaRPr>
            </a:p>
          </p:txBody>
        </p:sp>
      </p:grpSp>
      <p:grpSp>
        <p:nvGrpSpPr>
          <p:cNvPr id="84" name="D">
            <a:extLst>
              <a:ext uri="{FF2B5EF4-FFF2-40B4-BE49-F238E27FC236}">
                <a16:creationId xmlns:a16="http://schemas.microsoft.com/office/drawing/2014/main" xmlns="" id="{529A75E3-9CA2-4FD0-9753-FE443E453104}"/>
              </a:ext>
            </a:extLst>
          </p:cNvPr>
          <p:cNvGrpSpPr/>
          <p:nvPr/>
        </p:nvGrpSpPr>
        <p:grpSpPr>
          <a:xfrm>
            <a:off x="6816437" y="5060652"/>
            <a:ext cx="4788015" cy="998450"/>
            <a:chOff x="6752507" y="5944150"/>
            <a:chExt cx="5049860" cy="1053053"/>
          </a:xfrm>
          <a:solidFill>
            <a:srgbClr val="7030A0"/>
          </a:solidFill>
        </p:grpSpPr>
        <p:sp>
          <p:nvSpPr>
            <p:cNvPr id="85" name="44">
              <a:extLst>
                <a:ext uri="{FF2B5EF4-FFF2-40B4-BE49-F238E27FC236}">
                  <a16:creationId xmlns:a16="http://schemas.microsoft.com/office/drawing/2014/main" xmlns="" id="{261673C6-079C-44C6-891F-EC2D6D48A99D}"/>
                </a:ext>
              </a:extLst>
            </p:cNvPr>
            <p:cNvSpPr>
              <a:spLocks noChangeArrowheads="1"/>
            </p:cNvSpPr>
            <p:nvPr/>
          </p:nvSpPr>
          <p:spPr bwMode="auto">
            <a:xfrm>
              <a:off x="7005439" y="5944150"/>
              <a:ext cx="4796928" cy="1053053"/>
            </a:xfrm>
            <a:prstGeom prst="roundRect">
              <a:avLst/>
            </a:prstGeom>
            <a:grpFill/>
            <a:ln>
              <a:solidFill>
                <a:schemeClr val="bg1"/>
              </a:solidFill>
            </a:ln>
          </p:spPr>
          <p:txBody>
            <a:bodyPr anchor="ctr"/>
            <a:lstStyle/>
            <a:p>
              <a:pPr algn="ctr"/>
              <a:r>
                <a:rPr lang="en-US" sz="3200" b="1" dirty="0">
                  <a:solidFill>
                    <a:schemeClr val="bg1"/>
                  </a:solidFill>
                  <a:latin typeface="Century Gothic" panose="020B0502020202020204" pitchFamily="34" charset="0"/>
                </a:rPr>
                <a:t> What does she do</a:t>
              </a:r>
              <a:endParaRPr lang="zh-CN" altLang="zh-CN" sz="3200" b="1" dirty="0">
                <a:solidFill>
                  <a:srgbClr val="FFFFFF"/>
                </a:solidFill>
                <a:ea typeface="印品黑体" panose="00000500000000000000" pitchFamily="2" charset="-122"/>
                <a:sym typeface="Arial" panose="020B0604020202020204" pitchFamily="34" charset="0"/>
              </a:endParaRPr>
            </a:p>
          </p:txBody>
        </p:sp>
        <p:sp>
          <p:nvSpPr>
            <p:cNvPr id="86" name="4">
              <a:extLst>
                <a:ext uri="{FF2B5EF4-FFF2-40B4-BE49-F238E27FC236}">
                  <a16:creationId xmlns:a16="http://schemas.microsoft.com/office/drawing/2014/main" xmlns="" id="{9E093A9D-623C-4F76-8BAE-85D0638C05C1}"/>
                </a:ext>
              </a:extLst>
            </p:cNvPr>
            <p:cNvSpPr>
              <a:spLocks noChangeArrowheads="1"/>
            </p:cNvSpPr>
            <p:nvPr/>
          </p:nvSpPr>
          <p:spPr bwMode="auto">
            <a:xfrm>
              <a:off x="6752507" y="5944150"/>
              <a:ext cx="825087" cy="1053053"/>
            </a:xfrm>
            <a:prstGeom prst="homePlate">
              <a:avLst>
                <a:gd name="adj" fmla="val 46735"/>
              </a:avLst>
            </a:prstGeom>
            <a:grpFill/>
            <a:ln>
              <a:solidFill>
                <a:schemeClr val="bg1"/>
              </a:solidFill>
            </a:ln>
          </p:spPr>
          <p:txBody>
            <a:bodyPr anchor="ctr"/>
            <a:lstStyle/>
            <a:p>
              <a:pPr algn="ctr"/>
              <a:r>
                <a:rPr lang="en-US" altLang="zh-CN" sz="3318" b="1">
                  <a:solidFill>
                    <a:srgbClr val="FFFFFF"/>
                  </a:solidFill>
                  <a:ea typeface="印品黑体" panose="00000500000000000000" pitchFamily="2" charset="-122"/>
                  <a:sym typeface="Arial" panose="020B0604020202020204" pitchFamily="34" charset="0"/>
                </a:rPr>
                <a:t>D</a:t>
              </a:r>
              <a:endParaRPr lang="zh-CN" altLang="zh-CN" sz="3318" b="1" dirty="0">
                <a:solidFill>
                  <a:srgbClr val="FFFFFF"/>
                </a:solidFill>
                <a:ea typeface="印品黑体" panose="00000500000000000000" pitchFamily="2" charset="-122"/>
                <a:sym typeface="Arial" panose="020B0604020202020204" pitchFamily="34" charset="0"/>
              </a:endParaRPr>
            </a:p>
          </p:txBody>
        </p:sp>
      </p:grpSp>
      <p:pic>
        <p:nvPicPr>
          <p:cNvPr id="107" name="tryagain2">
            <a:extLst>
              <a:ext uri="{FF2B5EF4-FFF2-40B4-BE49-F238E27FC236}">
                <a16:creationId xmlns:a16="http://schemas.microsoft.com/office/drawing/2014/main" xmlns="" id="{237D1E49-A132-4011-96F2-2B6DB3F5074A}"/>
              </a:ext>
            </a:extLst>
          </p:cNvPr>
          <p:cNvPicPr>
            <a:picLocks noChangeAspect="1"/>
          </p:cNvPicPr>
          <p:nvPr/>
        </p:nvPicPr>
        <p:blipFill rotWithShape="1">
          <a:blip r:embed="rId9">
            <a:extLst>
              <a:ext uri="{28A0092B-C50C-407E-A947-70E740481C1C}">
                <a14:useLocalDpi xmlns:a14="http://schemas.microsoft.com/office/drawing/2010/main" val="0"/>
              </a:ext>
            </a:extLst>
          </a:blip>
          <a:srcRect t="45577" b="6785"/>
          <a:stretch/>
        </p:blipFill>
        <p:spPr>
          <a:xfrm>
            <a:off x="6137841" y="3949284"/>
            <a:ext cx="1829915" cy="1239976"/>
          </a:xfrm>
          <a:prstGeom prst="rect">
            <a:avLst/>
          </a:prstGeom>
        </p:spPr>
      </p:pic>
      <p:pic>
        <p:nvPicPr>
          <p:cNvPr id="108" name="tryagain3">
            <a:extLst>
              <a:ext uri="{FF2B5EF4-FFF2-40B4-BE49-F238E27FC236}">
                <a16:creationId xmlns:a16="http://schemas.microsoft.com/office/drawing/2014/main" xmlns="" id="{4940E826-008B-411A-916A-533F63220CB0}"/>
              </a:ext>
            </a:extLst>
          </p:cNvPr>
          <p:cNvPicPr>
            <a:picLocks noChangeAspect="1"/>
          </p:cNvPicPr>
          <p:nvPr/>
        </p:nvPicPr>
        <p:blipFill rotWithShape="1">
          <a:blip r:embed="rId9">
            <a:extLst>
              <a:ext uri="{28A0092B-C50C-407E-A947-70E740481C1C}">
                <a14:useLocalDpi xmlns:a14="http://schemas.microsoft.com/office/drawing/2010/main" val="0"/>
              </a:ext>
            </a:extLst>
          </a:blip>
          <a:srcRect t="45577" b="6785"/>
          <a:stretch/>
        </p:blipFill>
        <p:spPr>
          <a:xfrm>
            <a:off x="6158015" y="5078873"/>
            <a:ext cx="1829915" cy="1239976"/>
          </a:xfrm>
          <a:prstGeom prst="rect">
            <a:avLst/>
          </a:prstGeom>
        </p:spPr>
      </p:pic>
      <p:grpSp>
        <p:nvGrpSpPr>
          <p:cNvPr id="66" name="A">
            <a:extLst>
              <a:ext uri="{FF2B5EF4-FFF2-40B4-BE49-F238E27FC236}">
                <a16:creationId xmlns:a16="http://schemas.microsoft.com/office/drawing/2014/main" xmlns="" id="{ACB017BA-37CD-4C59-9EBA-8DF464832DAE}"/>
              </a:ext>
            </a:extLst>
          </p:cNvPr>
          <p:cNvGrpSpPr/>
          <p:nvPr/>
        </p:nvGrpSpPr>
        <p:grpSpPr>
          <a:xfrm>
            <a:off x="6816437" y="1595019"/>
            <a:ext cx="4788015" cy="998450"/>
            <a:chOff x="6752507" y="3481573"/>
            <a:chExt cx="5049860" cy="1053053"/>
          </a:xfrm>
          <a:solidFill>
            <a:srgbClr val="FFC000"/>
          </a:solidFill>
        </p:grpSpPr>
        <p:sp>
          <p:nvSpPr>
            <p:cNvPr id="67" name="11">
              <a:extLst>
                <a:ext uri="{FF2B5EF4-FFF2-40B4-BE49-F238E27FC236}">
                  <a16:creationId xmlns:a16="http://schemas.microsoft.com/office/drawing/2014/main" xmlns="" id="{2096326E-85C9-42D3-8C79-496F269AB8F0}"/>
                </a:ext>
              </a:extLst>
            </p:cNvPr>
            <p:cNvSpPr>
              <a:spLocks noChangeArrowheads="1"/>
            </p:cNvSpPr>
            <p:nvPr/>
          </p:nvSpPr>
          <p:spPr bwMode="auto">
            <a:xfrm>
              <a:off x="7005439" y="3481573"/>
              <a:ext cx="4796928" cy="1053053"/>
            </a:xfrm>
            <a:prstGeom prst="roundRect">
              <a:avLst/>
            </a:prstGeom>
            <a:grpFill/>
            <a:ln>
              <a:solidFill>
                <a:schemeClr val="bg1"/>
              </a:solidFill>
            </a:ln>
          </p:spPr>
          <p:txBody>
            <a:bodyPr anchor="ctr"/>
            <a:lstStyle/>
            <a:p>
              <a:pPr algn="ctr"/>
              <a:r>
                <a:rPr lang="en-US" sz="3200" b="1" dirty="0">
                  <a:solidFill>
                    <a:schemeClr val="bg1"/>
                  </a:solidFill>
                  <a:latin typeface="Century Gothic" panose="020B0502020202020204" pitchFamily="34" charset="0"/>
                </a:rPr>
                <a:t> What do he do</a:t>
              </a:r>
              <a:endParaRPr lang="zh-CN" altLang="zh-CN" sz="3200" b="1" dirty="0">
                <a:solidFill>
                  <a:srgbClr val="FFFFFF"/>
                </a:solidFill>
                <a:ea typeface="印品黑体" panose="00000500000000000000" pitchFamily="2" charset="-122"/>
                <a:sym typeface="Arial" panose="020B0604020202020204" pitchFamily="34" charset="0"/>
              </a:endParaRPr>
            </a:p>
          </p:txBody>
        </p:sp>
        <p:sp>
          <p:nvSpPr>
            <p:cNvPr id="68" name="1">
              <a:extLst>
                <a:ext uri="{FF2B5EF4-FFF2-40B4-BE49-F238E27FC236}">
                  <a16:creationId xmlns:a16="http://schemas.microsoft.com/office/drawing/2014/main" xmlns="" id="{412BD5AC-36CD-4601-9415-0740351A7E0F}"/>
                </a:ext>
              </a:extLst>
            </p:cNvPr>
            <p:cNvSpPr>
              <a:spLocks noChangeArrowheads="1"/>
            </p:cNvSpPr>
            <p:nvPr/>
          </p:nvSpPr>
          <p:spPr bwMode="auto">
            <a:xfrm>
              <a:off x="6752507" y="3481573"/>
              <a:ext cx="825087" cy="1053053"/>
            </a:xfrm>
            <a:prstGeom prst="homePlate">
              <a:avLst>
                <a:gd name="adj" fmla="val 46735"/>
              </a:avLst>
            </a:prstGeom>
            <a:grpFill/>
            <a:ln>
              <a:solidFill>
                <a:schemeClr val="bg1"/>
              </a:solidFill>
            </a:ln>
          </p:spPr>
          <p:txBody>
            <a:bodyPr anchor="ctr"/>
            <a:lstStyle/>
            <a:p>
              <a:pPr algn="ctr"/>
              <a:r>
                <a:rPr lang="en-US" altLang="zh-CN" sz="3318" b="1">
                  <a:solidFill>
                    <a:srgbClr val="FFFFFF"/>
                  </a:solidFill>
                  <a:ea typeface="印品黑体" panose="00000500000000000000" pitchFamily="2" charset="-122"/>
                  <a:sym typeface="Arial" panose="020B0604020202020204" pitchFamily="34" charset="0"/>
                </a:rPr>
                <a:t>A</a:t>
              </a:r>
              <a:endParaRPr lang="zh-CN" altLang="zh-CN" sz="3318" b="1" dirty="0">
                <a:solidFill>
                  <a:srgbClr val="FFFFFF"/>
                </a:solidFill>
                <a:ea typeface="印品黑体" panose="00000500000000000000" pitchFamily="2" charset="-122"/>
                <a:sym typeface="Arial" panose="020B0604020202020204" pitchFamily="34" charset="0"/>
              </a:endParaRPr>
            </a:p>
          </p:txBody>
        </p:sp>
      </p:grpSp>
      <p:pic>
        <p:nvPicPr>
          <p:cNvPr id="102" name="welldone">
            <a:extLst>
              <a:ext uri="{FF2B5EF4-FFF2-40B4-BE49-F238E27FC236}">
                <a16:creationId xmlns:a16="http://schemas.microsoft.com/office/drawing/2014/main" xmlns="" id="{460C1D92-3BF7-4A89-B3A7-5EA64FB2F4B4}"/>
              </a:ext>
            </a:extLst>
          </p:cNvPr>
          <p:cNvPicPr>
            <a:picLocks noChangeAspect="1"/>
          </p:cNvPicPr>
          <p:nvPr/>
        </p:nvPicPr>
        <p:blipFill rotWithShape="1">
          <a:blip r:embed="rId9">
            <a:extLst>
              <a:ext uri="{28A0092B-C50C-407E-A947-70E740481C1C}">
                <a14:useLocalDpi xmlns:a14="http://schemas.microsoft.com/office/drawing/2010/main" val="0"/>
              </a:ext>
            </a:extLst>
          </a:blip>
          <a:srcRect b="54423"/>
          <a:stretch/>
        </p:blipFill>
        <p:spPr>
          <a:xfrm>
            <a:off x="5934733" y="2623069"/>
            <a:ext cx="2166985" cy="1404864"/>
          </a:xfrm>
          <a:prstGeom prst="rect">
            <a:avLst/>
          </a:prstGeom>
        </p:spPr>
      </p:pic>
      <p:pic>
        <p:nvPicPr>
          <p:cNvPr id="78" name="back">
            <a:hlinkClick r:id="rId10" action="ppaction://hlinksldjump"/>
            <a:extLst>
              <a:ext uri="{FF2B5EF4-FFF2-40B4-BE49-F238E27FC236}">
                <a16:creationId xmlns:a16="http://schemas.microsoft.com/office/drawing/2014/main" xmlns="" id="{D6816683-E2E8-40D9-A903-93B6EB9BC277}"/>
              </a:ext>
            </a:extLst>
          </p:cNvPr>
          <p:cNvPicPr>
            <a:picLocks noChangeAspect="1"/>
          </p:cNvPicPr>
          <p:nvPr/>
        </p:nvPicPr>
        <p:blipFill rotWithShape="1">
          <a:blip r:embed="rId11">
            <a:extLst>
              <a:ext uri="{28A0092B-C50C-407E-A947-70E740481C1C}">
                <a14:useLocalDpi xmlns:a14="http://schemas.microsoft.com/office/drawing/2010/main" val="0"/>
              </a:ext>
            </a:extLst>
          </a:blip>
          <a:srcRect l="10475" t="28188" r="74091" b="57781"/>
          <a:stretch/>
        </p:blipFill>
        <p:spPr>
          <a:xfrm flipH="1">
            <a:off x="10181473" y="398535"/>
            <a:ext cx="791363" cy="777773"/>
          </a:xfrm>
          <a:prstGeom prst="ellipse">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sp>
        <p:nvSpPr>
          <p:cNvPr id="64" name="cauhoi">
            <a:extLst>
              <a:ext uri="{FF2B5EF4-FFF2-40B4-BE49-F238E27FC236}">
                <a16:creationId xmlns:a16="http://schemas.microsoft.com/office/drawing/2014/main" xmlns="" id="{22221B68-CE44-4A00-855F-BAFC678DBD91}"/>
              </a:ext>
            </a:extLst>
          </p:cNvPr>
          <p:cNvSpPr/>
          <p:nvPr/>
        </p:nvSpPr>
        <p:spPr>
          <a:xfrm>
            <a:off x="329758" y="1925003"/>
            <a:ext cx="6179599" cy="4224605"/>
          </a:xfrm>
          <a:prstGeom prst="homePlate">
            <a:avLst>
              <a:gd name="adj" fmla="val 18089"/>
            </a:avLst>
          </a:prstGeom>
          <a:solidFill>
            <a:schemeClr val="bg1">
              <a:alpha val="90000"/>
            </a:schemeClr>
          </a:solidFill>
          <a:ln w="28575">
            <a:solidFill>
              <a:srgbClr val="34ABE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en-US" sz="2800" b="1" dirty="0">
                <a:solidFill>
                  <a:srgbClr val="002060"/>
                </a:solidFill>
                <a:latin typeface="Century Gothic" panose="020B0502020202020204" pitchFamily="34" charset="0"/>
              </a:rPr>
              <a:t>_____________ in his free time?</a:t>
            </a:r>
          </a:p>
          <a:p>
            <a:pPr algn="ctr">
              <a:lnSpc>
                <a:spcPct val="150000"/>
              </a:lnSpc>
            </a:pPr>
            <a:r>
              <a:rPr lang="en-US" sz="2800" b="1" dirty="0">
                <a:solidFill>
                  <a:srgbClr val="002060"/>
                </a:solidFill>
                <a:latin typeface="Century Gothic" panose="020B0502020202020204" pitchFamily="34" charset="0"/>
              </a:rPr>
              <a:t>He draws pictures.</a:t>
            </a:r>
          </a:p>
          <a:p>
            <a:pPr algn="ctr">
              <a:lnSpc>
                <a:spcPct val="150000"/>
              </a:lnSpc>
            </a:pPr>
            <a:endParaRPr lang="en-US" sz="2800" b="1" dirty="0">
              <a:solidFill>
                <a:srgbClr val="002060"/>
              </a:solidFill>
              <a:latin typeface="Century Gothic" panose="020B0502020202020204" pitchFamily="34" charset="0"/>
            </a:endParaRPr>
          </a:p>
          <a:p>
            <a:pPr algn="ctr">
              <a:lnSpc>
                <a:spcPct val="150000"/>
              </a:lnSpc>
            </a:pPr>
            <a:endParaRPr lang="en-US" b="1" dirty="0">
              <a:solidFill>
                <a:srgbClr val="002060"/>
              </a:solidFill>
              <a:latin typeface="Century Gothic" panose="020B0502020202020204" pitchFamily="34" charset="0"/>
            </a:endParaRPr>
          </a:p>
          <a:p>
            <a:pPr algn="ctr">
              <a:lnSpc>
                <a:spcPct val="150000"/>
              </a:lnSpc>
            </a:pPr>
            <a:endParaRPr lang="en-US" b="1" dirty="0">
              <a:solidFill>
                <a:srgbClr val="002060"/>
              </a:solidFill>
              <a:latin typeface="Century Gothic" panose="020B0502020202020204" pitchFamily="34" charset="0"/>
            </a:endParaRPr>
          </a:p>
          <a:p>
            <a:pPr algn="ctr">
              <a:lnSpc>
                <a:spcPct val="150000"/>
              </a:lnSpc>
            </a:pPr>
            <a:endParaRPr lang="en-US" b="1" dirty="0">
              <a:solidFill>
                <a:srgbClr val="002060"/>
              </a:solidFill>
              <a:latin typeface="Century Gothic" panose="020B0502020202020204" pitchFamily="34" charset="0"/>
            </a:endParaRPr>
          </a:p>
          <a:p>
            <a:pPr algn="ctr">
              <a:lnSpc>
                <a:spcPct val="150000"/>
              </a:lnSpc>
            </a:pPr>
            <a:endParaRPr lang="en-US" b="1" dirty="0">
              <a:solidFill>
                <a:srgbClr val="002060"/>
              </a:solidFill>
              <a:latin typeface="Century Gothic" panose="020B0502020202020204" pitchFamily="34" charset="0"/>
            </a:endParaRPr>
          </a:p>
        </p:txBody>
      </p:sp>
      <p:pic>
        <p:nvPicPr>
          <p:cNvPr id="2" name="sorry waw">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2"/>
          <a:stretch>
            <a:fillRect/>
          </a:stretch>
        </p:blipFill>
        <p:spPr>
          <a:xfrm>
            <a:off x="98425" y="98425"/>
            <a:ext cx="609600" cy="609600"/>
          </a:xfrm>
          <a:prstGeom prst="rect">
            <a:avLst/>
          </a:prstGeom>
        </p:spPr>
      </p:pic>
      <p:pic>
        <p:nvPicPr>
          <p:cNvPr id="3" name="yeahtWAV">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2"/>
          <a:stretch>
            <a:fillRect/>
          </a:stretch>
        </p:blipFill>
        <p:spPr>
          <a:xfrm>
            <a:off x="196850" y="196850"/>
            <a:ext cx="609600" cy="609600"/>
          </a:xfrm>
          <a:prstGeom prst="rect">
            <a:avLst/>
          </a:prstGeom>
        </p:spPr>
      </p:pic>
      <p:pic>
        <p:nvPicPr>
          <p:cNvPr id="101" name="tryagain1">
            <a:extLst>
              <a:ext uri="{FF2B5EF4-FFF2-40B4-BE49-F238E27FC236}">
                <a16:creationId xmlns:a16="http://schemas.microsoft.com/office/drawing/2014/main" xmlns="" id="{48E08CDE-4F38-40EC-9A6B-EA10179FD7D6}"/>
              </a:ext>
            </a:extLst>
          </p:cNvPr>
          <p:cNvPicPr>
            <a:picLocks noChangeAspect="1"/>
          </p:cNvPicPr>
          <p:nvPr/>
        </p:nvPicPr>
        <p:blipFill rotWithShape="1">
          <a:blip r:embed="rId9">
            <a:extLst>
              <a:ext uri="{28A0092B-C50C-407E-A947-70E740481C1C}">
                <a14:useLocalDpi xmlns:a14="http://schemas.microsoft.com/office/drawing/2010/main" val="0"/>
              </a:ext>
            </a:extLst>
          </a:blip>
          <a:srcRect t="45577" b="6785"/>
          <a:stretch/>
        </p:blipFill>
        <p:spPr>
          <a:xfrm>
            <a:off x="6254763" y="1535762"/>
            <a:ext cx="1829915" cy="1239976"/>
          </a:xfrm>
          <a:prstGeom prst="rect">
            <a:avLst/>
          </a:prstGeom>
        </p:spPr>
      </p:pic>
      <p:pic>
        <p:nvPicPr>
          <p:cNvPr id="27" name="Picture 26"/>
          <p:cNvPicPr>
            <a:picLocks noChangeAspect="1"/>
          </p:cNvPicPr>
          <p:nvPr/>
        </p:nvPicPr>
        <p:blipFill>
          <a:blip r:embed="rId13"/>
          <a:stretch>
            <a:fillRect/>
          </a:stretch>
        </p:blipFill>
        <p:spPr>
          <a:xfrm>
            <a:off x="1710489" y="3614092"/>
            <a:ext cx="2465387" cy="2245807"/>
          </a:xfrm>
          <a:prstGeom prst="rect">
            <a:avLst/>
          </a:prstGeom>
        </p:spPr>
      </p:pic>
    </p:spTree>
    <p:extLst>
      <p:ext uri="{BB962C8B-B14F-4D97-AF65-F5344CB8AC3E}">
        <p14:creationId xmlns:p14="http://schemas.microsoft.com/office/powerpoint/2010/main" val="265433155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restart="whenNotActive" fill="hold" evtFilter="cancelBubble" nodeType="interactiveSeq">
                <p:stCondLst>
                  <p:cond evt="onClick" delay="0">
                    <p:tgtEl>
                      <p:spTgt spid="82"/>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2"/>
                                        </p:tgtEl>
                                        <p:attrNameLst>
                                          <p:attrName>style.visibility</p:attrName>
                                        </p:attrNameLst>
                                      </p:cBhvr>
                                      <p:to>
                                        <p:strVal val="visible"/>
                                      </p:to>
                                    </p:set>
                                  </p:childTnLst>
                                </p:cTn>
                              </p:par>
                            </p:childTnLst>
                          </p:cTn>
                        </p:par>
                        <p:par>
                          <p:cTn id="7" fill="hold">
                            <p:stCondLst>
                              <p:cond delay="0"/>
                            </p:stCondLst>
                            <p:childTnLst>
                              <p:par>
                                <p:cTn id="8" presetID="1" presetClass="mediacall" presetSubtype="0" fill="hold" nodeType="afterEffect">
                                  <p:stCondLst>
                                    <p:cond delay="0"/>
                                  </p:stCondLst>
                                  <p:childTnLst>
                                    <p:cmd type="call" cmd="playFrom(0.0)">
                                      <p:cBhvr>
                                        <p:cTn id="9" dur="1253" fill="hold"/>
                                        <p:tgtEl>
                                          <p:spTgt spid="3"/>
                                        </p:tgtEl>
                                      </p:cBhvr>
                                    </p:cmd>
                                  </p:childTnLst>
                                </p:cTn>
                              </p:par>
                            </p:childTnLst>
                          </p:cTn>
                        </p:par>
                        <p:par>
                          <p:cTn id="10" fill="hold">
                            <p:stCondLst>
                              <p:cond delay="1253"/>
                            </p:stCondLst>
                            <p:childTnLst>
                              <p:par>
                                <p:cTn id="11" presetID="1" presetClass="entr" presetSubtype="0" fill="hold" nodeType="afterEffect">
                                  <p:stCondLst>
                                    <p:cond delay="750"/>
                                  </p:stCondLst>
                                  <p:childTnLst>
                                    <p:set>
                                      <p:cBhvr>
                                        <p:cTn id="12" dur="1" fill="hold">
                                          <p:stCondLst>
                                            <p:cond delay="0"/>
                                          </p:stCondLst>
                                        </p:cTn>
                                        <p:tgtEl>
                                          <p:spTgt spid="78"/>
                                        </p:tgtEl>
                                        <p:attrNameLst>
                                          <p:attrName>style.visibility</p:attrName>
                                        </p:attrNameLst>
                                      </p:cBhvr>
                                      <p:to>
                                        <p:strVal val="visible"/>
                                      </p:to>
                                    </p:set>
                                  </p:childTnLst>
                                </p:cTn>
                              </p:par>
                            </p:childTnLst>
                          </p:cTn>
                        </p:par>
                      </p:childTnLst>
                    </p:cTn>
                  </p:par>
                </p:childTnLst>
              </p:cTn>
              <p:nextCondLst>
                <p:cond evt="onClick" delay="0">
                  <p:tgtEl>
                    <p:spTgt spid="82"/>
                  </p:tgtEl>
                </p:cond>
              </p:nextCondLst>
            </p:seq>
            <p:seq concurrent="1" nextAc="seek">
              <p:cTn id="13" restart="whenNotActive" fill="hold" evtFilter="cancelBubble" nodeType="interactiveSeq">
                <p:stCondLst>
                  <p:cond evt="onClick" delay="0">
                    <p:tgtEl>
                      <p:spTgt spid="84"/>
                    </p:tgtEl>
                  </p:cond>
                </p:stCondLst>
                <p:endSync evt="end" delay="0">
                  <p:rtn val="all"/>
                </p:endSync>
                <p:childTnLst>
                  <p:par>
                    <p:cTn id="14" fill="hold">
                      <p:stCondLst>
                        <p:cond delay="0"/>
                      </p:stCondLst>
                      <p:childTnLst>
                        <p:par>
                          <p:cTn id="15" fill="hold">
                            <p:stCondLst>
                              <p:cond delay="0"/>
                            </p:stCondLst>
                            <p:childTnLst>
                              <p:par>
                                <p:cTn id="16" presetID="1" presetClass="entr" presetSubtype="0" fill="hold" nodeType="clickEffect">
                                  <p:stCondLst>
                                    <p:cond delay="0"/>
                                  </p:stCondLst>
                                  <p:childTnLst>
                                    <p:set>
                                      <p:cBhvr>
                                        <p:cTn id="17" dur="1" fill="hold">
                                          <p:stCondLst>
                                            <p:cond delay="0"/>
                                          </p:stCondLst>
                                        </p:cTn>
                                        <p:tgtEl>
                                          <p:spTgt spid="108"/>
                                        </p:tgtEl>
                                        <p:attrNameLst>
                                          <p:attrName>style.visibility</p:attrName>
                                        </p:attrNameLst>
                                      </p:cBhvr>
                                      <p:to>
                                        <p:strVal val="visible"/>
                                      </p:to>
                                    </p:set>
                                  </p:childTnLst>
                                </p:cTn>
                              </p:par>
                              <p:par>
                                <p:cTn id="18" presetID="1" presetClass="mediacall" presetSubtype="0" fill="hold" nodeType="withEffect">
                                  <p:stCondLst>
                                    <p:cond delay="0"/>
                                  </p:stCondLst>
                                  <p:childTnLst>
                                    <p:cmd type="call" cmd="playFrom(0.0)">
                                      <p:cBhvr>
                                        <p:cTn id="19" dur="1201" fill="hold"/>
                                        <p:tgtEl>
                                          <p:spTgt spid="2"/>
                                        </p:tgtEl>
                                      </p:cBhvr>
                                    </p:cmd>
                                  </p:childTnLst>
                                </p:cTn>
                              </p:par>
                            </p:childTnLst>
                          </p:cTn>
                        </p:par>
                      </p:childTnLst>
                    </p:cTn>
                  </p:par>
                </p:childTnLst>
              </p:cTn>
              <p:nextCondLst>
                <p:cond evt="onClick" delay="0">
                  <p:tgtEl>
                    <p:spTgt spid="84"/>
                  </p:tgtEl>
                </p:cond>
              </p:nextCondLst>
            </p:seq>
            <p:seq concurrent="1" nextAc="seek">
              <p:cTn id="20" restart="whenNotActive" fill="hold" evtFilter="cancelBubble" nodeType="interactiveSeq">
                <p:stCondLst>
                  <p:cond evt="onClick" delay="0">
                    <p:tgtEl>
                      <p:spTgt spid="83"/>
                    </p:tgtEl>
                  </p:cond>
                </p:stCondLst>
                <p:endSync evt="end" delay="0">
                  <p:rtn val="all"/>
                </p:endSync>
                <p:childTnLst>
                  <p:par>
                    <p:cTn id="21" fill="hold">
                      <p:stCondLst>
                        <p:cond delay="0"/>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107"/>
                                        </p:tgtEl>
                                        <p:attrNameLst>
                                          <p:attrName>style.visibility</p:attrName>
                                        </p:attrNameLst>
                                      </p:cBhvr>
                                      <p:to>
                                        <p:strVal val="visible"/>
                                      </p:to>
                                    </p:set>
                                  </p:childTnLst>
                                </p:cTn>
                              </p:par>
                              <p:par>
                                <p:cTn id="25" presetID="1" presetClass="mediacall" presetSubtype="0" fill="hold" nodeType="withEffect">
                                  <p:stCondLst>
                                    <p:cond delay="0"/>
                                  </p:stCondLst>
                                  <p:childTnLst>
                                    <p:cmd type="call" cmd="playFrom(0.0)">
                                      <p:cBhvr>
                                        <p:cTn id="26" dur="1201" fill="hold"/>
                                        <p:tgtEl>
                                          <p:spTgt spid="2"/>
                                        </p:tgtEl>
                                      </p:cBhvr>
                                    </p:cmd>
                                  </p:childTnLst>
                                </p:cTn>
                              </p:par>
                            </p:childTnLst>
                          </p:cTn>
                        </p:par>
                      </p:childTnLst>
                    </p:cTn>
                  </p:par>
                </p:childTnLst>
              </p:cTn>
              <p:nextCondLst>
                <p:cond evt="onClick" delay="0">
                  <p:tgtEl>
                    <p:spTgt spid="83"/>
                  </p:tgtEl>
                </p:cond>
              </p:nextCondLst>
            </p:seq>
            <p:audio>
              <p:cMediaNode vol="80000" showWhenStopped="0">
                <p:cTn id="27" fill="hold" display="0">
                  <p:stCondLst>
                    <p:cond delay="indefinite"/>
                  </p:stCondLst>
                  <p:endCondLst>
                    <p:cond evt="onStopAudio" delay="0">
                      <p:tgtEl>
                        <p:sldTgt/>
                      </p:tgtEl>
                    </p:cond>
                  </p:endCondLst>
                </p:cTn>
                <p:tgtEl>
                  <p:spTgt spid="3"/>
                </p:tgtEl>
              </p:cMediaNode>
            </p:audio>
            <p:audio>
              <p:cMediaNode vol="80000" showWhenStopped="0">
                <p:cTn id="28" fill="hold" display="0">
                  <p:stCondLst>
                    <p:cond delay="indefinite"/>
                  </p:stCondLst>
                  <p:endCondLst>
                    <p:cond evt="onStopAudio" delay="0">
                      <p:tgtEl>
                        <p:sldTgt/>
                      </p:tgtEl>
                    </p:cond>
                  </p:endCondLst>
                </p:cTn>
                <p:tgtEl>
                  <p:spTgt spid="2"/>
                </p:tgtEl>
              </p:cMediaNode>
            </p:audio>
            <p:seq concurrent="1" nextAc="seek">
              <p:cTn id="29" restart="whenNotActive" fill="hold" evtFilter="cancelBubble" nodeType="interactiveSeq">
                <p:stCondLst>
                  <p:cond evt="onClick" delay="0">
                    <p:tgtEl>
                      <p:spTgt spid="66"/>
                    </p:tgtEl>
                  </p:cond>
                </p:stCondLst>
                <p:endSync evt="end" delay="0">
                  <p:rtn val="all"/>
                </p:endSync>
                <p:childTnLst>
                  <p:par>
                    <p:cTn id="30" fill="hold">
                      <p:stCondLst>
                        <p:cond delay="0"/>
                      </p:stCondLst>
                      <p:childTnLst>
                        <p:par>
                          <p:cTn id="31" fill="hold">
                            <p:stCondLst>
                              <p:cond delay="0"/>
                            </p:stCondLst>
                            <p:childTnLst>
                              <p:par>
                                <p:cTn id="32" presetID="1" presetClass="entr" presetSubtype="0" fill="hold" nodeType="clickEffect">
                                  <p:stCondLst>
                                    <p:cond delay="0"/>
                                  </p:stCondLst>
                                  <p:childTnLst>
                                    <p:set>
                                      <p:cBhvr>
                                        <p:cTn id="33" dur="1" fill="hold">
                                          <p:stCondLst>
                                            <p:cond delay="0"/>
                                          </p:stCondLst>
                                        </p:cTn>
                                        <p:tgtEl>
                                          <p:spTgt spid="101"/>
                                        </p:tgtEl>
                                        <p:attrNameLst>
                                          <p:attrName>style.visibility</p:attrName>
                                        </p:attrNameLst>
                                      </p:cBhvr>
                                      <p:to>
                                        <p:strVal val="visible"/>
                                      </p:to>
                                    </p:set>
                                  </p:childTnLst>
                                </p:cTn>
                              </p:par>
                            </p:childTnLst>
                          </p:cTn>
                        </p:par>
                        <p:par>
                          <p:cTn id="34" fill="hold">
                            <p:stCondLst>
                              <p:cond delay="0"/>
                            </p:stCondLst>
                            <p:childTnLst>
                              <p:par>
                                <p:cTn id="35" presetID="1" presetClass="mediacall" presetSubtype="0" fill="hold" nodeType="afterEffect">
                                  <p:stCondLst>
                                    <p:cond delay="0"/>
                                  </p:stCondLst>
                                  <p:childTnLst>
                                    <p:cmd type="call" cmd="playFrom(0.0)">
                                      <p:cBhvr>
                                        <p:cTn id="36" dur="1201" fill="hold"/>
                                        <p:tgtEl>
                                          <p:spTgt spid="2"/>
                                        </p:tgtEl>
                                      </p:cBhvr>
                                    </p:cmd>
                                  </p:childTnLst>
                                </p:cTn>
                              </p:par>
                            </p:childTnLst>
                          </p:cTn>
                        </p:par>
                      </p:childTnLst>
                    </p:cTn>
                  </p:par>
                </p:childTnLst>
              </p:cTn>
              <p:nextCondLst>
                <p:cond evt="onClick" delay="0">
                  <p:tgtEl>
                    <p:spTgt spid="66"/>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Picture 24"/>
          <p:cNvPicPr>
            <a:picLocks noChangeAspect="1"/>
          </p:cNvPicPr>
          <p:nvPr/>
        </p:nvPicPr>
        <p:blipFill rotWithShape="1">
          <a:blip r:embed="rId7"/>
          <a:srcRect l="18652"/>
          <a:stretch/>
        </p:blipFill>
        <p:spPr>
          <a:xfrm>
            <a:off x="-766916" y="-366386"/>
            <a:ext cx="12958916" cy="7224386"/>
          </a:xfrm>
          <a:prstGeom prst="rect">
            <a:avLst/>
          </a:prstGeom>
        </p:spPr>
      </p:pic>
      <p:pic>
        <p:nvPicPr>
          <p:cNvPr id="26" name="kingofsea">
            <a:extLst>
              <a:ext uri="{FF2B5EF4-FFF2-40B4-BE49-F238E27FC236}">
                <a16:creationId xmlns:a16="http://schemas.microsoft.com/office/drawing/2014/main" xmlns="" id="{B1A79657-8EC1-43A5-8BBC-A6768ED2B7B2}"/>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541567" y="67919"/>
            <a:ext cx="2438630" cy="2705596"/>
          </a:xfrm>
          <a:prstGeom prst="rect">
            <a:avLst/>
          </a:prstGeom>
        </p:spPr>
      </p:pic>
      <p:grpSp>
        <p:nvGrpSpPr>
          <p:cNvPr id="27" name="B">
            <a:extLst>
              <a:ext uri="{FF2B5EF4-FFF2-40B4-BE49-F238E27FC236}">
                <a16:creationId xmlns:a16="http://schemas.microsoft.com/office/drawing/2014/main" xmlns="" id="{F9202B67-ECCF-432C-B475-F51ED6AFDBB5}"/>
              </a:ext>
            </a:extLst>
          </p:cNvPr>
          <p:cNvGrpSpPr/>
          <p:nvPr/>
        </p:nvGrpSpPr>
        <p:grpSpPr>
          <a:xfrm>
            <a:off x="6816437" y="2743143"/>
            <a:ext cx="4788015" cy="1000863"/>
            <a:chOff x="6752507" y="4712225"/>
            <a:chExt cx="5049860" cy="1055598"/>
          </a:xfrm>
        </p:grpSpPr>
        <p:sp>
          <p:nvSpPr>
            <p:cNvPr id="28" name="22">
              <a:extLst>
                <a:ext uri="{FF2B5EF4-FFF2-40B4-BE49-F238E27FC236}">
                  <a16:creationId xmlns:a16="http://schemas.microsoft.com/office/drawing/2014/main" xmlns="" id="{C674B945-81ED-4507-B6D5-218F58BD1360}"/>
                </a:ext>
              </a:extLst>
            </p:cNvPr>
            <p:cNvSpPr>
              <a:spLocks noChangeArrowheads="1"/>
            </p:cNvSpPr>
            <p:nvPr/>
          </p:nvSpPr>
          <p:spPr bwMode="auto">
            <a:xfrm>
              <a:off x="7005439" y="4714770"/>
              <a:ext cx="4796928" cy="1053053"/>
            </a:xfrm>
            <a:prstGeom prst="roundRect">
              <a:avLst/>
            </a:prstGeom>
            <a:solidFill>
              <a:srgbClr val="FF0000"/>
            </a:solidFill>
            <a:ln>
              <a:solidFill>
                <a:schemeClr val="bg1"/>
              </a:solidFill>
            </a:ln>
          </p:spPr>
          <p:txBody>
            <a:bodyPr anchor="ctr"/>
            <a:lstStyle/>
            <a:p>
              <a:pPr algn="ctr"/>
              <a:r>
                <a:rPr lang="en-US" sz="3200" b="1" dirty="0">
                  <a:solidFill>
                    <a:schemeClr val="bg1"/>
                  </a:solidFill>
                  <a:latin typeface="Century Gothic" panose="020B0502020202020204" pitchFamily="34" charset="0"/>
                </a:rPr>
                <a:t>do karate</a:t>
              </a:r>
              <a:endParaRPr lang="zh-CN" altLang="zh-CN" sz="3318" b="1" dirty="0">
                <a:solidFill>
                  <a:schemeClr val="bg1"/>
                </a:solidFill>
                <a:ea typeface="印品黑体" panose="00000500000000000000" pitchFamily="2" charset="-122"/>
                <a:sym typeface="Arial" panose="020B0604020202020204" pitchFamily="34" charset="0"/>
              </a:endParaRPr>
            </a:p>
          </p:txBody>
        </p:sp>
        <p:sp>
          <p:nvSpPr>
            <p:cNvPr id="29" name="2">
              <a:extLst>
                <a:ext uri="{FF2B5EF4-FFF2-40B4-BE49-F238E27FC236}">
                  <a16:creationId xmlns:a16="http://schemas.microsoft.com/office/drawing/2014/main" xmlns="" id="{D8B0D089-4EDA-4CC0-909F-31D6436E7C42}"/>
                </a:ext>
              </a:extLst>
            </p:cNvPr>
            <p:cNvSpPr>
              <a:spLocks noChangeArrowheads="1"/>
            </p:cNvSpPr>
            <p:nvPr/>
          </p:nvSpPr>
          <p:spPr bwMode="auto">
            <a:xfrm>
              <a:off x="6752507" y="4712225"/>
              <a:ext cx="825087" cy="1053053"/>
            </a:xfrm>
            <a:prstGeom prst="homePlate">
              <a:avLst>
                <a:gd name="adj" fmla="val 46735"/>
              </a:avLst>
            </a:prstGeom>
            <a:solidFill>
              <a:srgbClr val="FF0000"/>
            </a:solidFill>
            <a:ln>
              <a:solidFill>
                <a:schemeClr val="bg1"/>
              </a:solidFill>
            </a:ln>
          </p:spPr>
          <p:txBody>
            <a:bodyPr anchor="ctr"/>
            <a:lstStyle/>
            <a:p>
              <a:pPr algn="ctr"/>
              <a:r>
                <a:rPr lang="en-US" altLang="zh-CN" sz="3318" b="1">
                  <a:solidFill>
                    <a:schemeClr val="bg1"/>
                  </a:solidFill>
                  <a:ea typeface="印品黑体" panose="00000500000000000000" pitchFamily="2" charset="-122"/>
                  <a:sym typeface="Arial" panose="020B0604020202020204" pitchFamily="34" charset="0"/>
                </a:rPr>
                <a:t>B</a:t>
              </a:r>
              <a:endParaRPr lang="zh-CN" altLang="zh-CN" sz="3318" b="1" dirty="0">
                <a:solidFill>
                  <a:schemeClr val="bg1"/>
                </a:solidFill>
                <a:ea typeface="印品黑体" panose="00000500000000000000" pitchFamily="2" charset="-122"/>
                <a:sym typeface="Arial" panose="020B0604020202020204" pitchFamily="34" charset="0"/>
              </a:endParaRPr>
            </a:p>
          </p:txBody>
        </p:sp>
      </p:grpSp>
      <p:grpSp>
        <p:nvGrpSpPr>
          <p:cNvPr id="30" name="C">
            <a:extLst>
              <a:ext uri="{FF2B5EF4-FFF2-40B4-BE49-F238E27FC236}">
                <a16:creationId xmlns:a16="http://schemas.microsoft.com/office/drawing/2014/main" xmlns="" id="{12E43A79-D971-4923-8F3E-49B613A4FA11}"/>
              </a:ext>
            </a:extLst>
          </p:cNvPr>
          <p:cNvGrpSpPr/>
          <p:nvPr/>
        </p:nvGrpSpPr>
        <p:grpSpPr>
          <a:xfrm>
            <a:off x="6816437" y="3903104"/>
            <a:ext cx="4788015" cy="998450"/>
            <a:chOff x="6752507" y="5944150"/>
            <a:chExt cx="5049860" cy="1053053"/>
          </a:xfrm>
          <a:solidFill>
            <a:srgbClr val="00B050"/>
          </a:solidFill>
        </p:grpSpPr>
        <p:sp>
          <p:nvSpPr>
            <p:cNvPr id="31" name="33">
              <a:extLst>
                <a:ext uri="{FF2B5EF4-FFF2-40B4-BE49-F238E27FC236}">
                  <a16:creationId xmlns:a16="http://schemas.microsoft.com/office/drawing/2014/main" xmlns="" id="{83116745-14C3-43A7-9D53-A631A6BB5890}"/>
                </a:ext>
              </a:extLst>
            </p:cNvPr>
            <p:cNvSpPr>
              <a:spLocks noChangeArrowheads="1"/>
            </p:cNvSpPr>
            <p:nvPr/>
          </p:nvSpPr>
          <p:spPr bwMode="auto">
            <a:xfrm>
              <a:off x="7005439" y="5944150"/>
              <a:ext cx="4796928" cy="1053053"/>
            </a:xfrm>
            <a:prstGeom prst="roundRect">
              <a:avLst/>
            </a:prstGeom>
            <a:grpFill/>
            <a:ln>
              <a:solidFill>
                <a:schemeClr val="bg1"/>
              </a:solidFill>
            </a:ln>
          </p:spPr>
          <p:txBody>
            <a:bodyPr anchor="ctr"/>
            <a:lstStyle/>
            <a:p>
              <a:pPr algn="ctr"/>
              <a:r>
                <a:rPr lang="en-US" sz="3200" b="1" dirty="0">
                  <a:solidFill>
                    <a:schemeClr val="bg1"/>
                  </a:solidFill>
                  <a:latin typeface="Century Gothic" panose="020B0502020202020204" pitchFamily="34" charset="0"/>
                </a:rPr>
                <a:t>dos karate</a:t>
              </a:r>
              <a:endParaRPr lang="zh-CN" altLang="zh-CN" sz="3200" b="1" dirty="0">
                <a:solidFill>
                  <a:srgbClr val="FFFFFF"/>
                </a:solidFill>
                <a:ea typeface="印品黑体" panose="00000500000000000000" pitchFamily="2" charset="-122"/>
                <a:sym typeface="Arial" panose="020B0604020202020204" pitchFamily="34" charset="0"/>
              </a:endParaRPr>
            </a:p>
          </p:txBody>
        </p:sp>
        <p:sp>
          <p:nvSpPr>
            <p:cNvPr id="32" name="3">
              <a:extLst>
                <a:ext uri="{FF2B5EF4-FFF2-40B4-BE49-F238E27FC236}">
                  <a16:creationId xmlns:a16="http://schemas.microsoft.com/office/drawing/2014/main" xmlns="" id="{9F5E5413-6063-49E3-9313-13BE5399F6A9}"/>
                </a:ext>
              </a:extLst>
            </p:cNvPr>
            <p:cNvSpPr>
              <a:spLocks noChangeArrowheads="1"/>
            </p:cNvSpPr>
            <p:nvPr/>
          </p:nvSpPr>
          <p:spPr bwMode="auto">
            <a:xfrm>
              <a:off x="6752507" y="5944150"/>
              <a:ext cx="825087" cy="1053053"/>
            </a:xfrm>
            <a:prstGeom prst="homePlate">
              <a:avLst>
                <a:gd name="adj" fmla="val 46735"/>
              </a:avLst>
            </a:prstGeom>
            <a:grpFill/>
            <a:ln>
              <a:solidFill>
                <a:schemeClr val="bg1"/>
              </a:solidFill>
            </a:ln>
          </p:spPr>
          <p:txBody>
            <a:bodyPr anchor="ctr"/>
            <a:lstStyle/>
            <a:p>
              <a:pPr algn="ctr"/>
              <a:r>
                <a:rPr lang="en-US" altLang="zh-CN" sz="3318" b="1">
                  <a:solidFill>
                    <a:srgbClr val="FFFFFF"/>
                  </a:solidFill>
                  <a:ea typeface="印品黑体" panose="00000500000000000000" pitchFamily="2" charset="-122"/>
                  <a:sym typeface="Arial" panose="020B0604020202020204" pitchFamily="34" charset="0"/>
                </a:rPr>
                <a:t>C</a:t>
              </a:r>
              <a:endParaRPr lang="zh-CN" altLang="zh-CN" sz="3318" b="1" dirty="0">
                <a:solidFill>
                  <a:srgbClr val="FFFFFF"/>
                </a:solidFill>
                <a:ea typeface="印品黑体" panose="00000500000000000000" pitchFamily="2" charset="-122"/>
                <a:sym typeface="Arial" panose="020B0604020202020204" pitchFamily="34" charset="0"/>
              </a:endParaRPr>
            </a:p>
          </p:txBody>
        </p:sp>
      </p:grpSp>
      <p:grpSp>
        <p:nvGrpSpPr>
          <p:cNvPr id="33" name="D">
            <a:extLst>
              <a:ext uri="{FF2B5EF4-FFF2-40B4-BE49-F238E27FC236}">
                <a16:creationId xmlns:a16="http://schemas.microsoft.com/office/drawing/2014/main" xmlns="" id="{529A75E3-9CA2-4FD0-9753-FE443E453104}"/>
              </a:ext>
            </a:extLst>
          </p:cNvPr>
          <p:cNvGrpSpPr/>
          <p:nvPr/>
        </p:nvGrpSpPr>
        <p:grpSpPr>
          <a:xfrm>
            <a:off x="6816437" y="5060652"/>
            <a:ext cx="4788015" cy="998450"/>
            <a:chOff x="6752507" y="5944150"/>
            <a:chExt cx="5049860" cy="1053053"/>
          </a:xfrm>
          <a:solidFill>
            <a:srgbClr val="7030A0"/>
          </a:solidFill>
        </p:grpSpPr>
        <p:sp>
          <p:nvSpPr>
            <p:cNvPr id="34" name="44">
              <a:extLst>
                <a:ext uri="{FF2B5EF4-FFF2-40B4-BE49-F238E27FC236}">
                  <a16:creationId xmlns:a16="http://schemas.microsoft.com/office/drawing/2014/main" xmlns="" id="{261673C6-079C-44C6-891F-EC2D6D48A99D}"/>
                </a:ext>
              </a:extLst>
            </p:cNvPr>
            <p:cNvSpPr>
              <a:spLocks noChangeArrowheads="1"/>
            </p:cNvSpPr>
            <p:nvPr/>
          </p:nvSpPr>
          <p:spPr bwMode="auto">
            <a:xfrm>
              <a:off x="7005439" y="5944150"/>
              <a:ext cx="4796928" cy="1053053"/>
            </a:xfrm>
            <a:prstGeom prst="roundRect">
              <a:avLst/>
            </a:prstGeom>
            <a:grpFill/>
            <a:ln>
              <a:solidFill>
                <a:schemeClr val="bg1"/>
              </a:solidFill>
            </a:ln>
          </p:spPr>
          <p:txBody>
            <a:bodyPr anchor="ctr"/>
            <a:lstStyle/>
            <a:p>
              <a:pPr algn="ctr"/>
              <a:r>
                <a:rPr lang="en-US" sz="3200" b="1" dirty="0">
                  <a:solidFill>
                    <a:schemeClr val="bg1"/>
                  </a:solidFill>
                  <a:latin typeface="Century Gothic" panose="020B0502020202020204" pitchFamily="34" charset="0"/>
                </a:rPr>
                <a:t>deos karate</a:t>
              </a:r>
              <a:endParaRPr lang="zh-CN" altLang="zh-CN" sz="3200" b="1" dirty="0">
                <a:solidFill>
                  <a:srgbClr val="FFFFFF"/>
                </a:solidFill>
                <a:ea typeface="印品黑体" panose="00000500000000000000" pitchFamily="2" charset="-122"/>
                <a:sym typeface="Arial" panose="020B0604020202020204" pitchFamily="34" charset="0"/>
              </a:endParaRPr>
            </a:p>
          </p:txBody>
        </p:sp>
        <p:sp>
          <p:nvSpPr>
            <p:cNvPr id="35" name="4">
              <a:extLst>
                <a:ext uri="{FF2B5EF4-FFF2-40B4-BE49-F238E27FC236}">
                  <a16:creationId xmlns:a16="http://schemas.microsoft.com/office/drawing/2014/main" xmlns="" id="{9E093A9D-623C-4F76-8BAE-85D0638C05C1}"/>
                </a:ext>
              </a:extLst>
            </p:cNvPr>
            <p:cNvSpPr>
              <a:spLocks noChangeArrowheads="1"/>
            </p:cNvSpPr>
            <p:nvPr/>
          </p:nvSpPr>
          <p:spPr bwMode="auto">
            <a:xfrm>
              <a:off x="6752507" y="5944150"/>
              <a:ext cx="825087" cy="1053053"/>
            </a:xfrm>
            <a:prstGeom prst="homePlate">
              <a:avLst>
                <a:gd name="adj" fmla="val 46735"/>
              </a:avLst>
            </a:prstGeom>
            <a:grpFill/>
            <a:ln>
              <a:solidFill>
                <a:schemeClr val="bg1"/>
              </a:solidFill>
            </a:ln>
          </p:spPr>
          <p:txBody>
            <a:bodyPr anchor="ctr"/>
            <a:lstStyle/>
            <a:p>
              <a:pPr algn="ctr"/>
              <a:r>
                <a:rPr lang="en-US" altLang="zh-CN" sz="3318" b="1">
                  <a:solidFill>
                    <a:srgbClr val="FFFFFF"/>
                  </a:solidFill>
                  <a:ea typeface="印品黑体" panose="00000500000000000000" pitchFamily="2" charset="-122"/>
                  <a:sym typeface="Arial" panose="020B0604020202020204" pitchFamily="34" charset="0"/>
                </a:rPr>
                <a:t>D</a:t>
              </a:r>
              <a:endParaRPr lang="zh-CN" altLang="zh-CN" sz="3318" b="1" dirty="0">
                <a:solidFill>
                  <a:srgbClr val="FFFFFF"/>
                </a:solidFill>
                <a:ea typeface="印品黑体" panose="00000500000000000000" pitchFamily="2" charset="-122"/>
                <a:sym typeface="Arial" panose="020B0604020202020204" pitchFamily="34" charset="0"/>
              </a:endParaRPr>
            </a:p>
          </p:txBody>
        </p:sp>
      </p:grpSp>
      <p:pic>
        <p:nvPicPr>
          <p:cNvPr id="36" name="tryagain2">
            <a:extLst>
              <a:ext uri="{FF2B5EF4-FFF2-40B4-BE49-F238E27FC236}">
                <a16:creationId xmlns:a16="http://schemas.microsoft.com/office/drawing/2014/main" xmlns="" id="{237D1E49-A132-4011-96F2-2B6DB3F5074A}"/>
              </a:ext>
            </a:extLst>
          </p:cNvPr>
          <p:cNvPicPr>
            <a:picLocks noChangeAspect="1"/>
          </p:cNvPicPr>
          <p:nvPr/>
        </p:nvPicPr>
        <p:blipFill rotWithShape="1">
          <a:blip r:embed="rId9">
            <a:extLst>
              <a:ext uri="{28A0092B-C50C-407E-A947-70E740481C1C}">
                <a14:useLocalDpi xmlns:a14="http://schemas.microsoft.com/office/drawing/2010/main" val="0"/>
              </a:ext>
            </a:extLst>
          </a:blip>
          <a:srcRect t="45577" b="6785"/>
          <a:stretch/>
        </p:blipFill>
        <p:spPr>
          <a:xfrm>
            <a:off x="6137841" y="3949284"/>
            <a:ext cx="1829915" cy="1239976"/>
          </a:xfrm>
          <a:prstGeom prst="rect">
            <a:avLst/>
          </a:prstGeom>
        </p:spPr>
      </p:pic>
      <p:pic>
        <p:nvPicPr>
          <p:cNvPr id="37" name="tryagain3">
            <a:extLst>
              <a:ext uri="{FF2B5EF4-FFF2-40B4-BE49-F238E27FC236}">
                <a16:creationId xmlns:a16="http://schemas.microsoft.com/office/drawing/2014/main" xmlns="" id="{4940E826-008B-411A-916A-533F63220CB0}"/>
              </a:ext>
            </a:extLst>
          </p:cNvPr>
          <p:cNvPicPr>
            <a:picLocks noChangeAspect="1"/>
          </p:cNvPicPr>
          <p:nvPr/>
        </p:nvPicPr>
        <p:blipFill rotWithShape="1">
          <a:blip r:embed="rId9">
            <a:extLst>
              <a:ext uri="{28A0092B-C50C-407E-A947-70E740481C1C}">
                <a14:useLocalDpi xmlns:a14="http://schemas.microsoft.com/office/drawing/2010/main" val="0"/>
              </a:ext>
            </a:extLst>
          </a:blip>
          <a:srcRect t="45577" b="6785"/>
          <a:stretch/>
        </p:blipFill>
        <p:spPr>
          <a:xfrm>
            <a:off x="6158015" y="5078873"/>
            <a:ext cx="1829915" cy="1239976"/>
          </a:xfrm>
          <a:prstGeom prst="rect">
            <a:avLst/>
          </a:prstGeom>
        </p:spPr>
      </p:pic>
      <p:grpSp>
        <p:nvGrpSpPr>
          <p:cNvPr id="38" name="A">
            <a:extLst>
              <a:ext uri="{FF2B5EF4-FFF2-40B4-BE49-F238E27FC236}">
                <a16:creationId xmlns:a16="http://schemas.microsoft.com/office/drawing/2014/main" xmlns="" id="{ACB017BA-37CD-4C59-9EBA-8DF464832DAE}"/>
              </a:ext>
            </a:extLst>
          </p:cNvPr>
          <p:cNvGrpSpPr/>
          <p:nvPr/>
        </p:nvGrpSpPr>
        <p:grpSpPr>
          <a:xfrm>
            <a:off x="6816437" y="1595019"/>
            <a:ext cx="4788015" cy="998450"/>
            <a:chOff x="6752507" y="3481573"/>
            <a:chExt cx="5049860" cy="1053053"/>
          </a:xfrm>
          <a:solidFill>
            <a:srgbClr val="FFC000"/>
          </a:solidFill>
        </p:grpSpPr>
        <p:sp>
          <p:nvSpPr>
            <p:cNvPr id="39" name="11">
              <a:extLst>
                <a:ext uri="{FF2B5EF4-FFF2-40B4-BE49-F238E27FC236}">
                  <a16:creationId xmlns:a16="http://schemas.microsoft.com/office/drawing/2014/main" xmlns="" id="{2096326E-85C9-42D3-8C79-496F269AB8F0}"/>
                </a:ext>
              </a:extLst>
            </p:cNvPr>
            <p:cNvSpPr>
              <a:spLocks noChangeArrowheads="1"/>
            </p:cNvSpPr>
            <p:nvPr/>
          </p:nvSpPr>
          <p:spPr bwMode="auto">
            <a:xfrm>
              <a:off x="7005439" y="3481573"/>
              <a:ext cx="4796928" cy="1053053"/>
            </a:xfrm>
            <a:prstGeom prst="roundRect">
              <a:avLst/>
            </a:prstGeom>
            <a:grpFill/>
            <a:ln>
              <a:solidFill>
                <a:schemeClr val="bg1"/>
              </a:solidFill>
            </a:ln>
          </p:spPr>
          <p:txBody>
            <a:bodyPr anchor="ctr"/>
            <a:lstStyle/>
            <a:p>
              <a:pPr algn="ctr"/>
              <a:r>
                <a:rPr lang="en-US" sz="3200" b="1" dirty="0">
                  <a:solidFill>
                    <a:schemeClr val="bg1"/>
                  </a:solidFill>
                  <a:latin typeface="Century Gothic" panose="020B0502020202020204" pitchFamily="34" charset="0"/>
                </a:rPr>
                <a:t>does karate</a:t>
              </a:r>
              <a:endParaRPr lang="zh-CN" altLang="zh-CN" sz="3200" b="1" dirty="0">
                <a:solidFill>
                  <a:srgbClr val="FFFFFF"/>
                </a:solidFill>
                <a:ea typeface="印品黑体" panose="00000500000000000000" pitchFamily="2" charset="-122"/>
                <a:sym typeface="Arial" panose="020B0604020202020204" pitchFamily="34" charset="0"/>
              </a:endParaRPr>
            </a:p>
          </p:txBody>
        </p:sp>
        <p:sp>
          <p:nvSpPr>
            <p:cNvPr id="40" name="1">
              <a:extLst>
                <a:ext uri="{FF2B5EF4-FFF2-40B4-BE49-F238E27FC236}">
                  <a16:creationId xmlns:a16="http://schemas.microsoft.com/office/drawing/2014/main" xmlns="" id="{412BD5AC-36CD-4601-9415-0740351A7E0F}"/>
                </a:ext>
              </a:extLst>
            </p:cNvPr>
            <p:cNvSpPr>
              <a:spLocks noChangeArrowheads="1"/>
            </p:cNvSpPr>
            <p:nvPr/>
          </p:nvSpPr>
          <p:spPr bwMode="auto">
            <a:xfrm>
              <a:off x="6752507" y="3481573"/>
              <a:ext cx="825087" cy="1053053"/>
            </a:xfrm>
            <a:prstGeom prst="homePlate">
              <a:avLst>
                <a:gd name="adj" fmla="val 46735"/>
              </a:avLst>
            </a:prstGeom>
            <a:grpFill/>
            <a:ln>
              <a:solidFill>
                <a:schemeClr val="bg1"/>
              </a:solidFill>
            </a:ln>
          </p:spPr>
          <p:txBody>
            <a:bodyPr anchor="ctr"/>
            <a:lstStyle/>
            <a:p>
              <a:pPr algn="ctr"/>
              <a:r>
                <a:rPr lang="en-US" altLang="zh-CN" sz="3318" b="1">
                  <a:solidFill>
                    <a:srgbClr val="FFFFFF"/>
                  </a:solidFill>
                  <a:ea typeface="印品黑体" panose="00000500000000000000" pitchFamily="2" charset="-122"/>
                  <a:sym typeface="Arial" panose="020B0604020202020204" pitchFamily="34" charset="0"/>
                </a:rPr>
                <a:t>A</a:t>
              </a:r>
              <a:endParaRPr lang="zh-CN" altLang="zh-CN" sz="3318" b="1" dirty="0">
                <a:solidFill>
                  <a:srgbClr val="FFFFFF"/>
                </a:solidFill>
                <a:ea typeface="印品黑体" panose="00000500000000000000" pitchFamily="2" charset="-122"/>
                <a:sym typeface="Arial" panose="020B0604020202020204" pitchFamily="34" charset="0"/>
              </a:endParaRPr>
            </a:p>
          </p:txBody>
        </p:sp>
      </p:grpSp>
      <p:pic>
        <p:nvPicPr>
          <p:cNvPr id="41" name="welldone">
            <a:extLst>
              <a:ext uri="{FF2B5EF4-FFF2-40B4-BE49-F238E27FC236}">
                <a16:creationId xmlns:a16="http://schemas.microsoft.com/office/drawing/2014/main" xmlns="" id="{460C1D92-3BF7-4A89-B3A7-5EA64FB2F4B4}"/>
              </a:ext>
            </a:extLst>
          </p:cNvPr>
          <p:cNvPicPr>
            <a:picLocks noChangeAspect="1"/>
          </p:cNvPicPr>
          <p:nvPr/>
        </p:nvPicPr>
        <p:blipFill rotWithShape="1">
          <a:blip r:embed="rId9">
            <a:extLst>
              <a:ext uri="{28A0092B-C50C-407E-A947-70E740481C1C}">
                <a14:useLocalDpi xmlns:a14="http://schemas.microsoft.com/office/drawing/2010/main" val="0"/>
              </a:ext>
            </a:extLst>
          </a:blip>
          <a:srcRect b="54423"/>
          <a:stretch/>
        </p:blipFill>
        <p:spPr>
          <a:xfrm>
            <a:off x="5934733" y="2623069"/>
            <a:ext cx="2166985" cy="1404864"/>
          </a:xfrm>
          <a:prstGeom prst="rect">
            <a:avLst/>
          </a:prstGeom>
        </p:spPr>
      </p:pic>
      <p:pic>
        <p:nvPicPr>
          <p:cNvPr id="42" name="back">
            <a:hlinkClick r:id="rId10" action="ppaction://hlinksldjump"/>
            <a:extLst>
              <a:ext uri="{FF2B5EF4-FFF2-40B4-BE49-F238E27FC236}">
                <a16:creationId xmlns:a16="http://schemas.microsoft.com/office/drawing/2014/main" xmlns="" id="{D6816683-E2E8-40D9-A903-93B6EB9BC277}"/>
              </a:ext>
            </a:extLst>
          </p:cNvPr>
          <p:cNvPicPr>
            <a:picLocks noChangeAspect="1"/>
          </p:cNvPicPr>
          <p:nvPr/>
        </p:nvPicPr>
        <p:blipFill rotWithShape="1">
          <a:blip r:embed="rId11">
            <a:extLst>
              <a:ext uri="{28A0092B-C50C-407E-A947-70E740481C1C}">
                <a14:useLocalDpi xmlns:a14="http://schemas.microsoft.com/office/drawing/2010/main" val="0"/>
              </a:ext>
            </a:extLst>
          </a:blip>
          <a:srcRect l="10475" t="28188" r="74091" b="57781"/>
          <a:stretch/>
        </p:blipFill>
        <p:spPr>
          <a:xfrm flipH="1">
            <a:off x="10181473" y="398535"/>
            <a:ext cx="791363" cy="777773"/>
          </a:xfrm>
          <a:prstGeom prst="ellipse">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sp>
        <p:nvSpPr>
          <p:cNvPr id="43" name="cauhoi">
            <a:extLst>
              <a:ext uri="{FF2B5EF4-FFF2-40B4-BE49-F238E27FC236}">
                <a16:creationId xmlns:a16="http://schemas.microsoft.com/office/drawing/2014/main" xmlns="" id="{22221B68-CE44-4A00-855F-BAFC678DBD91}"/>
              </a:ext>
            </a:extLst>
          </p:cNvPr>
          <p:cNvSpPr/>
          <p:nvPr/>
        </p:nvSpPr>
        <p:spPr>
          <a:xfrm>
            <a:off x="329758" y="1925003"/>
            <a:ext cx="6179599" cy="4224605"/>
          </a:xfrm>
          <a:prstGeom prst="homePlate">
            <a:avLst>
              <a:gd name="adj" fmla="val 18089"/>
            </a:avLst>
          </a:prstGeom>
          <a:solidFill>
            <a:schemeClr val="bg1">
              <a:alpha val="90000"/>
            </a:schemeClr>
          </a:solidFill>
          <a:ln w="28575">
            <a:solidFill>
              <a:srgbClr val="34ABE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en-US" sz="2400" b="1" dirty="0">
                <a:solidFill>
                  <a:srgbClr val="002060"/>
                </a:solidFill>
                <a:latin typeface="Century Gothic" panose="020B0502020202020204" pitchFamily="34" charset="0"/>
              </a:rPr>
              <a:t>What do you do in your free time?</a:t>
            </a:r>
          </a:p>
          <a:p>
            <a:pPr algn="ctr">
              <a:lnSpc>
                <a:spcPct val="150000"/>
              </a:lnSpc>
            </a:pPr>
            <a:r>
              <a:rPr lang="en-US" sz="2400" b="1" dirty="0">
                <a:solidFill>
                  <a:srgbClr val="002060"/>
                </a:solidFill>
                <a:latin typeface="Century Gothic" panose="020B0502020202020204" pitchFamily="34" charset="0"/>
              </a:rPr>
              <a:t>I _____________.</a:t>
            </a:r>
          </a:p>
          <a:p>
            <a:pPr algn="ctr">
              <a:lnSpc>
                <a:spcPct val="150000"/>
              </a:lnSpc>
            </a:pPr>
            <a:endParaRPr lang="en-US" sz="2400" b="1" dirty="0">
              <a:solidFill>
                <a:srgbClr val="002060"/>
              </a:solidFill>
              <a:latin typeface="Century Gothic" panose="020B0502020202020204" pitchFamily="34" charset="0"/>
            </a:endParaRPr>
          </a:p>
          <a:p>
            <a:pPr algn="ctr">
              <a:lnSpc>
                <a:spcPct val="150000"/>
              </a:lnSpc>
            </a:pPr>
            <a:endParaRPr lang="en-US" sz="2400" b="1" dirty="0">
              <a:solidFill>
                <a:srgbClr val="002060"/>
              </a:solidFill>
              <a:latin typeface="Century Gothic" panose="020B0502020202020204" pitchFamily="34" charset="0"/>
            </a:endParaRPr>
          </a:p>
          <a:p>
            <a:pPr algn="ctr">
              <a:lnSpc>
                <a:spcPct val="150000"/>
              </a:lnSpc>
            </a:pPr>
            <a:endParaRPr lang="en-US" sz="2400" b="1" dirty="0">
              <a:solidFill>
                <a:srgbClr val="002060"/>
              </a:solidFill>
              <a:latin typeface="Century Gothic" panose="020B0502020202020204" pitchFamily="34" charset="0"/>
            </a:endParaRPr>
          </a:p>
          <a:p>
            <a:pPr algn="ctr">
              <a:lnSpc>
                <a:spcPct val="150000"/>
              </a:lnSpc>
            </a:pPr>
            <a:endParaRPr lang="en-US" sz="2400" b="1" dirty="0">
              <a:solidFill>
                <a:srgbClr val="002060"/>
              </a:solidFill>
              <a:latin typeface="Century Gothic" panose="020B0502020202020204" pitchFamily="34" charset="0"/>
            </a:endParaRPr>
          </a:p>
        </p:txBody>
      </p:sp>
      <p:pic>
        <p:nvPicPr>
          <p:cNvPr id="44" name="sorry waw">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2"/>
          <a:stretch>
            <a:fillRect/>
          </a:stretch>
        </p:blipFill>
        <p:spPr>
          <a:xfrm>
            <a:off x="98425" y="98425"/>
            <a:ext cx="609600" cy="609600"/>
          </a:xfrm>
          <a:prstGeom prst="rect">
            <a:avLst/>
          </a:prstGeom>
        </p:spPr>
      </p:pic>
      <p:pic>
        <p:nvPicPr>
          <p:cNvPr id="45" name="yeahtWAV">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2"/>
          <a:stretch>
            <a:fillRect/>
          </a:stretch>
        </p:blipFill>
        <p:spPr>
          <a:xfrm>
            <a:off x="196850" y="196850"/>
            <a:ext cx="609600" cy="609600"/>
          </a:xfrm>
          <a:prstGeom prst="rect">
            <a:avLst/>
          </a:prstGeom>
        </p:spPr>
      </p:pic>
      <p:pic>
        <p:nvPicPr>
          <p:cNvPr id="46" name="tryagain1">
            <a:extLst>
              <a:ext uri="{FF2B5EF4-FFF2-40B4-BE49-F238E27FC236}">
                <a16:creationId xmlns:a16="http://schemas.microsoft.com/office/drawing/2014/main" xmlns="" id="{48E08CDE-4F38-40EC-9A6B-EA10179FD7D6}"/>
              </a:ext>
            </a:extLst>
          </p:cNvPr>
          <p:cNvPicPr>
            <a:picLocks noChangeAspect="1"/>
          </p:cNvPicPr>
          <p:nvPr/>
        </p:nvPicPr>
        <p:blipFill rotWithShape="1">
          <a:blip r:embed="rId9">
            <a:extLst>
              <a:ext uri="{28A0092B-C50C-407E-A947-70E740481C1C}">
                <a14:useLocalDpi xmlns:a14="http://schemas.microsoft.com/office/drawing/2010/main" val="0"/>
              </a:ext>
            </a:extLst>
          </a:blip>
          <a:srcRect t="45577" b="6785"/>
          <a:stretch/>
        </p:blipFill>
        <p:spPr>
          <a:xfrm>
            <a:off x="6254763" y="1535762"/>
            <a:ext cx="1829915" cy="1239976"/>
          </a:xfrm>
          <a:prstGeom prst="rect">
            <a:avLst/>
          </a:prstGeom>
        </p:spPr>
      </p:pic>
      <p:pic>
        <p:nvPicPr>
          <p:cNvPr id="48" name="Picture 47"/>
          <p:cNvPicPr>
            <a:picLocks noChangeAspect="1"/>
          </p:cNvPicPr>
          <p:nvPr/>
        </p:nvPicPr>
        <p:blipFill>
          <a:blip r:embed="rId13"/>
          <a:stretch>
            <a:fillRect/>
          </a:stretch>
        </p:blipFill>
        <p:spPr>
          <a:xfrm>
            <a:off x="1895733" y="3741593"/>
            <a:ext cx="2085424" cy="2151759"/>
          </a:xfrm>
          <a:prstGeom prst="rect">
            <a:avLst/>
          </a:prstGeom>
        </p:spPr>
      </p:pic>
    </p:spTree>
    <p:extLst>
      <p:ext uri="{BB962C8B-B14F-4D97-AF65-F5344CB8AC3E}">
        <p14:creationId xmlns:p14="http://schemas.microsoft.com/office/powerpoint/2010/main" val="113839288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restart="whenNotActive" fill="hold" evtFilter="cancelBubble" nodeType="interactiveSeq">
                <p:stCondLst>
                  <p:cond evt="onClick" delay="0">
                    <p:tgtEl>
                      <p:spTgt spid="27"/>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1"/>
                                        </p:tgtEl>
                                        <p:attrNameLst>
                                          <p:attrName>style.visibility</p:attrName>
                                        </p:attrNameLst>
                                      </p:cBhvr>
                                      <p:to>
                                        <p:strVal val="visible"/>
                                      </p:to>
                                    </p:set>
                                  </p:childTnLst>
                                </p:cTn>
                              </p:par>
                            </p:childTnLst>
                          </p:cTn>
                        </p:par>
                        <p:par>
                          <p:cTn id="7" fill="hold">
                            <p:stCondLst>
                              <p:cond delay="0"/>
                            </p:stCondLst>
                            <p:childTnLst>
                              <p:par>
                                <p:cTn id="8" presetID="1" presetClass="mediacall" presetSubtype="0" fill="hold" nodeType="afterEffect">
                                  <p:stCondLst>
                                    <p:cond delay="0"/>
                                  </p:stCondLst>
                                  <p:childTnLst>
                                    <p:cmd type="call" cmd="playFrom(0.0)">
                                      <p:cBhvr>
                                        <p:cTn id="9" dur="1253" fill="hold"/>
                                        <p:tgtEl>
                                          <p:spTgt spid="45"/>
                                        </p:tgtEl>
                                      </p:cBhvr>
                                    </p:cmd>
                                  </p:childTnLst>
                                </p:cTn>
                              </p:par>
                            </p:childTnLst>
                          </p:cTn>
                        </p:par>
                        <p:par>
                          <p:cTn id="10" fill="hold">
                            <p:stCondLst>
                              <p:cond delay="1253"/>
                            </p:stCondLst>
                            <p:childTnLst>
                              <p:par>
                                <p:cTn id="11" presetID="1" presetClass="entr" presetSubtype="0" fill="hold" nodeType="afterEffect">
                                  <p:stCondLst>
                                    <p:cond delay="750"/>
                                  </p:stCondLst>
                                  <p:childTnLst>
                                    <p:set>
                                      <p:cBhvr>
                                        <p:cTn id="12" dur="1" fill="hold">
                                          <p:stCondLst>
                                            <p:cond delay="0"/>
                                          </p:stCondLst>
                                        </p:cTn>
                                        <p:tgtEl>
                                          <p:spTgt spid="42"/>
                                        </p:tgtEl>
                                        <p:attrNameLst>
                                          <p:attrName>style.visibility</p:attrName>
                                        </p:attrNameLst>
                                      </p:cBhvr>
                                      <p:to>
                                        <p:strVal val="visible"/>
                                      </p:to>
                                    </p:set>
                                  </p:childTnLst>
                                </p:cTn>
                              </p:par>
                            </p:childTnLst>
                          </p:cTn>
                        </p:par>
                      </p:childTnLst>
                    </p:cTn>
                  </p:par>
                </p:childTnLst>
              </p:cTn>
              <p:nextCondLst>
                <p:cond evt="onClick" delay="0">
                  <p:tgtEl>
                    <p:spTgt spid="27"/>
                  </p:tgtEl>
                </p:cond>
              </p:nextCondLst>
            </p:seq>
            <p:seq concurrent="1" nextAc="seek">
              <p:cTn id="13" restart="whenNotActive" fill="hold" evtFilter="cancelBubble" nodeType="interactiveSeq">
                <p:stCondLst>
                  <p:cond evt="onClick" delay="0">
                    <p:tgtEl>
                      <p:spTgt spid="33"/>
                    </p:tgtEl>
                  </p:cond>
                </p:stCondLst>
                <p:endSync evt="end" delay="0">
                  <p:rtn val="all"/>
                </p:endSync>
                <p:childTnLst>
                  <p:par>
                    <p:cTn id="14" fill="hold">
                      <p:stCondLst>
                        <p:cond delay="0"/>
                      </p:stCondLst>
                      <p:childTnLst>
                        <p:par>
                          <p:cTn id="15" fill="hold">
                            <p:stCondLst>
                              <p:cond delay="0"/>
                            </p:stCondLst>
                            <p:childTnLst>
                              <p:par>
                                <p:cTn id="16" presetID="1" presetClass="entr" presetSubtype="0" fill="hold" nodeType="clickEffect">
                                  <p:stCondLst>
                                    <p:cond delay="0"/>
                                  </p:stCondLst>
                                  <p:childTnLst>
                                    <p:set>
                                      <p:cBhvr>
                                        <p:cTn id="17" dur="1" fill="hold">
                                          <p:stCondLst>
                                            <p:cond delay="0"/>
                                          </p:stCondLst>
                                        </p:cTn>
                                        <p:tgtEl>
                                          <p:spTgt spid="37"/>
                                        </p:tgtEl>
                                        <p:attrNameLst>
                                          <p:attrName>style.visibility</p:attrName>
                                        </p:attrNameLst>
                                      </p:cBhvr>
                                      <p:to>
                                        <p:strVal val="visible"/>
                                      </p:to>
                                    </p:set>
                                  </p:childTnLst>
                                </p:cTn>
                              </p:par>
                              <p:par>
                                <p:cTn id="18" presetID="1" presetClass="mediacall" presetSubtype="0" fill="hold" nodeType="withEffect">
                                  <p:stCondLst>
                                    <p:cond delay="0"/>
                                  </p:stCondLst>
                                  <p:childTnLst>
                                    <p:cmd type="call" cmd="playFrom(0.0)">
                                      <p:cBhvr>
                                        <p:cTn id="19" dur="1201" fill="hold"/>
                                        <p:tgtEl>
                                          <p:spTgt spid="44"/>
                                        </p:tgtEl>
                                      </p:cBhvr>
                                    </p:cmd>
                                  </p:childTnLst>
                                </p:cTn>
                              </p:par>
                            </p:childTnLst>
                          </p:cTn>
                        </p:par>
                      </p:childTnLst>
                    </p:cTn>
                  </p:par>
                </p:childTnLst>
              </p:cTn>
              <p:nextCondLst>
                <p:cond evt="onClick" delay="0">
                  <p:tgtEl>
                    <p:spTgt spid="33"/>
                  </p:tgtEl>
                </p:cond>
              </p:nextCondLst>
            </p:seq>
            <p:seq concurrent="1" nextAc="seek">
              <p:cTn id="20" restart="whenNotActive" fill="hold" evtFilter="cancelBubble" nodeType="interactiveSeq">
                <p:stCondLst>
                  <p:cond evt="onClick" delay="0">
                    <p:tgtEl>
                      <p:spTgt spid="30"/>
                    </p:tgtEl>
                  </p:cond>
                </p:stCondLst>
                <p:endSync evt="end" delay="0">
                  <p:rtn val="all"/>
                </p:endSync>
                <p:childTnLst>
                  <p:par>
                    <p:cTn id="21" fill="hold">
                      <p:stCondLst>
                        <p:cond delay="0"/>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6"/>
                                        </p:tgtEl>
                                        <p:attrNameLst>
                                          <p:attrName>style.visibility</p:attrName>
                                        </p:attrNameLst>
                                      </p:cBhvr>
                                      <p:to>
                                        <p:strVal val="visible"/>
                                      </p:to>
                                    </p:set>
                                  </p:childTnLst>
                                </p:cTn>
                              </p:par>
                              <p:par>
                                <p:cTn id="25" presetID="1" presetClass="mediacall" presetSubtype="0" fill="hold" nodeType="withEffect">
                                  <p:stCondLst>
                                    <p:cond delay="0"/>
                                  </p:stCondLst>
                                  <p:childTnLst>
                                    <p:cmd type="call" cmd="playFrom(0.0)">
                                      <p:cBhvr>
                                        <p:cTn id="26" dur="1201" fill="hold"/>
                                        <p:tgtEl>
                                          <p:spTgt spid="44"/>
                                        </p:tgtEl>
                                      </p:cBhvr>
                                    </p:cmd>
                                  </p:childTnLst>
                                </p:cTn>
                              </p:par>
                            </p:childTnLst>
                          </p:cTn>
                        </p:par>
                      </p:childTnLst>
                    </p:cTn>
                  </p:par>
                </p:childTnLst>
              </p:cTn>
              <p:nextCondLst>
                <p:cond evt="onClick" delay="0">
                  <p:tgtEl>
                    <p:spTgt spid="30"/>
                  </p:tgtEl>
                </p:cond>
              </p:nextCondLst>
            </p:seq>
            <p:seq concurrent="1" nextAc="seek">
              <p:cTn id="27" restart="whenNotActive" fill="hold" evtFilter="cancelBubble" nodeType="interactiveSeq">
                <p:stCondLst>
                  <p:cond evt="onClick" delay="0">
                    <p:tgtEl>
                      <p:spTgt spid="38"/>
                    </p:tgtEl>
                  </p:cond>
                </p:stCondLst>
                <p:endSync evt="end" delay="0">
                  <p:rtn val="all"/>
                </p:endSync>
                <p:childTnLst>
                  <p:par>
                    <p:cTn id="28" fill="hold">
                      <p:stCondLst>
                        <p:cond delay="0"/>
                      </p:stCondLst>
                      <p:childTnLst>
                        <p:par>
                          <p:cTn id="29" fill="hold">
                            <p:stCondLst>
                              <p:cond delay="0"/>
                            </p:stCondLst>
                            <p:childTnLst>
                              <p:par>
                                <p:cTn id="30" presetID="1" presetClass="entr" presetSubtype="0" fill="hold" nodeType="clickEffect">
                                  <p:stCondLst>
                                    <p:cond delay="0"/>
                                  </p:stCondLst>
                                  <p:childTnLst>
                                    <p:set>
                                      <p:cBhvr>
                                        <p:cTn id="31" dur="1" fill="hold">
                                          <p:stCondLst>
                                            <p:cond delay="0"/>
                                          </p:stCondLst>
                                        </p:cTn>
                                        <p:tgtEl>
                                          <p:spTgt spid="46"/>
                                        </p:tgtEl>
                                        <p:attrNameLst>
                                          <p:attrName>style.visibility</p:attrName>
                                        </p:attrNameLst>
                                      </p:cBhvr>
                                      <p:to>
                                        <p:strVal val="visible"/>
                                      </p:to>
                                    </p:set>
                                  </p:childTnLst>
                                </p:cTn>
                              </p:par>
                            </p:childTnLst>
                          </p:cTn>
                        </p:par>
                        <p:par>
                          <p:cTn id="32" fill="hold">
                            <p:stCondLst>
                              <p:cond delay="0"/>
                            </p:stCondLst>
                            <p:childTnLst>
                              <p:par>
                                <p:cTn id="33" presetID="1" presetClass="mediacall" presetSubtype="0" fill="hold" nodeType="afterEffect">
                                  <p:stCondLst>
                                    <p:cond delay="0"/>
                                  </p:stCondLst>
                                  <p:childTnLst>
                                    <p:cmd type="call" cmd="playFrom(0.0)">
                                      <p:cBhvr>
                                        <p:cTn id="34" dur="1201" fill="hold"/>
                                        <p:tgtEl>
                                          <p:spTgt spid="44"/>
                                        </p:tgtEl>
                                      </p:cBhvr>
                                    </p:cmd>
                                  </p:childTnLst>
                                </p:cTn>
                              </p:par>
                            </p:childTnLst>
                          </p:cTn>
                        </p:par>
                      </p:childTnLst>
                    </p:cTn>
                  </p:par>
                </p:childTnLst>
              </p:cTn>
              <p:nextCondLst>
                <p:cond evt="onClick" delay="0">
                  <p:tgtEl>
                    <p:spTgt spid="38"/>
                  </p:tgtEl>
                </p:cond>
              </p:nextCondLst>
            </p:seq>
            <p:audio>
              <p:cMediaNode vol="80000" showWhenStopped="0">
                <p:cTn id="35" fill="hold" display="0">
                  <p:stCondLst>
                    <p:cond delay="indefinite"/>
                  </p:stCondLst>
                  <p:endCondLst>
                    <p:cond evt="onStopAudio" delay="0">
                      <p:tgtEl>
                        <p:sldTgt/>
                      </p:tgtEl>
                    </p:cond>
                  </p:endCondLst>
                </p:cTn>
                <p:tgtEl>
                  <p:spTgt spid="45"/>
                </p:tgtEl>
              </p:cMediaNode>
            </p:audio>
            <p:audio>
              <p:cMediaNode vol="80000" showWhenStopped="0">
                <p:cTn id="36" fill="hold" display="0">
                  <p:stCondLst>
                    <p:cond delay="indefinite"/>
                  </p:stCondLst>
                  <p:endCondLst>
                    <p:cond evt="onStopAudio" delay="0">
                      <p:tgtEl>
                        <p:sldTgt/>
                      </p:tgtEl>
                    </p:cond>
                  </p:endCondLst>
                </p:cTn>
                <p:tgtEl>
                  <p:spTgt spid="44"/>
                </p:tgtEl>
              </p:cMediaNode>
            </p:audio>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216</TotalTime>
  <Words>557</Words>
  <Application>Microsoft Office PowerPoint</Application>
  <PresentationFormat>Custom</PresentationFormat>
  <Paragraphs>233</Paragraphs>
  <Slides>22</Slides>
  <Notes>10</Notes>
  <HiddenSlides>0</HiddenSlides>
  <MMClips>23</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22</vt:i4>
      </vt:variant>
    </vt:vector>
  </HeadingPairs>
  <TitlesOfParts>
    <vt:vector size="33" baseType="lpstr">
      <vt:lpstr>Arial</vt:lpstr>
      <vt:lpstr>Bernard MT Condensed</vt:lpstr>
      <vt:lpstr>宋体</vt:lpstr>
      <vt:lpstr>印品黑体</vt:lpstr>
      <vt:lpstr>Calibri</vt:lpstr>
      <vt:lpstr>Helvetica Neue</vt:lpstr>
      <vt:lpstr>Algerian</vt:lpstr>
      <vt:lpstr>Century Gothic</vt:lpstr>
      <vt:lpstr>Times New Roman</vt:lpstr>
      <vt:lpstr>Arial Black</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minhtuan6990@gmail.com / 01686898975</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Windows User</dc:creator>
  <cp:lastModifiedBy>User</cp:lastModifiedBy>
  <cp:revision>83</cp:revision>
  <dcterms:created xsi:type="dcterms:W3CDTF">2021-01-12T10:33:13Z</dcterms:created>
  <dcterms:modified xsi:type="dcterms:W3CDTF">2023-04-11T04:33:33Z</dcterms:modified>
</cp:coreProperties>
</file>