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22"/>
  </p:notesMasterIdLst>
  <p:handoutMasterIdLst>
    <p:handoutMasterId r:id="rId23"/>
  </p:handoutMasterIdLst>
  <p:sldIdLst>
    <p:sldId id="257" r:id="rId3"/>
    <p:sldId id="271" r:id="rId4"/>
    <p:sldId id="258" r:id="rId5"/>
    <p:sldId id="272" r:id="rId6"/>
    <p:sldId id="296" r:id="rId7"/>
    <p:sldId id="282" r:id="rId8"/>
    <p:sldId id="283" r:id="rId9"/>
    <p:sldId id="308" r:id="rId10"/>
    <p:sldId id="309" r:id="rId11"/>
    <p:sldId id="310" r:id="rId12"/>
    <p:sldId id="284" r:id="rId13"/>
    <p:sldId id="278" r:id="rId14"/>
    <p:sldId id="279" r:id="rId15"/>
    <p:sldId id="280" r:id="rId16"/>
    <p:sldId id="281" r:id="rId17"/>
    <p:sldId id="287" r:id="rId18"/>
    <p:sldId id="275" r:id="rId19"/>
    <p:sldId id="276" r:id="rId20"/>
    <p:sldId id="277" r:id="rId21"/>
  </p:sldIdLst>
  <p:sldSz cx="12192000" cy="6858000"/>
  <p:notesSz cx="6858000" cy="9144000"/>
  <p:defaultTextStyle>
    <a:defPPr rtl="0"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91623" autoAdjust="0"/>
  </p:normalViewPr>
  <p:slideViewPr>
    <p:cSldViewPr snapToGrid="0">
      <p:cViewPr varScale="1">
        <p:scale>
          <a:sx n="66" d="100"/>
          <a:sy n="66" d="100"/>
        </p:scale>
        <p:origin x="9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D59FF2A-EA53-452F-AF40-9973DCED501E}" type="datetime1">
              <a:rPr lang="vi-VN" smtClean="0">
                <a:latin typeface="Arial" panose="020B0604020202020204" pitchFamily="34" charset="0"/>
                <a:cs typeface="Arial" panose="020B0604020202020204" pitchFamily="34" charset="0"/>
              </a:rPr>
              <a:t>05/08/2022</a:t>
            </a:fld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hỗ dành sẵn cho Số hiệu Bản chiế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vi-VN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ề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2CBA400-0C6E-4F46-ACCF-3ED97E152F1D}" type="datetime1">
              <a:rPr lang="vi-VN" smtClean="0"/>
              <a:t>05/08/2022</a:t>
            </a:fld>
            <a:endParaRPr lang="vi-VN" dirty="0"/>
          </a:p>
        </p:txBody>
      </p:sp>
      <p:sp>
        <p:nvSpPr>
          <p:cNvPr id="4" name="Chỗ dành sẵn cho Hình ảnh Trang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vi-VN" dirty="0"/>
          </a:p>
        </p:txBody>
      </p:sp>
      <p:sp>
        <p:nvSpPr>
          <p:cNvPr id="5" name="Chỗ dành sẵ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dirty="0"/>
              <a:t>Bấm để sửa kiểu văn bản </a:t>
            </a:r>
            <a:r>
              <a:rPr lang="vi-VN" dirty="0" err="1"/>
              <a:t>Bản</a:t>
            </a:r>
            <a:r>
              <a:rPr lang="vi-VN" dirty="0"/>
              <a:t> cái</a:t>
            </a:r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bốn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năm</a:t>
            </a:r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7" name="Chỗ dành sẵn cho Số hiệu Bả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C8DC57A8-AE18-4654-B6AF-04B3577165BE}" type="slidenum">
              <a:rPr lang="vi-VN" smtClean="0"/>
              <a:t>‹#›</a:t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8DC57A8-AE18-4654-B6AF-04B3577165BE}" type="slidenum">
              <a:rPr lang="vi-VN" smtClean="0"/>
              <a:t>1</a:t>
            </a:fld>
            <a:endParaRPr lang="vi-V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8DC57A8-AE18-4654-B6AF-04B3577165BE}" type="slidenum">
              <a:rPr lang="vi-VN" smtClean="0"/>
              <a:t>3</a:t>
            </a:fld>
            <a:endParaRPr lang="vi-V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vi-VN" dirty="0"/>
              <a:t>Bấm &amp; sửa kiểu phụ đề của Bản chính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grpSp>
        <p:nvGrpSpPr>
          <p:cNvPr id="84" name="Nhóm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6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7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8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9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0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1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2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3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4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5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6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97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grpSp>
        <p:nvGrpSpPr>
          <p:cNvPr id="98" name="Nhóm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0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1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2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3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4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5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6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7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8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9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0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111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grpSp>
        <p:nvGrpSpPr>
          <p:cNvPr id="112" name="Nhóm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4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5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6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125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126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A4A2AB-6C7F-472B-AF69-6C017576AABF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8A2E48D0-087A-4BF8-AAAB-C1C90194064A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grpSp>
        <p:nvGrpSpPr>
          <p:cNvPr id="8" name="Nhóm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Hình tự do 42"/>
            <p:cNvSpPr/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" name="Hình tự do 43"/>
            <p:cNvSpPr/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grpSp>
          <p:nvGrpSpPr>
            <p:cNvPr id="11" name="Nhóm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Hình tự do 41"/>
              <p:cNvSpPr/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rtl="0"/>
                <a:endParaRPr lang="vi-VN" dirty="0"/>
              </a:p>
            </p:txBody>
          </p:sp>
          <p:sp>
            <p:nvSpPr>
              <p:cNvPr id="21" name="Hình tự do 44"/>
              <p:cNvSpPr/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rtl="0"/>
                <a:endParaRPr lang="vi-VN" dirty="0"/>
              </a:p>
            </p:txBody>
          </p:sp>
        </p:grpSp>
        <p:sp>
          <p:nvSpPr>
            <p:cNvPr id="12" name="Hình tự do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3" name="Hình tự do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4" name="Hình tự do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5" name="Hình tự do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6" name="Hình tự do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7" name="Hình tự do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8" name="Hình tự do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9" name="Hình tự do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3" name="Chỗ dành sẵn cho Ảnh 2" descr="Chỗ dành sẵn trống để thêm một hình ảnh. Bấm vào chỗ dành sẵn, rồi chọn hình ảnh mà bạn muốn thêm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BFE7C45-16DF-4049-8DC4-8120F138473E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66CBC2F-6647-4016-BEA2-2137B0076152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và Văn bản D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422DF57-9F71-4148-A138-924C835A57AF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1B1E00-A00D-477D-997B-00E3F6554555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85AB0D1-2462-483C-8BB5-3975EB8E9484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Chỗ dành sẵn cho Nội dung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vi-VN" dirty="0"/>
          </a:p>
        </p:txBody>
      </p:sp>
      <p:sp>
        <p:nvSpPr>
          <p:cNvPr id="9" name="Chỗ dành sẵn cho Số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216A3A8-CD18-494E-BA21-4E8A1D2D52BA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5" name="Chỗ dành sẵn cho Số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5D5F0-49C4-47A7-8393-C3318058F3BC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ỗ dành sẵn cho Số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5C8CFF3-1CDF-49E3-8638-3726A6CAAC00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i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grpSp>
        <p:nvGrpSpPr>
          <p:cNvPr id="9" name="Nhóm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1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2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3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4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5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6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7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8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9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0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1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36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39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grpSp>
        <p:nvGrpSpPr>
          <p:cNvPr id="22" name="Nhóm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4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5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6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2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3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3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3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3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3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37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40" name="Chỗ dành sẵn cho Văn bản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D0CE1C-2702-4A01-872D-16D51A5359DB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vi-VN" dirty="0"/>
          </a:p>
        </p:txBody>
      </p:sp>
      <p:grpSp>
        <p:nvGrpSpPr>
          <p:cNvPr id="52" name="Nhóm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4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5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6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5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6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6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6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6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6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79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81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grpSp>
        <p:nvGrpSpPr>
          <p:cNvPr id="84" name="Nhóm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6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7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8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89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0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1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2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3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4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5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6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78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82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grpSp>
        <p:nvGrpSpPr>
          <p:cNvPr id="97" name="Nhóm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Hình tự do 41"/>
            <p:cNvSpPr/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99" name="Hình tự do 42"/>
            <p:cNvSpPr/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0" name="Hình tự do 43"/>
            <p:cNvSpPr/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1" name="Hình tự do 44"/>
            <p:cNvSpPr/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2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3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4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5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6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7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8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  <p:sp>
          <p:nvSpPr>
            <p:cNvPr id="109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rtl="0"/>
              <a:endParaRPr lang="vi-VN" dirty="0"/>
            </a:p>
          </p:txBody>
        </p:sp>
      </p:grpSp>
      <p:sp>
        <p:nvSpPr>
          <p:cNvPr id="80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n-US"/>
              <a:t>Click icon to add picture</a:t>
            </a:r>
            <a:endParaRPr lang="vi-VN" dirty="0"/>
          </a:p>
        </p:txBody>
      </p:sp>
      <p:sp>
        <p:nvSpPr>
          <p:cNvPr id="83" name="Chỗ dành sẵn cho Văn bản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03B2062-D8F8-46C3-A13F-A2368F91A522}" type="datetime1">
              <a:rPr lang="vi-VN" smtClean="0"/>
              <a:t>05/08/2022</a:t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sửa </a:t>
            </a:r>
            <a:r>
              <a:rPr lang="vi-VN" dirty="0" err="1"/>
              <a:t>kiểu</a:t>
            </a:r>
            <a:r>
              <a:rPr lang="vi-VN" dirty="0"/>
              <a:t> văn bản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bốn</a:t>
            </a:r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022B156B-59AE-415F-B24B-8756D48BB977}" type="slidenum">
              <a:rPr lang="vi-VN" smtClean="0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27D914FD-5CA8-45C1-915F-680DA1912D0A}" type="datetime1">
              <a:rPr lang="vi-VN" smtClean="0"/>
              <a:t>05/08/2022</a:t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</p:titleStyle>
    <p:bodyStyle>
      <a:lvl1pPr marL="347345" indent="-347345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  <a:lvl2pPr marL="740410" indent="-28321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3442642" y="2770183"/>
            <a:ext cx="8183296" cy="963612"/>
          </a:xfrm>
        </p:spPr>
        <p:txBody>
          <a:bodyPr rtlCol="0">
            <a:noAutofit/>
          </a:bodyPr>
          <a:lstStyle/>
          <a:p>
            <a:pPr rtl="0"/>
            <a:r>
              <a:rPr lang="en-US" sz="8800" b="1" dirty="0"/>
              <a:t>Các số 1, 2, 3</a:t>
            </a:r>
            <a:endParaRPr lang="vi-VN" sz="8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ô 3 mẫu 2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35" y="1485900"/>
            <a:ext cx="6393180" cy="3826510"/>
          </a:xfrm>
          <a:prstGeom prst="rect">
            <a:avLst/>
          </a:prstGeom>
        </p:spPr>
      </p:pic>
      <p:pic>
        <p:nvPicPr>
          <p:cNvPr id="2" name="Content Placeholder 1" descr="Screenshot (401)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938010" y="1485265"/>
            <a:ext cx="4768215" cy="3767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ẾM SAO - ÂM NHẠC LỚP 3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98827"/>
            <a:ext cx="12192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z2034966950476_e212c853b7f115095eea1c35fae5ac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6" y="1014689"/>
            <a:ext cx="12195902" cy="4561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3903" y="4069972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23471" y="4069971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0137" y="4069970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z2034966120763_20dbb82638ba68585d8c48045c452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71" y="376515"/>
            <a:ext cx="12389754" cy="55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768356" y="2424960"/>
            <a:ext cx="376517" cy="403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68353" y="3164538"/>
            <a:ext cx="376517" cy="403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542503" y="3370732"/>
            <a:ext cx="376517" cy="403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542503" y="2223256"/>
            <a:ext cx="376517" cy="403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542503" y="2801471"/>
            <a:ext cx="376517" cy="4034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z2034964320551_0651016f5d66459303765412d5aa9b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 b="25229"/>
          <a:stretch>
            <a:fillRect/>
          </a:stretch>
        </p:blipFill>
        <p:spPr bwMode="auto">
          <a:xfrm>
            <a:off x="-717173" y="537899"/>
            <a:ext cx="13536727" cy="48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98992" y="4069972"/>
            <a:ext cx="77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/>
                </a:solidFill>
                <a:latin typeface=".VnArial" panose="020B7200000000000000" pitchFamily="34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60514" y="4052042"/>
            <a:ext cx="77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/>
                </a:solidFill>
                <a:latin typeface=".VnArial" panose="020B7200000000000000" pitchFamily="34" charset="0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59643" y="4069972"/>
            <a:ext cx="77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/>
                </a:solidFill>
                <a:latin typeface=".VnArial" panose="020B7200000000000000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0225" y="4078932"/>
            <a:ext cx="77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/>
                </a:solidFill>
                <a:latin typeface=".VnArial" panose="020B7200000000000000" pitchFamily="34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97241" y="4078932"/>
            <a:ext cx="77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/>
                </a:solidFill>
                <a:latin typeface=".VnArial" panose="020B7200000000000000" pitchFamily="34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z2034962617704_1a7a2d1299f395fb17531d8e95aca7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02998" y="5325001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1638" y="5289143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04466" y="5325001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52135" y="5325001"/>
            <a:ext cx="770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.VnArial" panose="020B7200000000000000" pitchFamily="34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ADMIN\Desktop\anh-nen-powerpoint-cam-on-an-tuong-4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533400"/>
            <a:ext cx="12496800" cy="751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600" y="2717801"/>
            <a:ext cx="11887200" cy="1764585"/>
          </a:xfrm>
          <a:prstGeom prst="rect">
            <a:avLst/>
          </a:prstGeom>
          <a:noFill/>
        </p:spPr>
        <p:txBody>
          <a:bodyPr spcFirstLastPara="1" lIns="121917" tIns="60958" rIns="121917" bIns="60958">
            <a:prstTxWarp prst="textArchUp">
              <a:avLst/>
            </a:prstTxWarp>
            <a:spAutoFit/>
          </a:bodyPr>
          <a:lstStyle/>
          <a:p>
            <a:pPr>
              <a:defRPr/>
            </a:pPr>
            <a:r>
              <a:rPr lang="en-US" sz="22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các em học sinh chăm ngoan, học tốt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ập viết số 1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5858" y="2024"/>
            <a:ext cx="12174055" cy="684790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ập viết số 2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03" y="17940"/>
            <a:ext cx="12160107" cy="684006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ập viết số 3 kiểu 2 - Writing Number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ài hát thiếu nhi cho bé - Bé tập đế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2"/>
            <a:ext cx="12192000" cy="6857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z2034969784242_d4f277e5f0929fdd16dcf3eecc1188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2600" y="-53787"/>
            <a:ext cx="13220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esktop\z2034969784242_d4f277e5f0929fdd16dcf3eecc11883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r="4131"/>
          <a:stretch>
            <a:fillRect/>
          </a:stretch>
        </p:blipFill>
        <p:spPr bwMode="auto">
          <a:xfrm>
            <a:off x="0" y="-125506"/>
            <a:ext cx="12192000" cy="45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z2034968481654_1075522c0a210260c98c8f538993ca4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 t="6715" r="37140" b="9859"/>
          <a:stretch>
            <a:fillRect/>
          </a:stretch>
        </p:blipFill>
        <p:spPr bwMode="auto">
          <a:xfrm>
            <a:off x="233077" y="4297677"/>
            <a:ext cx="8534400" cy="2820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ADMIN\Desktop\z2034968481654_1075522c0a210260c98c8f538993ca4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2" t="6714" r="20554" b="9858"/>
          <a:stretch>
            <a:fillRect/>
          </a:stretch>
        </p:blipFill>
        <p:spPr bwMode="auto">
          <a:xfrm>
            <a:off x="8767476" y="4303061"/>
            <a:ext cx="1631579" cy="2820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ADMIN\Desktop\z2034968481654_1075522c0a210260c98c8f538993ca4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55" t="6714" r="10676" b="9858"/>
          <a:stretch>
            <a:fillRect/>
          </a:stretch>
        </p:blipFill>
        <p:spPr bwMode="auto">
          <a:xfrm>
            <a:off x="10399067" y="4303930"/>
            <a:ext cx="1577787" cy="2820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1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sz="900" dirty="0">
                <a:solidFill>
                  <a:srgbClr val="898989"/>
                </a:solidFill>
              </a:rPr>
              <a:t>5</a:t>
            </a:fld>
            <a:endParaRPr lang="en-US" sz="900" dirty="0">
              <a:solidFill>
                <a:srgbClr val="898989"/>
              </a:solidFill>
            </a:endParaRPr>
          </a:p>
        </p:txBody>
      </p:sp>
      <p:pic>
        <p:nvPicPr>
          <p:cNvPr id="7171" name="Picture 5"/>
          <p:cNvPicPr>
            <a:picLocks noChangeAspect="1"/>
          </p:cNvPicPr>
          <p:nvPr/>
        </p:nvPicPr>
        <p:blipFill>
          <a:blip r:embed="rId2"/>
          <a:srcRect l="2441" t="24261" r="3961" b="26158"/>
          <a:stretch>
            <a:fillRect/>
          </a:stretch>
        </p:blipFill>
        <p:spPr>
          <a:xfrm>
            <a:off x="2133600" y="941388"/>
            <a:ext cx="7980363" cy="4227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2"/>
          <p:cNvPicPr>
            <a:picLocks noChangeAspect="1"/>
          </p:cNvPicPr>
          <p:nvPr/>
        </p:nvPicPr>
        <p:blipFill>
          <a:blip r:embed="rId3"/>
          <a:srcRect t="66779"/>
          <a:stretch>
            <a:fillRect/>
          </a:stretch>
        </p:blipFill>
        <p:spPr>
          <a:xfrm>
            <a:off x="1524000" y="5029200"/>
            <a:ext cx="9144000" cy="182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921" y="3711310"/>
            <a:ext cx="12830083" cy="1219200"/>
          </a:xfrm>
        </p:spPr>
        <p:txBody>
          <a:bodyPr>
            <a:noAutofit/>
          </a:bodyPr>
          <a:lstStyle/>
          <a:p>
            <a:r>
              <a:rPr lang="en-US" sz="19900" b="1" dirty="0">
                <a:solidFill>
                  <a:schemeClr val="accent5"/>
                </a:solidFill>
              </a:rPr>
              <a:t>1    2    3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2831" y="-57414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ADMIN\Desktop\c87dff4e9eb3304f0bee1dd18ac79a6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64" y="3225715"/>
            <a:ext cx="2059920" cy="363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Untitled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46" b="76507"/>
          <a:stretch>
            <a:fillRect/>
          </a:stretch>
        </p:blipFill>
        <p:spPr bwMode="auto">
          <a:xfrm rot="21359964">
            <a:off x="6599117" y="1999472"/>
            <a:ext cx="3136504" cy="265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608320" y="2950458"/>
            <a:ext cx="1684159" cy="506977"/>
            <a:chOff x="5608320" y="2950458"/>
            <a:chExt cx="1684159" cy="506977"/>
          </a:xfrm>
        </p:grpSpPr>
        <p:grpSp>
          <p:nvGrpSpPr>
            <p:cNvPr id="11" name="Group 10"/>
            <p:cNvGrpSpPr/>
            <p:nvPr/>
          </p:nvGrpSpPr>
          <p:grpSpPr>
            <a:xfrm>
              <a:off x="5608320" y="2950458"/>
              <a:ext cx="1684159" cy="361430"/>
              <a:chOff x="6967242" y="3145898"/>
              <a:chExt cx="1267821" cy="190380"/>
            </a:xfrm>
          </p:grpSpPr>
          <p:grpSp>
            <p:nvGrpSpPr>
              <p:cNvPr id="9" name="Group 8"/>
              <p:cNvGrpSpPr/>
              <p:nvPr/>
            </p:nvGrpSpPr>
            <p:grpSpPr>
              <a:xfrm rot="755767" flipV="1">
                <a:off x="6996742" y="3241248"/>
                <a:ext cx="1238321" cy="95030"/>
                <a:chOff x="3779006" y="1089594"/>
                <a:chExt cx="73803" cy="1099337"/>
              </a:xfrm>
            </p:grpSpPr>
            <p:sp>
              <p:nvSpPr>
                <p:cNvPr id="7" name="Rectangle 6"/>
                <p:cNvSpPr/>
                <p:nvPr/>
              </p:nvSpPr>
              <p:spPr>
                <a:xfrm>
                  <a:off x="3779006" y="1089594"/>
                  <a:ext cx="71919" cy="1099337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3780890" y="1152720"/>
                  <a:ext cx="71919" cy="45887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Oval 9"/>
              <p:cNvSpPr/>
              <p:nvPr/>
            </p:nvSpPr>
            <p:spPr>
              <a:xfrm>
                <a:off x="6967242" y="3145898"/>
                <a:ext cx="82591" cy="9044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/>
            <p:cNvSpPr/>
            <p:nvPr/>
          </p:nvSpPr>
          <p:spPr>
            <a:xfrm>
              <a:off x="7138416" y="3285738"/>
              <a:ext cx="109713" cy="17169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82054E-6 L -1.875E-6 0.324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49769E-6 L -0.00091 0.3156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5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ố 1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" y="1306195"/>
            <a:ext cx="6358890" cy="4327525"/>
          </a:xfrm>
          <a:prstGeom prst="rect">
            <a:avLst/>
          </a:prstGeom>
        </p:spPr>
      </p:pic>
      <p:pic>
        <p:nvPicPr>
          <p:cNvPr id="2" name="Content Placeholder 1" descr="Screenshot (399)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894830" y="1539875"/>
            <a:ext cx="3921760" cy="3827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ố 2 mẫu 2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255" y="1254125"/>
            <a:ext cx="6518910" cy="4058285"/>
          </a:xfrm>
          <a:prstGeom prst="rect">
            <a:avLst/>
          </a:prstGeom>
        </p:spPr>
      </p:pic>
      <p:pic>
        <p:nvPicPr>
          <p:cNvPr id="2" name="Content Placeholder 1" descr="Screenshot (400)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899910" y="1254125"/>
            <a:ext cx="5292725" cy="3798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u-5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hủ đề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mau-5</Template>
  <TotalTime>0</TotalTime>
  <Words>35</Words>
  <Application>Microsoft Office PowerPoint</Application>
  <PresentationFormat>Widescreen</PresentationFormat>
  <Paragraphs>18</Paragraphs>
  <Slides>19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.VnArial</vt:lpstr>
      <vt:lpstr>Arial</vt:lpstr>
      <vt:lpstr>Calibri</vt:lpstr>
      <vt:lpstr>Calibri Light</vt:lpstr>
      <vt:lpstr>Segoe Print</vt:lpstr>
      <vt:lpstr>mau-5</vt:lpstr>
      <vt:lpstr>Office Theme</vt:lpstr>
      <vt:lpstr>Các số 1, 2, 3</vt:lpstr>
      <vt:lpstr>PowerPoint Presentation</vt:lpstr>
      <vt:lpstr>PowerPoint Presentation</vt:lpstr>
      <vt:lpstr>PowerPoint Presentation</vt:lpstr>
      <vt:lpstr>PowerPoint Presentation</vt:lpstr>
      <vt:lpstr>1    2    3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Các số 1, 2, 3</dc:title>
  <dc:creator>*</dc:creator>
  <cp:lastModifiedBy>LE HONG VAN</cp:lastModifiedBy>
  <cp:revision>21</cp:revision>
  <dcterms:created xsi:type="dcterms:W3CDTF">2020-08-21T09:39:00Z</dcterms:created>
  <dcterms:modified xsi:type="dcterms:W3CDTF">2022-08-05T05:43:14Z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9575691DF7EB403D8342C57F2BC7EF1E</vt:lpwstr>
  </property>
  <property fmtid="{D5CDD505-2E9C-101B-9397-08002B2CF9AE}" pid="3" name="KSOProductBuildVer">
    <vt:lpwstr>1033-11.2.0.10296</vt:lpwstr>
  </property>
</Properties>
</file>