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3"/>
  </p:notesMasterIdLst>
  <p:sldIdLst>
    <p:sldId id="267" r:id="rId2"/>
    <p:sldId id="268" r:id="rId3"/>
    <p:sldId id="298" r:id="rId4"/>
    <p:sldId id="271" r:id="rId5"/>
    <p:sldId id="256" r:id="rId6"/>
    <p:sldId id="305" r:id="rId7"/>
    <p:sldId id="317" r:id="rId8"/>
    <p:sldId id="318" r:id="rId9"/>
    <p:sldId id="319" r:id="rId10"/>
    <p:sldId id="320" r:id="rId11"/>
    <p:sldId id="31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FF00"/>
    <a:srgbClr val="FF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1506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99158-8105-430F-B075-43A4BCD9CB7C}" type="datetimeFigureOut">
              <a:rPr lang="en-US" smtClean="0"/>
              <a:pPr/>
              <a:t>4/11/2021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676CA-806D-4BA3-8B15-C87ADBD834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50302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F676CA-806D-4BA3-8B15-C87ADBD834E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7590" name="WordArt 6"/>
          <p:cNvSpPr>
            <a:spLocks noChangeArrowheads="1" noChangeShapeType="1" noTextEdit="1"/>
          </p:cNvSpPr>
          <p:nvPr userDrawn="1"/>
        </p:nvSpPr>
        <p:spPr bwMode="auto">
          <a:xfrm rot="-2196166">
            <a:off x="8383588" y="7313613"/>
            <a:ext cx="1982787" cy="25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3175">
                  <a:solidFill>
                    <a:srgbClr val="9694AA"/>
                  </a:solidFill>
                  <a:round/>
                  <a:headEnd/>
                  <a:tailEnd/>
                </a:ln>
                <a:noFill/>
                <a:latin typeface="Arial"/>
                <a:cs typeface="Arial"/>
              </a:rPr>
              <a:t>Hà Việt Chương</a:t>
            </a:r>
            <a:endParaRPr lang="en-US" sz="3600" kern="10">
              <a:ln w="3175">
                <a:solidFill>
                  <a:srgbClr val="9694AA"/>
                </a:solidFill>
                <a:round/>
                <a:headEnd/>
                <a:tailEnd/>
              </a:ln>
              <a:noFill/>
              <a:latin typeface="Arial"/>
              <a:cs typeface="Arial"/>
            </a:endParaRPr>
          </a:p>
        </p:txBody>
      </p:sp>
      <p:sp>
        <p:nvSpPr>
          <p:cNvPr id="67591" name="AutoShape 7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556625" y="6423025"/>
            <a:ext cx="558800" cy="4064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tiếp</a:t>
            </a:r>
          </a:p>
        </p:txBody>
      </p:sp>
      <p:sp>
        <p:nvSpPr>
          <p:cNvPr id="67592" name="WordArt 8"/>
          <p:cNvSpPr>
            <a:spLocks noChangeArrowheads="1" noChangeShapeType="1" noTextEdit="1"/>
          </p:cNvSpPr>
          <p:nvPr userDrawn="1"/>
        </p:nvSpPr>
        <p:spPr bwMode="auto">
          <a:xfrm rot="19380000">
            <a:off x="8147050" y="7754938"/>
            <a:ext cx="571500" cy="133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800" kern="10">
                <a:ln w="9525">
                  <a:solidFill>
                    <a:srgbClr val="9694AA"/>
                  </a:solidFill>
                  <a:round/>
                  <a:headEnd/>
                  <a:tailEnd/>
                </a:ln>
                <a:noFill/>
                <a:latin typeface="Arial"/>
                <a:cs typeface="Arial"/>
              </a:rPr>
              <a:t>copyright by</a:t>
            </a:r>
          </a:p>
        </p:txBody>
      </p:sp>
      <p:sp>
        <p:nvSpPr>
          <p:cNvPr id="67593" name="Text Box 9"/>
          <p:cNvSpPr txBox="1">
            <a:spLocks noChangeArrowheads="1"/>
          </p:cNvSpPr>
          <p:nvPr userDrawn="1"/>
        </p:nvSpPr>
        <p:spPr bwMode="auto">
          <a:xfrm>
            <a:off x="2259013" y="-25400"/>
            <a:ext cx="5481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solidFill>
                  <a:srgbClr val="005C00"/>
                </a:solidFill>
              </a:rPr>
              <a:t>Thứ sáu ngày 16 tháng 01 năm 2015</a:t>
            </a:r>
          </a:p>
        </p:txBody>
      </p:sp>
      <p:sp>
        <p:nvSpPr>
          <p:cNvPr id="67594" name="Text Box 10"/>
          <p:cNvSpPr txBox="1">
            <a:spLocks noChangeArrowheads="1"/>
          </p:cNvSpPr>
          <p:nvPr userDrawn="1"/>
        </p:nvSpPr>
        <p:spPr bwMode="auto">
          <a:xfrm>
            <a:off x="3649663" y="327025"/>
            <a:ext cx="2232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u="sng">
                <a:solidFill>
                  <a:srgbClr val="740016"/>
                </a:solidFill>
              </a:rPr>
              <a:t>Âm nhạc</a:t>
            </a:r>
          </a:p>
        </p:txBody>
      </p:sp>
      <p:sp>
        <p:nvSpPr>
          <p:cNvPr id="67595" name="Text Box 11"/>
          <p:cNvSpPr txBox="1">
            <a:spLocks noChangeArrowheads="1"/>
          </p:cNvSpPr>
          <p:nvPr userDrawn="1"/>
        </p:nvSpPr>
        <p:spPr bwMode="auto">
          <a:xfrm>
            <a:off x="8562975" y="0"/>
            <a:ext cx="581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fld id="{0AAD4D03-7936-4792-A899-BB193E3EF7FB}" type="slidenum">
              <a:rPr lang="en-US"/>
              <a:pPr algn="ctr">
                <a:spcBef>
                  <a:spcPct val="50000"/>
                </a:spcBef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C -0.03889 -0.05718 -0.07778 -0.11435 -0.09792 -0.14444 C -0.11806 -0.17454 -0.11945 -0.17755 -0.12084 -0.18056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0" y="-9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C -0.03889 -0.05718 -0.07778 -0.11436 -0.09792 -0.14445 C -0.11806 -0.17454 -0.11945 -0.17755 -0.12084 -0.18056 " pathEditMode="relative" ptsTypes="aaA">
                                      <p:cBhvr>
                                        <p:cTn id="8" dur="20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0" grpId="0" animBg="1"/>
      <p:bldP spid="67592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EBF25-A425-4607-94AB-799D25AD933F}" type="datetimeFigureOut">
              <a:rPr lang="en-US" smtClean="0"/>
              <a:pPr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C:\Users\acer\Desktop\ch&#7911;%20&#273;&#7873;%201\L&#225;%20c&#7901;%20VN.mp3" TargetMode="External"/><Relationship Id="rId1" Type="http://schemas.openxmlformats.org/officeDocument/2006/relationships/video" Target="file:///C:\Users\acer\Desktop\ch&#7911;%20&#273;&#7873;%201\video1.mp4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cer\Desktop\ch&#7911;%20&#273;&#7873;%201\l&#225;%20c&#7901;%20VN%20karaoke.mp4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cer\Desktop\ch&#7911;%20&#273;&#7873;%201\g&#245;%20ti&#7871;t%20t&#7845;u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cer\Desktop\ch&#7911;%20&#273;&#7873;%201\g&#245;%20ti&#7871;t%20t&#7845;u%20c&#7843;%20b&#224;i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9096" name="Picture 8" descr="Theme242718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</p:spPr>
      </p:pic>
      <p:sp>
        <p:nvSpPr>
          <p:cNvPr id="89097" name="WordArt 9"/>
          <p:cNvSpPr>
            <a:spLocks noChangeArrowheads="1" noChangeShapeType="1" noTextEdit="1"/>
          </p:cNvSpPr>
          <p:nvPr/>
        </p:nvSpPr>
        <p:spPr bwMode="auto">
          <a:xfrm>
            <a:off x="357158" y="357166"/>
            <a:ext cx="8477280" cy="6365896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1088348"/>
                <a:gd name="adj2" fmla="val 67787"/>
              </a:avLst>
            </a:prstTxWarp>
          </a:bodyPr>
          <a:lstStyle/>
          <a:p>
            <a:pPr algn="ctr"/>
            <a:r>
              <a:rPr lang="en-US" sz="3600" b="1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CHÀO MỪNG </a:t>
            </a:r>
            <a:r>
              <a:rPr lang="en-US" sz="3600" b="1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CÁC EM ĐẾN VỚI TIẾT HỌC</a:t>
            </a:r>
            <a:endParaRPr lang="en-US" sz="3600" b="1" kern="10" dirty="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9098" name="WordArt 10"/>
          <p:cNvSpPr>
            <a:spLocks noChangeArrowheads="1" noChangeShapeType="1" noTextEdit="1"/>
          </p:cNvSpPr>
          <p:nvPr/>
        </p:nvSpPr>
        <p:spPr bwMode="auto">
          <a:xfrm>
            <a:off x="2571736" y="2636912"/>
            <a:ext cx="4572032" cy="1785950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b="1" kern="10" dirty="0" err="1" smtClean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Narrow" pitchFamily="34" charset="0"/>
              </a:rPr>
              <a:t>Âm</a:t>
            </a:r>
            <a:r>
              <a:rPr lang="en-US" sz="3600" b="1" kern="10" dirty="0" smtClean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3600" b="1" kern="10" dirty="0" err="1" smtClean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Narrow" pitchFamily="34" charset="0"/>
              </a:rPr>
              <a:t>nhạc</a:t>
            </a:r>
            <a:r>
              <a:rPr lang="en-US" sz="3600" b="1" kern="10" dirty="0" smtClean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3600" b="1" kern="10" dirty="0" err="1" smtClean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Narrow" pitchFamily="34" charset="0"/>
              </a:rPr>
              <a:t>lớp</a:t>
            </a:r>
            <a:r>
              <a:rPr lang="en-US" sz="3600" b="1" kern="10" dirty="0" smtClean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Narrow" pitchFamily="34" charset="0"/>
              </a:rPr>
              <a:t> 1 </a:t>
            </a:r>
            <a:endParaRPr lang="en-US" sz="3600" b="1" kern="10" dirty="0">
              <a:ln w="12700">
                <a:solidFill>
                  <a:schemeClr val="tx2"/>
                </a:solidFill>
                <a:round/>
                <a:headEnd/>
                <a:tailEnd/>
              </a:ln>
              <a:solidFill>
                <a:srgbClr val="FF0066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89099" name="Picture 14" descr="music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312863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2" name="Picture 12" descr="music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97763" y="4673600"/>
            <a:ext cx="1646237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6" name="Picture 14" descr="music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613" y="4600575"/>
            <a:ext cx="1312862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C:\Users\acer\Desktop\KHỐI 1 - CẢ NĂM - Cánh Diều  (Published)\KHỐI 1 - CẢ NĂM - Cánh Diều - MAI - ĐAN PHƯỢNG - HN (Published)\data\img1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857760"/>
          </a:xfrm>
          <a:prstGeom prst="rect">
            <a:avLst/>
          </a:prstGeom>
          <a:noFill/>
        </p:spPr>
      </p:pic>
      <p:sp>
        <p:nvSpPr>
          <p:cNvPr id="5" name="Flowchart: Terminator 4"/>
          <p:cNvSpPr/>
          <p:nvPr/>
        </p:nvSpPr>
        <p:spPr>
          <a:xfrm>
            <a:off x="1000100" y="571480"/>
            <a:ext cx="7858148" cy="185738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tấu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endParaRPr lang="en-US" sz="4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C:\Users\acer\Desktop\KHỐI 1 - CẢ NĂM - Cánh Diều  (Published)\KHỐI 1 - CẢ NĂM - Cánh Diều - MAI - ĐAN PHƯỢNG - HN (Published)\data\img11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33731"/>
            <a:ext cx="9144032" cy="172402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00100" y="4786322"/>
            <a:ext cx="8572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0100" y="5429264"/>
            <a:ext cx="8572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14485" y="6007262"/>
            <a:ext cx="78569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endParaRPr lang="en-US" sz="4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cer\Desktop\KHỐI 1 - CẢ NĂM - Cánh Diều  (Published)\KHỐI 1 - CẢ NĂM - Cánh Diều - MAI - ĐAN PHƯỢNG - HN (Published)\data\img79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357166"/>
            <a:ext cx="8229600" cy="2786082"/>
          </a:xfrm>
          <a:prstGeom prst="rect">
            <a:avLst/>
          </a:prstGeom>
          <a:noFill/>
        </p:spPr>
      </p:pic>
      <p:pic>
        <p:nvPicPr>
          <p:cNvPr id="9219" name="Picture 3" descr="C:\Users\acer\Desktop\KHỐI 1 - CẢ NĂM - Cánh Diều  (Published)\KHỐI 1 - CẢ NĂM - Cánh Diều - MAI - ĐAN PHƯỢNG - HN (Published)\data\img7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500570"/>
            <a:ext cx="8858280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CreativeLifestyles\MasterData\Images\HINH DONG\butterflies_flowers_md_w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3" descr="D:\CreativeLifestyles\MasterData\Images\HINH DONG\butterflies_flowers_md_w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3" descr="D:\CreativeLifestyles\MasterData\Images\HINH DONG\butterflies_flowers_md_w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3" descr="D:\CreativeLifestyles\MasterData\Images\HINH DONG\butterflies_flowers_md_w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3" descr="D:\CreativeLifestyles\MasterData\Images\HINH DONG\butterflies_flowers_md_w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3" descr="D:\CreativeLifestyles\MasterData\Images\HINH DONG\butterflies_flowers_md_w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3" descr="D:\CreativeLifestyles\MasterData\Images\HINH DONG\butterflies_flowers_md_w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3" descr="D:\CreativeLifestyles\MasterData\Images\HINH DONG\butterflies_flowers_md_w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3" descr="D:\CreativeLifestyles\MasterData\Images\HINH DONG\butterflies_flowers_md_w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1357290" y="214290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 ĐỀ I: TỔ QUỐC  VIỆT NAM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7" descr="unna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758" y="928670"/>
            <a:ext cx="6053514" cy="4825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cer\Desktop\KHỐI 1 - CẢ NĂM - Cánh Diều  (Published)\KHỐI 1 - CẢ NĂM - Cánh Diều - MAI - ĐAN PHƯỢNG - HN (Published)\data\img7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52" y="928670"/>
            <a:ext cx="785814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3:</a:t>
            </a:r>
          </a:p>
          <a:p>
            <a:pPr>
              <a:buFontTx/>
              <a:buChar char="-"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</a:t>
            </a:r>
          </a:p>
          <a:p>
            <a:pPr>
              <a:buFontTx/>
              <a:buChar char="-"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Tx/>
              <a:buChar char="-"/>
            </a:pP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0" y="6019800"/>
            <a:ext cx="9144000" cy="838200"/>
            <a:chOff x="0" y="3804"/>
            <a:chExt cx="5856" cy="516"/>
          </a:xfrm>
        </p:grpSpPr>
        <p:sp>
          <p:nvSpPr>
            <p:cNvPr id="305159" name="WordArt 7"/>
            <p:cNvSpPr>
              <a:spLocks noChangeArrowheads="1" noChangeShapeType="1" noTextEdit="1"/>
            </p:cNvSpPr>
            <p:nvPr/>
          </p:nvSpPr>
          <p:spPr bwMode="auto">
            <a:xfrm>
              <a:off x="5664" y="4176"/>
              <a:ext cx="96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kern="10">
                  <a:ln w="9525">
                    <a:noFill/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  <a:latin typeface="Impact"/>
                </a:rPr>
                <a:t>2</a:t>
              </a:r>
            </a:p>
          </p:txBody>
        </p:sp>
        <p:pic>
          <p:nvPicPr>
            <p:cNvPr id="305160" name="Picture 8" descr="2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3804"/>
              <a:ext cx="1200" cy="516"/>
            </a:xfrm>
            <a:prstGeom prst="rect">
              <a:avLst/>
            </a:prstGeom>
            <a:noFill/>
          </p:spPr>
        </p:pic>
        <p:pic>
          <p:nvPicPr>
            <p:cNvPr id="305161" name="Picture 9" descr="2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00" y="3804"/>
              <a:ext cx="1200" cy="516"/>
            </a:xfrm>
            <a:prstGeom prst="rect">
              <a:avLst/>
            </a:prstGeom>
            <a:noFill/>
          </p:spPr>
        </p:pic>
        <p:pic>
          <p:nvPicPr>
            <p:cNvPr id="305162" name="Picture 10" descr="2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52" y="3804"/>
              <a:ext cx="1200" cy="516"/>
            </a:xfrm>
            <a:prstGeom prst="rect">
              <a:avLst/>
            </a:prstGeom>
            <a:noFill/>
          </p:spPr>
        </p:pic>
        <p:pic>
          <p:nvPicPr>
            <p:cNvPr id="305163" name="Picture 11" descr="2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04" y="3804"/>
              <a:ext cx="1200" cy="516"/>
            </a:xfrm>
            <a:prstGeom prst="rect">
              <a:avLst/>
            </a:prstGeom>
            <a:noFill/>
          </p:spPr>
        </p:pic>
        <p:pic>
          <p:nvPicPr>
            <p:cNvPr id="305164" name="Picture 12" descr="2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56" y="3804"/>
              <a:ext cx="1200" cy="516"/>
            </a:xfrm>
            <a:prstGeom prst="rect">
              <a:avLst/>
            </a:prstGeom>
            <a:noFill/>
          </p:spPr>
        </p:pic>
      </p:grpSp>
      <p:pic>
        <p:nvPicPr>
          <p:cNvPr id="1026" name="Picture 2" descr="C:\Users\acer\Desktop\chủ đề 1\img22.png"/>
          <p:cNvPicPr>
            <a:picLocks noChangeAspect="1" noChangeArrowheads="1"/>
          </p:cNvPicPr>
          <p:nvPr/>
        </p:nvPicPr>
        <p:blipFill>
          <a:blip r:embed="rId4"/>
          <a:srcRect t="31097"/>
          <a:stretch>
            <a:fillRect/>
          </a:stretch>
        </p:blipFill>
        <p:spPr bwMode="auto">
          <a:xfrm>
            <a:off x="142844" y="1857364"/>
            <a:ext cx="8858312" cy="388569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428860" y="71414"/>
            <a:ext cx="571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LÁ CỜ VIỆT NAM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57554" y="714356"/>
            <a:ext cx="5786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Đỗ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628" y="1357298"/>
            <a:ext cx="2000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Tự</a:t>
            </a:r>
            <a:r>
              <a:rPr lang="en-US" sz="2400" dirty="0" smtClean="0"/>
              <a:t> </a:t>
            </a:r>
            <a:r>
              <a:rPr lang="en-US" sz="2400" dirty="0" err="1" smtClean="0"/>
              <a:t>hào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Lá cờ VN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/>
          <a:stretch>
            <a:fillRect/>
          </a:stretch>
        </p:blipFill>
        <p:spPr>
          <a:xfrm>
            <a:off x="7786710" y="0"/>
            <a:ext cx="642942" cy="6429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567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36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lá cờ VN karaoke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cer\Desktop\KHỐI 1 - CẢ NĂM - Cánh Diều  (Published)\KHỐI 1 - CẢ NĂM - Cánh Diều - MAI - ĐAN PHƯỢNG - HN (Published)\data\img104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28596" y="-24"/>
            <a:ext cx="5715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õ tiết tấu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-285776"/>
            <a:ext cx="9144000" cy="7143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õ tiết tấu cả bài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-24"/>
            <a:ext cx="9144000" cy="6935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</TotalTime>
  <Words>99</Words>
  <Application>Microsoft Office PowerPoint</Application>
  <PresentationFormat>On-screen Show (4:3)</PresentationFormat>
  <Paragraphs>18</Paragraphs>
  <Slides>11</Slides>
  <Notes>1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CKK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acer</cp:lastModifiedBy>
  <cp:revision>74</cp:revision>
  <dcterms:created xsi:type="dcterms:W3CDTF">2016-10-06T04:06:55Z</dcterms:created>
  <dcterms:modified xsi:type="dcterms:W3CDTF">2021-04-11T01:36:01Z</dcterms:modified>
</cp:coreProperties>
</file>