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61" r:id="rId3"/>
    <p:sldId id="256" r:id="rId4"/>
    <p:sldId id="258" r:id="rId5"/>
    <p:sldId id="269" r:id="rId6"/>
    <p:sldId id="263" r:id="rId7"/>
    <p:sldId id="274" r:id="rId8"/>
    <p:sldId id="275" r:id="rId9"/>
    <p:sldId id="271" r:id="rId10"/>
    <p:sldId id="273" r:id="rId11"/>
    <p:sldId id="265" r:id="rId12"/>
    <p:sldId id="276" r:id="rId13"/>
    <p:sldId id="262" r:id="rId14"/>
    <p:sldId id="272" r:id="rId15"/>
    <p:sldId id="266" r:id="rId16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7D40"/>
    <a:srgbClr val="65843B"/>
    <a:srgbClr val="C7E0DA"/>
    <a:srgbClr val="9DCA55"/>
    <a:srgbClr val="244B26"/>
    <a:srgbClr val="7BBF7E"/>
    <a:srgbClr val="E3E4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35821 Đỗ Thị Hồng Hạnh" userId="438ca841-8f94-44eb-8eae-dec37826e616" providerId="ADAL" clId="{48ED726F-7A10-4FA2-8F6E-BCD9F52F039B}"/>
    <pc:docChg chg="undo custSel addSld delSld modSld sldOrd">
      <pc:chgData name="A35821 Đỗ Thị Hồng Hạnh" userId="438ca841-8f94-44eb-8eae-dec37826e616" providerId="ADAL" clId="{48ED726F-7A10-4FA2-8F6E-BCD9F52F039B}" dt="2022-08-14T17:23:29.517" v="644"/>
      <pc:docMkLst>
        <pc:docMk/>
      </pc:docMkLst>
      <pc:sldChg chg="addSp delSp modSp del mod ord setBg">
        <pc:chgData name="A35821 Đỗ Thị Hồng Hạnh" userId="438ca841-8f94-44eb-8eae-dec37826e616" providerId="ADAL" clId="{48ED726F-7A10-4FA2-8F6E-BCD9F52F039B}" dt="2022-08-14T16:29:55.210" v="226" actId="47"/>
        <pc:sldMkLst>
          <pc:docMk/>
          <pc:sldMk cId="3489220119" sldId="257"/>
        </pc:sldMkLst>
        <pc:spChg chg="del">
          <ac:chgData name="A35821 Đỗ Thị Hồng Hạnh" userId="438ca841-8f94-44eb-8eae-dec37826e616" providerId="ADAL" clId="{48ED726F-7A10-4FA2-8F6E-BCD9F52F039B}" dt="2022-08-14T16:07:15.570" v="1" actId="478"/>
          <ac:spMkLst>
            <pc:docMk/>
            <pc:sldMk cId="3489220119" sldId="257"/>
            <ac:spMk id="2" creationId="{D80ABDCE-C1CA-7FF7-8BED-21261E677072}"/>
          </ac:spMkLst>
        </pc:spChg>
        <pc:spChg chg="del">
          <ac:chgData name="A35821 Đỗ Thị Hồng Hạnh" userId="438ca841-8f94-44eb-8eae-dec37826e616" providerId="ADAL" clId="{48ED726F-7A10-4FA2-8F6E-BCD9F52F039B}" dt="2022-08-14T16:07:13.680" v="0"/>
          <ac:spMkLst>
            <pc:docMk/>
            <pc:sldMk cId="3489220119" sldId="257"/>
            <ac:spMk id="3" creationId="{48C55F5C-1227-8EB2-F41A-175970DE051A}"/>
          </ac:spMkLst>
        </pc:spChg>
        <pc:spChg chg="add del mod">
          <ac:chgData name="A35821 Đỗ Thị Hồng Hạnh" userId="438ca841-8f94-44eb-8eae-dec37826e616" providerId="ADAL" clId="{48ED726F-7A10-4FA2-8F6E-BCD9F52F039B}" dt="2022-08-14T16:07:48.242" v="7" actId="478"/>
          <ac:spMkLst>
            <pc:docMk/>
            <pc:sldMk cId="3489220119" sldId="257"/>
            <ac:spMk id="7" creationId="{86B2E1AB-0B9D-BD64-75D9-84C3978BB1F6}"/>
          </ac:spMkLst>
        </pc:spChg>
        <pc:spChg chg="add del mod">
          <ac:chgData name="A35821 Đỗ Thị Hồng Hạnh" userId="438ca841-8f94-44eb-8eae-dec37826e616" providerId="ADAL" clId="{48ED726F-7A10-4FA2-8F6E-BCD9F52F039B}" dt="2022-08-14T16:24:40.293" v="206" actId="478"/>
          <ac:spMkLst>
            <pc:docMk/>
            <pc:sldMk cId="3489220119" sldId="257"/>
            <ac:spMk id="8" creationId="{89F4CF53-4BC9-4646-77B4-AB9DB2BD05FB}"/>
          </ac:spMkLst>
        </pc:spChg>
        <pc:spChg chg="add mod">
          <ac:chgData name="A35821 Đỗ Thị Hồng Hạnh" userId="438ca841-8f94-44eb-8eae-dec37826e616" providerId="ADAL" clId="{48ED726F-7A10-4FA2-8F6E-BCD9F52F039B}" dt="2022-08-14T16:13:23.854" v="45" actId="14100"/>
          <ac:spMkLst>
            <pc:docMk/>
            <pc:sldMk cId="3489220119" sldId="257"/>
            <ac:spMk id="11" creationId="{BF7B6B4F-E6D6-D755-759F-795720EF8134}"/>
          </ac:spMkLst>
        </pc:spChg>
        <pc:spChg chg="add del mod">
          <ac:chgData name="A35821 Đỗ Thị Hồng Hạnh" userId="438ca841-8f94-44eb-8eae-dec37826e616" providerId="ADAL" clId="{48ED726F-7A10-4FA2-8F6E-BCD9F52F039B}" dt="2022-08-14T16:15:28.435" v="141" actId="478"/>
          <ac:spMkLst>
            <pc:docMk/>
            <pc:sldMk cId="3489220119" sldId="257"/>
            <ac:spMk id="13" creationId="{8EC61948-668A-4E56-018B-0D49A442EDF2}"/>
          </ac:spMkLst>
        </pc:spChg>
        <pc:spChg chg="add mod">
          <ac:chgData name="A35821 Đỗ Thị Hồng Hạnh" userId="438ca841-8f94-44eb-8eae-dec37826e616" providerId="ADAL" clId="{48ED726F-7A10-4FA2-8F6E-BCD9F52F039B}" dt="2022-08-14T16:15:31.705" v="142" actId="1076"/>
          <ac:spMkLst>
            <pc:docMk/>
            <pc:sldMk cId="3489220119" sldId="257"/>
            <ac:spMk id="14" creationId="{81B49EB5-17C9-FBED-C68D-17B290F1E50B}"/>
          </ac:spMkLst>
        </pc:spChg>
        <pc:picChg chg="add del mod">
          <ac:chgData name="A35821 Đỗ Thị Hồng Hạnh" userId="438ca841-8f94-44eb-8eae-dec37826e616" providerId="ADAL" clId="{48ED726F-7A10-4FA2-8F6E-BCD9F52F039B}" dt="2022-08-14T16:07:34.440" v="3" actId="478"/>
          <ac:picMkLst>
            <pc:docMk/>
            <pc:sldMk cId="3489220119" sldId="257"/>
            <ac:picMk id="5" creationId="{829F09A7-F61F-2F51-0CE6-C18CBD7636CC}"/>
          </ac:picMkLst>
        </pc:picChg>
        <pc:picChg chg="add del mod">
          <ac:chgData name="A35821 Đỗ Thị Hồng Hạnh" userId="438ca841-8f94-44eb-8eae-dec37826e616" providerId="ADAL" clId="{48ED726F-7A10-4FA2-8F6E-BCD9F52F039B}" dt="2022-08-14T16:12:30.601" v="29" actId="478"/>
          <ac:picMkLst>
            <pc:docMk/>
            <pc:sldMk cId="3489220119" sldId="257"/>
            <ac:picMk id="10" creationId="{5321E18E-77B2-6088-996A-24CDCA61B8E5}"/>
          </ac:picMkLst>
        </pc:picChg>
        <pc:picChg chg="add del mod">
          <ac:chgData name="A35821 Đỗ Thị Hồng Hạnh" userId="438ca841-8f94-44eb-8eae-dec37826e616" providerId="ADAL" clId="{48ED726F-7A10-4FA2-8F6E-BCD9F52F039B}" dt="2022-08-14T16:26:19.698" v="225" actId="478"/>
          <ac:picMkLst>
            <pc:docMk/>
            <pc:sldMk cId="3489220119" sldId="257"/>
            <ac:picMk id="16" creationId="{C4781625-3D61-A0E9-0319-3D252B26E468}"/>
          </ac:picMkLst>
        </pc:picChg>
        <pc:picChg chg="add del mod">
          <ac:chgData name="A35821 Đỗ Thị Hồng Hạnh" userId="438ca841-8f94-44eb-8eae-dec37826e616" providerId="ADAL" clId="{48ED726F-7A10-4FA2-8F6E-BCD9F52F039B}" dt="2022-08-14T16:10:57.256" v="17" actId="478"/>
          <ac:picMkLst>
            <pc:docMk/>
            <pc:sldMk cId="3489220119" sldId="257"/>
            <ac:picMk id="1026" creationId="{1B888D75-FADD-EDFE-4036-7F658F4AE601}"/>
          </ac:picMkLst>
        </pc:picChg>
        <pc:picChg chg="add mod">
          <ac:chgData name="A35821 Đỗ Thị Hồng Hạnh" userId="438ca841-8f94-44eb-8eae-dec37826e616" providerId="ADAL" clId="{48ED726F-7A10-4FA2-8F6E-BCD9F52F039B}" dt="2022-08-14T16:10:55.143" v="15" actId="1076"/>
          <ac:picMkLst>
            <pc:docMk/>
            <pc:sldMk cId="3489220119" sldId="257"/>
            <ac:picMk id="1028" creationId="{249213A8-6EC4-21DC-FE7D-AAE9AECFF155}"/>
          </ac:picMkLst>
        </pc:picChg>
        <pc:picChg chg="add del mod">
          <ac:chgData name="A35821 Đỗ Thị Hồng Hạnh" userId="438ca841-8f94-44eb-8eae-dec37826e616" providerId="ADAL" clId="{48ED726F-7A10-4FA2-8F6E-BCD9F52F039B}" dt="2022-08-14T16:11:49.232" v="22" actId="478"/>
          <ac:picMkLst>
            <pc:docMk/>
            <pc:sldMk cId="3489220119" sldId="257"/>
            <ac:picMk id="1030" creationId="{78D4406B-A3E3-425B-BDA2-8D42E2E07DA9}"/>
          </ac:picMkLst>
        </pc:picChg>
      </pc:sldChg>
      <pc:sldChg chg="addSp delSp modSp mod setBg modAnim">
        <pc:chgData name="A35821 Đỗ Thị Hồng Hạnh" userId="438ca841-8f94-44eb-8eae-dec37826e616" providerId="ADAL" clId="{48ED726F-7A10-4FA2-8F6E-BCD9F52F039B}" dt="2022-08-14T17:23:02.873" v="635"/>
        <pc:sldMkLst>
          <pc:docMk/>
          <pc:sldMk cId="3797562370" sldId="258"/>
        </pc:sldMkLst>
        <pc:spChg chg="del">
          <ac:chgData name="A35821 Đỗ Thị Hồng Hạnh" userId="438ca841-8f94-44eb-8eae-dec37826e616" providerId="ADAL" clId="{48ED726F-7A10-4FA2-8F6E-BCD9F52F039B}" dt="2022-08-14T16:33:23.157" v="230" actId="478"/>
          <ac:spMkLst>
            <pc:docMk/>
            <pc:sldMk cId="3797562370" sldId="258"/>
            <ac:spMk id="2" creationId="{C8B862C8-4819-D700-FF4B-27DE8E8055A4}"/>
          </ac:spMkLst>
        </pc:spChg>
        <pc:spChg chg="del">
          <ac:chgData name="A35821 Đỗ Thị Hồng Hạnh" userId="438ca841-8f94-44eb-8eae-dec37826e616" providerId="ADAL" clId="{48ED726F-7A10-4FA2-8F6E-BCD9F52F039B}" dt="2022-08-14T16:33:23.937" v="231" actId="478"/>
          <ac:spMkLst>
            <pc:docMk/>
            <pc:sldMk cId="3797562370" sldId="258"/>
            <ac:spMk id="3" creationId="{9035084A-D483-D49E-F23E-51417F51D3B0}"/>
          </ac:spMkLst>
        </pc:spChg>
        <pc:spChg chg="add mod">
          <ac:chgData name="A35821 Đỗ Thị Hồng Hạnh" userId="438ca841-8f94-44eb-8eae-dec37826e616" providerId="ADAL" clId="{48ED726F-7A10-4FA2-8F6E-BCD9F52F039B}" dt="2022-08-14T16:34:01.585" v="302" actId="1076"/>
          <ac:spMkLst>
            <pc:docMk/>
            <pc:sldMk cId="3797562370" sldId="258"/>
            <ac:spMk id="4" creationId="{BA33C54C-C83B-94E1-27DB-A6097AC6AA35}"/>
          </ac:spMkLst>
        </pc:spChg>
        <pc:spChg chg="add mod">
          <ac:chgData name="A35821 Đỗ Thị Hồng Hạnh" userId="438ca841-8f94-44eb-8eae-dec37826e616" providerId="ADAL" clId="{48ED726F-7A10-4FA2-8F6E-BCD9F52F039B}" dt="2022-08-14T16:37:09.001" v="403" actId="1076"/>
          <ac:spMkLst>
            <pc:docMk/>
            <pc:sldMk cId="3797562370" sldId="258"/>
            <ac:spMk id="6" creationId="{5F18291F-529F-DB1C-95D1-34E427A1471B}"/>
          </ac:spMkLst>
        </pc:spChg>
      </pc:sldChg>
      <pc:sldChg chg="addSp delSp modSp del mod ord setBg">
        <pc:chgData name="A35821 Đỗ Thị Hồng Hạnh" userId="438ca841-8f94-44eb-8eae-dec37826e616" providerId="ADAL" clId="{48ED726F-7A10-4FA2-8F6E-BCD9F52F039B}" dt="2022-08-14T16:59:21.225" v="586" actId="47"/>
        <pc:sldMkLst>
          <pc:docMk/>
          <pc:sldMk cId="3214460324" sldId="259"/>
        </pc:sldMkLst>
        <pc:spChg chg="del">
          <ac:chgData name="A35821 Đỗ Thị Hồng Hạnh" userId="438ca841-8f94-44eb-8eae-dec37826e616" providerId="ADAL" clId="{48ED726F-7A10-4FA2-8F6E-BCD9F52F039B}" dt="2022-08-14T16:46:51.751" v="407" actId="478"/>
          <ac:spMkLst>
            <pc:docMk/>
            <pc:sldMk cId="3214460324" sldId="259"/>
            <ac:spMk id="2" creationId="{3E54C06B-BAE9-8874-E2EE-F5A996132680}"/>
          </ac:spMkLst>
        </pc:spChg>
        <pc:spChg chg="del">
          <ac:chgData name="A35821 Đỗ Thị Hồng Hạnh" userId="438ca841-8f94-44eb-8eae-dec37826e616" providerId="ADAL" clId="{48ED726F-7A10-4FA2-8F6E-BCD9F52F039B}" dt="2022-08-14T16:46:48.701" v="406"/>
          <ac:spMkLst>
            <pc:docMk/>
            <pc:sldMk cId="3214460324" sldId="259"/>
            <ac:spMk id="3" creationId="{E0EB3943-A568-7232-6D32-878C67EE70F0}"/>
          </ac:spMkLst>
        </pc:spChg>
        <pc:spChg chg="add del mod">
          <ac:chgData name="A35821 Đỗ Thị Hồng Hạnh" userId="438ca841-8f94-44eb-8eae-dec37826e616" providerId="ADAL" clId="{48ED726F-7A10-4FA2-8F6E-BCD9F52F039B}" dt="2022-08-14T16:47:10.142" v="414" actId="478"/>
          <ac:spMkLst>
            <pc:docMk/>
            <pc:sldMk cId="3214460324" sldId="259"/>
            <ac:spMk id="7" creationId="{05EDA3EF-7986-38D6-A744-7461586BF8D8}"/>
          </ac:spMkLst>
        </pc:spChg>
        <pc:spChg chg="add del mod">
          <ac:chgData name="A35821 Đỗ Thị Hồng Hạnh" userId="438ca841-8f94-44eb-8eae-dec37826e616" providerId="ADAL" clId="{48ED726F-7A10-4FA2-8F6E-BCD9F52F039B}" dt="2022-08-14T16:48:51.164" v="534" actId="478"/>
          <ac:spMkLst>
            <pc:docMk/>
            <pc:sldMk cId="3214460324" sldId="259"/>
            <ac:spMk id="8" creationId="{DDBDB78B-ABC4-FDB0-5CD2-9F2E54C14171}"/>
          </ac:spMkLst>
        </pc:spChg>
        <pc:spChg chg="add del mod">
          <ac:chgData name="A35821 Đỗ Thị Hồng Hạnh" userId="438ca841-8f94-44eb-8eae-dec37826e616" providerId="ADAL" clId="{48ED726F-7A10-4FA2-8F6E-BCD9F52F039B}" dt="2022-08-14T16:48:53.154" v="535" actId="478"/>
          <ac:spMkLst>
            <pc:docMk/>
            <pc:sldMk cId="3214460324" sldId="259"/>
            <ac:spMk id="9" creationId="{78A0F6A8-1958-0EC2-DF66-BF9C10D3029B}"/>
          </ac:spMkLst>
        </pc:spChg>
        <pc:picChg chg="add del mod">
          <ac:chgData name="A35821 Đỗ Thị Hồng Hạnh" userId="438ca841-8f94-44eb-8eae-dec37826e616" providerId="ADAL" clId="{48ED726F-7A10-4FA2-8F6E-BCD9F52F039B}" dt="2022-08-14T16:46:57.572" v="410" actId="478"/>
          <ac:picMkLst>
            <pc:docMk/>
            <pc:sldMk cId="3214460324" sldId="259"/>
            <ac:picMk id="5" creationId="{8D6B7700-111A-0DCA-565A-9CF1BE038964}"/>
          </ac:picMkLst>
        </pc:picChg>
      </pc:sldChg>
      <pc:sldChg chg="addSp delSp modSp mod modTransition setBg">
        <pc:chgData name="A35821 Đỗ Thị Hồng Hạnh" userId="438ca841-8f94-44eb-8eae-dec37826e616" providerId="ADAL" clId="{48ED726F-7A10-4FA2-8F6E-BCD9F52F039B}" dt="2022-08-14T17:23:09.819" v="637"/>
        <pc:sldMkLst>
          <pc:docMk/>
          <pc:sldMk cId="3355089879" sldId="260"/>
        </pc:sldMkLst>
        <pc:picChg chg="add mod">
          <ac:chgData name="A35821 Đỗ Thị Hồng Hạnh" userId="438ca841-8f94-44eb-8eae-dec37826e616" providerId="ADAL" clId="{48ED726F-7A10-4FA2-8F6E-BCD9F52F039B}" dt="2022-08-14T16:54:55.791" v="575" actId="1076"/>
          <ac:picMkLst>
            <pc:docMk/>
            <pc:sldMk cId="3355089879" sldId="260"/>
            <ac:picMk id="4" creationId="{6251B4A7-9A33-15A5-C87F-5AEF0CF53833}"/>
          </ac:picMkLst>
        </pc:picChg>
        <pc:picChg chg="add del mod ord">
          <ac:chgData name="A35821 Đỗ Thị Hồng Hạnh" userId="438ca841-8f94-44eb-8eae-dec37826e616" providerId="ADAL" clId="{48ED726F-7A10-4FA2-8F6E-BCD9F52F039B}" dt="2022-08-14T16:53:04.356" v="559" actId="478"/>
          <ac:picMkLst>
            <pc:docMk/>
            <pc:sldMk cId="3355089879" sldId="260"/>
            <ac:picMk id="6" creationId="{6B07CBCC-3A68-BCF3-CA41-ED01E76CD7E7}"/>
          </ac:picMkLst>
        </pc:picChg>
        <pc:picChg chg="add del mod ord">
          <ac:chgData name="A35821 Đỗ Thị Hồng Hạnh" userId="438ca841-8f94-44eb-8eae-dec37826e616" providerId="ADAL" clId="{48ED726F-7A10-4FA2-8F6E-BCD9F52F039B}" dt="2022-08-14T16:53:58.235" v="568" actId="478"/>
          <ac:picMkLst>
            <pc:docMk/>
            <pc:sldMk cId="3355089879" sldId="260"/>
            <ac:picMk id="8" creationId="{DA06B288-1EF8-63DF-7E85-4841E7CAFE5F}"/>
          </ac:picMkLst>
        </pc:picChg>
        <pc:picChg chg="add mod ord">
          <ac:chgData name="A35821 Đỗ Thị Hồng Hạnh" userId="438ca841-8f94-44eb-8eae-dec37826e616" providerId="ADAL" clId="{48ED726F-7A10-4FA2-8F6E-BCD9F52F039B}" dt="2022-08-14T16:54:45.048" v="573" actId="14100"/>
          <ac:picMkLst>
            <pc:docMk/>
            <pc:sldMk cId="3355089879" sldId="260"/>
            <ac:picMk id="10" creationId="{D8BCF938-0445-8097-E364-2C13EC693DC5}"/>
          </ac:picMkLst>
        </pc:picChg>
      </pc:sldChg>
      <pc:sldChg chg="addSp delSp modSp add mod ord modNotes">
        <pc:chgData name="A35821 Đỗ Thị Hồng Hạnh" userId="438ca841-8f94-44eb-8eae-dec37826e616" providerId="ADAL" clId="{48ED726F-7A10-4FA2-8F6E-BCD9F52F039B}" dt="2022-08-14T16:45:58.245" v="405" actId="403"/>
        <pc:sldMkLst>
          <pc:docMk/>
          <pc:sldMk cId="0" sldId="261"/>
        </pc:sldMkLst>
        <pc:spChg chg="add del mod">
          <ac:chgData name="A35821 Đỗ Thị Hồng Hạnh" userId="438ca841-8f94-44eb-8eae-dec37826e616" providerId="ADAL" clId="{48ED726F-7A10-4FA2-8F6E-BCD9F52F039B}" dt="2022-08-14T16:20:24.429" v="151" actId="478"/>
          <ac:spMkLst>
            <pc:docMk/>
            <pc:sldMk cId="0" sldId="261"/>
            <ac:spMk id="3" creationId="{DEBDCF28-4217-B291-7BF5-AE5C79E339AB}"/>
          </ac:spMkLst>
        </pc:spChg>
        <pc:spChg chg="add del mod">
          <ac:chgData name="A35821 Đỗ Thị Hồng Hạnh" userId="438ca841-8f94-44eb-8eae-dec37826e616" providerId="ADAL" clId="{48ED726F-7A10-4FA2-8F6E-BCD9F52F039B}" dt="2022-08-14T16:21:10.123" v="153" actId="478"/>
          <ac:spMkLst>
            <pc:docMk/>
            <pc:sldMk cId="0" sldId="261"/>
            <ac:spMk id="5" creationId="{2E28191A-C02F-E55A-F543-4436564A0CB9}"/>
          </ac:spMkLst>
        </pc:spChg>
        <pc:spChg chg="add mod">
          <ac:chgData name="A35821 Đỗ Thị Hồng Hạnh" userId="438ca841-8f94-44eb-8eae-dec37826e616" providerId="ADAL" clId="{48ED726F-7A10-4FA2-8F6E-BCD9F52F039B}" dt="2022-08-14T16:45:58.245" v="405" actId="403"/>
          <ac:spMkLst>
            <pc:docMk/>
            <pc:sldMk cId="0" sldId="261"/>
            <ac:spMk id="7" creationId="{60F80BB3-29FF-E4A4-C7E5-F5C24C4898CA}"/>
          </ac:spMkLst>
        </pc:spChg>
        <pc:spChg chg="add mod ord">
          <ac:chgData name="A35821 Đỗ Thị Hồng Hạnh" userId="438ca841-8f94-44eb-8eae-dec37826e616" providerId="ADAL" clId="{48ED726F-7A10-4FA2-8F6E-BCD9F52F039B}" dt="2022-08-14T16:23:55.525" v="188" actId="1076"/>
          <ac:spMkLst>
            <pc:docMk/>
            <pc:sldMk cId="0" sldId="261"/>
            <ac:spMk id="9" creationId="{30AF3AC4-098A-EE73-BE21-5BF03084358B}"/>
          </ac:spMkLst>
        </pc:spChg>
        <pc:spChg chg="del">
          <ac:chgData name="A35821 Đỗ Thị Hồng Hạnh" userId="438ca841-8f94-44eb-8eae-dec37826e616" providerId="ADAL" clId="{48ED726F-7A10-4FA2-8F6E-BCD9F52F039B}" dt="2022-08-14T16:21:08.407" v="152" actId="478"/>
          <ac:spMkLst>
            <pc:docMk/>
            <pc:sldMk cId="0" sldId="261"/>
            <ac:spMk id="1544" creationId="{00000000-0000-0000-0000-000000000000}"/>
          </ac:spMkLst>
        </pc:spChg>
        <pc:spChg chg="del">
          <ac:chgData name="A35821 Đỗ Thị Hồng Hạnh" userId="438ca841-8f94-44eb-8eae-dec37826e616" providerId="ADAL" clId="{48ED726F-7A10-4FA2-8F6E-BCD9F52F039B}" dt="2022-08-14T16:20:21.298" v="150" actId="478"/>
          <ac:spMkLst>
            <pc:docMk/>
            <pc:sldMk cId="0" sldId="261"/>
            <ac:spMk id="1545" creationId="{00000000-0000-0000-0000-000000000000}"/>
          </ac:spMkLst>
        </pc:spChg>
        <pc:grpChg chg="del">
          <ac:chgData name="A35821 Đỗ Thị Hồng Hạnh" userId="438ca841-8f94-44eb-8eae-dec37826e616" providerId="ADAL" clId="{48ED726F-7A10-4FA2-8F6E-BCD9F52F039B}" dt="2022-08-14T16:22:16.375" v="173" actId="478"/>
          <ac:grpSpMkLst>
            <pc:docMk/>
            <pc:sldMk cId="0" sldId="261"/>
            <ac:grpSpMk id="1546" creationId="{00000000-0000-0000-0000-000000000000}"/>
          </ac:grpSpMkLst>
        </pc:grpChg>
        <pc:grpChg chg="mod">
          <ac:chgData name="A35821 Đỗ Thị Hồng Hạnh" userId="438ca841-8f94-44eb-8eae-dec37826e616" providerId="ADAL" clId="{48ED726F-7A10-4FA2-8F6E-BCD9F52F039B}" dt="2022-08-14T16:22:20.528" v="175" actId="1076"/>
          <ac:grpSpMkLst>
            <pc:docMk/>
            <pc:sldMk cId="0" sldId="261"/>
            <ac:grpSpMk id="1630" creationId="{00000000-0000-0000-0000-000000000000}"/>
          </ac:grpSpMkLst>
        </pc:grpChg>
        <pc:picChg chg="add mod">
          <ac:chgData name="A35821 Đỗ Thị Hồng Hạnh" userId="438ca841-8f94-44eb-8eae-dec37826e616" providerId="ADAL" clId="{48ED726F-7A10-4FA2-8F6E-BCD9F52F039B}" dt="2022-08-14T16:23:07.803" v="179"/>
          <ac:picMkLst>
            <pc:docMk/>
            <pc:sldMk cId="0" sldId="261"/>
            <ac:picMk id="8" creationId="{9DC7AECA-2586-6EA8-5CB5-7223B17C2237}"/>
          </ac:picMkLst>
        </pc:picChg>
      </pc:sldChg>
      <pc:sldChg chg="delSp new mod ord modTransition setBg">
        <pc:chgData name="A35821 Đỗ Thị Hồng Hạnh" userId="438ca841-8f94-44eb-8eae-dec37826e616" providerId="ADAL" clId="{48ED726F-7A10-4FA2-8F6E-BCD9F52F039B}" dt="2022-08-14T17:23:07.666" v="636"/>
        <pc:sldMkLst>
          <pc:docMk/>
          <pc:sldMk cId="1405447561" sldId="262"/>
        </pc:sldMkLst>
        <pc:spChg chg="del">
          <ac:chgData name="A35821 Đỗ Thị Hồng Hạnh" userId="438ca841-8f94-44eb-8eae-dec37826e616" providerId="ADAL" clId="{48ED726F-7A10-4FA2-8F6E-BCD9F52F039B}" dt="2022-08-14T16:59:12.329" v="584" actId="478"/>
          <ac:spMkLst>
            <pc:docMk/>
            <pc:sldMk cId="1405447561" sldId="262"/>
            <ac:spMk id="2" creationId="{394EBC50-AF66-E9CA-6CD0-911DFEA96904}"/>
          </ac:spMkLst>
        </pc:spChg>
        <pc:spChg chg="del">
          <ac:chgData name="A35821 Đỗ Thị Hồng Hạnh" userId="438ca841-8f94-44eb-8eae-dec37826e616" providerId="ADAL" clId="{48ED726F-7A10-4FA2-8F6E-BCD9F52F039B}" dt="2022-08-14T16:59:13.872" v="585" actId="478"/>
          <ac:spMkLst>
            <pc:docMk/>
            <pc:sldMk cId="1405447561" sldId="262"/>
            <ac:spMk id="3" creationId="{9542A1DE-0379-849A-A5E2-A5E08C65CEFE}"/>
          </ac:spMkLst>
        </pc:spChg>
      </pc:sldChg>
      <pc:sldChg chg="delSp new mod modTransition setBg">
        <pc:chgData name="A35821 Đỗ Thị Hồng Hạnh" userId="438ca841-8f94-44eb-8eae-dec37826e616" providerId="ADAL" clId="{48ED726F-7A10-4FA2-8F6E-BCD9F52F039B}" dt="2022-08-14T17:23:12.447" v="638"/>
        <pc:sldMkLst>
          <pc:docMk/>
          <pc:sldMk cId="746598456" sldId="263"/>
        </pc:sldMkLst>
        <pc:spChg chg="del">
          <ac:chgData name="A35821 Đỗ Thị Hồng Hạnh" userId="438ca841-8f94-44eb-8eae-dec37826e616" providerId="ADAL" clId="{48ED726F-7A10-4FA2-8F6E-BCD9F52F039B}" dt="2022-08-14T17:04:59.677" v="595" actId="478"/>
          <ac:spMkLst>
            <pc:docMk/>
            <pc:sldMk cId="746598456" sldId="263"/>
            <ac:spMk id="2" creationId="{3DAFB2F4-3368-C6B6-E10E-9B235135E339}"/>
          </ac:spMkLst>
        </pc:spChg>
        <pc:spChg chg="del">
          <ac:chgData name="A35821 Đỗ Thị Hồng Hạnh" userId="438ca841-8f94-44eb-8eae-dec37826e616" providerId="ADAL" clId="{48ED726F-7A10-4FA2-8F6E-BCD9F52F039B}" dt="2022-08-14T17:05:01.096" v="596" actId="478"/>
          <ac:spMkLst>
            <pc:docMk/>
            <pc:sldMk cId="746598456" sldId="263"/>
            <ac:spMk id="3" creationId="{8FC8D303-61C7-9925-581B-4893C31CDFF7}"/>
          </ac:spMkLst>
        </pc:spChg>
      </pc:sldChg>
      <pc:sldChg chg="addSp delSp modSp new mod modTransition setBg">
        <pc:chgData name="A35821 Đỗ Thị Hồng Hạnh" userId="438ca841-8f94-44eb-8eae-dec37826e616" providerId="ADAL" clId="{48ED726F-7A10-4FA2-8F6E-BCD9F52F039B}" dt="2022-08-14T17:23:19.847" v="641"/>
        <pc:sldMkLst>
          <pc:docMk/>
          <pc:sldMk cId="2206192200" sldId="264"/>
        </pc:sldMkLst>
        <pc:spChg chg="del">
          <ac:chgData name="A35821 Đỗ Thị Hồng Hạnh" userId="438ca841-8f94-44eb-8eae-dec37826e616" providerId="ADAL" clId="{48ED726F-7A10-4FA2-8F6E-BCD9F52F039B}" dt="2022-08-14T17:12:32.994" v="603" actId="478"/>
          <ac:spMkLst>
            <pc:docMk/>
            <pc:sldMk cId="2206192200" sldId="264"/>
            <ac:spMk id="2" creationId="{8D04F9B7-E8E7-D162-E013-DE8C9D313DCA}"/>
          </ac:spMkLst>
        </pc:spChg>
        <pc:spChg chg="add del">
          <ac:chgData name="A35821 Đỗ Thị Hồng Hạnh" userId="438ca841-8f94-44eb-8eae-dec37826e616" providerId="ADAL" clId="{48ED726F-7A10-4FA2-8F6E-BCD9F52F039B}" dt="2022-08-14T17:12:30.132" v="602" actId="478"/>
          <ac:spMkLst>
            <pc:docMk/>
            <pc:sldMk cId="2206192200" sldId="264"/>
            <ac:spMk id="3" creationId="{C42ED944-AA72-A579-0F5D-6FA09170653B}"/>
          </ac:spMkLst>
        </pc:spChg>
        <pc:picChg chg="add del mod">
          <ac:chgData name="A35821 Đỗ Thị Hồng Hạnh" userId="438ca841-8f94-44eb-8eae-dec37826e616" providerId="ADAL" clId="{48ED726F-7A10-4FA2-8F6E-BCD9F52F039B}" dt="2022-08-14T17:12:21.259" v="598" actId="931"/>
          <ac:picMkLst>
            <pc:docMk/>
            <pc:sldMk cId="2206192200" sldId="264"/>
            <ac:picMk id="5" creationId="{F9D616F3-A758-CE0D-399D-10C056A545B6}"/>
          </ac:picMkLst>
        </pc:picChg>
      </pc:sldChg>
      <pc:sldChg chg="addSp delSp modSp new mod modTransition setBg">
        <pc:chgData name="A35821 Đỗ Thị Hồng Hạnh" userId="438ca841-8f94-44eb-8eae-dec37826e616" providerId="ADAL" clId="{48ED726F-7A10-4FA2-8F6E-BCD9F52F039B}" dt="2022-08-14T17:23:24.279" v="642"/>
        <pc:sldMkLst>
          <pc:docMk/>
          <pc:sldMk cId="3853934150" sldId="265"/>
        </pc:sldMkLst>
        <pc:spChg chg="del">
          <ac:chgData name="A35821 Đỗ Thị Hồng Hạnh" userId="438ca841-8f94-44eb-8eae-dec37826e616" providerId="ADAL" clId="{48ED726F-7A10-4FA2-8F6E-BCD9F52F039B}" dt="2022-08-14T17:04:46.277" v="591" actId="478"/>
          <ac:spMkLst>
            <pc:docMk/>
            <pc:sldMk cId="3853934150" sldId="265"/>
            <ac:spMk id="2" creationId="{538C3979-276E-5E02-38D0-7799CB72E156}"/>
          </ac:spMkLst>
        </pc:spChg>
        <pc:spChg chg="del">
          <ac:chgData name="A35821 Đỗ Thị Hồng Hạnh" userId="438ca841-8f94-44eb-8eae-dec37826e616" providerId="ADAL" clId="{48ED726F-7A10-4FA2-8F6E-BCD9F52F039B}" dt="2022-08-14T17:04:45.350" v="590" actId="478"/>
          <ac:spMkLst>
            <pc:docMk/>
            <pc:sldMk cId="3853934150" sldId="265"/>
            <ac:spMk id="3" creationId="{C9CC60CC-664C-1F9C-EA08-880F9F3D3861}"/>
          </ac:spMkLst>
        </pc:spChg>
        <pc:spChg chg="add mod">
          <ac:chgData name="A35821 Đỗ Thị Hồng Hạnh" userId="438ca841-8f94-44eb-8eae-dec37826e616" providerId="ADAL" clId="{48ED726F-7A10-4FA2-8F6E-BCD9F52F039B}" dt="2022-08-14T17:19:11.894" v="628" actId="1076"/>
          <ac:spMkLst>
            <pc:docMk/>
            <pc:sldMk cId="3853934150" sldId="265"/>
            <ac:spMk id="5" creationId="{30586DF6-148E-10C8-F1F3-6EC1770794F2}"/>
          </ac:spMkLst>
        </pc:spChg>
      </pc:sldChg>
      <pc:sldChg chg="addSp delSp modSp new mod modTransition">
        <pc:chgData name="A35821 Đỗ Thị Hồng Hạnh" userId="438ca841-8f94-44eb-8eae-dec37826e616" providerId="ADAL" clId="{48ED726F-7A10-4FA2-8F6E-BCD9F52F039B}" dt="2022-08-14T17:23:29.517" v="644"/>
        <pc:sldMkLst>
          <pc:docMk/>
          <pc:sldMk cId="2349916548" sldId="266"/>
        </pc:sldMkLst>
        <pc:spChg chg="del">
          <ac:chgData name="A35821 Đỗ Thị Hồng Hạnh" userId="438ca841-8f94-44eb-8eae-dec37826e616" providerId="ADAL" clId="{48ED726F-7A10-4FA2-8F6E-BCD9F52F039B}" dt="2022-08-14T17:22:36.948" v="631" actId="478"/>
          <ac:spMkLst>
            <pc:docMk/>
            <pc:sldMk cId="2349916548" sldId="266"/>
            <ac:spMk id="2" creationId="{936A7309-47BB-BA35-9B24-B1902A832BF0}"/>
          </ac:spMkLst>
        </pc:spChg>
        <pc:spChg chg="del">
          <ac:chgData name="A35821 Đỗ Thị Hồng Hạnh" userId="438ca841-8f94-44eb-8eae-dec37826e616" providerId="ADAL" clId="{48ED726F-7A10-4FA2-8F6E-BCD9F52F039B}" dt="2022-08-14T17:22:34.839" v="630"/>
          <ac:spMkLst>
            <pc:docMk/>
            <pc:sldMk cId="2349916548" sldId="266"/>
            <ac:spMk id="3" creationId="{2E0B49C1-B4C5-34F4-5C28-01FF44601401}"/>
          </ac:spMkLst>
        </pc:spChg>
        <pc:picChg chg="add mod">
          <ac:chgData name="A35821 Đỗ Thị Hồng Hạnh" userId="438ca841-8f94-44eb-8eae-dec37826e616" providerId="ADAL" clId="{48ED726F-7A10-4FA2-8F6E-BCD9F52F039B}" dt="2022-08-14T17:22:41.401" v="633" actId="14100"/>
          <ac:picMkLst>
            <pc:docMk/>
            <pc:sldMk cId="2349916548" sldId="266"/>
            <ac:picMk id="5" creationId="{82077214-B9ED-6A88-47A1-F657CCF3D46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8E5993-DCB6-4C0E-B548-414A52330EE2}" type="datetimeFigureOut">
              <a:rPr lang="x-none" smtClean="0"/>
              <a:t>8/27/2022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A6B990-7C72-4993-AB66-958344732DF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42345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a1242414e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a1242414e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a1242414e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a1242414e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4526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0101C8-0C69-91F9-267D-A1D1401CB0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A7DBF55-4534-46C5-6FCE-44A5596298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3BFCBF3-5D57-1BC0-2E88-F31AB748A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E077-8A39-4B90-A5CB-0D015283F769}" type="datetimeFigureOut">
              <a:rPr lang="x-none" smtClean="0"/>
              <a:t>8/27/2022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6B7A498-5F45-FDA6-58A0-51FDBF7DB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6386159-3588-7B53-707F-C467F1D21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B3006-47FA-417C-9F2C-290352C4233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31480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AE2A25F-5A21-A86D-C9AF-F3D0AB6E2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7039449-B2B5-F77D-F324-9BC76534E9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FDCC7F6-9015-FC34-6985-7DE0B8BC2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E077-8A39-4B90-A5CB-0D015283F769}" type="datetimeFigureOut">
              <a:rPr lang="x-none" smtClean="0"/>
              <a:t>8/27/2022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2E4B5F0-4FE5-38A9-1375-4D2DF7230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F1FAD69-A80E-2910-6D13-A1DF8B467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B3006-47FA-417C-9F2C-290352C4233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3211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F63E32FD-94B7-5C5D-BE5C-E54C14BCFF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658F94E-2E15-D419-95FD-D885B08D26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75F8FAC-DA37-0CA8-E892-9EB38FFAD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E077-8A39-4B90-A5CB-0D015283F769}" type="datetimeFigureOut">
              <a:rPr lang="x-none" smtClean="0"/>
              <a:t>8/27/2022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D5538CC-B174-D81C-2F32-B6E93102E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4FEA0DF-D798-9734-3A3F-96F2A1642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B3006-47FA-417C-9F2C-290352C4233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884523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3" y="1423695"/>
            <a:ext cx="2963304" cy="190154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7285281" y="1963665"/>
            <a:ext cx="7655759" cy="2362495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>
            <a:off x="1880827" y="3335466"/>
            <a:ext cx="10320447" cy="1055091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/>
          <p:nvPr/>
        </p:nvSpPr>
        <p:spPr>
          <a:xfrm>
            <a:off x="6195517" y="3335467"/>
            <a:ext cx="6227487" cy="548593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4393696" y="3408629"/>
            <a:ext cx="8231265" cy="979004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/>
          <p:nvPr/>
        </p:nvSpPr>
        <p:spPr>
          <a:xfrm>
            <a:off x="0" y="3769029"/>
            <a:ext cx="6339040" cy="618603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2"/>
          <p:cNvSpPr/>
          <p:nvPr/>
        </p:nvSpPr>
        <p:spPr>
          <a:xfrm>
            <a:off x="11514186" y="3635539"/>
            <a:ext cx="687121" cy="643364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" name="Google Shape;18;p2"/>
          <p:cNvSpPr/>
          <p:nvPr/>
        </p:nvSpPr>
        <p:spPr>
          <a:xfrm>
            <a:off x="11096905" y="3827560"/>
            <a:ext cx="1104401" cy="560073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" name="Google Shape;19;p2"/>
          <p:cNvSpPr/>
          <p:nvPr/>
        </p:nvSpPr>
        <p:spPr>
          <a:xfrm>
            <a:off x="0" y="4387635"/>
            <a:ext cx="12201267" cy="2470357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2"/>
          <p:cNvSpPr/>
          <p:nvPr/>
        </p:nvSpPr>
        <p:spPr>
          <a:xfrm>
            <a:off x="0" y="4387636"/>
            <a:ext cx="12201267" cy="561649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2"/>
          <p:cNvSpPr/>
          <p:nvPr/>
        </p:nvSpPr>
        <p:spPr>
          <a:xfrm>
            <a:off x="0" y="5002187"/>
            <a:ext cx="12201267" cy="1855807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" name="Google Shape;22;p2"/>
          <p:cNvSpPr/>
          <p:nvPr/>
        </p:nvSpPr>
        <p:spPr>
          <a:xfrm>
            <a:off x="4607343" y="4387635"/>
            <a:ext cx="6651165" cy="2470357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" name="Google Shape;23;p2"/>
          <p:cNvSpPr/>
          <p:nvPr/>
        </p:nvSpPr>
        <p:spPr>
          <a:xfrm>
            <a:off x="7807058" y="4387635"/>
            <a:ext cx="2178757" cy="358151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24;p2"/>
          <p:cNvSpPr/>
          <p:nvPr/>
        </p:nvSpPr>
        <p:spPr>
          <a:xfrm>
            <a:off x="0" y="3635539"/>
            <a:ext cx="634544" cy="643364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25;p2"/>
          <p:cNvSpPr/>
          <p:nvPr/>
        </p:nvSpPr>
        <p:spPr>
          <a:xfrm>
            <a:off x="0" y="3827560"/>
            <a:ext cx="1021223" cy="560073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2"/>
          <p:cNvSpPr/>
          <p:nvPr/>
        </p:nvSpPr>
        <p:spPr>
          <a:xfrm>
            <a:off x="8862502" y="5910734"/>
            <a:ext cx="3338796" cy="947263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2"/>
          <p:cNvSpPr/>
          <p:nvPr/>
        </p:nvSpPr>
        <p:spPr>
          <a:xfrm>
            <a:off x="10176660" y="6383017"/>
            <a:ext cx="2024643" cy="474983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2"/>
          <p:cNvSpPr/>
          <p:nvPr/>
        </p:nvSpPr>
        <p:spPr>
          <a:xfrm>
            <a:off x="0" y="4755015"/>
            <a:ext cx="1298853" cy="844837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2"/>
          <p:cNvSpPr/>
          <p:nvPr/>
        </p:nvSpPr>
        <p:spPr>
          <a:xfrm>
            <a:off x="0" y="5091782"/>
            <a:ext cx="859875" cy="474532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2"/>
          <p:cNvSpPr/>
          <p:nvPr/>
        </p:nvSpPr>
        <p:spPr>
          <a:xfrm>
            <a:off x="0" y="6164885"/>
            <a:ext cx="3473717" cy="693113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2"/>
          <p:cNvSpPr/>
          <p:nvPr/>
        </p:nvSpPr>
        <p:spPr>
          <a:xfrm>
            <a:off x="1" y="5657260"/>
            <a:ext cx="2801340" cy="1200737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2"/>
          <p:cNvSpPr/>
          <p:nvPr/>
        </p:nvSpPr>
        <p:spPr>
          <a:xfrm>
            <a:off x="1644924" y="5657260"/>
            <a:ext cx="1156421" cy="173785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2"/>
          <p:cNvSpPr/>
          <p:nvPr/>
        </p:nvSpPr>
        <p:spPr>
          <a:xfrm>
            <a:off x="1" y="6201352"/>
            <a:ext cx="1772049" cy="656645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2"/>
          <p:cNvSpPr/>
          <p:nvPr/>
        </p:nvSpPr>
        <p:spPr>
          <a:xfrm>
            <a:off x="4836292" y="6559503"/>
            <a:ext cx="116560" cy="85541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2"/>
          <p:cNvSpPr/>
          <p:nvPr/>
        </p:nvSpPr>
        <p:spPr>
          <a:xfrm>
            <a:off x="4881359" y="6576162"/>
            <a:ext cx="139093" cy="72485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2"/>
          <p:cNvSpPr/>
          <p:nvPr/>
        </p:nvSpPr>
        <p:spPr>
          <a:xfrm>
            <a:off x="4915575" y="6623436"/>
            <a:ext cx="112944" cy="31065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2"/>
          <p:cNvSpPr/>
          <p:nvPr/>
        </p:nvSpPr>
        <p:spPr>
          <a:xfrm>
            <a:off x="3612267" y="6446497"/>
            <a:ext cx="139093" cy="56728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" name="Google Shape;40;p2"/>
          <p:cNvSpPr/>
          <p:nvPr/>
        </p:nvSpPr>
        <p:spPr>
          <a:xfrm>
            <a:off x="3567200" y="6403727"/>
            <a:ext cx="158011" cy="99048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2"/>
          <p:cNvSpPr/>
          <p:nvPr/>
        </p:nvSpPr>
        <p:spPr>
          <a:xfrm>
            <a:off x="319360" y="5890474"/>
            <a:ext cx="100704" cy="6528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2"/>
          <p:cNvSpPr/>
          <p:nvPr/>
        </p:nvSpPr>
        <p:spPr>
          <a:xfrm>
            <a:off x="367486" y="5872465"/>
            <a:ext cx="176927" cy="83291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2"/>
          <p:cNvSpPr/>
          <p:nvPr/>
        </p:nvSpPr>
        <p:spPr>
          <a:xfrm>
            <a:off x="408937" y="5930994"/>
            <a:ext cx="127409" cy="33541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2"/>
          <p:cNvSpPr/>
          <p:nvPr/>
        </p:nvSpPr>
        <p:spPr>
          <a:xfrm>
            <a:off x="3473451" y="6338444"/>
            <a:ext cx="131860" cy="164331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2"/>
          <p:cNvSpPr/>
          <p:nvPr/>
        </p:nvSpPr>
        <p:spPr>
          <a:xfrm>
            <a:off x="3596965" y="6383692"/>
            <a:ext cx="86795" cy="119083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2"/>
          <p:cNvSpPr/>
          <p:nvPr/>
        </p:nvSpPr>
        <p:spPr>
          <a:xfrm>
            <a:off x="3435618" y="6458879"/>
            <a:ext cx="102095" cy="40295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2"/>
          <p:cNvSpPr/>
          <p:nvPr/>
        </p:nvSpPr>
        <p:spPr>
          <a:xfrm>
            <a:off x="3645649" y="5821365"/>
            <a:ext cx="109328" cy="170859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2"/>
          <p:cNvSpPr/>
          <p:nvPr/>
        </p:nvSpPr>
        <p:spPr>
          <a:xfrm>
            <a:off x="3717977" y="5924015"/>
            <a:ext cx="127131" cy="79915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2"/>
          <p:cNvSpPr/>
          <p:nvPr/>
        </p:nvSpPr>
        <p:spPr>
          <a:xfrm>
            <a:off x="3590290" y="5902405"/>
            <a:ext cx="67321" cy="67983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2"/>
          <p:cNvSpPr/>
          <p:nvPr/>
        </p:nvSpPr>
        <p:spPr>
          <a:xfrm>
            <a:off x="4847977" y="6511330"/>
            <a:ext cx="97644" cy="137317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2"/>
          <p:cNvSpPr/>
          <p:nvPr/>
        </p:nvSpPr>
        <p:spPr>
          <a:xfrm>
            <a:off x="4794842" y="6535417"/>
            <a:ext cx="60645" cy="113231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2"/>
          <p:cNvSpPr/>
          <p:nvPr/>
        </p:nvSpPr>
        <p:spPr>
          <a:xfrm>
            <a:off x="4915575" y="6607452"/>
            <a:ext cx="86795" cy="41195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2"/>
          <p:cNvSpPr/>
          <p:nvPr/>
        </p:nvSpPr>
        <p:spPr>
          <a:xfrm>
            <a:off x="344952" y="5794353"/>
            <a:ext cx="128523" cy="161404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2"/>
          <p:cNvSpPr/>
          <p:nvPr/>
        </p:nvSpPr>
        <p:spPr>
          <a:xfrm>
            <a:off x="251204" y="5824291"/>
            <a:ext cx="87072" cy="113231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" name="Google Shape;55;p2"/>
          <p:cNvSpPr/>
          <p:nvPr/>
        </p:nvSpPr>
        <p:spPr>
          <a:xfrm>
            <a:off x="408937" y="5911859"/>
            <a:ext cx="101260" cy="40295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" name="Google Shape;56;p2"/>
          <p:cNvSpPr/>
          <p:nvPr/>
        </p:nvSpPr>
        <p:spPr>
          <a:xfrm>
            <a:off x="216987" y="5906682"/>
            <a:ext cx="105711" cy="49975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" name="Google Shape;57;p2"/>
          <p:cNvSpPr/>
          <p:nvPr/>
        </p:nvSpPr>
        <p:spPr>
          <a:xfrm>
            <a:off x="1336413" y="5404910"/>
            <a:ext cx="120176" cy="186165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2"/>
          <p:cNvSpPr/>
          <p:nvPr/>
        </p:nvSpPr>
        <p:spPr>
          <a:xfrm>
            <a:off x="1284392" y="5496080"/>
            <a:ext cx="74832" cy="82616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2"/>
          <p:cNvSpPr/>
          <p:nvPr/>
        </p:nvSpPr>
        <p:spPr>
          <a:xfrm>
            <a:off x="11311387" y="4769872"/>
            <a:ext cx="112944" cy="4052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2"/>
          <p:cNvSpPr/>
          <p:nvPr/>
        </p:nvSpPr>
        <p:spPr>
          <a:xfrm>
            <a:off x="11277170" y="4736331"/>
            <a:ext cx="124628" cy="73611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2"/>
          <p:cNvSpPr/>
          <p:nvPr/>
        </p:nvSpPr>
        <p:spPr>
          <a:xfrm>
            <a:off x="11202338" y="4687933"/>
            <a:ext cx="101260" cy="122009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2"/>
          <p:cNvSpPr/>
          <p:nvPr/>
        </p:nvSpPr>
        <p:spPr>
          <a:xfrm>
            <a:off x="11299703" y="4721474"/>
            <a:ext cx="71493" cy="88468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2"/>
          <p:cNvSpPr/>
          <p:nvPr/>
        </p:nvSpPr>
        <p:spPr>
          <a:xfrm>
            <a:off x="11168121" y="4775951"/>
            <a:ext cx="83177" cy="33992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2"/>
          <p:cNvSpPr/>
          <p:nvPr/>
        </p:nvSpPr>
        <p:spPr>
          <a:xfrm>
            <a:off x="11299703" y="5754057"/>
            <a:ext cx="97644" cy="64607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2"/>
          <p:cNvSpPr/>
          <p:nvPr/>
        </p:nvSpPr>
        <p:spPr>
          <a:xfrm>
            <a:off x="11337536" y="5767114"/>
            <a:ext cx="112944" cy="51551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" name="Google Shape;66;p2"/>
          <p:cNvSpPr/>
          <p:nvPr/>
        </p:nvSpPr>
        <p:spPr>
          <a:xfrm>
            <a:off x="11363685" y="5800204"/>
            <a:ext cx="94027" cy="24312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2"/>
          <p:cNvSpPr/>
          <p:nvPr/>
        </p:nvSpPr>
        <p:spPr>
          <a:xfrm>
            <a:off x="11306937" y="5718490"/>
            <a:ext cx="79561" cy="100173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" name="Google Shape;68;p2"/>
          <p:cNvSpPr/>
          <p:nvPr/>
        </p:nvSpPr>
        <p:spPr>
          <a:xfrm>
            <a:off x="11266321" y="5736723"/>
            <a:ext cx="48961" cy="81940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2"/>
          <p:cNvSpPr/>
          <p:nvPr/>
        </p:nvSpPr>
        <p:spPr>
          <a:xfrm>
            <a:off x="11363686" y="5790749"/>
            <a:ext cx="70937" cy="28139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2"/>
          <p:cNvSpPr/>
          <p:nvPr/>
        </p:nvSpPr>
        <p:spPr>
          <a:xfrm>
            <a:off x="2591318" y="4878827"/>
            <a:ext cx="93749" cy="64607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2"/>
          <p:cNvSpPr/>
          <p:nvPr/>
        </p:nvSpPr>
        <p:spPr>
          <a:xfrm>
            <a:off x="2628039" y="4893009"/>
            <a:ext cx="112944" cy="53351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" name="Google Shape;72;p2"/>
          <p:cNvSpPr/>
          <p:nvPr/>
        </p:nvSpPr>
        <p:spPr>
          <a:xfrm>
            <a:off x="2654188" y="4927675"/>
            <a:ext cx="94861" cy="21611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" name="Google Shape;73;p2"/>
          <p:cNvSpPr/>
          <p:nvPr/>
        </p:nvSpPr>
        <p:spPr>
          <a:xfrm>
            <a:off x="2598273" y="4843259"/>
            <a:ext cx="78727" cy="103100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2"/>
          <p:cNvSpPr/>
          <p:nvPr/>
        </p:nvSpPr>
        <p:spPr>
          <a:xfrm>
            <a:off x="2556824" y="4861492"/>
            <a:ext cx="48961" cy="84867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2"/>
          <p:cNvSpPr/>
          <p:nvPr/>
        </p:nvSpPr>
        <p:spPr>
          <a:xfrm>
            <a:off x="2654188" y="4915519"/>
            <a:ext cx="72328" cy="3084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2"/>
          <p:cNvSpPr/>
          <p:nvPr/>
        </p:nvSpPr>
        <p:spPr>
          <a:xfrm>
            <a:off x="5779348" y="5098310"/>
            <a:ext cx="67600" cy="39844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2"/>
          <p:cNvSpPr/>
          <p:nvPr/>
        </p:nvSpPr>
        <p:spPr>
          <a:xfrm>
            <a:off x="5813287" y="5088179"/>
            <a:ext cx="112944" cy="49975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2"/>
          <p:cNvSpPr/>
          <p:nvPr/>
        </p:nvSpPr>
        <p:spPr>
          <a:xfrm>
            <a:off x="5839437" y="5123072"/>
            <a:ext cx="82343" cy="18009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2"/>
          <p:cNvSpPr/>
          <p:nvPr/>
        </p:nvSpPr>
        <p:spPr>
          <a:xfrm>
            <a:off x="5797988" y="5040231"/>
            <a:ext cx="83177" cy="97923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2"/>
          <p:cNvSpPr/>
          <p:nvPr/>
        </p:nvSpPr>
        <p:spPr>
          <a:xfrm>
            <a:off x="5737621" y="5058465"/>
            <a:ext cx="57028" cy="67308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2"/>
          <p:cNvSpPr/>
          <p:nvPr/>
        </p:nvSpPr>
        <p:spPr>
          <a:xfrm>
            <a:off x="5839436" y="5110015"/>
            <a:ext cx="67877" cy="25212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" name="Google Shape;82;p2"/>
          <p:cNvSpPr/>
          <p:nvPr/>
        </p:nvSpPr>
        <p:spPr>
          <a:xfrm>
            <a:off x="5715087" y="5107313"/>
            <a:ext cx="67877" cy="31291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2"/>
          <p:cNvSpPr/>
          <p:nvPr/>
        </p:nvSpPr>
        <p:spPr>
          <a:xfrm>
            <a:off x="667929" y="4642010"/>
            <a:ext cx="86516" cy="49073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" name="Google Shape;84;p2"/>
          <p:cNvSpPr/>
          <p:nvPr/>
        </p:nvSpPr>
        <p:spPr>
          <a:xfrm>
            <a:off x="709100" y="4627828"/>
            <a:ext cx="142709" cy="63256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" name="Google Shape;85;p2"/>
          <p:cNvSpPr/>
          <p:nvPr/>
        </p:nvSpPr>
        <p:spPr>
          <a:xfrm>
            <a:off x="743597" y="4672401"/>
            <a:ext cx="104599" cy="25212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2"/>
          <p:cNvSpPr/>
          <p:nvPr/>
        </p:nvSpPr>
        <p:spPr>
          <a:xfrm>
            <a:off x="690185" y="4569750"/>
            <a:ext cx="105711" cy="121335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" name="Google Shape;87;p2"/>
          <p:cNvSpPr/>
          <p:nvPr/>
        </p:nvSpPr>
        <p:spPr>
          <a:xfrm>
            <a:off x="615351" y="4593837"/>
            <a:ext cx="71493" cy="81940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" name="Google Shape;88;p2"/>
          <p:cNvSpPr/>
          <p:nvPr/>
        </p:nvSpPr>
        <p:spPr>
          <a:xfrm>
            <a:off x="743597" y="4657093"/>
            <a:ext cx="82065" cy="31065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" name="Google Shape;89;p2"/>
          <p:cNvSpPr/>
          <p:nvPr/>
        </p:nvSpPr>
        <p:spPr>
          <a:xfrm>
            <a:off x="585864" y="4654391"/>
            <a:ext cx="85681" cy="3691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2"/>
          <p:cNvSpPr/>
          <p:nvPr/>
        </p:nvSpPr>
        <p:spPr>
          <a:xfrm>
            <a:off x="5846670" y="4520901"/>
            <a:ext cx="322975" cy="498393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2"/>
          <p:cNvSpPr/>
          <p:nvPr/>
        </p:nvSpPr>
        <p:spPr>
          <a:xfrm>
            <a:off x="5997168" y="4794409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2"/>
          <p:cNvSpPr/>
          <p:nvPr/>
        </p:nvSpPr>
        <p:spPr>
          <a:xfrm>
            <a:off x="10034229" y="3952720"/>
            <a:ext cx="225609" cy="352523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2"/>
          <p:cNvSpPr/>
          <p:nvPr/>
        </p:nvSpPr>
        <p:spPr>
          <a:xfrm>
            <a:off x="10135210" y="4146766"/>
            <a:ext cx="30879" cy="240868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" name="Google Shape;94;p2"/>
          <p:cNvSpPr/>
          <p:nvPr/>
        </p:nvSpPr>
        <p:spPr>
          <a:xfrm>
            <a:off x="10180277" y="3773308"/>
            <a:ext cx="320193" cy="498393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2"/>
          <p:cNvSpPr/>
          <p:nvPr/>
        </p:nvSpPr>
        <p:spPr>
          <a:xfrm>
            <a:off x="10327159" y="4046816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" name="Google Shape;96;p2"/>
          <p:cNvSpPr/>
          <p:nvPr/>
        </p:nvSpPr>
        <p:spPr>
          <a:xfrm>
            <a:off x="2343452" y="4326179"/>
            <a:ext cx="322696" cy="501995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2"/>
          <p:cNvSpPr/>
          <p:nvPr/>
        </p:nvSpPr>
        <p:spPr>
          <a:xfrm>
            <a:off x="2489223" y="4602615"/>
            <a:ext cx="45344" cy="340816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2"/>
          <p:cNvSpPr/>
          <p:nvPr/>
        </p:nvSpPr>
        <p:spPr>
          <a:xfrm>
            <a:off x="2128693" y="4259997"/>
            <a:ext cx="322975" cy="501095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" name="Google Shape;99;p2"/>
          <p:cNvSpPr/>
          <p:nvPr/>
        </p:nvSpPr>
        <p:spPr>
          <a:xfrm>
            <a:off x="2279191" y="4536208"/>
            <a:ext cx="42007" cy="340141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" name="Google Shape;100;p2"/>
          <p:cNvSpPr/>
          <p:nvPr/>
        </p:nvSpPr>
        <p:spPr>
          <a:xfrm>
            <a:off x="9696229" y="4867346"/>
            <a:ext cx="86795" cy="127863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" name="Google Shape;101;p2"/>
          <p:cNvSpPr/>
          <p:nvPr/>
        </p:nvSpPr>
        <p:spPr>
          <a:xfrm>
            <a:off x="9752146" y="4945909"/>
            <a:ext cx="102095" cy="6168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" name="Google Shape;102;p2"/>
          <p:cNvSpPr/>
          <p:nvPr/>
        </p:nvSpPr>
        <p:spPr>
          <a:xfrm>
            <a:off x="9647826" y="4930376"/>
            <a:ext cx="55916" cy="52451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" name="Google Shape;103;p2"/>
          <p:cNvSpPr/>
          <p:nvPr/>
        </p:nvSpPr>
        <p:spPr>
          <a:xfrm>
            <a:off x="9316782" y="5876067"/>
            <a:ext cx="102095" cy="140244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2"/>
          <p:cNvSpPr/>
          <p:nvPr/>
        </p:nvSpPr>
        <p:spPr>
          <a:xfrm>
            <a:off x="9399681" y="5946077"/>
            <a:ext cx="59811" cy="60780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2"/>
          <p:cNvSpPr/>
          <p:nvPr/>
        </p:nvSpPr>
        <p:spPr>
          <a:xfrm>
            <a:off x="-2163520" y="574167"/>
            <a:ext cx="4506983" cy="1671989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2"/>
          <p:cNvSpPr/>
          <p:nvPr/>
        </p:nvSpPr>
        <p:spPr>
          <a:xfrm>
            <a:off x="10176661" y="-108885"/>
            <a:ext cx="4060024" cy="1862631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7" name="Google Shape;107;p2"/>
          <p:cNvGrpSpPr/>
          <p:nvPr/>
        </p:nvGrpSpPr>
        <p:grpSpPr>
          <a:xfrm>
            <a:off x="2160791" y="3794117"/>
            <a:ext cx="1769835" cy="583424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877374" y="3335323"/>
            <a:ext cx="227817" cy="1042223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3500931" y="4608749"/>
            <a:ext cx="1856791" cy="372004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3327847" y="5251605"/>
            <a:ext cx="6440259" cy="16063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572433" y="955967"/>
            <a:ext cx="9047200" cy="16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3248600" y="2543368"/>
            <a:ext cx="56948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20822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"/>
          <p:cNvSpPr/>
          <p:nvPr/>
        </p:nvSpPr>
        <p:spPr>
          <a:xfrm flipH="1">
            <a:off x="7996534" y="3429098"/>
            <a:ext cx="4195460" cy="3374452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5" name="Google Shape;245;p3"/>
          <p:cNvSpPr/>
          <p:nvPr/>
        </p:nvSpPr>
        <p:spPr>
          <a:xfrm flipH="1">
            <a:off x="34" y="5158676"/>
            <a:ext cx="12191948" cy="1250563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6" name="Google Shape;246;p3"/>
          <p:cNvSpPr/>
          <p:nvPr/>
        </p:nvSpPr>
        <p:spPr>
          <a:xfrm flipH="1">
            <a:off x="8010244" y="4999649"/>
            <a:ext cx="4168037" cy="1872308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7" name="Google Shape;247;p3"/>
          <p:cNvSpPr/>
          <p:nvPr/>
        </p:nvSpPr>
        <p:spPr>
          <a:xfrm flipH="1">
            <a:off x="79" y="5315865"/>
            <a:ext cx="7793103" cy="1523553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8" name="Google Shape;248;p3"/>
          <p:cNvSpPr/>
          <p:nvPr/>
        </p:nvSpPr>
        <p:spPr>
          <a:xfrm flipH="1">
            <a:off x="73" y="5588841"/>
            <a:ext cx="3396543" cy="1250572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9" name="Google Shape;249;p3"/>
          <p:cNvSpPr/>
          <p:nvPr/>
        </p:nvSpPr>
        <p:spPr>
          <a:xfrm flipH="1">
            <a:off x="34" y="5437400"/>
            <a:ext cx="12191948" cy="1401952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0" name="Google Shape;250;p3"/>
          <p:cNvSpPr txBox="1">
            <a:spLocks noGrp="1"/>
          </p:cNvSpPr>
          <p:nvPr>
            <p:ph type="title"/>
          </p:nvPr>
        </p:nvSpPr>
        <p:spPr>
          <a:xfrm>
            <a:off x="1216100" y="3323557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51" name="Google Shape;251;p3"/>
          <p:cNvSpPr txBox="1">
            <a:spLocks noGrp="1"/>
          </p:cNvSpPr>
          <p:nvPr>
            <p:ph type="body" idx="1"/>
          </p:nvPr>
        </p:nvSpPr>
        <p:spPr>
          <a:xfrm>
            <a:off x="1216100" y="4040384"/>
            <a:ext cx="3744000" cy="9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252" name="Google Shape;252;p3"/>
          <p:cNvSpPr txBox="1">
            <a:spLocks noGrp="1"/>
          </p:cNvSpPr>
          <p:nvPr>
            <p:ph type="title" idx="2" hasCustomPrompt="1"/>
          </p:nvPr>
        </p:nvSpPr>
        <p:spPr>
          <a:xfrm>
            <a:off x="1216100" y="1884843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253" name="Google Shape;253;p3"/>
          <p:cNvSpPr/>
          <p:nvPr/>
        </p:nvSpPr>
        <p:spPr>
          <a:xfrm rot="-10548207">
            <a:off x="-1724279" y="-1467202"/>
            <a:ext cx="6575981" cy="3204220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5744362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467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828754" lvl="2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2438339" lvl="3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3047924" lvl="4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3657509" lvl="5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4267093" lvl="6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4876678" lvl="7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5486263" lvl="8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57" name="Google Shape;257;p4"/>
          <p:cNvSpPr/>
          <p:nvPr/>
        </p:nvSpPr>
        <p:spPr>
          <a:xfrm>
            <a:off x="4812697" y="6068285"/>
            <a:ext cx="7379247" cy="718689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4"/>
          <p:cNvSpPr/>
          <p:nvPr/>
        </p:nvSpPr>
        <p:spPr>
          <a:xfrm>
            <a:off x="17" y="6188361"/>
            <a:ext cx="4195460" cy="717571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4"/>
          <p:cNvSpPr/>
          <p:nvPr/>
        </p:nvSpPr>
        <p:spPr>
          <a:xfrm>
            <a:off x="17" y="6420221"/>
            <a:ext cx="12191948" cy="450191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0" name="Google Shape;260;p4"/>
          <p:cNvSpPr/>
          <p:nvPr/>
        </p:nvSpPr>
        <p:spPr>
          <a:xfrm>
            <a:off x="17" y="6415552"/>
            <a:ext cx="9464980" cy="429248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1" name="Google Shape;261;p4"/>
          <p:cNvSpPr/>
          <p:nvPr/>
        </p:nvSpPr>
        <p:spPr>
          <a:xfrm>
            <a:off x="16" y="6415553"/>
            <a:ext cx="4168037" cy="349807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2" name="Google Shape;262;p4"/>
          <p:cNvSpPr/>
          <p:nvPr/>
        </p:nvSpPr>
        <p:spPr>
          <a:xfrm>
            <a:off x="16" y="6496464"/>
            <a:ext cx="8835627" cy="348336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3" name="Google Shape;263;p4"/>
          <p:cNvSpPr/>
          <p:nvPr/>
        </p:nvSpPr>
        <p:spPr>
          <a:xfrm>
            <a:off x="4398846" y="6454284"/>
            <a:ext cx="7793103" cy="50759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4" name="Google Shape;264;p4"/>
          <p:cNvSpPr/>
          <p:nvPr/>
        </p:nvSpPr>
        <p:spPr>
          <a:xfrm>
            <a:off x="6444969" y="6596634"/>
            <a:ext cx="5746977" cy="36523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" name="Google Shape;265;p4"/>
          <p:cNvSpPr/>
          <p:nvPr/>
        </p:nvSpPr>
        <p:spPr>
          <a:xfrm>
            <a:off x="17" y="6519510"/>
            <a:ext cx="12191948" cy="44236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626230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574334" y="719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8" name="Google Shape;268;p5"/>
          <p:cNvSpPr/>
          <p:nvPr/>
        </p:nvSpPr>
        <p:spPr>
          <a:xfrm>
            <a:off x="-412167" y="1543974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9" name="Google Shape;269;p5"/>
          <p:cNvSpPr/>
          <p:nvPr/>
        </p:nvSpPr>
        <p:spPr>
          <a:xfrm>
            <a:off x="8579326" y="38687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5"/>
          <p:cNvSpPr/>
          <p:nvPr/>
        </p:nvSpPr>
        <p:spPr>
          <a:xfrm>
            <a:off x="5120476" y="5840075"/>
            <a:ext cx="69539" cy="3304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1" name="Google Shape;271;p5"/>
          <p:cNvSpPr/>
          <p:nvPr/>
        </p:nvSpPr>
        <p:spPr>
          <a:xfrm>
            <a:off x="9655822" y="5411579"/>
            <a:ext cx="585505" cy="21472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2" name="Google Shape;272;p5"/>
          <p:cNvSpPr/>
          <p:nvPr/>
        </p:nvSpPr>
        <p:spPr>
          <a:xfrm>
            <a:off x="-75" y="4865040"/>
            <a:ext cx="12192064" cy="157478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5"/>
          <p:cNvSpPr/>
          <p:nvPr/>
        </p:nvSpPr>
        <p:spPr>
          <a:xfrm>
            <a:off x="4999803" y="4713997"/>
            <a:ext cx="7192180" cy="1940324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5"/>
          <p:cNvSpPr/>
          <p:nvPr/>
        </p:nvSpPr>
        <p:spPr>
          <a:xfrm>
            <a:off x="-75" y="5504090"/>
            <a:ext cx="12192064" cy="135391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824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824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6960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6960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60382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6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6"/>
          <p:cNvSpPr/>
          <p:nvPr/>
        </p:nvSpPr>
        <p:spPr>
          <a:xfrm>
            <a:off x="2834733" y="5198367"/>
            <a:ext cx="6522528" cy="1659635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3" name="Google Shape;283;p6"/>
          <p:cNvSpPr/>
          <p:nvPr/>
        </p:nvSpPr>
        <p:spPr>
          <a:xfrm>
            <a:off x="-2103499" y="1195594"/>
            <a:ext cx="5112172" cy="1175101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691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4" name="Google Shape;284;p6"/>
          <p:cNvSpPr/>
          <p:nvPr/>
        </p:nvSpPr>
        <p:spPr>
          <a:xfrm>
            <a:off x="7821396" y="111234"/>
            <a:ext cx="4426056" cy="958308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691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079466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7"/>
          <p:cNvSpPr/>
          <p:nvPr/>
        </p:nvSpPr>
        <p:spPr>
          <a:xfrm>
            <a:off x="6780669" y="3194111"/>
            <a:ext cx="5411387" cy="2616965"/>
          </a:xfrm>
          <a:custGeom>
            <a:avLst/>
            <a:gdLst/>
            <a:ahLst/>
            <a:cxnLst/>
            <a:rect l="l" t="t" r="r" b="b"/>
            <a:pathLst>
              <a:path w="23491" h="11360" extrusionOk="0">
                <a:moveTo>
                  <a:pt x="23491" y="1"/>
                </a:moveTo>
                <a:cubicBezTo>
                  <a:pt x="23274" y="179"/>
                  <a:pt x="22924" y="435"/>
                  <a:pt x="22477" y="529"/>
                </a:cubicBezTo>
                <a:cubicBezTo>
                  <a:pt x="21748" y="691"/>
                  <a:pt x="21505" y="1096"/>
                  <a:pt x="20925" y="1339"/>
                </a:cubicBezTo>
                <a:cubicBezTo>
                  <a:pt x="20842" y="1374"/>
                  <a:pt x="20763" y="1389"/>
                  <a:pt x="20686" y="1389"/>
                </a:cubicBezTo>
                <a:cubicBezTo>
                  <a:pt x="20285" y="1389"/>
                  <a:pt x="19929" y="991"/>
                  <a:pt x="19368" y="991"/>
                </a:cubicBezTo>
                <a:cubicBezTo>
                  <a:pt x="19293" y="991"/>
                  <a:pt x="19213" y="999"/>
                  <a:pt x="19130" y="1015"/>
                </a:cubicBezTo>
                <a:cubicBezTo>
                  <a:pt x="18320" y="1177"/>
                  <a:pt x="18482" y="1663"/>
                  <a:pt x="17348" y="1744"/>
                </a:cubicBezTo>
                <a:cubicBezTo>
                  <a:pt x="16201" y="1838"/>
                  <a:pt x="16687" y="2405"/>
                  <a:pt x="15472" y="2729"/>
                </a:cubicBezTo>
                <a:cubicBezTo>
                  <a:pt x="14244" y="3053"/>
                  <a:pt x="14905" y="3296"/>
                  <a:pt x="14163" y="3539"/>
                </a:cubicBezTo>
                <a:cubicBezTo>
                  <a:pt x="13434" y="3782"/>
                  <a:pt x="13434" y="4038"/>
                  <a:pt x="13110" y="4362"/>
                </a:cubicBezTo>
                <a:cubicBezTo>
                  <a:pt x="13037" y="4435"/>
                  <a:pt x="12959" y="4463"/>
                  <a:pt x="12868" y="4463"/>
                </a:cubicBezTo>
                <a:cubicBezTo>
                  <a:pt x="12584" y="4463"/>
                  <a:pt x="12174" y="4192"/>
                  <a:pt x="11390" y="4192"/>
                </a:cubicBezTo>
                <a:cubicBezTo>
                  <a:pt x="11314" y="4192"/>
                  <a:pt x="11235" y="4194"/>
                  <a:pt x="11153" y="4200"/>
                </a:cubicBezTo>
                <a:cubicBezTo>
                  <a:pt x="9922" y="4281"/>
                  <a:pt x="9679" y="5010"/>
                  <a:pt x="9679" y="5010"/>
                </a:cubicBezTo>
                <a:lnTo>
                  <a:pt x="9112" y="4767"/>
                </a:lnTo>
                <a:cubicBezTo>
                  <a:pt x="8994" y="4748"/>
                  <a:pt x="8885" y="4739"/>
                  <a:pt x="8782" y="4739"/>
                </a:cubicBezTo>
                <a:cubicBezTo>
                  <a:pt x="8018" y="4739"/>
                  <a:pt x="7618" y="5230"/>
                  <a:pt x="7236" y="5658"/>
                </a:cubicBezTo>
                <a:cubicBezTo>
                  <a:pt x="3753" y="9559"/>
                  <a:pt x="1" y="10356"/>
                  <a:pt x="1" y="10356"/>
                </a:cubicBezTo>
                <a:cubicBezTo>
                  <a:pt x="1" y="10356"/>
                  <a:pt x="1249" y="11360"/>
                  <a:pt x="3772" y="11360"/>
                </a:cubicBezTo>
                <a:cubicBezTo>
                  <a:pt x="4651" y="11360"/>
                  <a:pt x="5684" y="11238"/>
                  <a:pt x="6873" y="10910"/>
                </a:cubicBezTo>
                <a:lnTo>
                  <a:pt x="23491" y="10910"/>
                </a:lnTo>
                <a:lnTo>
                  <a:pt x="2349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" name="Google Shape;287;p7"/>
          <p:cNvSpPr/>
          <p:nvPr/>
        </p:nvSpPr>
        <p:spPr>
          <a:xfrm flipH="1">
            <a:off x="7144167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8" name="Google Shape;288;p7"/>
          <p:cNvSpPr/>
          <p:nvPr/>
        </p:nvSpPr>
        <p:spPr>
          <a:xfrm flipH="1">
            <a:off x="1990286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" name="Google Shape;289;p7"/>
          <p:cNvSpPr/>
          <p:nvPr/>
        </p:nvSpPr>
        <p:spPr>
          <a:xfrm flipH="1">
            <a:off x="-16" y="5054767"/>
            <a:ext cx="12192016" cy="1093308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" name="Google Shape;290;p7"/>
          <p:cNvSpPr/>
          <p:nvPr/>
        </p:nvSpPr>
        <p:spPr>
          <a:xfrm flipH="1">
            <a:off x="17" y="5436800"/>
            <a:ext cx="12192016" cy="105889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7"/>
          <p:cNvSpPr/>
          <p:nvPr/>
        </p:nvSpPr>
        <p:spPr>
          <a:xfrm flipH="1">
            <a:off x="34" y="51589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" name="Google Shape;292;p7"/>
          <p:cNvSpPr/>
          <p:nvPr/>
        </p:nvSpPr>
        <p:spPr>
          <a:xfrm flipH="1">
            <a:off x="242833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7"/>
          <p:cNvSpPr/>
          <p:nvPr/>
        </p:nvSpPr>
        <p:spPr>
          <a:xfrm flipH="1">
            <a:off x="17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7"/>
          <p:cNvSpPr txBox="1">
            <a:spLocks noGrp="1"/>
          </p:cNvSpPr>
          <p:nvPr>
            <p:ph type="title"/>
          </p:nvPr>
        </p:nvSpPr>
        <p:spPr>
          <a:xfrm>
            <a:off x="960000" y="541780"/>
            <a:ext cx="10272000" cy="6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95" name="Google Shape;295;p7"/>
          <p:cNvSpPr txBox="1">
            <a:spLocks noGrp="1"/>
          </p:cNvSpPr>
          <p:nvPr>
            <p:ph type="subTitle" idx="1"/>
          </p:nvPr>
        </p:nvSpPr>
        <p:spPr>
          <a:xfrm>
            <a:off x="960000" y="1668000"/>
            <a:ext cx="6650800" cy="31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327452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587888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8"/>
          <p:cNvSpPr/>
          <p:nvPr/>
        </p:nvSpPr>
        <p:spPr>
          <a:xfrm>
            <a:off x="-2461909" y="3216130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8" name="Google Shape;298;p8"/>
          <p:cNvSpPr/>
          <p:nvPr/>
        </p:nvSpPr>
        <p:spPr>
          <a:xfrm>
            <a:off x="9298291" y="-317837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9" name="Google Shape;299;p8"/>
          <p:cNvSpPr/>
          <p:nvPr/>
        </p:nvSpPr>
        <p:spPr>
          <a:xfrm>
            <a:off x="-94033" y="4188029"/>
            <a:ext cx="4435896" cy="678868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0" name="Google Shape;300;p8"/>
          <p:cNvSpPr/>
          <p:nvPr/>
        </p:nvSpPr>
        <p:spPr>
          <a:xfrm>
            <a:off x="5928032" y="4241734"/>
            <a:ext cx="6263987" cy="1069401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" name="Google Shape;301;p8"/>
          <p:cNvSpPr/>
          <p:nvPr/>
        </p:nvSpPr>
        <p:spPr>
          <a:xfrm>
            <a:off x="-94033" y="4628444"/>
            <a:ext cx="10998007" cy="1541984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" name="Google Shape;302;p8"/>
          <p:cNvSpPr/>
          <p:nvPr/>
        </p:nvSpPr>
        <p:spPr>
          <a:xfrm>
            <a:off x="-94033" y="5018775"/>
            <a:ext cx="10998007" cy="678856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3" name="Google Shape;303;p8"/>
          <p:cNvSpPr/>
          <p:nvPr/>
        </p:nvSpPr>
        <p:spPr>
          <a:xfrm>
            <a:off x="5552813" y="4652676"/>
            <a:ext cx="6710484" cy="625859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4" name="Google Shape;304;p8"/>
          <p:cNvSpPr/>
          <p:nvPr/>
        </p:nvSpPr>
        <p:spPr>
          <a:xfrm>
            <a:off x="-94033" y="5226231"/>
            <a:ext cx="12357300" cy="1631592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5" name="Google Shape;305;p8"/>
          <p:cNvSpPr/>
          <p:nvPr/>
        </p:nvSpPr>
        <p:spPr>
          <a:xfrm>
            <a:off x="-94033" y="5313745"/>
            <a:ext cx="12357300" cy="522304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" name="Google Shape;306;p8"/>
          <p:cNvSpPr/>
          <p:nvPr/>
        </p:nvSpPr>
        <p:spPr>
          <a:xfrm>
            <a:off x="-94033" y="5395857"/>
            <a:ext cx="12357300" cy="1461964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" name="Google Shape;307;p8"/>
          <p:cNvSpPr/>
          <p:nvPr/>
        </p:nvSpPr>
        <p:spPr>
          <a:xfrm>
            <a:off x="-94033" y="5540727"/>
            <a:ext cx="12357300" cy="1317093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" name="Google Shape;308;p8"/>
          <p:cNvSpPr txBox="1">
            <a:spLocks noGrp="1"/>
          </p:cNvSpPr>
          <p:nvPr>
            <p:ph type="title"/>
          </p:nvPr>
        </p:nvSpPr>
        <p:spPr>
          <a:xfrm>
            <a:off x="1087000" y="1869033"/>
            <a:ext cx="10018000" cy="14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09" name="Google Shape;309;p8"/>
          <p:cNvSpPr txBox="1">
            <a:spLocks noGrp="1"/>
          </p:cNvSpPr>
          <p:nvPr>
            <p:ph type="subTitle" idx="1"/>
          </p:nvPr>
        </p:nvSpPr>
        <p:spPr>
          <a:xfrm>
            <a:off x="3069700" y="3350733"/>
            <a:ext cx="5910800" cy="11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70764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Google Shape;311;p9"/>
          <p:cNvGrpSpPr/>
          <p:nvPr/>
        </p:nvGrpSpPr>
        <p:grpSpPr>
          <a:xfrm>
            <a:off x="367" y="4156606"/>
            <a:ext cx="12223208" cy="2720188"/>
            <a:chOff x="271" y="2964551"/>
            <a:chExt cx="9167406" cy="2193229"/>
          </a:xfrm>
        </p:grpSpPr>
        <p:sp>
          <p:nvSpPr>
            <p:cNvPr id="312" name="Google Shape;312;p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16" name="Google Shape;316;p9"/>
          <p:cNvSpPr/>
          <p:nvPr/>
        </p:nvSpPr>
        <p:spPr>
          <a:xfrm>
            <a:off x="-47168" y="720000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7" name="Google Shape;317;p9"/>
          <p:cNvSpPr/>
          <p:nvPr/>
        </p:nvSpPr>
        <p:spPr>
          <a:xfrm>
            <a:off x="-47167" y="2748407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8" name="Google Shape;318;p9"/>
          <p:cNvSpPr/>
          <p:nvPr/>
        </p:nvSpPr>
        <p:spPr>
          <a:xfrm>
            <a:off x="8156693" y="4444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9" name="Google Shape;319;p9"/>
          <p:cNvSpPr/>
          <p:nvPr/>
        </p:nvSpPr>
        <p:spPr>
          <a:xfrm>
            <a:off x="7539967" y="6089568"/>
            <a:ext cx="4683636" cy="787233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0" name="Google Shape;320;p9"/>
          <p:cNvSpPr txBox="1">
            <a:spLocks noGrp="1"/>
          </p:cNvSpPr>
          <p:nvPr>
            <p:ph type="title"/>
          </p:nvPr>
        </p:nvSpPr>
        <p:spPr>
          <a:xfrm>
            <a:off x="2336600" y="548895"/>
            <a:ext cx="7518800" cy="8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21" name="Google Shape;321;p9"/>
          <p:cNvSpPr txBox="1">
            <a:spLocks noGrp="1"/>
          </p:cNvSpPr>
          <p:nvPr>
            <p:ph type="subTitle" idx="1"/>
          </p:nvPr>
        </p:nvSpPr>
        <p:spPr>
          <a:xfrm>
            <a:off x="2182267" y="2901833"/>
            <a:ext cx="4435200" cy="236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02968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7659D2-258D-1989-013C-889FB030C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35D40C1-21F4-EAA4-0E99-3D9B6D7D93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5C388EB-52AC-4A7C-D9BE-581465C51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E077-8A39-4B90-A5CB-0D015283F769}" type="datetimeFigureOut">
              <a:rPr lang="x-none" smtClean="0"/>
              <a:t>8/27/2022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AEA8210-E5CD-0208-6A48-745644214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02945AD-00CD-3D72-E418-B9B53E3D8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B3006-47FA-417C-9F2C-290352C4233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173930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0"/>
          <p:cNvSpPr/>
          <p:nvPr/>
        </p:nvSpPr>
        <p:spPr>
          <a:xfrm>
            <a:off x="1" y="2822333"/>
            <a:ext cx="7670060" cy="6858000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4" name="Google Shape;324;p10"/>
          <p:cNvSpPr txBox="1">
            <a:spLocks noGrp="1"/>
          </p:cNvSpPr>
          <p:nvPr>
            <p:ph type="title"/>
          </p:nvPr>
        </p:nvSpPr>
        <p:spPr>
          <a:xfrm>
            <a:off x="960000" y="4895933"/>
            <a:ext cx="4361600" cy="12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774026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"/>
          <p:cNvSpPr/>
          <p:nvPr/>
        </p:nvSpPr>
        <p:spPr>
          <a:xfrm>
            <a:off x="-47167" y="2748407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" name="Google Shape;327;p11"/>
          <p:cNvSpPr/>
          <p:nvPr/>
        </p:nvSpPr>
        <p:spPr>
          <a:xfrm>
            <a:off x="-165295" y="3841842"/>
            <a:ext cx="12499755" cy="945404"/>
          </a:xfrm>
          <a:custGeom>
            <a:avLst/>
            <a:gdLst/>
            <a:ahLst/>
            <a:cxnLst/>
            <a:rect l="l" t="t" r="r" b="b"/>
            <a:pathLst>
              <a:path w="47603" h="5412" extrusionOk="0">
                <a:moveTo>
                  <a:pt x="36217" y="1"/>
                </a:moveTo>
                <a:cubicBezTo>
                  <a:pt x="34122" y="1"/>
                  <a:pt x="32206" y="1117"/>
                  <a:pt x="30593" y="1848"/>
                </a:cubicBezTo>
                <a:cubicBezTo>
                  <a:pt x="28988" y="2571"/>
                  <a:pt x="26764" y="3064"/>
                  <a:pt x="24764" y="3064"/>
                </a:cubicBezTo>
                <a:cubicBezTo>
                  <a:pt x="24713" y="3064"/>
                  <a:pt x="24662" y="3064"/>
                  <a:pt x="24612" y="3063"/>
                </a:cubicBezTo>
                <a:cubicBezTo>
                  <a:pt x="22331" y="3021"/>
                  <a:pt x="20361" y="2428"/>
                  <a:pt x="18579" y="1537"/>
                </a:cubicBezTo>
                <a:cubicBezTo>
                  <a:pt x="17746" y="1121"/>
                  <a:pt x="16926" y="962"/>
                  <a:pt x="16098" y="962"/>
                </a:cubicBezTo>
                <a:cubicBezTo>
                  <a:pt x="14857" y="962"/>
                  <a:pt x="13597" y="1318"/>
                  <a:pt x="12245" y="1699"/>
                </a:cubicBezTo>
                <a:cubicBezTo>
                  <a:pt x="10518" y="2185"/>
                  <a:pt x="10398" y="2820"/>
                  <a:pt x="474" y="4009"/>
                </a:cubicBezTo>
                <a:cubicBezTo>
                  <a:pt x="474" y="4521"/>
                  <a:pt x="1" y="5412"/>
                  <a:pt x="811" y="5412"/>
                </a:cubicBezTo>
                <a:lnTo>
                  <a:pt x="46563" y="5412"/>
                </a:lnTo>
                <a:cubicBezTo>
                  <a:pt x="47062" y="5412"/>
                  <a:pt x="47480" y="2522"/>
                  <a:pt x="47603" y="2065"/>
                </a:cubicBezTo>
                <a:cubicBezTo>
                  <a:pt x="45970" y="1955"/>
                  <a:pt x="44256" y="1874"/>
                  <a:pt x="42743" y="1443"/>
                </a:cubicBezTo>
                <a:cubicBezTo>
                  <a:pt x="40676" y="850"/>
                  <a:pt x="38868" y="160"/>
                  <a:pt x="36561" y="11"/>
                </a:cubicBezTo>
                <a:cubicBezTo>
                  <a:pt x="36446" y="4"/>
                  <a:pt x="36331" y="1"/>
                  <a:pt x="3621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" name="Google Shape;328;p11"/>
          <p:cNvSpPr/>
          <p:nvPr/>
        </p:nvSpPr>
        <p:spPr>
          <a:xfrm>
            <a:off x="2186075" y="4192761"/>
            <a:ext cx="10111199" cy="1351865"/>
          </a:xfrm>
          <a:custGeom>
            <a:avLst/>
            <a:gdLst/>
            <a:ahLst/>
            <a:cxnLst/>
            <a:rect l="l" t="t" r="r" b="b"/>
            <a:pathLst>
              <a:path w="40877" h="7230" extrusionOk="0">
                <a:moveTo>
                  <a:pt x="40877" y="0"/>
                </a:moveTo>
                <a:cubicBezTo>
                  <a:pt x="38042" y="81"/>
                  <a:pt x="35058" y="201"/>
                  <a:pt x="31980" y="376"/>
                </a:cubicBezTo>
                <a:cubicBezTo>
                  <a:pt x="14189" y="1364"/>
                  <a:pt x="1" y="3603"/>
                  <a:pt x="296" y="5359"/>
                </a:cubicBezTo>
                <a:cubicBezTo>
                  <a:pt x="498" y="6559"/>
                  <a:pt x="7302" y="7230"/>
                  <a:pt x="17211" y="7230"/>
                </a:cubicBezTo>
                <a:cubicBezTo>
                  <a:pt x="21911" y="7230"/>
                  <a:pt x="27309" y="7079"/>
                  <a:pt x="33033" y="6762"/>
                </a:cubicBezTo>
                <a:cubicBezTo>
                  <a:pt x="35748" y="6600"/>
                  <a:pt x="38379" y="6425"/>
                  <a:pt x="40877" y="6224"/>
                </a:cubicBezTo>
                <a:lnTo>
                  <a:pt x="40877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9" name="Google Shape;329;p11"/>
          <p:cNvSpPr/>
          <p:nvPr/>
        </p:nvSpPr>
        <p:spPr>
          <a:xfrm>
            <a:off x="-77719" y="4521842"/>
            <a:ext cx="12412149" cy="1873913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0" name="Google Shape;330;p11"/>
          <p:cNvSpPr/>
          <p:nvPr/>
        </p:nvSpPr>
        <p:spPr>
          <a:xfrm>
            <a:off x="4361557" y="4958520"/>
            <a:ext cx="1435659" cy="298233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" name="Google Shape;331;p11"/>
          <p:cNvSpPr/>
          <p:nvPr/>
        </p:nvSpPr>
        <p:spPr>
          <a:xfrm>
            <a:off x="84313" y="4791920"/>
            <a:ext cx="1435659" cy="300664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" name="Google Shape;332;p11"/>
          <p:cNvSpPr/>
          <p:nvPr/>
        </p:nvSpPr>
        <p:spPr>
          <a:xfrm>
            <a:off x="1570782" y="4770339"/>
            <a:ext cx="564468" cy="98164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3" name="Google Shape;333;p11"/>
          <p:cNvSpPr/>
          <p:nvPr/>
        </p:nvSpPr>
        <p:spPr>
          <a:xfrm>
            <a:off x="1506102" y="4948235"/>
            <a:ext cx="1129431" cy="209792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4" name="Google Shape;334;p11"/>
          <p:cNvSpPr/>
          <p:nvPr/>
        </p:nvSpPr>
        <p:spPr>
          <a:xfrm>
            <a:off x="2498239" y="4799961"/>
            <a:ext cx="874653" cy="16117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5" name="Google Shape;335;p11"/>
          <p:cNvSpPr/>
          <p:nvPr/>
        </p:nvSpPr>
        <p:spPr>
          <a:xfrm>
            <a:off x="3376594" y="4948236"/>
            <a:ext cx="737617" cy="224937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6" name="Google Shape;336;p11"/>
          <p:cNvSpPr/>
          <p:nvPr/>
        </p:nvSpPr>
        <p:spPr>
          <a:xfrm>
            <a:off x="4324701" y="4885223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7" name="Google Shape;337;p11"/>
          <p:cNvSpPr/>
          <p:nvPr/>
        </p:nvSpPr>
        <p:spPr>
          <a:xfrm>
            <a:off x="4241344" y="4875687"/>
            <a:ext cx="23499" cy="4861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8" name="Google Shape;338;p11"/>
          <p:cNvSpPr/>
          <p:nvPr/>
        </p:nvSpPr>
        <p:spPr>
          <a:xfrm>
            <a:off x="4287845" y="4867647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9" name="Google Shape;339;p11"/>
          <p:cNvSpPr/>
          <p:nvPr/>
        </p:nvSpPr>
        <p:spPr>
          <a:xfrm>
            <a:off x="4194099" y="4887654"/>
            <a:ext cx="20283" cy="5609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0" name="Google Shape;340;p11"/>
          <p:cNvSpPr/>
          <p:nvPr/>
        </p:nvSpPr>
        <p:spPr>
          <a:xfrm>
            <a:off x="4367989" y="4872509"/>
            <a:ext cx="23499" cy="5609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1" name="Google Shape;341;p11"/>
          <p:cNvSpPr/>
          <p:nvPr/>
        </p:nvSpPr>
        <p:spPr>
          <a:xfrm>
            <a:off x="4351168" y="4904483"/>
            <a:ext cx="23499" cy="6357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2" name="Google Shape;342;p11"/>
          <p:cNvSpPr/>
          <p:nvPr/>
        </p:nvSpPr>
        <p:spPr>
          <a:xfrm>
            <a:off x="4204488" y="4859233"/>
            <a:ext cx="23499" cy="6171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3" name="Google Shape;343;p11"/>
          <p:cNvSpPr/>
          <p:nvPr/>
        </p:nvSpPr>
        <p:spPr>
          <a:xfrm>
            <a:off x="4318271" y="4850071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4" name="Google Shape;344;p11"/>
          <p:cNvSpPr/>
          <p:nvPr/>
        </p:nvSpPr>
        <p:spPr>
          <a:xfrm>
            <a:off x="4414492" y="4887653"/>
            <a:ext cx="24241" cy="8040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" name="Google Shape;345;p11"/>
          <p:cNvSpPr/>
          <p:nvPr/>
        </p:nvSpPr>
        <p:spPr>
          <a:xfrm>
            <a:off x="4133993" y="4875687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6" name="Google Shape;346;p11"/>
          <p:cNvSpPr/>
          <p:nvPr/>
        </p:nvSpPr>
        <p:spPr>
          <a:xfrm>
            <a:off x="4247775" y="4913083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7" name="Google Shape;347;p11"/>
          <p:cNvSpPr/>
          <p:nvPr/>
        </p:nvSpPr>
        <p:spPr>
          <a:xfrm>
            <a:off x="4284631" y="4897937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8" name="Google Shape;348;p11"/>
          <p:cNvSpPr/>
          <p:nvPr/>
        </p:nvSpPr>
        <p:spPr>
          <a:xfrm>
            <a:off x="644567" y="4698618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56" y="1"/>
                </a:moveTo>
                <a:cubicBezTo>
                  <a:pt x="30" y="1"/>
                  <a:pt x="14" y="1"/>
                  <a:pt x="1" y="14"/>
                </a:cubicBezTo>
                <a:cubicBezTo>
                  <a:pt x="1" y="27"/>
                  <a:pt x="30" y="27"/>
                  <a:pt x="56" y="40"/>
                </a:cubicBezTo>
                <a:cubicBezTo>
                  <a:pt x="69" y="40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9" name="Google Shape;349;p11"/>
          <p:cNvSpPr/>
          <p:nvPr/>
        </p:nvSpPr>
        <p:spPr>
          <a:xfrm>
            <a:off x="56442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30" y="1"/>
                  <a:pt x="1" y="1"/>
                  <a:pt x="1" y="14"/>
                </a:cubicBezTo>
                <a:cubicBezTo>
                  <a:pt x="1" y="14"/>
                  <a:pt x="14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0" name="Google Shape;350;p11"/>
          <p:cNvSpPr/>
          <p:nvPr/>
        </p:nvSpPr>
        <p:spPr>
          <a:xfrm>
            <a:off x="611668" y="4681230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0" y="0"/>
                </a:moveTo>
                <a:cubicBezTo>
                  <a:pt x="14" y="0"/>
                  <a:pt x="1" y="13"/>
                  <a:pt x="1" y="13"/>
                </a:cubicBezTo>
                <a:cubicBezTo>
                  <a:pt x="1" y="26"/>
                  <a:pt x="14" y="39"/>
                  <a:pt x="40" y="39"/>
                </a:cubicBezTo>
                <a:cubicBezTo>
                  <a:pt x="66" y="39"/>
                  <a:pt x="82" y="26"/>
                  <a:pt x="82" y="26"/>
                </a:cubicBezTo>
                <a:cubicBezTo>
                  <a:pt x="82" y="13"/>
                  <a:pt x="66" y="0"/>
                  <a:pt x="4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1" name="Google Shape;351;p11"/>
          <p:cNvSpPr/>
          <p:nvPr/>
        </p:nvSpPr>
        <p:spPr>
          <a:xfrm>
            <a:off x="514705" y="4701048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3" y="1"/>
                </a:moveTo>
                <a:cubicBezTo>
                  <a:pt x="27" y="1"/>
                  <a:pt x="14" y="1"/>
                  <a:pt x="1" y="14"/>
                </a:cubicBezTo>
                <a:cubicBezTo>
                  <a:pt x="1" y="14"/>
                  <a:pt x="27" y="27"/>
                  <a:pt x="53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82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2" name="Google Shape;352;p11"/>
          <p:cNvSpPr/>
          <p:nvPr/>
        </p:nvSpPr>
        <p:spPr>
          <a:xfrm>
            <a:off x="691811" y="4684968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18" y="0"/>
                </a:moveTo>
                <a:cubicBezTo>
                  <a:pt x="7" y="0"/>
                  <a:pt x="1" y="6"/>
                  <a:pt x="1" y="6"/>
                </a:cubicBezTo>
                <a:cubicBezTo>
                  <a:pt x="1" y="19"/>
                  <a:pt x="14" y="32"/>
                  <a:pt x="40" y="32"/>
                </a:cubicBezTo>
                <a:cubicBezTo>
                  <a:pt x="66" y="32"/>
                  <a:pt x="82" y="32"/>
                  <a:pt x="82" y="19"/>
                </a:cubicBezTo>
                <a:cubicBezTo>
                  <a:pt x="95" y="6"/>
                  <a:pt x="66" y="6"/>
                  <a:pt x="40" y="6"/>
                </a:cubicBezTo>
                <a:cubicBezTo>
                  <a:pt x="31" y="2"/>
                  <a:pt x="24" y="0"/>
                  <a:pt x="1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3" name="Google Shape;353;p11"/>
          <p:cNvSpPr/>
          <p:nvPr/>
        </p:nvSpPr>
        <p:spPr>
          <a:xfrm>
            <a:off x="674991" y="4716193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43"/>
                  <a:pt x="40" y="43"/>
                </a:cubicBezTo>
                <a:cubicBezTo>
                  <a:pt x="69" y="43"/>
                  <a:pt x="82" y="43"/>
                  <a:pt x="82" y="27"/>
                </a:cubicBezTo>
                <a:cubicBezTo>
                  <a:pt x="82" y="14"/>
                  <a:pt x="69" y="14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4" name="Google Shape;354;p11"/>
          <p:cNvSpPr/>
          <p:nvPr/>
        </p:nvSpPr>
        <p:spPr>
          <a:xfrm>
            <a:off x="527568" y="4672253"/>
            <a:ext cx="20283" cy="6731"/>
          </a:xfrm>
          <a:custGeom>
            <a:avLst/>
            <a:gdLst/>
            <a:ahLst/>
            <a:cxnLst/>
            <a:rect l="l" t="t" r="r" b="b"/>
            <a:pathLst>
              <a:path w="82" h="36" extrusionOk="0">
                <a:moveTo>
                  <a:pt x="20" y="0"/>
                </a:moveTo>
                <a:cubicBezTo>
                  <a:pt x="8" y="0"/>
                  <a:pt x="1" y="6"/>
                  <a:pt x="1" y="6"/>
                </a:cubicBezTo>
                <a:cubicBezTo>
                  <a:pt x="1" y="19"/>
                  <a:pt x="17" y="35"/>
                  <a:pt x="43" y="35"/>
                </a:cubicBezTo>
                <a:cubicBezTo>
                  <a:pt x="69" y="35"/>
                  <a:pt x="82" y="35"/>
                  <a:pt x="82" y="19"/>
                </a:cubicBezTo>
                <a:cubicBezTo>
                  <a:pt x="82" y="6"/>
                  <a:pt x="69" y="6"/>
                  <a:pt x="43" y="6"/>
                </a:cubicBezTo>
                <a:cubicBezTo>
                  <a:pt x="34" y="2"/>
                  <a:pt x="27" y="0"/>
                  <a:pt x="2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5" name="Google Shape;355;p11"/>
          <p:cNvSpPr/>
          <p:nvPr/>
        </p:nvSpPr>
        <p:spPr>
          <a:xfrm>
            <a:off x="641351" y="4663654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3" y="0"/>
                </a:moveTo>
                <a:cubicBezTo>
                  <a:pt x="14" y="0"/>
                  <a:pt x="1" y="0"/>
                  <a:pt x="1" y="13"/>
                </a:cubicBezTo>
                <a:cubicBezTo>
                  <a:pt x="1" y="26"/>
                  <a:pt x="14" y="26"/>
                  <a:pt x="43" y="39"/>
                </a:cubicBezTo>
                <a:cubicBezTo>
                  <a:pt x="69" y="39"/>
                  <a:pt x="82" y="26"/>
                  <a:pt x="82" y="26"/>
                </a:cubicBezTo>
                <a:cubicBezTo>
                  <a:pt x="82" y="13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6" name="Google Shape;356;p11"/>
          <p:cNvSpPr/>
          <p:nvPr/>
        </p:nvSpPr>
        <p:spPr>
          <a:xfrm>
            <a:off x="738313" y="4701048"/>
            <a:ext cx="23499" cy="6544"/>
          </a:xfrm>
          <a:custGeom>
            <a:avLst/>
            <a:gdLst/>
            <a:ahLst/>
            <a:cxnLst/>
            <a:rect l="l" t="t" r="r" b="b"/>
            <a:pathLst>
              <a:path w="95" h="35" extrusionOk="0">
                <a:moveTo>
                  <a:pt x="40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0" y="27"/>
                </a:cubicBezTo>
                <a:cubicBezTo>
                  <a:pt x="49" y="32"/>
                  <a:pt x="57" y="34"/>
                  <a:pt x="64" y="34"/>
                </a:cubicBezTo>
                <a:cubicBezTo>
                  <a:pt x="76" y="34"/>
                  <a:pt x="82" y="27"/>
                  <a:pt x="82" y="27"/>
                </a:cubicBezTo>
                <a:cubicBezTo>
                  <a:pt x="95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7" name="Google Shape;357;p11"/>
          <p:cNvSpPr/>
          <p:nvPr/>
        </p:nvSpPr>
        <p:spPr>
          <a:xfrm>
            <a:off x="45781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30"/>
                  <a:pt x="56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8" name="Google Shape;358;p11"/>
          <p:cNvSpPr/>
          <p:nvPr/>
        </p:nvSpPr>
        <p:spPr>
          <a:xfrm>
            <a:off x="571596" y="4726666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39"/>
                </a:cubicBezTo>
                <a:cubicBezTo>
                  <a:pt x="66" y="39"/>
                  <a:pt x="95" y="26"/>
                  <a:pt x="95" y="26"/>
                </a:cubicBezTo>
                <a:cubicBezTo>
                  <a:pt x="95" y="13"/>
                  <a:pt x="66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9" name="Google Shape;359;p11"/>
          <p:cNvSpPr/>
          <p:nvPr/>
        </p:nvSpPr>
        <p:spPr>
          <a:xfrm>
            <a:off x="607712" y="4711520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43" y="0"/>
                </a:moveTo>
                <a:cubicBezTo>
                  <a:pt x="30" y="0"/>
                  <a:pt x="1" y="0"/>
                  <a:pt x="1" y="13"/>
                </a:cubicBezTo>
                <a:cubicBezTo>
                  <a:pt x="1" y="13"/>
                  <a:pt x="17" y="26"/>
                  <a:pt x="43" y="26"/>
                </a:cubicBezTo>
                <a:cubicBezTo>
                  <a:pt x="69" y="26"/>
                  <a:pt x="82" y="26"/>
                  <a:pt x="98" y="13"/>
                </a:cubicBezTo>
                <a:cubicBezTo>
                  <a:pt x="98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0" name="Google Shape;360;p11"/>
          <p:cNvSpPr/>
          <p:nvPr/>
        </p:nvSpPr>
        <p:spPr>
          <a:xfrm>
            <a:off x="2407707" y="4851567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1" name="Google Shape;361;p11"/>
          <p:cNvSpPr/>
          <p:nvPr/>
        </p:nvSpPr>
        <p:spPr>
          <a:xfrm>
            <a:off x="2491065" y="4839787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2" name="Google Shape;362;p11"/>
          <p:cNvSpPr/>
          <p:nvPr/>
        </p:nvSpPr>
        <p:spPr>
          <a:xfrm>
            <a:off x="2444563" y="4834925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3" name="Google Shape;363;p11"/>
          <p:cNvSpPr/>
          <p:nvPr/>
        </p:nvSpPr>
        <p:spPr>
          <a:xfrm>
            <a:off x="2538309" y="4852501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4" name="Google Shape;364;p11"/>
          <p:cNvSpPr/>
          <p:nvPr/>
        </p:nvSpPr>
        <p:spPr>
          <a:xfrm>
            <a:off x="2364420" y="4837356"/>
            <a:ext cx="20283" cy="5048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5" name="Google Shape;365;p11"/>
          <p:cNvSpPr/>
          <p:nvPr/>
        </p:nvSpPr>
        <p:spPr>
          <a:xfrm>
            <a:off x="2381240" y="4870078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6" name="Google Shape;366;p11"/>
          <p:cNvSpPr/>
          <p:nvPr/>
        </p:nvSpPr>
        <p:spPr>
          <a:xfrm>
            <a:off x="2527921" y="4824642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7" name="Google Shape;367;p11"/>
          <p:cNvSpPr/>
          <p:nvPr/>
        </p:nvSpPr>
        <p:spPr>
          <a:xfrm>
            <a:off x="2414880" y="4816415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8" name="Google Shape;368;p11"/>
          <p:cNvSpPr/>
          <p:nvPr/>
        </p:nvSpPr>
        <p:spPr>
          <a:xfrm>
            <a:off x="2317917" y="4852501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9" name="Google Shape;369;p11"/>
          <p:cNvSpPr/>
          <p:nvPr/>
        </p:nvSpPr>
        <p:spPr>
          <a:xfrm>
            <a:off x="2595201" y="4839787"/>
            <a:ext cx="23499" cy="8040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0" name="Google Shape;370;p11"/>
          <p:cNvSpPr/>
          <p:nvPr/>
        </p:nvSpPr>
        <p:spPr>
          <a:xfrm>
            <a:off x="2481419" y="4878118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1" name="Google Shape;371;p11"/>
          <p:cNvSpPr/>
          <p:nvPr/>
        </p:nvSpPr>
        <p:spPr>
          <a:xfrm>
            <a:off x="2447779" y="4862972"/>
            <a:ext cx="20283" cy="5984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2" name="Google Shape;372;p11"/>
          <p:cNvSpPr/>
          <p:nvPr/>
        </p:nvSpPr>
        <p:spPr>
          <a:xfrm>
            <a:off x="9135255" y="4810335"/>
            <a:ext cx="815288" cy="630684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3" name="Google Shape;373;p11"/>
          <p:cNvSpPr/>
          <p:nvPr/>
        </p:nvSpPr>
        <p:spPr>
          <a:xfrm>
            <a:off x="8708075" y="5016760"/>
            <a:ext cx="584504" cy="452117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4" name="Google Shape;374;p11"/>
          <p:cNvSpPr/>
          <p:nvPr/>
        </p:nvSpPr>
        <p:spPr>
          <a:xfrm>
            <a:off x="1792023" y="5159629"/>
            <a:ext cx="10542341" cy="2003491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5" name="Google Shape;375;p11"/>
          <p:cNvSpPr/>
          <p:nvPr/>
        </p:nvSpPr>
        <p:spPr>
          <a:xfrm>
            <a:off x="43496" y="4986379"/>
            <a:ext cx="772000" cy="601328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6" name="Google Shape;376;p11"/>
          <p:cNvSpPr/>
          <p:nvPr/>
        </p:nvSpPr>
        <p:spPr>
          <a:xfrm>
            <a:off x="-77718" y="5421775"/>
            <a:ext cx="6708033" cy="2011157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7" name="Google Shape;377;p11"/>
          <p:cNvSpPr/>
          <p:nvPr/>
        </p:nvSpPr>
        <p:spPr>
          <a:xfrm>
            <a:off x="-77733" y="6026231"/>
            <a:ext cx="12435025" cy="1220559"/>
          </a:xfrm>
          <a:custGeom>
            <a:avLst/>
            <a:gdLst/>
            <a:ahLst/>
            <a:cxnLst/>
            <a:rect l="l" t="t" r="r" b="b"/>
            <a:pathLst>
              <a:path w="50179" h="7521" extrusionOk="0">
                <a:moveTo>
                  <a:pt x="23964" y="1"/>
                </a:moveTo>
                <a:cubicBezTo>
                  <a:pt x="14458" y="1"/>
                  <a:pt x="5927" y="529"/>
                  <a:pt x="1" y="1378"/>
                </a:cubicBezTo>
                <a:lnTo>
                  <a:pt x="1" y="7009"/>
                </a:lnTo>
                <a:cubicBezTo>
                  <a:pt x="1323" y="7197"/>
                  <a:pt x="2794" y="7372"/>
                  <a:pt x="4362" y="7521"/>
                </a:cubicBezTo>
                <a:lnTo>
                  <a:pt x="43566" y="7521"/>
                </a:lnTo>
                <a:cubicBezTo>
                  <a:pt x="46090" y="7278"/>
                  <a:pt x="48316" y="6983"/>
                  <a:pt x="50179" y="6643"/>
                </a:cubicBezTo>
                <a:lnTo>
                  <a:pt x="50179" y="1731"/>
                </a:lnTo>
                <a:cubicBezTo>
                  <a:pt x="44308" y="691"/>
                  <a:pt x="34750" y="1"/>
                  <a:pt x="239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8" name="Google Shape;378;p11"/>
          <p:cNvSpPr/>
          <p:nvPr/>
        </p:nvSpPr>
        <p:spPr>
          <a:xfrm>
            <a:off x="7156538" y="6212605"/>
            <a:ext cx="4267892" cy="662096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9" name="Google Shape;379;p11"/>
          <p:cNvSpPr/>
          <p:nvPr/>
        </p:nvSpPr>
        <p:spPr>
          <a:xfrm>
            <a:off x="7973186" y="5337991"/>
            <a:ext cx="2634596" cy="409112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0" name="Google Shape;380;p11"/>
          <p:cNvSpPr/>
          <p:nvPr/>
        </p:nvSpPr>
        <p:spPr>
          <a:xfrm>
            <a:off x="-2605834" y="565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1" name="Google Shape;381;p11"/>
          <p:cNvSpPr/>
          <p:nvPr/>
        </p:nvSpPr>
        <p:spPr>
          <a:xfrm>
            <a:off x="10104193" y="-535248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82" name="Google Shape;382;p11"/>
          <p:cNvGrpSpPr/>
          <p:nvPr/>
        </p:nvGrpSpPr>
        <p:grpSpPr>
          <a:xfrm>
            <a:off x="1088292" y="4192999"/>
            <a:ext cx="218584" cy="325603"/>
            <a:chOff x="-1716306" y="2279074"/>
            <a:chExt cx="163938" cy="244202"/>
          </a:xfrm>
        </p:grpSpPr>
        <p:sp>
          <p:nvSpPr>
            <p:cNvPr id="383" name="Google Shape;383;p11"/>
            <p:cNvSpPr/>
            <p:nvPr/>
          </p:nvSpPr>
          <p:spPr>
            <a:xfrm>
              <a:off x="-1692019" y="2487794"/>
              <a:ext cx="17077" cy="35482"/>
            </a:xfrm>
            <a:custGeom>
              <a:avLst/>
              <a:gdLst/>
              <a:ahLst/>
              <a:cxnLst/>
              <a:rect l="l" t="t" r="r" b="b"/>
              <a:pathLst>
                <a:path w="90" h="187" extrusionOk="0">
                  <a:moveTo>
                    <a:pt x="57" y="1"/>
                  </a:moveTo>
                  <a:cubicBezTo>
                    <a:pt x="32" y="1"/>
                    <a:pt x="1" y="22"/>
                    <a:pt x="9" y="38"/>
                  </a:cubicBezTo>
                  <a:cubicBezTo>
                    <a:pt x="51" y="80"/>
                    <a:pt x="35" y="187"/>
                    <a:pt x="35" y="187"/>
                  </a:cubicBezTo>
                  <a:lnTo>
                    <a:pt x="77" y="187"/>
                  </a:lnTo>
                  <a:cubicBezTo>
                    <a:pt x="64" y="80"/>
                    <a:pt x="90" y="38"/>
                    <a:pt x="90" y="38"/>
                  </a:cubicBezTo>
                  <a:cubicBezTo>
                    <a:pt x="90" y="11"/>
                    <a:pt x="75" y="1"/>
                    <a:pt x="57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" name="Google Shape;384;p11"/>
            <p:cNvSpPr/>
            <p:nvPr/>
          </p:nvSpPr>
          <p:spPr>
            <a:xfrm>
              <a:off x="-1713270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69" y="1"/>
                  </a:moveTo>
                  <a:cubicBezTo>
                    <a:pt x="152" y="1"/>
                    <a:pt x="135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5" y="1188"/>
                    <a:pt x="140" y="1205"/>
                    <a:pt x="177" y="1205"/>
                  </a:cubicBezTo>
                  <a:cubicBezTo>
                    <a:pt x="243" y="1205"/>
                    <a:pt x="314" y="1149"/>
                    <a:pt x="325" y="974"/>
                  </a:cubicBezTo>
                  <a:cubicBezTo>
                    <a:pt x="335" y="764"/>
                    <a:pt x="246" y="1"/>
                    <a:pt x="16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-1716306" y="2279074"/>
              <a:ext cx="38897" cy="226366"/>
            </a:xfrm>
            <a:custGeom>
              <a:avLst/>
              <a:gdLst/>
              <a:ahLst/>
              <a:cxnLst/>
              <a:rect l="l" t="t" r="r" b="b"/>
              <a:pathLst>
                <a:path w="205" h="1193" extrusionOk="0">
                  <a:moveTo>
                    <a:pt x="183" y="0"/>
                  </a:moveTo>
                  <a:cubicBezTo>
                    <a:pt x="164" y="0"/>
                    <a:pt x="146" y="38"/>
                    <a:pt x="137" y="127"/>
                  </a:cubicBezTo>
                  <a:cubicBezTo>
                    <a:pt x="137" y="127"/>
                    <a:pt x="1" y="1031"/>
                    <a:pt x="98" y="1167"/>
                  </a:cubicBezTo>
                  <a:cubicBezTo>
                    <a:pt x="98" y="1180"/>
                    <a:pt x="111" y="1180"/>
                    <a:pt x="124" y="1193"/>
                  </a:cubicBezTo>
                  <a:cubicBezTo>
                    <a:pt x="69" y="989"/>
                    <a:pt x="150" y="114"/>
                    <a:pt x="150" y="114"/>
                  </a:cubicBezTo>
                  <a:cubicBezTo>
                    <a:pt x="163" y="4"/>
                    <a:pt x="192" y="33"/>
                    <a:pt x="205" y="17"/>
                  </a:cubicBezTo>
                  <a:cubicBezTo>
                    <a:pt x="198" y="6"/>
                    <a:pt x="190" y="0"/>
                    <a:pt x="183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-1593543" y="2487794"/>
              <a:ext cx="18785" cy="35482"/>
            </a:xfrm>
            <a:custGeom>
              <a:avLst/>
              <a:gdLst/>
              <a:ahLst/>
              <a:cxnLst/>
              <a:rect l="l" t="t" r="r" b="b"/>
              <a:pathLst>
                <a:path w="99" h="187" extrusionOk="0">
                  <a:moveTo>
                    <a:pt x="55" y="1"/>
                  </a:moveTo>
                  <a:cubicBezTo>
                    <a:pt x="27" y="1"/>
                    <a:pt x="0" y="22"/>
                    <a:pt x="18" y="38"/>
                  </a:cubicBezTo>
                  <a:cubicBezTo>
                    <a:pt x="44" y="80"/>
                    <a:pt x="31" y="187"/>
                    <a:pt x="31" y="187"/>
                  </a:cubicBezTo>
                  <a:lnTo>
                    <a:pt x="70" y="187"/>
                  </a:lnTo>
                  <a:cubicBezTo>
                    <a:pt x="70" y="80"/>
                    <a:pt x="99" y="38"/>
                    <a:pt x="99" y="38"/>
                  </a:cubicBezTo>
                  <a:cubicBezTo>
                    <a:pt x="92" y="11"/>
                    <a:pt x="73" y="1"/>
                    <a:pt x="5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-1616122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74" y="1"/>
                  </a:moveTo>
                  <a:cubicBezTo>
                    <a:pt x="156" y="1"/>
                    <a:pt x="138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6" y="1188"/>
                    <a:pt x="142" y="1205"/>
                    <a:pt x="179" y="1205"/>
                  </a:cubicBezTo>
                  <a:cubicBezTo>
                    <a:pt x="246" y="1205"/>
                    <a:pt x="316" y="1149"/>
                    <a:pt x="325" y="974"/>
                  </a:cubicBezTo>
                  <a:cubicBezTo>
                    <a:pt x="335" y="764"/>
                    <a:pt x="257" y="1"/>
                    <a:pt x="174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-1618589" y="2279074"/>
              <a:ext cx="38328" cy="226366"/>
            </a:xfrm>
            <a:custGeom>
              <a:avLst/>
              <a:gdLst/>
              <a:ahLst/>
              <a:cxnLst/>
              <a:rect l="l" t="t" r="r" b="b"/>
              <a:pathLst>
                <a:path w="202" h="1193" extrusionOk="0">
                  <a:moveTo>
                    <a:pt x="182" y="0"/>
                  </a:moveTo>
                  <a:cubicBezTo>
                    <a:pt x="167" y="0"/>
                    <a:pt x="155" y="38"/>
                    <a:pt x="134" y="127"/>
                  </a:cubicBezTo>
                  <a:cubicBezTo>
                    <a:pt x="134" y="127"/>
                    <a:pt x="1" y="1031"/>
                    <a:pt x="95" y="1167"/>
                  </a:cubicBezTo>
                  <a:cubicBezTo>
                    <a:pt x="108" y="1180"/>
                    <a:pt x="121" y="1180"/>
                    <a:pt x="134" y="1193"/>
                  </a:cubicBezTo>
                  <a:cubicBezTo>
                    <a:pt x="82" y="989"/>
                    <a:pt x="163" y="114"/>
                    <a:pt x="163" y="114"/>
                  </a:cubicBezTo>
                  <a:cubicBezTo>
                    <a:pt x="176" y="4"/>
                    <a:pt x="202" y="33"/>
                    <a:pt x="202" y="17"/>
                  </a:cubicBezTo>
                  <a:cubicBezTo>
                    <a:pt x="194" y="6"/>
                    <a:pt x="188" y="0"/>
                    <a:pt x="18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89" name="Google Shape;389;p11"/>
          <p:cNvGrpSpPr/>
          <p:nvPr/>
        </p:nvGrpSpPr>
        <p:grpSpPr>
          <a:xfrm>
            <a:off x="2202558" y="3841844"/>
            <a:ext cx="2333073" cy="1027912"/>
            <a:chOff x="-1936407" y="2490071"/>
            <a:chExt cx="1749805" cy="770934"/>
          </a:xfrm>
        </p:grpSpPr>
        <p:sp>
          <p:nvSpPr>
            <p:cNvPr id="390" name="Google Shape;390;p11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40" name="Google Shape;440;p11"/>
          <p:cNvSpPr txBox="1">
            <a:spLocks noGrp="1"/>
          </p:cNvSpPr>
          <p:nvPr>
            <p:ph type="title" hasCustomPrompt="1"/>
          </p:nvPr>
        </p:nvSpPr>
        <p:spPr>
          <a:xfrm>
            <a:off x="1792400" y="1024067"/>
            <a:ext cx="8607200" cy="21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41" name="Google Shape;441;p11"/>
          <p:cNvSpPr txBox="1">
            <a:spLocks noGrp="1"/>
          </p:cNvSpPr>
          <p:nvPr>
            <p:ph type="body" idx="1"/>
          </p:nvPr>
        </p:nvSpPr>
        <p:spPr>
          <a:xfrm>
            <a:off x="1792400" y="3029400"/>
            <a:ext cx="8607200" cy="5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1219170" lvl="1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529584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159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3"/>
          <p:cNvSpPr/>
          <p:nvPr/>
        </p:nvSpPr>
        <p:spPr>
          <a:xfrm>
            <a:off x="9159836" y="4280127"/>
            <a:ext cx="5411387" cy="2616965"/>
          </a:xfrm>
          <a:custGeom>
            <a:avLst/>
            <a:gdLst/>
            <a:ahLst/>
            <a:cxnLst/>
            <a:rect l="l" t="t" r="r" b="b"/>
            <a:pathLst>
              <a:path w="23491" h="11360" extrusionOk="0">
                <a:moveTo>
                  <a:pt x="23491" y="1"/>
                </a:moveTo>
                <a:cubicBezTo>
                  <a:pt x="23274" y="179"/>
                  <a:pt x="22924" y="435"/>
                  <a:pt x="22477" y="529"/>
                </a:cubicBezTo>
                <a:cubicBezTo>
                  <a:pt x="21748" y="691"/>
                  <a:pt x="21505" y="1096"/>
                  <a:pt x="20925" y="1339"/>
                </a:cubicBezTo>
                <a:cubicBezTo>
                  <a:pt x="20842" y="1374"/>
                  <a:pt x="20763" y="1389"/>
                  <a:pt x="20686" y="1389"/>
                </a:cubicBezTo>
                <a:cubicBezTo>
                  <a:pt x="20285" y="1389"/>
                  <a:pt x="19929" y="991"/>
                  <a:pt x="19368" y="991"/>
                </a:cubicBezTo>
                <a:cubicBezTo>
                  <a:pt x="19293" y="991"/>
                  <a:pt x="19213" y="999"/>
                  <a:pt x="19130" y="1015"/>
                </a:cubicBezTo>
                <a:cubicBezTo>
                  <a:pt x="18320" y="1177"/>
                  <a:pt x="18482" y="1663"/>
                  <a:pt x="17348" y="1744"/>
                </a:cubicBezTo>
                <a:cubicBezTo>
                  <a:pt x="16201" y="1838"/>
                  <a:pt x="16687" y="2405"/>
                  <a:pt x="15472" y="2729"/>
                </a:cubicBezTo>
                <a:cubicBezTo>
                  <a:pt x="14244" y="3053"/>
                  <a:pt x="14905" y="3296"/>
                  <a:pt x="14163" y="3539"/>
                </a:cubicBezTo>
                <a:cubicBezTo>
                  <a:pt x="13434" y="3782"/>
                  <a:pt x="13434" y="4038"/>
                  <a:pt x="13110" y="4362"/>
                </a:cubicBezTo>
                <a:cubicBezTo>
                  <a:pt x="13037" y="4435"/>
                  <a:pt x="12959" y="4463"/>
                  <a:pt x="12868" y="4463"/>
                </a:cubicBezTo>
                <a:cubicBezTo>
                  <a:pt x="12584" y="4463"/>
                  <a:pt x="12174" y="4192"/>
                  <a:pt x="11390" y="4192"/>
                </a:cubicBezTo>
                <a:cubicBezTo>
                  <a:pt x="11314" y="4192"/>
                  <a:pt x="11235" y="4194"/>
                  <a:pt x="11153" y="4200"/>
                </a:cubicBezTo>
                <a:cubicBezTo>
                  <a:pt x="9922" y="4281"/>
                  <a:pt x="9679" y="5010"/>
                  <a:pt x="9679" y="5010"/>
                </a:cubicBezTo>
                <a:lnTo>
                  <a:pt x="9112" y="4767"/>
                </a:lnTo>
                <a:cubicBezTo>
                  <a:pt x="8994" y="4748"/>
                  <a:pt x="8885" y="4739"/>
                  <a:pt x="8782" y="4739"/>
                </a:cubicBezTo>
                <a:cubicBezTo>
                  <a:pt x="8018" y="4739"/>
                  <a:pt x="7618" y="5230"/>
                  <a:pt x="7236" y="5658"/>
                </a:cubicBezTo>
                <a:cubicBezTo>
                  <a:pt x="3753" y="9559"/>
                  <a:pt x="1" y="10356"/>
                  <a:pt x="1" y="10356"/>
                </a:cubicBezTo>
                <a:cubicBezTo>
                  <a:pt x="1" y="10356"/>
                  <a:pt x="1249" y="11360"/>
                  <a:pt x="3772" y="11360"/>
                </a:cubicBezTo>
                <a:cubicBezTo>
                  <a:pt x="4651" y="11360"/>
                  <a:pt x="5684" y="11238"/>
                  <a:pt x="6873" y="10910"/>
                </a:cubicBezTo>
                <a:lnTo>
                  <a:pt x="23491" y="10910"/>
                </a:lnTo>
                <a:lnTo>
                  <a:pt x="2349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5" name="Google Shape;445;p13"/>
          <p:cNvSpPr/>
          <p:nvPr/>
        </p:nvSpPr>
        <p:spPr>
          <a:xfrm>
            <a:off x="34" y="6155536"/>
            <a:ext cx="12191948" cy="522709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6" name="Google Shape;446;p13"/>
          <p:cNvSpPr/>
          <p:nvPr/>
        </p:nvSpPr>
        <p:spPr>
          <a:xfrm>
            <a:off x="13734" y="6089065"/>
            <a:ext cx="4168037" cy="782587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7" name="Google Shape;447;p13"/>
          <p:cNvSpPr/>
          <p:nvPr/>
        </p:nvSpPr>
        <p:spPr>
          <a:xfrm>
            <a:off x="4398834" y="6221238"/>
            <a:ext cx="7793103" cy="63681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8" name="Google Shape;448;p13"/>
          <p:cNvSpPr/>
          <p:nvPr/>
        </p:nvSpPr>
        <p:spPr>
          <a:xfrm>
            <a:off x="8795401" y="6335337"/>
            <a:ext cx="3396543" cy="52271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9" name="Google Shape;449;p13"/>
          <p:cNvSpPr/>
          <p:nvPr/>
        </p:nvSpPr>
        <p:spPr>
          <a:xfrm>
            <a:off x="34" y="6272037"/>
            <a:ext cx="12191948" cy="58598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0" name="Google Shape;450;p13"/>
          <p:cNvSpPr txBox="1">
            <a:spLocks noGrp="1"/>
          </p:cNvSpPr>
          <p:nvPr>
            <p:ph type="title"/>
          </p:nvPr>
        </p:nvSpPr>
        <p:spPr>
          <a:xfrm>
            <a:off x="2598800" y="549200"/>
            <a:ext cx="6994400" cy="6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51" name="Google Shape;451;p13"/>
          <p:cNvSpPr txBox="1">
            <a:spLocks noGrp="1"/>
          </p:cNvSpPr>
          <p:nvPr>
            <p:ph type="subTitle" idx="1"/>
          </p:nvPr>
        </p:nvSpPr>
        <p:spPr>
          <a:xfrm>
            <a:off x="2227100" y="2888416"/>
            <a:ext cx="3569200" cy="74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452" name="Google Shape;452;p13"/>
          <p:cNvSpPr txBox="1">
            <a:spLocks noGrp="1"/>
          </p:cNvSpPr>
          <p:nvPr>
            <p:ph type="title" idx="2"/>
          </p:nvPr>
        </p:nvSpPr>
        <p:spPr>
          <a:xfrm>
            <a:off x="2227275" y="2281187"/>
            <a:ext cx="3569200" cy="58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53" name="Google Shape;453;p13"/>
          <p:cNvSpPr txBox="1">
            <a:spLocks noGrp="1"/>
          </p:cNvSpPr>
          <p:nvPr>
            <p:ph type="title" idx="3" hasCustomPrompt="1"/>
          </p:nvPr>
        </p:nvSpPr>
        <p:spPr>
          <a:xfrm>
            <a:off x="2227159" y="1513567"/>
            <a:ext cx="3569200" cy="58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6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6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6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6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6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6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6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6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4" name="Google Shape;454;p13"/>
          <p:cNvSpPr txBox="1">
            <a:spLocks noGrp="1"/>
          </p:cNvSpPr>
          <p:nvPr>
            <p:ph type="subTitle" idx="4"/>
          </p:nvPr>
        </p:nvSpPr>
        <p:spPr>
          <a:xfrm>
            <a:off x="6395501" y="2937395"/>
            <a:ext cx="3569200" cy="74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455" name="Google Shape;455;p13"/>
          <p:cNvSpPr txBox="1">
            <a:spLocks noGrp="1"/>
          </p:cNvSpPr>
          <p:nvPr>
            <p:ph type="title" idx="5"/>
          </p:nvPr>
        </p:nvSpPr>
        <p:spPr>
          <a:xfrm>
            <a:off x="6395685" y="2281200"/>
            <a:ext cx="3569200" cy="58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56" name="Google Shape;456;p13"/>
          <p:cNvSpPr txBox="1">
            <a:spLocks noGrp="1"/>
          </p:cNvSpPr>
          <p:nvPr>
            <p:ph type="title" idx="6" hasCustomPrompt="1"/>
          </p:nvPr>
        </p:nvSpPr>
        <p:spPr>
          <a:xfrm>
            <a:off x="6395487" y="1513500"/>
            <a:ext cx="3569200" cy="58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6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6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6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6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6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6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6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6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7" name="Google Shape;457;p13"/>
          <p:cNvSpPr txBox="1">
            <a:spLocks noGrp="1"/>
          </p:cNvSpPr>
          <p:nvPr>
            <p:ph type="subTitle" idx="7"/>
          </p:nvPr>
        </p:nvSpPr>
        <p:spPr>
          <a:xfrm>
            <a:off x="2227100" y="5218200"/>
            <a:ext cx="3569200" cy="74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458" name="Google Shape;458;p13"/>
          <p:cNvSpPr txBox="1">
            <a:spLocks noGrp="1"/>
          </p:cNvSpPr>
          <p:nvPr>
            <p:ph type="title" idx="8"/>
          </p:nvPr>
        </p:nvSpPr>
        <p:spPr>
          <a:xfrm>
            <a:off x="2227275" y="4617155"/>
            <a:ext cx="3569200" cy="58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59" name="Google Shape;459;p13"/>
          <p:cNvSpPr txBox="1">
            <a:spLocks noGrp="1"/>
          </p:cNvSpPr>
          <p:nvPr>
            <p:ph type="title" idx="9" hasCustomPrompt="1"/>
          </p:nvPr>
        </p:nvSpPr>
        <p:spPr>
          <a:xfrm>
            <a:off x="2227120" y="3849473"/>
            <a:ext cx="3569200" cy="58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6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6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6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6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6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6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6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6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60" name="Google Shape;460;p13"/>
          <p:cNvSpPr txBox="1">
            <a:spLocks noGrp="1"/>
          </p:cNvSpPr>
          <p:nvPr>
            <p:ph type="subTitle" idx="13"/>
          </p:nvPr>
        </p:nvSpPr>
        <p:spPr>
          <a:xfrm>
            <a:off x="6395467" y="5218201"/>
            <a:ext cx="3569200" cy="74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461" name="Google Shape;461;p13"/>
          <p:cNvSpPr txBox="1">
            <a:spLocks noGrp="1"/>
          </p:cNvSpPr>
          <p:nvPr>
            <p:ph type="title" idx="14"/>
          </p:nvPr>
        </p:nvSpPr>
        <p:spPr>
          <a:xfrm>
            <a:off x="6395647" y="4617159"/>
            <a:ext cx="3569200" cy="58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62" name="Google Shape;462;p13"/>
          <p:cNvSpPr txBox="1">
            <a:spLocks noGrp="1"/>
          </p:cNvSpPr>
          <p:nvPr>
            <p:ph type="title" idx="15" hasCustomPrompt="1"/>
          </p:nvPr>
        </p:nvSpPr>
        <p:spPr>
          <a:xfrm>
            <a:off x="6395487" y="3849480"/>
            <a:ext cx="3569200" cy="58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6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6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6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6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6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6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6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6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6713996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Title and three columns "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4"/>
          <p:cNvSpPr/>
          <p:nvPr/>
        </p:nvSpPr>
        <p:spPr>
          <a:xfrm>
            <a:off x="-2275534" y="0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5" name="Google Shape;465;p14"/>
          <p:cNvSpPr/>
          <p:nvPr/>
        </p:nvSpPr>
        <p:spPr>
          <a:xfrm>
            <a:off x="10538759" y="2493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14"/>
          <p:cNvSpPr/>
          <p:nvPr/>
        </p:nvSpPr>
        <p:spPr>
          <a:xfrm>
            <a:off x="334" y="5350799"/>
            <a:ext cx="12223197" cy="1526228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7" name="Google Shape;467;p14"/>
          <p:cNvSpPr/>
          <p:nvPr/>
        </p:nvSpPr>
        <p:spPr>
          <a:xfrm>
            <a:off x="345" y="5291749"/>
            <a:ext cx="12223197" cy="431652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8" name="Google Shape;468;p14"/>
          <p:cNvSpPr/>
          <p:nvPr/>
        </p:nvSpPr>
        <p:spPr>
          <a:xfrm>
            <a:off x="334" y="5715001"/>
            <a:ext cx="12223197" cy="1162047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9" name="Google Shape;469;p14"/>
          <p:cNvSpPr/>
          <p:nvPr/>
        </p:nvSpPr>
        <p:spPr>
          <a:xfrm>
            <a:off x="334" y="5350773"/>
            <a:ext cx="6501220" cy="1526241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0" name="Google Shape;470;p14"/>
          <p:cNvSpPr/>
          <p:nvPr/>
        </p:nvSpPr>
        <p:spPr>
          <a:xfrm>
            <a:off x="5984898" y="5496558"/>
            <a:ext cx="6238687" cy="1357879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1" name="Google Shape;471;p14"/>
          <p:cNvSpPr/>
          <p:nvPr/>
        </p:nvSpPr>
        <p:spPr>
          <a:xfrm>
            <a:off x="8440466" y="6173566"/>
            <a:ext cx="3783133" cy="680876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14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73" name="Google Shape;473;p14"/>
          <p:cNvSpPr txBox="1">
            <a:spLocks noGrp="1"/>
          </p:cNvSpPr>
          <p:nvPr>
            <p:ph type="subTitle" idx="1"/>
          </p:nvPr>
        </p:nvSpPr>
        <p:spPr>
          <a:xfrm>
            <a:off x="950967" y="3670735"/>
            <a:ext cx="3456800" cy="10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474" name="Google Shape;474;p14"/>
          <p:cNvSpPr txBox="1">
            <a:spLocks noGrp="1"/>
          </p:cNvSpPr>
          <p:nvPr>
            <p:ph type="title" idx="2"/>
          </p:nvPr>
        </p:nvSpPr>
        <p:spPr>
          <a:xfrm>
            <a:off x="950967" y="3058367"/>
            <a:ext cx="3456800" cy="5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75" name="Google Shape;475;p14"/>
          <p:cNvSpPr txBox="1">
            <a:spLocks noGrp="1"/>
          </p:cNvSpPr>
          <p:nvPr>
            <p:ph type="subTitle" idx="3"/>
          </p:nvPr>
        </p:nvSpPr>
        <p:spPr>
          <a:xfrm>
            <a:off x="7775203" y="3670735"/>
            <a:ext cx="3456800" cy="10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476" name="Google Shape;476;p14"/>
          <p:cNvSpPr txBox="1">
            <a:spLocks noGrp="1"/>
          </p:cNvSpPr>
          <p:nvPr>
            <p:ph type="title" idx="4"/>
          </p:nvPr>
        </p:nvSpPr>
        <p:spPr>
          <a:xfrm>
            <a:off x="7775200" y="3058367"/>
            <a:ext cx="3456800" cy="5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77" name="Google Shape;477;p14"/>
          <p:cNvSpPr txBox="1">
            <a:spLocks noGrp="1"/>
          </p:cNvSpPr>
          <p:nvPr>
            <p:ph type="subTitle" idx="5"/>
          </p:nvPr>
        </p:nvSpPr>
        <p:spPr>
          <a:xfrm>
            <a:off x="4367435" y="3670735"/>
            <a:ext cx="3456800" cy="10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478" name="Google Shape;478;p14"/>
          <p:cNvSpPr txBox="1">
            <a:spLocks noGrp="1"/>
          </p:cNvSpPr>
          <p:nvPr>
            <p:ph type="title" idx="6"/>
          </p:nvPr>
        </p:nvSpPr>
        <p:spPr>
          <a:xfrm>
            <a:off x="4367433" y="3058367"/>
            <a:ext cx="3456800" cy="5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541991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Title and text 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5"/>
          <p:cNvSpPr txBox="1">
            <a:spLocks noGrp="1"/>
          </p:cNvSpPr>
          <p:nvPr>
            <p:ph type="title"/>
          </p:nvPr>
        </p:nvSpPr>
        <p:spPr>
          <a:xfrm>
            <a:off x="960145" y="720000"/>
            <a:ext cx="5136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81" name="Google Shape;481;p15"/>
          <p:cNvSpPr txBox="1">
            <a:spLocks noGrp="1"/>
          </p:cNvSpPr>
          <p:nvPr>
            <p:ph type="subTitle" idx="1"/>
          </p:nvPr>
        </p:nvSpPr>
        <p:spPr>
          <a:xfrm>
            <a:off x="960000" y="2795033"/>
            <a:ext cx="5136000" cy="32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06978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16"/>
          <p:cNvSpPr/>
          <p:nvPr/>
        </p:nvSpPr>
        <p:spPr>
          <a:xfrm>
            <a:off x="10707631" y="1475500"/>
            <a:ext cx="2189357" cy="2138397"/>
          </a:xfrm>
          <a:custGeom>
            <a:avLst/>
            <a:gdLst/>
            <a:ahLst/>
            <a:cxnLst/>
            <a:rect l="l" t="t" r="r" b="b"/>
            <a:pathLst>
              <a:path w="8723" h="8706" extrusionOk="0">
                <a:moveTo>
                  <a:pt x="4362" y="0"/>
                </a:moveTo>
                <a:cubicBezTo>
                  <a:pt x="1961" y="0"/>
                  <a:pt x="1" y="1944"/>
                  <a:pt x="1" y="4345"/>
                </a:cubicBezTo>
                <a:cubicBezTo>
                  <a:pt x="1" y="6749"/>
                  <a:pt x="1961" y="8706"/>
                  <a:pt x="4362" y="8706"/>
                </a:cubicBezTo>
                <a:cubicBezTo>
                  <a:pt x="6766" y="8706"/>
                  <a:pt x="8723" y="6749"/>
                  <a:pt x="8723" y="4345"/>
                </a:cubicBezTo>
                <a:cubicBezTo>
                  <a:pt x="8723" y="1944"/>
                  <a:pt x="6766" y="0"/>
                  <a:pt x="43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4" name="Google Shape;484;p16"/>
          <p:cNvSpPr/>
          <p:nvPr/>
        </p:nvSpPr>
        <p:spPr>
          <a:xfrm>
            <a:off x="7139291" y="2323764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5" name="Google Shape;485;p16"/>
          <p:cNvSpPr/>
          <p:nvPr/>
        </p:nvSpPr>
        <p:spPr>
          <a:xfrm>
            <a:off x="-101599" y="4405633"/>
            <a:ext cx="11430057" cy="1409399"/>
          </a:xfrm>
          <a:custGeom>
            <a:avLst/>
            <a:gdLst/>
            <a:ahLst/>
            <a:cxnLst/>
            <a:rect l="l" t="t" r="r" b="b"/>
            <a:pathLst>
              <a:path w="40501" h="7334" extrusionOk="0">
                <a:moveTo>
                  <a:pt x="24305" y="0"/>
                </a:moveTo>
                <a:cubicBezTo>
                  <a:pt x="24276" y="0"/>
                  <a:pt x="24248" y="1"/>
                  <a:pt x="24220" y="2"/>
                </a:cubicBezTo>
                <a:cubicBezTo>
                  <a:pt x="21521" y="112"/>
                  <a:pt x="16499" y="5296"/>
                  <a:pt x="15203" y="5672"/>
                </a:cubicBezTo>
                <a:cubicBezTo>
                  <a:pt x="15149" y="5687"/>
                  <a:pt x="15084" y="5695"/>
                  <a:pt x="15007" y="5695"/>
                </a:cubicBezTo>
                <a:cubicBezTo>
                  <a:pt x="14617" y="5695"/>
                  <a:pt x="13941" y="5504"/>
                  <a:pt x="13097" y="5199"/>
                </a:cubicBezTo>
                <a:cubicBezTo>
                  <a:pt x="11746" y="4687"/>
                  <a:pt x="9909" y="3903"/>
                  <a:pt x="8195" y="3190"/>
                </a:cubicBezTo>
                <a:cubicBezTo>
                  <a:pt x="6008" y="2244"/>
                  <a:pt x="4051" y="1392"/>
                  <a:pt x="3484" y="1366"/>
                </a:cubicBezTo>
                <a:lnTo>
                  <a:pt x="3429" y="1366"/>
                </a:lnTo>
                <a:cubicBezTo>
                  <a:pt x="2107" y="1379"/>
                  <a:pt x="1" y="4039"/>
                  <a:pt x="1" y="4039"/>
                </a:cubicBezTo>
                <a:lnTo>
                  <a:pt x="1" y="4619"/>
                </a:lnTo>
                <a:lnTo>
                  <a:pt x="1" y="4755"/>
                </a:lnTo>
                <a:lnTo>
                  <a:pt x="1" y="7292"/>
                </a:lnTo>
                <a:lnTo>
                  <a:pt x="529" y="7334"/>
                </a:lnTo>
                <a:lnTo>
                  <a:pt x="581" y="7292"/>
                </a:lnTo>
                <a:lnTo>
                  <a:pt x="40501" y="7292"/>
                </a:lnTo>
                <a:lnTo>
                  <a:pt x="40501" y="1029"/>
                </a:lnTo>
                <a:lnTo>
                  <a:pt x="40501" y="637"/>
                </a:lnTo>
                <a:lnTo>
                  <a:pt x="40501" y="355"/>
                </a:lnTo>
                <a:cubicBezTo>
                  <a:pt x="39069" y="650"/>
                  <a:pt x="39584" y="3971"/>
                  <a:pt x="36020" y="4405"/>
                </a:cubicBezTo>
                <a:cubicBezTo>
                  <a:pt x="35869" y="4423"/>
                  <a:pt x="35714" y="4432"/>
                  <a:pt x="35556" y="4432"/>
                </a:cubicBezTo>
                <a:cubicBezTo>
                  <a:pt x="34107" y="4432"/>
                  <a:pt x="32390" y="3688"/>
                  <a:pt x="30687" y="2811"/>
                </a:cubicBezTo>
                <a:cubicBezTo>
                  <a:pt x="29835" y="2338"/>
                  <a:pt x="28986" y="1865"/>
                  <a:pt x="28163" y="1447"/>
                </a:cubicBezTo>
                <a:cubicBezTo>
                  <a:pt x="26667" y="647"/>
                  <a:pt x="25297" y="0"/>
                  <a:pt x="2430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6" name="Google Shape;486;p16"/>
          <p:cNvSpPr/>
          <p:nvPr/>
        </p:nvSpPr>
        <p:spPr>
          <a:xfrm>
            <a:off x="5122925" y="5798355"/>
            <a:ext cx="70951" cy="3439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7" name="Google Shape;487;p16"/>
          <p:cNvSpPr/>
          <p:nvPr/>
        </p:nvSpPr>
        <p:spPr>
          <a:xfrm>
            <a:off x="9750361" y="5352300"/>
            <a:ext cx="597393" cy="22352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8" name="Google Shape;488;p16"/>
          <p:cNvSpPr/>
          <p:nvPr/>
        </p:nvSpPr>
        <p:spPr>
          <a:xfrm>
            <a:off x="-101599" y="4232267"/>
            <a:ext cx="12439612" cy="1409399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9" name="Google Shape;489;p16"/>
          <p:cNvSpPr/>
          <p:nvPr/>
        </p:nvSpPr>
        <p:spPr>
          <a:xfrm>
            <a:off x="-101599" y="4783366"/>
            <a:ext cx="12439612" cy="1639308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0" name="Google Shape;490;p16"/>
          <p:cNvSpPr/>
          <p:nvPr/>
        </p:nvSpPr>
        <p:spPr>
          <a:xfrm>
            <a:off x="4999801" y="4626133"/>
            <a:ext cx="7338209" cy="201984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1" name="Google Shape;491;p16"/>
          <p:cNvSpPr/>
          <p:nvPr/>
        </p:nvSpPr>
        <p:spPr>
          <a:xfrm>
            <a:off x="-101599" y="5448603"/>
            <a:ext cx="12439612" cy="140938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2" name="Google Shape;492;p16"/>
          <p:cNvSpPr txBox="1">
            <a:spLocks noGrp="1"/>
          </p:cNvSpPr>
          <p:nvPr>
            <p:ph type="title"/>
          </p:nvPr>
        </p:nvSpPr>
        <p:spPr>
          <a:xfrm>
            <a:off x="960000" y="3160368"/>
            <a:ext cx="6455600" cy="6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467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93" name="Google Shape;493;p16"/>
          <p:cNvSpPr txBox="1">
            <a:spLocks noGrp="1"/>
          </p:cNvSpPr>
          <p:nvPr>
            <p:ph type="subTitle" idx="1"/>
          </p:nvPr>
        </p:nvSpPr>
        <p:spPr>
          <a:xfrm>
            <a:off x="960000" y="1067400"/>
            <a:ext cx="8831200" cy="22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733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810420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5" name="Google Shape;495;p17"/>
          <p:cNvGrpSpPr/>
          <p:nvPr/>
        </p:nvGrpSpPr>
        <p:grpSpPr>
          <a:xfrm>
            <a:off x="367" y="5717157"/>
            <a:ext cx="12223208" cy="1464784"/>
            <a:chOff x="271" y="2964551"/>
            <a:chExt cx="9167406" cy="2193229"/>
          </a:xfrm>
        </p:grpSpPr>
        <p:sp>
          <p:nvSpPr>
            <p:cNvPr id="496" name="Google Shape;496;p17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17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17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17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00" name="Google Shape;500;p17"/>
          <p:cNvSpPr/>
          <p:nvPr/>
        </p:nvSpPr>
        <p:spPr>
          <a:xfrm>
            <a:off x="8684265" y="-846866"/>
            <a:ext cx="4603027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1" name="Google Shape;501;p17"/>
          <p:cNvSpPr/>
          <p:nvPr/>
        </p:nvSpPr>
        <p:spPr>
          <a:xfrm>
            <a:off x="-503734" y="258867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02" name="Google Shape;502;p17"/>
          <p:cNvGrpSpPr/>
          <p:nvPr/>
        </p:nvGrpSpPr>
        <p:grpSpPr>
          <a:xfrm>
            <a:off x="240723" y="4640041"/>
            <a:ext cx="1756639" cy="1570331"/>
            <a:chOff x="3198025" y="2914625"/>
            <a:chExt cx="318925" cy="285100"/>
          </a:xfrm>
        </p:grpSpPr>
        <p:sp>
          <p:nvSpPr>
            <p:cNvPr id="503" name="Google Shape;503;p17"/>
            <p:cNvSpPr/>
            <p:nvPr/>
          </p:nvSpPr>
          <p:spPr>
            <a:xfrm>
              <a:off x="3294050" y="3126200"/>
              <a:ext cx="18050" cy="34000"/>
            </a:xfrm>
            <a:custGeom>
              <a:avLst/>
              <a:gdLst/>
              <a:ahLst/>
              <a:cxnLst/>
              <a:rect l="l" t="t" r="r" b="b"/>
              <a:pathLst>
                <a:path w="722" h="1360" extrusionOk="0">
                  <a:moveTo>
                    <a:pt x="407" y="0"/>
                  </a:moveTo>
                  <a:cubicBezTo>
                    <a:pt x="205" y="0"/>
                    <a:pt x="0" y="141"/>
                    <a:pt x="103" y="281"/>
                  </a:cubicBezTo>
                  <a:cubicBezTo>
                    <a:pt x="346" y="605"/>
                    <a:pt x="265" y="1360"/>
                    <a:pt x="265" y="1360"/>
                  </a:cubicBezTo>
                  <a:lnTo>
                    <a:pt x="573" y="1360"/>
                  </a:lnTo>
                  <a:cubicBezTo>
                    <a:pt x="508" y="563"/>
                    <a:pt x="722" y="281"/>
                    <a:pt x="722" y="281"/>
                  </a:cubicBezTo>
                  <a:cubicBezTo>
                    <a:pt x="700" y="76"/>
                    <a:pt x="554" y="0"/>
                    <a:pt x="40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" name="Google Shape;504;p17"/>
            <p:cNvSpPr/>
            <p:nvPr/>
          </p:nvSpPr>
          <p:spPr>
            <a:xfrm>
              <a:off x="3272300" y="2915825"/>
              <a:ext cx="63625" cy="229725"/>
            </a:xfrm>
            <a:custGeom>
              <a:avLst/>
              <a:gdLst/>
              <a:ahLst/>
              <a:cxnLst/>
              <a:rect l="l" t="t" r="r" b="b"/>
              <a:pathLst>
                <a:path w="2545" h="9189" extrusionOk="0">
                  <a:moveTo>
                    <a:pt x="1285" y="1"/>
                  </a:moveTo>
                  <a:cubicBezTo>
                    <a:pt x="1151" y="1"/>
                    <a:pt x="1017" y="277"/>
                    <a:pt x="892" y="933"/>
                  </a:cubicBezTo>
                  <a:cubicBezTo>
                    <a:pt x="892" y="933"/>
                    <a:pt x="1" y="8359"/>
                    <a:pt x="620" y="8910"/>
                  </a:cubicBezTo>
                  <a:cubicBezTo>
                    <a:pt x="804" y="9070"/>
                    <a:pt x="1072" y="9188"/>
                    <a:pt x="1347" y="9188"/>
                  </a:cubicBezTo>
                  <a:cubicBezTo>
                    <a:pt x="1860" y="9188"/>
                    <a:pt x="2396" y="8780"/>
                    <a:pt x="2457" y="7481"/>
                  </a:cubicBezTo>
                  <a:cubicBezTo>
                    <a:pt x="2545" y="5839"/>
                    <a:pt x="1905" y="1"/>
                    <a:pt x="1285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" name="Google Shape;505;p17"/>
            <p:cNvSpPr/>
            <p:nvPr/>
          </p:nvSpPr>
          <p:spPr>
            <a:xfrm>
              <a:off x="3269225" y="2914625"/>
              <a:ext cx="39150" cy="227675"/>
            </a:xfrm>
            <a:custGeom>
              <a:avLst/>
              <a:gdLst/>
              <a:ahLst/>
              <a:cxnLst/>
              <a:rect l="l" t="t" r="r" b="b"/>
              <a:pathLst>
                <a:path w="1566" h="9107" extrusionOk="0">
                  <a:moveTo>
                    <a:pt x="1387" y="1"/>
                  </a:moveTo>
                  <a:cubicBezTo>
                    <a:pt x="1238" y="1"/>
                    <a:pt x="1082" y="309"/>
                    <a:pt x="986" y="968"/>
                  </a:cubicBezTo>
                  <a:cubicBezTo>
                    <a:pt x="986" y="968"/>
                    <a:pt x="1" y="7934"/>
                    <a:pt x="743" y="8958"/>
                  </a:cubicBezTo>
                  <a:cubicBezTo>
                    <a:pt x="798" y="9026"/>
                    <a:pt x="892" y="9068"/>
                    <a:pt x="973" y="9107"/>
                  </a:cubicBezTo>
                  <a:cubicBezTo>
                    <a:pt x="594" y="7636"/>
                    <a:pt x="1216" y="955"/>
                    <a:pt x="1216" y="955"/>
                  </a:cubicBezTo>
                  <a:cubicBezTo>
                    <a:pt x="1283" y="257"/>
                    <a:pt x="1407" y="149"/>
                    <a:pt x="1508" y="149"/>
                  </a:cubicBezTo>
                  <a:cubicBezTo>
                    <a:pt x="1528" y="149"/>
                    <a:pt x="1548" y="153"/>
                    <a:pt x="1566" y="158"/>
                  </a:cubicBezTo>
                  <a:cubicBezTo>
                    <a:pt x="1510" y="54"/>
                    <a:pt x="1449" y="1"/>
                    <a:pt x="1387" y="1"/>
                  </a:cubicBezTo>
                  <a:close/>
                </a:path>
              </a:pathLst>
            </a:custGeom>
            <a:solidFill>
              <a:srgbClr val="9694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17"/>
            <p:cNvSpPr/>
            <p:nvPr/>
          </p:nvSpPr>
          <p:spPr>
            <a:xfrm>
              <a:off x="3222800" y="3126200"/>
              <a:ext cx="18100" cy="34000"/>
            </a:xfrm>
            <a:custGeom>
              <a:avLst/>
              <a:gdLst/>
              <a:ahLst/>
              <a:cxnLst/>
              <a:rect l="l" t="t" r="r" b="b"/>
              <a:pathLst>
                <a:path w="724" h="1360" extrusionOk="0">
                  <a:moveTo>
                    <a:pt x="407" y="0"/>
                  </a:moveTo>
                  <a:cubicBezTo>
                    <a:pt x="205" y="0"/>
                    <a:pt x="1" y="141"/>
                    <a:pt x="102" y="281"/>
                  </a:cubicBezTo>
                  <a:cubicBezTo>
                    <a:pt x="345" y="605"/>
                    <a:pt x="280" y="1360"/>
                    <a:pt x="280" y="1360"/>
                  </a:cubicBezTo>
                  <a:lnTo>
                    <a:pt x="575" y="1360"/>
                  </a:lnTo>
                  <a:cubicBezTo>
                    <a:pt x="507" y="563"/>
                    <a:pt x="724" y="281"/>
                    <a:pt x="724" y="281"/>
                  </a:cubicBezTo>
                  <a:cubicBezTo>
                    <a:pt x="701" y="76"/>
                    <a:pt x="555" y="0"/>
                    <a:pt x="40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17"/>
            <p:cNvSpPr/>
            <p:nvPr/>
          </p:nvSpPr>
          <p:spPr>
            <a:xfrm>
              <a:off x="3201025" y="2915825"/>
              <a:ext cx="63775" cy="229725"/>
            </a:xfrm>
            <a:custGeom>
              <a:avLst/>
              <a:gdLst/>
              <a:ahLst/>
              <a:cxnLst/>
              <a:rect l="l" t="t" r="r" b="b"/>
              <a:pathLst>
                <a:path w="2551" h="9189" extrusionOk="0">
                  <a:moveTo>
                    <a:pt x="1300" y="1"/>
                  </a:moveTo>
                  <a:cubicBezTo>
                    <a:pt x="1166" y="1"/>
                    <a:pt x="1033" y="277"/>
                    <a:pt x="908" y="933"/>
                  </a:cubicBezTo>
                  <a:cubicBezTo>
                    <a:pt x="908" y="933"/>
                    <a:pt x="1" y="8359"/>
                    <a:pt x="636" y="8910"/>
                  </a:cubicBezTo>
                  <a:cubicBezTo>
                    <a:pt x="816" y="9070"/>
                    <a:pt x="1081" y="9188"/>
                    <a:pt x="1355" y="9188"/>
                  </a:cubicBezTo>
                  <a:cubicBezTo>
                    <a:pt x="1864" y="9188"/>
                    <a:pt x="2403" y="8780"/>
                    <a:pt x="2473" y="7481"/>
                  </a:cubicBezTo>
                  <a:cubicBezTo>
                    <a:pt x="2550" y="5839"/>
                    <a:pt x="1917" y="1"/>
                    <a:pt x="1300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" name="Google Shape;508;p17"/>
            <p:cNvSpPr/>
            <p:nvPr/>
          </p:nvSpPr>
          <p:spPr>
            <a:xfrm>
              <a:off x="3198025" y="2915125"/>
              <a:ext cx="39150" cy="227175"/>
            </a:xfrm>
            <a:custGeom>
              <a:avLst/>
              <a:gdLst/>
              <a:ahLst/>
              <a:cxnLst/>
              <a:rect l="l" t="t" r="r" b="b"/>
              <a:pathLst>
                <a:path w="1566" h="9087" extrusionOk="0">
                  <a:moveTo>
                    <a:pt x="1401" y="0"/>
                  </a:moveTo>
                  <a:cubicBezTo>
                    <a:pt x="1242" y="0"/>
                    <a:pt x="1064" y="326"/>
                    <a:pt x="986" y="974"/>
                  </a:cubicBezTo>
                  <a:cubicBezTo>
                    <a:pt x="986" y="974"/>
                    <a:pt x="1" y="7914"/>
                    <a:pt x="756" y="8938"/>
                  </a:cubicBezTo>
                  <a:cubicBezTo>
                    <a:pt x="811" y="9006"/>
                    <a:pt x="892" y="9048"/>
                    <a:pt x="986" y="9087"/>
                  </a:cubicBezTo>
                  <a:cubicBezTo>
                    <a:pt x="594" y="7616"/>
                    <a:pt x="1216" y="935"/>
                    <a:pt x="1216" y="935"/>
                  </a:cubicBezTo>
                  <a:cubicBezTo>
                    <a:pt x="1297" y="96"/>
                    <a:pt x="1485" y="164"/>
                    <a:pt x="1566" y="138"/>
                  </a:cubicBezTo>
                  <a:cubicBezTo>
                    <a:pt x="1518" y="46"/>
                    <a:pt x="1461" y="0"/>
                    <a:pt x="1401" y="0"/>
                  </a:cubicBezTo>
                  <a:close/>
                </a:path>
              </a:pathLst>
            </a:custGeom>
            <a:solidFill>
              <a:srgbClr val="9694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" name="Google Shape;509;p17"/>
            <p:cNvSpPr/>
            <p:nvPr/>
          </p:nvSpPr>
          <p:spPr>
            <a:xfrm>
              <a:off x="3303325" y="3160175"/>
              <a:ext cx="213625" cy="37125"/>
            </a:xfrm>
            <a:custGeom>
              <a:avLst/>
              <a:gdLst/>
              <a:ahLst/>
              <a:cxnLst/>
              <a:rect l="l" t="t" r="r" b="b"/>
              <a:pathLst>
                <a:path w="8545" h="1485" extrusionOk="0">
                  <a:moveTo>
                    <a:pt x="1" y="1"/>
                  </a:moveTo>
                  <a:cubicBezTo>
                    <a:pt x="1054" y="973"/>
                    <a:pt x="5888" y="1485"/>
                    <a:pt x="7764" y="1485"/>
                  </a:cubicBezTo>
                  <a:cubicBezTo>
                    <a:pt x="8263" y="1485"/>
                    <a:pt x="8545" y="1446"/>
                    <a:pt x="8519" y="1378"/>
                  </a:cubicBezTo>
                  <a:cubicBezTo>
                    <a:pt x="8357" y="1041"/>
                    <a:pt x="299" y="1"/>
                    <a:pt x="299" y="1"/>
                  </a:cubicBezTo>
                  <a:close/>
                </a:path>
              </a:pathLst>
            </a:custGeom>
            <a:solidFill>
              <a:srgbClr val="3D7D40">
                <a:alpha val="566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" name="Google Shape;510;p17"/>
            <p:cNvSpPr/>
            <p:nvPr/>
          </p:nvSpPr>
          <p:spPr>
            <a:xfrm>
              <a:off x="3227350" y="3160175"/>
              <a:ext cx="169475" cy="39550"/>
            </a:xfrm>
            <a:custGeom>
              <a:avLst/>
              <a:gdLst/>
              <a:ahLst/>
              <a:cxnLst/>
              <a:rect l="l" t="t" r="r" b="b"/>
              <a:pathLst>
                <a:path w="6779" h="1582" extrusionOk="0">
                  <a:moveTo>
                    <a:pt x="1" y="1"/>
                  </a:moveTo>
                  <a:cubicBezTo>
                    <a:pt x="1083" y="999"/>
                    <a:pt x="4971" y="1582"/>
                    <a:pt x="6306" y="1582"/>
                  </a:cubicBezTo>
                  <a:cubicBezTo>
                    <a:pt x="6604" y="1582"/>
                    <a:pt x="6779" y="1553"/>
                    <a:pt x="6753" y="1485"/>
                  </a:cubicBezTo>
                  <a:cubicBezTo>
                    <a:pt x="6591" y="1148"/>
                    <a:pt x="312" y="1"/>
                    <a:pt x="312" y="1"/>
                  </a:cubicBezTo>
                  <a:close/>
                </a:path>
              </a:pathLst>
            </a:custGeom>
            <a:solidFill>
              <a:srgbClr val="3D7D40">
                <a:alpha val="566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11" name="Google Shape;511;p17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2" name="Google Shape;512;p17"/>
          <p:cNvSpPr txBox="1">
            <a:spLocks noGrp="1"/>
          </p:cNvSpPr>
          <p:nvPr>
            <p:ph type="subTitle" idx="1"/>
          </p:nvPr>
        </p:nvSpPr>
        <p:spPr>
          <a:xfrm>
            <a:off x="965567" y="2595909"/>
            <a:ext cx="32448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13" name="Google Shape;513;p17"/>
          <p:cNvSpPr txBox="1">
            <a:spLocks noGrp="1"/>
          </p:cNvSpPr>
          <p:nvPr>
            <p:ph type="title" idx="2"/>
          </p:nvPr>
        </p:nvSpPr>
        <p:spPr>
          <a:xfrm>
            <a:off x="965567" y="1973233"/>
            <a:ext cx="3244800" cy="4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14" name="Google Shape;514;p17"/>
          <p:cNvSpPr txBox="1">
            <a:spLocks noGrp="1"/>
          </p:cNvSpPr>
          <p:nvPr>
            <p:ph type="subTitle" idx="3"/>
          </p:nvPr>
        </p:nvSpPr>
        <p:spPr>
          <a:xfrm>
            <a:off x="4473600" y="2595909"/>
            <a:ext cx="32448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15" name="Google Shape;515;p17"/>
          <p:cNvSpPr txBox="1">
            <a:spLocks noGrp="1"/>
          </p:cNvSpPr>
          <p:nvPr>
            <p:ph type="title" idx="4"/>
          </p:nvPr>
        </p:nvSpPr>
        <p:spPr>
          <a:xfrm>
            <a:off x="4473605" y="1973233"/>
            <a:ext cx="3244800" cy="4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16" name="Google Shape;516;p17"/>
          <p:cNvSpPr txBox="1">
            <a:spLocks noGrp="1"/>
          </p:cNvSpPr>
          <p:nvPr>
            <p:ph type="subTitle" idx="5"/>
          </p:nvPr>
        </p:nvSpPr>
        <p:spPr>
          <a:xfrm>
            <a:off x="7981633" y="2595909"/>
            <a:ext cx="32448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17" name="Google Shape;517;p17"/>
          <p:cNvSpPr txBox="1">
            <a:spLocks noGrp="1"/>
          </p:cNvSpPr>
          <p:nvPr>
            <p:ph type="title" idx="6"/>
          </p:nvPr>
        </p:nvSpPr>
        <p:spPr>
          <a:xfrm>
            <a:off x="7981644" y="1973233"/>
            <a:ext cx="3244800" cy="4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18" name="Google Shape;518;p17"/>
          <p:cNvSpPr txBox="1">
            <a:spLocks noGrp="1"/>
          </p:cNvSpPr>
          <p:nvPr>
            <p:ph type="subTitle" idx="7"/>
          </p:nvPr>
        </p:nvSpPr>
        <p:spPr>
          <a:xfrm>
            <a:off x="965567" y="4677693"/>
            <a:ext cx="32448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19" name="Google Shape;519;p17"/>
          <p:cNvSpPr txBox="1">
            <a:spLocks noGrp="1"/>
          </p:cNvSpPr>
          <p:nvPr>
            <p:ph type="title" idx="8"/>
          </p:nvPr>
        </p:nvSpPr>
        <p:spPr>
          <a:xfrm>
            <a:off x="965567" y="4054985"/>
            <a:ext cx="3244800" cy="4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20" name="Google Shape;520;p17"/>
          <p:cNvSpPr txBox="1">
            <a:spLocks noGrp="1"/>
          </p:cNvSpPr>
          <p:nvPr>
            <p:ph type="subTitle" idx="9"/>
          </p:nvPr>
        </p:nvSpPr>
        <p:spPr>
          <a:xfrm>
            <a:off x="4473600" y="4677693"/>
            <a:ext cx="32448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21" name="Google Shape;521;p17"/>
          <p:cNvSpPr txBox="1">
            <a:spLocks noGrp="1"/>
          </p:cNvSpPr>
          <p:nvPr>
            <p:ph type="title" idx="13"/>
          </p:nvPr>
        </p:nvSpPr>
        <p:spPr>
          <a:xfrm>
            <a:off x="4473605" y="4054985"/>
            <a:ext cx="3244800" cy="4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22" name="Google Shape;522;p17"/>
          <p:cNvSpPr txBox="1">
            <a:spLocks noGrp="1"/>
          </p:cNvSpPr>
          <p:nvPr>
            <p:ph type="subTitle" idx="14"/>
          </p:nvPr>
        </p:nvSpPr>
        <p:spPr>
          <a:xfrm>
            <a:off x="7981633" y="4677693"/>
            <a:ext cx="32448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23" name="Google Shape;523;p17"/>
          <p:cNvSpPr txBox="1">
            <a:spLocks noGrp="1"/>
          </p:cNvSpPr>
          <p:nvPr>
            <p:ph type="title" idx="15"/>
          </p:nvPr>
        </p:nvSpPr>
        <p:spPr>
          <a:xfrm>
            <a:off x="7981644" y="4054985"/>
            <a:ext cx="3244800" cy="4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21293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18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6" name="Google Shape;526;p18"/>
          <p:cNvSpPr/>
          <p:nvPr/>
        </p:nvSpPr>
        <p:spPr>
          <a:xfrm>
            <a:off x="4812697" y="6068285"/>
            <a:ext cx="7379247" cy="718689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7" name="Google Shape;527;p18"/>
          <p:cNvSpPr/>
          <p:nvPr/>
        </p:nvSpPr>
        <p:spPr>
          <a:xfrm>
            <a:off x="17" y="6188361"/>
            <a:ext cx="4195460" cy="717571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8" name="Google Shape;528;p18"/>
          <p:cNvSpPr/>
          <p:nvPr/>
        </p:nvSpPr>
        <p:spPr>
          <a:xfrm>
            <a:off x="17" y="6420221"/>
            <a:ext cx="12191948" cy="450191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9" name="Google Shape;529;p18"/>
          <p:cNvSpPr/>
          <p:nvPr/>
        </p:nvSpPr>
        <p:spPr>
          <a:xfrm>
            <a:off x="17" y="6415552"/>
            <a:ext cx="9464980" cy="429248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0" name="Google Shape;530;p18"/>
          <p:cNvSpPr/>
          <p:nvPr/>
        </p:nvSpPr>
        <p:spPr>
          <a:xfrm>
            <a:off x="16" y="6415553"/>
            <a:ext cx="4168037" cy="349807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1" name="Google Shape;531;p18"/>
          <p:cNvSpPr/>
          <p:nvPr/>
        </p:nvSpPr>
        <p:spPr>
          <a:xfrm>
            <a:off x="16" y="6496464"/>
            <a:ext cx="8835627" cy="348336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2" name="Google Shape;532;p18"/>
          <p:cNvSpPr/>
          <p:nvPr/>
        </p:nvSpPr>
        <p:spPr>
          <a:xfrm>
            <a:off x="4398846" y="6454284"/>
            <a:ext cx="7793103" cy="50759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3" name="Google Shape;533;p18"/>
          <p:cNvSpPr/>
          <p:nvPr/>
        </p:nvSpPr>
        <p:spPr>
          <a:xfrm>
            <a:off x="8795390" y="6596637"/>
            <a:ext cx="3396543" cy="36524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4" name="Google Shape;534;p18"/>
          <p:cNvSpPr/>
          <p:nvPr/>
        </p:nvSpPr>
        <p:spPr>
          <a:xfrm>
            <a:off x="-48033" y="6519501"/>
            <a:ext cx="12239964" cy="44235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5" name="Google Shape;535;p18"/>
          <p:cNvSpPr/>
          <p:nvPr/>
        </p:nvSpPr>
        <p:spPr>
          <a:xfrm>
            <a:off x="-902901" y="-168044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531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9928841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9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9"/>
          <p:cNvSpPr/>
          <p:nvPr/>
        </p:nvSpPr>
        <p:spPr>
          <a:xfrm flipH="1">
            <a:off x="7144180" y="6504156"/>
            <a:ext cx="70951" cy="1593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9" name="Google Shape;539;p19"/>
          <p:cNvSpPr/>
          <p:nvPr/>
        </p:nvSpPr>
        <p:spPr>
          <a:xfrm flipH="1">
            <a:off x="1990300" y="6297427"/>
            <a:ext cx="597393" cy="10359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0" name="Google Shape;540;p19"/>
          <p:cNvSpPr/>
          <p:nvPr/>
        </p:nvSpPr>
        <p:spPr>
          <a:xfrm flipH="1">
            <a:off x="-3" y="5838391"/>
            <a:ext cx="12192016" cy="593132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1" name="Google Shape;541;p19"/>
          <p:cNvSpPr/>
          <p:nvPr/>
        </p:nvSpPr>
        <p:spPr>
          <a:xfrm flipH="1">
            <a:off x="31" y="6087815"/>
            <a:ext cx="12192016" cy="593139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2" name="Google Shape;542;p19"/>
          <p:cNvSpPr/>
          <p:nvPr/>
        </p:nvSpPr>
        <p:spPr>
          <a:xfrm flipH="1">
            <a:off x="38" y="5967206"/>
            <a:ext cx="7338209" cy="1182777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3" name="Google Shape;543;p19"/>
          <p:cNvSpPr/>
          <p:nvPr/>
        </p:nvSpPr>
        <p:spPr>
          <a:xfrm flipH="1">
            <a:off x="242846" y="6391599"/>
            <a:ext cx="11949201" cy="542732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4" name="Google Shape;544;p19"/>
          <p:cNvSpPr/>
          <p:nvPr/>
        </p:nvSpPr>
        <p:spPr>
          <a:xfrm flipH="1">
            <a:off x="31" y="6607231"/>
            <a:ext cx="12192016" cy="54274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45" name="Google Shape;545;p19"/>
          <p:cNvGrpSpPr/>
          <p:nvPr/>
        </p:nvGrpSpPr>
        <p:grpSpPr>
          <a:xfrm>
            <a:off x="826849" y="5446301"/>
            <a:ext cx="1110233" cy="977881"/>
            <a:chOff x="620125" y="3581200"/>
            <a:chExt cx="832675" cy="1022175"/>
          </a:xfrm>
        </p:grpSpPr>
        <p:sp>
          <p:nvSpPr>
            <p:cNvPr id="546" name="Google Shape;546;p19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19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19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19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800871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8282BF5-419C-636D-94D5-151B5E482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BF9F356-3009-4351-09C7-BEFFC3883A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FC145F-EF70-987D-1EE2-795ED0C9E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E077-8A39-4B90-A5CB-0D015283F769}" type="datetimeFigureOut">
              <a:rPr lang="x-none" smtClean="0"/>
              <a:t>8/27/2022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BC683D5-C0EB-AA77-6AA0-5696FA4F3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331B4E6-35D2-9A54-0150-57F337832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B3006-47FA-417C-9F2C-290352C4233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56597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20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7" name="Google Shape;557;p20"/>
          <p:cNvSpPr/>
          <p:nvPr/>
        </p:nvSpPr>
        <p:spPr>
          <a:xfrm>
            <a:off x="4812697" y="5764676"/>
            <a:ext cx="7379247" cy="1006883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8" name="Google Shape;558;p20"/>
          <p:cNvSpPr/>
          <p:nvPr/>
        </p:nvSpPr>
        <p:spPr>
          <a:xfrm>
            <a:off x="34" y="5628569"/>
            <a:ext cx="4195460" cy="1142076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9" name="Google Shape;559;p20"/>
          <p:cNvSpPr/>
          <p:nvPr/>
        </p:nvSpPr>
        <p:spPr>
          <a:xfrm>
            <a:off x="34" y="6141236"/>
            <a:ext cx="12191948" cy="522709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0" name="Google Shape;560;p20"/>
          <p:cNvSpPr/>
          <p:nvPr/>
        </p:nvSpPr>
        <p:spPr>
          <a:xfrm>
            <a:off x="13734" y="6074765"/>
            <a:ext cx="4168037" cy="782587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1" name="Google Shape;561;p20"/>
          <p:cNvSpPr/>
          <p:nvPr/>
        </p:nvSpPr>
        <p:spPr>
          <a:xfrm>
            <a:off x="4398834" y="6206938"/>
            <a:ext cx="7793103" cy="63681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2" name="Google Shape;562;p20"/>
          <p:cNvSpPr/>
          <p:nvPr/>
        </p:nvSpPr>
        <p:spPr>
          <a:xfrm>
            <a:off x="8795401" y="6321037"/>
            <a:ext cx="3396543" cy="52271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3" name="Google Shape;563;p20"/>
          <p:cNvSpPr/>
          <p:nvPr/>
        </p:nvSpPr>
        <p:spPr>
          <a:xfrm>
            <a:off x="34" y="6257734"/>
            <a:ext cx="12191948" cy="636785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179805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21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66" name="Google Shape;566;p21"/>
          <p:cNvSpPr/>
          <p:nvPr/>
        </p:nvSpPr>
        <p:spPr>
          <a:xfrm>
            <a:off x="5120488" y="6119211"/>
            <a:ext cx="69539" cy="2397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7" name="Google Shape;567;p21"/>
          <p:cNvSpPr/>
          <p:nvPr/>
        </p:nvSpPr>
        <p:spPr>
          <a:xfrm>
            <a:off x="9655834" y="5808216"/>
            <a:ext cx="585505" cy="15584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8" name="Google Shape;568;p21"/>
          <p:cNvSpPr/>
          <p:nvPr/>
        </p:nvSpPr>
        <p:spPr>
          <a:xfrm>
            <a:off x="-64" y="5411547"/>
            <a:ext cx="12192064" cy="1142952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9" name="Google Shape;569;p21"/>
          <p:cNvSpPr/>
          <p:nvPr/>
        </p:nvSpPr>
        <p:spPr>
          <a:xfrm>
            <a:off x="4999814" y="5301921"/>
            <a:ext cx="7192180" cy="1408257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0" name="Google Shape;570;p21"/>
          <p:cNvSpPr/>
          <p:nvPr/>
        </p:nvSpPr>
        <p:spPr>
          <a:xfrm>
            <a:off x="-64" y="5875359"/>
            <a:ext cx="12192064" cy="982648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329480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 and two columns 3"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2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73" name="Google Shape;573;p22"/>
          <p:cNvSpPr txBox="1">
            <a:spLocks noGrp="1"/>
          </p:cNvSpPr>
          <p:nvPr>
            <p:ph type="subTitle" idx="1"/>
          </p:nvPr>
        </p:nvSpPr>
        <p:spPr>
          <a:xfrm>
            <a:off x="960000" y="2088500"/>
            <a:ext cx="5136000" cy="307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800"/>
            </a:lvl9pPr>
          </a:lstStyle>
          <a:p>
            <a:endParaRPr/>
          </a:p>
        </p:txBody>
      </p:sp>
      <p:sp>
        <p:nvSpPr>
          <p:cNvPr id="574" name="Google Shape;574;p22"/>
          <p:cNvSpPr txBox="1">
            <a:spLocks noGrp="1"/>
          </p:cNvSpPr>
          <p:nvPr>
            <p:ph type="subTitle" idx="2"/>
          </p:nvPr>
        </p:nvSpPr>
        <p:spPr>
          <a:xfrm>
            <a:off x="6096000" y="2088500"/>
            <a:ext cx="5136000" cy="307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800"/>
            </a:lvl9pPr>
          </a:lstStyle>
          <a:p>
            <a:endParaRPr/>
          </a:p>
        </p:txBody>
      </p:sp>
      <p:sp>
        <p:nvSpPr>
          <p:cNvPr id="575" name="Google Shape;575;p22"/>
          <p:cNvSpPr/>
          <p:nvPr/>
        </p:nvSpPr>
        <p:spPr>
          <a:xfrm>
            <a:off x="-2520834" y="268467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6" name="Google Shape;576;p22"/>
          <p:cNvSpPr/>
          <p:nvPr/>
        </p:nvSpPr>
        <p:spPr>
          <a:xfrm flipH="1">
            <a:off x="10321133" y="3913000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7" name="Google Shape;577;p22"/>
          <p:cNvSpPr/>
          <p:nvPr/>
        </p:nvSpPr>
        <p:spPr>
          <a:xfrm>
            <a:off x="4976902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8" name="Google Shape;578;p22"/>
          <p:cNvSpPr/>
          <p:nvPr/>
        </p:nvSpPr>
        <p:spPr>
          <a:xfrm>
            <a:off x="9604340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9" name="Google Shape;579;p22"/>
          <p:cNvSpPr/>
          <p:nvPr/>
        </p:nvSpPr>
        <p:spPr>
          <a:xfrm>
            <a:off x="17" y="5321402"/>
            <a:ext cx="12192016" cy="826665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0" name="Google Shape;580;p22"/>
          <p:cNvSpPr/>
          <p:nvPr/>
        </p:nvSpPr>
        <p:spPr>
          <a:xfrm>
            <a:off x="-16" y="5669032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1" name="Google Shape;581;p22"/>
          <p:cNvSpPr/>
          <p:nvPr/>
        </p:nvSpPr>
        <p:spPr>
          <a:xfrm>
            <a:off x="4853785" y="5500935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2" name="Google Shape;582;p22"/>
          <p:cNvSpPr/>
          <p:nvPr/>
        </p:nvSpPr>
        <p:spPr>
          <a:xfrm>
            <a:off x="-15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3" name="Google Shape;583;p22"/>
          <p:cNvSpPr/>
          <p:nvPr/>
        </p:nvSpPr>
        <p:spPr>
          <a:xfrm>
            <a:off x="-16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3000260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23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86" name="Google Shape;586;p23"/>
          <p:cNvGrpSpPr/>
          <p:nvPr/>
        </p:nvGrpSpPr>
        <p:grpSpPr>
          <a:xfrm>
            <a:off x="-64" y="5301920"/>
            <a:ext cx="12192064" cy="1556085"/>
            <a:chOff x="-10896600" y="-1984823"/>
            <a:chExt cx="9329709" cy="2175329"/>
          </a:xfrm>
        </p:grpSpPr>
        <p:sp>
          <p:nvSpPr>
            <p:cNvPr id="587" name="Google Shape;587;p23"/>
            <p:cNvSpPr/>
            <p:nvPr/>
          </p:nvSpPr>
          <p:spPr>
            <a:xfrm>
              <a:off x="-6978211" y="-842292"/>
              <a:ext cx="53213" cy="3352"/>
            </a:xfrm>
            <a:custGeom>
              <a:avLst/>
              <a:gdLst/>
              <a:ahLst/>
              <a:cxnLst/>
              <a:rect l="l" t="t" r="r" b="b"/>
              <a:pathLst>
                <a:path w="231" h="14" extrusionOk="0">
                  <a:moveTo>
                    <a:pt x="1" y="1"/>
                  </a:moveTo>
                  <a:cubicBezTo>
                    <a:pt x="69" y="14"/>
                    <a:pt x="150" y="14"/>
                    <a:pt x="231" y="14"/>
                  </a:cubicBezTo>
                  <a:cubicBezTo>
                    <a:pt x="150" y="14"/>
                    <a:pt x="69" y="1"/>
                    <a:pt x="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" name="Google Shape;588;p23"/>
            <p:cNvSpPr/>
            <p:nvPr/>
          </p:nvSpPr>
          <p:spPr>
            <a:xfrm>
              <a:off x="-3507637" y="-1277048"/>
              <a:ext cx="448045" cy="21786"/>
            </a:xfrm>
            <a:custGeom>
              <a:avLst/>
              <a:gdLst/>
              <a:ahLst/>
              <a:cxnLst/>
              <a:rect l="l" t="t" r="r" b="b"/>
              <a:pathLst>
                <a:path w="1945" h="91" extrusionOk="0">
                  <a:moveTo>
                    <a:pt x="1107" y="0"/>
                  </a:moveTo>
                  <a:cubicBezTo>
                    <a:pt x="738" y="0"/>
                    <a:pt x="370" y="35"/>
                    <a:pt x="1" y="35"/>
                  </a:cubicBezTo>
                  <a:cubicBezTo>
                    <a:pt x="649" y="61"/>
                    <a:pt x="1297" y="90"/>
                    <a:pt x="1945" y="90"/>
                  </a:cubicBezTo>
                  <a:cubicBezTo>
                    <a:pt x="1666" y="20"/>
                    <a:pt x="1386" y="0"/>
                    <a:pt x="1107" y="0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23"/>
            <p:cNvSpPr/>
            <p:nvPr/>
          </p:nvSpPr>
          <p:spPr>
            <a:xfrm>
              <a:off x="-10896600" y="-1831572"/>
              <a:ext cx="9329709" cy="1597789"/>
            </a:xfrm>
            <a:custGeom>
              <a:avLst/>
              <a:gdLst/>
              <a:ahLst/>
              <a:cxnLst/>
              <a:rect l="l" t="t" r="r" b="b"/>
              <a:pathLst>
                <a:path w="40501" h="5738" extrusionOk="0">
                  <a:moveTo>
                    <a:pt x="39908" y="0"/>
                  </a:moveTo>
                  <a:cubicBezTo>
                    <a:pt x="38816" y="0"/>
                    <a:pt x="37402" y="281"/>
                    <a:pt x="33535" y="1577"/>
                  </a:cubicBezTo>
                  <a:cubicBezTo>
                    <a:pt x="31107" y="2391"/>
                    <a:pt x="27774" y="2887"/>
                    <a:pt x="23712" y="2887"/>
                  </a:cubicBezTo>
                  <a:cubicBezTo>
                    <a:pt x="20091" y="2887"/>
                    <a:pt x="15891" y="2493"/>
                    <a:pt x="11234" y="1577"/>
                  </a:cubicBezTo>
                  <a:cubicBezTo>
                    <a:pt x="7940" y="929"/>
                    <a:pt x="5594" y="713"/>
                    <a:pt x="3930" y="713"/>
                  </a:cubicBezTo>
                  <a:cubicBezTo>
                    <a:pt x="601" y="713"/>
                    <a:pt x="1" y="1577"/>
                    <a:pt x="1" y="1577"/>
                  </a:cubicBezTo>
                  <a:lnTo>
                    <a:pt x="1" y="2131"/>
                  </a:lnTo>
                  <a:lnTo>
                    <a:pt x="1" y="2805"/>
                  </a:lnTo>
                  <a:lnTo>
                    <a:pt x="1" y="2821"/>
                  </a:lnTo>
                  <a:lnTo>
                    <a:pt x="1" y="5737"/>
                  </a:lnTo>
                  <a:lnTo>
                    <a:pt x="40501" y="5737"/>
                  </a:lnTo>
                  <a:lnTo>
                    <a:pt x="40501" y="4574"/>
                  </a:lnTo>
                  <a:lnTo>
                    <a:pt x="40501" y="579"/>
                  </a:lnTo>
                  <a:lnTo>
                    <a:pt x="40501" y="25"/>
                  </a:lnTo>
                  <a:cubicBezTo>
                    <a:pt x="40305" y="10"/>
                    <a:pt x="40112" y="0"/>
                    <a:pt x="399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" name="Google Shape;590;p23"/>
            <p:cNvSpPr/>
            <p:nvPr/>
          </p:nvSpPr>
          <p:spPr>
            <a:xfrm>
              <a:off x="-7070554" y="-1984823"/>
              <a:ext cx="5503657" cy="1968672"/>
            </a:xfrm>
            <a:custGeom>
              <a:avLst/>
              <a:gdLst/>
              <a:ahLst/>
              <a:cxnLst/>
              <a:rect l="l" t="t" r="r" b="b"/>
              <a:pathLst>
                <a:path w="14863" h="8685" extrusionOk="0">
                  <a:moveTo>
                    <a:pt x="14863" y="1"/>
                  </a:moveTo>
                  <a:cubicBezTo>
                    <a:pt x="11827" y="1041"/>
                    <a:pt x="6332" y="3095"/>
                    <a:pt x="1" y="6348"/>
                  </a:cubicBezTo>
                  <a:lnTo>
                    <a:pt x="7913" y="8684"/>
                  </a:lnTo>
                  <a:lnTo>
                    <a:pt x="14863" y="8684"/>
                  </a:lnTo>
                  <a:lnTo>
                    <a:pt x="148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" name="Google Shape;591;p23"/>
            <p:cNvSpPr/>
            <p:nvPr/>
          </p:nvSpPr>
          <p:spPr>
            <a:xfrm>
              <a:off x="-10896600" y="-1183186"/>
              <a:ext cx="9329709" cy="1373692"/>
            </a:xfrm>
            <a:custGeom>
              <a:avLst/>
              <a:gdLst/>
              <a:ahLst/>
              <a:cxnLst/>
              <a:rect l="l" t="t" r="r" b="b"/>
              <a:pathLst>
                <a:path w="40501" h="5738" extrusionOk="0">
                  <a:moveTo>
                    <a:pt x="39908" y="0"/>
                  </a:moveTo>
                  <a:cubicBezTo>
                    <a:pt x="38816" y="0"/>
                    <a:pt x="37402" y="281"/>
                    <a:pt x="33535" y="1577"/>
                  </a:cubicBezTo>
                  <a:cubicBezTo>
                    <a:pt x="31107" y="2391"/>
                    <a:pt x="27774" y="2887"/>
                    <a:pt x="23712" y="2887"/>
                  </a:cubicBezTo>
                  <a:cubicBezTo>
                    <a:pt x="20091" y="2887"/>
                    <a:pt x="15891" y="2493"/>
                    <a:pt x="11234" y="1577"/>
                  </a:cubicBezTo>
                  <a:cubicBezTo>
                    <a:pt x="7940" y="929"/>
                    <a:pt x="5594" y="713"/>
                    <a:pt x="3930" y="713"/>
                  </a:cubicBezTo>
                  <a:cubicBezTo>
                    <a:pt x="601" y="713"/>
                    <a:pt x="1" y="1577"/>
                    <a:pt x="1" y="1577"/>
                  </a:cubicBezTo>
                  <a:lnTo>
                    <a:pt x="1" y="2131"/>
                  </a:lnTo>
                  <a:lnTo>
                    <a:pt x="1" y="2805"/>
                  </a:lnTo>
                  <a:lnTo>
                    <a:pt x="1" y="2821"/>
                  </a:lnTo>
                  <a:lnTo>
                    <a:pt x="1" y="5737"/>
                  </a:lnTo>
                  <a:lnTo>
                    <a:pt x="40501" y="5737"/>
                  </a:lnTo>
                  <a:lnTo>
                    <a:pt x="40501" y="4574"/>
                  </a:lnTo>
                  <a:lnTo>
                    <a:pt x="40501" y="579"/>
                  </a:lnTo>
                  <a:lnTo>
                    <a:pt x="40501" y="25"/>
                  </a:lnTo>
                  <a:cubicBezTo>
                    <a:pt x="40305" y="10"/>
                    <a:pt x="40112" y="0"/>
                    <a:pt x="399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92" name="Google Shape;592;p23"/>
          <p:cNvSpPr txBox="1">
            <a:spLocks noGrp="1"/>
          </p:cNvSpPr>
          <p:nvPr>
            <p:ph type="subTitle" idx="1"/>
          </p:nvPr>
        </p:nvSpPr>
        <p:spPr>
          <a:xfrm>
            <a:off x="1708485" y="3546731"/>
            <a:ext cx="35816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93" name="Google Shape;593;p23"/>
          <p:cNvSpPr txBox="1">
            <a:spLocks noGrp="1"/>
          </p:cNvSpPr>
          <p:nvPr>
            <p:ph type="title" idx="2"/>
          </p:nvPr>
        </p:nvSpPr>
        <p:spPr>
          <a:xfrm>
            <a:off x="1708483" y="2830467"/>
            <a:ext cx="3581600" cy="5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94" name="Google Shape;594;p23"/>
          <p:cNvSpPr txBox="1">
            <a:spLocks noGrp="1"/>
          </p:cNvSpPr>
          <p:nvPr>
            <p:ph type="subTitle" idx="3"/>
          </p:nvPr>
        </p:nvSpPr>
        <p:spPr>
          <a:xfrm>
            <a:off x="6901921" y="3546731"/>
            <a:ext cx="35816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95" name="Google Shape;595;p23"/>
          <p:cNvSpPr txBox="1">
            <a:spLocks noGrp="1"/>
          </p:cNvSpPr>
          <p:nvPr>
            <p:ph type="title" idx="4"/>
          </p:nvPr>
        </p:nvSpPr>
        <p:spPr>
          <a:xfrm>
            <a:off x="6901916" y="2830467"/>
            <a:ext cx="3581600" cy="5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89658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24"/>
          <p:cNvSpPr/>
          <p:nvPr/>
        </p:nvSpPr>
        <p:spPr>
          <a:xfrm>
            <a:off x="-82664" y="5980133"/>
            <a:ext cx="10998007" cy="677560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8" name="Google Shape;598;p24"/>
          <p:cNvSpPr/>
          <p:nvPr/>
        </p:nvSpPr>
        <p:spPr>
          <a:xfrm>
            <a:off x="5564183" y="5990781"/>
            <a:ext cx="6710484" cy="275008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9" name="Google Shape;599;p24"/>
          <p:cNvSpPr/>
          <p:nvPr/>
        </p:nvSpPr>
        <p:spPr>
          <a:xfrm>
            <a:off x="-82663" y="6242806"/>
            <a:ext cx="12357300" cy="716935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0" name="Google Shape;600;p24"/>
          <p:cNvSpPr/>
          <p:nvPr/>
        </p:nvSpPr>
        <p:spPr>
          <a:xfrm>
            <a:off x="-82663" y="6317341"/>
            <a:ext cx="12357300" cy="642399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1" name="Google Shape;601;p24"/>
          <p:cNvSpPr/>
          <p:nvPr/>
        </p:nvSpPr>
        <p:spPr>
          <a:xfrm>
            <a:off x="-82663" y="6380998"/>
            <a:ext cx="12357300" cy="578741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2" name="Google Shape;602;p24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3" name="Google Shape;603;p24"/>
          <p:cNvSpPr txBox="1">
            <a:spLocks noGrp="1"/>
          </p:cNvSpPr>
          <p:nvPr>
            <p:ph type="subTitle" idx="1"/>
          </p:nvPr>
        </p:nvSpPr>
        <p:spPr>
          <a:xfrm>
            <a:off x="3056900" y="2533436"/>
            <a:ext cx="6201600" cy="49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604" name="Google Shape;604;p24"/>
          <p:cNvSpPr txBox="1">
            <a:spLocks noGrp="1"/>
          </p:cNvSpPr>
          <p:nvPr>
            <p:ph type="title" idx="2"/>
          </p:nvPr>
        </p:nvSpPr>
        <p:spPr>
          <a:xfrm>
            <a:off x="3056900" y="1928533"/>
            <a:ext cx="6553200" cy="49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05" name="Google Shape;605;p24"/>
          <p:cNvSpPr txBox="1">
            <a:spLocks noGrp="1"/>
          </p:cNvSpPr>
          <p:nvPr>
            <p:ph type="subTitle" idx="3"/>
          </p:nvPr>
        </p:nvSpPr>
        <p:spPr>
          <a:xfrm>
            <a:off x="3056900" y="5209673"/>
            <a:ext cx="6201600" cy="49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606" name="Google Shape;606;p24"/>
          <p:cNvSpPr txBox="1">
            <a:spLocks noGrp="1"/>
          </p:cNvSpPr>
          <p:nvPr>
            <p:ph type="title" idx="4"/>
          </p:nvPr>
        </p:nvSpPr>
        <p:spPr>
          <a:xfrm>
            <a:off x="3056900" y="4604767"/>
            <a:ext cx="6553200" cy="49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07" name="Google Shape;607;p24"/>
          <p:cNvSpPr txBox="1">
            <a:spLocks noGrp="1"/>
          </p:cNvSpPr>
          <p:nvPr>
            <p:ph type="subTitle" idx="5"/>
          </p:nvPr>
        </p:nvSpPr>
        <p:spPr>
          <a:xfrm>
            <a:off x="2933500" y="3871555"/>
            <a:ext cx="6201600" cy="49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608" name="Google Shape;608;p24"/>
          <p:cNvSpPr txBox="1">
            <a:spLocks noGrp="1"/>
          </p:cNvSpPr>
          <p:nvPr>
            <p:ph type="title" idx="6"/>
          </p:nvPr>
        </p:nvSpPr>
        <p:spPr>
          <a:xfrm>
            <a:off x="2581900" y="3266667"/>
            <a:ext cx="6553200" cy="49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09" name="Google Shape;609;p24"/>
          <p:cNvSpPr txBox="1">
            <a:spLocks noGrp="1"/>
          </p:cNvSpPr>
          <p:nvPr>
            <p:ph type="title" idx="7" hasCustomPrompt="1"/>
          </p:nvPr>
        </p:nvSpPr>
        <p:spPr>
          <a:xfrm>
            <a:off x="1646100" y="1644967"/>
            <a:ext cx="1410800" cy="10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610" name="Google Shape;610;p24"/>
          <p:cNvSpPr txBox="1">
            <a:spLocks noGrp="1"/>
          </p:cNvSpPr>
          <p:nvPr>
            <p:ph type="title" idx="8" hasCustomPrompt="1"/>
          </p:nvPr>
        </p:nvSpPr>
        <p:spPr>
          <a:xfrm>
            <a:off x="9135100" y="2999069"/>
            <a:ext cx="1410800" cy="10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611" name="Google Shape;611;p24"/>
          <p:cNvSpPr txBox="1">
            <a:spLocks noGrp="1"/>
          </p:cNvSpPr>
          <p:nvPr>
            <p:ph type="title" idx="9" hasCustomPrompt="1"/>
          </p:nvPr>
        </p:nvSpPr>
        <p:spPr>
          <a:xfrm>
            <a:off x="1646100" y="4353172"/>
            <a:ext cx="1410800" cy="10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3775542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25"/>
          <p:cNvSpPr/>
          <p:nvPr/>
        </p:nvSpPr>
        <p:spPr>
          <a:xfrm>
            <a:off x="362" y="4279822"/>
            <a:ext cx="6350449" cy="888716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4" name="Google Shape;614;p25"/>
          <p:cNvSpPr txBox="1">
            <a:spLocks noGrp="1"/>
          </p:cNvSpPr>
          <p:nvPr>
            <p:ph type="title"/>
          </p:nvPr>
        </p:nvSpPr>
        <p:spPr>
          <a:xfrm>
            <a:off x="6664533" y="2011903"/>
            <a:ext cx="4567600" cy="1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15" name="Google Shape;615;p25"/>
          <p:cNvSpPr/>
          <p:nvPr/>
        </p:nvSpPr>
        <p:spPr>
          <a:xfrm>
            <a:off x="367" y="4888968"/>
            <a:ext cx="12223197" cy="1988049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6" name="Google Shape;616;p25"/>
          <p:cNvSpPr/>
          <p:nvPr/>
        </p:nvSpPr>
        <p:spPr>
          <a:xfrm>
            <a:off x="362" y="4816735"/>
            <a:ext cx="12223229" cy="483187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7" name="Google Shape;617;p25"/>
          <p:cNvSpPr/>
          <p:nvPr/>
        </p:nvSpPr>
        <p:spPr>
          <a:xfrm>
            <a:off x="362" y="5280482"/>
            <a:ext cx="12223229" cy="1596551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8" name="Google Shape;618;p25"/>
          <p:cNvSpPr/>
          <p:nvPr/>
        </p:nvSpPr>
        <p:spPr>
          <a:xfrm>
            <a:off x="350" y="5168549"/>
            <a:ext cx="6501220" cy="1708467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9" name="Google Shape;619;p25"/>
          <p:cNvSpPr/>
          <p:nvPr/>
        </p:nvSpPr>
        <p:spPr>
          <a:xfrm>
            <a:off x="5984900" y="5331734"/>
            <a:ext cx="6238720" cy="1545261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0" name="Google Shape;620;p25"/>
          <p:cNvSpPr/>
          <p:nvPr/>
        </p:nvSpPr>
        <p:spPr>
          <a:xfrm>
            <a:off x="8440467" y="6089565"/>
            <a:ext cx="3783128" cy="787467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1" name="Google Shape;621;p25"/>
          <p:cNvSpPr txBox="1">
            <a:spLocks noGrp="1"/>
          </p:cNvSpPr>
          <p:nvPr>
            <p:ph type="subTitle" idx="1"/>
          </p:nvPr>
        </p:nvSpPr>
        <p:spPr>
          <a:xfrm>
            <a:off x="6664567" y="3487103"/>
            <a:ext cx="4567600" cy="13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1476266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-118548" y="5749333"/>
            <a:ext cx="12412149" cy="1179552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4" name="Google Shape;624;p26"/>
          <p:cNvSpPr/>
          <p:nvPr/>
        </p:nvSpPr>
        <p:spPr>
          <a:xfrm>
            <a:off x="4320728" y="6094744"/>
            <a:ext cx="1435659" cy="24276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5" name="Google Shape;625;p26"/>
          <p:cNvSpPr/>
          <p:nvPr/>
        </p:nvSpPr>
        <p:spPr>
          <a:xfrm>
            <a:off x="43484" y="5959131"/>
            <a:ext cx="1435659" cy="244740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6" name="Google Shape;626;p26"/>
          <p:cNvSpPr/>
          <p:nvPr/>
        </p:nvSpPr>
        <p:spPr>
          <a:xfrm>
            <a:off x="1529953" y="5941565"/>
            <a:ext cx="564468" cy="79905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7" name="Google Shape;627;p26"/>
          <p:cNvSpPr/>
          <p:nvPr/>
        </p:nvSpPr>
        <p:spPr>
          <a:xfrm>
            <a:off x="1465273" y="6086372"/>
            <a:ext cx="1129431" cy="170771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8" name="Google Shape;628;p26"/>
          <p:cNvSpPr/>
          <p:nvPr/>
        </p:nvSpPr>
        <p:spPr>
          <a:xfrm>
            <a:off x="2457410" y="5965676"/>
            <a:ext cx="874653" cy="13119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9" name="Google Shape;629;p26"/>
          <p:cNvSpPr/>
          <p:nvPr/>
        </p:nvSpPr>
        <p:spPr>
          <a:xfrm>
            <a:off x="3335765" y="6086372"/>
            <a:ext cx="737617" cy="183099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0" name="Google Shape;630;p26"/>
          <p:cNvSpPr/>
          <p:nvPr/>
        </p:nvSpPr>
        <p:spPr>
          <a:xfrm>
            <a:off x="4283872" y="6035081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1" name="Google Shape;631;p26"/>
          <p:cNvSpPr/>
          <p:nvPr/>
        </p:nvSpPr>
        <p:spPr>
          <a:xfrm>
            <a:off x="4200515" y="6027318"/>
            <a:ext cx="23499" cy="3957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2" name="Google Shape;632;p26"/>
          <p:cNvSpPr/>
          <p:nvPr/>
        </p:nvSpPr>
        <p:spPr>
          <a:xfrm>
            <a:off x="4247016" y="6020774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3" name="Google Shape;633;p26"/>
          <p:cNvSpPr/>
          <p:nvPr/>
        </p:nvSpPr>
        <p:spPr>
          <a:xfrm>
            <a:off x="4153269" y="6037059"/>
            <a:ext cx="20283" cy="456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4" name="Google Shape;634;p26"/>
          <p:cNvSpPr/>
          <p:nvPr/>
        </p:nvSpPr>
        <p:spPr>
          <a:xfrm>
            <a:off x="4327160" y="6024730"/>
            <a:ext cx="23499" cy="456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5" name="Google Shape;635;p26"/>
          <p:cNvSpPr/>
          <p:nvPr/>
        </p:nvSpPr>
        <p:spPr>
          <a:xfrm>
            <a:off x="4310340" y="6050757"/>
            <a:ext cx="23499" cy="5175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6" name="Google Shape;636;p26"/>
          <p:cNvSpPr/>
          <p:nvPr/>
        </p:nvSpPr>
        <p:spPr>
          <a:xfrm>
            <a:off x="4163659" y="6013925"/>
            <a:ext cx="23499" cy="5023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7" name="Google Shape;637;p26"/>
          <p:cNvSpPr/>
          <p:nvPr/>
        </p:nvSpPr>
        <p:spPr>
          <a:xfrm>
            <a:off x="4277441" y="6006465"/>
            <a:ext cx="23499" cy="6088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8" name="Google Shape;638;p26"/>
          <p:cNvSpPr/>
          <p:nvPr/>
        </p:nvSpPr>
        <p:spPr>
          <a:xfrm>
            <a:off x="4373664" y="6037060"/>
            <a:ext cx="24241" cy="6545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9" name="Google Shape;639;p26"/>
          <p:cNvSpPr/>
          <p:nvPr/>
        </p:nvSpPr>
        <p:spPr>
          <a:xfrm>
            <a:off x="4093164" y="6027318"/>
            <a:ext cx="24241" cy="3957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0" name="Google Shape;640;p26"/>
          <p:cNvSpPr/>
          <p:nvPr/>
        </p:nvSpPr>
        <p:spPr>
          <a:xfrm>
            <a:off x="4206945" y="6057758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1" name="Google Shape;641;p26"/>
          <p:cNvSpPr/>
          <p:nvPr/>
        </p:nvSpPr>
        <p:spPr>
          <a:xfrm>
            <a:off x="4243801" y="6045430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2" name="Google Shape;642;p26"/>
          <p:cNvSpPr/>
          <p:nvPr/>
        </p:nvSpPr>
        <p:spPr>
          <a:xfrm>
            <a:off x="2366877" y="6007685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3" name="Google Shape;643;p26"/>
          <p:cNvSpPr/>
          <p:nvPr/>
        </p:nvSpPr>
        <p:spPr>
          <a:xfrm>
            <a:off x="2450236" y="5998096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4" name="Google Shape;644;p26"/>
          <p:cNvSpPr/>
          <p:nvPr/>
        </p:nvSpPr>
        <p:spPr>
          <a:xfrm>
            <a:off x="2403733" y="5994138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5" name="Google Shape;645;p26"/>
          <p:cNvSpPr/>
          <p:nvPr/>
        </p:nvSpPr>
        <p:spPr>
          <a:xfrm>
            <a:off x="2497480" y="6008445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6" name="Google Shape;646;p26"/>
          <p:cNvSpPr/>
          <p:nvPr/>
        </p:nvSpPr>
        <p:spPr>
          <a:xfrm>
            <a:off x="2323591" y="5996116"/>
            <a:ext cx="20283" cy="4109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7" name="Google Shape;647;p26"/>
          <p:cNvSpPr/>
          <p:nvPr/>
        </p:nvSpPr>
        <p:spPr>
          <a:xfrm>
            <a:off x="2340411" y="6022753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8" name="Google Shape;648;p26"/>
          <p:cNvSpPr/>
          <p:nvPr/>
        </p:nvSpPr>
        <p:spPr>
          <a:xfrm>
            <a:off x="2487092" y="5985767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9" name="Google Shape;649;p26"/>
          <p:cNvSpPr/>
          <p:nvPr/>
        </p:nvSpPr>
        <p:spPr>
          <a:xfrm>
            <a:off x="2374051" y="5979070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0" name="Google Shape;650;p26"/>
          <p:cNvSpPr/>
          <p:nvPr/>
        </p:nvSpPr>
        <p:spPr>
          <a:xfrm>
            <a:off x="2277088" y="6008445"/>
            <a:ext cx="20283" cy="669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1" name="Google Shape;651;p26"/>
          <p:cNvSpPr/>
          <p:nvPr/>
        </p:nvSpPr>
        <p:spPr>
          <a:xfrm>
            <a:off x="2554372" y="5998096"/>
            <a:ext cx="23499" cy="6545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2" name="Google Shape;652;p26"/>
          <p:cNvSpPr/>
          <p:nvPr/>
        </p:nvSpPr>
        <p:spPr>
          <a:xfrm>
            <a:off x="2440589" y="6029296"/>
            <a:ext cx="23499" cy="5936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3" name="Google Shape;653;p26"/>
          <p:cNvSpPr/>
          <p:nvPr/>
        </p:nvSpPr>
        <p:spPr>
          <a:xfrm>
            <a:off x="2406949" y="6016969"/>
            <a:ext cx="20283" cy="4871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4" name="Google Shape;654;p26"/>
          <p:cNvSpPr/>
          <p:nvPr/>
        </p:nvSpPr>
        <p:spPr>
          <a:xfrm>
            <a:off x="9094425" y="5974121"/>
            <a:ext cx="815288" cy="513376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5" name="Google Shape;655;p26"/>
          <p:cNvSpPr/>
          <p:nvPr/>
        </p:nvSpPr>
        <p:spPr>
          <a:xfrm>
            <a:off x="8667245" y="6142151"/>
            <a:ext cx="584504" cy="368024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6" name="Google Shape;656;p26"/>
          <p:cNvSpPr/>
          <p:nvPr/>
        </p:nvSpPr>
        <p:spPr>
          <a:xfrm>
            <a:off x="1751207" y="6150798"/>
            <a:ext cx="10542341" cy="976545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7" name="Google Shape;657;p26"/>
          <p:cNvSpPr/>
          <p:nvPr/>
        </p:nvSpPr>
        <p:spPr>
          <a:xfrm>
            <a:off x="-47779" y="5946650"/>
            <a:ext cx="772000" cy="538949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8" name="Google Shape;658;p26"/>
          <p:cNvSpPr/>
          <p:nvPr/>
        </p:nvSpPr>
        <p:spPr>
          <a:xfrm>
            <a:off x="-118545" y="6278567"/>
            <a:ext cx="6708033" cy="848776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9" name="Google Shape;659;p26"/>
          <p:cNvSpPr/>
          <p:nvPr/>
        </p:nvSpPr>
        <p:spPr>
          <a:xfrm>
            <a:off x="4524909" y="6745537"/>
            <a:ext cx="4267892" cy="538947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0" name="Google Shape;660;p26"/>
          <p:cNvSpPr/>
          <p:nvPr/>
        </p:nvSpPr>
        <p:spPr>
          <a:xfrm>
            <a:off x="7932357" y="6195656"/>
            <a:ext cx="2634596" cy="333017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1" name="Google Shape;661;p26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62" name="Google Shape;662;p26"/>
          <p:cNvSpPr txBox="1">
            <a:spLocks noGrp="1"/>
          </p:cNvSpPr>
          <p:nvPr>
            <p:ph type="subTitle" idx="1"/>
          </p:nvPr>
        </p:nvSpPr>
        <p:spPr>
          <a:xfrm>
            <a:off x="4000967" y="2636100"/>
            <a:ext cx="6358400" cy="49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663" name="Google Shape;663;p26"/>
          <p:cNvSpPr txBox="1">
            <a:spLocks noGrp="1"/>
          </p:cNvSpPr>
          <p:nvPr>
            <p:ph type="title" idx="2"/>
          </p:nvPr>
        </p:nvSpPr>
        <p:spPr>
          <a:xfrm>
            <a:off x="4000967" y="2020807"/>
            <a:ext cx="6358400" cy="49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64" name="Google Shape;664;p26"/>
          <p:cNvSpPr txBox="1">
            <a:spLocks noGrp="1"/>
          </p:cNvSpPr>
          <p:nvPr>
            <p:ph type="subTitle" idx="3"/>
          </p:nvPr>
        </p:nvSpPr>
        <p:spPr>
          <a:xfrm>
            <a:off x="4000967" y="5109136"/>
            <a:ext cx="6358400" cy="49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665" name="Google Shape;665;p26"/>
          <p:cNvSpPr txBox="1">
            <a:spLocks noGrp="1"/>
          </p:cNvSpPr>
          <p:nvPr>
            <p:ph type="title" idx="4"/>
          </p:nvPr>
        </p:nvSpPr>
        <p:spPr>
          <a:xfrm>
            <a:off x="4000967" y="4493847"/>
            <a:ext cx="6358400" cy="49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66" name="Google Shape;666;p26"/>
          <p:cNvSpPr txBox="1">
            <a:spLocks noGrp="1"/>
          </p:cNvSpPr>
          <p:nvPr>
            <p:ph type="subTitle" idx="5"/>
          </p:nvPr>
        </p:nvSpPr>
        <p:spPr>
          <a:xfrm>
            <a:off x="4000967" y="3872617"/>
            <a:ext cx="6358400" cy="49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31158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667" name="Google Shape;667;p26"/>
          <p:cNvSpPr txBox="1">
            <a:spLocks noGrp="1"/>
          </p:cNvSpPr>
          <p:nvPr>
            <p:ph type="title" idx="6"/>
          </p:nvPr>
        </p:nvSpPr>
        <p:spPr>
          <a:xfrm>
            <a:off x="4000967" y="3257327"/>
            <a:ext cx="6358400" cy="49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7923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/>
          <p:nvPr/>
        </p:nvSpPr>
        <p:spPr>
          <a:xfrm>
            <a:off x="7982025" y="4005630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0" name="Google Shape;670;p27"/>
          <p:cNvSpPr/>
          <p:nvPr/>
        </p:nvSpPr>
        <p:spPr>
          <a:xfrm>
            <a:off x="-454909" y="4005630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1" name="Google Shape;671;p27"/>
          <p:cNvSpPr/>
          <p:nvPr/>
        </p:nvSpPr>
        <p:spPr>
          <a:xfrm>
            <a:off x="4976902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2" name="Google Shape;672;p27"/>
          <p:cNvSpPr/>
          <p:nvPr/>
        </p:nvSpPr>
        <p:spPr>
          <a:xfrm>
            <a:off x="9604340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3" name="Google Shape;673;p27"/>
          <p:cNvSpPr/>
          <p:nvPr/>
        </p:nvSpPr>
        <p:spPr>
          <a:xfrm>
            <a:off x="33" y="5041234"/>
            <a:ext cx="12192016" cy="1106837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4" name="Google Shape;674;p27"/>
          <p:cNvSpPr/>
          <p:nvPr/>
        </p:nvSpPr>
        <p:spPr>
          <a:xfrm>
            <a:off x="-16" y="5669032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5" name="Google Shape;675;p27"/>
          <p:cNvSpPr/>
          <p:nvPr/>
        </p:nvSpPr>
        <p:spPr>
          <a:xfrm>
            <a:off x="4853785" y="5500935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6" name="Google Shape;676;p27"/>
          <p:cNvSpPr/>
          <p:nvPr/>
        </p:nvSpPr>
        <p:spPr>
          <a:xfrm>
            <a:off x="-15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7" name="Google Shape;677;p27"/>
          <p:cNvSpPr/>
          <p:nvPr/>
        </p:nvSpPr>
        <p:spPr>
          <a:xfrm>
            <a:off x="-16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78" name="Google Shape;678;p27"/>
          <p:cNvGrpSpPr/>
          <p:nvPr/>
        </p:nvGrpSpPr>
        <p:grpSpPr>
          <a:xfrm>
            <a:off x="7173214" y="5123540"/>
            <a:ext cx="3442029" cy="1169041"/>
            <a:chOff x="5379910" y="3842654"/>
            <a:chExt cx="2581522" cy="876781"/>
          </a:xfrm>
        </p:grpSpPr>
        <p:sp>
          <p:nvSpPr>
            <p:cNvPr id="679" name="Google Shape;679;p27"/>
            <p:cNvSpPr/>
            <p:nvPr/>
          </p:nvSpPr>
          <p:spPr>
            <a:xfrm>
              <a:off x="7639533" y="3968202"/>
              <a:ext cx="196495" cy="712964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7631290" y="3842654"/>
              <a:ext cx="210920" cy="125696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7748598" y="4331455"/>
              <a:ext cx="37827" cy="18398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7794521" y="4331455"/>
              <a:ext cx="37680" cy="18398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7770677" y="4357212"/>
              <a:ext cx="39593" cy="20164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661463" y="4003968"/>
              <a:ext cx="37680" cy="17662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706650" y="4003968"/>
              <a:ext cx="38416" cy="17662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7682806" y="4029726"/>
              <a:ext cx="38416" cy="19576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7774356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7728581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7750512" y="4104937"/>
              <a:ext cx="39741" cy="18398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7748598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7702823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7726668" y="4357212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7665143" y="4239906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7711066" y="4239906"/>
              <a:ext cx="37680" cy="20164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7754339" y="4239906"/>
              <a:ext cx="38416" cy="20164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7687221" y="4266252"/>
              <a:ext cx="37680" cy="19576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730494" y="4266252"/>
              <a:ext cx="40182" cy="19576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7196498" y="4061076"/>
              <a:ext cx="202824" cy="602428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7224022" y="4071085"/>
              <a:ext cx="61672" cy="61671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7214013" y="3989544"/>
              <a:ext cx="155136" cy="145713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7269945" y="4079180"/>
              <a:ext cx="41507" cy="63584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7295555" y="4077414"/>
              <a:ext cx="147" cy="19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7494553" y="4331455"/>
              <a:ext cx="1913" cy="8390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7429202" y="4290096"/>
              <a:ext cx="136296" cy="103471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7498233" y="4331455"/>
              <a:ext cx="3974" cy="6476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492051" y="4359126"/>
              <a:ext cx="4416" cy="8242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7410803" y="4305698"/>
              <a:ext cx="172504" cy="129964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500146" y="4357212"/>
              <a:ext cx="2061" cy="8242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7490726" y="4403134"/>
              <a:ext cx="3974" cy="10450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7391522" y="4337784"/>
              <a:ext cx="211656" cy="161609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7500146" y="4399307"/>
              <a:ext cx="3974" cy="12069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7490137" y="4430658"/>
              <a:ext cx="4563" cy="12511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7373418" y="4353386"/>
              <a:ext cx="248011" cy="189721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7500146" y="4426978"/>
              <a:ext cx="3974" cy="13835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7456284" y="4377230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467470" y="4273758"/>
              <a:ext cx="58581" cy="33117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309391" y="4433160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46542" y="4391065"/>
              <a:ext cx="133793" cy="104060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7313218" y="4433160"/>
              <a:ext cx="4563" cy="5740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307478" y="4460831"/>
              <a:ext cx="3974" cy="8242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226524" y="4406814"/>
              <a:ext cx="172209" cy="130112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315720" y="4458917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306153" y="4504692"/>
              <a:ext cx="3385" cy="10156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7206065" y="4438753"/>
              <a:ext cx="212833" cy="162198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7315720" y="4502190"/>
              <a:ext cx="3827" cy="10156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7305711" y="4532215"/>
              <a:ext cx="3827" cy="12364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7188550" y="4454502"/>
              <a:ext cx="248305" cy="189869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315720" y="4528536"/>
              <a:ext cx="3827" cy="13983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7271711" y="4478346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7282750" y="4375463"/>
              <a:ext cx="58728" cy="32675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7104800" y="4668214"/>
              <a:ext cx="815419" cy="33264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7178247" y="4544137"/>
              <a:ext cx="107447" cy="137029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7285547" y="4595652"/>
              <a:ext cx="3974" cy="85514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7289373" y="4578137"/>
              <a:ext cx="139387" cy="103029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7178247" y="4540458"/>
              <a:ext cx="254340" cy="67264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7200178" y="4637747"/>
              <a:ext cx="51663" cy="43420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7222256" y="4637747"/>
              <a:ext cx="1913" cy="43420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7379011" y="4414909"/>
              <a:ext cx="208565" cy="266258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7587428" y="4516614"/>
              <a:ext cx="8243" cy="164553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7595523" y="4480848"/>
              <a:ext cx="268764" cy="200319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7375331" y="4406814"/>
              <a:ext cx="498377" cy="133791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27"/>
            <p:cNvSpPr/>
            <p:nvPr/>
          </p:nvSpPr>
          <p:spPr>
            <a:xfrm>
              <a:off x="7418604" y="4597565"/>
              <a:ext cx="101707" cy="83601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27"/>
            <p:cNvSpPr/>
            <p:nvPr/>
          </p:nvSpPr>
          <p:spPr>
            <a:xfrm>
              <a:off x="7464379" y="4597565"/>
              <a:ext cx="2061" cy="83601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7828374" y="4559886"/>
              <a:ext cx="133057" cy="159549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379910" y="4673513"/>
              <a:ext cx="1665427" cy="22078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5536812" y="4639513"/>
              <a:ext cx="1600222" cy="2222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7581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75716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756167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75516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7542242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75339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27"/>
            <p:cNvSpPr/>
            <p:nvPr/>
          </p:nvSpPr>
          <p:spPr>
            <a:xfrm>
              <a:off x="752399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27"/>
            <p:cNvSpPr/>
            <p:nvPr/>
          </p:nvSpPr>
          <p:spPr>
            <a:xfrm>
              <a:off x="75139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27"/>
            <p:cNvSpPr/>
            <p:nvPr/>
          </p:nvSpPr>
          <p:spPr>
            <a:xfrm>
              <a:off x="75039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7494553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74845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74743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74643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7454371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74443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7436855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4266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4166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74066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73966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73872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73772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73670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735708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7348984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733956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73295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194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3093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7299382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728937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72799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726994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726170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725169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72416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72322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72222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72121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720209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1920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18207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17265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16441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1544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1443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1343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1249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11495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10480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0947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0847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07727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0672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0571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0471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0370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702708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701766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70076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699750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69874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69793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69699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69599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69498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69398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27"/>
            <p:cNvSpPr/>
            <p:nvPr/>
          </p:nvSpPr>
          <p:spPr>
            <a:xfrm>
              <a:off x="692979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69197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69103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69003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689211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68821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68720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68626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526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684251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683250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68224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68124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68030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679482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67848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67748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67647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67553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674536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52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67252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67151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6707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66976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66875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6775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6675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6574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480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6380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6279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6179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6098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6003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5903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5802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5702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5602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5501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5407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65307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65225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65125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65025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64930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64830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647292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64629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64529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27"/>
            <p:cNvSpPr/>
            <p:nvPr/>
          </p:nvSpPr>
          <p:spPr>
            <a:xfrm>
              <a:off x="64428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27"/>
            <p:cNvSpPr/>
            <p:nvPr/>
          </p:nvSpPr>
          <p:spPr>
            <a:xfrm>
              <a:off x="64353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64252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64152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64052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9" name="Google Shape;869;p27"/>
            <p:cNvSpPr/>
            <p:nvPr/>
          </p:nvSpPr>
          <p:spPr>
            <a:xfrm>
              <a:off x="63952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27"/>
            <p:cNvSpPr/>
            <p:nvPr/>
          </p:nvSpPr>
          <p:spPr>
            <a:xfrm>
              <a:off x="63857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63757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63656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63556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27"/>
            <p:cNvSpPr/>
            <p:nvPr/>
          </p:nvSpPr>
          <p:spPr>
            <a:xfrm>
              <a:off x="63456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27"/>
            <p:cNvSpPr/>
            <p:nvPr/>
          </p:nvSpPr>
          <p:spPr>
            <a:xfrm>
              <a:off x="633810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27"/>
            <p:cNvSpPr/>
            <p:nvPr/>
          </p:nvSpPr>
          <p:spPr>
            <a:xfrm>
              <a:off x="63280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27"/>
            <p:cNvSpPr/>
            <p:nvPr/>
          </p:nvSpPr>
          <p:spPr>
            <a:xfrm>
              <a:off x="63179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27"/>
            <p:cNvSpPr/>
            <p:nvPr/>
          </p:nvSpPr>
          <p:spPr>
            <a:xfrm>
              <a:off x="63079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27"/>
            <p:cNvSpPr/>
            <p:nvPr/>
          </p:nvSpPr>
          <p:spPr>
            <a:xfrm>
              <a:off x="62979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27"/>
            <p:cNvSpPr/>
            <p:nvPr/>
          </p:nvSpPr>
          <p:spPr>
            <a:xfrm>
              <a:off x="628791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6278490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2684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62583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625023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6240221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86" name="Google Shape;886;p27"/>
          <p:cNvSpPr txBox="1">
            <a:spLocks noGrp="1"/>
          </p:cNvSpPr>
          <p:nvPr>
            <p:ph type="title"/>
          </p:nvPr>
        </p:nvSpPr>
        <p:spPr>
          <a:xfrm>
            <a:off x="4224000" y="2862833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87" name="Google Shape;887;p27"/>
          <p:cNvSpPr txBox="1">
            <a:spLocks noGrp="1"/>
          </p:cNvSpPr>
          <p:nvPr>
            <p:ph type="body" idx="1"/>
          </p:nvPr>
        </p:nvSpPr>
        <p:spPr>
          <a:xfrm>
            <a:off x="4224000" y="3579660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88" name="Google Shape;888;p27"/>
          <p:cNvSpPr txBox="1">
            <a:spLocks noGrp="1"/>
          </p:cNvSpPr>
          <p:nvPr>
            <p:ph type="title" idx="2" hasCustomPrompt="1"/>
          </p:nvPr>
        </p:nvSpPr>
        <p:spPr>
          <a:xfrm>
            <a:off x="4224000" y="1446500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2580091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28"/>
          <p:cNvSpPr/>
          <p:nvPr/>
        </p:nvSpPr>
        <p:spPr>
          <a:xfrm>
            <a:off x="8469765" y="787467"/>
            <a:ext cx="1563220" cy="1526859"/>
          </a:xfrm>
          <a:custGeom>
            <a:avLst/>
            <a:gdLst/>
            <a:ahLst/>
            <a:cxnLst/>
            <a:rect l="l" t="t" r="r" b="b"/>
            <a:pathLst>
              <a:path w="8723" h="8706" extrusionOk="0">
                <a:moveTo>
                  <a:pt x="4362" y="0"/>
                </a:moveTo>
                <a:cubicBezTo>
                  <a:pt x="1961" y="0"/>
                  <a:pt x="1" y="1944"/>
                  <a:pt x="1" y="4345"/>
                </a:cubicBezTo>
                <a:cubicBezTo>
                  <a:pt x="1" y="6749"/>
                  <a:pt x="1961" y="8706"/>
                  <a:pt x="4362" y="8706"/>
                </a:cubicBezTo>
                <a:cubicBezTo>
                  <a:pt x="6766" y="8706"/>
                  <a:pt x="8723" y="6749"/>
                  <a:pt x="8723" y="4345"/>
                </a:cubicBezTo>
                <a:cubicBezTo>
                  <a:pt x="8723" y="1944"/>
                  <a:pt x="6766" y="0"/>
                  <a:pt x="436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1" name="Google Shape;891;p28"/>
          <p:cNvSpPr/>
          <p:nvPr/>
        </p:nvSpPr>
        <p:spPr>
          <a:xfrm>
            <a:off x="-1132534" y="-505933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2" name="Google Shape;892;p28"/>
          <p:cNvSpPr/>
          <p:nvPr/>
        </p:nvSpPr>
        <p:spPr>
          <a:xfrm>
            <a:off x="-287301" y="3645607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3" name="Google Shape;893;p28"/>
          <p:cNvSpPr/>
          <p:nvPr/>
        </p:nvSpPr>
        <p:spPr>
          <a:xfrm>
            <a:off x="8156693" y="4444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4" name="Google Shape;894;p28"/>
          <p:cNvSpPr/>
          <p:nvPr/>
        </p:nvSpPr>
        <p:spPr>
          <a:xfrm>
            <a:off x="5593845" y="4995200"/>
            <a:ext cx="6725079" cy="566761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5" name="Google Shape;895;p28"/>
          <p:cNvSpPr/>
          <p:nvPr/>
        </p:nvSpPr>
        <p:spPr>
          <a:xfrm>
            <a:off x="-65195" y="4995205"/>
            <a:ext cx="12384144" cy="1394827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6" name="Google Shape;896;p28"/>
          <p:cNvSpPr/>
          <p:nvPr/>
        </p:nvSpPr>
        <p:spPr>
          <a:xfrm>
            <a:off x="4951" y="5418021"/>
            <a:ext cx="11325455" cy="826331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7" name="Google Shape;897;p28"/>
          <p:cNvSpPr/>
          <p:nvPr/>
        </p:nvSpPr>
        <p:spPr>
          <a:xfrm>
            <a:off x="-65194" y="5535571"/>
            <a:ext cx="12384175" cy="1322444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8" name="Google Shape;898;p28"/>
          <p:cNvSpPr/>
          <p:nvPr/>
        </p:nvSpPr>
        <p:spPr>
          <a:xfrm>
            <a:off x="-65200" y="6031671"/>
            <a:ext cx="12384175" cy="826341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9" name="Google Shape;899;p28"/>
          <p:cNvSpPr txBox="1">
            <a:spLocks noGrp="1"/>
          </p:cNvSpPr>
          <p:nvPr>
            <p:ph type="title" hasCustomPrompt="1"/>
          </p:nvPr>
        </p:nvSpPr>
        <p:spPr>
          <a:xfrm>
            <a:off x="960096" y="1155867"/>
            <a:ext cx="6018000" cy="138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900" name="Google Shape;900;p28"/>
          <p:cNvSpPr txBox="1">
            <a:spLocks noGrp="1"/>
          </p:cNvSpPr>
          <p:nvPr>
            <p:ph type="subTitle" idx="1"/>
          </p:nvPr>
        </p:nvSpPr>
        <p:spPr>
          <a:xfrm>
            <a:off x="960032" y="2335133"/>
            <a:ext cx="6018000" cy="5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</a:defRPr>
            </a:lvl9pPr>
          </a:lstStyle>
          <a:p>
            <a:endParaRPr/>
          </a:p>
        </p:txBody>
      </p:sp>
      <p:sp>
        <p:nvSpPr>
          <p:cNvPr id="901" name="Google Shape;901;p28"/>
          <p:cNvSpPr txBox="1">
            <a:spLocks noGrp="1"/>
          </p:cNvSpPr>
          <p:nvPr>
            <p:ph type="title" idx="2" hasCustomPrompt="1"/>
          </p:nvPr>
        </p:nvSpPr>
        <p:spPr>
          <a:xfrm>
            <a:off x="960175" y="3047349"/>
            <a:ext cx="6018000" cy="138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902" name="Google Shape;902;p28"/>
          <p:cNvSpPr txBox="1">
            <a:spLocks noGrp="1"/>
          </p:cNvSpPr>
          <p:nvPr>
            <p:ph type="subTitle" idx="3"/>
          </p:nvPr>
        </p:nvSpPr>
        <p:spPr>
          <a:xfrm>
            <a:off x="960000" y="4226617"/>
            <a:ext cx="6018000" cy="5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rgbClr val="242424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021964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29"/>
          <p:cNvSpPr/>
          <p:nvPr/>
        </p:nvSpPr>
        <p:spPr>
          <a:xfrm flipH="1">
            <a:off x="65" y="4683734"/>
            <a:ext cx="5317036" cy="2140793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5" name="Google Shape;905;p29"/>
          <p:cNvSpPr/>
          <p:nvPr/>
        </p:nvSpPr>
        <p:spPr>
          <a:xfrm flipH="1">
            <a:off x="8864984" y="4783301"/>
            <a:ext cx="3327017" cy="1997871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6" name="Google Shape;906;p29"/>
          <p:cNvSpPr/>
          <p:nvPr/>
        </p:nvSpPr>
        <p:spPr>
          <a:xfrm flipH="1">
            <a:off x="34" y="5638961"/>
            <a:ext cx="12191948" cy="899905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7" name="Google Shape;907;p29"/>
          <p:cNvSpPr/>
          <p:nvPr/>
        </p:nvSpPr>
        <p:spPr>
          <a:xfrm flipH="1">
            <a:off x="8010244" y="5524523"/>
            <a:ext cx="4168037" cy="1347312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8" name="Google Shape;908;p29"/>
          <p:cNvSpPr/>
          <p:nvPr/>
        </p:nvSpPr>
        <p:spPr>
          <a:xfrm flipH="1">
            <a:off x="79" y="5752072"/>
            <a:ext cx="7793103" cy="1096349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9" name="Google Shape;909;p29"/>
          <p:cNvSpPr/>
          <p:nvPr/>
        </p:nvSpPr>
        <p:spPr>
          <a:xfrm flipH="1">
            <a:off x="80" y="5948501"/>
            <a:ext cx="7424613" cy="899940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0" name="Google Shape;910;p29"/>
          <p:cNvSpPr/>
          <p:nvPr/>
        </p:nvSpPr>
        <p:spPr>
          <a:xfrm flipH="1">
            <a:off x="34" y="5839530"/>
            <a:ext cx="12191948" cy="1008844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1" name="Google Shape;911;p29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12" name="Google Shape;912;p29"/>
          <p:cNvSpPr txBox="1">
            <a:spLocks noGrp="1"/>
          </p:cNvSpPr>
          <p:nvPr>
            <p:ph type="subTitle" idx="1"/>
          </p:nvPr>
        </p:nvSpPr>
        <p:spPr>
          <a:xfrm>
            <a:off x="2735047" y="2643419"/>
            <a:ext cx="33236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31158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913" name="Google Shape;913;p29"/>
          <p:cNvSpPr txBox="1">
            <a:spLocks noGrp="1"/>
          </p:cNvSpPr>
          <p:nvPr>
            <p:ph type="title" idx="2"/>
          </p:nvPr>
        </p:nvSpPr>
        <p:spPr>
          <a:xfrm>
            <a:off x="2734903" y="2020033"/>
            <a:ext cx="3323600" cy="5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914" name="Google Shape;914;p29"/>
          <p:cNvSpPr txBox="1">
            <a:spLocks noGrp="1"/>
          </p:cNvSpPr>
          <p:nvPr>
            <p:ph type="subTitle" idx="3"/>
          </p:nvPr>
        </p:nvSpPr>
        <p:spPr>
          <a:xfrm>
            <a:off x="7590015" y="2643419"/>
            <a:ext cx="33236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21902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915" name="Google Shape;915;p29"/>
          <p:cNvSpPr txBox="1">
            <a:spLocks noGrp="1"/>
          </p:cNvSpPr>
          <p:nvPr>
            <p:ph type="title" idx="4"/>
          </p:nvPr>
        </p:nvSpPr>
        <p:spPr>
          <a:xfrm>
            <a:off x="7589899" y="2020033"/>
            <a:ext cx="3323600" cy="5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916" name="Google Shape;916;p29"/>
          <p:cNvSpPr txBox="1">
            <a:spLocks noGrp="1"/>
          </p:cNvSpPr>
          <p:nvPr>
            <p:ph type="subTitle" idx="5"/>
          </p:nvPr>
        </p:nvSpPr>
        <p:spPr>
          <a:xfrm>
            <a:off x="2734884" y="4392400"/>
            <a:ext cx="33236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31158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917" name="Google Shape;917;p29"/>
          <p:cNvSpPr txBox="1">
            <a:spLocks noGrp="1"/>
          </p:cNvSpPr>
          <p:nvPr>
            <p:ph type="title" idx="6"/>
          </p:nvPr>
        </p:nvSpPr>
        <p:spPr>
          <a:xfrm>
            <a:off x="2734903" y="3768995"/>
            <a:ext cx="3323600" cy="5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918" name="Google Shape;918;p29"/>
          <p:cNvSpPr txBox="1">
            <a:spLocks noGrp="1"/>
          </p:cNvSpPr>
          <p:nvPr>
            <p:ph type="subTitle" idx="7"/>
          </p:nvPr>
        </p:nvSpPr>
        <p:spPr>
          <a:xfrm>
            <a:off x="7589817" y="4392400"/>
            <a:ext cx="33236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9810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919" name="Google Shape;919;p29"/>
          <p:cNvSpPr txBox="1">
            <a:spLocks noGrp="1"/>
          </p:cNvSpPr>
          <p:nvPr>
            <p:ph type="title" idx="8"/>
          </p:nvPr>
        </p:nvSpPr>
        <p:spPr>
          <a:xfrm>
            <a:off x="7589859" y="3768995"/>
            <a:ext cx="3323600" cy="5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4560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33EB12-5662-CA8B-9070-320383949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02DC375-C932-D596-D4E1-1C37A4D4D6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EA06325-D494-A9E7-5C80-2168989958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21A616C-E279-52B9-6DAB-4D366B95A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E077-8A39-4B90-A5CB-0D015283F769}" type="datetimeFigureOut">
              <a:rPr lang="x-none" smtClean="0"/>
              <a:t>8/27/2022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414F7C9-2779-9E88-15AB-96EBDC8F8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F638C9C-8F1F-B297-2939-F0CF059E1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B3006-47FA-417C-9F2C-290352C4233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77237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" name="Google Shape;921;p30"/>
          <p:cNvGrpSpPr/>
          <p:nvPr/>
        </p:nvGrpSpPr>
        <p:grpSpPr>
          <a:xfrm>
            <a:off x="367" y="5412357"/>
            <a:ext cx="12223208" cy="1464784"/>
            <a:chOff x="271" y="2964551"/>
            <a:chExt cx="9167406" cy="2193229"/>
          </a:xfrm>
        </p:grpSpPr>
        <p:sp>
          <p:nvSpPr>
            <p:cNvPr id="922" name="Google Shape;922;p30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3" name="Google Shape;923;p30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4" name="Google Shape;924;p30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5" name="Google Shape;925;p30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26" name="Google Shape;926;p30"/>
          <p:cNvGrpSpPr/>
          <p:nvPr/>
        </p:nvGrpSpPr>
        <p:grpSpPr>
          <a:xfrm>
            <a:off x="9618473" y="5301960"/>
            <a:ext cx="1777831" cy="1103969"/>
            <a:chOff x="6746800" y="2104200"/>
            <a:chExt cx="70575" cy="43825"/>
          </a:xfrm>
        </p:grpSpPr>
        <p:sp>
          <p:nvSpPr>
            <p:cNvPr id="927" name="Google Shape;927;p30"/>
            <p:cNvSpPr/>
            <p:nvPr/>
          </p:nvSpPr>
          <p:spPr>
            <a:xfrm>
              <a:off x="6796125" y="2117300"/>
              <a:ext cx="10150" cy="21650"/>
            </a:xfrm>
            <a:custGeom>
              <a:avLst/>
              <a:gdLst/>
              <a:ahLst/>
              <a:cxnLst/>
              <a:rect l="l" t="t" r="r" b="b"/>
              <a:pathLst>
                <a:path w="406" h="866" extrusionOk="0">
                  <a:moveTo>
                    <a:pt x="202" y="1"/>
                  </a:moveTo>
                  <a:cubicBezTo>
                    <a:pt x="202" y="1"/>
                    <a:pt x="176" y="95"/>
                    <a:pt x="133" y="218"/>
                  </a:cubicBezTo>
                  <a:lnTo>
                    <a:pt x="176" y="286"/>
                  </a:lnTo>
                  <a:lnTo>
                    <a:pt x="121" y="231"/>
                  </a:lnTo>
                  <a:cubicBezTo>
                    <a:pt x="108" y="286"/>
                    <a:pt x="95" y="338"/>
                    <a:pt x="82" y="393"/>
                  </a:cubicBezTo>
                  <a:lnTo>
                    <a:pt x="121" y="487"/>
                  </a:lnTo>
                  <a:lnTo>
                    <a:pt x="69" y="419"/>
                  </a:lnTo>
                  <a:cubicBezTo>
                    <a:pt x="27" y="542"/>
                    <a:pt x="1" y="649"/>
                    <a:pt x="1" y="675"/>
                  </a:cubicBezTo>
                  <a:cubicBezTo>
                    <a:pt x="1" y="730"/>
                    <a:pt x="150" y="837"/>
                    <a:pt x="150" y="837"/>
                  </a:cubicBezTo>
                  <a:lnTo>
                    <a:pt x="214" y="866"/>
                  </a:lnTo>
                  <a:lnTo>
                    <a:pt x="257" y="837"/>
                  </a:lnTo>
                  <a:cubicBezTo>
                    <a:pt x="257" y="837"/>
                    <a:pt x="406" y="730"/>
                    <a:pt x="406" y="675"/>
                  </a:cubicBezTo>
                  <a:cubicBezTo>
                    <a:pt x="406" y="662"/>
                    <a:pt x="376" y="568"/>
                    <a:pt x="351" y="487"/>
                  </a:cubicBezTo>
                  <a:lnTo>
                    <a:pt x="257" y="610"/>
                  </a:lnTo>
                  <a:lnTo>
                    <a:pt x="338" y="448"/>
                  </a:lnTo>
                  <a:cubicBezTo>
                    <a:pt x="283" y="257"/>
                    <a:pt x="202" y="1"/>
                    <a:pt x="202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8" name="Google Shape;928;p30"/>
            <p:cNvSpPr/>
            <p:nvPr/>
          </p:nvSpPr>
          <p:spPr>
            <a:xfrm>
              <a:off x="6801150" y="2127100"/>
              <a:ext cx="750" cy="12825"/>
            </a:xfrm>
            <a:custGeom>
              <a:avLst/>
              <a:gdLst/>
              <a:ahLst/>
              <a:cxnLst/>
              <a:rect l="l" t="t" r="r" b="b"/>
              <a:pathLst>
                <a:path w="30" h="513" extrusionOk="0">
                  <a:moveTo>
                    <a:pt x="1" y="1"/>
                  </a:moveTo>
                  <a:lnTo>
                    <a:pt x="1" y="513"/>
                  </a:lnTo>
                  <a:lnTo>
                    <a:pt x="30" y="51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9" name="Google Shape;929;p30"/>
            <p:cNvSpPr/>
            <p:nvPr/>
          </p:nvSpPr>
          <p:spPr>
            <a:xfrm>
              <a:off x="6797100" y="2139575"/>
              <a:ext cx="7150" cy="7800"/>
            </a:xfrm>
            <a:custGeom>
              <a:avLst/>
              <a:gdLst/>
              <a:ahLst/>
              <a:cxnLst/>
              <a:rect l="l" t="t" r="r" b="b"/>
              <a:pathLst>
                <a:path w="286" h="312" extrusionOk="0">
                  <a:moveTo>
                    <a:pt x="163" y="1"/>
                  </a:moveTo>
                  <a:cubicBezTo>
                    <a:pt x="137" y="1"/>
                    <a:pt x="69" y="1"/>
                    <a:pt x="56" y="14"/>
                  </a:cubicBezTo>
                  <a:cubicBezTo>
                    <a:pt x="43" y="14"/>
                    <a:pt x="1" y="270"/>
                    <a:pt x="1" y="312"/>
                  </a:cubicBezTo>
                  <a:cubicBezTo>
                    <a:pt x="13" y="312"/>
                    <a:pt x="256" y="82"/>
                    <a:pt x="286" y="56"/>
                  </a:cubicBezTo>
                  <a:cubicBezTo>
                    <a:pt x="273" y="43"/>
                    <a:pt x="218" y="14"/>
                    <a:pt x="192" y="1"/>
                  </a:cubicBezTo>
                  <a:lnTo>
                    <a:pt x="192" y="14"/>
                  </a:lnTo>
                  <a:lnTo>
                    <a:pt x="163" y="14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3D7D40">
                <a:alpha val="513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0" name="Google Shape;930;p30"/>
            <p:cNvSpPr/>
            <p:nvPr/>
          </p:nvSpPr>
          <p:spPr>
            <a:xfrm>
              <a:off x="6801150" y="2139575"/>
              <a:ext cx="750" cy="350"/>
            </a:xfrm>
            <a:custGeom>
              <a:avLst/>
              <a:gdLst/>
              <a:ahLst/>
              <a:cxnLst/>
              <a:rect l="l" t="t" r="r" b="b"/>
              <a:pathLst>
                <a:path w="30" h="14" extrusionOk="0">
                  <a:moveTo>
                    <a:pt x="1" y="1"/>
                  </a:moveTo>
                  <a:lnTo>
                    <a:pt x="1" y="14"/>
                  </a:lnTo>
                  <a:lnTo>
                    <a:pt x="30" y="14"/>
                  </a:lnTo>
                  <a:lnTo>
                    <a:pt x="30" y="1"/>
                  </a:lnTo>
                  <a:close/>
                </a:path>
              </a:pathLst>
            </a:custGeom>
            <a:solidFill>
              <a:srgbClr val="4415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1" name="Google Shape;931;p30"/>
            <p:cNvSpPr/>
            <p:nvPr/>
          </p:nvSpPr>
          <p:spPr>
            <a:xfrm>
              <a:off x="6746800" y="2117300"/>
              <a:ext cx="10150" cy="21650"/>
            </a:xfrm>
            <a:custGeom>
              <a:avLst/>
              <a:gdLst/>
              <a:ahLst/>
              <a:cxnLst/>
              <a:rect l="l" t="t" r="r" b="b"/>
              <a:pathLst>
                <a:path w="406" h="866" extrusionOk="0">
                  <a:moveTo>
                    <a:pt x="205" y="1"/>
                  </a:moveTo>
                  <a:cubicBezTo>
                    <a:pt x="205" y="1"/>
                    <a:pt x="162" y="95"/>
                    <a:pt x="137" y="218"/>
                  </a:cubicBezTo>
                  <a:lnTo>
                    <a:pt x="179" y="286"/>
                  </a:lnTo>
                  <a:lnTo>
                    <a:pt x="124" y="231"/>
                  </a:lnTo>
                  <a:cubicBezTo>
                    <a:pt x="111" y="286"/>
                    <a:pt x="98" y="338"/>
                    <a:pt x="81" y="393"/>
                  </a:cubicBezTo>
                  <a:lnTo>
                    <a:pt x="124" y="487"/>
                  </a:lnTo>
                  <a:lnTo>
                    <a:pt x="69" y="419"/>
                  </a:lnTo>
                  <a:cubicBezTo>
                    <a:pt x="30" y="542"/>
                    <a:pt x="0" y="649"/>
                    <a:pt x="0" y="675"/>
                  </a:cubicBezTo>
                  <a:cubicBezTo>
                    <a:pt x="0" y="730"/>
                    <a:pt x="150" y="837"/>
                    <a:pt x="150" y="837"/>
                  </a:cubicBezTo>
                  <a:lnTo>
                    <a:pt x="218" y="866"/>
                  </a:lnTo>
                  <a:lnTo>
                    <a:pt x="243" y="837"/>
                  </a:lnTo>
                  <a:cubicBezTo>
                    <a:pt x="243" y="837"/>
                    <a:pt x="405" y="730"/>
                    <a:pt x="405" y="675"/>
                  </a:cubicBezTo>
                  <a:cubicBezTo>
                    <a:pt x="405" y="662"/>
                    <a:pt x="380" y="568"/>
                    <a:pt x="354" y="487"/>
                  </a:cubicBezTo>
                  <a:lnTo>
                    <a:pt x="260" y="610"/>
                  </a:lnTo>
                  <a:lnTo>
                    <a:pt x="341" y="448"/>
                  </a:lnTo>
                  <a:cubicBezTo>
                    <a:pt x="286" y="257"/>
                    <a:pt x="205" y="1"/>
                    <a:pt x="205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2" name="Google Shape;932;p30"/>
            <p:cNvSpPr/>
            <p:nvPr/>
          </p:nvSpPr>
          <p:spPr>
            <a:xfrm>
              <a:off x="6751900" y="2127100"/>
              <a:ext cx="675" cy="12825"/>
            </a:xfrm>
            <a:custGeom>
              <a:avLst/>
              <a:gdLst/>
              <a:ahLst/>
              <a:cxnLst/>
              <a:rect l="l" t="t" r="r" b="b"/>
              <a:pathLst>
                <a:path w="27" h="513" extrusionOk="0">
                  <a:moveTo>
                    <a:pt x="1" y="1"/>
                  </a:moveTo>
                  <a:lnTo>
                    <a:pt x="1" y="513"/>
                  </a:lnTo>
                  <a:lnTo>
                    <a:pt x="27" y="51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3" name="Google Shape;933;p30"/>
            <p:cNvSpPr/>
            <p:nvPr/>
          </p:nvSpPr>
          <p:spPr>
            <a:xfrm>
              <a:off x="6747850" y="2139575"/>
              <a:ext cx="7075" cy="7800"/>
            </a:xfrm>
            <a:custGeom>
              <a:avLst/>
              <a:gdLst/>
              <a:ahLst/>
              <a:cxnLst/>
              <a:rect l="l" t="t" r="r" b="b"/>
              <a:pathLst>
                <a:path w="283" h="312" extrusionOk="0">
                  <a:moveTo>
                    <a:pt x="163" y="1"/>
                  </a:moveTo>
                  <a:cubicBezTo>
                    <a:pt x="137" y="1"/>
                    <a:pt x="69" y="1"/>
                    <a:pt x="56" y="14"/>
                  </a:cubicBezTo>
                  <a:cubicBezTo>
                    <a:pt x="39" y="14"/>
                    <a:pt x="1" y="270"/>
                    <a:pt x="1" y="312"/>
                  </a:cubicBezTo>
                  <a:cubicBezTo>
                    <a:pt x="14" y="312"/>
                    <a:pt x="257" y="82"/>
                    <a:pt x="282" y="56"/>
                  </a:cubicBezTo>
                  <a:cubicBezTo>
                    <a:pt x="270" y="43"/>
                    <a:pt x="218" y="14"/>
                    <a:pt x="189" y="1"/>
                  </a:cubicBezTo>
                  <a:lnTo>
                    <a:pt x="189" y="14"/>
                  </a:lnTo>
                  <a:lnTo>
                    <a:pt x="163" y="14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3D7D40">
                <a:alpha val="513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4" name="Google Shape;934;p30"/>
            <p:cNvSpPr/>
            <p:nvPr/>
          </p:nvSpPr>
          <p:spPr>
            <a:xfrm>
              <a:off x="6751900" y="2139575"/>
              <a:ext cx="675" cy="350"/>
            </a:xfrm>
            <a:custGeom>
              <a:avLst/>
              <a:gdLst/>
              <a:ahLst/>
              <a:cxnLst/>
              <a:rect l="l" t="t" r="r" b="b"/>
              <a:pathLst>
                <a:path w="27" h="14" extrusionOk="0">
                  <a:moveTo>
                    <a:pt x="1" y="1"/>
                  </a:moveTo>
                  <a:lnTo>
                    <a:pt x="1" y="14"/>
                  </a:lnTo>
                  <a:lnTo>
                    <a:pt x="27" y="14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rgbClr val="4415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5" name="Google Shape;935;p30"/>
            <p:cNvSpPr/>
            <p:nvPr/>
          </p:nvSpPr>
          <p:spPr>
            <a:xfrm>
              <a:off x="6811275" y="2129125"/>
              <a:ext cx="6100" cy="13575"/>
            </a:xfrm>
            <a:custGeom>
              <a:avLst/>
              <a:gdLst/>
              <a:ahLst/>
              <a:cxnLst/>
              <a:rect l="l" t="t" r="r" b="b"/>
              <a:pathLst>
                <a:path w="244" h="543" extrusionOk="0">
                  <a:moveTo>
                    <a:pt x="124" y="1"/>
                  </a:moveTo>
                  <a:cubicBezTo>
                    <a:pt x="124" y="1"/>
                    <a:pt x="111" y="69"/>
                    <a:pt x="82" y="137"/>
                  </a:cubicBezTo>
                  <a:lnTo>
                    <a:pt x="111" y="189"/>
                  </a:lnTo>
                  <a:lnTo>
                    <a:pt x="82" y="150"/>
                  </a:lnTo>
                  <a:cubicBezTo>
                    <a:pt x="69" y="176"/>
                    <a:pt x="56" y="218"/>
                    <a:pt x="43" y="244"/>
                  </a:cubicBezTo>
                  <a:lnTo>
                    <a:pt x="82" y="299"/>
                  </a:lnTo>
                  <a:lnTo>
                    <a:pt x="43" y="257"/>
                  </a:lnTo>
                  <a:cubicBezTo>
                    <a:pt x="13" y="338"/>
                    <a:pt x="1" y="406"/>
                    <a:pt x="1" y="432"/>
                  </a:cubicBezTo>
                  <a:cubicBezTo>
                    <a:pt x="1" y="461"/>
                    <a:pt x="94" y="526"/>
                    <a:pt x="94" y="526"/>
                  </a:cubicBezTo>
                  <a:lnTo>
                    <a:pt x="137" y="542"/>
                  </a:lnTo>
                  <a:lnTo>
                    <a:pt x="150" y="526"/>
                  </a:lnTo>
                  <a:cubicBezTo>
                    <a:pt x="150" y="526"/>
                    <a:pt x="244" y="461"/>
                    <a:pt x="244" y="432"/>
                  </a:cubicBezTo>
                  <a:cubicBezTo>
                    <a:pt x="244" y="419"/>
                    <a:pt x="231" y="364"/>
                    <a:pt x="218" y="299"/>
                  </a:cubicBezTo>
                  <a:lnTo>
                    <a:pt x="163" y="380"/>
                  </a:lnTo>
                  <a:lnTo>
                    <a:pt x="218" y="283"/>
                  </a:lnTo>
                  <a:cubicBezTo>
                    <a:pt x="175" y="163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6" name="Google Shape;936;p30"/>
            <p:cNvSpPr/>
            <p:nvPr/>
          </p:nvSpPr>
          <p:spPr>
            <a:xfrm>
              <a:off x="6814350" y="2135200"/>
              <a:ext cx="350" cy="8125"/>
            </a:xfrm>
            <a:custGeom>
              <a:avLst/>
              <a:gdLst/>
              <a:ahLst/>
              <a:cxnLst/>
              <a:rect l="l" t="t" r="r" b="b"/>
              <a:pathLst>
                <a:path w="14" h="325" extrusionOk="0">
                  <a:moveTo>
                    <a:pt x="1" y="1"/>
                  </a:moveTo>
                  <a:lnTo>
                    <a:pt x="1" y="325"/>
                  </a:lnTo>
                  <a:lnTo>
                    <a:pt x="14" y="32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7" name="Google Shape;937;p30"/>
            <p:cNvSpPr/>
            <p:nvPr/>
          </p:nvSpPr>
          <p:spPr>
            <a:xfrm>
              <a:off x="6812000" y="2142975"/>
              <a:ext cx="4400" cy="5050"/>
            </a:xfrm>
            <a:custGeom>
              <a:avLst/>
              <a:gdLst/>
              <a:ahLst/>
              <a:cxnLst/>
              <a:rect l="l" t="t" r="r" b="b"/>
              <a:pathLst>
                <a:path w="176" h="202" extrusionOk="0">
                  <a:moveTo>
                    <a:pt x="95" y="1"/>
                  </a:moveTo>
                  <a:cubicBezTo>
                    <a:pt x="82" y="1"/>
                    <a:pt x="40" y="14"/>
                    <a:pt x="27" y="14"/>
                  </a:cubicBezTo>
                  <a:cubicBezTo>
                    <a:pt x="27" y="14"/>
                    <a:pt x="1" y="176"/>
                    <a:pt x="1" y="202"/>
                  </a:cubicBezTo>
                  <a:cubicBezTo>
                    <a:pt x="1" y="202"/>
                    <a:pt x="163" y="53"/>
                    <a:pt x="176" y="40"/>
                  </a:cubicBezTo>
                  <a:cubicBezTo>
                    <a:pt x="176" y="27"/>
                    <a:pt x="134" y="14"/>
                    <a:pt x="108" y="14"/>
                  </a:cubicBezTo>
                  <a:lnTo>
                    <a:pt x="95" y="1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3D7D40">
                <a:alpha val="513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8" name="Google Shape;938;p30"/>
            <p:cNvSpPr/>
            <p:nvPr/>
          </p:nvSpPr>
          <p:spPr>
            <a:xfrm>
              <a:off x="6814350" y="2142975"/>
              <a:ext cx="350" cy="350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1" y="1"/>
                  </a:moveTo>
                  <a:lnTo>
                    <a:pt x="1" y="14"/>
                  </a:lnTo>
                  <a:lnTo>
                    <a:pt x="14" y="14"/>
                  </a:lnTo>
                  <a:cubicBezTo>
                    <a:pt x="14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4415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9" name="Google Shape;939;p30"/>
            <p:cNvSpPr/>
            <p:nvPr/>
          </p:nvSpPr>
          <p:spPr>
            <a:xfrm>
              <a:off x="6781625" y="2119000"/>
              <a:ext cx="9750" cy="24650"/>
            </a:xfrm>
            <a:custGeom>
              <a:avLst/>
              <a:gdLst/>
              <a:ahLst/>
              <a:cxnLst/>
              <a:rect l="l" t="t" r="r" b="b"/>
              <a:pathLst>
                <a:path w="390" h="986" extrusionOk="0">
                  <a:moveTo>
                    <a:pt x="1" y="1"/>
                  </a:moveTo>
                  <a:lnTo>
                    <a:pt x="65" y="986"/>
                  </a:lnTo>
                  <a:lnTo>
                    <a:pt x="351" y="811"/>
                  </a:lnTo>
                  <a:lnTo>
                    <a:pt x="389" y="25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0" name="Google Shape;940;p30"/>
            <p:cNvSpPr/>
            <p:nvPr/>
          </p:nvSpPr>
          <p:spPr>
            <a:xfrm>
              <a:off x="6760000" y="2107825"/>
              <a:ext cx="24975" cy="35825"/>
            </a:xfrm>
            <a:custGeom>
              <a:avLst/>
              <a:gdLst/>
              <a:ahLst/>
              <a:cxnLst/>
              <a:rect l="l" t="t" r="r" b="b"/>
              <a:pathLst>
                <a:path w="999" h="1433" extrusionOk="0">
                  <a:moveTo>
                    <a:pt x="513" y="1"/>
                  </a:moveTo>
                  <a:lnTo>
                    <a:pt x="201" y="179"/>
                  </a:lnTo>
                  <a:lnTo>
                    <a:pt x="1" y="691"/>
                  </a:lnTo>
                  <a:lnTo>
                    <a:pt x="108" y="1407"/>
                  </a:lnTo>
                  <a:lnTo>
                    <a:pt x="930" y="1433"/>
                  </a:lnTo>
                  <a:lnTo>
                    <a:pt x="999" y="785"/>
                  </a:lnTo>
                  <a:lnTo>
                    <a:pt x="768" y="192"/>
                  </a:lnTo>
                  <a:lnTo>
                    <a:pt x="513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1" name="Google Shape;941;p30"/>
            <p:cNvSpPr/>
            <p:nvPr/>
          </p:nvSpPr>
          <p:spPr>
            <a:xfrm>
              <a:off x="6771825" y="2104200"/>
              <a:ext cx="22625" cy="25925"/>
            </a:xfrm>
            <a:custGeom>
              <a:avLst/>
              <a:gdLst/>
              <a:ahLst/>
              <a:cxnLst/>
              <a:rect l="l" t="t" r="r" b="b"/>
              <a:pathLst>
                <a:path w="905" h="1037" extrusionOk="0">
                  <a:moveTo>
                    <a:pt x="351" y="0"/>
                  </a:moveTo>
                  <a:lnTo>
                    <a:pt x="1" y="39"/>
                  </a:lnTo>
                  <a:lnTo>
                    <a:pt x="40" y="146"/>
                  </a:lnTo>
                  <a:lnTo>
                    <a:pt x="364" y="418"/>
                  </a:lnTo>
                  <a:lnTo>
                    <a:pt x="581" y="1037"/>
                  </a:lnTo>
                  <a:lnTo>
                    <a:pt x="905" y="891"/>
                  </a:lnTo>
                  <a:lnTo>
                    <a:pt x="636" y="188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2" name="Google Shape;942;p30"/>
            <p:cNvSpPr/>
            <p:nvPr/>
          </p:nvSpPr>
          <p:spPr>
            <a:xfrm>
              <a:off x="6760000" y="2107825"/>
              <a:ext cx="24975" cy="22300"/>
            </a:xfrm>
            <a:custGeom>
              <a:avLst/>
              <a:gdLst/>
              <a:ahLst/>
              <a:cxnLst/>
              <a:rect l="l" t="t" r="r" b="b"/>
              <a:pathLst>
                <a:path w="999" h="892" extrusionOk="0">
                  <a:moveTo>
                    <a:pt x="513" y="1"/>
                  </a:moveTo>
                  <a:lnTo>
                    <a:pt x="201" y="179"/>
                  </a:lnTo>
                  <a:lnTo>
                    <a:pt x="1" y="691"/>
                  </a:lnTo>
                  <a:lnTo>
                    <a:pt x="27" y="892"/>
                  </a:lnTo>
                  <a:lnTo>
                    <a:pt x="282" y="273"/>
                  </a:lnTo>
                  <a:lnTo>
                    <a:pt x="513" y="124"/>
                  </a:lnTo>
                  <a:lnTo>
                    <a:pt x="743" y="231"/>
                  </a:lnTo>
                  <a:lnTo>
                    <a:pt x="999" y="785"/>
                  </a:lnTo>
                  <a:lnTo>
                    <a:pt x="768" y="192"/>
                  </a:lnTo>
                  <a:lnTo>
                    <a:pt x="51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3" name="Google Shape;943;p30"/>
            <p:cNvSpPr/>
            <p:nvPr/>
          </p:nvSpPr>
          <p:spPr>
            <a:xfrm>
              <a:off x="6764050" y="2112300"/>
              <a:ext cx="1725" cy="15475"/>
            </a:xfrm>
            <a:custGeom>
              <a:avLst/>
              <a:gdLst/>
              <a:ahLst/>
              <a:cxnLst/>
              <a:rect l="l" t="t" r="r" b="b"/>
              <a:pathLst>
                <a:path w="69" h="619" extrusionOk="0">
                  <a:moveTo>
                    <a:pt x="39" y="0"/>
                  </a:moveTo>
                  <a:lnTo>
                    <a:pt x="1" y="13"/>
                  </a:lnTo>
                  <a:cubicBezTo>
                    <a:pt x="1" y="39"/>
                    <a:pt x="39" y="619"/>
                    <a:pt x="39" y="619"/>
                  </a:cubicBezTo>
                  <a:lnTo>
                    <a:pt x="69" y="619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4" name="Google Shape;944;p30"/>
            <p:cNvSpPr/>
            <p:nvPr/>
          </p:nvSpPr>
          <p:spPr>
            <a:xfrm>
              <a:off x="6779925" y="2112300"/>
              <a:ext cx="2050" cy="15475"/>
            </a:xfrm>
            <a:custGeom>
              <a:avLst/>
              <a:gdLst/>
              <a:ahLst/>
              <a:cxnLst/>
              <a:rect l="l" t="t" r="r" b="b"/>
              <a:pathLst>
                <a:path w="82" h="619" extrusionOk="0">
                  <a:moveTo>
                    <a:pt x="27" y="0"/>
                  </a:moveTo>
                  <a:lnTo>
                    <a:pt x="1" y="619"/>
                  </a:lnTo>
                  <a:lnTo>
                    <a:pt x="27" y="619"/>
                  </a:lnTo>
                  <a:cubicBezTo>
                    <a:pt x="27" y="619"/>
                    <a:pt x="82" y="39"/>
                    <a:pt x="82" y="13"/>
                  </a:cubicBezTo>
                  <a:lnTo>
                    <a:pt x="27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5" name="Google Shape;945;p30"/>
            <p:cNvSpPr/>
            <p:nvPr/>
          </p:nvSpPr>
          <p:spPr>
            <a:xfrm>
              <a:off x="6769800" y="2109200"/>
              <a:ext cx="675" cy="18250"/>
            </a:xfrm>
            <a:custGeom>
              <a:avLst/>
              <a:gdLst/>
              <a:ahLst/>
              <a:cxnLst/>
              <a:rect l="l" t="t" r="r" b="b"/>
              <a:pathLst>
                <a:path w="27" h="730" extrusionOk="0">
                  <a:moveTo>
                    <a:pt x="27" y="1"/>
                  </a:moveTo>
                  <a:lnTo>
                    <a:pt x="14" y="56"/>
                  </a:lnTo>
                  <a:lnTo>
                    <a:pt x="1" y="717"/>
                  </a:lnTo>
                  <a:lnTo>
                    <a:pt x="27" y="730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6" name="Google Shape;946;p30"/>
            <p:cNvSpPr/>
            <p:nvPr/>
          </p:nvSpPr>
          <p:spPr>
            <a:xfrm>
              <a:off x="6775550" y="2109525"/>
              <a:ext cx="1000" cy="18250"/>
            </a:xfrm>
            <a:custGeom>
              <a:avLst/>
              <a:gdLst/>
              <a:ahLst/>
              <a:cxnLst/>
              <a:rect l="l" t="t" r="r" b="b"/>
              <a:pathLst>
                <a:path w="40" h="730" extrusionOk="0">
                  <a:moveTo>
                    <a:pt x="40" y="1"/>
                  </a:moveTo>
                  <a:lnTo>
                    <a:pt x="27" y="56"/>
                  </a:lnTo>
                  <a:lnTo>
                    <a:pt x="1" y="717"/>
                  </a:lnTo>
                  <a:lnTo>
                    <a:pt x="40" y="730"/>
                  </a:lnTo>
                  <a:lnTo>
                    <a:pt x="4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7" name="Google Shape;947;p30"/>
            <p:cNvSpPr/>
            <p:nvPr/>
          </p:nvSpPr>
          <p:spPr>
            <a:xfrm>
              <a:off x="6764375" y="2126775"/>
              <a:ext cx="16875" cy="16875"/>
            </a:xfrm>
            <a:custGeom>
              <a:avLst/>
              <a:gdLst/>
              <a:ahLst/>
              <a:cxnLst/>
              <a:rect l="l" t="t" r="r" b="b"/>
              <a:pathLst>
                <a:path w="675" h="675" extrusionOk="0">
                  <a:moveTo>
                    <a:pt x="1" y="1"/>
                  </a:moveTo>
                  <a:cubicBezTo>
                    <a:pt x="1" y="1"/>
                    <a:pt x="56" y="620"/>
                    <a:pt x="56" y="662"/>
                  </a:cubicBezTo>
                  <a:lnTo>
                    <a:pt x="623" y="67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ADA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8" name="Google Shape;948;p30"/>
            <p:cNvSpPr/>
            <p:nvPr/>
          </p:nvSpPr>
          <p:spPr>
            <a:xfrm>
              <a:off x="6766075" y="2128075"/>
              <a:ext cx="13550" cy="15575"/>
            </a:xfrm>
            <a:custGeom>
              <a:avLst/>
              <a:gdLst/>
              <a:ahLst/>
              <a:cxnLst/>
              <a:rect l="l" t="t" r="r" b="b"/>
              <a:pathLst>
                <a:path w="542" h="623" extrusionOk="0">
                  <a:moveTo>
                    <a:pt x="1" y="1"/>
                  </a:moveTo>
                  <a:cubicBezTo>
                    <a:pt x="1" y="1"/>
                    <a:pt x="39" y="584"/>
                    <a:pt x="39" y="610"/>
                  </a:cubicBezTo>
                  <a:lnTo>
                    <a:pt x="487" y="623"/>
                  </a:lnTo>
                  <a:lnTo>
                    <a:pt x="542" y="1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9" name="Google Shape;949;p30"/>
            <p:cNvSpPr/>
            <p:nvPr/>
          </p:nvSpPr>
          <p:spPr>
            <a:xfrm>
              <a:off x="6775550" y="2106850"/>
              <a:ext cx="9750" cy="3750"/>
            </a:xfrm>
            <a:custGeom>
              <a:avLst/>
              <a:gdLst/>
              <a:ahLst/>
              <a:cxnLst/>
              <a:rect l="l" t="t" r="r" b="b"/>
              <a:pathLst>
                <a:path w="390" h="150" extrusionOk="0">
                  <a:moveTo>
                    <a:pt x="351" y="1"/>
                  </a:moveTo>
                  <a:lnTo>
                    <a:pt x="1" y="137"/>
                  </a:lnTo>
                  <a:lnTo>
                    <a:pt x="27" y="150"/>
                  </a:lnTo>
                  <a:lnTo>
                    <a:pt x="389" y="14"/>
                  </a:lnTo>
                  <a:lnTo>
                    <a:pt x="351" y="1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0" name="Google Shape;950;p30"/>
            <p:cNvSpPr/>
            <p:nvPr/>
          </p:nvSpPr>
          <p:spPr>
            <a:xfrm>
              <a:off x="6780900" y="2111225"/>
              <a:ext cx="8125" cy="4075"/>
            </a:xfrm>
            <a:custGeom>
              <a:avLst/>
              <a:gdLst/>
              <a:ahLst/>
              <a:cxnLst/>
              <a:rect l="l" t="t" r="r" b="b"/>
              <a:pathLst>
                <a:path w="325" h="163" extrusionOk="0">
                  <a:moveTo>
                    <a:pt x="312" y="1"/>
                  </a:moveTo>
                  <a:lnTo>
                    <a:pt x="1" y="124"/>
                  </a:lnTo>
                  <a:lnTo>
                    <a:pt x="1" y="137"/>
                  </a:lnTo>
                  <a:lnTo>
                    <a:pt x="13" y="163"/>
                  </a:lnTo>
                  <a:lnTo>
                    <a:pt x="325" y="43"/>
                  </a:lnTo>
                  <a:lnTo>
                    <a:pt x="312" y="1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1" name="Google Shape;951;p30"/>
            <p:cNvSpPr/>
            <p:nvPr/>
          </p:nvSpPr>
          <p:spPr>
            <a:xfrm>
              <a:off x="6782925" y="2116975"/>
              <a:ext cx="8450" cy="4075"/>
            </a:xfrm>
            <a:custGeom>
              <a:avLst/>
              <a:gdLst/>
              <a:ahLst/>
              <a:cxnLst/>
              <a:rect l="l" t="t" r="r" b="b"/>
              <a:pathLst>
                <a:path w="338" h="163" extrusionOk="0">
                  <a:moveTo>
                    <a:pt x="325" y="1"/>
                  </a:moveTo>
                  <a:lnTo>
                    <a:pt x="1" y="137"/>
                  </a:lnTo>
                  <a:lnTo>
                    <a:pt x="13" y="163"/>
                  </a:lnTo>
                  <a:lnTo>
                    <a:pt x="337" y="4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2" name="Google Shape;952;p30"/>
            <p:cNvSpPr/>
            <p:nvPr/>
          </p:nvSpPr>
          <p:spPr>
            <a:xfrm>
              <a:off x="6784625" y="2122425"/>
              <a:ext cx="8775" cy="4075"/>
            </a:xfrm>
            <a:custGeom>
              <a:avLst/>
              <a:gdLst/>
              <a:ahLst/>
              <a:cxnLst/>
              <a:rect l="l" t="t" r="r" b="b"/>
              <a:pathLst>
                <a:path w="351" h="163" extrusionOk="0">
                  <a:moveTo>
                    <a:pt x="338" y="0"/>
                  </a:moveTo>
                  <a:lnTo>
                    <a:pt x="1" y="133"/>
                  </a:lnTo>
                  <a:lnTo>
                    <a:pt x="14" y="162"/>
                  </a:lnTo>
                  <a:lnTo>
                    <a:pt x="350" y="39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3" name="Google Shape;953;p30"/>
            <p:cNvSpPr/>
            <p:nvPr/>
          </p:nvSpPr>
          <p:spPr>
            <a:xfrm>
              <a:off x="6756925" y="2105150"/>
              <a:ext cx="31125" cy="24975"/>
            </a:xfrm>
            <a:custGeom>
              <a:avLst/>
              <a:gdLst/>
              <a:ahLst/>
              <a:cxnLst/>
              <a:rect l="l" t="t" r="r" b="b"/>
              <a:pathLst>
                <a:path w="1245" h="999" extrusionOk="0">
                  <a:moveTo>
                    <a:pt x="597" y="1"/>
                  </a:moveTo>
                  <a:lnTo>
                    <a:pt x="243" y="244"/>
                  </a:lnTo>
                  <a:lnTo>
                    <a:pt x="0" y="879"/>
                  </a:lnTo>
                  <a:cubicBezTo>
                    <a:pt x="17" y="879"/>
                    <a:pt x="81" y="905"/>
                    <a:pt x="81" y="905"/>
                  </a:cubicBezTo>
                  <a:lnTo>
                    <a:pt x="324" y="286"/>
                  </a:lnTo>
                  <a:lnTo>
                    <a:pt x="636" y="108"/>
                  </a:lnTo>
                  <a:lnTo>
                    <a:pt x="891" y="299"/>
                  </a:lnTo>
                  <a:lnTo>
                    <a:pt x="1177" y="999"/>
                  </a:lnTo>
                  <a:lnTo>
                    <a:pt x="1245" y="973"/>
                  </a:lnTo>
                  <a:lnTo>
                    <a:pt x="989" y="257"/>
                  </a:lnTo>
                  <a:lnTo>
                    <a:pt x="597" y="1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4" name="Google Shape;954;p30"/>
            <p:cNvSpPr/>
            <p:nvPr/>
          </p:nvSpPr>
          <p:spPr>
            <a:xfrm>
              <a:off x="6765025" y="2127100"/>
              <a:ext cx="14200" cy="16225"/>
            </a:xfrm>
            <a:custGeom>
              <a:avLst/>
              <a:gdLst/>
              <a:ahLst/>
              <a:cxnLst/>
              <a:rect l="l" t="t" r="r" b="b"/>
              <a:pathLst>
                <a:path w="568" h="649" extrusionOk="0">
                  <a:moveTo>
                    <a:pt x="81" y="1"/>
                  </a:moveTo>
                  <a:lnTo>
                    <a:pt x="0" y="27"/>
                  </a:lnTo>
                  <a:lnTo>
                    <a:pt x="555" y="649"/>
                  </a:lnTo>
                  <a:lnTo>
                    <a:pt x="567" y="58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EADA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5" name="Google Shape;955;p30"/>
            <p:cNvSpPr/>
            <p:nvPr/>
          </p:nvSpPr>
          <p:spPr>
            <a:xfrm>
              <a:off x="6766075" y="2127425"/>
              <a:ext cx="14525" cy="15900"/>
            </a:xfrm>
            <a:custGeom>
              <a:avLst/>
              <a:gdLst/>
              <a:ahLst/>
              <a:cxnLst/>
              <a:rect l="l" t="t" r="r" b="b"/>
              <a:pathLst>
                <a:path w="581" h="636" extrusionOk="0">
                  <a:moveTo>
                    <a:pt x="513" y="1"/>
                  </a:moveTo>
                  <a:lnTo>
                    <a:pt x="1" y="568"/>
                  </a:lnTo>
                  <a:lnTo>
                    <a:pt x="39" y="636"/>
                  </a:lnTo>
                  <a:lnTo>
                    <a:pt x="581" y="14"/>
                  </a:lnTo>
                  <a:lnTo>
                    <a:pt x="513" y="1"/>
                  </a:lnTo>
                  <a:close/>
                </a:path>
              </a:pathLst>
            </a:custGeom>
            <a:solidFill>
              <a:srgbClr val="EADA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56" name="Google Shape;956;p30"/>
          <p:cNvSpPr txBox="1">
            <a:spLocks noGrp="1"/>
          </p:cNvSpPr>
          <p:nvPr>
            <p:ph type="title"/>
          </p:nvPr>
        </p:nvSpPr>
        <p:spPr>
          <a:xfrm>
            <a:off x="950967" y="2318651"/>
            <a:ext cx="4566000" cy="70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30"/>
          <p:cNvSpPr txBox="1">
            <a:spLocks noGrp="1"/>
          </p:cNvSpPr>
          <p:nvPr>
            <p:ph type="subTitle" idx="1"/>
          </p:nvPr>
        </p:nvSpPr>
        <p:spPr>
          <a:xfrm>
            <a:off x="950967" y="3037741"/>
            <a:ext cx="4566000" cy="15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0985803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31"/>
          <p:cNvSpPr/>
          <p:nvPr/>
        </p:nvSpPr>
        <p:spPr>
          <a:xfrm>
            <a:off x="5120476" y="5840075"/>
            <a:ext cx="69539" cy="3304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0" name="Google Shape;960;p31"/>
          <p:cNvSpPr/>
          <p:nvPr/>
        </p:nvSpPr>
        <p:spPr>
          <a:xfrm>
            <a:off x="-67" y="5012699"/>
            <a:ext cx="12192064" cy="1814668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1" name="Google Shape;961;p31"/>
          <p:cNvSpPr/>
          <p:nvPr/>
        </p:nvSpPr>
        <p:spPr>
          <a:xfrm>
            <a:off x="4999801" y="5540001"/>
            <a:ext cx="7192180" cy="131799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2" name="Google Shape;962;p31"/>
          <p:cNvSpPr/>
          <p:nvPr/>
        </p:nvSpPr>
        <p:spPr>
          <a:xfrm>
            <a:off x="-75" y="5504090"/>
            <a:ext cx="12192064" cy="135391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3" name="Google Shape;963;p31"/>
          <p:cNvSpPr txBox="1">
            <a:spLocks noGrp="1"/>
          </p:cNvSpPr>
          <p:nvPr>
            <p:ph type="title"/>
          </p:nvPr>
        </p:nvSpPr>
        <p:spPr>
          <a:xfrm>
            <a:off x="950967" y="2301051"/>
            <a:ext cx="4030800" cy="6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64" name="Google Shape;964;p31"/>
          <p:cNvSpPr txBox="1">
            <a:spLocks noGrp="1"/>
          </p:cNvSpPr>
          <p:nvPr>
            <p:ph type="subTitle" idx="1"/>
          </p:nvPr>
        </p:nvSpPr>
        <p:spPr>
          <a:xfrm>
            <a:off x="950967" y="3020141"/>
            <a:ext cx="4666800" cy="15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227938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32"/>
          <p:cNvSpPr/>
          <p:nvPr/>
        </p:nvSpPr>
        <p:spPr>
          <a:xfrm flipH="1">
            <a:off x="7144167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7" name="Google Shape;967;p32"/>
          <p:cNvSpPr/>
          <p:nvPr/>
        </p:nvSpPr>
        <p:spPr>
          <a:xfrm flipH="1">
            <a:off x="1990286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8" name="Google Shape;968;p32"/>
          <p:cNvSpPr/>
          <p:nvPr/>
        </p:nvSpPr>
        <p:spPr>
          <a:xfrm flipH="1">
            <a:off x="-16" y="5321402"/>
            <a:ext cx="12192016" cy="826665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9" name="Google Shape;969;p32"/>
          <p:cNvSpPr/>
          <p:nvPr/>
        </p:nvSpPr>
        <p:spPr>
          <a:xfrm flipH="1">
            <a:off x="17" y="5669032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0" name="Google Shape;970;p32"/>
          <p:cNvSpPr/>
          <p:nvPr/>
        </p:nvSpPr>
        <p:spPr>
          <a:xfrm flipH="1">
            <a:off x="25" y="5500935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1" name="Google Shape;971;p32"/>
          <p:cNvSpPr/>
          <p:nvPr/>
        </p:nvSpPr>
        <p:spPr>
          <a:xfrm flipH="1">
            <a:off x="242833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2" name="Google Shape;972;p32"/>
          <p:cNvSpPr/>
          <p:nvPr/>
        </p:nvSpPr>
        <p:spPr>
          <a:xfrm flipH="1">
            <a:off x="17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73" name="Google Shape;973;p32"/>
          <p:cNvGrpSpPr/>
          <p:nvPr/>
        </p:nvGrpSpPr>
        <p:grpSpPr>
          <a:xfrm>
            <a:off x="826834" y="4774934"/>
            <a:ext cx="1110233" cy="1362900"/>
            <a:chOff x="620125" y="3581200"/>
            <a:chExt cx="832675" cy="1022175"/>
          </a:xfrm>
        </p:grpSpPr>
        <p:sp>
          <p:nvSpPr>
            <p:cNvPr id="974" name="Google Shape;974;p32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5" name="Google Shape;975;p32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6" name="Google Shape;976;p32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7" name="Google Shape;977;p32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8" name="Google Shape;978;p32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9" name="Google Shape;979;p32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0" name="Google Shape;980;p32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1" name="Google Shape;981;p32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2" name="Google Shape;982;p32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83" name="Google Shape;983;p32"/>
          <p:cNvSpPr txBox="1">
            <a:spLocks noGrp="1"/>
          </p:cNvSpPr>
          <p:nvPr>
            <p:ph type="title"/>
          </p:nvPr>
        </p:nvSpPr>
        <p:spPr>
          <a:xfrm>
            <a:off x="7210067" y="2268051"/>
            <a:ext cx="4030800" cy="6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84" name="Google Shape;984;p32"/>
          <p:cNvSpPr txBox="1">
            <a:spLocks noGrp="1"/>
          </p:cNvSpPr>
          <p:nvPr>
            <p:ph type="subTitle" idx="1"/>
          </p:nvPr>
        </p:nvSpPr>
        <p:spPr>
          <a:xfrm>
            <a:off x="6756233" y="2987141"/>
            <a:ext cx="4484800" cy="1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811432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5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33"/>
          <p:cNvSpPr/>
          <p:nvPr/>
        </p:nvSpPr>
        <p:spPr>
          <a:xfrm>
            <a:off x="782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8" name="Google Shape;988;p33"/>
          <p:cNvSpPr/>
          <p:nvPr/>
        </p:nvSpPr>
        <p:spPr>
          <a:xfrm>
            <a:off x="3893" y="3649202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9" name="Google Shape;989;p33"/>
          <p:cNvSpPr/>
          <p:nvPr/>
        </p:nvSpPr>
        <p:spPr>
          <a:xfrm>
            <a:off x="6719284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33"/>
          <p:cNvSpPr/>
          <p:nvPr/>
        </p:nvSpPr>
        <p:spPr>
          <a:xfrm>
            <a:off x="6780541" y="3717287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1" name="Google Shape;991;p33"/>
          <p:cNvSpPr/>
          <p:nvPr/>
        </p:nvSpPr>
        <p:spPr>
          <a:xfrm>
            <a:off x="-1420751" y="1658449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3" name="Google Shape;993;p33"/>
          <p:cNvSpPr/>
          <p:nvPr/>
        </p:nvSpPr>
        <p:spPr>
          <a:xfrm>
            <a:off x="5259438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1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6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6" name="Google Shape;996;p33"/>
          <p:cNvSpPr/>
          <p:nvPr/>
        </p:nvSpPr>
        <p:spPr>
          <a:xfrm>
            <a:off x="781" y="4459375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7" name="Google Shape;997;p33"/>
          <p:cNvSpPr/>
          <p:nvPr/>
        </p:nvSpPr>
        <p:spPr>
          <a:xfrm>
            <a:off x="782" y="4459750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8" name="Google Shape;998;p33"/>
          <p:cNvSpPr/>
          <p:nvPr/>
        </p:nvSpPr>
        <p:spPr>
          <a:xfrm>
            <a:off x="1521885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6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2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6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6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5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1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8" name="Google Shape;1008;p33"/>
          <p:cNvSpPr/>
          <p:nvPr/>
        </p:nvSpPr>
        <p:spPr>
          <a:xfrm>
            <a:off x="10563795" y="5013246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6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0" name="Google Shape;1010;p33"/>
          <p:cNvSpPr/>
          <p:nvPr/>
        </p:nvSpPr>
        <p:spPr>
          <a:xfrm>
            <a:off x="11154578" y="5016246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1" name="Google Shape;1011;p33"/>
          <p:cNvSpPr/>
          <p:nvPr/>
        </p:nvSpPr>
        <p:spPr>
          <a:xfrm>
            <a:off x="6215361" y="4999366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2" name="Google Shape;1012;p33"/>
          <p:cNvSpPr/>
          <p:nvPr/>
        </p:nvSpPr>
        <p:spPr>
          <a:xfrm>
            <a:off x="6932483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3" name="Google Shape;1013;p33"/>
          <p:cNvSpPr/>
          <p:nvPr/>
        </p:nvSpPr>
        <p:spPr>
          <a:xfrm>
            <a:off x="9797860" y="5209623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4" name="Google Shape;1014;p33"/>
          <p:cNvSpPr/>
          <p:nvPr/>
        </p:nvSpPr>
        <p:spPr>
          <a:xfrm>
            <a:off x="7103807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4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6" name="Google Shape;1016;p33"/>
          <p:cNvSpPr/>
          <p:nvPr/>
        </p:nvSpPr>
        <p:spPr>
          <a:xfrm>
            <a:off x="7543364" y="5032751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4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4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2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0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3" name="Google Shape;1023;p33"/>
          <p:cNvSpPr/>
          <p:nvPr/>
        </p:nvSpPr>
        <p:spPr>
          <a:xfrm>
            <a:off x="782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4" name="Google Shape;1024;p33"/>
          <p:cNvSpPr/>
          <p:nvPr/>
        </p:nvSpPr>
        <p:spPr>
          <a:xfrm>
            <a:off x="4429137" y="5761430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5" name="Google Shape;1025;p33"/>
          <p:cNvSpPr/>
          <p:nvPr/>
        </p:nvSpPr>
        <p:spPr>
          <a:xfrm>
            <a:off x="8512448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0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025342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34"/>
          <p:cNvSpPr/>
          <p:nvPr/>
        </p:nvSpPr>
        <p:spPr>
          <a:xfrm>
            <a:off x="-94033" y="5285095"/>
            <a:ext cx="4435896" cy="678867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1" name="Google Shape;1031;p34"/>
          <p:cNvSpPr/>
          <p:nvPr/>
        </p:nvSpPr>
        <p:spPr>
          <a:xfrm>
            <a:off x="5928032" y="5271634"/>
            <a:ext cx="6263987" cy="106940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2" name="Google Shape;1032;p34"/>
          <p:cNvSpPr/>
          <p:nvPr/>
        </p:nvSpPr>
        <p:spPr>
          <a:xfrm>
            <a:off x="-94033" y="5533637"/>
            <a:ext cx="12357408" cy="636793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3" name="Google Shape;1033;p34"/>
          <p:cNvSpPr/>
          <p:nvPr/>
        </p:nvSpPr>
        <p:spPr>
          <a:xfrm>
            <a:off x="5552813" y="5511976"/>
            <a:ext cx="6710484" cy="625859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4" name="Google Shape;1034;p34"/>
          <p:cNvSpPr/>
          <p:nvPr/>
        </p:nvSpPr>
        <p:spPr>
          <a:xfrm>
            <a:off x="-94033" y="5926229"/>
            <a:ext cx="12357300" cy="931604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5" name="Google Shape;1035;p34"/>
          <p:cNvSpPr/>
          <p:nvPr/>
        </p:nvSpPr>
        <p:spPr>
          <a:xfrm>
            <a:off x="-94033" y="5926229"/>
            <a:ext cx="12357300" cy="931599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6" name="Google Shape;1036;p34"/>
          <p:cNvSpPr/>
          <p:nvPr/>
        </p:nvSpPr>
        <p:spPr>
          <a:xfrm>
            <a:off x="-94033" y="5926230"/>
            <a:ext cx="12357300" cy="93160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7" name="Google Shape;1037;p34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38" name="Google Shape;1038;p34"/>
          <p:cNvSpPr txBox="1">
            <a:spLocks noGrp="1"/>
          </p:cNvSpPr>
          <p:nvPr>
            <p:ph type="subTitle" idx="1"/>
          </p:nvPr>
        </p:nvSpPr>
        <p:spPr>
          <a:xfrm>
            <a:off x="960001" y="4200167"/>
            <a:ext cx="3008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039" name="Google Shape;1039;p34"/>
          <p:cNvSpPr txBox="1">
            <a:spLocks noGrp="1"/>
          </p:cNvSpPr>
          <p:nvPr>
            <p:ph type="title" idx="2"/>
          </p:nvPr>
        </p:nvSpPr>
        <p:spPr>
          <a:xfrm>
            <a:off x="960000" y="3587857"/>
            <a:ext cx="3008000" cy="5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1040" name="Google Shape;1040;p34"/>
          <p:cNvSpPr txBox="1">
            <a:spLocks noGrp="1"/>
          </p:cNvSpPr>
          <p:nvPr>
            <p:ph type="subTitle" idx="3"/>
          </p:nvPr>
        </p:nvSpPr>
        <p:spPr>
          <a:xfrm>
            <a:off x="8223801" y="4200167"/>
            <a:ext cx="3008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041" name="Google Shape;1041;p34"/>
          <p:cNvSpPr txBox="1">
            <a:spLocks noGrp="1"/>
          </p:cNvSpPr>
          <p:nvPr>
            <p:ph type="title" idx="4"/>
          </p:nvPr>
        </p:nvSpPr>
        <p:spPr>
          <a:xfrm>
            <a:off x="8223800" y="3587857"/>
            <a:ext cx="3008000" cy="5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1042" name="Google Shape;1042;p34"/>
          <p:cNvSpPr txBox="1">
            <a:spLocks noGrp="1"/>
          </p:cNvSpPr>
          <p:nvPr>
            <p:ph type="subTitle" idx="5"/>
          </p:nvPr>
        </p:nvSpPr>
        <p:spPr>
          <a:xfrm>
            <a:off x="4580668" y="4200167"/>
            <a:ext cx="3008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043" name="Google Shape;1043;p34"/>
          <p:cNvSpPr txBox="1">
            <a:spLocks noGrp="1"/>
          </p:cNvSpPr>
          <p:nvPr>
            <p:ph type="title" idx="6"/>
          </p:nvPr>
        </p:nvSpPr>
        <p:spPr>
          <a:xfrm>
            <a:off x="4580667" y="3587857"/>
            <a:ext cx="3008000" cy="5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1044" name="Google Shape;1044;p34"/>
          <p:cNvSpPr/>
          <p:nvPr/>
        </p:nvSpPr>
        <p:spPr>
          <a:xfrm>
            <a:off x="-1929768" y="-524600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5" name="Google Shape;1045;p34"/>
          <p:cNvSpPr/>
          <p:nvPr/>
        </p:nvSpPr>
        <p:spPr>
          <a:xfrm flipH="1">
            <a:off x="9653933" y="1430800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600390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 1">
  <p:cSld name="Numbers and text  1">
    <p:spTree>
      <p:nvGrpSpPr>
        <p:cNvPr id="1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p35"/>
          <p:cNvSpPr/>
          <p:nvPr/>
        </p:nvSpPr>
        <p:spPr>
          <a:xfrm>
            <a:off x="10575134" y="632664"/>
            <a:ext cx="4209789" cy="2051293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" name="Google Shape;1048;p35"/>
          <p:cNvSpPr/>
          <p:nvPr/>
        </p:nvSpPr>
        <p:spPr>
          <a:xfrm>
            <a:off x="-101575" y="5425674"/>
            <a:ext cx="12439612" cy="954023"/>
          </a:xfrm>
          <a:custGeom>
            <a:avLst/>
            <a:gdLst/>
            <a:ahLst/>
            <a:cxnLst/>
            <a:rect l="l" t="t" r="r" b="b"/>
            <a:pathLst>
              <a:path w="40501" h="7334" extrusionOk="0">
                <a:moveTo>
                  <a:pt x="24305" y="0"/>
                </a:moveTo>
                <a:cubicBezTo>
                  <a:pt x="24276" y="0"/>
                  <a:pt x="24248" y="1"/>
                  <a:pt x="24220" y="2"/>
                </a:cubicBezTo>
                <a:cubicBezTo>
                  <a:pt x="21521" y="112"/>
                  <a:pt x="16499" y="5296"/>
                  <a:pt x="15203" y="5672"/>
                </a:cubicBezTo>
                <a:cubicBezTo>
                  <a:pt x="15149" y="5687"/>
                  <a:pt x="15084" y="5695"/>
                  <a:pt x="15007" y="5695"/>
                </a:cubicBezTo>
                <a:cubicBezTo>
                  <a:pt x="14617" y="5695"/>
                  <a:pt x="13941" y="5504"/>
                  <a:pt x="13097" y="5199"/>
                </a:cubicBezTo>
                <a:cubicBezTo>
                  <a:pt x="11746" y="4687"/>
                  <a:pt x="9909" y="3903"/>
                  <a:pt x="8195" y="3190"/>
                </a:cubicBezTo>
                <a:cubicBezTo>
                  <a:pt x="6008" y="2244"/>
                  <a:pt x="4051" y="1392"/>
                  <a:pt x="3484" y="1366"/>
                </a:cubicBezTo>
                <a:lnTo>
                  <a:pt x="3429" y="1366"/>
                </a:lnTo>
                <a:cubicBezTo>
                  <a:pt x="2107" y="1379"/>
                  <a:pt x="1" y="4039"/>
                  <a:pt x="1" y="4039"/>
                </a:cubicBezTo>
                <a:lnTo>
                  <a:pt x="1" y="4619"/>
                </a:lnTo>
                <a:lnTo>
                  <a:pt x="1" y="4755"/>
                </a:lnTo>
                <a:lnTo>
                  <a:pt x="1" y="7292"/>
                </a:lnTo>
                <a:lnTo>
                  <a:pt x="529" y="7334"/>
                </a:lnTo>
                <a:lnTo>
                  <a:pt x="581" y="7292"/>
                </a:lnTo>
                <a:lnTo>
                  <a:pt x="40501" y="7292"/>
                </a:lnTo>
                <a:lnTo>
                  <a:pt x="40501" y="1029"/>
                </a:lnTo>
                <a:lnTo>
                  <a:pt x="40501" y="637"/>
                </a:lnTo>
                <a:lnTo>
                  <a:pt x="40501" y="355"/>
                </a:lnTo>
                <a:cubicBezTo>
                  <a:pt x="39069" y="650"/>
                  <a:pt x="39584" y="3971"/>
                  <a:pt x="36020" y="4405"/>
                </a:cubicBezTo>
                <a:cubicBezTo>
                  <a:pt x="35869" y="4423"/>
                  <a:pt x="35714" y="4432"/>
                  <a:pt x="35556" y="4432"/>
                </a:cubicBezTo>
                <a:cubicBezTo>
                  <a:pt x="34107" y="4432"/>
                  <a:pt x="32390" y="3688"/>
                  <a:pt x="30687" y="2811"/>
                </a:cubicBezTo>
                <a:cubicBezTo>
                  <a:pt x="29835" y="2338"/>
                  <a:pt x="28986" y="1865"/>
                  <a:pt x="28163" y="1447"/>
                </a:cubicBezTo>
                <a:cubicBezTo>
                  <a:pt x="26667" y="647"/>
                  <a:pt x="25297" y="0"/>
                  <a:pt x="2430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9" name="Google Shape;1049;p35"/>
          <p:cNvSpPr/>
          <p:nvPr/>
        </p:nvSpPr>
        <p:spPr>
          <a:xfrm>
            <a:off x="5122958" y="6141837"/>
            <a:ext cx="70951" cy="2328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0" name="Google Shape;1050;p35"/>
          <p:cNvSpPr/>
          <p:nvPr/>
        </p:nvSpPr>
        <p:spPr>
          <a:xfrm>
            <a:off x="9750394" y="5839905"/>
            <a:ext cx="597393" cy="15129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1" name="Google Shape;1051;p35"/>
          <p:cNvSpPr/>
          <p:nvPr/>
        </p:nvSpPr>
        <p:spPr>
          <a:xfrm>
            <a:off x="-101566" y="5288268"/>
            <a:ext cx="12439612" cy="954021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2" name="Google Shape;1052;p35"/>
          <p:cNvSpPr/>
          <p:nvPr/>
        </p:nvSpPr>
        <p:spPr>
          <a:xfrm>
            <a:off x="-101575" y="5610445"/>
            <a:ext cx="12439612" cy="953988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3" name="Google Shape;1053;p35"/>
          <p:cNvSpPr/>
          <p:nvPr/>
        </p:nvSpPr>
        <p:spPr>
          <a:xfrm>
            <a:off x="4999834" y="5516334"/>
            <a:ext cx="7338209" cy="136723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4" name="Google Shape;1054;p35"/>
          <p:cNvSpPr/>
          <p:nvPr/>
        </p:nvSpPr>
        <p:spPr>
          <a:xfrm>
            <a:off x="-101566" y="5905091"/>
            <a:ext cx="12439612" cy="95401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5" name="Google Shape;1055;p35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56" name="Google Shape;1056;p35"/>
          <p:cNvSpPr txBox="1">
            <a:spLocks noGrp="1"/>
          </p:cNvSpPr>
          <p:nvPr>
            <p:ph type="subTitle" idx="1"/>
          </p:nvPr>
        </p:nvSpPr>
        <p:spPr>
          <a:xfrm>
            <a:off x="959167" y="4330064"/>
            <a:ext cx="3234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057" name="Google Shape;1057;p35"/>
          <p:cNvSpPr txBox="1">
            <a:spLocks noGrp="1"/>
          </p:cNvSpPr>
          <p:nvPr>
            <p:ph type="title" idx="2"/>
          </p:nvPr>
        </p:nvSpPr>
        <p:spPr>
          <a:xfrm>
            <a:off x="1158300" y="3714767"/>
            <a:ext cx="2835600" cy="49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1058" name="Google Shape;1058;p35"/>
          <p:cNvSpPr txBox="1">
            <a:spLocks noGrp="1"/>
          </p:cNvSpPr>
          <p:nvPr>
            <p:ph type="subTitle" idx="3"/>
          </p:nvPr>
        </p:nvSpPr>
        <p:spPr>
          <a:xfrm>
            <a:off x="7997999" y="4330064"/>
            <a:ext cx="3234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059" name="Google Shape;1059;p35"/>
          <p:cNvSpPr txBox="1">
            <a:spLocks noGrp="1"/>
          </p:cNvSpPr>
          <p:nvPr>
            <p:ph type="title" idx="4"/>
          </p:nvPr>
        </p:nvSpPr>
        <p:spPr>
          <a:xfrm>
            <a:off x="8196999" y="3714767"/>
            <a:ext cx="2836000" cy="49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1060" name="Google Shape;1060;p35"/>
          <p:cNvSpPr txBox="1">
            <a:spLocks noGrp="1"/>
          </p:cNvSpPr>
          <p:nvPr>
            <p:ph type="subTitle" idx="5"/>
          </p:nvPr>
        </p:nvSpPr>
        <p:spPr>
          <a:xfrm>
            <a:off x="4478583" y="4330064"/>
            <a:ext cx="3234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061" name="Google Shape;1061;p35"/>
          <p:cNvSpPr txBox="1">
            <a:spLocks noGrp="1"/>
          </p:cNvSpPr>
          <p:nvPr>
            <p:ph type="title" idx="6"/>
          </p:nvPr>
        </p:nvSpPr>
        <p:spPr>
          <a:xfrm>
            <a:off x="4677449" y="3714767"/>
            <a:ext cx="2836000" cy="49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436430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36"/>
          <p:cNvSpPr/>
          <p:nvPr/>
        </p:nvSpPr>
        <p:spPr>
          <a:xfrm flipH="1">
            <a:off x="-1395866" y="2837923"/>
            <a:ext cx="5996052" cy="3487416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4" name="Google Shape;1064;p36"/>
          <p:cNvSpPr/>
          <p:nvPr/>
        </p:nvSpPr>
        <p:spPr>
          <a:xfrm>
            <a:off x="10171595" y="1898393"/>
            <a:ext cx="6000045" cy="3487416"/>
          </a:xfrm>
          <a:custGeom>
            <a:avLst/>
            <a:gdLst/>
            <a:ahLst/>
            <a:cxnLst/>
            <a:rect l="l" t="t" r="r" b="b"/>
            <a:pathLst>
              <a:path w="19535" h="11895" extrusionOk="0">
                <a:moveTo>
                  <a:pt x="10706" y="1"/>
                </a:moveTo>
                <a:cubicBezTo>
                  <a:pt x="8681" y="1"/>
                  <a:pt x="6967" y="1310"/>
                  <a:pt x="6358" y="3121"/>
                </a:cubicBezTo>
                <a:cubicBezTo>
                  <a:pt x="6264" y="3079"/>
                  <a:pt x="6157" y="3053"/>
                  <a:pt x="6034" y="3053"/>
                </a:cubicBezTo>
                <a:cubicBezTo>
                  <a:pt x="5820" y="3053"/>
                  <a:pt x="5616" y="3147"/>
                  <a:pt x="5480" y="3296"/>
                </a:cubicBezTo>
                <a:cubicBezTo>
                  <a:pt x="5318" y="3254"/>
                  <a:pt x="5156" y="3241"/>
                  <a:pt x="4994" y="3241"/>
                </a:cubicBezTo>
                <a:cubicBezTo>
                  <a:pt x="3659" y="3241"/>
                  <a:pt x="2580" y="4323"/>
                  <a:pt x="2580" y="5658"/>
                </a:cubicBezTo>
                <a:lnTo>
                  <a:pt x="2580" y="5820"/>
                </a:lnTo>
                <a:cubicBezTo>
                  <a:pt x="2308" y="5590"/>
                  <a:pt x="1958" y="5457"/>
                  <a:pt x="1579" y="5457"/>
                </a:cubicBezTo>
                <a:cubicBezTo>
                  <a:pt x="717" y="5457"/>
                  <a:pt x="1" y="6157"/>
                  <a:pt x="1" y="7035"/>
                </a:cubicBezTo>
                <a:cubicBezTo>
                  <a:pt x="1" y="7900"/>
                  <a:pt x="717" y="8600"/>
                  <a:pt x="1579" y="8600"/>
                </a:cubicBezTo>
                <a:cubicBezTo>
                  <a:pt x="2078" y="8600"/>
                  <a:pt x="2525" y="8373"/>
                  <a:pt x="2807" y="8007"/>
                </a:cubicBezTo>
                <a:cubicBezTo>
                  <a:pt x="2930" y="8049"/>
                  <a:pt x="3050" y="8075"/>
                  <a:pt x="3186" y="8075"/>
                </a:cubicBezTo>
                <a:cubicBezTo>
                  <a:pt x="3455" y="8075"/>
                  <a:pt x="3714" y="7981"/>
                  <a:pt x="3902" y="7819"/>
                </a:cubicBezTo>
                <a:cubicBezTo>
                  <a:pt x="4226" y="7981"/>
                  <a:pt x="4605" y="8075"/>
                  <a:pt x="4994" y="8075"/>
                </a:cubicBezTo>
                <a:cubicBezTo>
                  <a:pt x="5091" y="8075"/>
                  <a:pt x="5198" y="8062"/>
                  <a:pt x="5292" y="8062"/>
                </a:cubicBezTo>
                <a:cubicBezTo>
                  <a:pt x="5049" y="8357"/>
                  <a:pt x="4913" y="8736"/>
                  <a:pt x="4913" y="9154"/>
                </a:cubicBezTo>
                <a:cubicBezTo>
                  <a:pt x="4913" y="10126"/>
                  <a:pt x="5697" y="10910"/>
                  <a:pt x="6669" y="10910"/>
                </a:cubicBezTo>
                <a:cubicBezTo>
                  <a:pt x="7641" y="10910"/>
                  <a:pt x="8438" y="10126"/>
                  <a:pt x="8438" y="9154"/>
                </a:cubicBezTo>
                <a:lnTo>
                  <a:pt x="8438" y="9128"/>
                </a:lnTo>
                <a:cubicBezTo>
                  <a:pt x="8613" y="9034"/>
                  <a:pt x="8775" y="8924"/>
                  <a:pt x="8924" y="8791"/>
                </a:cubicBezTo>
                <a:cubicBezTo>
                  <a:pt x="9465" y="9021"/>
                  <a:pt x="10071" y="9154"/>
                  <a:pt x="10706" y="9154"/>
                </a:cubicBezTo>
                <a:cubicBezTo>
                  <a:pt x="10881" y="9154"/>
                  <a:pt x="11056" y="9141"/>
                  <a:pt x="11231" y="9115"/>
                </a:cubicBezTo>
                <a:lnTo>
                  <a:pt x="11231" y="9115"/>
                </a:lnTo>
                <a:cubicBezTo>
                  <a:pt x="11231" y="9167"/>
                  <a:pt x="11218" y="9222"/>
                  <a:pt x="11218" y="9277"/>
                </a:cubicBezTo>
                <a:cubicBezTo>
                  <a:pt x="11218" y="10722"/>
                  <a:pt x="12394" y="11895"/>
                  <a:pt x="13852" y="11895"/>
                </a:cubicBezTo>
                <a:cubicBezTo>
                  <a:pt x="14539" y="11895"/>
                  <a:pt x="15174" y="11626"/>
                  <a:pt x="15647" y="11179"/>
                </a:cubicBezTo>
                <a:lnTo>
                  <a:pt x="15741" y="11179"/>
                </a:lnTo>
                <a:cubicBezTo>
                  <a:pt x="16376" y="11179"/>
                  <a:pt x="16888" y="10680"/>
                  <a:pt x="16888" y="10045"/>
                </a:cubicBezTo>
                <a:cubicBezTo>
                  <a:pt x="16888" y="9831"/>
                  <a:pt x="16820" y="9627"/>
                  <a:pt x="16726" y="9452"/>
                </a:cubicBezTo>
                <a:cubicBezTo>
                  <a:pt x="18294" y="9303"/>
                  <a:pt x="19535" y="7968"/>
                  <a:pt x="19535" y="6348"/>
                </a:cubicBezTo>
                <a:cubicBezTo>
                  <a:pt x="19535" y="4631"/>
                  <a:pt x="18145" y="3241"/>
                  <a:pt x="16415" y="3241"/>
                </a:cubicBezTo>
                <a:cubicBezTo>
                  <a:pt x="16188" y="3241"/>
                  <a:pt x="15958" y="3270"/>
                  <a:pt x="15728" y="3322"/>
                </a:cubicBezTo>
                <a:cubicBezTo>
                  <a:pt x="15741" y="3254"/>
                  <a:pt x="15741" y="3189"/>
                  <a:pt x="15741" y="3121"/>
                </a:cubicBezTo>
                <a:cubicBezTo>
                  <a:pt x="15741" y="2175"/>
                  <a:pt x="14973" y="1407"/>
                  <a:pt x="14027" y="1407"/>
                </a:cubicBezTo>
                <a:lnTo>
                  <a:pt x="14001" y="1407"/>
                </a:lnTo>
                <a:cubicBezTo>
                  <a:pt x="13162" y="542"/>
                  <a:pt x="12002" y="1"/>
                  <a:pt x="10706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5" name="Google Shape;1065;p36"/>
          <p:cNvSpPr/>
          <p:nvPr/>
        </p:nvSpPr>
        <p:spPr>
          <a:xfrm>
            <a:off x="1343114" y="833767"/>
            <a:ext cx="2189357" cy="2138397"/>
          </a:xfrm>
          <a:custGeom>
            <a:avLst/>
            <a:gdLst/>
            <a:ahLst/>
            <a:cxnLst/>
            <a:rect l="l" t="t" r="r" b="b"/>
            <a:pathLst>
              <a:path w="8723" h="8706" extrusionOk="0">
                <a:moveTo>
                  <a:pt x="4362" y="0"/>
                </a:moveTo>
                <a:cubicBezTo>
                  <a:pt x="1961" y="0"/>
                  <a:pt x="1" y="1944"/>
                  <a:pt x="1" y="4345"/>
                </a:cubicBezTo>
                <a:cubicBezTo>
                  <a:pt x="1" y="6749"/>
                  <a:pt x="1961" y="8706"/>
                  <a:pt x="4362" y="8706"/>
                </a:cubicBezTo>
                <a:cubicBezTo>
                  <a:pt x="6766" y="8706"/>
                  <a:pt x="8723" y="6749"/>
                  <a:pt x="8723" y="4345"/>
                </a:cubicBezTo>
                <a:cubicBezTo>
                  <a:pt x="8723" y="1944"/>
                  <a:pt x="6766" y="0"/>
                  <a:pt x="436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6" name="Google Shape;1066;p36"/>
          <p:cNvSpPr/>
          <p:nvPr/>
        </p:nvSpPr>
        <p:spPr>
          <a:xfrm>
            <a:off x="5137994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7" name="Google Shape;1067;p36"/>
          <p:cNvSpPr/>
          <p:nvPr/>
        </p:nvSpPr>
        <p:spPr>
          <a:xfrm>
            <a:off x="9765432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8" name="Google Shape;1068;p36"/>
          <p:cNvSpPr/>
          <p:nvPr/>
        </p:nvSpPr>
        <p:spPr>
          <a:xfrm>
            <a:off x="-838201" y="5054767"/>
            <a:ext cx="13191311" cy="1093308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9" name="Google Shape;1069;p36"/>
          <p:cNvSpPr/>
          <p:nvPr/>
        </p:nvSpPr>
        <p:spPr>
          <a:xfrm>
            <a:off x="-86533" y="5436812"/>
            <a:ext cx="12439612" cy="105889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0" name="Google Shape;1070;p36"/>
          <p:cNvSpPr/>
          <p:nvPr/>
        </p:nvSpPr>
        <p:spPr>
          <a:xfrm>
            <a:off x="5014868" y="51589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1" name="Google Shape;1071;p36"/>
          <p:cNvSpPr/>
          <p:nvPr/>
        </p:nvSpPr>
        <p:spPr>
          <a:xfrm>
            <a:off x="-86533" y="6092434"/>
            <a:ext cx="12191948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2" name="Google Shape;1072;p36"/>
          <p:cNvSpPr/>
          <p:nvPr/>
        </p:nvSpPr>
        <p:spPr>
          <a:xfrm>
            <a:off x="-86533" y="6392965"/>
            <a:ext cx="12439612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3" name="Google Shape;1073;p36"/>
          <p:cNvSpPr txBox="1">
            <a:spLocks noGrp="1"/>
          </p:cNvSpPr>
          <p:nvPr>
            <p:ph type="subTitle" idx="1"/>
          </p:nvPr>
        </p:nvSpPr>
        <p:spPr>
          <a:xfrm>
            <a:off x="5263033" y="1834000"/>
            <a:ext cx="5136000" cy="14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074" name="Google Shape;1074;p36"/>
          <p:cNvSpPr txBox="1">
            <a:spLocks noGrp="1"/>
          </p:cNvSpPr>
          <p:nvPr>
            <p:ph type="ctrTitle"/>
          </p:nvPr>
        </p:nvSpPr>
        <p:spPr>
          <a:xfrm flipH="1">
            <a:off x="5271500" y="720000"/>
            <a:ext cx="5136000" cy="11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75" name="Google Shape;1075;p36"/>
          <p:cNvSpPr txBox="1"/>
          <p:nvPr/>
        </p:nvSpPr>
        <p:spPr>
          <a:xfrm>
            <a:off x="5365433" y="4695400"/>
            <a:ext cx="4931200" cy="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de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CREDITS: Diese Präsentationsvorlage wurde von </a:t>
            </a:r>
            <a:r>
              <a:rPr lang="de" sz="1600" b="1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de" sz="1600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de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erstellt, inklusive Icons von </a:t>
            </a:r>
            <a:r>
              <a:rPr lang="de" sz="1600" b="1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de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und Infografiken &amp; Bilder von </a:t>
            </a:r>
            <a:r>
              <a:rPr lang="de" sz="1600" b="1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r>
              <a:rPr lang="de" sz="1600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67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19807462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Background ">
    <p:bg>
      <p:bgPr>
        <a:solidFill>
          <a:schemeClr val="accent4"/>
        </a:solidFill>
        <a:effectLst/>
      </p:bgPr>
    </p:bg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512956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38"/>
          <p:cNvSpPr/>
          <p:nvPr/>
        </p:nvSpPr>
        <p:spPr>
          <a:xfrm>
            <a:off x="4976902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9" name="Google Shape;1079;p38"/>
          <p:cNvSpPr/>
          <p:nvPr/>
        </p:nvSpPr>
        <p:spPr>
          <a:xfrm>
            <a:off x="9604340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0" name="Google Shape;1080;p38"/>
          <p:cNvSpPr/>
          <p:nvPr/>
        </p:nvSpPr>
        <p:spPr>
          <a:xfrm>
            <a:off x="17" y="5321402"/>
            <a:ext cx="12192016" cy="826665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1" name="Google Shape;1081;p38"/>
          <p:cNvSpPr/>
          <p:nvPr/>
        </p:nvSpPr>
        <p:spPr>
          <a:xfrm>
            <a:off x="-16" y="5669032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2" name="Google Shape;1082;p38"/>
          <p:cNvSpPr/>
          <p:nvPr/>
        </p:nvSpPr>
        <p:spPr>
          <a:xfrm>
            <a:off x="4853785" y="5500935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3" name="Google Shape;1083;p38"/>
          <p:cNvSpPr/>
          <p:nvPr/>
        </p:nvSpPr>
        <p:spPr>
          <a:xfrm>
            <a:off x="-15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4" name="Google Shape;1084;p38"/>
          <p:cNvSpPr/>
          <p:nvPr/>
        </p:nvSpPr>
        <p:spPr>
          <a:xfrm>
            <a:off x="-16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85" name="Google Shape;1085;p38"/>
          <p:cNvGrpSpPr/>
          <p:nvPr/>
        </p:nvGrpSpPr>
        <p:grpSpPr>
          <a:xfrm flipH="1">
            <a:off x="776280" y="5185306"/>
            <a:ext cx="3442029" cy="1169041"/>
            <a:chOff x="1260750" y="1341725"/>
            <a:chExt cx="438475" cy="148925"/>
          </a:xfrm>
        </p:grpSpPr>
        <p:sp>
          <p:nvSpPr>
            <p:cNvPr id="1086" name="Google Shape;1086;p38"/>
            <p:cNvSpPr/>
            <p:nvPr/>
          </p:nvSpPr>
          <p:spPr>
            <a:xfrm>
              <a:off x="1644550" y="1363050"/>
              <a:ext cx="33375" cy="121100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38"/>
            <p:cNvSpPr/>
            <p:nvPr/>
          </p:nvSpPr>
          <p:spPr>
            <a:xfrm>
              <a:off x="1643150" y="1341725"/>
              <a:ext cx="35825" cy="21350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38"/>
            <p:cNvSpPr/>
            <p:nvPr/>
          </p:nvSpPr>
          <p:spPr>
            <a:xfrm>
              <a:off x="1663075" y="1424750"/>
              <a:ext cx="6425" cy="3125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38"/>
            <p:cNvSpPr/>
            <p:nvPr/>
          </p:nvSpPr>
          <p:spPr>
            <a:xfrm>
              <a:off x="1670875" y="1424750"/>
              <a:ext cx="6400" cy="3125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38"/>
            <p:cNvSpPr/>
            <p:nvPr/>
          </p:nvSpPr>
          <p:spPr>
            <a:xfrm>
              <a:off x="1666825" y="1429125"/>
              <a:ext cx="6725" cy="3425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38"/>
            <p:cNvSpPr/>
            <p:nvPr/>
          </p:nvSpPr>
          <p:spPr>
            <a:xfrm>
              <a:off x="1648275" y="1369125"/>
              <a:ext cx="6400" cy="3000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38"/>
            <p:cNvSpPr/>
            <p:nvPr/>
          </p:nvSpPr>
          <p:spPr>
            <a:xfrm>
              <a:off x="1655950" y="1369125"/>
              <a:ext cx="6525" cy="3000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38"/>
            <p:cNvSpPr/>
            <p:nvPr/>
          </p:nvSpPr>
          <p:spPr>
            <a:xfrm>
              <a:off x="1651900" y="1373500"/>
              <a:ext cx="6525" cy="3325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38"/>
            <p:cNvSpPr/>
            <p:nvPr/>
          </p:nvSpPr>
          <p:spPr>
            <a:xfrm>
              <a:off x="1667450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38"/>
            <p:cNvSpPr/>
            <p:nvPr/>
          </p:nvSpPr>
          <p:spPr>
            <a:xfrm>
              <a:off x="1659675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38"/>
            <p:cNvSpPr/>
            <p:nvPr/>
          </p:nvSpPr>
          <p:spPr>
            <a:xfrm>
              <a:off x="1663400" y="1386275"/>
              <a:ext cx="6750" cy="3125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38"/>
            <p:cNvSpPr/>
            <p:nvPr/>
          </p:nvSpPr>
          <p:spPr>
            <a:xfrm>
              <a:off x="1663075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38"/>
            <p:cNvSpPr/>
            <p:nvPr/>
          </p:nvSpPr>
          <p:spPr>
            <a:xfrm>
              <a:off x="1655300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38"/>
            <p:cNvSpPr/>
            <p:nvPr/>
          </p:nvSpPr>
          <p:spPr>
            <a:xfrm>
              <a:off x="1659350" y="1429125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38"/>
            <p:cNvSpPr/>
            <p:nvPr/>
          </p:nvSpPr>
          <p:spPr>
            <a:xfrm>
              <a:off x="1648900" y="14092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38"/>
            <p:cNvSpPr/>
            <p:nvPr/>
          </p:nvSpPr>
          <p:spPr>
            <a:xfrm>
              <a:off x="1656700" y="1409200"/>
              <a:ext cx="6400" cy="3425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38"/>
            <p:cNvSpPr/>
            <p:nvPr/>
          </p:nvSpPr>
          <p:spPr>
            <a:xfrm>
              <a:off x="1664050" y="1409200"/>
              <a:ext cx="6525" cy="3425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3" name="Google Shape;1103;p38"/>
            <p:cNvSpPr/>
            <p:nvPr/>
          </p:nvSpPr>
          <p:spPr>
            <a:xfrm>
              <a:off x="1652650" y="1413675"/>
              <a:ext cx="6400" cy="3325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38"/>
            <p:cNvSpPr/>
            <p:nvPr/>
          </p:nvSpPr>
          <p:spPr>
            <a:xfrm>
              <a:off x="1660000" y="1413675"/>
              <a:ext cx="6825" cy="3325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5" name="Google Shape;1105;p38"/>
            <p:cNvSpPr/>
            <p:nvPr/>
          </p:nvSpPr>
          <p:spPr>
            <a:xfrm>
              <a:off x="1569300" y="1378825"/>
              <a:ext cx="34450" cy="102325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6" name="Google Shape;1106;p38"/>
            <p:cNvSpPr/>
            <p:nvPr/>
          </p:nvSpPr>
          <p:spPr>
            <a:xfrm>
              <a:off x="1573975" y="1380525"/>
              <a:ext cx="10475" cy="10475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38"/>
            <p:cNvSpPr/>
            <p:nvPr/>
          </p:nvSpPr>
          <p:spPr>
            <a:xfrm>
              <a:off x="1572275" y="1366675"/>
              <a:ext cx="26350" cy="24750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8" name="Google Shape;1108;p38"/>
            <p:cNvSpPr/>
            <p:nvPr/>
          </p:nvSpPr>
          <p:spPr>
            <a:xfrm>
              <a:off x="1581775" y="1381900"/>
              <a:ext cx="7050" cy="10800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9" name="Google Shape;1109;p38"/>
            <p:cNvSpPr/>
            <p:nvPr/>
          </p:nvSpPr>
          <p:spPr>
            <a:xfrm>
              <a:off x="1586125" y="13816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38"/>
            <p:cNvSpPr/>
            <p:nvPr/>
          </p:nvSpPr>
          <p:spPr>
            <a:xfrm>
              <a:off x="1619925" y="1424750"/>
              <a:ext cx="325" cy="1425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38"/>
            <p:cNvSpPr/>
            <p:nvPr/>
          </p:nvSpPr>
          <p:spPr>
            <a:xfrm>
              <a:off x="1608825" y="1417725"/>
              <a:ext cx="23150" cy="17575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2" name="Google Shape;1112;p38"/>
            <p:cNvSpPr/>
            <p:nvPr/>
          </p:nvSpPr>
          <p:spPr>
            <a:xfrm>
              <a:off x="1620550" y="1424750"/>
              <a:ext cx="675" cy="1100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3" name="Google Shape;1113;p38"/>
            <p:cNvSpPr/>
            <p:nvPr/>
          </p:nvSpPr>
          <p:spPr>
            <a:xfrm>
              <a:off x="1619500" y="1429450"/>
              <a:ext cx="750" cy="1400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1605700" y="1420375"/>
              <a:ext cx="29300" cy="22075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1620875" y="1429125"/>
              <a:ext cx="350" cy="1400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1619275" y="1436925"/>
              <a:ext cx="675" cy="1775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1602425" y="1425825"/>
              <a:ext cx="35950" cy="27450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1620875" y="1436275"/>
              <a:ext cx="675" cy="2050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38"/>
            <p:cNvSpPr/>
            <p:nvPr/>
          </p:nvSpPr>
          <p:spPr>
            <a:xfrm>
              <a:off x="1619175" y="1441600"/>
              <a:ext cx="775" cy="2125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0" name="Google Shape;1120;p38"/>
            <p:cNvSpPr/>
            <p:nvPr/>
          </p:nvSpPr>
          <p:spPr>
            <a:xfrm>
              <a:off x="1599350" y="1428475"/>
              <a:ext cx="42125" cy="32225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1620875" y="1440975"/>
              <a:ext cx="675" cy="2350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38"/>
            <p:cNvSpPr/>
            <p:nvPr/>
          </p:nvSpPr>
          <p:spPr>
            <a:xfrm>
              <a:off x="1613425" y="1432525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38"/>
            <p:cNvSpPr/>
            <p:nvPr/>
          </p:nvSpPr>
          <p:spPr>
            <a:xfrm>
              <a:off x="1615325" y="1414950"/>
              <a:ext cx="9950" cy="5625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1588475" y="1442025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1577800" y="1434875"/>
              <a:ext cx="22725" cy="17675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38"/>
            <p:cNvSpPr/>
            <p:nvPr/>
          </p:nvSpPr>
          <p:spPr>
            <a:xfrm>
              <a:off x="1589125" y="1442025"/>
              <a:ext cx="775" cy="975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38"/>
            <p:cNvSpPr/>
            <p:nvPr/>
          </p:nvSpPr>
          <p:spPr>
            <a:xfrm>
              <a:off x="1588150" y="1446725"/>
              <a:ext cx="675" cy="1400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38"/>
            <p:cNvSpPr/>
            <p:nvPr/>
          </p:nvSpPr>
          <p:spPr>
            <a:xfrm>
              <a:off x="1574400" y="1437550"/>
              <a:ext cx="29250" cy="22100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38"/>
            <p:cNvSpPr/>
            <p:nvPr/>
          </p:nvSpPr>
          <p:spPr>
            <a:xfrm>
              <a:off x="1589550" y="1446400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0" name="Google Shape;1130;p38"/>
            <p:cNvSpPr/>
            <p:nvPr/>
          </p:nvSpPr>
          <p:spPr>
            <a:xfrm>
              <a:off x="1587925" y="1454175"/>
              <a:ext cx="575" cy="1725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38"/>
            <p:cNvSpPr/>
            <p:nvPr/>
          </p:nvSpPr>
          <p:spPr>
            <a:xfrm>
              <a:off x="1570925" y="1442975"/>
              <a:ext cx="36150" cy="27550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38"/>
            <p:cNvSpPr/>
            <p:nvPr/>
          </p:nvSpPr>
          <p:spPr>
            <a:xfrm>
              <a:off x="1589550" y="1453750"/>
              <a:ext cx="650" cy="1725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38"/>
            <p:cNvSpPr/>
            <p:nvPr/>
          </p:nvSpPr>
          <p:spPr>
            <a:xfrm>
              <a:off x="1587850" y="1458850"/>
              <a:ext cx="650" cy="2100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38"/>
            <p:cNvSpPr/>
            <p:nvPr/>
          </p:nvSpPr>
          <p:spPr>
            <a:xfrm>
              <a:off x="1567950" y="1445650"/>
              <a:ext cx="42175" cy="32250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38"/>
            <p:cNvSpPr/>
            <p:nvPr/>
          </p:nvSpPr>
          <p:spPr>
            <a:xfrm>
              <a:off x="1589550" y="1458225"/>
              <a:ext cx="650" cy="2375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38"/>
            <p:cNvSpPr/>
            <p:nvPr/>
          </p:nvSpPr>
          <p:spPr>
            <a:xfrm>
              <a:off x="1582075" y="1449700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38"/>
            <p:cNvSpPr/>
            <p:nvPr/>
          </p:nvSpPr>
          <p:spPr>
            <a:xfrm>
              <a:off x="1583950" y="1432225"/>
              <a:ext cx="9975" cy="5550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38"/>
            <p:cNvSpPr/>
            <p:nvPr/>
          </p:nvSpPr>
          <p:spPr>
            <a:xfrm>
              <a:off x="1553725" y="1481950"/>
              <a:ext cx="138500" cy="5650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38"/>
            <p:cNvSpPr/>
            <p:nvPr/>
          </p:nvSpPr>
          <p:spPr>
            <a:xfrm>
              <a:off x="1566200" y="1460875"/>
              <a:ext cx="18250" cy="23275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0" name="Google Shape;1140;p38"/>
            <p:cNvSpPr/>
            <p:nvPr/>
          </p:nvSpPr>
          <p:spPr>
            <a:xfrm>
              <a:off x="1584425" y="1469625"/>
              <a:ext cx="675" cy="14525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1" name="Google Shape;1141;p38"/>
            <p:cNvSpPr/>
            <p:nvPr/>
          </p:nvSpPr>
          <p:spPr>
            <a:xfrm>
              <a:off x="1585075" y="1466650"/>
              <a:ext cx="23675" cy="17500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2" name="Google Shape;1142;p38"/>
            <p:cNvSpPr/>
            <p:nvPr/>
          </p:nvSpPr>
          <p:spPr>
            <a:xfrm>
              <a:off x="1566200" y="1460250"/>
              <a:ext cx="43200" cy="11425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3" name="Google Shape;1143;p38"/>
            <p:cNvSpPr/>
            <p:nvPr/>
          </p:nvSpPr>
          <p:spPr>
            <a:xfrm>
              <a:off x="1569925" y="1476775"/>
              <a:ext cx="8775" cy="7375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4" name="Google Shape;1144;p38"/>
            <p:cNvSpPr/>
            <p:nvPr/>
          </p:nvSpPr>
          <p:spPr>
            <a:xfrm>
              <a:off x="1573675" y="1476775"/>
              <a:ext cx="325" cy="7375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5" name="Google Shape;1145;p38"/>
            <p:cNvSpPr/>
            <p:nvPr/>
          </p:nvSpPr>
          <p:spPr>
            <a:xfrm>
              <a:off x="1600300" y="1438925"/>
              <a:ext cx="35425" cy="45225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6" name="Google Shape;1146;p38"/>
            <p:cNvSpPr/>
            <p:nvPr/>
          </p:nvSpPr>
          <p:spPr>
            <a:xfrm>
              <a:off x="1635700" y="1456200"/>
              <a:ext cx="1400" cy="27950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7" name="Google Shape;1147;p38"/>
            <p:cNvSpPr/>
            <p:nvPr/>
          </p:nvSpPr>
          <p:spPr>
            <a:xfrm>
              <a:off x="1637075" y="1450125"/>
              <a:ext cx="45650" cy="34025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8" name="Google Shape;1148;p38"/>
            <p:cNvSpPr/>
            <p:nvPr/>
          </p:nvSpPr>
          <p:spPr>
            <a:xfrm>
              <a:off x="1599675" y="1437550"/>
              <a:ext cx="84650" cy="22725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9" name="Google Shape;1149;p38"/>
            <p:cNvSpPr/>
            <p:nvPr/>
          </p:nvSpPr>
          <p:spPr>
            <a:xfrm>
              <a:off x="1607025" y="1469950"/>
              <a:ext cx="17275" cy="14200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0" name="Google Shape;1150;p38"/>
            <p:cNvSpPr/>
            <p:nvPr/>
          </p:nvSpPr>
          <p:spPr>
            <a:xfrm>
              <a:off x="1614800" y="1469950"/>
              <a:ext cx="350" cy="14200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1" name="Google Shape;1151;p38"/>
            <p:cNvSpPr/>
            <p:nvPr/>
          </p:nvSpPr>
          <p:spPr>
            <a:xfrm>
              <a:off x="1676625" y="1463550"/>
              <a:ext cx="22600" cy="27100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2" name="Google Shape;1152;p38"/>
            <p:cNvSpPr/>
            <p:nvPr/>
          </p:nvSpPr>
          <p:spPr>
            <a:xfrm>
              <a:off x="1260750" y="1482850"/>
              <a:ext cx="282875" cy="3750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3" name="Google Shape;1153;p38"/>
            <p:cNvSpPr/>
            <p:nvPr/>
          </p:nvSpPr>
          <p:spPr>
            <a:xfrm>
              <a:off x="1287400" y="1477075"/>
              <a:ext cx="271800" cy="377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4" name="Google Shape;1154;p38"/>
            <p:cNvSpPr/>
            <p:nvPr/>
          </p:nvSpPr>
          <p:spPr>
            <a:xfrm>
              <a:off x="16347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5" name="Google Shape;1155;p38"/>
            <p:cNvSpPr/>
            <p:nvPr/>
          </p:nvSpPr>
          <p:spPr>
            <a:xfrm>
              <a:off x="1633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6" name="Google Shape;1156;p38"/>
            <p:cNvSpPr/>
            <p:nvPr/>
          </p:nvSpPr>
          <p:spPr>
            <a:xfrm>
              <a:off x="1631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7" name="Google Shape;1157;p38"/>
            <p:cNvSpPr/>
            <p:nvPr/>
          </p:nvSpPr>
          <p:spPr>
            <a:xfrm>
              <a:off x="1629625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8" name="Google Shape;1158;p38"/>
            <p:cNvSpPr/>
            <p:nvPr/>
          </p:nvSpPr>
          <p:spPr>
            <a:xfrm>
              <a:off x="16280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9" name="Google Shape;1159;p38"/>
            <p:cNvSpPr/>
            <p:nvPr/>
          </p:nvSpPr>
          <p:spPr>
            <a:xfrm>
              <a:off x="1626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0" name="Google Shape;1160;p38"/>
            <p:cNvSpPr/>
            <p:nvPr/>
          </p:nvSpPr>
          <p:spPr>
            <a:xfrm>
              <a:off x="1624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1" name="Google Shape;1161;p38"/>
            <p:cNvSpPr/>
            <p:nvPr/>
          </p:nvSpPr>
          <p:spPr>
            <a:xfrm>
              <a:off x="1623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2" name="Google Shape;1162;p38"/>
            <p:cNvSpPr/>
            <p:nvPr/>
          </p:nvSpPr>
          <p:spPr>
            <a:xfrm>
              <a:off x="16215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3" name="Google Shape;1163;p38"/>
            <p:cNvSpPr/>
            <p:nvPr/>
          </p:nvSpPr>
          <p:spPr>
            <a:xfrm>
              <a:off x="16199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4" name="Google Shape;1164;p38"/>
            <p:cNvSpPr/>
            <p:nvPr/>
          </p:nvSpPr>
          <p:spPr>
            <a:xfrm>
              <a:off x="1618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5" name="Google Shape;1165;p38"/>
            <p:cNvSpPr/>
            <p:nvPr/>
          </p:nvSpPr>
          <p:spPr>
            <a:xfrm>
              <a:off x="1616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6" name="Google Shape;1166;p38"/>
            <p:cNvSpPr/>
            <p:nvPr/>
          </p:nvSpPr>
          <p:spPr>
            <a:xfrm>
              <a:off x="1614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7" name="Google Shape;1167;p38"/>
            <p:cNvSpPr/>
            <p:nvPr/>
          </p:nvSpPr>
          <p:spPr>
            <a:xfrm>
              <a:off x="16131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8" name="Google Shape;1168;p38"/>
            <p:cNvSpPr/>
            <p:nvPr/>
          </p:nvSpPr>
          <p:spPr>
            <a:xfrm>
              <a:off x="1611400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9" name="Google Shape;1169;p38"/>
            <p:cNvSpPr/>
            <p:nvPr/>
          </p:nvSpPr>
          <p:spPr>
            <a:xfrm>
              <a:off x="1610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0" name="Google Shape;1170;p38"/>
            <p:cNvSpPr/>
            <p:nvPr/>
          </p:nvSpPr>
          <p:spPr>
            <a:xfrm>
              <a:off x="1608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1" name="Google Shape;1171;p38"/>
            <p:cNvSpPr/>
            <p:nvPr/>
          </p:nvSpPr>
          <p:spPr>
            <a:xfrm>
              <a:off x="1606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2" name="Google Shape;1172;p38"/>
            <p:cNvSpPr/>
            <p:nvPr/>
          </p:nvSpPr>
          <p:spPr>
            <a:xfrm>
              <a:off x="16050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3" name="Google Shape;1173;p38"/>
            <p:cNvSpPr/>
            <p:nvPr/>
          </p:nvSpPr>
          <p:spPr>
            <a:xfrm>
              <a:off x="16033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4" name="Google Shape;1174;p38"/>
            <p:cNvSpPr/>
            <p:nvPr/>
          </p:nvSpPr>
          <p:spPr>
            <a:xfrm>
              <a:off x="1601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5" name="Google Shape;1175;p38"/>
            <p:cNvSpPr/>
            <p:nvPr/>
          </p:nvSpPr>
          <p:spPr>
            <a:xfrm>
              <a:off x="1600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38"/>
            <p:cNvSpPr/>
            <p:nvPr/>
          </p:nvSpPr>
          <p:spPr>
            <a:xfrm>
              <a:off x="15982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38"/>
            <p:cNvSpPr/>
            <p:nvPr/>
          </p:nvSpPr>
          <p:spPr>
            <a:xfrm>
              <a:off x="15965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8" name="Google Shape;1178;p38"/>
            <p:cNvSpPr/>
            <p:nvPr/>
          </p:nvSpPr>
          <p:spPr>
            <a:xfrm>
              <a:off x="1595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9" name="Google Shape;1179;p38"/>
            <p:cNvSpPr/>
            <p:nvPr/>
          </p:nvSpPr>
          <p:spPr>
            <a:xfrm>
              <a:off x="1593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0" name="Google Shape;1180;p38"/>
            <p:cNvSpPr/>
            <p:nvPr/>
          </p:nvSpPr>
          <p:spPr>
            <a:xfrm>
              <a:off x="1591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1" name="Google Shape;1181;p38"/>
            <p:cNvSpPr/>
            <p:nvPr/>
          </p:nvSpPr>
          <p:spPr>
            <a:xfrm>
              <a:off x="15901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2" name="Google Shape;1182;p38"/>
            <p:cNvSpPr/>
            <p:nvPr/>
          </p:nvSpPr>
          <p:spPr>
            <a:xfrm>
              <a:off x="15884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3" name="Google Shape;1183;p38"/>
            <p:cNvSpPr/>
            <p:nvPr/>
          </p:nvSpPr>
          <p:spPr>
            <a:xfrm>
              <a:off x="1586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4" name="Google Shape;1184;p38"/>
            <p:cNvSpPr/>
            <p:nvPr/>
          </p:nvSpPr>
          <p:spPr>
            <a:xfrm>
              <a:off x="1585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38"/>
            <p:cNvSpPr/>
            <p:nvPr/>
          </p:nvSpPr>
          <p:spPr>
            <a:xfrm>
              <a:off x="1583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6" name="Google Shape;1186;p38"/>
            <p:cNvSpPr/>
            <p:nvPr/>
          </p:nvSpPr>
          <p:spPr>
            <a:xfrm>
              <a:off x="15817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7" name="Google Shape;1187;p38"/>
            <p:cNvSpPr/>
            <p:nvPr/>
          </p:nvSpPr>
          <p:spPr>
            <a:xfrm>
              <a:off x="1580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8" name="Google Shape;1188;p38"/>
            <p:cNvSpPr/>
            <p:nvPr/>
          </p:nvSpPr>
          <p:spPr>
            <a:xfrm>
              <a:off x="1578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9" name="Google Shape;1189;p38"/>
            <p:cNvSpPr/>
            <p:nvPr/>
          </p:nvSpPr>
          <p:spPr>
            <a:xfrm>
              <a:off x="1576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38"/>
            <p:cNvSpPr/>
            <p:nvPr/>
          </p:nvSpPr>
          <p:spPr>
            <a:xfrm>
              <a:off x="1575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1" name="Google Shape;1191;p38"/>
            <p:cNvSpPr/>
            <p:nvPr/>
          </p:nvSpPr>
          <p:spPr>
            <a:xfrm>
              <a:off x="15736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2" name="Google Shape;1192;p38"/>
            <p:cNvSpPr/>
            <p:nvPr/>
          </p:nvSpPr>
          <p:spPr>
            <a:xfrm>
              <a:off x="15719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3" name="Google Shape;1193;p38"/>
            <p:cNvSpPr/>
            <p:nvPr/>
          </p:nvSpPr>
          <p:spPr>
            <a:xfrm>
              <a:off x="1570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4" name="Google Shape;1194;p38"/>
            <p:cNvSpPr/>
            <p:nvPr/>
          </p:nvSpPr>
          <p:spPr>
            <a:xfrm>
              <a:off x="1568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5" name="Google Shape;1195;p38"/>
            <p:cNvSpPr/>
            <p:nvPr/>
          </p:nvSpPr>
          <p:spPr>
            <a:xfrm>
              <a:off x="15668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6" name="Google Shape;1196;p38"/>
            <p:cNvSpPr/>
            <p:nvPr/>
          </p:nvSpPr>
          <p:spPr>
            <a:xfrm>
              <a:off x="15652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7" name="Google Shape;1197;p38"/>
            <p:cNvSpPr/>
            <p:nvPr/>
          </p:nvSpPr>
          <p:spPr>
            <a:xfrm>
              <a:off x="1563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8" name="Google Shape;1198;p38"/>
            <p:cNvSpPr/>
            <p:nvPr/>
          </p:nvSpPr>
          <p:spPr>
            <a:xfrm>
              <a:off x="1562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9" name="Google Shape;1199;p38"/>
            <p:cNvSpPr/>
            <p:nvPr/>
          </p:nvSpPr>
          <p:spPr>
            <a:xfrm>
              <a:off x="1560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0" name="Google Shape;1200;p38"/>
            <p:cNvSpPr/>
            <p:nvPr/>
          </p:nvSpPr>
          <p:spPr>
            <a:xfrm>
              <a:off x="15587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1" name="Google Shape;1201;p38"/>
            <p:cNvSpPr/>
            <p:nvPr/>
          </p:nvSpPr>
          <p:spPr>
            <a:xfrm>
              <a:off x="1557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2" name="Google Shape;1202;p38"/>
            <p:cNvSpPr/>
            <p:nvPr/>
          </p:nvSpPr>
          <p:spPr>
            <a:xfrm>
              <a:off x="1555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3" name="Google Shape;1203;p38"/>
            <p:cNvSpPr/>
            <p:nvPr/>
          </p:nvSpPr>
          <p:spPr>
            <a:xfrm>
              <a:off x="1553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4" name="Google Shape;1204;p38"/>
            <p:cNvSpPr/>
            <p:nvPr/>
          </p:nvSpPr>
          <p:spPr>
            <a:xfrm>
              <a:off x="1552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5" name="Google Shape;1205;p38"/>
            <p:cNvSpPr/>
            <p:nvPr/>
          </p:nvSpPr>
          <p:spPr>
            <a:xfrm>
              <a:off x="1550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6" name="Google Shape;1206;p38"/>
            <p:cNvSpPr/>
            <p:nvPr/>
          </p:nvSpPr>
          <p:spPr>
            <a:xfrm>
              <a:off x="1549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7" name="Google Shape;1207;p38"/>
            <p:cNvSpPr/>
            <p:nvPr/>
          </p:nvSpPr>
          <p:spPr>
            <a:xfrm>
              <a:off x="1547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38"/>
            <p:cNvSpPr/>
            <p:nvPr/>
          </p:nvSpPr>
          <p:spPr>
            <a:xfrm>
              <a:off x="1545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9" name="Google Shape;1209;p38"/>
            <p:cNvSpPr/>
            <p:nvPr/>
          </p:nvSpPr>
          <p:spPr>
            <a:xfrm>
              <a:off x="1543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0" name="Google Shape;1210;p38"/>
            <p:cNvSpPr/>
            <p:nvPr/>
          </p:nvSpPr>
          <p:spPr>
            <a:xfrm>
              <a:off x="1542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1" name="Google Shape;1211;p38"/>
            <p:cNvSpPr/>
            <p:nvPr/>
          </p:nvSpPr>
          <p:spPr>
            <a:xfrm>
              <a:off x="1540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2" name="Google Shape;1212;p38"/>
            <p:cNvSpPr/>
            <p:nvPr/>
          </p:nvSpPr>
          <p:spPr>
            <a:xfrm>
              <a:off x="1538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3" name="Google Shape;1213;p38"/>
            <p:cNvSpPr/>
            <p:nvPr/>
          </p:nvSpPr>
          <p:spPr>
            <a:xfrm>
              <a:off x="1537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4" name="Google Shape;1214;p38"/>
            <p:cNvSpPr/>
            <p:nvPr/>
          </p:nvSpPr>
          <p:spPr>
            <a:xfrm>
              <a:off x="1535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5" name="Google Shape;1215;p38"/>
            <p:cNvSpPr/>
            <p:nvPr/>
          </p:nvSpPr>
          <p:spPr>
            <a:xfrm>
              <a:off x="1533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6" name="Google Shape;1216;p38"/>
            <p:cNvSpPr/>
            <p:nvPr/>
          </p:nvSpPr>
          <p:spPr>
            <a:xfrm>
              <a:off x="1532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7" name="Google Shape;1217;p38"/>
            <p:cNvSpPr/>
            <p:nvPr/>
          </p:nvSpPr>
          <p:spPr>
            <a:xfrm>
              <a:off x="1530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8" name="Google Shape;1218;p38"/>
            <p:cNvSpPr/>
            <p:nvPr/>
          </p:nvSpPr>
          <p:spPr>
            <a:xfrm>
              <a:off x="1529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9" name="Google Shape;1219;p38"/>
            <p:cNvSpPr/>
            <p:nvPr/>
          </p:nvSpPr>
          <p:spPr>
            <a:xfrm>
              <a:off x="1527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0" name="Google Shape;1220;p38"/>
            <p:cNvSpPr/>
            <p:nvPr/>
          </p:nvSpPr>
          <p:spPr>
            <a:xfrm>
              <a:off x="1525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1" name="Google Shape;1221;p38"/>
            <p:cNvSpPr/>
            <p:nvPr/>
          </p:nvSpPr>
          <p:spPr>
            <a:xfrm>
              <a:off x="1524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2" name="Google Shape;1222;p38"/>
            <p:cNvSpPr/>
            <p:nvPr/>
          </p:nvSpPr>
          <p:spPr>
            <a:xfrm>
              <a:off x="1522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3" name="Google Shape;1223;p38"/>
            <p:cNvSpPr/>
            <p:nvPr/>
          </p:nvSpPr>
          <p:spPr>
            <a:xfrm>
              <a:off x="1520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4" name="Google Shape;1224;p38"/>
            <p:cNvSpPr/>
            <p:nvPr/>
          </p:nvSpPr>
          <p:spPr>
            <a:xfrm>
              <a:off x="1519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5" name="Google Shape;1225;p38"/>
            <p:cNvSpPr/>
            <p:nvPr/>
          </p:nvSpPr>
          <p:spPr>
            <a:xfrm>
              <a:off x="1517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6" name="Google Shape;1226;p38"/>
            <p:cNvSpPr/>
            <p:nvPr/>
          </p:nvSpPr>
          <p:spPr>
            <a:xfrm>
              <a:off x="1515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7" name="Google Shape;1227;p38"/>
            <p:cNvSpPr/>
            <p:nvPr/>
          </p:nvSpPr>
          <p:spPr>
            <a:xfrm>
              <a:off x="1514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8" name="Google Shape;1228;p38"/>
            <p:cNvSpPr/>
            <p:nvPr/>
          </p:nvSpPr>
          <p:spPr>
            <a:xfrm>
              <a:off x="1512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9" name="Google Shape;1229;p38"/>
            <p:cNvSpPr/>
            <p:nvPr/>
          </p:nvSpPr>
          <p:spPr>
            <a:xfrm>
              <a:off x="1510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38"/>
            <p:cNvSpPr/>
            <p:nvPr/>
          </p:nvSpPr>
          <p:spPr>
            <a:xfrm>
              <a:off x="1509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38"/>
            <p:cNvSpPr/>
            <p:nvPr/>
          </p:nvSpPr>
          <p:spPr>
            <a:xfrm>
              <a:off x="1507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2" name="Google Shape;1232;p38"/>
            <p:cNvSpPr/>
            <p:nvPr/>
          </p:nvSpPr>
          <p:spPr>
            <a:xfrm>
              <a:off x="1505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3" name="Google Shape;1233;p38"/>
            <p:cNvSpPr/>
            <p:nvPr/>
          </p:nvSpPr>
          <p:spPr>
            <a:xfrm>
              <a:off x="1504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4" name="Google Shape;1234;p38"/>
            <p:cNvSpPr/>
            <p:nvPr/>
          </p:nvSpPr>
          <p:spPr>
            <a:xfrm>
              <a:off x="1502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5" name="Google Shape;1235;p38"/>
            <p:cNvSpPr/>
            <p:nvPr/>
          </p:nvSpPr>
          <p:spPr>
            <a:xfrm>
              <a:off x="1501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6" name="Google Shape;1236;p38"/>
            <p:cNvSpPr/>
            <p:nvPr/>
          </p:nvSpPr>
          <p:spPr>
            <a:xfrm>
              <a:off x="1499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7" name="Google Shape;1237;p38"/>
            <p:cNvSpPr/>
            <p:nvPr/>
          </p:nvSpPr>
          <p:spPr>
            <a:xfrm>
              <a:off x="1497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8" name="Google Shape;1238;p38"/>
            <p:cNvSpPr/>
            <p:nvPr/>
          </p:nvSpPr>
          <p:spPr>
            <a:xfrm>
              <a:off x="1495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9" name="Google Shape;1239;p38"/>
            <p:cNvSpPr/>
            <p:nvPr/>
          </p:nvSpPr>
          <p:spPr>
            <a:xfrm>
              <a:off x="1494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0" name="Google Shape;1240;p38"/>
            <p:cNvSpPr/>
            <p:nvPr/>
          </p:nvSpPr>
          <p:spPr>
            <a:xfrm>
              <a:off x="1492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1" name="Google Shape;1241;p38"/>
            <p:cNvSpPr/>
            <p:nvPr/>
          </p:nvSpPr>
          <p:spPr>
            <a:xfrm>
              <a:off x="1490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2" name="Google Shape;1242;p38"/>
            <p:cNvSpPr/>
            <p:nvPr/>
          </p:nvSpPr>
          <p:spPr>
            <a:xfrm>
              <a:off x="1489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3" name="Google Shape;1243;p38"/>
            <p:cNvSpPr/>
            <p:nvPr/>
          </p:nvSpPr>
          <p:spPr>
            <a:xfrm>
              <a:off x="1487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4" name="Google Shape;1244;p38"/>
            <p:cNvSpPr/>
            <p:nvPr/>
          </p:nvSpPr>
          <p:spPr>
            <a:xfrm>
              <a:off x="14862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5" name="Google Shape;1245;p38"/>
            <p:cNvSpPr/>
            <p:nvPr/>
          </p:nvSpPr>
          <p:spPr>
            <a:xfrm>
              <a:off x="14845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6" name="Google Shape;1246;p38"/>
            <p:cNvSpPr/>
            <p:nvPr/>
          </p:nvSpPr>
          <p:spPr>
            <a:xfrm>
              <a:off x="1482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7" name="Google Shape;1247;p38"/>
            <p:cNvSpPr/>
            <p:nvPr/>
          </p:nvSpPr>
          <p:spPr>
            <a:xfrm>
              <a:off x="1481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8" name="Google Shape;1248;p38"/>
            <p:cNvSpPr/>
            <p:nvPr/>
          </p:nvSpPr>
          <p:spPr>
            <a:xfrm>
              <a:off x="1479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9" name="Google Shape;1249;p38"/>
            <p:cNvSpPr/>
            <p:nvPr/>
          </p:nvSpPr>
          <p:spPr>
            <a:xfrm>
              <a:off x="14777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0" name="Google Shape;1250;p38"/>
            <p:cNvSpPr/>
            <p:nvPr/>
          </p:nvSpPr>
          <p:spPr>
            <a:xfrm>
              <a:off x="14761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1" name="Google Shape;1251;p38"/>
            <p:cNvSpPr/>
            <p:nvPr/>
          </p:nvSpPr>
          <p:spPr>
            <a:xfrm>
              <a:off x="1474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2" name="Google Shape;1252;p38"/>
            <p:cNvSpPr/>
            <p:nvPr/>
          </p:nvSpPr>
          <p:spPr>
            <a:xfrm>
              <a:off x="1472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3" name="Google Shape;1253;p38"/>
            <p:cNvSpPr/>
            <p:nvPr/>
          </p:nvSpPr>
          <p:spPr>
            <a:xfrm>
              <a:off x="1471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4" name="Google Shape;1254;p38"/>
            <p:cNvSpPr/>
            <p:nvPr/>
          </p:nvSpPr>
          <p:spPr>
            <a:xfrm>
              <a:off x="14696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5" name="Google Shape;1255;p38"/>
            <p:cNvSpPr/>
            <p:nvPr/>
          </p:nvSpPr>
          <p:spPr>
            <a:xfrm>
              <a:off x="1468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6" name="Google Shape;1256;p38"/>
            <p:cNvSpPr/>
            <p:nvPr/>
          </p:nvSpPr>
          <p:spPr>
            <a:xfrm>
              <a:off x="1466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7" name="Google Shape;1257;p38"/>
            <p:cNvSpPr/>
            <p:nvPr/>
          </p:nvSpPr>
          <p:spPr>
            <a:xfrm>
              <a:off x="1464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8" name="Google Shape;1258;p38"/>
            <p:cNvSpPr/>
            <p:nvPr/>
          </p:nvSpPr>
          <p:spPr>
            <a:xfrm>
              <a:off x="1462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9" name="Google Shape;1259;p38"/>
            <p:cNvSpPr/>
            <p:nvPr/>
          </p:nvSpPr>
          <p:spPr>
            <a:xfrm>
              <a:off x="14612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0" name="Google Shape;1260;p38"/>
            <p:cNvSpPr/>
            <p:nvPr/>
          </p:nvSpPr>
          <p:spPr>
            <a:xfrm>
              <a:off x="1459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1" name="Google Shape;1261;p38"/>
            <p:cNvSpPr/>
            <p:nvPr/>
          </p:nvSpPr>
          <p:spPr>
            <a:xfrm>
              <a:off x="1457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2" name="Google Shape;1262;p38"/>
            <p:cNvSpPr/>
            <p:nvPr/>
          </p:nvSpPr>
          <p:spPr>
            <a:xfrm>
              <a:off x="1456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3" name="Google Shape;1263;p38"/>
            <p:cNvSpPr/>
            <p:nvPr/>
          </p:nvSpPr>
          <p:spPr>
            <a:xfrm>
              <a:off x="1454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4" name="Google Shape;1264;p38"/>
            <p:cNvSpPr/>
            <p:nvPr/>
          </p:nvSpPr>
          <p:spPr>
            <a:xfrm>
              <a:off x="14531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5" name="Google Shape;1265;p38"/>
            <p:cNvSpPr/>
            <p:nvPr/>
          </p:nvSpPr>
          <p:spPr>
            <a:xfrm>
              <a:off x="1451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6" name="Google Shape;1266;p38"/>
            <p:cNvSpPr/>
            <p:nvPr/>
          </p:nvSpPr>
          <p:spPr>
            <a:xfrm>
              <a:off x="1449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38"/>
            <p:cNvSpPr/>
            <p:nvPr/>
          </p:nvSpPr>
          <p:spPr>
            <a:xfrm>
              <a:off x="1448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38"/>
            <p:cNvSpPr/>
            <p:nvPr/>
          </p:nvSpPr>
          <p:spPr>
            <a:xfrm>
              <a:off x="14464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9" name="Google Shape;1269;p38"/>
            <p:cNvSpPr/>
            <p:nvPr/>
          </p:nvSpPr>
          <p:spPr>
            <a:xfrm>
              <a:off x="14447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0" name="Google Shape;1270;p38"/>
            <p:cNvSpPr/>
            <p:nvPr/>
          </p:nvSpPr>
          <p:spPr>
            <a:xfrm>
              <a:off x="1443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1" name="Google Shape;1271;p38"/>
            <p:cNvSpPr/>
            <p:nvPr/>
          </p:nvSpPr>
          <p:spPr>
            <a:xfrm>
              <a:off x="1441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2" name="Google Shape;1272;p38"/>
            <p:cNvSpPr/>
            <p:nvPr/>
          </p:nvSpPr>
          <p:spPr>
            <a:xfrm>
              <a:off x="14400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3" name="Google Shape;1273;p38"/>
            <p:cNvSpPr/>
            <p:nvPr/>
          </p:nvSpPr>
          <p:spPr>
            <a:xfrm>
              <a:off x="14383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38"/>
            <p:cNvSpPr/>
            <p:nvPr/>
          </p:nvSpPr>
          <p:spPr>
            <a:xfrm>
              <a:off x="1436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5" name="Google Shape;1275;p38"/>
            <p:cNvSpPr/>
            <p:nvPr/>
          </p:nvSpPr>
          <p:spPr>
            <a:xfrm>
              <a:off x="1434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6" name="Google Shape;1276;p38"/>
            <p:cNvSpPr/>
            <p:nvPr/>
          </p:nvSpPr>
          <p:spPr>
            <a:xfrm>
              <a:off x="1433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38"/>
            <p:cNvSpPr/>
            <p:nvPr/>
          </p:nvSpPr>
          <p:spPr>
            <a:xfrm>
              <a:off x="1431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38"/>
            <p:cNvSpPr/>
            <p:nvPr/>
          </p:nvSpPr>
          <p:spPr>
            <a:xfrm>
              <a:off x="14299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9" name="Google Shape;1279;p38"/>
            <p:cNvSpPr/>
            <p:nvPr/>
          </p:nvSpPr>
          <p:spPr>
            <a:xfrm>
              <a:off x="1428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0" name="Google Shape;1280;p38"/>
            <p:cNvSpPr/>
            <p:nvPr/>
          </p:nvSpPr>
          <p:spPr>
            <a:xfrm>
              <a:off x="1426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1" name="Google Shape;1281;p38"/>
            <p:cNvSpPr/>
            <p:nvPr/>
          </p:nvSpPr>
          <p:spPr>
            <a:xfrm>
              <a:off x="1424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2" name="Google Shape;1282;p38"/>
            <p:cNvSpPr/>
            <p:nvPr/>
          </p:nvSpPr>
          <p:spPr>
            <a:xfrm>
              <a:off x="14235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3" name="Google Shape;1283;p38"/>
            <p:cNvSpPr/>
            <p:nvPr/>
          </p:nvSpPr>
          <p:spPr>
            <a:xfrm>
              <a:off x="14218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4" name="Google Shape;1284;p38"/>
            <p:cNvSpPr/>
            <p:nvPr/>
          </p:nvSpPr>
          <p:spPr>
            <a:xfrm>
              <a:off x="1420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5" name="Google Shape;1285;p38"/>
            <p:cNvSpPr/>
            <p:nvPr/>
          </p:nvSpPr>
          <p:spPr>
            <a:xfrm>
              <a:off x="1418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6" name="Google Shape;1286;p38"/>
            <p:cNvSpPr/>
            <p:nvPr/>
          </p:nvSpPr>
          <p:spPr>
            <a:xfrm>
              <a:off x="1416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7" name="Google Shape;1287;p38"/>
            <p:cNvSpPr/>
            <p:nvPr/>
          </p:nvSpPr>
          <p:spPr>
            <a:xfrm>
              <a:off x="14149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8" name="Google Shape;1288;p38"/>
            <p:cNvSpPr/>
            <p:nvPr/>
          </p:nvSpPr>
          <p:spPr>
            <a:xfrm>
              <a:off x="14133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9" name="Google Shape;1289;p38"/>
            <p:cNvSpPr/>
            <p:nvPr/>
          </p:nvSpPr>
          <p:spPr>
            <a:xfrm>
              <a:off x="1411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0" name="Google Shape;1290;p38"/>
            <p:cNvSpPr/>
            <p:nvPr/>
          </p:nvSpPr>
          <p:spPr>
            <a:xfrm>
              <a:off x="1409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1" name="Google Shape;1291;p38"/>
            <p:cNvSpPr/>
            <p:nvPr/>
          </p:nvSpPr>
          <p:spPr>
            <a:xfrm>
              <a:off x="14085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2" name="Google Shape;1292;p38"/>
            <p:cNvSpPr/>
            <p:nvPr/>
          </p:nvSpPr>
          <p:spPr>
            <a:xfrm>
              <a:off x="14068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1404404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dk2"/>
        </a:solidFill>
        <a:effectLst/>
      </p:bgPr>
    </p:bg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4" name="Google Shape;1294;p39"/>
          <p:cNvGrpSpPr/>
          <p:nvPr/>
        </p:nvGrpSpPr>
        <p:grpSpPr>
          <a:xfrm flipH="1">
            <a:off x="367" y="3974106"/>
            <a:ext cx="12223208" cy="2720188"/>
            <a:chOff x="271" y="2964551"/>
            <a:chExt cx="9167406" cy="2193229"/>
          </a:xfrm>
        </p:grpSpPr>
        <p:sp>
          <p:nvSpPr>
            <p:cNvPr id="1295" name="Google Shape;1295;p3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6" name="Google Shape;1296;p3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3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3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99" name="Google Shape;1299;p39"/>
          <p:cNvSpPr/>
          <p:nvPr/>
        </p:nvSpPr>
        <p:spPr>
          <a:xfrm>
            <a:off x="5137994" y="60667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0" name="Google Shape;1300;p39"/>
          <p:cNvSpPr/>
          <p:nvPr/>
        </p:nvSpPr>
        <p:spPr>
          <a:xfrm>
            <a:off x="9765432" y="57786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1" name="Google Shape;1301;p39"/>
          <p:cNvSpPr/>
          <p:nvPr/>
        </p:nvSpPr>
        <p:spPr>
          <a:xfrm>
            <a:off x="5014868" y="49764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2" name="Google Shape;1302;p39"/>
          <p:cNvSpPr/>
          <p:nvPr/>
        </p:nvSpPr>
        <p:spPr>
          <a:xfrm>
            <a:off x="-86533" y="5599739"/>
            <a:ext cx="12191948" cy="106662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3" name="Google Shape;1303;p39"/>
          <p:cNvSpPr/>
          <p:nvPr/>
        </p:nvSpPr>
        <p:spPr>
          <a:xfrm>
            <a:off x="-86533" y="5900264"/>
            <a:ext cx="12439612" cy="106663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04" name="Google Shape;1304;p39"/>
          <p:cNvGrpSpPr/>
          <p:nvPr/>
        </p:nvGrpSpPr>
        <p:grpSpPr>
          <a:xfrm>
            <a:off x="1501458" y="3234544"/>
            <a:ext cx="2333073" cy="1027912"/>
            <a:chOff x="-1936407" y="2490071"/>
            <a:chExt cx="1749805" cy="770934"/>
          </a:xfrm>
        </p:grpSpPr>
        <p:sp>
          <p:nvSpPr>
            <p:cNvPr id="1305" name="Google Shape;1305;p39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39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7" name="Google Shape;1307;p39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8" name="Google Shape;1308;p39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9" name="Google Shape;1309;p39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0" name="Google Shape;1310;p39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1" name="Google Shape;1311;p39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2" name="Google Shape;1312;p39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3" name="Google Shape;1313;p39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4" name="Google Shape;1314;p39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5" name="Google Shape;1315;p39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6" name="Google Shape;1316;p39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7" name="Google Shape;1317;p39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39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9" name="Google Shape;1319;p39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0" name="Google Shape;1320;p39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39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2" name="Google Shape;1322;p39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3" name="Google Shape;1323;p39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39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5" name="Google Shape;1325;p39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6" name="Google Shape;1326;p39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" name="Google Shape;1329;p39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39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1" name="Google Shape;1331;p39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2" name="Google Shape;1332;p39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3" name="Google Shape;1333;p39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39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39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39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39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8" name="Google Shape;1338;p39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39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0" name="Google Shape;1340;p39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1" name="Google Shape;1341;p39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2" name="Google Shape;1342;p39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39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39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39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39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39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39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39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39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1" name="Google Shape;1351;p39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2" name="Google Shape;1352;p39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3" name="Google Shape;1353;p39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39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09340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64E98A-91F5-67E1-CC7A-BCC5980FD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4C60781-F78B-E557-7DF4-A8CFCA8A5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E82D219-337C-9308-2C74-F3F08FC01F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540BE39-7A40-21F6-9038-B6B4C051A1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3563EA7-686F-CCAD-0FC6-42D897C13A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A147498B-82F9-4B38-C57D-12EA21248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E077-8A39-4B90-A5CB-0D015283F769}" type="datetimeFigureOut">
              <a:rPr lang="x-none" smtClean="0"/>
              <a:t>8/27/2022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B2F0605-AB93-9469-C2AA-2F6277B9C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AE3482C-6E4F-C357-EBE1-E1B2BB59D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B3006-47FA-417C-9F2C-290352C4233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2323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979CC9-64E0-F951-017D-29CF6F3E8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FBFF043-ECB8-AB96-621A-466482756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E077-8A39-4B90-A5CB-0D015283F769}" type="datetimeFigureOut">
              <a:rPr lang="x-none" smtClean="0"/>
              <a:t>8/27/2022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104357B-5188-FCF3-F94B-FCAE71B8B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E047738-392C-F4AF-6F5F-DA4935345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B3006-47FA-417C-9F2C-290352C4233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23638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69D040E-4775-8419-946E-DA7AD17E5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E077-8A39-4B90-A5CB-0D015283F769}" type="datetimeFigureOut">
              <a:rPr lang="x-none" smtClean="0"/>
              <a:t>8/27/2022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7D7E85B-EC30-EBBF-A4CD-76C3765BE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71B035B-40D6-E25E-F30E-BFB4715BC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B3006-47FA-417C-9F2C-290352C4233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08414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580082-AFA9-BA2A-A7DF-82953FA7C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B153330-F4E0-F9F4-D99E-17B9586E04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2F28B7B-37DE-B323-7CD6-016F8F27E9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E020C6A-4383-6FC6-8A5E-59F031EFB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E077-8A39-4B90-A5CB-0D015283F769}" type="datetimeFigureOut">
              <a:rPr lang="x-none" smtClean="0"/>
              <a:t>8/27/2022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1D78380-3410-FE49-3B19-76F567CA1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B2E5892-D954-24C0-B2A1-2CFF4696E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B3006-47FA-417C-9F2C-290352C4233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37551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912A3C-D773-7B0E-829A-65B233006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03FFC064-3053-6D6E-ED4F-64956D8A2B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20533E8-EE9B-DE5A-82DA-992EDB1220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405FBDD-5576-6CDA-28B3-9A1C8623A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E077-8A39-4B90-A5CB-0D015283F769}" type="datetimeFigureOut">
              <a:rPr lang="x-none" smtClean="0"/>
              <a:t>8/27/2022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0E37FFA-428D-5076-2B9F-AC1708021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3A87861-71A3-0AE1-9EA5-521B3A163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B3006-47FA-417C-9F2C-290352C4233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37877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theme" Target="../theme/theme2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0664420-C51F-39EA-8CBC-F692CFF29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AA05783-DDC2-141C-A35D-21112AEDDD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B9ACC94-1E0C-E8B5-2A1C-F34505B5CF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D0E077-8A39-4B90-A5CB-0D015283F769}" type="datetimeFigureOut">
              <a:rPr lang="x-none" smtClean="0"/>
              <a:t>8/27/2022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D3DABD2-22DF-A906-298D-9190F0DB6C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A611575-333C-6AC1-3CB8-A445235300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CB3006-47FA-417C-9F2C-290352C4233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2774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rkshire Swash"/>
              <a:buNone/>
              <a:defRPr sz="3000">
                <a:solidFill>
                  <a:schemeClr val="dk1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4094594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f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p3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30AF3AC4-098A-EE73-BE21-5BF03084358B}"/>
              </a:ext>
            </a:extLst>
          </p:cNvPr>
          <p:cNvSpPr/>
          <p:nvPr/>
        </p:nvSpPr>
        <p:spPr>
          <a:xfrm>
            <a:off x="1377950" y="1385672"/>
            <a:ext cx="9436100" cy="85750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grpSp>
        <p:nvGrpSpPr>
          <p:cNvPr id="1630" name="Google Shape;1630;p44"/>
          <p:cNvGrpSpPr/>
          <p:nvPr/>
        </p:nvGrpSpPr>
        <p:grpSpPr>
          <a:xfrm>
            <a:off x="7340761" y="3337599"/>
            <a:ext cx="2882739" cy="3118921"/>
            <a:chOff x="3010675" y="4066550"/>
            <a:chExt cx="391250" cy="409900"/>
          </a:xfrm>
        </p:grpSpPr>
        <p:sp>
          <p:nvSpPr>
            <p:cNvPr id="1631" name="Google Shape;1631;p44"/>
            <p:cNvSpPr/>
            <p:nvPr/>
          </p:nvSpPr>
          <p:spPr>
            <a:xfrm>
              <a:off x="3168650" y="4201600"/>
              <a:ext cx="35475" cy="33275"/>
            </a:xfrm>
            <a:custGeom>
              <a:avLst/>
              <a:gdLst/>
              <a:ahLst/>
              <a:cxnLst/>
              <a:rect l="l" t="t" r="r" b="b"/>
              <a:pathLst>
                <a:path w="1419" h="1331" extrusionOk="0">
                  <a:moveTo>
                    <a:pt x="864" y="0"/>
                  </a:moveTo>
                  <a:cubicBezTo>
                    <a:pt x="761" y="0"/>
                    <a:pt x="659" y="31"/>
                    <a:pt x="567" y="101"/>
                  </a:cubicBezTo>
                  <a:cubicBezTo>
                    <a:pt x="460" y="182"/>
                    <a:pt x="421" y="328"/>
                    <a:pt x="460" y="451"/>
                  </a:cubicBezTo>
                  <a:cubicBezTo>
                    <a:pt x="466" y="472"/>
                    <a:pt x="475" y="491"/>
                    <a:pt x="486" y="506"/>
                  </a:cubicBezTo>
                  <a:lnTo>
                    <a:pt x="486" y="506"/>
                  </a:lnTo>
                  <a:cubicBezTo>
                    <a:pt x="169" y="688"/>
                    <a:pt x="0" y="1276"/>
                    <a:pt x="447" y="1329"/>
                  </a:cubicBezTo>
                  <a:cubicBezTo>
                    <a:pt x="450" y="1330"/>
                    <a:pt x="453" y="1331"/>
                    <a:pt x="456" y="1331"/>
                  </a:cubicBezTo>
                  <a:cubicBezTo>
                    <a:pt x="485" y="1331"/>
                    <a:pt x="482" y="1273"/>
                    <a:pt x="447" y="1261"/>
                  </a:cubicBezTo>
                  <a:cubicBezTo>
                    <a:pt x="115" y="1153"/>
                    <a:pt x="302" y="672"/>
                    <a:pt x="555" y="558"/>
                  </a:cubicBezTo>
                  <a:lnTo>
                    <a:pt x="555" y="558"/>
                  </a:lnTo>
                  <a:cubicBezTo>
                    <a:pt x="586" y="571"/>
                    <a:pt x="622" y="576"/>
                    <a:pt x="659" y="576"/>
                  </a:cubicBezTo>
                  <a:cubicBezTo>
                    <a:pt x="706" y="576"/>
                    <a:pt x="755" y="568"/>
                    <a:pt x="797" y="558"/>
                  </a:cubicBezTo>
                  <a:cubicBezTo>
                    <a:pt x="839" y="545"/>
                    <a:pt x="826" y="490"/>
                    <a:pt x="797" y="477"/>
                  </a:cubicBezTo>
                  <a:cubicBezTo>
                    <a:pt x="755" y="460"/>
                    <a:pt x="714" y="453"/>
                    <a:pt x="673" y="453"/>
                  </a:cubicBezTo>
                  <a:cubicBezTo>
                    <a:pt x="651" y="453"/>
                    <a:pt x="629" y="455"/>
                    <a:pt x="607" y="459"/>
                  </a:cubicBezTo>
                  <a:lnTo>
                    <a:pt x="607" y="459"/>
                  </a:lnTo>
                  <a:cubicBezTo>
                    <a:pt x="525" y="403"/>
                    <a:pt x="528" y="268"/>
                    <a:pt x="622" y="166"/>
                  </a:cubicBezTo>
                  <a:cubicBezTo>
                    <a:pt x="703" y="85"/>
                    <a:pt x="810" y="59"/>
                    <a:pt x="933" y="59"/>
                  </a:cubicBezTo>
                  <a:cubicBezTo>
                    <a:pt x="1108" y="59"/>
                    <a:pt x="1296" y="182"/>
                    <a:pt x="1406" y="328"/>
                  </a:cubicBezTo>
                  <a:cubicBezTo>
                    <a:pt x="1406" y="328"/>
                    <a:pt x="1419" y="328"/>
                    <a:pt x="1419" y="315"/>
                  </a:cubicBezTo>
                  <a:cubicBezTo>
                    <a:pt x="1292" y="133"/>
                    <a:pt x="1077" y="0"/>
                    <a:pt x="864" y="0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p44"/>
            <p:cNvSpPr/>
            <p:nvPr/>
          </p:nvSpPr>
          <p:spPr>
            <a:xfrm>
              <a:off x="3196975" y="4239825"/>
              <a:ext cx="36150" cy="26450"/>
            </a:xfrm>
            <a:custGeom>
              <a:avLst/>
              <a:gdLst/>
              <a:ahLst/>
              <a:cxnLst/>
              <a:rect l="l" t="t" r="r" b="b"/>
              <a:pathLst>
                <a:path w="1446" h="1058" extrusionOk="0">
                  <a:moveTo>
                    <a:pt x="772" y="1"/>
                  </a:moveTo>
                  <a:cubicBezTo>
                    <a:pt x="516" y="111"/>
                    <a:pt x="1" y="312"/>
                    <a:pt x="192" y="662"/>
                  </a:cubicBezTo>
                  <a:cubicBezTo>
                    <a:pt x="240" y="755"/>
                    <a:pt x="327" y="790"/>
                    <a:pt x="426" y="790"/>
                  </a:cubicBezTo>
                  <a:cubicBezTo>
                    <a:pt x="533" y="790"/>
                    <a:pt x="653" y="749"/>
                    <a:pt x="749" y="697"/>
                  </a:cubicBezTo>
                  <a:lnTo>
                    <a:pt x="749" y="697"/>
                  </a:lnTo>
                  <a:cubicBezTo>
                    <a:pt x="726" y="781"/>
                    <a:pt x="729" y="869"/>
                    <a:pt x="785" y="934"/>
                  </a:cubicBezTo>
                  <a:cubicBezTo>
                    <a:pt x="841" y="1008"/>
                    <a:pt x="937" y="1058"/>
                    <a:pt x="1032" y="1058"/>
                  </a:cubicBezTo>
                  <a:cubicBezTo>
                    <a:pt x="1073" y="1058"/>
                    <a:pt x="1114" y="1048"/>
                    <a:pt x="1151" y="1028"/>
                  </a:cubicBezTo>
                  <a:cubicBezTo>
                    <a:pt x="1420" y="879"/>
                    <a:pt x="1446" y="487"/>
                    <a:pt x="1433" y="218"/>
                  </a:cubicBezTo>
                  <a:cubicBezTo>
                    <a:pt x="1433" y="197"/>
                    <a:pt x="1419" y="186"/>
                    <a:pt x="1405" y="186"/>
                  </a:cubicBezTo>
                  <a:cubicBezTo>
                    <a:pt x="1391" y="186"/>
                    <a:pt x="1378" y="197"/>
                    <a:pt x="1378" y="218"/>
                  </a:cubicBezTo>
                  <a:cubicBezTo>
                    <a:pt x="1365" y="367"/>
                    <a:pt x="1339" y="529"/>
                    <a:pt x="1297" y="662"/>
                  </a:cubicBezTo>
                  <a:cubicBezTo>
                    <a:pt x="1271" y="772"/>
                    <a:pt x="1216" y="866"/>
                    <a:pt x="1135" y="921"/>
                  </a:cubicBezTo>
                  <a:cubicBezTo>
                    <a:pt x="1097" y="940"/>
                    <a:pt x="1057" y="952"/>
                    <a:pt x="1012" y="952"/>
                  </a:cubicBezTo>
                  <a:cubicBezTo>
                    <a:pt x="995" y="952"/>
                    <a:pt x="978" y="950"/>
                    <a:pt x="960" y="947"/>
                  </a:cubicBezTo>
                  <a:cubicBezTo>
                    <a:pt x="746" y="905"/>
                    <a:pt x="853" y="678"/>
                    <a:pt x="908" y="581"/>
                  </a:cubicBezTo>
                  <a:cubicBezTo>
                    <a:pt x="937" y="552"/>
                    <a:pt x="899" y="514"/>
                    <a:pt x="862" y="514"/>
                  </a:cubicBezTo>
                  <a:cubicBezTo>
                    <a:pt x="849" y="514"/>
                    <a:pt x="837" y="518"/>
                    <a:pt x="827" y="529"/>
                  </a:cubicBezTo>
                  <a:cubicBezTo>
                    <a:pt x="742" y="602"/>
                    <a:pt x="601" y="676"/>
                    <a:pt x="473" y="676"/>
                  </a:cubicBezTo>
                  <a:cubicBezTo>
                    <a:pt x="414" y="676"/>
                    <a:pt x="358" y="660"/>
                    <a:pt x="312" y="623"/>
                  </a:cubicBezTo>
                  <a:cubicBezTo>
                    <a:pt x="69" y="435"/>
                    <a:pt x="665" y="111"/>
                    <a:pt x="785" y="43"/>
                  </a:cubicBezTo>
                  <a:cubicBezTo>
                    <a:pt x="811" y="30"/>
                    <a:pt x="785" y="1"/>
                    <a:pt x="772" y="1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p44"/>
            <p:cNvSpPr/>
            <p:nvPr/>
          </p:nvSpPr>
          <p:spPr>
            <a:xfrm>
              <a:off x="3367800" y="4174375"/>
              <a:ext cx="28050" cy="22400"/>
            </a:xfrm>
            <a:custGeom>
              <a:avLst/>
              <a:gdLst/>
              <a:ahLst/>
              <a:cxnLst/>
              <a:rect l="l" t="t" r="r" b="b"/>
              <a:pathLst>
                <a:path w="1122" h="896" extrusionOk="0">
                  <a:moveTo>
                    <a:pt x="311" y="1"/>
                  </a:moveTo>
                  <a:cubicBezTo>
                    <a:pt x="306" y="1"/>
                    <a:pt x="301" y="1"/>
                    <a:pt x="296" y="1"/>
                  </a:cubicBezTo>
                  <a:cubicBezTo>
                    <a:pt x="53" y="1"/>
                    <a:pt x="1" y="312"/>
                    <a:pt x="27" y="513"/>
                  </a:cubicBezTo>
                  <a:cubicBezTo>
                    <a:pt x="27" y="517"/>
                    <a:pt x="30" y="518"/>
                    <a:pt x="35" y="518"/>
                  </a:cubicBezTo>
                  <a:cubicBezTo>
                    <a:pt x="46" y="518"/>
                    <a:pt x="64" y="509"/>
                    <a:pt x="53" y="500"/>
                  </a:cubicBezTo>
                  <a:cubicBezTo>
                    <a:pt x="27" y="325"/>
                    <a:pt x="82" y="69"/>
                    <a:pt x="296" y="56"/>
                  </a:cubicBezTo>
                  <a:cubicBezTo>
                    <a:pt x="306" y="55"/>
                    <a:pt x="315" y="54"/>
                    <a:pt x="324" y="54"/>
                  </a:cubicBezTo>
                  <a:cubicBezTo>
                    <a:pt x="524" y="54"/>
                    <a:pt x="489" y="339"/>
                    <a:pt x="451" y="479"/>
                  </a:cubicBezTo>
                  <a:lnTo>
                    <a:pt x="451" y="479"/>
                  </a:lnTo>
                  <a:cubicBezTo>
                    <a:pt x="449" y="482"/>
                    <a:pt x="447" y="484"/>
                    <a:pt x="445" y="487"/>
                  </a:cubicBezTo>
                  <a:cubicBezTo>
                    <a:pt x="446" y="488"/>
                    <a:pt x="447" y="489"/>
                    <a:pt x="448" y="490"/>
                  </a:cubicBezTo>
                  <a:lnTo>
                    <a:pt x="448" y="490"/>
                  </a:lnTo>
                  <a:cubicBezTo>
                    <a:pt x="447" y="493"/>
                    <a:pt x="446" y="497"/>
                    <a:pt x="445" y="500"/>
                  </a:cubicBezTo>
                  <a:cubicBezTo>
                    <a:pt x="437" y="516"/>
                    <a:pt x="455" y="528"/>
                    <a:pt x="473" y="528"/>
                  </a:cubicBezTo>
                  <a:cubicBezTo>
                    <a:pt x="484" y="528"/>
                    <a:pt x="495" y="524"/>
                    <a:pt x="500" y="513"/>
                  </a:cubicBezTo>
                  <a:cubicBezTo>
                    <a:pt x="564" y="424"/>
                    <a:pt x="652" y="374"/>
                    <a:pt x="744" y="374"/>
                  </a:cubicBezTo>
                  <a:cubicBezTo>
                    <a:pt x="807" y="374"/>
                    <a:pt x="871" y="397"/>
                    <a:pt x="931" y="445"/>
                  </a:cubicBezTo>
                  <a:cubicBezTo>
                    <a:pt x="1093" y="568"/>
                    <a:pt x="999" y="730"/>
                    <a:pt x="905" y="866"/>
                  </a:cubicBezTo>
                  <a:cubicBezTo>
                    <a:pt x="905" y="876"/>
                    <a:pt x="913" y="895"/>
                    <a:pt x="930" y="895"/>
                  </a:cubicBezTo>
                  <a:cubicBezTo>
                    <a:pt x="934" y="895"/>
                    <a:pt x="939" y="894"/>
                    <a:pt x="944" y="892"/>
                  </a:cubicBezTo>
                  <a:cubicBezTo>
                    <a:pt x="1122" y="769"/>
                    <a:pt x="1122" y="542"/>
                    <a:pt x="973" y="406"/>
                  </a:cubicBezTo>
                  <a:cubicBezTo>
                    <a:pt x="906" y="344"/>
                    <a:pt x="831" y="318"/>
                    <a:pt x="757" y="318"/>
                  </a:cubicBezTo>
                  <a:cubicBezTo>
                    <a:pt x="674" y="318"/>
                    <a:pt x="592" y="351"/>
                    <a:pt x="524" y="405"/>
                  </a:cubicBezTo>
                  <a:lnTo>
                    <a:pt x="524" y="405"/>
                  </a:lnTo>
                  <a:cubicBezTo>
                    <a:pt x="554" y="224"/>
                    <a:pt x="533" y="1"/>
                    <a:pt x="311" y="1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44"/>
            <p:cNvSpPr/>
            <p:nvPr/>
          </p:nvSpPr>
          <p:spPr>
            <a:xfrm>
              <a:off x="3335075" y="4233750"/>
              <a:ext cx="18575" cy="18075"/>
            </a:xfrm>
            <a:custGeom>
              <a:avLst/>
              <a:gdLst/>
              <a:ahLst/>
              <a:cxnLst/>
              <a:rect l="l" t="t" r="r" b="b"/>
              <a:pathLst>
                <a:path w="743" h="723" extrusionOk="0">
                  <a:moveTo>
                    <a:pt x="730" y="1"/>
                  </a:moveTo>
                  <a:cubicBezTo>
                    <a:pt x="471" y="1"/>
                    <a:pt x="163" y="150"/>
                    <a:pt x="40" y="393"/>
                  </a:cubicBezTo>
                  <a:cubicBezTo>
                    <a:pt x="1" y="487"/>
                    <a:pt x="1" y="581"/>
                    <a:pt x="66" y="649"/>
                  </a:cubicBezTo>
                  <a:cubicBezTo>
                    <a:pt x="124" y="707"/>
                    <a:pt x="207" y="723"/>
                    <a:pt x="291" y="723"/>
                  </a:cubicBezTo>
                  <a:cubicBezTo>
                    <a:pt x="366" y="723"/>
                    <a:pt x="442" y="710"/>
                    <a:pt x="500" y="704"/>
                  </a:cubicBezTo>
                  <a:cubicBezTo>
                    <a:pt x="539" y="691"/>
                    <a:pt x="526" y="636"/>
                    <a:pt x="500" y="636"/>
                  </a:cubicBezTo>
                  <a:cubicBezTo>
                    <a:pt x="450" y="641"/>
                    <a:pt x="395" y="646"/>
                    <a:pt x="342" y="646"/>
                  </a:cubicBezTo>
                  <a:cubicBezTo>
                    <a:pt x="264" y="646"/>
                    <a:pt x="189" y="635"/>
                    <a:pt x="134" y="597"/>
                  </a:cubicBezTo>
                  <a:cubicBezTo>
                    <a:pt x="66" y="529"/>
                    <a:pt x="121" y="435"/>
                    <a:pt x="147" y="380"/>
                  </a:cubicBezTo>
                  <a:cubicBezTo>
                    <a:pt x="270" y="176"/>
                    <a:pt x="500" y="43"/>
                    <a:pt x="730" y="30"/>
                  </a:cubicBezTo>
                  <a:cubicBezTo>
                    <a:pt x="743" y="30"/>
                    <a:pt x="743" y="1"/>
                    <a:pt x="730" y="1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5" name="Google Shape;1635;p44"/>
            <p:cNvSpPr/>
            <p:nvPr/>
          </p:nvSpPr>
          <p:spPr>
            <a:xfrm>
              <a:off x="3297350" y="4069350"/>
              <a:ext cx="35000" cy="21225"/>
            </a:xfrm>
            <a:custGeom>
              <a:avLst/>
              <a:gdLst/>
              <a:ahLst/>
              <a:cxnLst/>
              <a:rect l="l" t="t" r="r" b="b"/>
              <a:pathLst>
                <a:path w="1400" h="849" extrusionOk="0">
                  <a:moveTo>
                    <a:pt x="723" y="0"/>
                  </a:moveTo>
                  <a:cubicBezTo>
                    <a:pt x="435" y="0"/>
                    <a:pt x="120" y="149"/>
                    <a:pt x="10" y="408"/>
                  </a:cubicBezTo>
                  <a:cubicBezTo>
                    <a:pt x="1" y="426"/>
                    <a:pt x="17" y="446"/>
                    <a:pt x="38" y="446"/>
                  </a:cubicBezTo>
                  <a:cubicBezTo>
                    <a:pt x="47" y="446"/>
                    <a:pt x="56" y="442"/>
                    <a:pt x="65" y="434"/>
                  </a:cubicBezTo>
                  <a:cubicBezTo>
                    <a:pt x="70" y="422"/>
                    <a:pt x="73" y="413"/>
                    <a:pt x="76" y="407"/>
                  </a:cubicBezTo>
                  <a:lnTo>
                    <a:pt x="76" y="407"/>
                  </a:lnTo>
                  <a:cubicBezTo>
                    <a:pt x="256" y="213"/>
                    <a:pt x="463" y="88"/>
                    <a:pt x="714" y="88"/>
                  </a:cubicBezTo>
                  <a:cubicBezTo>
                    <a:pt x="774" y="88"/>
                    <a:pt x="836" y="95"/>
                    <a:pt x="901" y="110"/>
                  </a:cubicBezTo>
                  <a:cubicBezTo>
                    <a:pt x="1024" y="139"/>
                    <a:pt x="1144" y="207"/>
                    <a:pt x="1186" y="340"/>
                  </a:cubicBezTo>
                  <a:cubicBezTo>
                    <a:pt x="1238" y="515"/>
                    <a:pt x="1063" y="693"/>
                    <a:pt x="956" y="800"/>
                  </a:cubicBezTo>
                  <a:cubicBezTo>
                    <a:pt x="934" y="820"/>
                    <a:pt x="953" y="849"/>
                    <a:pt x="975" y="849"/>
                  </a:cubicBezTo>
                  <a:cubicBezTo>
                    <a:pt x="981" y="849"/>
                    <a:pt x="989" y="846"/>
                    <a:pt x="995" y="839"/>
                  </a:cubicBezTo>
                  <a:cubicBezTo>
                    <a:pt x="1267" y="625"/>
                    <a:pt x="1400" y="233"/>
                    <a:pt x="1008" y="58"/>
                  </a:cubicBezTo>
                  <a:cubicBezTo>
                    <a:pt x="923" y="19"/>
                    <a:pt x="825" y="0"/>
                    <a:pt x="723" y="0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6" name="Google Shape;1636;p44"/>
            <p:cNvSpPr/>
            <p:nvPr/>
          </p:nvSpPr>
          <p:spPr>
            <a:xfrm>
              <a:off x="3339850" y="4124250"/>
              <a:ext cx="39075" cy="27625"/>
            </a:xfrm>
            <a:custGeom>
              <a:avLst/>
              <a:gdLst/>
              <a:ahLst/>
              <a:cxnLst/>
              <a:rect l="l" t="t" r="r" b="b"/>
              <a:pathLst>
                <a:path w="1563" h="1105" extrusionOk="0">
                  <a:moveTo>
                    <a:pt x="702" y="0"/>
                  </a:moveTo>
                  <a:cubicBezTo>
                    <a:pt x="454" y="0"/>
                    <a:pt x="179" y="135"/>
                    <a:pt x="11" y="263"/>
                  </a:cubicBezTo>
                  <a:cubicBezTo>
                    <a:pt x="0" y="276"/>
                    <a:pt x="7" y="295"/>
                    <a:pt x="17" y="295"/>
                  </a:cubicBezTo>
                  <a:cubicBezTo>
                    <a:pt x="19" y="295"/>
                    <a:pt x="21" y="294"/>
                    <a:pt x="24" y="292"/>
                  </a:cubicBezTo>
                  <a:cubicBezTo>
                    <a:pt x="241" y="143"/>
                    <a:pt x="484" y="62"/>
                    <a:pt x="740" y="62"/>
                  </a:cubicBezTo>
                  <a:cubicBezTo>
                    <a:pt x="847" y="62"/>
                    <a:pt x="1009" y="88"/>
                    <a:pt x="1025" y="224"/>
                  </a:cubicBezTo>
                  <a:cubicBezTo>
                    <a:pt x="1037" y="358"/>
                    <a:pt x="863" y="492"/>
                    <a:pt x="750" y="576"/>
                  </a:cubicBezTo>
                  <a:lnTo>
                    <a:pt x="750" y="576"/>
                  </a:lnTo>
                  <a:cubicBezTo>
                    <a:pt x="737" y="585"/>
                    <a:pt x="725" y="594"/>
                    <a:pt x="714" y="603"/>
                  </a:cubicBezTo>
                  <a:cubicBezTo>
                    <a:pt x="691" y="623"/>
                    <a:pt x="711" y="650"/>
                    <a:pt x="733" y="650"/>
                  </a:cubicBezTo>
                  <a:cubicBezTo>
                    <a:pt x="740" y="650"/>
                    <a:pt x="747" y="648"/>
                    <a:pt x="753" y="642"/>
                  </a:cubicBezTo>
                  <a:cubicBezTo>
                    <a:pt x="770" y="630"/>
                    <a:pt x="789" y="615"/>
                    <a:pt x="809" y="599"/>
                  </a:cubicBezTo>
                  <a:lnTo>
                    <a:pt x="809" y="599"/>
                  </a:lnTo>
                  <a:cubicBezTo>
                    <a:pt x="899" y="537"/>
                    <a:pt x="1003" y="494"/>
                    <a:pt x="1107" y="494"/>
                  </a:cubicBezTo>
                  <a:cubicBezTo>
                    <a:pt x="1184" y="494"/>
                    <a:pt x="1262" y="517"/>
                    <a:pt x="1333" y="574"/>
                  </a:cubicBezTo>
                  <a:cubicBezTo>
                    <a:pt x="1550" y="778"/>
                    <a:pt x="1281" y="966"/>
                    <a:pt x="1119" y="1060"/>
                  </a:cubicBezTo>
                  <a:cubicBezTo>
                    <a:pt x="1108" y="1071"/>
                    <a:pt x="1116" y="1104"/>
                    <a:pt x="1135" y="1104"/>
                  </a:cubicBezTo>
                  <a:cubicBezTo>
                    <a:pt x="1138" y="1104"/>
                    <a:pt x="1141" y="1104"/>
                    <a:pt x="1145" y="1102"/>
                  </a:cubicBezTo>
                  <a:cubicBezTo>
                    <a:pt x="1375" y="1034"/>
                    <a:pt x="1563" y="791"/>
                    <a:pt x="1401" y="574"/>
                  </a:cubicBezTo>
                  <a:cubicBezTo>
                    <a:pt x="1323" y="479"/>
                    <a:pt x="1224" y="442"/>
                    <a:pt x="1122" y="442"/>
                  </a:cubicBezTo>
                  <a:cubicBezTo>
                    <a:pt x="1062" y="442"/>
                    <a:pt x="1001" y="454"/>
                    <a:pt x="942" y="475"/>
                  </a:cubicBezTo>
                  <a:lnTo>
                    <a:pt x="942" y="475"/>
                  </a:lnTo>
                  <a:cubicBezTo>
                    <a:pt x="1066" y="340"/>
                    <a:pt x="1151" y="169"/>
                    <a:pt x="957" y="62"/>
                  </a:cubicBezTo>
                  <a:cubicBezTo>
                    <a:pt x="880" y="18"/>
                    <a:pt x="793" y="0"/>
                    <a:pt x="702" y="0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7" name="Google Shape;1637;p44"/>
            <p:cNvSpPr/>
            <p:nvPr/>
          </p:nvSpPr>
          <p:spPr>
            <a:xfrm>
              <a:off x="3208150" y="4085250"/>
              <a:ext cx="17350" cy="24500"/>
            </a:xfrm>
            <a:custGeom>
              <a:avLst/>
              <a:gdLst/>
              <a:ahLst/>
              <a:cxnLst/>
              <a:rect l="l" t="t" r="r" b="b"/>
              <a:pathLst>
                <a:path w="694" h="980" extrusionOk="0">
                  <a:moveTo>
                    <a:pt x="297" y="412"/>
                  </a:moveTo>
                  <a:cubicBezTo>
                    <a:pt x="320" y="412"/>
                    <a:pt x="344" y="414"/>
                    <a:pt x="365" y="418"/>
                  </a:cubicBezTo>
                  <a:lnTo>
                    <a:pt x="365" y="418"/>
                  </a:lnTo>
                  <a:cubicBezTo>
                    <a:pt x="364" y="418"/>
                    <a:pt x="364" y="419"/>
                    <a:pt x="364" y="420"/>
                  </a:cubicBezTo>
                  <a:cubicBezTo>
                    <a:pt x="344" y="471"/>
                    <a:pt x="239" y="624"/>
                    <a:pt x="171" y="624"/>
                  </a:cubicBezTo>
                  <a:cubicBezTo>
                    <a:pt x="149" y="624"/>
                    <a:pt x="131" y="608"/>
                    <a:pt x="121" y="569"/>
                  </a:cubicBezTo>
                  <a:cubicBezTo>
                    <a:pt x="94" y="450"/>
                    <a:pt x="198" y="412"/>
                    <a:pt x="297" y="412"/>
                  </a:cubicBezTo>
                  <a:close/>
                  <a:moveTo>
                    <a:pt x="153" y="0"/>
                  </a:moveTo>
                  <a:cubicBezTo>
                    <a:pt x="119" y="0"/>
                    <a:pt x="113" y="58"/>
                    <a:pt x="163" y="70"/>
                  </a:cubicBezTo>
                  <a:cubicBezTo>
                    <a:pt x="326" y="104"/>
                    <a:pt x="419" y="201"/>
                    <a:pt x="387" y="350"/>
                  </a:cubicBezTo>
                  <a:lnTo>
                    <a:pt x="387" y="350"/>
                  </a:lnTo>
                  <a:cubicBezTo>
                    <a:pt x="359" y="342"/>
                    <a:pt x="329" y="338"/>
                    <a:pt x="299" y="338"/>
                  </a:cubicBezTo>
                  <a:cubicBezTo>
                    <a:pt x="153" y="338"/>
                    <a:pt x="0" y="433"/>
                    <a:pt x="56" y="608"/>
                  </a:cubicBezTo>
                  <a:cubicBezTo>
                    <a:pt x="82" y="677"/>
                    <a:pt x="122" y="704"/>
                    <a:pt x="166" y="704"/>
                  </a:cubicBezTo>
                  <a:cubicBezTo>
                    <a:pt x="259" y="704"/>
                    <a:pt x="373" y="584"/>
                    <a:pt x="419" y="501"/>
                  </a:cubicBezTo>
                  <a:cubicBezTo>
                    <a:pt x="428" y="482"/>
                    <a:pt x="437" y="463"/>
                    <a:pt x="444" y="444"/>
                  </a:cubicBezTo>
                  <a:lnTo>
                    <a:pt x="444" y="444"/>
                  </a:lnTo>
                  <a:cubicBezTo>
                    <a:pt x="647" y="545"/>
                    <a:pt x="620" y="777"/>
                    <a:pt x="542" y="961"/>
                  </a:cubicBezTo>
                  <a:cubicBezTo>
                    <a:pt x="542" y="970"/>
                    <a:pt x="555" y="979"/>
                    <a:pt x="567" y="979"/>
                  </a:cubicBezTo>
                  <a:cubicBezTo>
                    <a:pt x="572" y="979"/>
                    <a:pt x="577" y="978"/>
                    <a:pt x="581" y="974"/>
                  </a:cubicBezTo>
                  <a:cubicBezTo>
                    <a:pt x="693" y="752"/>
                    <a:pt x="689" y="494"/>
                    <a:pt x="463" y="380"/>
                  </a:cubicBezTo>
                  <a:lnTo>
                    <a:pt x="463" y="380"/>
                  </a:lnTo>
                  <a:cubicBezTo>
                    <a:pt x="504" y="189"/>
                    <a:pt x="397" y="34"/>
                    <a:pt x="163" y="2"/>
                  </a:cubicBezTo>
                  <a:cubicBezTo>
                    <a:pt x="159" y="1"/>
                    <a:pt x="156" y="0"/>
                    <a:pt x="153" y="0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8" name="Google Shape;1638;p44"/>
            <p:cNvSpPr/>
            <p:nvPr/>
          </p:nvSpPr>
          <p:spPr>
            <a:xfrm>
              <a:off x="3172025" y="4175725"/>
              <a:ext cx="27425" cy="14000"/>
            </a:xfrm>
            <a:custGeom>
              <a:avLst/>
              <a:gdLst/>
              <a:ahLst/>
              <a:cxnLst/>
              <a:rect l="l" t="t" r="r" b="b"/>
              <a:pathLst>
                <a:path w="1097" h="560" extrusionOk="0">
                  <a:moveTo>
                    <a:pt x="327" y="176"/>
                  </a:moveTo>
                  <a:cubicBezTo>
                    <a:pt x="368" y="184"/>
                    <a:pt x="409" y="198"/>
                    <a:pt x="448" y="216"/>
                  </a:cubicBezTo>
                  <a:cubicBezTo>
                    <a:pt x="554" y="275"/>
                    <a:pt x="519" y="376"/>
                    <a:pt x="452" y="376"/>
                  </a:cubicBezTo>
                  <a:cubicBezTo>
                    <a:pt x="426" y="376"/>
                    <a:pt x="396" y="362"/>
                    <a:pt x="367" y="326"/>
                  </a:cubicBezTo>
                  <a:cubicBezTo>
                    <a:pt x="333" y="275"/>
                    <a:pt x="320" y="221"/>
                    <a:pt x="327" y="176"/>
                  </a:cubicBezTo>
                  <a:close/>
                  <a:moveTo>
                    <a:pt x="460" y="1"/>
                  </a:moveTo>
                  <a:cubicBezTo>
                    <a:pt x="382" y="1"/>
                    <a:pt x="315" y="26"/>
                    <a:pt x="278" y="85"/>
                  </a:cubicBezTo>
                  <a:lnTo>
                    <a:pt x="278" y="85"/>
                  </a:lnTo>
                  <a:cubicBezTo>
                    <a:pt x="274" y="85"/>
                    <a:pt x="271" y="85"/>
                    <a:pt x="268" y="85"/>
                  </a:cubicBezTo>
                  <a:cubicBezTo>
                    <a:pt x="133" y="85"/>
                    <a:pt x="6" y="152"/>
                    <a:pt x="1" y="310"/>
                  </a:cubicBezTo>
                  <a:cubicBezTo>
                    <a:pt x="1" y="331"/>
                    <a:pt x="15" y="341"/>
                    <a:pt x="30" y="341"/>
                  </a:cubicBezTo>
                  <a:cubicBezTo>
                    <a:pt x="45" y="341"/>
                    <a:pt x="62" y="331"/>
                    <a:pt x="69" y="310"/>
                  </a:cubicBezTo>
                  <a:cubicBezTo>
                    <a:pt x="100" y="211"/>
                    <a:pt x="170" y="172"/>
                    <a:pt x="251" y="169"/>
                  </a:cubicBezTo>
                  <a:lnTo>
                    <a:pt x="251" y="169"/>
                  </a:lnTo>
                  <a:cubicBezTo>
                    <a:pt x="242" y="274"/>
                    <a:pt x="295" y="396"/>
                    <a:pt x="380" y="446"/>
                  </a:cubicBezTo>
                  <a:cubicBezTo>
                    <a:pt x="404" y="458"/>
                    <a:pt x="432" y="465"/>
                    <a:pt x="459" y="465"/>
                  </a:cubicBezTo>
                  <a:cubicBezTo>
                    <a:pt x="523" y="465"/>
                    <a:pt x="585" y="431"/>
                    <a:pt x="594" y="365"/>
                  </a:cubicBezTo>
                  <a:cubicBezTo>
                    <a:pt x="625" y="230"/>
                    <a:pt x="509" y="132"/>
                    <a:pt x="372" y="98"/>
                  </a:cubicBezTo>
                  <a:lnTo>
                    <a:pt x="372" y="98"/>
                  </a:lnTo>
                  <a:cubicBezTo>
                    <a:pt x="396" y="78"/>
                    <a:pt x="430" y="67"/>
                    <a:pt x="474" y="67"/>
                  </a:cubicBezTo>
                  <a:cubicBezTo>
                    <a:pt x="717" y="67"/>
                    <a:pt x="986" y="310"/>
                    <a:pt x="798" y="540"/>
                  </a:cubicBezTo>
                  <a:cubicBezTo>
                    <a:pt x="789" y="549"/>
                    <a:pt x="792" y="560"/>
                    <a:pt x="800" y="560"/>
                  </a:cubicBezTo>
                  <a:cubicBezTo>
                    <a:pt x="803" y="560"/>
                    <a:pt x="807" y="558"/>
                    <a:pt x="811" y="553"/>
                  </a:cubicBezTo>
                  <a:cubicBezTo>
                    <a:pt x="1097" y="288"/>
                    <a:pt x="721" y="1"/>
                    <a:pt x="460" y="1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9" name="Google Shape;1639;p44"/>
            <p:cNvSpPr/>
            <p:nvPr/>
          </p:nvSpPr>
          <p:spPr>
            <a:xfrm>
              <a:off x="3363875" y="4232000"/>
              <a:ext cx="26550" cy="14850"/>
            </a:xfrm>
            <a:custGeom>
              <a:avLst/>
              <a:gdLst/>
              <a:ahLst/>
              <a:cxnLst/>
              <a:rect l="l" t="t" r="r" b="b"/>
              <a:pathLst>
                <a:path w="1062" h="594" extrusionOk="0">
                  <a:moveTo>
                    <a:pt x="662" y="298"/>
                  </a:moveTo>
                  <a:cubicBezTo>
                    <a:pt x="662" y="313"/>
                    <a:pt x="661" y="327"/>
                    <a:pt x="657" y="343"/>
                  </a:cubicBezTo>
                  <a:cubicBezTo>
                    <a:pt x="657" y="356"/>
                    <a:pt x="644" y="369"/>
                    <a:pt x="644" y="395"/>
                  </a:cubicBezTo>
                  <a:cubicBezTo>
                    <a:pt x="626" y="447"/>
                    <a:pt x="613" y="472"/>
                    <a:pt x="605" y="472"/>
                  </a:cubicBezTo>
                  <a:cubicBezTo>
                    <a:pt x="593" y="472"/>
                    <a:pt x="589" y="427"/>
                    <a:pt x="589" y="343"/>
                  </a:cubicBezTo>
                  <a:cubicBezTo>
                    <a:pt x="613" y="324"/>
                    <a:pt x="638" y="310"/>
                    <a:pt x="662" y="298"/>
                  </a:cubicBezTo>
                  <a:close/>
                  <a:moveTo>
                    <a:pt x="426" y="1"/>
                  </a:moveTo>
                  <a:cubicBezTo>
                    <a:pt x="274" y="1"/>
                    <a:pt x="111" y="101"/>
                    <a:pt x="22" y="207"/>
                  </a:cubicBezTo>
                  <a:cubicBezTo>
                    <a:pt x="1" y="217"/>
                    <a:pt x="14" y="236"/>
                    <a:pt x="33" y="236"/>
                  </a:cubicBezTo>
                  <a:cubicBezTo>
                    <a:pt x="38" y="236"/>
                    <a:pt x="43" y="235"/>
                    <a:pt x="48" y="233"/>
                  </a:cubicBezTo>
                  <a:cubicBezTo>
                    <a:pt x="135" y="138"/>
                    <a:pt x="270" y="61"/>
                    <a:pt x="396" y="61"/>
                  </a:cubicBezTo>
                  <a:cubicBezTo>
                    <a:pt x="485" y="61"/>
                    <a:pt x="569" y="99"/>
                    <a:pt x="631" y="194"/>
                  </a:cubicBezTo>
                  <a:cubicBezTo>
                    <a:pt x="636" y="204"/>
                    <a:pt x="640" y="213"/>
                    <a:pt x="644" y="222"/>
                  </a:cubicBezTo>
                  <a:lnTo>
                    <a:pt x="644" y="222"/>
                  </a:lnTo>
                  <a:cubicBezTo>
                    <a:pt x="593" y="242"/>
                    <a:pt x="546" y="273"/>
                    <a:pt x="508" y="314"/>
                  </a:cubicBezTo>
                  <a:cubicBezTo>
                    <a:pt x="411" y="398"/>
                    <a:pt x="412" y="593"/>
                    <a:pt x="541" y="593"/>
                  </a:cubicBezTo>
                  <a:cubicBezTo>
                    <a:pt x="556" y="593"/>
                    <a:pt x="571" y="591"/>
                    <a:pt x="589" y="586"/>
                  </a:cubicBezTo>
                  <a:cubicBezTo>
                    <a:pt x="683" y="557"/>
                    <a:pt x="725" y="395"/>
                    <a:pt x="738" y="327"/>
                  </a:cubicBezTo>
                  <a:cubicBezTo>
                    <a:pt x="740" y="309"/>
                    <a:pt x="741" y="292"/>
                    <a:pt x="740" y="275"/>
                  </a:cubicBezTo>
                  <a:lnTo>
                    <a:pt x="740" y="275"/>
                  </a:lnTo>
                  <a:cubicBezTo>
                    <a:pt x="751" y="273"/>
                    <a:pt x="762" y="272"/>
                    <a:pt x="773" y="272"/>
                  </a:cubicBezTo>
                  <a:cubicBezTo>
                    <a:pt x="866" y="272"/>
                    <a:pt x="949" y="330"/>
                    <a:pt x="1007" y="437"/>
                  </a:cubicBezTo>
                  <a:cubicBezTo>
                    <a:pt x="1011" y="444"/>
                    <a:pt x="1017" y="448"/>
                    <a:pt x="1024" y="448"/>
                  </a:cubicBezTo>
                  <a:cubicBezTo>
                    <a:pt x="1041" y="448"/>
                    <a:pt x="1062" y="428"/>
                    <a:pt x="1062" y="408"/>
                  </a:cubicBezTo>
                  <a:cubicBezTo>
                    <a:pt x="1024" y="264"/>
                    <a:pt x="904" y="197"/>
                    <a:pt x="778" y="197"/>
                  </a:cubicBezTo>
                  <a:cubicBezTo>
                    <a:pt x="760" y="197"/>
                    <a:pt x="741" y="198"/>
                    <a:pt x="723" y="201"/>
                  </a:cubicBezTo>
                  <a:lnTo>
                    <a:pt x="723" y="201"/>
                  </a:lnTo>
                  <a:cubicBezTo>
                    <a:pt x="706" y="161"/>
                    <a:pt x="679" y="127"/>
                    <a:pt x="644" y="100"/>
                  </a:cubicBezTo>
                  <a:cubicBezTo>
                    <a:pt x="583" y="29"/>
                    <a:pt x="506" y="1"/>
                    <a:pt x="426" y="1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p44"/>
            <p:cNvSpPr/>
            <p:nvPr/>
          </p:nvSpPr>
          <p:spPr>
            <a:xfrm>
              <a:off x="3182150" y="4072850"/>
              <a:ext cx="210300" cy="192750"/>
            </a:xfrm>
            <a:custGeom>
              <a:avLst/>
              <a:gdLst/>
              <a:ahLst/>
              <a:cxnLst/>
              <a:rect l="l" t="t" r="r" b="b"/>
              <a:pathLst>
                <a:path w="8412" h="7710" extrusionOk="0">
                  <a:moveTo>
                    <a:pt x="3820" y="1"/>
                  </a:moveTo>
                  <a:cubicBezTo>
                    <a:pt x="3659" y="1"/>
                    <a:pt x="3512" y="53"/>
                    <a:pt x="3416" y="200"/>
                  </a:cubicBezTo>
                  <a:cubicBezTo>
                    <a:pt x="3335" y="323"/>
                    <a:pt x="3335" y="404"/>
                    <a:pt x="3390" y="537"/>
                  </a:cubicBezTo>
                  <a:cubicBezTo>
                    <a:pt x="3377" y="511"/>
                    <a:pt x="2878" y="498"/>
                    <a:pt x="2755" y="498"/>
                  </a:cubicBezTo>
                  <a:cubicBezTo>
                    <a:pt x="2295" y="498"/>
                    <a:pt x="1757" y="673"/>
                    <a:pt x="1485" y="1078"/>
                  </a:cubicBezTo>
                  <a:cubicBezTo>
                    <a:pt x="1297" y="1376"/>
                    <a:pt x="1527" y="1577"/>
                    <a:pt x="1783" y="1671"/>
                  </a:cubicBezTo>
                  <a:cubicBezTo>
                    <a:pt x="1404" y="1833"/>
                    <a:pt x="1054" y="2118"/>
                    <a:pt x="905" y="2510"/>
                  </a:cubicBezTo>
                  <a:cubicBezTo>
                    <a:pt x="798" y="2779"/>
                    <a:pt x="1041" y="2967"/>
                    <a:pt x="1258" y="3077"/>
                  </a:cubicBezTo>
                  <a:cubicBezTo>
                    <a:pt x="824" y="3388"/>
                    <a:pt x="380" y="3712"/>
                    <a:pt x="244" y="4250"/>
                  </a:cubicBezTo>
                  <a:cubicBezTo>
                    <a:pt x="150" y="4642"/>
                    <a:pt x="419" y="4940"/>
                    <a:pt x="756" y="5034"/>
                  </a:cubicBezTo>
                  <a:cubicBezTo>
                    <a:pt x="351" y="5290"/>
                    <a:pt x="1" y="5682"/>
                    <a:pt x="27" y="6181"/>
                  </a:cubicBezTo>
                  <a:cubicBezTo>
                    <a:pt x="38" y="6541"/>
                    <a:pt x="286" y="6656"/>
                    <a:pt x="565" y="6656"/>
                  </a:cubicBezTo>
                  <a:cubicBezTo>
                    <a:pt x="673" y="6656"/>
                    <a:pt x="786" y="6639"/>
                    <a:pt x="892" y="6612"/>
                  </a:cubicBezTo>
                  <a:lnTo>
                    <a:pt x="892" y="6612"/>
                  </a:lnTo>
                  <a:cubicBezTo>
                    <a:pt x="772" y="6884"/>
                    <a:pt x="1122" y="7195"/>
                    <a:pt x="1446" y="7276"/>
                  </a:cubicBezTo>
                  <a:cubicBezTo>
                    <a:pt x="1537" y="7298"/>
                    <a:pt x="1629" y="7309"/>
                    <a:pt x="1721" y="7309"/>
                  </a:cubicBezTo>
                  <a:cubicBezTo>
                    <a:pt x="2171" y="7309"/>
                    <a:pt x="2606" y="7051"/>
                    <a:pt x="2862" y="6680"/>
                  </a:cubicBezTo>
                  <a:cubicBezTo>
                    <a:pt x="2943" y="7072"/>
                    <a:pt x="3186" y="7409"/>
                    <a:pt x="3607" y="7519"/>
                  </a:cubicBezTo>
                  <a:cubicBezTo>
                    <a:pt x="3667" y="7535"/>
                    <a:pt x="3728" y="7542"/>
                    <a:pt x="3787" y="7542"/>
                  </a:cubicBezTo>
                  <a:cubicBezTo>
                    <a:pt x="4086" y="7542"/>
                    <a:pt x="4360" y="7357"/>
                    <a:pt x="4482" y="7098"/>
                  </a:cubicBezTo>
                  <a:cubicBezTo>
                    <a:pt x="4660" y="7476"/>
                    <a:pt x="5081" y="7709"/>
                    <a:pt x="5500" y="7709"/>
                  </a:cubicBezTo>
                  <a:cubicBezTo>
                    <a:pt x="5561" y="7709"/>
                    <a:pt x="5623" y="7704"/>
                    <a:pt x="5684" y="7694"/>
                  </a:cubicBezTo>
                  <a:cubicBezTo>
                    <a:pt x="6157" y="7613"/>
                    <a:pt x="6374" y="7179"/>
                    <a:pt x="6238" y="6774"/>
                  </a:cubicBezTo>
                  <a:lnTo>
                    <a:pt x="6238" y="6774"/>
                  </a:lnTo>
                  <a:cubicBezTo>
                    <a:pt x="6443" y="6884"/>
                    <a:pt x="6676" y="6956"/>
                    <a:pt x="6902" y="6956"/>
                  </a:cubicBezTo>
                  <a:cubicBezTo>
                    <a:pt x="7121" y="6956"/>
                    <a:pt x="7334" y="6888"/>
                    <a:pt x="7508" y="6722"/>
                  </a:cubicBezTo>
                  <a:cubicBezTo>
                    <a:pt x="7832" y="6411"/>
                    <a:pt x="7751" y="5925"/>
                    <a:pt x="7495" y="5601"/>
                  </a:cubicBezTo>
                  <a:cubicBezTo>
                    <a:pt x="8020" y="5601"/>
                    <a:pt x="8412" y="5154"/>
                    <a:pt x="8289" y="4616"/>
                  </a:cubicBezTo>
                  <a:cubicBezTo>
                    <a:pt x="8169" y="4156"/>
                    <a:pt x="7722" y="3887"/>
                    <a:pt x="7278" y="3751"/>
                  </a:cubicBezTo>
                  <a:cubicBezTo>
                    <a:pt x="7576" y="3657"/>
                    <a:pt x="7790" y="3401"/>
                    <a:pt x="7751" y="3035"/>
                  </a:cubicBezTo>
                  <a:cubicBezTo>
                    <a:pt x="7683" y="2591"/>
                    <a:pt x="7184" y="2335"/>
                    <a:pt x="6792" y="2199"/>
                  </a:cubicBezTo>
                  <a:cubicBezTo>
                    <a:pt x="7184" y="2024"/>
                    <a:pt x="7440" y="1645"/>
                    <a:pt x="7155" y="1214"/>
                  </a:cubicBezTo>
                  <a:cubicBezTo>
                    <a:pt x="7007" y="982"/>
                    <a:pt x="6725" y="890"/>
                    <a:pt x="6431" y="890"/>
                  </a:cubicBezTo>
                  <a:cubicBezTo>
                    <a:pt x="6298" y="890"/>
                    <a:pt x="6163" y="908"/>
                    <a:pt x="6037" y="942"/>
                  </a:cubicBezTo>
                  <a:cubicBezTo>
                    <a:pt x="6102" y="861"/>
                    <a:pt x="6144" y="780"/>
                    <a:pt x="6131" y="673"/>
                  </a:cubicBezTo>
                  <a:cubicBezTo>
                    <a:pt x="6102" y="443"/>
                    <a:pt x="5940" y="281"/>
                    <a:pt x="5739" y="174"/>
                  </a:cubicBezTo>
                  <a:cubicBezTo>
                    <a:pt x="5526" y="60"/>
                    <a:pt x="5310" y="3"/>
                    <a:pt x="5100" y="3"/>
                  </a:cubicBezTo>
                  <a:cubicBezTo>
                    <a:pt x="4883" y="3"/>
                    <a:pt x="4674" y="64"/>
                    <a:pt x="4482" y="187"/>
                  </a:cubicBezTo>
                  <a:cubicBezTo>
                    <a:pt x="4294" y="100"/>
                    <a:pt x="4042" y="1"/>
                    <a:pt x="382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1" name="Google Shape;1641;p44"/>
            <p:cNvSpPr/>
            <p:nvPr/>
          </p:nvSpPr>
          <p:spPr>
            <a:xfrm>
              <a:off x="3303000" y="4106525"/>
              <a:ext cx="50175" cy="24750"/>
            </a:xfrm>
            <a:custGeom>
              <a:avLst/>
              <a:gdLst/>
              <a:ahLst/>
              <a:cxnLst/>
              <a:rect l="l" t="t" r="r" b="b"/>
              <a:pathLst>
                <a:path w="2007" h="990" extrusionOk="0">
                  <a:moveTo>
                    <a:pt x="1773" y="0"/>
                  </a:moveTo>
                  <a:cubicBezTo>
                    <a:pt x="1747" y="0"/>
                    <a:pt x="1719" y="5"/>
                    <a:pt x="1689" y="16"/>
                  </a:cubicBezTo>
                  <a:cubicBezTo>
                    <a:pt x="1549" y="80"/>
                    <a:pt x="1445" y="243"/>
                    <a:pt x="1361" y="389"/>
                  </a:cubicBezTo>
                  <a:lnTo>
                    <a:pt x="1361" y="389"/>
                  </a:lnTo>
                  <a:cubicBezTo>
                    <a:pt x="1293" y="273"/>
                    <a:pt x="1204" y="224"/>
                    <a:pt x="1111" y="224"/>
                  </a:cubicBezTo>
                  <a:cubicBezTo>
                    <a:pt x="959" y="224"/>
                    <a:pt x="798" y="355"/>
                    <a:pt x="711" y="543"/>
                  </a:cubicBezTo>
                  <a:lnTo>
                    <a:pt x="711" y="543"/>
                  </a:lnTo>
                  <a:cubicBezTo>
                    <a:pt x="631" y="413"/>
                    <a:pt x="516" y="317"/>
                    <a:pt x="377" y="317"/>
                  </a:cubicBezTo>
                  <a:cubicBezTo>
                    <a:pt x="322" y="317"/>
                    <a:pt x="263" y="332"/>
                    <a:pt x="202" y="366"/>
                  </a:cubicBezTo>
                  <a:cubicBezTo>
                    <a:pt x="82" y="421"/>
                    <a:pt x="14" y="567"/>
                    <a:pt x="1" y="690"/>
                  </a:cubicBezTo>
                  <a:cubicBezTo>
                    <a:pt x="1" y="745"/>
                    <a:pt x="27" y="878"/>
                    <a:pt x="1" y="933"/>
                  </a:cubicBezTo>
                  <a:lnTo>
                    <a:pt x="1" y="946"/>
                  </a:lnTo>
                  <a:lnTo>
                    <a:pt x="1" y="959"/>
                  </a:lnTo>
                  <a:lnTo>
                    <a:pt x="1" y="972"/>
                  </a:lnTo>
                  <a:cubicBezTo>
                    <a:pt x="8" y="981"/>
                    <a:pt x="20" y="989"/>
                    <a:pt x="31" y="989"/>
                  </a:cubicBezTo>
                  <a:cubicBezTo>
                    <a:pt x="39" y="989"/>
                    <a:pt x="47" y="984"/>
                    <a:pt x="53" y="972"/>
                  </a:cubicBezTo>
                  <a:cubicBezTo>
                    <a:pt x="95" y="907"/>
                    <a:pt x="95" y="810"/>
                    <a:pt x="95" y="729"/>
                  </a:cubicBezTo>
                  <a:cubicBezTo>
                    <a:pt x="108" y="583"/>
                    <a:pt x="202" y="434"/>
                    <a:pt x="364" y="421"/>
                  </a:cubicBezTo>
                  <a:cubicBezTo>
                    <a:pt x="526" y="421"/>
                    <a:pt x="620" y="609"/>
                    <a:pt x="662" y="716"/>
                  </a:cubicBezTo>
                  <a:cubicBezTo>
                    <a:pt x="675" y="745"/>
                    <a:pt x="704" y="762"/>
                    <a:pt x="731" y="762"/>
                  </a:cubicBezTo>
                  <a:cubicBezTo>
                    <a:pt x="754" y="762"/>
                    <a:pt x="776" y="748"/>
                    <a:pt x="782" y="716"/>
                  </a:cubicBezTo>
                  <a:cubicBezTo>
                    <a:pt x="818" y="549"/>
                    <a:pt x="963" y="353"/>
                    <a:pt x="1097" y="353"/>
                  </a:cubicBezTo>
                  <a:cubicBezTo>
                    <a:pt x="1168" y="353"/>
                    <a:pt x="1237" y="408"/>
                    <a:pt x="1284" y="554"/>
                  </a:cubicBezTo>
                  <a:cubicBezTo>
                    <a:pt x="1298" y="585"/>
                    <a:pt x="1326" y="602"/>
                    <a:pt x="1352" y="602"/>
                  </a:cubicBezTo>
                  <a:cubicBezTo>
                    <a:pt x="1373" y="602"/>
                    <a:pt x="1392" y="591"/>
                    <a:pt x="1404" y="567"/>
                  </a:cubicBezTo>
                  <a:cubicBezTo>
                    <a:pt x="1459" y="486"/>
                    <a:pt x="1511" y="405"/>
                    <a:pt x="1566" y="324"/>
                  </a:cubicBezTo>
                  <a:cubicBezTo>
                    <a:pt x="1592" y="272"/>
                    <a:pt x="1647" y="230"/>
                    <a:pt x="1689" y="191"/>
                  </a:cubicBezTo>
                  <a:cubicBezTo>
                    <a:pt x="1722" y="157"/>
                    <a:pt x="1749" y="144"/>
                    <a:pt x="1774" y="144"/>
                  </a:cubicBezTo>
                  <a:cubicBezTo>
                    <a:pt x="1838" y="144"/>
                    <a:pt x="1874" y="239"/>
                    <a:pt x="1903" y="298"/>
                  </a:cubicBezTo>
                  <a:cubicBezTo>
                    <a:pt x="1914" y="314"/>
                    <a:pt x="1933" y="322"/>
                    <a:pt x="1952" y="322"/>
                  </a:cubicBezTo>
                  <a:cubicBezTo>
                    <a:pt x="1980" y="322"/>
                    <a:pt x="2007" y="303"/>
                    <a:pt x="1997" y="272"/>
                  </a:cubicBezTo>
                  <a:cubicBezTo>
                    <a:pt x="1986" y="136"/>
                    <a:pt x="1909" y="0"/>
                    <a:pt x="1773" y="0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2" name="Google Shape;1642;p44"/>
            <p:cNvSpPr/>
            <p:nvPr/>
          </p:nvSpPr>
          <p:spPr>
            <a:xfrm>
              <a:off x="3335400" y="4138900"/>
              <a:ext cx="41500" cy="24675"/>
            </a:xfrm>
            <a:custGeom>
              <a:avLst/>
              <a:gdLst/>
              <a:ahLst/>
              <a:cxnLst/>
              <a:rect l="l" t="t" r="r" b="b"/>
              <a:pathLst>
                <a:path w="1660" h="987" extrusionOk="0">
                  <a:moveTo>
                    <a:pt x="958" y="1"/>
                  </a:moveTo>
                  <a:cubicBezTo>
                    <a:pt x="943" y="1"/>
                    <a:pt x="928" y="5"/>
                    <a:pt x="918" y="17"/>
                  </a:cubicBezTo>
                  <a:cubicBezTo>
                    <a:pt x="721" y="158"/>
                    <a:pt x="654" y="353"/>
                    <a:pt x="628" y="567"/>
                  </a:cubicBezTo>
                  <a:lnTo>
                    <a:pt x="628" y="567"/>
                  </a:lnTo>
                  <a:cubicBezTo>
                    <a:pt x="526" y="361"/>
                    <a:pt x="403" y="161"/>
                    <a:pt x="176" y="98"/>
                  </a:cubicBezTo>
                  <a:cubicBezTo>
                    <a:pt x="150" y="98"/>
                    <a:pt x="108" y="111"/>
                    <a:pt x="95" y="137"/>
                  </a:cubicBezTo>
                  <a:cubicBezTo>
                    <a:pt x="14" y="341"/>
                    <a:pt x="1" y="785"/>
                    <a:pt x="202" y="921"/>
                  </a:cubicBezTo>
                  <a:cubicBezTo>
                    <a:pt x="210" y="928"/>
                    <a:pt x="220" y="931"/>
                    <a:pt x="229" y="931"/>
                  </a:cubicBezTo>
                  <a:cubicBezTo>
                    <a:pt x="255" y="931"/>
                    <a:pt x="279" y="909"/>
                    <a:pt x="270" y="879"/>
                  </a:cubicBezTo>
                  <a:cubicBezTo>
                    <a:pt x="184" y="696"/>
                    <a:pt x="131" y="468"/>
                    <a:pt x="205" y="266"/>
                  </a:cubicBezTo>
                  <a:lnTo>
                    <a:pt x="205" y="266"/>
                  </a:lnTo>
                  <a:cubicBezTo>
                    <a:pt x="432" y="380"/>
                    <a:pt x="520" y="733"/>
                    <a:pt x="620" y="947"/>
                  </a:cubicBezTo>
                  <a:cubicBezTo>
                    <a:pt x="634" y="975"/>
                    <a:pt x="658" y="987"/>
                    <a:pt x="683" y="987"/>
                  </a:cubicBezTo>
                  <a:cubicBezTo>
                    <a:pt x="730" y="987"/>
                    <a:pt x="782" y="945"/>
                    <a:pt x="782" y="892"/>
                  </a:cubicBezTo>
                  <a:cubicBezTo>
                    <a:pt x="797" y="669"/>
                    <a:pt x="798" y="393"/>
                    <a:pt x="962" y="223"/>
                  </a:cubicBezTo>
                  <a:lnTo>
                    <a:pt x="962" y="223"/>
                  </a:lnTo>
                  <a:cubicBezTo>
                    <a:pt x="1065" y="361"/>
                    <a:pt x="1061" y="554"/>
                    <a:pt x="1106" y="717"/>
                  </a:cubicBezTo>
                  <a:cubicBezTo>
                    <a:pt x="1120" y="762"/>
                    <a:pt x="1155" y="782"/>
                    <a:pt x="1191" y="782"/>
                  </a:cubicBezTo>
                  <a:cubicBezTo>
                    <a:pt x="1229" y="782"/>
                    <a:pt x="1269" y="759"/>
                    <a:pt x="1284" y="717"/>
                  </a:cubicBezTo>
                  <a:cubicBezTo>
                    <a:pt x="1295" y="683"/>
                    <a:pt x="1327" y="491"/>
                    <a:pt x="1398" y="491"/>
                  </a:cubicBezTo>
                  <a:cubicBezTo>
                    <a:pt x="1408" y="491"/>
                    <a:pt x="1418" y="495"/>
                    <a:pt x="1430" y="503"/>
                  </a:cubicBezTo>
                  <a:cubicBezTo>
                    <a:pt x="1511" y="568"/>
                    <a:pt x="1511" y="746"/>
                    <a:pt x="1511" y="840"/>
                  </a:cubicBezTo>
                  <a:cubicBezTo>
                    <a:pt x="1511" y="869"/>
                    <a:pt x="1542" y="887"/>
                    <a:pt x="1569" y="887"/>
                  </a:cubicBezTo>
                  <a:cubicBezTo>
                    <a:pt x="1590" y="887"/>
                    <a:pt x="1608" y="877"/>
                    <a:pt x="1608" y="853"/>
                  </a:cubicBezTo>
                  <a:cubicBezTo>
                    <a:pt x="1660" y="665"/>
                    <a:pt x="1647" y="435"/>
                    <a:pt x="1459" y="341"/>
                  </a:cubicBezTo>
                  <a:cubicBezTo>
                    <a:pt x="1429" y="325"/>
                    <a:pt x="1401" y="318"/>
                    <a:pt x="1375" y="318"/>
                  </a:cubicBezTo>
                  <a:cubicBezTo>
                    <a:pt x="1312" y="318"/>
                    <a:pt x="1260" y="359"/>
                    <a:pt x="1218" y="415"/>
                  </a:cubicBezTo>
                  <a:lnTo>
                    <a:pt x="1218" y="415"/>
                  </a:lnTo>
                  <a:cubicBezTo>
                    <a:pt x="1185" y="274"/>
                    <a:pt x="1146" y="141"/>
                    <a:pt x="1025" y="30"/>
                  </a:cubicBezTo>
                  <a:cubicBezTo>
                    <a:pt x="1009" y="12"/>
                    <a:pt x="983" y="1"/>
                    <a:pt x="958" y="1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p44"/>
            <p:cNvSpPr/>
            <p:nvPr/>
          </p:nvSpPr>
          <p:spPr>
            <a:xfrm>
              <a:off x="3281775" y="4076700"/>
              <a:ext cx="43600" cy="25425"/>
            </a:xfrm>
            <a:custGeom>
              <a:avLst/>
              <a:gdLst/>
              <a:ahLst/>
              <a:cxnLst/>
              <a:rect l="l" t="t" r="r" b="b"/>
              <a:pathLst>
                <a:path w="1744" h="1017" extrusionOk="0">
                  <a:moveTo>
                    <a:pt x="1315" y="0"/>
                  </a:moveTo>
                  <a:cubicBezTo>
                    <a:pt x="1291" y="0"/>
                    <a:pt x="1267" y="2"/>
                    <a:pt x="1242" y="7"/>
                  </a:cubicBezTo>
                  <a:cubicBezTo>
                    <a:pt x="1050" y="44"/>
                    <a:pt x="899" y="152"/>
                    <a:pt x="812" y="299"/>
                  </a:cubicBezTo>
                  <a:lnTo>
                    <a:pt x="812" y="299"/>
                  </a:lnTo>
                  <a:cubicBezTo>
                    <a:pt x="784" y="238"/>
                    <a:pt x="745" y="186"/>
                    <a:pt x="688" y="156"/>
                  </a:cubicBezTo>
                  <a:cubicBezTo>
                    <a:pt x="646" y="137"/>
                    <a:pt x="602" y="128"/>
                    <a:pt x="558" y="128"/>
                  </a:cubicBezTo>
                  <a:cubicBezTo>
                    <a:pt x="416" y="128"/>
                    <a:pt x="270" y="217"/>
                    <a:pt x="189" y="331"/>
                  </a:cubicBezTo>
                  <a:cubicBezTo>
                    <a:pt x="79" y="506"/>
                    <a:pt x="27" y="723"/>
                    <a:pt x="11" y="937"/>
                  </a:cubicBezTo>
                  <a:cubicBezTo>
                    <a:pt x="0" y="960"/>
                    <a:pt x="25" y="1017"/>
                    <a:pt x="56" y="1017"/>
                  </a:cubicBezTo>
                  <a:cubicBezTo>
                    <a:pt x="63" y="1017"/>
                    <a:pt x="71" y="1013"/>
                    <a:pt x="79" y="1005"/>
                  </a:cubicBezTo>
                  <a:cubicBezTo>
                    <a:pt x="79" y="996"/>
                    <a:pt x="79" y="987"/>
                    <a:pt x="74" y="987"/>
                  </a:cubicBezTo>
                  <a:cubicBezTo>
                    <a:pt x="74" y="987"/>
                    <a:pt x="74" y="987"/>
                    <a:pt x="73" y="987"/>
                  </a:cubicBezTo>
                  <a:lnTo>
                    <a:pt x="73" y="987"/>
                  </a:lnTo>
                  <a:cubicBezTo>
                    <a:pt x="126" y="939"/>
                    <a:pt x="173" y="665"/>
                    <a:pt x="189" y="613"/>
                  </a:cubicBezTo>
                  <a:cubicBezTo>
                    <a:pt x="241" y="464"/>
                    <a:pt x="309" y="370"/>
                    <a:pt x="445" y="289"/>
                  </a:cubicBezTo>
                  <a:cubicBezTo>
                    <a:pt x="487" y="259"/>
                    <a:pt x="523" y="247"/>
                    <a:pt x="554" y="247"/>
                  </a:cubicBezTo>
                  <a:cubicBezTo>
                    <a:pt x="669" y="247"/>
                    <a:pt x="713" y="421"/>
                    <a:pt x="730" y="559"/>
                  </a:cubicBezTo>
                  <a:lnTo>
                    <a:pt x="730" y="559"/>
                  </a:lnTo>
                  <a:cubicBezTo>
                    <a:pt x="726" y="616"/>
                    <a:pt x="729" y="675"/>
                    <a:pt x="740" y="736"/>
                  </a:cubicBezTo>
                  <a:cubicBezTo>
                    <a:pt x="752" y="765"/>
                    <a:pt x="779" y="779"/>
                    <a:pt x="805" y="779"/>
                  </a:cubicBezTo>
                  <a:cubicBezTo>
                    <a:pt x="840" y="779"/>
                    <a:pt x="876" y="753"/>
                    <a:pt x="876" y="707"/>
                  </a:cubicBezTo>
                  <a:cubicBezTo>
                    <a:pt x="876" y="703"/>
                    <a:pt x="876" y="698"/>
                    <a:pt x="876" y="694"/>
                  </a:cubicBezTo>
                  <a:lnTo>
                    <a:pt x="876" y="694"/>
                  </a:lnTo>
                  <a:cubicBezTo>
                    <a:pt x="876" y="694"/>
                    <a:pt x="876" y="694"/>
                    <a:pt x="876" y="694"/>
                  </a:cubicBezTo>
                  <a:lnTo>
                    <a:pt x="876" y="694"/>
                  </a:lnTo>
                  <a:cubicBezTo>
                    <a:pt x="876" y="645"/>
                    <a:pt x="874" y="586"/>
                    <a:pt x="867" y="525"/>
                  </a:cubicBezTo>
                  <a:lnTo>
                    <a:pt x="867" y="525"/>
                  </a:lnTo>
                  <a:cubicBezTo>
                    <a:pt x="890" y="351"/>
                    <a:pt x="1013" y="218"/>
                    <a:pt x="1200" y="156"/>
                  </a:cubicBezTo>
                  <a:cubicBezTo>
                    <a:pt x="1246" y="140"/>
                    <a:pt x="1286" y="133"/>
                    <a:pt x="1320" y="133"/>
                  </a:cubicBezTo>
                  <a:cubicBezTo>
                    <a:pt x="1497" y="133"/>
                    <a:pt x="1524" y="324"/>
                    <a:pt x="1524" y="506"/>
                  </a:cubicBezTo>
                  <a:cubicBezTo>
                    <a:pt x="1524" y="543"/>
                    <a:pt x="1552" y="564"/>
                    <a:pt x="1580" y="564"/>
                  </a:cubicBezTo>
                  <a:cubicBezTo>
                    <a:pt x="1602" y="564"/>
                    <a:pt x="1625" y="550"/>
                    <a:pt x="1631" y="519"/>
                  </a:cubicBezTo>
                  <a:cubicBezTo>
                    <a:pt x="1743" y="261"/>
                    <a:pt x="1571" y="0"/>
                    <a:pt x="1315" y="0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44"/>
            <p:cNvSpPr/>
            <p:nvPr/>
          </p:nvSpPr>
          <p:spPr>
            <a:xfrm>
              <a:off x="3194750" y="4161825"/>
              <a:ext cx="37725" cy="33850"/>
            </a:xfrm>
            <a:custGeom>
              <a:avLst/>
              <a:gdLst/>
              <a:ahLst/>
              <a:cxnLst/>
              <a:rect l="l" t="t" r="r" b="b"/>
              <a:pathLst>
                <a:path w="1509" h="1354" extrusionOk="0">
                  <a:moveTo>
                    <a:pt x="426" y="0"/>
                  </a:moveTo>
                  <a:cubicBezTo>
                    <a:pt x="200" y="0"/>
                    <a:pt x="46" y="360"/>
                    <a:pt x="9" y="516"/>
                  </a:cubicBezTo>
                  <a:cubicBezTo>
                    <a:pt x="1" y="532"/>
                    <a:pt x="19" y="544"/>
                    <a:pt x="34" y="544"/>
                  </a:cubicBezTo>
                  <a:cubicBezTo>
                    <a:pt x="43" y="544"/>
                    <a:pt x="51" y="540"/>
                    <a:pt x="51" y="529"/>
                  </a:cubicBezTo>
                  <a:cubicBezTo>
                    <a:pt x="77" y="448"/>
                    <a:pt x="119" y="367"/>
                    <a:pt x="158" y="286"/>
                  </a:cubicBezTo>
                  <a:cubicBezTo>
                    <a:pt x="224" y="185"/>
                    <a:pt x="348" y="103"/>
                    <a:pt x="452" y="103"/>
                  </a:cubicBezTo>
                  <a:cubicBezTo>
                    <a:pt x="543" y="103"/>
                    <a:pt x="619" y="164"/>
                    <a:pt x="631" y="328"/>
                  </a:cubicBezTo>
                  <a:cubicBezTo>
                    <a:pt x="657" y="516"/>
                    <a:pt x="563" y="704"/>
                    <a:pt x="576" y="895"/>
                  </a:cubicBezTo>
                  <a:cubicBezTo>
                    <a:pt x="576" y="934"/>
                    <a:pt x="600" y="953"/>
                    <a:pt x="628" y="953"/>
                  </a:cubicBezTo>
                  <a:cubicBezTo>
                    <a:pt x="637" y="953"/>
                    <a:pt x="647" y="951"/>
                    <a:pt x="657" y="947"/>
                  </a:cubicBezTo>
                  <a:cubicBezTo>
                    <a:pt x="758" y="903"/>
                    <a:pt x="866" y="881"/>
                    <a:pt x="972" y="881"/>
                  </a:cubicBezTo>
                  <a:cubicBezTo>
                    <a:pt x="1021" y="881"/>
                    <a:pt x="1069" y="886"/>
                    <a:pt x="1117" y="895"/>
                  </a:cubicBezTo>
                  <a:cubicBezTo>
                    <a:pt x="1360" y="947"/>
                    <a:pt x="1279" y="1109"/>
                    <a:pt x="1185" y="1271"/>
                  </a:cubicBezTo>
                  <a:cubicBezTo>
                    <a:pt x="1165" y="1312"/>
                    <a:pt x="1197" y="1354"/>
                    <a:pt x="1232" y="1354"/>
                  </a:cubicBezTo>
                  <a:cubicBezTo>
                    <a:pt x="1244" y="1354"/>
                    <a:pt x="1255" y="1349"/>
                    <a:pt x="1266" y="1339"/>
                  </a:cubicBezTo>
                  <a:cubicBezTo>
                    <a:pt x="1415" y="1219"/>
                    <a:pt x="1509" y="963"/>
                    <a:pt x="1305" y="840"/>
                  </a:cubicBezTo>
                  <a:cubicBezTo>
                    <a:pt x="1210" y="783"/>
                    <a:pt x="1097" y="759"/>
                    <a:pt x="982" y="759"/>
                  </a:cubicBezTo>
                  <a:cubicBezTo>
                    <a:pt x="882" y="759"/>
                    <a:pt x="781" y="777"/>
                    <a:pt x="688" y="808"/>
                  </a:cubicBezTo>
                  <a:lnTo>
                    <a:pt x="688" y="808"/>
                  </a:lnTo>
                  <a:cubicBezTo>
                    <a:pt x="708" y="519"/>
                    <a:pt x="852" y="152"/>
                    <a:pt x="511" y="17"/>
                  </a:cubicBezTo>
                  <a:cubicBezTo>
                    <a:pt x="482" y="5"/>
                    <a:pt x="453" y="0"/>
                    <a:pt x="426" y="0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p44"/>
            <p:cNvSpPr/>
            <p:nvPr/>
          </p:nvSpPr>
          <p:spPr>
            <a:xfrm>
              <a:off x="3182925" y="4194000"/>
              <a:ext cx="49150" cy="36850"/>
            </a:xfrm>
            <a:custGeom>
              <a:avLst/>
              <a:gdLst/>
              <a:ahLst/>
              <a:cxnLst/>
              <a:rect l="l" t="t" r="r" b="b"/>
              <a:pathLst>
                <a:path w="1966" h="1474" extrusionOk="0">
                  <a:moveTo>
                    <a:pt x="1585" y="0"/>
                  </a:moveTo>
                  <a:cubicBezTo>
                    <a:pt x="1298" y="0"/>
                    <a:pt x="1015" y="84"/>
                    <a:pt x="835" y="324"/>
                  </a:cubicBezTo>
                  <a:cubicBezTo>
                    <a:pt x="794" y="379"/>
                    <a:pt x="769" y="440"/>
                    <a:pt x="760" y="499"/>
                  </a:cubicBezTo>
                  <a:lnTo>
                    <a:pt x="760" y="499"/>
                  </a:lnTo>
                  <a:cubicBezTo>
                    <a:pt x="377" y="546"/>
                    <a:pt x="0" y="1039"/>
                    <a:pt x="12" y="1416"/>
                  </a:cubicBezTo>
                  <a:cubicBezTo>
                    <a:pt x="12" y="1453"/>
                    <a:pt x="44" y="1474"/>
                    <a:pt x="75" y="1474"/>
                  </a:cubicBezTo>
                  <a:cubicBezTo>
                    <a:pt x="101" y="1474"/>
                    <a:pt x="126" y="1460"/>
                    <a:pt x="132" y="1429"/>
                  </a:cubicBezTo>
                  <a:cubicBezTo>
                    <a:pt x="203" y="1193"/>
                    <a:pt x="469" y="664"/>
                    <a:pt x="763" y="621"/>
                  </a:cubicBezTo>
                  <a:lnTo>
                    <a:pt x="763" y="621"/>
                  </a:lnTo>
                  <a:cubicBezTo>
                    <a:pt x="787" y="731"/>
                    <a:pt x="867" y="814"/>
                    <a:pt x="984" y="814"/>
                  </a:cubicBezTo>
                  <a:cubicBezTo>
                    <a:pt x="1032" y="814"/>
                    <a:pt x="1087" y="800"/>
                    <a:pt x="1146" y="768"/>
                  </a:cubicBezTo>
                  <a:cubicBezTo>
                    <a:pt x="1185" y="742"/>
                    <a:pt x="1185" y="674"/>
                    <a:pt x="1159" y="648"/>
                  </a:cubicBezTo>
                  <a:cubicBezTo>
                    <a:pt x="1086" y="573"/>
                    <a:pt x="1007" y="528"/>
                    <a:pt x="926" y="508"/>
                  </a:cubicBezTo>
                  <a:lnTo>
                    <a:pt x="926" y="508"/>
                  </a:lnTo>
                  <a:cubicBezTo>
                    <a:pt x="937" y="461"/>
                    <a:pt x="955" y="415"/>
                    <a:pt x="968" y="389"/>
                  </a:cubicBezTo>
                  <a:cubicBezTo>
                    <a:pt x="1023" y="256"/>
                    <a:pt x="1198" y="188"/>
                    <a:pt x="1321" y="146"/>
                  </a:cubicBezTo>
                  <a:cubicBezTo>
                    <a:pt x="1451" y="101"/>
                    <a:pt x="1595" y="87"/>
                    <a:pt x="1737" y="87"/>
                  </a:cubicBezTo>
                  <a:cubicBezTo>
                    <a:pt x="1801" y="87"/>
                    <a:pt x="1865" y="90"/>
                    <a:pt x="1927" y="94"/>
                  </a:cubicBezTo>
                  <a:cubicBezTo>
                    <a:pt x="1930" y="95"/>
                    <a:pt x="1933" y="96"/>
                    <a:pt x="1935" y="96"/>
                  </a:cubicBezTo>
                  <a:cubicBezTo>
                    <a:pt x="1958" y="96"/>
                    <a:pt x="1966" y="50"/>
                    <a:pt x="1940" y="39"/>
                  </a:cubicBezTo>
                  <a:cubicBezTo>
                    <a:pt x="1825" y="15"/>
                    <a:pt x="1704" y="0"/>
                    <a:pt x="1585" y="0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p44"/>
            <p:cNvSpPr/>
            <p:nvPr/>
          </p:nvSpPr>
          <p:spPr>
            <a:xfrm>
              <a:off x="3211125" y="4191225"/>
              <a:ext cx="40100" cy="65700"/>
            </a:xfrm>
            <a:custGeom>
              <a:avLst/>
              <a:gdLst/>
              <a:ahLst/>
              <a:cxnLst/>
              <a:rect l="l" t="t" r="r" b="b"/>
              <a:pathLst>
                <a:path w="1604" h="2628" extrusionOk="0">
                  <a:moveTo>
                    <a:pt x="1302" y="1"/>
                  </a:moveTo>
                  <a:cubicBezTo>
                    <a:pt x="1050" y="1"/>
                    <a:pt x="786" y="155"/>
                    <a:pt x="637" y="354"/>
                  </a:cubicBezTo>
                  <a:cubicBezTo>
                    <a:pt x="556" y="461"/>
                    <a:pt x="488" y="610"/>
                    <a:pt x="585" y="730"/>
                  </a:cubicBezTo>
                  <a:cubicBezTo>
                    <a:pt x="626" y="792"/>
                    <a:pt x="687" y="825"/>
                    <a:pt x="755" y="839"/>
                  </a:cubicBezTo>
                  <a:lnTo>
                    <a:pt x="755" y="839"/>
                  </a:lnTo>
                  <a:cubicBezTo>
                    <a:pt x="529" y="986"/>
                    <a:pt x="330" y="1192"/>
                    <a:pt x="180" y="1391"/>
                  </a:cubicBezTo>
                  <a:cubicBezTo>
                    <a:pt x="1" y="1637"/>
                    <a:pt x="33" y="1863"/>
                    <a:pt x="263" y="1913"/>
                  </a:cubicBezTo>
                  <a:lnTo>
                    <a:pt x="263" y="1913"/>
                  </a:lnTo>
                  <a:cubicBezTo>
                    <a:pt x="157" y="2045"/>
                    <a:pt x="76" y="2194"/>
                    <a:pt x="57" y="2363"/>
                  </a:cubicBezTo>
                  <a:cubicBezTo>
                    <a:pt x="47" y="2557"/>
                    <a:pt x="203" y="2627"/>
                    <a:pt x="362" y="2627"/>
                  </a:cubicBezTo>
                  <a:cubicBezTo>
                    <a:pt x="415" y="2627"/>
                    <a:pt x="469" y="2620"/>
                    <a:pt x="517" y="2606"/>
                  </a:cubicBezTo>
                  <a:cubicBezTo>
                    <a:pt x="585" y="2593"/>
                    <a:pt x="556" y="2499"/>
                    <a:pt x="504" y="2499"/>
                  </a:cubicBezTo>
                  <a:cubicBezTo>
                    <a:pt x="326" y="2486"/>
                    <a:pt x="193" y="2460"/>
                    <a:pt x="232" y="2269"/>
                  </a:cubicBezTo>
                  <a:cubicBezTo>
                    <a:pt x="274" y="2136"/>
                    <a:pt x="368" y="1987"/>
                    <a:pt x="475" y="1906"/>
                  </a:cubicBezTo>
                  <a:cubicBezTo>
                    <a:pt x="543" y="1864"/>
                    <a:pt x="517" y="1757"/>
                    <a:pt x="436" y="1757"/>
                  </a:cubicBezTo>
                  <a:cubicBezTo>
                    <a:pt x="326" y="1757"/>
                    <a:pt x="206" y="1757"/>
                    <a:pt x="245" y="1621"/>
                  </a:cubicBezTo>
                  <a:cubicBezTo>
                    <a:pt x="287" y="1501"/>
                    <a:pt x="394" y="1378"/>
                    <a:pt x="475" y="1284"/>
                  </a:cubicBezTo>
                  <a:cubicBezTo>
                    <a:pt x="637" y="1109"/>
                    <a:pt x="854" y="879"/>
                    <a:pt x="1084" y="824"/>
                  </a:cubicBezTo>
                  <a:cubicBezTo>
                    <a:pt x="1165" y="811"/>
                    <a:pt x="1152" y="678"/>
                    <a:pt x="1071" y="678"/>
                  </a:cubicBezTo>
                  <a:cubicBezTo>
                    <a:pt x="1030" y="683"/>
                    <a:pt x="970" y="691"/>
                    <a:pt x="909" y="691"/>
                  </a:cubicBezTo>
                  <a:cubicBezTo>
                    <a:pt x="827" y="691"/>
                    <a:pt x="744" y="677"/>
                    <a:pt x="705" y="623"/>
                  </a:cubicBezTo>
                  <a:cubicBezTo>
                    <a:pt x="650" y="555"/>
                    <a:pt x="786" y="393"/>
                    <a:pt x="828" y="354"/>
                  </a:cubicBezTo>
                  <a:cubicBezTo>
                    <a:pt x="952" y="208"/>
                    <a:pt x="1153" y="86"/>
                    <a:pt x="1355" y="86"/>
                  </a:cubicBezTo>
                  <a:cubicBezTo>
                    <a:pt x="1418" y="86"/>
                    <a:pt x="1480" y="98"/>
                    <a:pt x="1541" y="124"/>
                  </a:cubicBezTo>
                  <a:cubicBezTo>
                    <a:pt x="1544" y="126"/>
                    <a:pt x="1548" y="126"/>
                    <a:pt x="1552" y="126"/>
                  </a:cubicBezTo>
                  <a:cubicBezTo>
                    <a:pt x="1579" y="126"/>
                    <a:pt x="1604" y="91"/>
                    <a:pt x="1570" y="69"/>
                  </a:cubicBezTo>
                  <a:cubicBezTo>
                    <a:pt x="1486" y="22"/>
                    <a:pt x="1395" y="1"/>
                    <a:pt x="1302" y="1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7" name="Google Shape;1647;p44"/>
            <p:cNvSpPr/>
            <p:nvPr/>
          </p:nvSpPr>
          <p:spPr>
            <a:xfrm>
              <a:off x="3231375" y="4175525"/>
              <a:ext cx="34075" cy="69550"/>
            </a:xfrm>
            <a:custGeom>
              <a:avLst/>
              <a:gdLst/>
              <a:ahLst/>
              <a:cxnLst/>
              <a:rect l="l" t="t" r="r" b="b"/>
              <a:pathLst>
                <a:path w="1363" h="2782" extrusionOk="0">
                  <a:moveTo>
                    <a:pt x="1338" y="0"/>
                  </a:moveTo>
                  <a:cubicBezTo>
                    <a:pt x="1334" y="0"/>
                    <a:pt x="1330" y="3"/>
                    <a:pt x="1327" y="10"/>
                  </a:cubicBezTo>
                  <a:cubicBezTo>
                    <a:pt x="1042" y="224"/>
                    <a:pt x="773" y="509"/>
                    <a:pt x="637" y="846"/>
                  </a:cubicBezTo>
                  <a:cubicBezTo>
                    <a:pt x="495" y="1164"/>
                    <a:pt x="734" y="1294"/>
                    <a:pt x="996" y="1303"/>
                  </a:cubicBezTo>
                  <a:lnTo>
                    <a:pt x="996" y="1303"/>
                  </a:lnTo>
                  <a:cubicBezTo>
                    <a:pt x="667" y="1672"/>
                    <a:pt x="1" y="2587"/>
                    <a:pt x="569" y="2777"/>
                  </a:cubicBezTo>
                  <a:cubicBezTo>
                    <a:pt x="577" y="2780"/>
                    <a:pt x="584" y="2781"/>
                    <a:pt x="592" y="2781"/>
                  </a:cubicBezTo>
                  <a:cubicBezTo>
                    <a:pt x="646" y="2781"/>
                    <a:pt x="674" y="2704"/>
                    <a:pt x="637" y="2667"/>
                  </a:cubicBezTo>
                  <a:cubicBezTo>
                    <a:pt x="475" y="2466"/>
                    <a:pt x="650" y="2116"/>
                    <a:pt x="747" y="1925"/>
                  </a:cubicBezTo>
                  <a:cubicBezTo>
                    <a:pt x="854" y="1711"/>
                    <a:pt x="1003" y="1426"/>
                    <a:pt x="1191" y="1290"/>
                  </a:cubicBezTo>
                  <a:cubicBezTo>
                    <a:pt x="1246" y="1251"/>
                    <a:pt x="1233" y="1157"/>
                    <a:pt x="1165" y="1157"/>
                  </a:cubicBezTo>
                  <a:cubicBezTo>
                    <a:pt x="1133" y="1157"/>
                    <a:pt x="1094" y="1159"/>
                    <a:pt x="1053" y="1159"/>
                  </a:cubicBezTo>
                  <a:cubicBezTo>
                    <a:pt x="936" y="1159"/>
                    <a:pt x="802" y="1144"/>
                    <a:pt x="773" y="1034"/>
                  </a:cubicBezTo>
                  <a:cubicBezTo>
                    <a:pt x="731" y="927"/>
                    <a:pt x="828" y="765"/>
                    <a:pt x="880" y="658"/>
                  </a:cubicBezTo>
                  <a:cubicBezTo>
                    <a:pt x="1003" y="428"/>
                    <a:pt x="1165" y="224"/>
                    <a:pt x="1353" y="49"/>
                  </a:cubicBezTo>
                  <a:cubicBezTo>
                    <a:pt x="1363" y="29"/>
                    <a:pt x="1350" y="0"/>
                    <a:pt x="1338" y="0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44"/>
            <p:cNvSpPr/>
            <p:nvPr/>
          </p:nvSpPr>
          <p:spPr>
            <a:xfrm>
              <a:off x="3324300" y="4194250"/>
              <a:ext cx="46850" cy="48075"/>
            </a:xfrm>
            <a:custGeom>
              <a:avLst/>
              <a:gdLst/>
              <a:ahLst/>
              <a:cxnLst/>
              <a:rect l="l" t="t" r="r" b="b"/>
              <a:pathLst>
                <a:path w="1874" h="1923" extrusionOk="0">
                  <a:moveTo>
                    <a:pt x="408" y="1"/>
                  </a:moveTo>
                  <a:cubicBezTo>
                    <a:pt x="208" y="1"/>
                    <a:pt x="1" y="107"/>
                    <a:pt x="11" y="327"/>
                  </a:cubicBezTo>
                  <a:cubicBezTo>
                    <a:pt x="11" y="340"/>
                    <a:pt x="27" y="340"/>
                    <a:pt x="27" y="340"/>
                  </a:cubicBezTo>
                  <a:cubicBezTo>
                    <a:pt x="111" y="184"/>
                    <a:pt x="225" y="93"/>
                    <a:pt x="384" y="93"/>
                  </a:cubicBezTo>
                  <a:cubicBezTo>
                    <a:pt x="404" y="93"/>
                    <a:pt x="424" y="94"/>
                    <a:pt x="445" y="97"/>
                  </a:cubicBezTo>
                  <a:cubicBezTo>
                    <a:pt x="756" y="136"/>
                    <a:pt x="675" y="408"/>
                    <a:pt x="513" y="570"/>
                  </a:cubicBezTo>
                  <a:cubicBezTo>
                    <a:pt x="468" y="612"/>
                    <a:pt x="505" y="674"/>
                    <a:pt x="557" y="674"/>
                  </a:cubicBezTo>
                  <a:cubicBezTo>
                    <a:pt x="569" y="674"/>
                    <a:pt x="581" y="671"/>
                    <a:pt x="594" y="664"/>
                  </a:cubicBezTo>
                  <a:cubicBezTo>
                    <a:pt x="596" y="663"/>
                    <a:pt x="600" y="661"/>
                    <a:pt x="604" y="660"/>
                  </a:cubicBezTo>
                  <a:lnTo>
                    <a:pt x="604" y="660"/>
                  </a:lnTo>
                  <a:cubicBezTo>
                    <a:pt x="605" y="661"/>
                    <a:pt x="606" y="662"/>
                    <a:pt x="607" y="664"/>
                  </a:cubicBezTo>
                  <a:cubicBezTo>
                    <a:pt x="609" y="661"/>
                    <a:pt x="612" y="658"/>
                    <a:pt x="614" y="655"/>
                  </a:cubicBezTo>
                  <a:lnTo>
                    <a:pt x="614" y="655"/>
                  </a:lnTo>
                  <a:cubicBezTo>
                    <a:pt x="692" y="620"/>
                    <a:pt x="924" y="512"/>
                    <a:pt x="1064" y="512"/>
                  </a:cubicBezTo>
                  <a:cubicBezTo>
                    <a:pt x="1141" y="512"/>
                    <a:pt x="1191" y="544"/>
                    <a:pt x="1174" y="638"/>
                  </a:cubicBezTo>
                  <a:cubicBezTo>
                    <a:pt x="1145" y="826"/>
                    <a:pt x="983" y="975"/>
                    <a:pt x="944" y="1163"/>
                  </a:cubicBezTo>
                  <a:cubicBezTo>
                    <a:pt x="931" y="1205"/>
                    <a:pt x="957" y="1270"/>
                    <a:pt x="1012" y="1270"/>
                  </a:cubicBezTo>
                  <a:cubicBezTo>
                    <a:pt x="1112" y="1254"/>
                    <a:pt x="1207" y="1243"/>
                    <a:pt x="1300" y="1243"/>
                  </a:cubicBezTo>
                  <a:cubicBezTo>
                    <a:pt x="1357" y="1243"/>
                    <a:pt x="1413" y="1247"/>
                    <a:pt x="1469" y="1257"/>
                  </a:cubicBezTo>
                  <a:cubicBezTo>
                    <a:pt x="1835" y="1312"/>
                    <a:pt x="1388" y="1691"/>
                    <a:pt x="1323" y="1798"/>
                  </a:cubicBezTo>
                  <a:cubicBezTo>
                    <a:pt x="1280" y="1860"/>
                    <a:pt x="1334" y="1923"/>
                    <a:pt x="1392" y="1923"/>
                  </a:cubicBezTo>
                  <a:cubicBezTo>
                    <a:pt x="1410" y="1923"/>
                    <a:pt x="1427" y="1917"/>
                    <a:pt x="1443" y="1905"/>
                  </a:cubicBezTo>
                  <a:cubicBezTo>
                    <a:pt x="1605" y="1743"/>
                    <a:pt x="1874" y="1474"/>
                    <a:pt x="1728" y="1231"/>
                  </a:cubicBezTo>
                  <a:cubicBezTo>
                    <a:pt x="1651" y="1109"/>
                    <a:pt x="1494" y="1077"/>
                    <a:pt x="1335" y="1077"/>
                  </a:cubicBezTo>
                  <a:cubicBezTo>
                    <a:pt x="1270" y="1077"/>
                    <a:pt x="1205" y="1082"/>
                    <a:pt x="1145" y="1089"/>
                  </a:cubicBezTo>
                  <a:lnTo>
                    <a:pt x="1145" y="1089"/>
                  </a:lnTo>
                  <a:cubicBezTo>
                    <a:pt x="1253" y="888"/>
                    <a:pt x="1456" y="588"/>
                    <a:pt x="1268" y="434"/>
                  </a:cubicBezTo>
                  <a:cubicBezTo>
                    <a:pt x="1202" y="381"/>
                    <a:pt x="1127" y="360"/>
                    <a:pt x="1048" y="360"/>
                  </a:cubicBezTo>
                  <a:cubicBezTo>
                    <a:pt x="948" y="360"/>
                    <a:pt x="842" y="394"/>
                    <a:pt x="744" y="438"/>
                  </a:cubicBezTo>
                  <a:lnTo>
                    <a:pt x="744" y="438"/>
                  </a:lnTo>
                  <a:cubicBezTo>
                    <a:pt x="807" y="274"/>
                    <a:pt x="793" y="100"/>
                    <a:pt x="578" y="29"/>
                  </a:cubicBezTo>
                  <a:cubicBezTo>
                    <a:pt x="526" y="10"/>
                    <a:pt x="467" y="1"/>
                    <a:pt x="408" y="1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44"/>
            <p:cNvSpPr/>
            <p:nvPr/>
          </p:nvSpPr>
          <p:spPr>
            <a:xfrm>
              <a:off x="3302100" y="4214025"/>
              <a:ext cx="25550" cy="38975"/>
            </a:xfrm>
            <a:custGeom>
              <a:avLst/>
              <a:gdLst/>
              <a:ahLst/>
              <a:cxnLst/>
              <a:rect l="l" t="t" r="r" b="b"/>
              <a:pathLst>
                <a:path w="1022" h="1559" extrusionOk="0">
                  <a:moveTo>
                    <a:pt x="373" y="0"/>
                  </a:moveTo>
                  <a:cubicBezTo>
                    <a:pt x="252" y="0"/>
                    <a:pt x="111" y="89"/>
                    <a:pt x="24" y="142"/>
                  </a:cubicBezTo>
                  <a:cubicBezTo>
                    <a:pt x="0" y="165"/>
                    <a:pt x="15" y="204"/>
                    <a:pt x="42" y="204"/>
                  </a:cubicBezTo>
                  <a:cubicBezTo>
                    <a:pt x="48" y="204"/>
                    <a:pt x="55" y="202"/>
                    <a:pt x="63" y="197"/>
                  </a:cubicBezTo>
                  <a:cubicBezTo>
                    <a:pt x="124" y="165"/>
                    <a:pt x="257" y="99"/>
                    <a:pt x="346" y="99"/>
                  </a:cubicBezTo>
                  <a:cubicBezTo>
                    <a:pt x="413" y="99"/>
                    <a:pt x="457" y="136"/>
                    <a:pt x="429" y="252"/>
                  </a:cubicBezTo>
                  <a:cubicBezTo>
                    <a:pt x="400" y="372"/>
                    <a:pt x="319" y="495"/>
                    <a:pt x="251" y="576"/>
                  </a:cubicBezTo>
                  <a:cubicBezTo>
                    <a:pt x="212" y="628"/>
                    <a:pt x="225" y="709"/>
                    <a:pt x="306" y="709"/>
                  </a:cubicBezTo>
                  <a:cubicBezTo>
                    <a:pt x="323" y="709"/>
                    <a:pt x="341" y="709"/>
                    <a:pt x="360" y="709"/>
                  </a:cubicBezTo>
                  <a:cubicBezTo>
                    <a:pt x="543" y="709"/>
                    <a:pt x="819" y="719"/>
                    <a:pt x="834" y="939"/>
                  </a:cubicBezTo>
                  <a:cubicBezTo>
                    <a:pt x="834" y="1143"/>
                    <a:pt x="630" y="1289"/>
                    <a:pt x="549" y="1451"/>
                  </a:cubicBezTo>
                  <a:cubicBezTo>
                    <a:pt x="538" y="1496"/>
                    <a:pt x="573" y="1558"/>
                    <a:pt x="622" y="1558"/>
                  </a:cubicBezTo>
                  <a:cubicBezTo>
                    <a:pt x="632" y="1558"/>
                    <a:pt x="644" y="1555"/>
                    <a:pt x="656" y="1548"/>
                  </a:cubicBezTo>
                  <a:cubicBezTo>
                    <a:pt x="860" y="1412"/>
                    <a:pt x="1022" y="1101"/>
                    <a:pt x="967" y="845"/>
                  </a:cubicBezTo>
                  <a:cubicBezTo>
                    <a:pt x="935" y="612"/>
                    <a:pt x="649" y="561"/>
                    <a:pt x="435" y="557"/>
                  </a:cubicBezTo>
                  <a:lnTo>
                    <a:pt x="435" y="557"/>
                  </a:lnTo>
                  <a:cubicBezTo>
                    <a:pt x="521" y="414"/>
                    <a:pt x="608" y="224"/>
                    <a:pt x="536" y="90"/>
                  </a:cubicBezTo>
                  <a:cubicBezTo>
                    <a:pt x="494" y="24"/>
                    <a:pt x="436" y="0"/>
                    <a:pt x="373" y="0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p44"/>
            <p:cNvSpPr/>
            <p:nvPr/>
          </p:nvSpPr>
          <p:spPr>
            <a:xfrm>
              <a:off x="3352900" y="4173000"/>
              <a:ext cx="35825" cy="29075"/>
            </a:xfrm>
            <a:custGeom>
              <a:avLst/>
              <a:gdLst/>
              <a:ahLst/>
              <a:cxnLst/>
              <a:rect l="l" t="t" r="r" b="b"/>
              <a:pathLst>
                <a:path w="1433" h="1163" extrusionOk="0">
                  <a:moveTo>
                    <a:pt x="746" y="1"/>
                  </a:moveTo>
                  <a:cubicBezTo>
                    <a:pt x="529" y="1"/>
                    <a:pt x="299" y="176"/>
                    <a:pt x="163" y="338"/>
                  </a:cubicBezTo>
                  <a:cubicBezTo>
                    <a:pt x="150" y="367"/>
                    <a:pt x="1" y="555"/>
                    <a:pt x="111" y="555"/>
                  </a:cubicBezTo>
                  <a:cubicBezTo>
                    <a:pt x="137" y="555"/>
                    <a:pt x="137" y="529"/>
                    <a:pt x="124" y="516"/>
                  </a:cubicBezTo>
                  <a:lnTo>
                    <a:pt x="124" y="516"/>
                  </a:lnTo>
                  <a:cubicBezTo>
                    <a:pt x="124" y="516"/>
                    <a:pt x="125" y="517"/>
                    <a:pt x="126" y="517"/>
                  </a:cubicBezTo>
                  <a:cubicBezTo>
                    <a:pt x="149" y="517"/>
                    <a:pt x="313" y="353"/>
                    <a:pt x="341" y="338"/>
                  </a:cubicBezTo>
                  <a:cubicBezTo>
                    <a:pt x="431" y="270"/>
                    <a:pt x="550" y="183"/>
                    <a:pt x="675" y="165"/>
                  </a:cubicBezTo>
                  <a:lnTo>
                    <a:pt x="675" y="165"/>
                  </a:lnTo>
                  <a:cubicBezTo>
                    <a:pt x="687" y="327"/>
                    <a:pt x="627" y="470"/>
                    <a:pt x="568" y="623"/>
                  </a:cubicBezTo>
                  <a:cubicBezTo>
                    <a:pt x="547" y="687"/>
                    <a:pt x="601" y="743"/>
                    <a:pt x="659" y="743"/>
                  </a:cubicBezTo>
                  <a:cubicBezTo>
                    <a:pt x="674" y="743"/>
                    <a:pt x="689" y="739"/>
                    <a:pt x="704" y="730"/>
                  </a:cubicBezTo>
                  <a:cubicBezTo>
                    <a:pt x="785" y="668"/>
                    <a:pt x="871" y="622"/>
                    <a:pt x="963" y="622"/>
                  </a:cubicBezTo>
                  <a:cubicBezTo>
                    <a:pt x="1010" y="622"/>
                    <a:pt x="1058" y="634"/>
                    <a:pt x="1109" y="662"/>
                  </a:cubicBezTo>
                  <a:cubicBezTo>
                    <a:pt x="1271" y="743"/>
                    <a:pt x="1151" y="960"/>
                    <a:pt x="1096" y="1083"/>
                  </a:cubicBezTo>
                  <a:cubicBezTo>
                    <a:pt x="1064" y="1122"/>
                    <a:pt x="1102" y="1163"/>
                    <a:pt x="1146" y="1163"/>
                  </a:cubicBezTo>
                  <a:cubicBezTo>
                    <a:pt x="1161" y="1163"/>
                    <a:pt x="1176" y="1158"/>
                    <a:pt x="1190" y="1148"/>
                  </a:cubicBezTo>
                  <a:cubicBezTo>
                    <a:pt x="1339" y="1015"/>
                    <a:pt x="1433" y="759"/>
                    <a:pt x="1271" y="581"/>
                  </a:cubicBezTo>
                  <a:cubicBezTo>
                    <a:pt x="1183" y="487"/>
                    <a:pt x="1076" y="449"/>
                    <a:pt x="967" y="449"/>
                  </a:cubicBezTo>
                  <a:cubicBezTo>
                    <a:pt x="913" y="449"/>
                    <a:pt x="858" y="458"/>
                    <a:pt x="804" y="474"/>
                  </a:cubicBezTo>
                  <a:lnTo>
                    <a:pt x="804" y="474"/>
                  </a:lnTo>
                  <a:cubicBezTo>
                    <a:pt x="837" y="338"/>
                    <a:pt x="853" y="201"/>
                    <a:pt x="827" y="56"/>
                  </a:cubicBezTo>
                  <a:cubicBezTo>
                    <a:pt x="811" y="30"/>
                    <a:pt x="785" y="1"/>
                    <a:pt x="746" y="1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44"/>
            <p:cNvSpPr/>
            <p:nvPr/>
          </p:nvSpPr>
          <p:spPr>
            <a:xfrm>
              <a:off x="3226050" y="4066550"/>
              <a:ext cx="122650" cy="75650"/>
            </a:xfrm>
            <a:custGeom>
              <a:avLst/>
              <a:gdLst/>
              <a:ahLst/>
              <a:cxnLst/>
              <a:rect l="l" t="t" r="r" b="b"/>
              <a:pathLst>
                <a:path w="4906" h="3026" extrusionOk="0">
                  <a:moveTo>
                    <a:pt x="1112" y="160"/>
                  </a:moveTo>
                  <a:cubicBezTo>
                    <a:pt x="1210" y="160"/>
                    <a:pt x="1351" y="196"/>
                    <a:pt x="1417" y="222"/>
                  </a:cubicBezTo>
                  <a:cubicBezTo>
                    <a:pt x="1621" y="290"/>
                    <a:pt x="1822" y="371"/>
                    <a:pt x="2026" y="481"/>
                  </a:cubicBezTo>
                  <a:cubicBezTo>
                    <a:pt x="2269" y="614"/>
                    <a:pt x="2551" y="763"/>
                    <a:pt x="2700" y="993"/>
                  </a:cubicBezTo>
                  <a:cubicBezTo>
                    <a:pt x="2687" y="1006"/>
                    <a:pt x="2674" y="1019"/>
                    <a:pt x="2661" y="1019"/>
                  </a:cubicBezTo>
                  <a:cubicBezTo>
                    <a:pt x="2496" y="987"/>
                    <a:pt x="2334" y="962"/>
                    <a:pt x="2163" y="962"/>
                  </a:cubicBezTo>
                  <a:cubicBezTo>
                    <a:pt x="2122" y="962"/>
                    <a:pt x="2081" y="964"/>
                    <a:pt x="2039" y="967"/>
                  </a:cubicBezTo>
                  <a:lnTo>
                    <a:pt x="1971" y="967"/>
                  </a:lnTo>
                  <a:cubicBezTo>
                    <a:pt x="1634" y="789"/>
                    <a:pt x="1297" y="575"/>
                    <a:pt x="1067" y="319"/>
                  </a:cubicBezTo>
                  <a:cubicBezTo>
                    <a:pt x="958" y="197"/>
                    <a:pt x="1013" y="160"/>
                    <a:pt x="1112" y="160"/>
                  </a:cubicBezTo>
                  <a:close/>
                  <a:moveTo>
                    <a:pt x="3485" y="837"/>
                  </a:moveTo>
                  <a:cubicBezTo>
                    <a:pt x="3564" y="837"/>
                    <a:pt x="3645" y="844"/>
                    <a:pt x="3727" y="857"/>
                  </a:cubicBezTo>
                  <a:cubicBezTo>
                    <a:pt x="3970" y="899"/>
                    <a:pt x="4213" y="967"/>
                    <a:pt x="4427" y="1087"/>
                  </a:cubicBezTo>
                  <a:cubicBezTo>
                    <a:pt x="4589" y="1181"/>
                    <a:pt x="4686" y="1356"/>
                    <a:pt x="4443" y="1398"/>
                  </a:cubicBezTo>
                  <a:cubicBezTo>
                    <a:pt x="4355" y="1408"/>
                    <a:pt x="4264" y="1413"/>
                    <a:pt x="4172" y="1413"/>
                  </a:cubicBezTo>
                  <a:cubicBezTo>
                    <a:pt x="3909" y="1413"/>
                    <a:pt x="3635" y="1373"/>
                    <a:pt x="3374" y="1304"/>
                  </a:cubicBezTo>
                  <a:cubicBezTo>
                    <a:pt x="3199" y="1210"/>
                    <a:pt x="3024" y="1129"/>
                    <a:pt x="2823" y="1074"/>
                  </a:cubicBezTo>
                  <a:cubicBezTo>
                    <a:pt x="2823" y="1048"/>
                    <a:pt x="2823" y="1032"/>
                    <a:pt x="2807" y="1006"/>
                  </a:cubicBezTo>
                  <a:cubicBezTo>
                    <a:pt x="3020" y="894"/>
                    <a:pt x="3248" y="837"/>
                    <a:pt x="3485" y="837"/>
                  </a:cubicBezTo>
                  <a:close/>
                  <a:moveTo>
                    <a:pt x="1088" y="1"/>
                  </a:moveTo>
                  <a:cubicBezTo>
                    <a:pt x="1008" y="1"/>
                    <a:pt x="943" y="22"/>
                    <a:pt x="905" y="76"/>
                  </a:cubicBezTo>
                  <a:cubicBezTo>
                    <a:pt x="701" y="319"/>
                    <a:pt x="1268" y="695"/>
                    <a:pt x="1822" y="980"/>
                  </a:cubicBezTo>
                  <a:cubicBezTo>
                    <a:pt x="1404" y="1006"/>
                    <a:pt x="986" y="1142"/>
                    <a:pt x="743" y="1505"/>
                  </a:cubicBezTo>
                  <a:cubicBezTo>
                    <a:pt x="487" y="1871"/>
                    <a:pt x="1" y="2477"/>
                    <a:pt x="82" y="2937"/>
                  </a:cubicBezTo>
                  <a:cubicBezTo>
                    <a:pt x="90" y="2999"/>
                    <a:pt x="140" y="3025"/>
                    <a:pt x="188" y="3025"/>
                  </a:cubicBezTo>
                  <a:cubicBezTo>
                    <a:pt x="213" y="3025"/>
                    <a:pt x="238" y="3018"/>
                    <a:pt x="257" y="3005"/>
                  </a:cubicBezTo>
                  <a:cubicBezTo>
                    <a:pt x="445" y="2856"/>
                    <a:pt x="487" y="2626"/>
                    <a:pt x="594" y="2409"/>
                  </a:cubicBezTo>
                  <a:cubicBezTo>
                    <a:pt x="717" y="2153"/>
                    <a:pt x="837" y="1910"/>
                    <a:pt x="1135" y="1803"/>
                  </a:cubicBezTo>
                  <a:cubicBezTo>
                    <a:pt x="1460" y="1679"/>
                    <a:pt x="1747" y="1556"/>
                    <a:pt x="2088" y="1556"/>
                  </a:cubicBezTo>
                  <a:cubicBezTo>
                    <a:pt x="2159" y="1556"/>
                    <a:pt x="2232" y="1561"/>
                    <a:pt x="2308" y="1573"/>
                  </a:cubicBezTo>
                  <a:cubicBezTo>
                    <a:pt x="3199" y="1722"/>
                    <a:pt x="4038" y="2315"/>
                    <a:pt x="4819" y="2749"/>
                  </a:cubicBezTo>
                  <a:cubicBezTo>
                    <a:pt x="4826" y="2754"/>
                    <a:pt x="4834" y="2756"/>
                    <a:pt x="4842" y="2756"/>
                  </a:cubicBezTo>
                  <a:cubicBezTo>
                    <a:pt x="4877" y="2756"/>
                    <a:pt x="4906" y="2713"/>
                    <a:pt x="4874" y="2681"/>
                  </a:cubicBezTo>
                  <a:cubicBezTo>
                    <a:pt x="4537" y="2234"/>
                    <a:pt x="4132" y="1803"/>
                    <a:pt x="3659" y="1479"/>
                  </a:cubicBezTo>
                  <a:lnTo>
                    <a:pt x="3659" y="1479"/>
                  </a:lnTo>
                  <a:cubicBezTo>
                    <a:pt x="3854" y="1520"/>
                    <a:pt x="4051" y="1547"/>
                    <a:pt x="4224" y="1547"/>
                  </a:cubicBezTo>
                  <a:cubicBezTo>
                    <a:pt x="4504" y="1547"/>
                    <a:pt x="4719" y="1475"/>
                    <a:pt x="4751" y="1275"/>
                  </a:cubicBezTo>
                  <a:cubicBezTo>
                    <a:pt x="4806" y="951"/>
                    <a:pt x="3915" y="763"/>
                    <a:pt x="3740" y="750"/>
                  </a:cubicBezTo>
                  <a:cubicBezTo>
                    <a:pt x="3654" y="737"/>
                    <a:pt x="3571" y="731"/>
                    <a:pt x="3492" y="731"/>
                  </a:cubicBezTo>
                  <a:cubicBezTo>
                    <a:pt x="3222" y="731"/>
                    <a:pt x="2989" y="803"/>
                    <a:pt x="2781" y="938"/>
                  </a:cubicBezTo>
                  <a:cubicBezTo>
                    <a:pt x="2632" y="656"/>
                    <a:pt x="2188" y="452"/>
                    <a:pt x="1971" y="332"/>
                  </a:cubicBezTo>
                  <a:cubicBezTo>
                    <a:pt x="1834" y="269"/>
                    <a:pt x="1369" y="1"/>
                    <a:pt x="108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44"/>
            <p:cNvSpPr/>
            <p:nvPr/>
          </p:nvSpPr>
          <p:spPr>
            <a:xfrm>
              <a:off x="3228725" y="4066550"/>
              <a:ext cx="66200" cy="65000"/>
            </a:xfrm>
            <a:custGeom>
              <a:avLst/>
              <a:gdLst/>
              <a:ahLst/>
              <a:cxnLst/>
              <a:rect l="l" t="t" r="r" b="b"/>
              <a:pathLst>
                <a:path w="2648" h="2600" extrusionOk="0">
                  <a:moveTo>
                    <a:pt x="981" y="1"/>
                  </a:moveTo>
                  <a:cubicBezTo>
                    <a:pt x="901" y="1"/>
                    <a:pt x="836" y="22"/>
                    <a:pt x="798" y="76"/>
                  </a:cubicBezTo>
                  <a:cubicBezTo>
                    <a:pt x="594" y="319"/>
                    <a:pt x="1161" y="695"/>
                    <a:pt x="1715" y="980"/>
                  </a:cubicBezTo>
                  <a:cubicBezTo>
                    <a:pt x="1297" y="1006"/>
                    <a:pt x="879" y="1142"/>
                    <a:pt x="636" y="1505"/>
                  </a:cubicBezTo>
                  <a:cubicBezTo>
                    <a:pt x="448" y="1777"/>
                    <a:pt x="108" y="2208"/>
                    <a:pt x="1" y="2600"/>
                  </a:cubicBezTo>
                  <a:cubicBezTo>
                    <a:pt x="218" y="2396"/>
                    <a:pt x="461" y="2221"/>
                    <a:pt x="691" y="2046"/>
                  </a:cubicBezTo>
                  <a:cubicBezTo>
                    <a:pt x="785" y="1939"/>
                    <a:pt x="879" y="1858"/>
                    <a:pt x="1028" y="1803"/>
                  </a:cubicBezTo>
                  <a:cubicBezTo>
                    <a:pt x="1041" y="1790"/>
                    <a:pt x="1054" y="1790"/>
                    <a:pt x="1080" y="1777"/>
                  </a:cubicBezTo>
                  <a:cubicBezTo>
                    <a:pt x="1514" y="1492"/>
                    <a:pt x="1958" y="1236"/>
                    <a:pt x="2431" y="993"/>
                  </a:cubicBezTo>
                  <a:cubicBezTo>
                    <a:pt x="2314" y="974"/>
                    <a:pt x="2190" y="960"/>
                    <a:pt x="2069" y="960"/>
                  </a:cubicBezTo>
                  <a:cubicBezTo>
                    <a:pt x="2023" y="960"/>
                    <a:pt x="1977" y="962"/>
                    <a:pt x="1932" y="967"/>
                  </a:cubicBezTo>
                  <a:lnTo>
                    <a:pt x="1864" y="967"/>
                  </a:lnTo>
                  <a:cubicBezTo>
                    <a:pt x="1527" y="789"/>
                    <a:pt x="1190" y="575"/>
                    <a:pt x="960" y="319"/>
                  </a:cubicBezTo>
                  <a:cubicBezTo>
                    <a:pt x="851" y="197"/>
                    <a:pt x="906" y="160"/>
                    <a:pt x="1005" y="160"/>
                  </a:cubicBezTo>
                  <a:cubicBezTo>
                    <a:pt x="1103" y="160"/>
                    <a:pt x="1244" y="196"/>
                    <a:pt x="1310" y="222"/>
                  </a:cubicBezTo>
                  <a:cubicBezTo>
                    <a:pt x="1514" y="290"/>
                    <a:pt x="1715" y="371"/>
                    <a:pt x="1919" y="481"/>
                  </a:cubicBezTo>
                  <a:cubicBezTo>
                    <a:pt x="2133" y="614"/>
                    <a:pt x="2392" y="737"/>
                    <a:pt x="2554" y="938"/>
                  </a:cubicBezTo>
                  <a:cubicBezTo>
                    <a:pt x="2580" y="912"/>
                    <a:pt x="2606" y="899"/>
                    <a:pt x="2648" y="886"/>
                  </a:cubicBezTo>
                  <a:cubicBezTo>
                    <a:pt x="2473" y="627"/>
                    <a:pt x="2068" y="439"/>
                    <a:pt x="1864" y="332"/>
                  </a:cubicBezTo>
                  <a:cubicBezTo>
                    <a:pt x="1727" y="269"/>
                    <a:pt x="1262" y="1"/>
                    <a:pt x="981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3" name="Google Shape;1653;p44"/>
            <p:cNvSpPr/>
            <p:nvPr/>
          </p:nvSpPr>
          <p:spPr>
            <a:xfrm>
              <a:off x="3262825" y="4395750"/>
              <a:ext cx="33400" cy="71550"/>
            </a:xfrm>
            <a:custGeom>
              <a:avLst/>
              <a:gdLst/>
              <a:ahLst/>
              <a:cxnLst/>
              <a:rect l="l" t="t" r="r" b="b"/>
              <a:pathLst>
                <a:path w="1336" h="2862" extrusionOk="0">
                  <a:moveTo>
                    <a:pt x="14" y="1"/>
                  </a:moveTo>
                  <a:cubicBezTo>
                    <a:pt x="1" y="43"/>
                    <a:pt x="108" y="2687"/>
                    <a:pt x="108" y="2687"/>
                  </a:cubicBezTo>
                  <a:cubicBezTo>
                    <a:pt x="108" y="2687"/>
                    <a:pt x="405" y="2861"/>
                    <a:pt x="733" y="2861"/>
                  </a:cubicBezTo>
                  <a:cubicBezTo>
                    <a:pt x="781" y="2861"/>
                    <a:pt x="830" y="2857"/>
                    <a:pt x="879" y="2849"/>
                  </a:cubicBezTo>
                  <a:lnTo>
                    <a:pt x="1336" y="273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B256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4" name="Google Shape;1654;p44"/>
            <p:cNvSpPr/>
            <p:nvPr/>
          </p:nvSpPr>
          <p:spPr>
            <a:xfrm>
              <a:off x="3262825" y="4395750"/>
              <a:ext cx="33400" cy="32425"/>
            </a:xfrm>
            <a:custGeom>
              <a:avLst/>
              <a:gdLst/>
              <a:ahLst/>
              <a:cxnLst/>
              <a:rect l="l" t="t" r="r" b="b"/>
              <a:pathLst>
                <a:path w="1336" h="1297" extrusionOk="0">
                  <a:moveTo>
                    <a:pt x="14" y="1"/>
                  </a:moveTo>
                  <a:lnTo>
                    <a:pt x="14" y="1"/>
                  </a:lnTo>
                  <a:cubicBezTo>
                    <a:pt x="1" y="14"/>
                    <a:pt x="14" y="406"/>
                    <a:pt x="40" y="892"/>
                  </a:cubicBezTo>
                  <a:cubicBezTo>
                    <a:pt x="393" y="1067"/>
                    <a:pt x="769" y="1203"/>
                    <a:pt x="1161" y="1297"/>
                  </a:cubicBezTo>
                  <a:lnTo>
                    <a:pt x="1336" y="273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44"/>
            <p:cNvSpPr/>
            <p:nvPr/>
          </p:nvSpPr>
          <p:spPr>
            <a:xfrm>
              <a:off x="3263150" y="4451475"/>
              <a:ext cx="25375" cy="16550"/>
            </a:xfrm>
            <a:custGeom>
              <a:avLst/>
              <a:gdLst/>
              <a:ahLst/>
              <a:cxnLst/>
              <a:rect l="l" t="t" r="r" b="b"/>
              <a:pathLst>
                <a:path w="1015" h="662" extrusionOk="0">
                  <a:moveTo>
                    <a:pt x="23" y="1"/>
                  </a:moveTo>
                  <a:cubicBezTo>
                    <a:pt x="9" y="1"/>
                    <a:pt x="1" y="1"/>
                    <a:pt x="1" y="1"/>
                  </a:cubicBezTo>
                  <a:lnTo>
                    <a:pt x="82" y="607"/>
                  </a:lnTo>
                  <a:lnTo>
                    <a:pt x="866" y="662"/>
                  </a:lnTo>
                  <a:lnTo>
                    <a:pt x="1015" y="202"/>
                  </a:lnTo>
                  <a:cubicBezTo>
                    <a:pt x="700" y="11"/>
                    <a:pt x="140" y="1"/>
                    <a:pt x="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44"/>
            <p:cNvSpPr/>
            <p:nvPr/>
          </p:nvSpPr>
          <p:spPr>
            <a:xfrm>
              <a:off x="3265500" y="4451475"/>
              <a:ext cx="23025" cy="12825"/>
            </a:xfrm>
            <a:custGeom>
              <a:avLst/>
              <a:gdLst/>
              <a:ahLst/>
              <a:cxnLst/>
              <a:rect l="l" t="t" r="r" b="b"/>
              <a:pathLst>
                <a:path w="921" h="513" extrusionOk="0">
                  <a:moveTo>
                    <a:pt x="1" y="1"/>
                  </a:moveTo>
                  <a:cubicBezTo>
                    <a:pt x="150" y="40"/>
                    <a:pt x="286" y="95"/>
                    <a:pt x="419" y="163"/>
                  </a:cubicBezTo>
                  <a:cubicBezTo>
                    <a:pt x="581" y="257"/>
                    <a:pt x="717" y="377"/>
                    <a:pt x="811" y="513"/>
                  </a:cubicBezTo>
                  <a:lnTo>
                    <a:pt x="921" y="202"/>
                  </a:lnTo>
                  <a:cubicBezTo>
                    <a:pt x="649" y="40"/>
                    <a:pt x="205" y="1"/>
                    <a:pt x="1" y="1"/>
                  </a:cubicBezTo>
                  <a:close/>
                </a:path>
              </a:pathLst>
            </a:custGeom>
            <a:solidFill>
              <a:srgbClr val="F4F1E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p44"/>
            <p:cNvSpPr/>
            <p:nvPr/>
          </p:nvSpPr>
          <p:spPr>
            <a:xfrm>
              <a:off x="3263150" y="4453175"/>
              <a:ext cx="24975" cy="5700"/>
            </a:xfrm>
            <a:custGeom>
              <a:avLst/>
              <a:gdLst/>
              <a:ahLst/>
              <a:cxnLst/>
              <a:rect l="l" t="t" r="r" b="b"/>
              <a:pathLst>
                <a:path w="999" h="228" extrusionOk="0">
                  <a:moveTo>
                    <a:pt x="1" y="1"/>
                  </a:moveTo>
                  <a:lnTo>
                    <a:pt x="1" y="14"/>
                  </a:lnTo>
                  <a:cubicBezTo>
                    <a:pt x="325" y="27"/>
                    <a:pt x="662" y="121"/>
                    <a:pt x="973" y="228"/>
                  </a:cubicBezTo>
                  <a:lnTo>
                    <a:pt x="999" y="176"/>
                  </a:lnTo>
                  <a:cubicBezTo>
                    <a:pt x="892" y="147"/>
                    <a:pt x="798" y="121"/>
                    <a:pt x="691" y="95"/>
                  </a:cubicBezTo>
                  <a:cubicBezTo>
                    <a:pt x="474" y="40"/>
                    <a:pt x="231" y="1"/>
                    <a:pt x="1" y="1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44"/>
            <p:cNvSpPr/>
            <p:nvPr/>
          </p:nvSpPr>
          <p:spPr>
            <a:xfrm>
              <a:off x="3263800" y="4456825"/>
              <a:ext cx="23025" cy="6825"/>
            </a:xfrm>
            <a:custGeom>
              <a:avLst/>
              <a:gdLst/>
              <a:ahLst/>
              <a:cxnLst/>
              <a:rect l="l" t="t" r="r" b="b"/>
              <a:pathLst>
                <a:path w="921" h="273" extrusionOk="0">
                  <a:moveTo>
                    <a:pt x="1" y="1"/>
                  </a:moveTo>
                  <a:lnTo>
                    <a:pt x="1" y="56"/>
                  </a:lnTo>
                  <a:cubicBezTo>
                    <a:pt x="312" y="98"/>
                    <a:pt x="610" y="179"/>
                    <a:pt x="892" y="273"/>
                  </a:cubicBezTo>
                  <a:lnTo>
                    <a:pt x="921" y="179"/>
                  </a:lnTo>
                  <a:cubicBezTo>
                    <a:pt x="623" y="82"/>
                    <a:pt x="312" y="17"/>
                    <a:pt x="1" y="1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44"/>
            <p:cNvSpPr/>
            <p:nvPr/>
          </p:nvSpPr>
          <p:spPr>
            <a:xfrm>
              <a:off x="3222975" y="4454075"/>
              <a:ext cx="64175" cy="22375"/>
            </a:xfrm>
            <a:custGeom>
              <a:avLst/>
              <a:gdLst/>
              <a:ahLst/>
              <a:cxnLst/>
              <a:rect l="l" t="t" r="r" b="b"/>
              <a:pathLst>
                <a:path w="2567" h="895" extrusionOk="0">
                  <a:moveTo>
                    <a:pt x="1598" y="1"/>
                  </a:moveTo>
                  <a:cubicBezTo>
                    <a:pt x="1584" y="1"/>
                    <a:pt x="1569" y="2"/>
                    <a:pt x="1553" y="4"/>
                  </a:cubicBezTo>
                  <a:cubicBezTo>
                    <a:pt x="1378" y="30"/>
                    <a:pt x="1595" y="328"/>
                    <a:pt x="1595" y="328"/>
                  </a:cubicBezTo>
                  <a:cubicBezTo>
                    <a:pt x="1" y="882"/>
                    <a:pt x="1229" y="895"/>
                    <a:pt x="1378" y="895"/>
                  </a:cubicBezTo>
                  <a:cubicBezTo>
                    <a:pt x="1540" y="895"/>
                    <a:pt x="2405" y="869"/>
                    <a:pt x="2473" y="801"/>
                  </a:cubicBezTo>
                  <a:cubicBezTo>
                    <a:pt x="2567" y="707"/>
                    <a:pt x="2512" y="409"/>
                    <a:pt x="2512" y="409"/>
                  </a:cubicBezTo>
                  <a:lnTo>
                    <a:pt x="2512" y="409"/>
                  </a:lnTo>
                  <a:cubicBezTo>
                    <a:pt x="2471" y="415"/>
                    <a:pt x="2429" y="418"/>
                    <a:pt x="2388" y="418"/>
                  </a:cubicBezTo>
                  <a:cubicBezTo>
                    <a:pt x="2149" y="418"/>
                    <a:pt x="1932" y="328"/>
                    <a:pt x="1932" y="328"/>
                  </a:cubicBezTo>
                  <a:cubicBezTo>
                    <a:pt x="1932" y="328"/>
                    <a:pt x="1871" y="1"/>
                    <a:pt x="159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44"/>
            <p:cNvSpPr/>
            <p:nvPr/>
          </p:nvSpPr>
          <p:spPr>
            <a:xfrm>
              <a:off x="3333700" y="4380925"/>
              <a:ext cx="59400" cy="61750"/>
            </a:xfrm>
            <a:custGeom>
              <a:avLst/>
              <a:gdLst/>
              <a:ahLst/>
              <a:cxnLst/>
              <a:rect l="l" t="t" r="r" b="b"/>
              <a:pathLst>
                <a:path w="2376" h="2470" extrusionOk="0">
                  <a:moveTo>
                    <a:pt x="1271" y="1"/>
                  </a:moveTo>
                  <a:lnTo>
                    <a:pt x="1" y="811"/>
                  </a:lnTo>
                  <a:lnTo>
                    <a:pt x="1796" y="2470"/>
                  </a:lnTo>
                  <a:lnTo>
                    <a:pt x="2376" y="2065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B256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44"/>
            <p:cNvSpPr/>
            <p:nvPr/>
          </p:nvSpPr>
          <p:spPr>
            <a:xfrm>
              <a:off x="3333700" y="4380925"/>
              <a:ext cx="45225" cy="35425"/>
            </a:xfrm>
            <a:custGeom>
              <a:avLst/>
              <a:gdLst/>
              <a:ahLst/>
              <a:cxnLst/>
              <a:rect l="l" t="t" r="r" b="b"/>
              <a:pathLst>
                <a:path w="1809" h="1417" extrusionOk="0">
                  <a:moveTo>
                    <a:pt x="1271" y="1"/>
                  </a:moveTo>
                  <a:lnTo>
                    <a:pt x="1" y="811"/>
                  </a:lnTo>
                  <a:lnTo>
                    <a:pt x="662" y="1417"/>
                  </a:lnTo>
                  <a:cubicBezTo>
                    <a:pt x="704" y="1417"/>
                    <a:pt x="730" y="1417"/>
                    <a:pt x="756" y="1404"/>
                  </a:cubicBezTo>
                  <a:cubicBezTo>
                    <a:pt x="1122" y="1310"/>
                    <a:pt x="1472" y="1161"/>
                    <a:pt x="1809" y="1012"/>
                  </a:cubicBezTo>
                  <a:lnTo>
                    <a:pt x="1271" y="1"/>
                  </a:ln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44"/>
            <p:cNvSpPr/>
            <p:nvPr/>
          </p:nvSpPr>
          <p:spPr>
            <a:xfrm>
              <a:off x="3366425" y="4418025"/>
              <a:ext cx="28375" cy="26675"/>
            </a:xfrm>
            <a:custGeom>
              <a:avLst/>
              <a:gdLst/>
              <a:ahLst/>
              <a:cxnLst/>
              <a:rect l="l" t="t" r="r" b="b"/>
              <a:pathLst>
                <a:path w="1135" h="1067" extrusionOk="0">
                  <a:moveTo>
                    <a:pt x="837" y="1"/>
                  </a:moveTo>
                  <a:cubicBezTo>
                    <a:pt x="500" y="95"/>
                    <a:pt x="1" y="678"/>
                    <a:pt x="1" y="678"/>
                  </a:cubicBezTo>
                  <a:lnTo>
                    <a:pt x="513" y="1067"/>
                  </a:lnTo>
                  <a:lnTo>
                    <a:pt x="1135" y="649"/>
                  </a:lnTo>
                  <a:lnTo>
                    <a:pt x="8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44"/>
            <p:cNvSpPr/>
            <p:nvPr/>
          </p:nvSpPr>
          <p:spPr>
            <a:xfrm>
              <a:off x="3368775" y="4418025"/>
              <a:ext cx="24000" cy="14525"/>
            </a:xfrm>
            <a:custGeom>
              <a:avLst/>
              <a:gdLst/>
              <a:ahLst/>
              <a:cxnLst/>
              <a:rect l="l" t="t" r="r" b="b"/>
              <a:pathLst>
                <a:path w="960" h="581" extrusionOk="0">
                  <a:moveTo>
                    <a:pt x="743" y="1"/>
                  </a:moveTo>
                  <a:cubicBezTo>
                    <a:pt x="487" y="69"/>
                    <a:pt x="150" y="419"/>
                    <a:pt x="1" y="581"/>
                  </a:cubicBezTo>
                  <a:cubicBezTo>
                    <a:pt x="137" y="542"/>
                    <a:pt x="273" y="516"/>
                    <a:pt x="406" y="487"/>
                  </a:cubicBezTo>
                  <a:cubicBezTo>
                    <a:pt x="546" y="468"/>
                    <a:pt x="677" y="456"/>
                    <a:pt x="811" y="456"/>
                  </a:cubicBezTo>
                  <a:cubicBezTo>
                    <a:pt x="860" y="456"/>
                    <a:pt x="909" y="457"/>
                    <a:pt x="960" y="461"/>
                  </a:cubicBezTo>
                  <a:lnTo>
                    <a:pt x="743" y="1"/>
                  </a:lnTo>
                  <a:close/>
                </a:path>
              </a:pathLst>
            </a:custGeom>
            <a:solidFill>
              <a:srgbClr val="F4F1E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44"/>
            <p:cNvSpPr/>
            <p:nvPr/>
          </p:nvSpPr>
          <p:spPr>
            <a:xfrm>
              <a:off x="3368775" y="4421750"/>
              <a:ext cx="21325" cy="15575"/>
            </a:xfrm>
            <a:custGeom>
              <a:avLst/>
              <a:gdLst/>
              <a:ahLst/>
              <a:cxnLst/>
              <a:rect l="l" t="t" r="r" b="b"/>
              <a:pathLst>
                <a:path w="853" h="623" extrusionOk="0">
                  <a:moveTo>
                    <a:pt x="811" y="1"/>
                  </a:moveTo>
                  <a:cubicBezTo>
                    <a:pt x="487" y="95"/>
                    <a:pt x="163" y="312"/>
                    <a:pt x="1" y="594"/>
                  </a:cubicBezTo>
                  <a:lnTo>
                    <a:pt x="30" y="623"/>
                  </a:lnTo>
                  <a:cubicBezTo>
                    <a:pt x="257" y="338"/>
                    <a:pt x="529" y="205"/>
                    <a:pt x="853" y="95"/>
                  </a:cubicBezTo>
                  <a:lnTo>
                    <a:pt x="811" y="1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44"/>
            <p:cNvSpPr/>
            <p:nvPr/>
          </p:nvSpPr>
          <p:spPr>
            <a:xfrm>
              <a:off x="3372500" y="4427175"/>
              <a:ext cx="19950" cy="13150"/>
            </a:xfrm>
            <a:custGeom>
              <a:avLst/>
              <a:gdLst/>
              <a:ahLst/>
              <a:cxnLst/>
              <a:rect l="l" t="t" r="r" b="b"/>
              <a:pathLst>
                <a:path w="798" h="526" extrusionOk="0">
                  <a:moveTo>
                    <a:pt x="772" y="1"/>
                  </a:moveTo>
                  <a:cubicBezTo>
                    <a:pt x="474" y="95"/>
                    <a:pt x="176" y="257"/>
                    <a:pt x="1" y="500"/>
                  </a:cubicBezTo>
                  <a:lnTo>
                    <a:pt x="43" y="526"/>
                  </a:lnTo>
                  <a:cubicBezTo>
                    <a:pt x="244" y="325"/>
                    <a:pt x="513" y="189"/>
                    <a:pt x="798" y="82"/>
                  </a:cubicBezTo>
                  <a:lnTo>
                    <a:pt x="772" y="1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44"/>
            <p:cNvSpPr/>
            <p:nvPr/>
          </p:nvSpPr>
          <p:spPr>
            <a:xfrm>
              <a:off x="3376875" y="4431550"/>
              <a:ext cx="17275" cy="12175"/>
            </a:xfrm>
            <a:custGeom>
              <a:avLst/>
              <a:gdLst/>
              <a:ahLst/>
              <a:cxnLst/>
              <a:rect l="l" t="t" r="r" b="b"/>
              <a:pathLst>
                <a:path w="691" h="487" extrusionOk="0">
                  <a:moveTo>
                    <a:pt x="662" y="1"/>
                  </a:moveTo>
                  <a:cubicBezTo>
                    <a:pt x="419" y="108"/>
                    <a:pt x="192" y="257"/>
                    <a:pt x="1" y="461"/>
                  </a:cubicBezTo>
                  <a:lnTo>
                    <a:pt x="43" y="487"/>
                  </a:lnTo>
                  <a:cubicBezTo>
                    <a:pt x="231" y="299"/>
                    <a:pt x="448" y="163"/>
                    <a:pt x="691" y="69"/>
                  </a:cubicBezTo>
                  <a:lnTo>
                    <a:pt x="662" y="1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44"/>
            <p:cNvSpPr/>
            <p:nvPr/>
          </p:nvSpPr>
          <p:spPr>
            <a:xfrm>
              <a:off x="3366750" y="4431875"/>
              <a:ext cx="33475" cy="36625"/>
            </a:xfrm>
            <a:custGeom>
              <a:avLst/>
              <a:gdLst/>
              <a:ahLst/>
              <a:cxnLst/>
              <a:rect l="l" t="t" r="r" b="b"/>
              <a:pathLst>
                <a:path w="1339" h="1465" extrusionOk="0">
                  <a:moveTo>
                    <a:pt x="1096" y="1"/>
                  </a:moveTo>
                  <a:cubicBezTo>
                    <a:pt x="921" y="231"/>
                    <a:pt x="623" y="351"/>
                    <a:pt x="623" y="351"/>
                  </a:cubicBezTo>
                  <a:cubicBezTo>
                    <a:pt x="623" y="351"/>
                    <a:pt x="496" y="264"/>
                    <a:pt x="353" y="264"/>
                  </a:cubicBezTo>
                  <a:cubicBezTo>
                    <a:pt x="271" y="264"/>
                    <a:pt x="184" y="292"/>
                    <a:pt x="111" y="380"/>
                  </a:cubicBezTo>
                  <a:cubicBezTo>
                    <a:pt x="1" y="513"/>
                    <a:pt x="367" y="581"/>
                    <a:pt x="367" y="581"/>
                  </a:cubicBezTo>
                  <a:cubicBezTo>
                    <a:pt x="7" y="1269"/>
                    <a:pt x="3" y="1465"/>
                    <a:pt x="114" y="1465"/>
                  </a:cubicBezTo>
                  <a:cubicBezTo>
                    <a:pt x="245" y="1465"/>
                    <a:pt x="537" y="1193"/>
                    <a:pt x="597" y="1135"/>
                  </a:cubicBezTo>
                  <a:cubicBezTo>
                    <a:pt x="717" y="1041"/>
                    <a:pt x="1326" y="406"/>
                    <a:pt x="1326" y="325"/>
                  </a:cubicBezTo>
                  <a:cubicBezTo>
                    <a:pt x="1339" y="189"/>
                    <a:pt x="1096" y="1"/>
                    <a:pt x="109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44"/>
            <p:cNvSpPr/>
            <p:nvPr/>
          </p:nvSpPr>
          <p:spPr>
            <a:xfrm>
              <a:off x="3368125" y="4434225"/>
              <a:ext cx="31775" cy="29800"/>
            </a:xfrm>
            <a:custGeom>
              <a:avLst/>
              <a:gdLst/>
              <a:ahLst/>
              <a:cxnLst/>
              <a:rect l="l" t="t" r="r" b="b"/>
              <a:pathLst>
                <a:path w="1271" h="1192" extrusionOk="0">
                  <a:moveTo>
                    <a:pt x="1148" y="1"/>
                  </a:moveTo>
                  <a:cubicBezTo>
                    <a:pt x="999" y="218"/>
                    <a:pt x="785" y="393"/>
                    <a:pt x="607" y="568"/>
                  </a:cubicBezTo>
                  <a:cubicBezTo>
                    <a:pt x="487" y="691"/>
                    <a:pt x="364" y="811"/>
                    <a:pt x="231" y="905"/>
                  </a:cubicBezTo>
                  <a:cubicBezTo>
                    <a:pt x="176" y="947"/>
                    <a:pt x="121" y="973"/>
                    <a:pt x="69" y="1002"/>
                  </a:cubicBezTo>
                  <a:cubicBezTo>
                    <a:pt x="40" y="1083"/>
                    <a:pt x="14" y="1135"/>
                    <a:pt x="1" y="1190"/>
                  </a:cubicBezTo>
                  <a:cubicBezTo>
                    <a:pt x="17" y="1191"/>
                    <a:pt x="33" y="1192"/>
                    <a:pt x="50" y="1192"/>
                  </a:cubicBezTo>
                  <a:cubicBezTo>
                    <a:pt x="200" y="1192"/>
                    <a:pt x="367" y="1141"/>
                    <a:pt x="513" y="1083"/>
                  </a:cubicBezTo>
                  <a:cubicBezTo>
                    <a:pt x="526" y="1067"/>
                    <a:pt x="542" y="1054"/>
                    <a:pt x="542" y="1041"/>
                  </a:cubicBezTo>
                  <a:cubicBezTo>
                    <a:pt x="662" y="947"/>
                    <a:pt x="1271" y="312"/>
                    <a:pt x="1271" y="231"/>
                  </a:cubicBezTo>
                  <a:cubicBezTo>
                    <a:pt x="1271" y="150"/>
                    <a:pt x="1216" y="69"/>
                    <a:pt x="114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44"/>
            <p:cNvSpPr/>
            <p:nvPr/>
          </p:nvSpPr>
          <p:spPr>
            <a:xfrm>
              <a:off x="3363425" y="4437950"/>
              <a:ext cx="38500" cy="35125"/>
            </a:xfrm>
            <a:custGeom>
              <a:avLst/>
              <a:gdLst/>
              <a:ahLst/>
              <a:cxnLst/>
              <a:rect l="l" t="t" r="r" b="b"/>
              <a:pathLst>
                <a:path w="1540" h="1405" extrusionOk="0">
                  <a:moveTo>
                    <a:pt x="1443" y="1"/>
                  </a:moveTo>
                  <a:cubicBezTo>
                    <a:pt x="1443" y="1"/>
                    <a:pt x="1054" y="555"/>
                    <a:pt x="662" y="905"/>
                  </a:cubicBezTo>
                  <a:cubicBezTo>
                    <a:pt x="662" y="905"/>
                    <a:pt x="545" y="837"/>
                    <a:pt x="404" y="837"/>
                  </a:cubicBezTo>
                  <a:cubicBezTo>
                    <a:pt x="347" y="837"/>
                    <a:pt x="286" y="848"/>
                    <a:pt x="228" y="879"/>
                  </a:cubicBezTo>
                  <a:cubicBezTo>
                    <a:pt x="163" y="905"/>
                    <a:pt x="1" y="1391"/>
                    <a:pt x="202" y="1404"/>
                  </a:cubicBezTo>
                  <a:cubicBezTo>
                    <a:pt x="207" y="1404"/>
                    <a:pt x="213" y="1405"/>
                    <a:pt x="218" y="1405"/>
                  </a:cubicBezTo>
                  <a:cubicBezTo>
                    <a:pt x="378" y="1405"/>
                    <a:pt x="582" y="1176"/>
                    <a:pt x="986" y="772"/>
                  </a:cubicBezTo>
                  <a:cubicBezTo>
                    <a:pt x="1404" y="338"/>
                    <a:pt x="1540" y="150"/>
                    <a:pt x="1524" y="82"/>
                  </a:cubicBezTo>
                  <a:cubicBezTo>
                    <a:pt x="1511" y="14"/>
                    <a:pt x="1443" y="1"/>
                    <a:pt x="14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44"/>
            <p:cNvSpPr/>
            <p:nvPr/>
          </p:nvSpPr>
          <p:spPr>
            <a:xfrm>
              <a:off x="3370550" y="4450400"/>
              <a:ext cx="11275" cy="4200"/>
            </a:xfrm>
            <a:custGeom>
              <a:avLst/>
              <a:gdLst/>
              <a:ahLst/>
              <a:cxnLst/>
              <a:rect l="l" t="t" r="r" b="b"/>
              <a:pathLst>
                <a:path w="451" h="168" extrusionOk="0">
                  <a:moveTo>
                    <a:pt x="277" y="1"/>
                  </a:moveTo>
                  <a:cubicBezTo>
                    <a:pt x="172" y="1"/>
                    <a:pt x="58" y="52"/>
                    <a:pt x="11" y="138"/>
                  </a:cubicBezTo>
                  <a:cubicBezTo>
                    <a:pt x="0" y="148"/>
                    <a:pt x="15" y="167"/>
                    <a:pt x="37" y="167"/>
                  </a:cubicBezTo>
                  <a:cubicBezTo>
                    <a:pt x="42" y="167"/>
                    <a:pt x="47" y="166"/>
                    <a:pt x="53" y="164"/>
                  </a:cubicBezTo>
                  <a:cubicBezTo>
                    <a:pt x="98" y="129"/>
                    <a:pt x="178" y="99"/>
                    <a:pt x="250" y="99"/>
                  </a:cubicBezTo>
                  <a:cubicBezTo>
                    <a:pt x="287" y="99"/>
                    <a:pt x="321" y="107"/>
                    <a:pt x="348" y="125"/>
                  </a:cubicBezTo>
                  <a:cubicBezTo>
                    <a:pt x="355" y="128"/>
                    <a:pt x="362" y="130"/>
                    <a:pt x="370" y="130"/>
                  </a:cubicBezTo>
                  <a:cubicBezTo>
                    <a:pt x="416" y="130"/>
                    <a:pt x="451" y="65"/>
                    <a:pt x="403" y="31"/>
                  </a:cubicBezTo>
                  <a:cubicBezTo>
                    <a:pt x="367" y="10"/>
                    <a:pt x="323" y="1"/>
                    <a:pt x="2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44"/>
            <p:cNvSpPr/>
            <p:nvPr/>
          </p:nvSpPr>
          <p:spPr>
            <a:xfrm>
              <a:off x="3374200" y="4444550"/>
              <a:ext cx="10475" cy="3875"/>
            </a:xfrm>
            <a:custGeom>
              <a:avLst/>
              <a:gdLst/>
              <a:ahLst/>
              <a:cxnLst/>
              <a:rect l="l" t="t" r="r" b="b"/>
              <a:pathLst>
                <a:path w="419" h="155" extrusionOk="0">
                  <a:moveTo>
                    <a:pt x="244" y="0"/>
                  </a:moveTo>
                  <a:cubicBezTo>
                    <a:pt x="136" y="0"/>
                    <a:pt x="17" y="50"/>
                    <a:pt x="1" y="142"/>
                  </a:cubicBezTo>
                  <a:lnTo>
                    <a:pt x="1" y="155"/>
                  </a:lnTo>
                  <a:cubicBezTo>
                    <a:pt x="56" y="155"/>
                    <a:pt x="108" y="129"/>
                    <a:pt x="163" y="116"/>
                  </a:cubicBezTo>
                  <a:cubicBezTo>
                    <a:pt x="189" y="105"/>
                    <a:pt x="212" y="100"/>
                    <a:pt x="235" y="100"/>
                  </a:cubicBezTo>
                  <a:cubicBezTo>
                    <a:pt x="272" y="100"/>
                    <a:pt x="308" y="113"/>
                    <a:pt x="351" y="129"/>
                  </a:cubicBezTo>
                  <a:cubicBezTo>
                    <a:pt x="380" y="129"/>
                    <a:pt x="419" y="103"/>
                    <a:pt x="406" y="61"/>
                  </a:cubicBezTo>
                  <a:cubicBezTo>
                    <a:pt x="375" y="20"/>
                    <a:pt x="311" y="0"/>
                    <a:pt x="2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44"/>
            <p:cNvSpPr/>
            <p:nvPr/>
          </p:nvSpPr>
          <p:spPr>
            <a:xfrm>
              <a:off x="3197375" y="4281700"/>
              <a:ext cx="64425" cy="83075"/>
            </a:xfrm>
            <a:custGeom>
              <a:avLst/>
              <a:gdLst/>
              <a:ahLst/>
              <a:cxnLst/>
              <a:rect l="l" t="t" r="r" b="b"/>
              <a:pathLst>
                <a:path w="2577" h="3323" extrusionOk="0">
                  <a:moveTo>
                    <a:pt x="1890" y="1"/>
                  </a:moveTo>
                  <a:cubicBezTo>
                    <a:pt x="1890" y="1"/>
                    <a:pt x="1349" y="1932"/>
                    <a:pt x="1080" y="2350"/>
                  </a:cubicBezTo>
                  <a:cubicBezTo>
                    <a:pt x="1080" y="2350"/>
                    <a:pt x="745" y="2187"/>
                    <a:pt x="624" y="2187"/>
                  </a:cubicBezTo>
                  <a:cubicBezTo>
                    <a:pt x="597" y="2187"/>
                    <a:pt x="581" y="2194"/>
                    <a:pt x="581" y="2214"/>
                  </a:cubicBezTo>
                  <a:cubicBezTo>
                    <a:pt x="581" y="2308"/>
                    <a:pt x="782" y="2405"/>
                    <a:pt x="782" y="2405"/>
                  </a:cubicBezTo>
                  <a:cubicBezTo>
                    <a:pt x="782" y="2405"/>
                    <a:pt x="1" y="2486"/>
                    <a:pt x="53" y="2593"/>
                  </a:cubicBezTo>
                  <a:cubicBezTo>
                    <a:pt x="81" y="2631"/>
                    <a:pt x="230" y="2643"/>
                    <a:pt x="397" y="2643"/>
                  </a:cubicBezTo>
                  <a:cubicBezTo>
                    <a:pt x="639" y="2643"/>
                    <a:pt x="918" y="2619"/>
                    <a:pt x="918" y="2619"/>
                  </a:cubicBezTo>
                  <a:lnTo>
                    <a:pt x="918" y="2619"/>
                  </a:lnTo>
                  <a:cubicBezTo>
                    <a:pt x="918" y="2619"/>
                    <a:pt x="176" y="2917"/>
                    <a:pt x="257" y="3024"/>
                  </a:cubicBezTo>
                  <a:cubicBezTo>
                    <a:pt x="269" y="3042"/>
                    <a:pt x="296" y="3050"/>
                    <a:pt x="334" y="3050"/>
                  </a:cubicBezTo>
                  <a:cubicBezTo>
                    <a:pt x="550" y="3050"/>
                    <a:pt x="1116" y="2792"/>
                    <a:pt x="1174" y="2781"/>
                  </a:cubicBezTo>
                  <a:lnTo>
                    <a:pt x="1174" y="2781"/>
                  </a:lnTo>
                  <a:cubicBezTo>
                    <a:pt x="1174" y="2781"/>
                    <a:pt x="905" y="3280"/>
                    <a:pt x="1025" y="3322"/>
                  </a:cubicBezTo>
                  <a:cubicBezTo>
                    <a:pt x="1028" y="3322"/>
                    <a:pt x="1030" y="3323"/>
                    <a:pt x="1033" y="3323"/>
                  </a:cubicBezTo>
                  <a:cubicBezTo>
                    <a:pt x="1167" y="3323"/>
                    <a:pt x="1576" y="2775"/>
                    <a:pt x="1459" y="2538"/>
                  </a:cubicBezTo>
                  <a:cubicBezTo>
                    <a:pt x="1459" y="2538"/>
                    <a:pt x="2308" y="1741"/>
                    <a:pt x="2577" y="393"/>
                  </a:cubicBezTo>
                  <a:lnTo>
                    <a:pt x="1890" y="1"/>
                  </a:lnTo>
                  <a:close/>
                </a:path>
              </a:pathLst>
            </a:custGeom>
            <a:solidFill>
              <a:srgbClr val="B256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44"/>
            <p:cNvSpPr/>
            <p:nvPr/>
          </p:nvSpPr>
          <p:spPr>
            <a:xfrm>
              <a:off x="3240225" y="4281700"/>
              <a:ext cx="21575" cy="46275"/>
            </a:xfrm>
            <a:custGeom>
              <a:avLst/>
              <a:gdLst/>
              <a:ahLst/>
              <a:cxnLst/>
              <a:rect l="l" t="t" r="r" b="b"/>
              <a:pathLst>
                <a:path w="863" h="1851" extrusionOk="0">
                  <a:moveTo>
                    <a:pt x="176" y="1"/>
                  </a:moveTo>
                  <a:cubicBezTo>
                    <a:pt x="176" y="1"/>
                    <a:pt x="108" y="244"/>
                    <a:pt x="1" y="581"/>
                  </a:cubicBezTo>
                  <a:cubicBezTo>
                    <a:pt x="53" y="649"/>
                    <a:pt x="69" y="704"/>
                    <a:pt x="108" y="769"/>
                  </a:cubicBezTo>
                  <a:cubicBezTo>
                    <a:pt x="202" y="918"/>
                    <a:pt x="202" y="986"/>
                    <a:pt x="215" y="1135"/>
                  </a:cubicBezTo>
                  <a:cubicBezTo>
                    <a:pt x="231" y="1378"/>
                    <a:pt x="257" y="1621"/>
                    <a:pt x="270" y="1851"/>
                  </a:cubicBezTo>
                  <a:cubicBezTo>
                    <a:pt x="500" y="1498"/>
                    <a:pt x="743" y="999"/>
                    <a:pt x="863" y="393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44"/>
            <p:cNvSpPr/>
            <p:nvPr/>
          </p:nvSpPr>
          <p:spPr>
            <a:xfrm>
              <a:off x="3218925" y="4341400"/>
              <a:ext cx="1075" cy="1875"/>
            </a:xfrm>
            <a:custGeom>
              <a:avLst/>
              <a:gdLst/>
              <a:ahLst/>
              <a:cxnLst/>
              <a:rect l="l" t="t" r="r" b="b"/>
              <a:pathLst>
                <a:path w="43" h="75" extrusionOk="0">
                  <a:moveTo>
                    <a:pt x="14" y="1"/>
                  </a:moveTo>
                  <a:cubicBezTo>
                    <a:pt x="14" y="30"/>
                    <a:pt x="1" y="43"/>
                    <a:pt x="14" y="56"/>
                  </a:cubicBezTo>
                  <a:cubicBezTo>
                    <a:pt x="14" y="69"/>
                    <a:pt x="14" y="69"/>
                    <a:pt x="30" y="69"/>
                  </a:cubicBezTo>
                  <a:cubicBezTo>
                    <a:pt x="34" y="73"/>
                    <a:pt x="36" y="74"/>
                    <a:pt x="38" y="74"/>
                  </a:cubicBezTo>
                  <a:cubicBezTo>
                    <a:pt x="43" y="74"/>
                    <a:pt x="43" y="65"/>
                    <a:pt x="43" y="56"/>
                  </a:cubicBezTo>
                  <a:lnTo>
                    <a:pt x="43" y="43"/>
                  </a:lnTo>
                  <a:cubicBezTo>
                    <a:pt x="30" y="30"/>
                    <a:pt x="30" y="17"/>
                    <a:pt x="30" y="1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44"/>
            <p:cNvSpPr/>
            <p:nvPr/>
          </p:nvSpPr>
          <p:spPr>
            <a:xfrm>
              <a:off x="3221275" y="4345850"/>
              <a:ext cx="1675" cy="1775"/>
            </a:xfrm>
            <a:custGeom>
              <a:avLst/>
              <a:gdLst/>
              <a:ahLst/>
              <a:cxnLst/>
              <a:rect l="l" t="t" r="r" b="b"/>
              <a:pathLst>
                <a:path w="67" h="71" extrusionOk="0">
                  <a:moveTo>
                    <a:pt x="17" y="1"/>
                  </a:moveTo>
                  <a:cubicBezTo>
                    <a:pt x="1" y="1"/>
                    <a:pt x="1" y="1"/>
                    <a:pt x="1" y="14"/>
                  </a:cubicBezTo>
                  <a:cubicBezTo>
                    <a:pt x="1" y="27"/>
                    <a:pt x="17" y="53"/>
                    <a:pt x="43" y="66"/>
                  </a:cubicBezTo>
                  <a:cubicBezTo>
                    <a:pt x="46" y="69"/>
                    <a:pt x="48" y="71"/>
                    <a:pt x="51" y="71"/>
                  </a:cubicBezTo>
                  <a:cubicBezTo>
                    <a:pt x="60" y="71"/>
                    <a:pt x="66" y="50"/>
                    <a:pt x="56" y="40"/>
                  </a:cubicBezTo>
                  <a:cubicBezTo>
                    <a:pt x="43" y="27"/>
                    <a:pt x="30" y="27"/>
                    <a:pt x="17" y="1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44"/>
            <p:cNvSpPr/>
            <p:nvPr/>
          </p:nvSpPr>
          <p:spPr>
            <a:xfrm>
              <a:off x="3235125" y="4249675"/>
              <a:ext cx="98600" cy="95325"/>
            </a:xfrm>
            <a:custGeom>
              <a:avLst/>
              <a:gdLst/>
              <a:ahLst/>
              <a:cxnLst/>
              <a:rect l="l" t="t" r="r" b="b"/>
              <a:pathLst>
                <a:path w="3944" h="3813" extrusionOk="0">
                  <a:moveTo>
                    <a:pt x="2288" y="0"/>
                  </a:moveTo>
                  <a:cubicBezTo>
                    <a:pt x="2157" y="0"/>
                    <a:pt x="2027" y="12"/>
                    <a:pt x="1919" y="25"/>
                  </a:cubicBezTo>
                  <a:cubicBezTo>
                    <a:pt x="1608" y="54"/>
                    <a:pt x="1135" y="122"/>
                    <a:pt x="934" y="216"/>
                  </a:cubicBezTo>
                  <a:cubicBezTo>
                    <a:pt x="730" y="310"/>
                    <a:pt x="1" y="1201"/>
                    <a:pt x="1" y="1201"/>
                  </a:cubicBezTo>
                  <a:cubicBezTo>
                    <a:pt x="1" y="1201"/>
                    <a:pt x="278" y="1912"/>
                    <a:pt x="808" y="1912"/>
                  </a:cubicBezTo>
                  <a:cubicBezTo>
                    <a:pt x="840" y="1912"/>
                    <a:pt x="872" y="1909"/>
                    <a:pt x="905" y="1904"/>
                  </a:cubicBezTo>
                  <a:cubicBezTo>
                    <a:pt x="905" y="1904"/>
                    <a:pt x="1002" y="3009"/>
                    <a:pt x="1164" y="3738"/>
                  </a:cubicBezTo>
                  <a:cubicBezTo>
                    <a:pt x="1164" y="3738"/>
                    <a:pt x="1380" y="3812"/>
                    <a:pt x="1753" y="3812"/>
                  </a:cubicBezTo>
                  <a:cubicBezTo>
                    <a:pt x="2250" y="3812"/>
                    <a:pt x="3026" y="3680"/>
                    <a:pt x="3944" y="3064"/>
                  </a:cubicBezTo>
                  <a:cubicBezTo>
                    <a:pt x="3944" y="3064"/>
                    <a:pt x="3079" y="472"/>
                    <a:pt x="2917" y="216"/>
                  </a:cubicBezTo>
                  <a:cubicBezTo>
                    <a:pt x="2809" y="46"/>
                    <a:pt x="2547" y="0"/>
                    <a:pt x="22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44"/>
            <p:cNvSpPr/>
            <p:nvPr/>
          </p:nvSpPr>
          <p:spPr>
            <a:xfrm>
              <a:off x="3260150" y="4249675"/>
              <a:ext cx="73575" cy="86725"/>
            </a:xfrm>
            <a:custGeom>
              <a:avLst/>
              <a:gdLst/>
              <a:ahLst/>
              <a:cxnLst/>
              <a:rect l="l" t="t" r="r" b="b"/>
              <a:pathLst>
                <a:path w="2943" h="3469" extrusionOk="0">
                  <a:moveTo>
                    <a:pt x="1287" y="0"/>
                  </a:moveTo>
                  <a:cubicBezTo>
                    <a:pt x="1156" y="0"/>
                    <a:pt x="1026" y="12"/>
                    <a:pt x="918" y="25"/>
                  </a:cubicBezTo>
                  <a:cubicBezTo>
                    <a:pt x="633" y="54"/>
                    <a:pt x="228" y="106"/>
                    <a:pt x="1" y="187"/>
                  </a:cubicBezTo>
                  <a:cubicBezTo>
                    <a:pt x="66" y="1240"/>
                    <a:pt x="487" y="2105"/>
                    <a:pt x="1297" y="2834"/>
                  </a:cubicBezTo>
                  <a:cubicBezTo>
                    <a:pt x="1592" y="3090"/>
                    <a:pt x="1903" y="3307"/>
                    <a:pt x="2240" y="3469"/>
                  </a:cubicBezTo>
                  <a:cubicBezTo>
                    <a:pt x="2457" y="3362"/>
                    <a:pt x="2700" y="3239"/>
                    <a:pt x="2943" y="3064"/>
                  </a:cubicBezTo>
                  <a:cubicBezTo>
                    <a:pt x="2943" y="3064"/>
                    <a:pt x="2078" y="472"/>
                    <a:pt x="1916" y="216"/>
                  </a:cubicBezTo>
                  <a:cubicBezTo>
                    <a:pt x="1808" y="46"/>
                    <a:pt x="1546" y="0"/>
                    <a:pt x="1287" y="0"/>
                  </a:cubicBezTo>
                  <a:close/>
                </a:path>
              </a:pathLst>
            </a:custGeom>
            <a:solidFill>
              <a:srgbClr val="EAE7E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44"/>
            <p:cNvSpPr/>
            <p:nvPr/>
          </p:nvSpPr>
          <p:spPr>
            <a:xfrm>
              <a:off x="3261450" y="4231725"/>
              <a:ext cx="35825" cy="36475"/>
            </a:xfrm>
            <a:custGeom>
              <a:avLst/>
              <a:gdLst/>
              <a:ahLst/>
              <a:cxnLst/>
              <a:rect l="l" t="t" r="r" b="b"/>
              <a:pathLst>
                <a:path w="1433" h="1459" extrusionOk="0">
                  <a:moveTo>
                    <a:pt x="137" y="1"/>
                  </a:moveTo>
                  <a:cubicBezTo>
                    <a:pt x="137" y="1"/>
                    <a:pt x="406" y="623"/>
                    <a:pt x="380" y="759"/>
                  </a:cubicBezTo>
                  <a:cubicBezTo>
                    <a:pt x="354" y="905"/>
                    <a:pt x="1" y="1015"/>
                    <a:pt x="1" y="1015"/>
                  </a:cubicBezTo>
                  <a:cubicBezTo>
                    <a:pt x="1" y="1015"/>
                    <a:pt x="124" y="1459"/>
                    <a:pt x="448" y="1459"/>
                  </a:cubicBezTo>
                  <a:cubicBezTo>
                    <a:pt x="759" y="1459"/>
                    <a:pt x="1190" y="1096"/>
                    <a:pt x="1433" y="824"/>
                  </a:cubicBezTo>
                  <a:cubicBezTo>
                    <a:pt x="1433" y="824"/>
                    <a:pt x="1216" y="393"/>
                    <a:pt x="1190" y="205"/>
                  </a:cubicBezTo>
                  <a:cubicBezTo>
                    <a:pt x="1164" y="14"/>
                    <a:pt x="137" y="1"/>
                    <a:pt x="137" y="1"/>
                  </a:cubicBezTo>
                  <a:close/>
                </a:path>
              </a:pathLst>
            </a:custGeom>
            <a:solidFill>
              <a:srgbClr val="B256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44"/>
            <p:cNvSpPr/>
            <p:nvPr/>
          </p:nvSpPr>
          <p:spPr>
            <a:xfrm>
              <a:off x="3264850" y="4231725"/>
              <a:ext cx="30400" cy="16550"/>
            </a:xfrm>
            <a:custGeom>
              <a:avLst/>
              <a:gdLst/>
              <a:ahLst/>
              <a:cxnLst/>
              <a:rect l="l" t="t" r="r" b="b"/>
              <a:pathLst>
                <a:path w="1216" h="662" extrusionOk="0">
                  <a:moveTo>
                    <a:pt x="1" y="1"/>
                  </a:moveTo>
                  <a:cubicBezTo>
                    <a:pt x="1" y="1"/>
                    <a:pt x="95" y="205"/>
                    <a:pt x="163" y="406"/>
                  </a:cubicBezTo>
                  <a:cubicBezTo>
                    <a:pt x="299" y="435"/>
                    <a:pt x="432" y="461"/>
                    <a:pt x="568" y="500"/>
                  </a:cubicBezTo>
                  <a:cubicBezTo>
                    <a:pt x="785" y="555"/>
                    <a:pt x="999" y="623"/>
                    <a:pt x="1216" y="662"/>
                  </a:cubicBezTo>
                  <a:cubicBezTo>
                    <a:pt x="1148" y="529"/>
                    <a:pt x="1067" y="325"/>
                    <a:pt x="1054" y="205"/>
                  </a:cubicBezTo>
                  <a:cubicBezTo>
                    <a:pt x="1028" y="14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44"/>
            <p:cNvSpPr/>
            <p:nvPr/>
          </p:nvSpPr>
          <p:spPr>
            <a:xfrm>
              <a:off x="3242900" y="4249300"/>
              <a:ext cx="134725" cy="167775"/>
            </a:xfrm>
            <a:custGeom>
              <a:avLst/>
              <a:gdLst/>
              <a:ahLst/>
              <a:cxnLst/>
              <a:rect l="l" t="t" r="r" b="b"/>
              <a:pathLst>
                <a:path w="5389" h="6711" extrusionOk="0">
                  <a:moveTo>
                    <a:pt x="2162" y="1"/>
                  </a:moveTo>
                  <a:cubicBezTo>
                    <a:pt x="2162" y="1"/>
                    <a:pt x="2039" y="769"/>
                    <a:pt x="2107" y="1216"/>
                  </a:cubicBezTo>
                  <a:cubicBezTo>
                    <a:pt x="2107" y="1216"/>
                    <a:pt x="1478" y="1305"/>
                    <a:pt x="1086" y="1305"/>
                  </a:cubicBezTo>
                  <a:cubicBezTo>
                    <a:pt x="1023" y="1305"/>
                    <a:pt x="965" y="1302"/>
                    <a:pt x="918" y="1297"/>
                  </a:cubicBezTo>
                  <a:lnTo>
                    <a:pt x="934" y="137"/>
                  </a:lnTo>
                  <a:lnTo>
                    <a:pt x="934" y="137"/>
                  </a:lnTo>
                  <a:lnTo>
                    <a:pt x="691" y="176"/>
                  </a:lnTo>
                  <a:cubicBezTo>
                    <a:pt x="691" y="176"/>
                    <a:pt x="231" y="1498"/>
                    <a:pt x="594" y="3471"/>
                  </a:cubicBezTo>
                  <a:cubicBezTo>
                    <a:pt x="594" y="3471"/>
                    <a:pt x="1" y="5360"/>
                    <a:pt x="82" y="6413"/>
                  </a:cubicBezTo>
                  <a:cubicBezTo>
                    <a:pt x="82" y="6413"/>
                    <a:pt x="955" y="6711"/>
                    <a:pt x="2113" y="6711"/>
                  </a:cubicBezTo>
                  <a:cubicBezTo>
                    <a:pt x="3119" y="6711"/>
                    <a:pt x="4340" y="6486"/>
                    <a:pt x="5389" y="5645"/>
                  </a:cubicBezTo>
                  <a:cubicBezTo>
                    <a:pt x="5389" y="5645"/>
                    <a:pt x="4524" y="4171"/>
                    <a:pt x="3701" y="3011"/>
                  </a:cubicBezTo>
                  <a:cubicBezTo>
                    <a:pt x="3701" y="3011"/>
                    <a:pt x="3053" y="2593"/>
                    <a:pt x="2687" y="1919"/>
                  </a:cubicBezTo>
                  <a:cubicBezTo>
                    <a:pt x="2337" y="1242"/>
                    <a:pt x="2431" y="40"/>
                    <a:pt x="2431" y="40"/>
                  </a:cubicBezTo>
                  <a:lnTo>
                    <a:pt x="2162" y="1"/>
                  </a:ln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44"/>
            <p:cNvSpPr/>
            <p:nvPr/>
          </p:nvSpPr>
          <p:spPr>
            <a:xfrm>
              <a:off x="3372500" y="4390400"/>
              <a:ext cx="5125" cy="3675"/>
            </a:xfrm>
            <a:custGeom>
              <a:avLst/>
              <a:gdLst/>
              <a:ahLst/>
              <a:cxnLst/>
              <a:rect l="l" t="t" r="r" b="b"/>
              <a:pathLst>
                <a:path w="205" h="147" extrusionOk="0">
                  <a:moveTo>
                    <a:pt x="14" y="147"/>
                  </a:moveTo>
                  <a:lnTo>
                    <a:pt x="1" y="147"/>
                  </a:lnTo>
                  <a:lnTo>
                    <a:pt x="14" y="147"/>
                  </a:lnTo>
                  <a:close/>
                  <a:moveTo>
                    <a:pt x="27" y="134"/>
                  </a:moveTo>
                  <a:cubicBezTo>
                    <a:pt x="14" y="134"/>
                    <a:pt x="14" y="147"/>
                    <a:pt x="14" y="147"/>
                  </a:cubicBezTo>
                  <a:cubicBezTo>
                    <a:pt x="14" y="147"/>
                    <a:pt x="14" y="134"/>
                    <a:pt x="27" y="134"/>
                  </a:cubicBezTo>
                  <a:close/>
                  <a:moveTo>
                    <a:pt x="189" y="14"/>
                  </a:moveTo>
                  <a:cubicBezTo>
                    <a:pt x="137" y="53"/>
                    <a:pt x="82" y="95"/>
                    <a:pt x="27" y="134"/>
                  </a:cubicBezTo>
                  <a:cubicBezTo>
                    <a:pt x="82" y="95"/>
                    <a:pt x="137" y="53"/>
                    <a:pt x="189" y="14"/>
                  </a:cubicBezTo>
                  <a:close/>
                  <a:moveTo>
                    <a:pt x="205" y="1"/>
                  </a:moveTo>
                  <a:lnTo>
                    <a:pt x="189" y="14"/>
                  </a:lnTo>
                  <a:close/>
                </a:path>
              </a:pathLst>
            </a:custGeom>
            <a:solidFill>
              <a:srgbClr val="A0D4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44"/>
            <p:cNvSpPr/>
            <p:nvPr/>
          </p:nvSpPr>
          <p:spPr>
            <a:xfrm>
              <a:off x="3372175" y="4394450"/>
              <a:ext cx="350" cy="25"/>
            </a:xfrm>
            <a:custGeom>
              <a:avLst/>
              <a:gdLst/>
              <a:ahLst/>
              <a:cxnLst/>
              <a:rect l="l" t="t" r="r" b="b"/>
              <a:pathLst>
                <a:path w="14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  <a:moveTo>
                    <a:pt x="14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970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p44"/>
            <p:cNvSpPr/>
            <p:nvPr/>
          </p:nvSpPr>
          <p:spPr>
            <a:xfrm>
              <a:off x="3299275" y="4249950"/>
              <a:ext cx="78350" cy="157650"/>
            </a:xfrm>
            <a:custGeom>
              <a:avLst/>
              <a:gdLst/>
              <a:ahLst/>
              <a:cxnLst/>
              <a:rect l="l" t="t" r="r" b="b"/>
              <a:pathLst>
                <a:path w="3134" h="6306" extrusionOk="0">
                  <a:moveTo>
                    <a:pt x="82" y="1"/>
                  </a:moveTo>
                  <a:cubicBezTo>
                    <a:pt x="1" y="435"/>
                    <a:pt x="1" y="866"/>
                    <a:pt x="56" y="1297"/>
                  </a:cubicBezTo>
                  <a:cubicBezTo>
                    <a:pt x="95" y="1770"/>
                    <a:pt x="163" y="2269"/>
                    <a:pt x="406" y="2661"/>
                  </a:cubicBezTo>
                  <a:cubicBezTo>
                    <a:pt x="798" y="3309"/>
                    <a:pt x="1472" y="3701"/>
                    <a:pt x="1851" y="4362"/>
                  </a:cubicBezTo>
                  <a:cubicBezTo>
                    <a:pt x="2214" y="5023"/>
                    <a:pt x="2188" y="5658"/>
                    <a:pt x="1958" y="6306"/>
                  </a:cubicBezTo>
                  <a:cubicBezTo>
                    <a:pt x="2282" y="6170"/>
                    <a:pt x="2606" y="6008"/>
                    <a:pt x="2917" y="5781"/>
                  </a:cubicBezTo>
                  <a:lnTo>
                    <a:pt x="2930" y="5781"/>
                  </a:lnTo>
                  <a:lnTo>
                    <a:pt x="2930" y="5765"/>
                  </a:lnTo>
                  <a:lnTo>
                    <a:pt x="2943" y="5765"/>
                  </a:lnTo>
                  <a:cubicBezTo>
                    <a:pt x="2943" y="5765"/>
                    <a:pt x="2943" y="5752"/>
                    <a:pt x="2956" y="5752"/>
                  </a:cubicBezTo>
                  <a:cubicBezTo>
                    <a:pt x="3011" y="5713"/>
                    <a:pt x="3066" y="5671"/>
                    <a:pt x="3118" y="5632"/>
                  </a:cubicBezTo>
                  <a:lnTo>
                    <a:pt x="3134" y="5619"/>
                  </a:lnTo>
                  <a:cubicBezTo>
                    <a:pt x="3134" y="5619"/>
                    <a:pt x="2269" y="4145"/>
                    <a:pt x="1446" y="2985"/>
                  </a:cubicBezTo>
                  <a:cubicBezTo>
                    <a:pt x="1446" y="2985"/>
                    <a:pt x="798" y="2567"/>
                    <a:pt x="432" y="1893"/>
                  </a:cubicBezTo>
                  <a:cubicBezTo>
                    <a:pt x="202" y="1459"/>
                    <a:pt x="163" y="811"/>
                    <a:pt x="163" y="406"/>
                  </a:cubicBezTo>
                  <a:cubicBezTo>
                    <a:pt x="163" y="176"/>
                    <a:pt x="176" y="14"/>
                    <a:pt x="176" y="14"/>
                  </a:cubicBezTo>
                  <a:lnTo>
                    <a:pt x="82" y="1"/>
                  </a:lnTo>
                  <a:close/>
                </a:path>
              </a:pathLst>
            </a:custGeom>
            <a:solidFill>
              <a:srgbClr val="4DC5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44"/>
            <p:cNvSpPr/>
            <p:nvPr/>
          </p:nvSpPr>
          <p:spPr>
            <a:xfrm>
              <a:off x="3252475" y="4406525"/>
              <a:ext cx="3250" cy="1725"/>
            </a:xfrm>
            <a:custGeom>
              <a:avLst/>
              <a:gdLst/>
              <a:ahLst/>
              <a:cxnLst/>
              <a:rect l="l" t="t" r="r" b="b"/>
              <a:pathLst>
                <a:path w="130" h="69" extrusionOk="0">
                  <a:moveTo>
                    <a:pt x="37" y="0"/>
                  </a:moveTo>
                  <a:cubicBezTo>
                    <a:pt x="16" y="0"/>
                    <a:pt x="1" y="32"/>
                    <a:pt x="23" y="43"/>
                  </a:cubicBezTo>
                  <a:cubicBezTo>
                    <a:pt x="49" y="56"/>
                    <a:pt x="78" y="69"/>
                    <a:pt x="104" y="69"/>
                  </a:cubicBezTo>
                  <a:cubicBezTo>
                    <a:pt x="117" y="69"/>
                    <a:pt x="130" y="56"/>
                    <a:pt x="117" y="43"/>
                  </a:cubicBezTo>
                  <a:cubicBezTo>
                    <a:pt x="104" y="30"/>
                    <a:pt x="65" y="17"/>
                    <a:pt x="49" y="4"/>
                  </a:cubicBezTo>
                  <a:cubicBezTo>
                    <a:pt x="45" y="1"/>
                    <a:pt x="41" y="0"/>
                    <a:pt x="3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44"/>
            <p:cNvSpPr/>
            <p:nvPr/>
          </p:nvSpPr>
          <p:spPr>
            <a:xfrm>
              <a:off x="3257075" y="4409150"/>
              <a:ext cx="3750" cy="1525"/>
            </a:xfrm>
            <a:custGeom>
              <a:avLst/>
              <a:gdLst/>
              <a:ahLst/>
              <a:cxnLst/>
              <a:rect l="l" t="t" r="r" b="b"/>
              <a:pathLst>
                <a:path w="150" h="61" extrusionOk="0">
                  <a:moveTo>
                    <a:pt x="28" y="0"/>
                  </a:moveTo>
                  <a:cubicBezTo>
                    <a:pt x="23" y="0"/>
                    <a:pt x="18" y="2"/>
                    <a:pt x="14" y="6"/>
                  </a:cubicBezTo>
                  <a:lnTo>
                    <a:pt x="1" y="6"/>
                  </a:lnTo>
                  <a:cubicBezTo>
                    <a:pt x="1" y="32"/>
                    <a:pt x="27" y="45"/>
                    <a:pt x="43" y="45"/>
                  </a:cubicBezTo>
                  <a:cubicBezTo>
                    <a:pt x="56" y="45"/>
                    <a:pt x="69" y="61"/>
                    <a:pt x="82" y="61"/>
                  </a:cubicBezTo>
                  <a:lnTo>
                    <a:pt x="124" y="61"/>
                  </a:lnTo>
                  <a:cubicBezTo>
                    <a:pt x="150" y="45"/>
                    <a:pt x="150" y="19"/>
                    <a:pt x="124" y="6"/>
                  </a:cubicBezTo>
                  <a:lnTo>
                    <a:pt x="95" y="6"/>
                  </a:lnTo>
                  <a:cubicBezTo>
                    <a:pt x="90" y="2"/>
                    <a:pt x="86" y="0"/>
                    <a:pt x="82" y="0"/>
                  </a:cubicBezTo>
                  <a:cubicBezTo>
                    <a:pt x="73" y="0"/>
                    <a:pt x="65" y="6"/>
                    <a:pt x="56" y="6"/>
                  </a:cubicBezTo>
                  <a:cubicBezTo>
                    <a:pt x="47" y="6"/>
                    <a:pt x="37" y="0"/>
                    <a:pt x="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6" name="Google Shape;1686;p44"/>
            <p:cNvSpPr/>
            <p:nvPr/>
          </p:nvSpPr>
          <p:spPr>
            <a:xfrm>
              <a:off x="3262575" y="4409850"/>
              <a:ext cx="3675" cy="1725"/>
            </a:xfrm>
            <a:custGeom>
              <a:avLst/>
              <a:gdLst/>
              <a:ahLst/>
              <a:cxnLst/>
              <a:rect l="l" t="t" r="r" b="b"/>
              <a:pathLst>
                <a:path w="147" h="69" extrusionOk="0">
                  <a:moveTo>
                    <a:pt x="17" y="0"/>
                  </a:moveTo>
                  <a:cubicBezTo>
                    <a:pt x="7" y="0"/>
                    <a:pt x="0" y="20"/>
                    <a:pt x="11" y="33"/>
                  </a:cubicBezTo>
                  <a:cubicBezTo>
                    <a:pt x="37" y="46"/>
                    <a:pt x="50" y="46"/>
                    <a:pt x="79" y="59"/>
                  </a:cubicBezTo>
                  <a:cubicBezTo>
                    <a:pt x="85" y="65"/>
                    <a:pt x="92" y="69"/>
                    <a:pt x="100" y="69"/>
                  </a:cubicBezTo>
                  <a:cubicBezTo>
                    <a:pt x="108" y="69"/>
                    <a:pt x="118" y="65"/>
                    <a:pt x="131" y="59"/>
                  </a:cubicBezTo>
                  <a:cubicBezTo>
                    <a:pt x="147" y="59"/>
                    <a:pt x="147" y="46"/>
                    <a:pt x="131" y="33"/>
                  </a:cubicBezTo>
                  <a:cubicBezTo>
                    <a:pt x="105" y="17"/>
                    <a:pt x="66" y="17"/>
                    <a:pt x="24" y="4"/>
                  </a:cubicBezTo>
                  <a:cubicBezTo>
                    <a:pt x="21" y="1"/>
                    <a:pt x="19" y="0"/>
                    <a:pt x="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44"/>
            <p:cNvSpPr/>
            <p:nvPr/>
          </p:nvSpPr>
          <p:spPr>
            <a:xfrm>
              <a:off x="3266875" y="4411300"/>
              <a:ext cx="4400" cy="1400"/>
            </a:xfrm>
            <a:custGeom>
              <a:avLst/>
              <a:gdLst/>
              <a:ahLst/>
              <a:cxnLst/>
              <a:rect l="l" t="t" r="r" b="b"/>
              <a:pathLst>
                <a:path w="176" h="56" extrusionOk="0">
                  <a:moveTo>
                    <a:pt x="27" y="1"/>
                  </a:moveTo>
                  <a:cubicBezTo>
                    <a:pt x="14" y="1"/>
                    <a:pt x="1" y="27"/>
                    <a:pt x="27" y="40"/>
                  </a:cubicBezTo>
                  <a:cubicBezTo>
                    <a:pt x="69" y="40"/>
                    <a:pt x="108" y="40"/>
                    <a:pt x="150" y="56"/>
                  </a:cubicBezTo>
                  <a:cubicBezTo>
                    <a:pt x="176" y="56"/>
                    <a:pt x="176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p44"/>
            <p:cNvSpPr/>
            <p:nvPr/>
          </p:nvSpPr>
          <p:spPr>
            <a:xfrm>
              <a:off x="3271900" y="4411950"/>
              <a:ext cx="5125" cy="1825"/>
            </a:xfrm>
            <a:custGeom>
              <a:avLst/>
              <a:gdLst/>
              <a:ahLst/>
              <a:cxnLst/>
              <a:rect l="l" t="t" r="r" b="b"/>
              <a:pathLst>
                <a:path w="205" h="73" extrusionOk="0">
                  <a:moveTo>
                    <a:pt x="43" y="1"/>
                  </a:moveTo>
                  <a:cubicBezTo>
                    <a:pt x="17" y="1"/>
                    <a:pt x="1" y="30"/>
                    <a:pt x="30" y="43"/>
                  </a:cubicBezTo>
                  <a:cubicBezTo>
                    <a:pt x="61" y="53"/>
                    <a:pt x="103" y="72"/>
                    <a:pt x="147" y="72"/>
                  </a:cubicBezTo>
                  <a:cubicBezTo>
                    <a:pt x="158" y="72"/>
                    <a:pt x="168" y="71"/>
                    <a:pt x="179" y="69"/>
                  </a:cubicBezTo>
                  <a:cubicBezTo>
                    <a:pt x="205" y="69"/>
                    <a:pt x="205" y="30"/>
                    <a:pt x="179" y="30"/>
                  </a:cubicBezTo>
                  <a:cubicBezTo>
                    <a:pt x="137" y="14"/>
                    <a:pt x="82" y="14"/>
                    <a:pt x="4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44"/>
            <p:cNvSpPr/>
            <p:nvPr/>
          </p:nvSpPr>
          <p:spPr>
            <a:xfrm>
              <a:off x="3279025" y="4412950"/>
              <a:ext cx="4725" cy="1050"/>
            </a:xfrm>
            <a:custGeom>
              <a:avLst/>
              <a:gdLst/>
              <a:ahLst/>
              <a:cxnLst/>
              <a:rect l="l" t="t" r="r" b="b"/>
              <a:pathLst>
                <a:path w="189" h="42" extrusionOk="0">
                  <a:moveTo>
                    <a:pt x="114" y="1"/>
                  </a:moveTo>
                  <a:cubicBezTo>
                    <a:pt x="82" y="1"/>
                    <a:pt x="46" y="8"/>
                    <a:pt x="14" y="16"/>
                  </a:cubicBezTo>
                  <a:cubicBezTo>
                    <a:pt x="1" y="16"/>
                    <a:pt x="14" y="42"/>
                    <a:pt x="27" y="42"/>
                  </a:cubicBezTo>
                  <a:lnTo>
                    <a:pt x="176" y="42"/>
                  </a:lnTo>
                  <a:cubicBezTo>
                    <a:pt x="189" y="29"/>
                    <a:pt x="189" y="16"/>
                    <a:pt x="176" y="16"/>
                  </a:cubicBezTo>
                  <a:cubicBezTo>
                    <a:pt x="159" y="5"/>
                    <a:pt x="138" y="1"/>
                    <a:pt x="11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44"/>
            <p:cNvSpPr/>
            <p:nvPr/>
          </p:nvSpPr>
          <p:spPr>
            <a:xfrm>
              <a:off x="3287450" y="4413200"/>
              <a:ext cx="4725" cy="1950"/>
            </a:xfrm>
            <a:custGeom>
              <a:avLst/>
              <a:gdLst/>
              <a:ahLst/>
              <a:cxnLst/>
              <a:rect l="l" t="t" r="r" b="b"/>
              <a:pathLst>
                <a:path w="189" h="78" extrusionOk="0">
                  <a:moveTo>
                    <a:pt x="72" y="0"/>
                  </a:moveTo>
                  <a:cubicBezTo>
                    <a:pt x="53" y="0"/>
                    <a:pt x="34" y="10"/>
                    <a:pt x="14" y="19"/>
                  </a:cubicBezTo>
                  <a:cubicBezTo>
                    <a:pt x="1" y="19"/>
                    <a:pt x="1" y="45"/>
                    <a:pt x="14" y="45"/>
                  </a:cubicBezTo>
                  <a:cubicBezTo>
                    <a:pt x="43" y="61"/>
                    <a:pt x="69" y="74"/>
                    <a:pt x="82" y="74"/>
                  </a:cubicBezTo>
                  <a:cubicBezTo>
                    <a:pt x="103" y="74"/>
                    <a:pt x="120" y="77"/>
                    <a:pt x="135" y="77"/>
                  </a:cubicBezTo>
                  <a:cubicBezTo>
                    <a:pt x="150" y="77"/>
                    <a:pt x="163" y="74"/>
                    <a:pt x="176" y="61"/>
                  </a:cubicBezTo>
                  <a:cubicBezTo>
                    <a:pt x="189" y="45"/>
                    <a:pt x="189" y="32"/>
                    <a:pt x="176" y="19"/>
                  </a:cubicBezTo>
                  <a:cubicBezTo>
                    <a:pt x="169" y="6"/>
                    <a:pt x="156" y="3"/>
                    <a:pt x="141" y="3"/>
                  </a:cubicBezTo>
                  <a:cubicBezTo>
                    <a:pt x="126" y="3"/>
                    <a:pt x="109" y="6"/>
                    <a:pt x="95" y="6"/>
                  </a:cubicBezTo>
                  <a:cubicBezTo>
                    <a:pt x="87" y="2"/>
                    <a:pt x="80" y="0"/>
                    <a:pt x="7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44"/>
            <p:cNvSpPr/>
            <p:nvPr/>
          </p:nvSpPr>
          <p:spPr>
            <a:xfrm>
              <a:off x="3293850" y="4413325"/>
              <a:ext cx="4800" cy="1400"/>
            </a:xfrm>
            <a:custGeom>
              <a:avLst/>
              <a:gdLst/>
              <a:ahLst/>
              <a:cxnLst/>
              <a:rect l="l" t="t" r="r" b="b"/>
              <a:pathLst>
                <a:path w="192" h="56" extrusionOk="0">
                  <a:moveTo>
                    <a:pt x="95" y="1"/>
                  </a:moveTo>
                  <a:cubicBezTo>
                    <a:pt x="69" y="1"/>
                    <a:pt x="30" y="1"/>
                    <a:pt x="1" y="27"/>
                  </a:cubicBezTo>
                  <a:cubicBezTo>
                    <a:pt x="1" y="27"/>
                    <a:pt x="1" y="40"/>
                    <a:pt x="14" y="40"/>
                  </a:cubicBezTo>
                  <a:lnTo>
                    <a:pt x="82" y="40"/>
                  </a:lnTo>
                  <a:cubicBezTo>
                    <a:pt x="111" y="40"/>
                    <a:pt x="150" y="56"/>
                    <a:pt x="176" y="56"/>
                  </a:cubicBezTo>
                  <a:cubicBezTo>
                    <a:pt x="192" y="40"/>
                    <a:pt x="192" y="14"/>
                    <a:pt x="176" y="14"/>
                  </a:cubicBezTo>
                  <a:cubicBezTo>
                    <a:pt x="150" y="1"/>
                    <a:pt x="124" y="1"/>
                    <a:pt x="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2" name="Google Shape;1692;p44"/>
            <p:cNvSpPr/>
            <p:nvPr/>
          </p:nvSpPr>
          <p:spPr>
            <a:xfrm>
              <a:off x="3302675" y="4412675"/>
              <a:ext cx="4725" cy="1950"/>
            </a:xfrm>
            <a:custGeom>
              <a:avLst/>
              <a:gdLst/>
              <a:ahLst/>
              <a:cxnLst/>
              <a:rect l="l" t="t" r="r" b="b"/>
              <a:pathLst>
                <a:path w="189" h="78" extrusionOk="0">
                  <a:moveTo>
                    <a:pt x="95" y="1"/>
                  </a:moveTo>
                  <a:cubicBezTo>
                    <a:pt x="66" y="14"/>
                    <a:pt x="40" y="14"/>
                    <a:pt x="27" y="27"/>
                  </a:cubicBezTo>
                  <a:cubicBezTo>
                    <a:pt x="1" y="27"/>
                    <a:pt x="1" y="66"/>
                    <a:pt x="27" y="66"/>
                  </a:cubicBezTo>
                  <a:cubicBezTo>
                    <a:pt x="40" y="74"/>
                    <a:pt x="50" y="78"/>
                    <a:pt x="60" y="78"/>
                  </a:cubicBezTo>
                  <a:cubicBezTo>
                    <a:pt x="70" y="78"/>
                    <a:pt x="80" y="74"/>
                    <a:pt x="95" y="66"/>
                  </a:cubicBezTo>
                  <a:cubicBezTo>
                    <a:pt x="134" y="66"/>
                    <a:pt x="163" y="66"/>
                    <a:pt x="176" y="40"/>
                  </a:cubicBezTo>
                  <a:cubicBezTo>
                    <a:pt x="189" y="27"/>
                    <a:pt x="176" y="14"/>
                    <a:pt x="16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44"/>
            <p:cNvSpPr/>
            <p:nvPr/>
          </p:nvSpPr>
          <p:spPr>
            <a:xfrm>
              <a:off x="3311100" y="4411625"/>
              <a:ext cx="4075" cy="2050"/>
            </a:xfrm>
            <a:custGeom>
              <a:avLst/>
              <a:gdLst/>
              <a:ahLst/>
              <a:cxnLst/>
              <a:rect l="l" t="t" r="r" b="b"/>
              <a:pathLst>
                <a:path w="163" h="82" extrusionOk="0">
                  <a:moveTo>
                    <a:pt x="108" y="1"/>
                  </a:moveTo>
                  <a:cubicBezTo>
                    <a:pt x="82" y="14"/>
                    <a:pt x="40" y="43"/>
                    <a:pt x="14" y="56"/>
                  </a:cubicBezTo>
                  <a:cubicBezTo>
                    <a:pt x="1" y="69"/>
                    <a:pt x="1" y="82"/>
                    <a:pt x="14" y="82"/>
                  </a:cubicBezTo>
                  <a:cubicBezTo>
                    <a:pt x="53" y="69"/>
                    <a:pt x="95" y="56"/>
                    <a:pt x="121" y="43"/>
                  </a:cubicBezTo>
                  <a:cubicBezTo>
                    <a:pt x="163" y="43"/>
                    <a:pt x="150" y="1"/>
                    <a:pt x="10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4" name="Google Shape;1694;p44"/>
            <p:cNvSpPr/>
            <p:nvPr/>
          </p:nvSpPr>
          <p:spPr>
            <a:xfrm>
              <a:off x="3317825" y="4410500"/>
              <a:ext cx="5125" cy="1800"/>
            </a:xfrm>
            <a:custGeom>
              <a:avLst/>
              <a:gdLst/>
              <a:ahLst/>
              <a:cxnLst/>
              <a:rect l="l" t="t" r="r" b="b"/>
              <a:pathLst>
                <a:path w="205" h="72" extrusionOk="0">
                  <a:moveTo>
                    <a:pt x="149" y="0"/>
                  </a:moveTo>
                  <a:cubicBezTo>
                    <a:pt x="125" y="0"/>
                    <a:pt x="96" y="11"/>
                    <a:pt x="69" y="20"/>
                  </a:cubicBezTo>
                  <a:cubicBezTo>
                    <a:pt x="56" y="20"/>
                    <a:pt x="1" y="20"/>
                    <a:pt x="14" y="46"/>
                  </a:cubicBezTo>
                  <a:cubicBezTo>
                    <a:pt x="14" y="72"/>
                    <a:pt x="69" y="72"/>
                    <a:pt x="82" y="72"/>
                  </a:cubicBezTo>
                  <a:cubicBezTo>
                    <a:pt x="124" y="72"/>
                    <a:pt x="163" y="72"/>
                    <a:pt x="189" y="46"/>
                  </a:cubicBezTo>
                  <a:cubicBezTo>
                    <a:pt x="205" y="33"/>
                    <a:pt x="189" y="7"/>
                    <a:pt x="176" y="7"/>
                  </a:cubicBezTo>
                  <a:cubicBezTo>
                    <a:pt x="168" y="2"/>
                    <a:pt x="159" y="0"/>
                    <a:pt x="149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5" name="Google Shape;1695;p44"/>
            <p:cNvSpPr/>
            <p:nvPr/>
          </p:nvSpPr>
          <p:spPr>
            <a:xfrm>
              <a:off x="3324550" y="4408950"/>
              <a:ext cx="5125" cy="2050"/>
            </a:xfrm>
            <a:custGeom>
              <a:avLst/>
              <a:gdLst/>
              <a:ahLst/>
              <a:cxnLst/>
              <a:rect l="l" t="t" r="r" b="b"/>
              <a:pathLst>
                <a:path w="205" h="82" extrusionOk="0">
                  <a:moveTo>
                    <a:pt x="179" y="1"/>
                  </a:moveTo>
                  <a:cubicBezTo>
                    <a:pt x="150" y="1"/>
                    <a:pt x="124" y="1"/>
                    <a:pt x="98" y="14"/>
                  </a:cubicBezTo>
                  <a:cubicBezTo>
                    <a:pt x="69" y="27"/>
                    <a:pt x="56" y="40"/>
                    <a:pt x="30" y="40"/>
                  </a:cubicBezTo>
                  <a:cubicBezTo>
                    <a:pt x="1" y="53"/>
                    <a:pt x="17" y="82"/>
                    <a:pt x="43" y="82"/>
                  </a:cubicBezTo>
                  <a:cubicBezTo>
                    <a:pt x="82" y="69"/>
                    <a:pt x="137" y="53"/>
                    <a:pt x="192" y="40"/>
                  </a:cubicBezTo>
                  <a:cubicBezTo>
                    <a:pt x="205" y="27"/>
                    <a:pt x="205" y="1"/>
                    <a:pt x="1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44"/>
            <p:cNvSpPr/>
            <p:nvPr/>
          </p:nvSpPr>
          <p:spPr>
            <a:xfrm>
              <a:off x="3331350" y="4406500"/>
              <a:ext cx="5325" cy="2150"/>
            </a:xfrm>
            <a:custGeom>
              <a:avLst/>
              <a:gdLst/>
              <a:ahLst/>
              <a:cxnLst/>
              <a:rect l="l" t="t" r="r" b="b"/>
              <a:pathLst>
                <a:path w="213" h="86" extrusionOk="0">
                  <a:moveTo>
                    <a:pt x="197" y="0"/>
                  </a:moveTo>
                  <a:cubicBezTo>
                    <a:pt x="194" y="0"/>
                    <a:pt x="191" y="2"/>
                    <a:pt x="189" y="5"/>
                  </a:cubicBezTo>
                  <a:cubicBezTo>
                    <a:pt x="163" y="5"/>
                    <a:pt x="134" y="5"/>
                    <a:pt x="121" y="18"/>
                  </a:cubicBezTo>
                  <a:cubicBezTo>
                    <a:pt x="95" y="31"/>
                    <a:pt x="53" y="31"/>
                    <a:pt x="27" y="44"/>
                  </a:cubicBezTo>
                  <a:cubicBezTo>
                    <a:pt x="1" y="44"/>
                    <a:pt x="1" y="86"/>
                    <a:pt x="27" y="86"/>
                  </a:cubicBezTo>
                  <a:cubicBezTo>
                    <a:pt x="53" y="86"/>
                    <a:pt x="95" y="86"/>
                    <a:pt x="121" y="70"/>
                  </a:cubicBezTo>
                  <a:cubicBezTo>
                    <a:pt x="163" y="70"/>
                    <a:pt x="176" y="57"/>
                    <a:pt x="202" y="31"/>
                  </a:cubicBezTo>
                  <a:cubicBezTo>
                    <a:pt x="212" y="21"/>
                    <a:pt x="206" y="0"/>
                    <a:pt x="19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44"/>
            <p:cNvSpPr/>
            <p:nvPr/>
          </p:nvSpPr>
          <p:spPr>
            <a:xfrm>
              <a:off x="3338725" y="4403850"/>
              <a:ext cx="3750" cy="1725"/>
            </a:xfrm>
            <a:custGeom>
              <a:avLst/>
              <a:gdLst/>
              <a:ahLst/>
              <a:cxnLst/>
              <a:rect l="l" t="t" r="r" b="b"/>
              <a:pathLst>
                <a:path w="150" h="69" extrusionOk="0">
                  <a:moveTo>
                    <a:pt x="137" y="1"/>
                  </a:moveTo>
                  <a:cubicBezTo>
                    <a:pt x="98" y="1"/>
                    <a:pt x="56" y="30"/>
                    <a:pt x="17" y="43"/>
                  </a:cubicBezTo>
                  <a:cubicBezTo>
                    <a:pt x="1" y="56"/>
                    <a:pt x="1" y="69"/>
                    <a:pt x="17" y="69"/>
                  </a:cubicBezTo>
                  <a:cubicBezTo>
                    <a:pt x="56" y="56"/>
                    <a:pt x="98" y="43"/>
                    <a:pt x="137" y="30"/>
                  </a:cubicBezTo>
                  <a:cubicBezTo>
                    <a:pt x="150" y="14"/>
                    <a:pt x="150" y="1"/>
                    <a:pt x="13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44"/>
            <p:cNvSpPr/>
            <p:nvPr/>
          </p:nvSpPr>
          <p:spPr>
            <a:xfrm>
              <a:off x="3344475" y="4401100"/>
              <a:ext cx="3950" cy="2125"/>
            </a:xfrm>
            <a:custGeom>
              <a:avLst/>
              <a:gdLst/>
              <a:ahLst/>
              <a:cxnLst/>
              <a:rect l="l" t="t" r="r" b="b"/>
              <a:pathLst>
                <a:path w="158" h="85" extrusionOk="0">
                  <a:moveTo>
                    <a:pt x="138" y="0"/>
                  </a:moveTo>
                  <a:cubicBezTo>
                    <a:pt x="134" y="0"/>
                    <a:pt x="129" y="1"/>
                    <a:pt x="124" y="4"/>
                  </a:cubicBezTo>
                  <a:cubicBezTo>
                    <a:pt x="95" y="17"/>
                    <a:pt x="56" y="30"/>
                    <a:pt x="14" y="59"/>
                  </a:cubicBezTo>
                  <a:cubicBezTo>
                    <a:pt x="1" y="59"/>
                    <a:pt x="14" y="85"/>
                    <a:pt x="30" y="85"/>
                  </a:cubicBezTo>
                  <a:cubicBezTo>
                    <a:pt x="69" y="59"/>
                    <a:pt x="111" y="43"/>
                    <a:pt x="137" y="17"/>
                  </a:cubicBezTo>
                  <a:cubicBezTo>
                    <a:pt x="158" y="17"/>
                    <a:pt x="153" y="0"/>
                    <a:pt x="13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44"/>
            <p:cNvSpPr/>
            <p:nvPr/>
          </p:nvSpPr>
          <p:spPr>
            <a:xfrm>
              <a:off x="3352325" y="4398050"/>
              <a:ext cx="4250" cy="2550"/>
            </a:xfrm>
            <a:custGeom>
              <a:avLst/>
              <a:gdLst/>
              <a:ahLst/>
              <a:cxnLst/>
              <a:rect l="l" t="t" r="r" b="b"/>
              <a:pathLst>
                <a:path w="170" h="102" extrusionOk="0">
                  <a:moveTo>
                    <a:pt x="131" y="0"/>
                  </a:moveTo>
                  <a:cubicBezTo>
                    <a:pt x="128" y="0"/>
                    <a:pt x="124" y="1"/>
                    <a:pt x="121" y="3"/>
                  </a:cubicBezTo>
                  <a:cubicBezTo>
                    <a:pt x="79" y="19"/>
                    <a:pt x="53" y="32"/>
                    <a:pt x="24" y="45"/>
                  </a:cubicBezTo>
                  <a:cubicBezTo>
                    <a:pt x="0" y="56"/>
                    <a:pt x="8" y="102"/>
                    <a:pt x="41" y="102"/>
                  </a:cubicBezTo>
                  <a:cubicBezTo>
                    <a:pt x="44" y="102"/>
                    <a:pt x="49" y="101"/>
                    <a:pt x="53" y="100"/>
                  </a:cubicBezTo>
                  <a:cubicBezTo>
                    <a:pt x="79" y="84"/>
                    <a:pt x="105" y="58"/>
                    <a:pt x="147" y="45"/>
                  </a:cubicBezTo>
                  <a:cubicBezTo>
                    <a:pt x="169" y="34"/>
                    <a:pt x="153" y="0"/>
                    <a:pt x="131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44"/>
            <p:cNvSpPr/>
            <p:nvPr/>
          </p:nvSpPr>
          <p:spPr>
            <a:xfrm>
              <a:off x="3358025" y="4393650"/>
              <a:ext cx="4325" cy="2525"/>
            </a:xfrm>
            <a:custGeom>
              <a:avLst/>
              <a:gdLst/>
              <a:ahLst/>
              <a:cxnLst/>
              <a:rect l="l" t="t" r="r" b="b"/>
              <a:pathLst>
                <a:path w="173" h="101" extrusionOk="0">
                  <a:moveTo>
                    <a:pt x="136" y="0"/>
                  </a:moveTo>
                  <a:cubicBezTo>
                    <a:pt x="131" y="0"/>
                    <a:pt x="125" y="1"/>
                    <a:pt x="120" y="4"/>
                  </a:cubicBezTo>
                  <a:cubicBezTo>
                    <a:pt x="107" y="4"/>
                    <a:pt x="94" y="17"/>
                    <a:pt x="81" y="33"/>
                  </a:cubicBezTo>
                  <a:cubicBezTo>
                    <a:pt x="68" y="46"/>
                    <a:pt x="39" y="46"/>
                    <a:pt x="26" y="59"/>
                  </a:cubicBezTo>
                  <a:cubicBezTo>
                    <a:pt x="3" y="59"/>
                    <a:pt x="0" y="101"/>
                    <a:pt x="17" y="101"/>
                  </a:cubicBezTo>
                  <a:cubicBezTo>
                    <a:pt x="20" y="101"/>
                    <a:pt x="22" y="100"/>
                    <a:pt x="26" y="98"/>
                  </a:cubicBezTo>
                  <a:cubicBezTo>
                    <a:pt x="68" y="85"/>
                    <a:pt x="120" y="72"/>
                    <a:pt x="162" y="33"/>
                  </a:cubicBezTo>
                  <a:cubicBezTo>
                    <a:pt x="172" y="20"/>
                    <a:pt x="157" y="0"/>
                    <a:pt x="13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44"/>
            <p:cNvSpPr/>
            <p:nvPr/>
          </p:nvSpPr>
          <p:spPr>
            <a:xfrm>
              <a:off x="3348850" y="4399750"/>
              <a:ext cx="3325" cy="2100"/>
            </a:xfrm>
            <a:custGeom>
              <a:avLst/>
              <a:gdLst/>
              <a:ahLst/>
              <a:cxnLst/>
              <a:rect l="l" t="t" r="r" b="b"/>
              <a:pathLst>
                <a:path w="133" h="84" extrusionOk="0">
                  <a:moveTo>
                    <a:pt x="81" y="1"/>
                  </a:moveTo>
                  <a:cubicBezTo>
                    <a:pt x="77" y="1"/>
                    <a:pt x="73" y="1"/>
                    <a:pt x="69" y="3"/>
                  </a:cubicBezTo>
                  <a:lnTo>
                    <a:pt x="43" y="3"/>
                  </a:lnTo>
                  <a:lnTo>
                    <a:pt x="30" y="16"/>
                  </a:lnTo>
                  <a:cubicBezTo>
                    <a:pt x="17" y="16"/>
                    <a:pt x="1" y="45"/>
                    <a:pt x="17" y="58"/>
                  </a:cubicBezTo>
                  <a:cubicBezTo>
                    <a:pt x="17" y="71"/>
                    <a:pt x="30" y="84"/>
                    <a:pt x="43" y="84"/>
                  </a:cubicBezTo>
                  <a:cubicBezTo>
                    <a:pt x="69" y="84"/>
                    <a:pt x="82" y="71"/>
                    <a:pt x="98" y="58"/>
                  </a:cubicBezTo>
                  <a:cubicBezTo>
                    <a:pt x="133" y="46"/>
                    <a:pt x="116" y="1"/>
                    <a:pt x="8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44"/>
            <p:cNvSpPr/>
            <p:nvPr/>
          </p:nvSpPr>
          <p:spPr>
            <a:xfrm>
              <a:off x="3317175" y="4267850"/>
              <a:ext cx="84750" cy="83050"/>
            </a:xfrm>
            <a:custGeom>
              <a:avLst/>
              <a:gdLst/>
              <a:ahLst/>
              <a:cxnLst/>
              <a:rect l="l" t="t" r="r" b="b"/>
              <a:pathLst>
                <a:path w="3390" h="3322" extrusionOk="0">
                  <a:moveTo>
                    <a:pt x="526" y="1"/>
                  </a:moveTo>
                  <a:lnTo>
                    <a:pt x="1" y="1135"/>
                  </a:lnTo>
                  <a:cubicBezTo>
                    <a:pt x="1" y="1135"/>
                    <a:pt x="730" y="2133"/>
                    <a:pt x="1689" y="2554"/>
                  </a:cubicBezTo>
                  <a:cubicBezTo>
                    <a:pt x="1689" y="2554"/>
                    <a:pt x="1984" y="3241"/>
                    <a:pt x="2133" y="3309"/>
                  </a:cubicBezTo>
                  <a:cubicBezTo>
                    <a:pt x="2148" y="3317"/>
                    <a:pt x="2162" y="3321"/>
                    <a:pt x="2173" y="3321"/>
                  </a:cubicBezTo>
                  <a:cubicBezTo>
                    <a:pt x="2271" y="3321"/>
                    <a:pt x="2225" y="3029"/>
                    <a:pt x="2214" y="2823"/>
                  </a:cubicBezTo>
                  <a:lnTo>
                    <a:pt x="2214" y="2823"/>
                  </a:lnTo>
                  <a:cubicBezTo>
                    <a:pt x="2214" y="2823"/>
                    <a:pt x="2618" y="2990"/>
                    <a:pt x="2945" y="2990"/>
                  </a:cubicBezTo>
                  <a:cubicBezTo>
                    <a:pt x="2976" y="2990"/>
                    <a:pt x="3007" y="2988"/>
                    <a:pt x="3037" y="2985"/>
                  </a:cubicBezTo>
                  <a:cubicBezTo>
                    <a:pt x="3173" y="2972"/>
                    <a:pt x="2483" y="2593"/>
                    <a:pt x="2483" y="2593"/>
                  </a:cubicBezTo>
                  <a:lnTo>
                    <a:pt x="2483" y="2593"/>
                  </a:lnTo>
                  <a:cubicBezTo>
                    <a:pt x="2483" y="2593"/>
                    <a:pt x="2901" y="2756"/>
                    <a:pt x="3133" y="2756"/>
                  </a:cubicBezTo>
                  <a:cubicBezTo>
                    <a:pt x="3185" y="2756"/>
                    <a:pt x="3227" y="2748"/>
                    <a:pt x="3254" y="2729"/>
                  </a:cubicBezTo>
                  <a:cubicBezTo>
                    <a:pt x="3390" y="2606"/>
                    <a:pt x="2619" y="2363"/>
                    <a:pt x="2619" y="2363"/>
                  </a:cubicBezTo>
                  <a:cubicBezTo>
                    <a:pt x="2619" y="2363"/>
                    <a:pt x="2943" y="2149"/>
                    <a:pt x="2904" y="2052"/>
                  </a:cubicBezTo>
                  <a:cubicBezTo>
                    <a:pt x="2899" y="2040"/>
                    <a:pt x="2885" y="2035"/>
                    <a:pt x="2865" y="2035"/>
                  </a:cubicBezTo>
                  <a:cubicBezTo>
                    <a:pt x="2723" y="2035"/>
                    <a:pt x="2256" y="2295"/>
                    <a:pt x="2256" y="2295"/>
                  </a:cubicBezTo>
                  <a:cubicBezTo>
                    <a:pt x="2256" y="2295"/>
                    <a:pt x="892" y="623"/>
                    <a:pt x="526" y="1"/>
                  </a:cubicBezTo>
                  <a:close/>
                </a:path>
              </a:pathLst>
            </a:custGeom>
            <a:solidFill>
              <a:srgbClr val="B256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44"/>
            <p:cNvSpPr/>
            <p:nvPr/>
          </p:nvSpPr>
          <p:spPr>
            <a:xfrm>
              <a:off x="3317175" y="4267850"/>
              <a:ext cx="72600" cy="59300"/>
            </a:xfrm>
            <a:custGeom>
              <a:avLst/>
              <a:gdLst/>
              <a:ahLst/>
              <a:cxnLst/>
              <a:rect l="l" t="t" r="r" b="b"/>
              <a:pathLst>
                <a:path w="2904" h="2372" extrusionOk="0">
                  <a:moveTo>
                    <a:pt x="526" y="1"/>
                  </a:moveTo>
                  <a:lnTo>
                    <a:pt x="1" y="1135"/>
                  </a:lnTo>
                  <a:cubicBezTo>
                    <a:pt x="1" y="1135"/>
                    <a:pt x="82" y="1258"/>
                    <a:pt x="231" y="1420"/>
                  </a:cubicBezTo>
                  <a:cubicBezTo>
                    <a:pt x="364" y="1404"/>
                    <a:pt x="500" y="1378"/>
                    <a:pt x="636" y="1352"/>
                  </a:cubicBezTo>
                  <a:cubicBezTo>
                    <a:pt x="667" y="1347"/>
                    <a:pt x="697" y="1345"/>
                    <a:pt x="724" y="1345"/>
                  </a:cubicBezTo>
                  <a:cubicBezTo>
                    <a:pt x="937" y="1345"/>
                    <a:pt x="1066" y="1479"/>
                    <a:pt x="1255" y="1634"/>
                  </a:cubicBezTo>
                  <a:cubicBezTo>
                    <a:pt x="1459" y="1809"/>
                    <a:pt x="1621" y="2013"/>
                    <a:pt x="1835" y="2188"/>
                  </a:cubicBezTo>
                  <a:cubicBezTo>
                    <a:pt x="1952" y="2269"/>
                    <a:pt x="2059" y="2371"/>
                    <a:pt x="2199" y="2371"/>
                  </a:cubicBezTo>
                  <a:cubicBezTo>
                    <a:pt x="2221" y="2371"/>
                    <a:pt x="2245" y="2369"/>
                    <a:pt x="2269" y="2363"/>
                  </a:cubicBezTo>
                  <a:cubicBezTo>
                    <a:pt x="2470" y="2324"/>
                    <a:pt x="2538" y="2175"/>
                    <a:pt x="2904" y="2052"/>
                  </a:cubicBezTo>
                  <a:cubicBezTo>
                    <a:pt x="2899" y="2040"/>
                    <a:pt x="2885" y="2035"/>
                    <a:pt x="2865" y="2035"/>
                  </a:cubicBezTo>
                  <a:cubicBezTo>
                    <a:pt x="2723" y="2035"/>
                    <a:pt x="2256" y="2295"/>
                    <a:pt x="2256" y="2295"/>
                  </a:cubicBezTo>
                  <a:cubicBezTo>
                    <a:pt x="2256" y="2295"/>
                    <a:pt x="892" y="623"/>
                    <a:pt x="526" y="1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44"/>
            <p:cNvSpPr/>
            <p:nvPr/>
          </p:nvSpPr>
          <p:spPr>
            <a:xfrm>
              <a:off x="3372825" y="4333475"/>
              <a:ext cx="2225" cy="1550"/>
            </a:xfrm>
            <a:custGeom>
              <a:avLst/>
              <a:gdLst/>
              <a:ahLst/>
              <a:cxnLst/>
              <a:rect l="l" t="t" r="r" b="b"/>
              <a:pathLst>
                <a:path w="89" h="62" extrusionOk="0">
                  <a:moveTo>
                    <a:pt x="55" y="0"/>
                  </a:moveTo>
                  <a:cubicBezTo>
                    <a:pt x="51" y="0"/>
                    <a:pt x="46" y="3"/>
                    <a:pt x="43" y="10"/>
                  </a:cubicBezTo>
                  <a:cubicBezTo>
                    <a:pt x="30" y="23"/>
                    <a:pt x="30" y="23"/>
                    <a:pt x="14" y="23"/>
                  </a:cubicBezTo>
                  <a:cubicBezTo>
                    <a:pt x="1" y="36"/>
                    <a:pt x="1" y="49"/>
                    <a:pt x="14" y="62"/>
                  </a:cubicBezTo>
                  <a:cubicBezTo>
                    <a:pt x="43" y="62"/>
                    <a:pt x="56" y="49"/>
                    <a:pt x="69" y="49"/>
                  </a:cubicBezTo>
                  <a:cubicBezTo>
                    <a:pt x="89" y="29"/>
                    <a:pt x="71" y="0"/>
                    <a:pt x="55" y="0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p44"/>
            <p:cNvSpPr/>
            <p:nvPr/>
          </p:nvSpPr>
          <p:spPr>
            <a:xfrm>
              <a:off x="3378575" y="4328150"/>
              <a:ext cx="1650" cy="1525"/>
            </a:xfrm>
            <a:custGeom>
              <a:avLst/>
              <a:gdLst/>
              <a:ahLst/>
              <a:cxnLst/>
              <a:rect l="l" t="t" r="r" b="b"/>
              <a:pathLst>
                <a:path w="66" h="61" extrusionOk="0">
                  <a:moveTo>
                    <a:pt x="42" y="0"/>
                  </a:moveTo>
                  <a:cubicBezTo>
                    <a:pt x="37" y="0"/>
                    <a:pt x="31" y="2"/>
                    <a:pt x="27" y="6"/>
                  </a:cubicBezTo>
                  <a:cubicBezTo>
                    <a:pt x="27" y="19"/>
                    <a:pt x="14" y="19"/>
                    <a:pt x="14" y="32"/>
                  </a:cubicBezTo>
                  <a:cubicBezTo>
                    <a:pt x="14" y="32"/>
                    <a:pt x="14" y="45"/>
                    <a:pt x="1" y="45"/>
                  </a:cubicBezTo>
                  <a:lnTo>
                    <a:pt x="1" y="61"/>
                  </a:lnTo>
                  <a:cubicBezTo>
                    <a:pt x="27" y="61"/>
                    <a:pt x="56" y="45"/>
                    <a:pt x="56" y="19"/>
                  </a:cubicBezTo>
                  <a:cubicBezTo>
                    <a:pt x="65" y="10"/>
                    <a:pt x="55" y="0"/>
                    <a:pt x="42" y="0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6" name="Google Shape;1706;p44"/>
            <p:cNvSpPr/>
            <p:nvPr/>
          </p:nvSpPr>
          <p:spPr>
            <a:xfrm>
              <a:off x="3297575" y="4250950"/>
              <a:ext cx="43200" cy="51350"/>
            </a:xfrm>
            <a:custGeom>
              <a:avLst/>
              <a:gdLst/>
              <a:ahLst/>
              <a:cxnLst/>
              <a:rect l="l" t="t" r="r" b="b"/>
              <a:pathLst>
                <a:path w="1728" h="2054" extrusionOk="0">
                  <a:moveTo>
                    <a:pt x="467" y="1"/>
                  </a:moveTo>
                  <a:cubicBezTo>
                    <a:pt x="411" y="1"/>
                    <a:pt x="359" y="14"/>
                    <a:pt x="312" y="42"/>
                  </a:cubicBezTo>
                  <a:cubicBezTo>
                    <a:pt x="1" y="246"/>
                    <a:pt x="205" y="1124"/>
                    <a:pt x="785" y="2054"/>
                  </a:cubicBezTo>
                  <a:cubicBezTo>
                    <a:pt x="999" y="2054"/>
                    <a:pt x="1728" y="1513"/>
                    <a:pt x="1728" y="1027"/>
                  </a:cubicBezTo>
                  <a:cubicBezTo>
                    <a:pt x="1728" y="1027"/>
                    <a:pt x="964" y="1"/>
                    <a:pt x="4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7" name="Google Shape;1707;p44"/>
            <p:cNvSpPr/>
            <p:nvPr/>
          </p:nvSpPr>
          <p:spPr>
            <a:xfrm>
              <a:off x="3314100" y="4251975"/>
              <a:ext cx="26675" cy="44575"/>
            </a:xfrm>
            <a:custGeom>
              <a:avLst/>
              <a:gdLst/>
              <a:ahLst/>
              <a:cxnLst/>
              <a:rect l="l" t="t" r="r" b="b"/>
              <a:pathLst>
                <a:path w="1067" h="1783" extrusionOk="0">
                  <a:moveTo>
                    <a:pt x="1" y="1"/>
                  </a:moveTo>
                  <a:lnTo>
                    <a:pt x="1" y="1"/>
                  </a:lnTo>
                  <a:cubicBezTo>
                    <a:pt x="338" y="529"/>
                    <a:pt x="542" y="1164"/>
                    <a:pt x="555" y="1783"/>
                  </a:cubicBezTo>
                  <a:cubicBezTo>
                    <a:pt x="811" y="1582"/>
                    <a:pt x="1067" y="1271"/>
                    <a:pt x="1067" y="986"/>
                  </a:cubicBezTo>
                  <a:cubicBezTo>
                    <a:pt x="1067" y="986"/>
                    <a:pt x="474" y="192"/>
                    <a:pt x="1" y="1"/>
                  </a:cubicBezTo>
                  <a:close/>
                </a:path>
              </a:pathLst>
            </a:custGeom>
            <a:solidFill>
              <a:srgbClr val="F4F1E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8" name="Google Shape;1708;p44"/>
            <p:cNvSpPr/>
            <p:nvPr/>
          </p:nvSpPr>
          <p:spPr>
            <a:xfrm>
              <a:off x="3200050" y="4170975"/>
              <a:ext cx="31775" cy="34225"/>
            </a:xfrm>
            <a:custGeom>
              <a:avLst/>
              <a:gdLst/>
              <a:ahLst/>
              <a:cxnLst/>
              <a:rect l="l" t="t" r="r" b="b"/>
              <a:pathLst>
                <a:path w="1271" h="1369" extrusionOk="0">
                  <a:moveTo>
                    <a:pt x="597" y="1"/>
                  </a:moveTo>
                  <a:cubicBezTo>
                    <a:pt x="592" y="1"/>
                    <a:pt x="586" y="1"/>
                    <a:pt x="581" y="1"/>
                  </a:cubicBezTo>
                  <a:cubicBezTo>
                    <a:pt x="231" y="14"/>
                    <a:pt x="1" y="798"/>
                    <a:pt x="393" y="1164"/>
                  </a:cubicBezTo>
                  <a:cubicBezTo>
                    <a:pt x="552" y="1323"/>
                    <a:pt x="734" y="1369"/>
                    <a:pt x="890" y="1369"/>
                  </a:cubicBezTo>
                  <a:cubicBezTo>
                    <a:pt x="1104" y="1369"/>
                    <a:pt x="1271" y="1284"/>
                    <a:pt x="1271" y="1284"/>
                  </a:cubicBezTo>
                  <a:lnTo>
                    <a:pt x="1135" y="419"/>
                  </a:lnTo>
                  <a:cubicBezTo>
                    <a:pt x="1135" y="419"/>
                    <a:pt x="952" y="1"/>
                    <a:pt x="597" y="1"/>
                  </a:cubicBezTo>
                  <a:close/>
                </a:path>
              </a:pathLst>
            </a:custGeom>
            <a:solidFill>
              <a:srgbClr val="B256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9" name="Google Shape;1709;p44"/>
            <p:cNvSpPr/>
            <p:nvPr/>
          </p:nvSpPr>
          <p:spPr>
            <a:xfrm>
              <a:off x="3215200" y="4170975"/>
              <a:ext cx="8125" cy="34125"/>
            </a:xfrm>
            <a:custGeom>
              <a:avLst/>
              <a:gdLst/>
              <a:ahLst/>
              <a:cxnLst/>
              <a:rect l="l" t="t" r="r" b="b"/>
              <a:pathLst>
                <a:path w="325" h="1365" extrusionOk="0">
                  <a:moveTo>
                    <a:pt x="1" y="1"/>
                  </a:moveTo>
                  <a:cubicBezTo>
                    <a:pt x="17" y="474"/>
                    <a:pt x="82" y="921"/>
                    <a:pt x="218" y="1365"/>
                  </a:cubicBezTo>
                  <a:lnTo>
                    <a:pt x="325" y="1365"/>
                  </a:lnTo>
                  <a:cubicBezTo>
                    <a:pt x="218" y="986"/>
                    <a:pt x="205" y="555"/>
                    <a:pt x="260" y="95"/>
                  </a:cubicBezTo>
                  <a:cubicBezTo>
                    <a:pt x="192" y="43"/>
                    <a:pt x="98" y="1"/>
                    <a:pt x="1" y="1"/>
                  </a:cubicBezTo>
                  <a:close/>
                </a:path>
              </a:pathLst>
            </a:custGeom>
            <a:solidFill>
              <a:srgbClr val="A146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p44"/>
            <p:cNvSpPr/>
            <p:nvPr/>
          </p:nvSpPr>
          <p:spPr>
            <a:xfrm>
              <a:off x="3207200" y="4182750"/>
              <a:ext cx="15800" cy="17950"/>
            </a:xfrm>
            <a:custGeom>
              <a:avLst/>
              <a:gdLst/>
              <a:ahLst/>
              <a:cxnLst/>
              <a:rect l="l" t="t" r="r" b="b"/>
              <a:pathLst>
                <a:path w="632" h="718" extrusionOk="0">
                  <a:moveTo>
                    <a:pt x="29" y="0"/>
                  </a:moveTo>
                  <a:cubicBezTo>
                    <a:pt x="9" y="0"/>
                    <a:pt x="1" y="31"/>
                    <a:pt x="26" y="45"/>
                  </a:cubicBezTo>
                  <a:cubicBezTo>
                    <a:pt x="175" y="84"/>
                    <a:pt x="295" y="165"/>
                    <a:pt x="376" y="272"/>
                  </a:cubicBezTo>
                  <a:cubicBezTo>
                    <a:pt x="363" y="272"/>
                    <a:pt x="350" y="259"/>
                    <a:pt x="337" y="259"/>
                  </a:cubicBezTo>
                  <a:cubicBezTo>
                    <a:pt x="326" y="257"/>
                    <a:pt x="314" y="256"/>
                    <a:pt x="301" y="256"/>
                  </a:cubicBezTo>
                  <a:cubicBezTo>
                    <a:pt x="240" y="256"/>
                    <a:pt x="170" y="283"/>
                    <a:pt x="146" y="340"/>
                  </a:cubicBezTo>
                  <a:cubicBezTo>
                    <a:pt x="68" y="507"/>
                    <a:pt x="225" y="678"/>
                    <a:pt x="395" y="678"/>
                  </a:cubicBezTo>
                  <a:cubicBezTo>
                    <a:pt x="403" y="678"/>
                    <a:pt x="410" y="677"/>
                    <a:pt x="418" y="677"/>
                  </a:cubicBezTo>
                  <a:cubicBezTo>
                    <a:pt x="444" y="677"/>
                    <a:pt x="444" y="638"/>
                    <a:pt x="418" y="638"/>
                  </a:cubicBezTo>
                  <a:cubicBezTo>
                    <a:pt x="337" y="596"/>
                    <a:pt x="107" y="502"/>
                    <a:pt x="227" y="369"/>
                  </a:cubicBezTo>
                  <a:cubicBezTo>
                    <a:pt x="245" y="345"/>
                    <a:pt x="270" y="337"/>
                    <a:pt x="296" y="337"/>
                  </a:cubicBezTo>
                  <a:cubicBezTo>
                    <a:pt x="330" y="337"/>
                    <a:pt x="367" y="352"/>
                    <a:pt x="389" y="369"/>
                  </a:cubicBezTo>
                  <a:cubicBezTo>
                    <a:pt x="418" y="369"/>
                    <a:pt x="431" y="395"/>
                    <a:pt x="457" y="408"/>
                  </a:cubicBezTo>
                  <a:cubicBezTo>
                    <a:pt x="499" y="502"/>
                    <a:pt x="499" y="596"/>
                    <a:pt x="538" y="693"/>
                  </a:cubicBezTo>
                  <a:cubicBezTo>
                    <a:pt x="545" y="707"/>
                    <a:pt x="561" y="717"/>
                    <a:pt x="576" y="717"/>
                  </a:cubicBezTo>
                  <a:cubicBezTo>
                    <a:pt x="588" y="717"/>
                    <a:pt x="600" y="710"/>
                    <a:pt x="606" y="693"/>
                  </a:cubicBezTo>
                  <a:cubicBezTo>
                    <a:pt x="632" y="557"/>
                    <a:pt x="551" y="353"/>
                    <a:pt x="457" y="246"/>
                  </a:cubicBezTo>
                  <a:cubicBezTo>
                    <a:pt x="350" y="110"/>
                    <a:pt x="214" y="29"/>
                    <a:pt x="39" y="3"/>
                  </a:cubicBezTo>
                  <a:cubicBezTo>
                    <a:pt x="35" y="1"/>
                    <a:pt x="32" y="0"/>
                    <a:pt x="29" y="0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44"/>
            <p:cNvSpPr/>
            <p:nvPr/>
          </p:nvSpPr>
          <p:spPr>
            <a:xfrm>
              <a:off x="3217225" y="4106900"/>
              <a:ext cx="127125" cy="133650"/>
            </a:xfrm>
            <a:custGeom>
              <a:avLst/>
              <a:gdLst/>
              <a:ahLst/>
              <a:cxnLst/>
              <a:rect l="l" t="t" r="r" b="b"/>
              <a:pathLst>
                <a:path w="5085" h="5346" extrusionOk="0">
                  <a:moveTo>
                    <a:pt x="2162" y="1"/>
                  </a:moveTo>
                  <a:cubicBezTo>
                    <a:pt x="2162" y="1"/>
                    <a:pt x="461" y="850"/>
                    <a:pt x="231" y="2269"/>
                  </a:cubicBezTo>
                  <a:cubicBezTo>
                    <a:pt x="1" y="3685"/>
                    <a:pt x="124" y="4968"/>
                    <a:pt x="2243" y="5305"/>
                  </a:cubicBezTo>
                  <a:cubicBezTo>
                    <a:pt x="2424" y="5332"/>
                    <a:pt x="2595" y="5346"/>
                    <a:pt x="2755" y="5346"/>
                  </a:cubicBezTo>
                  <a:cubicBezTo>
                    <a:pt x="4492" y="5346"/>
                    <a:pt x="5084" y="3808"/>
                    <a:pt x="4877" y="2065"/>
                  </a:cubicBezTo>
                  <a:cubicBezTo>
                    <a:pt x="4647" y="163"/>
                    <a:pt x="2162" y="1"/>
                    <a:pt x="2162" y="1"/>
                  </a:cubicBezTo>
                  <a:close/>
                </a:path>
              </a:pathLst>
            </a:custGeom>
            <a:solidFill>
              <a:srgbClr val="B256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44"/>
            <p:cNvSpPr/>
            <p:nvPr/>
          </p:nvSpPr>
          <p:spPr>
            <a:xfrm>
              <a:off x="3266225" y="4181425"/>
              <a:ext cx="7400" cy="4175"/>
            </a:xfrm>
            <a:custGeom>
              <a:avLst/>
              <a:gdLst/>
              <a:ahLst/>
              <a:cxnLst/>
              <a:rect l="l" t="t" r="r" b="b"/>
              <a:pathLst>
                <a:path w="296" h="167" extrusionOk="0">
                  <a:moveTo>
                    <a:pt x="176" y="1"/>
                  </a:moveTo>
                  <a:cubicBezTo>
                    <a:pt x="134" y="1"/>
                    <a:pt x="82" y="1"/>
                    <a:pt x="40" y="17"/>
                  </a:cubicBezTo>
                  <a:cubicBezTo>
                    <a:pt x="1" y="43"/>
                    <a:pt x="14" y="82"/>
                    <a:pt x="40" y="111"/>
                  </a:cubicBezTo>
                  <a:cubicBezTo>
                    <a:pt x="66" y="137"/>
                    <a:pt x="108" y="137"/>
                    <a:pt x="134" y="150"/>
                  </a:cubicBezTo>
                  <a:cubicBezTo>
                    <a:pt x="159" y="157"/>
                    <a:pt x="182" y="166"/>
                    <a:pt x="206" y="166"/>
                  </a:cubicBezTo>
                  <a:cubicBezTo>
                    <a:pt x="223" y="166"/>
                    <a:pt x="240" y="162"/>
                    <a:pt x="257" y="150"/>
                  </a:cubicBezTo>
                  <a:cubicBezTo>
                    <a:pt x="283" y="137"/>
                    <a:pt x="296" y="111"/>
                    <a:pt x="283" y="82"/>
                  </a:cubicBezTo>
                  <a:cubicBezTo>
                    <a:pt x="270" y="30"/>
                    <a:pt x="228" y="1"/>
                    <a:pt x="176" y="1"/>
                  </a:cubicBezTo>
                  <a:close/>
                </a:path>
              </a:pathLst>
            </a:custGeom>
            <a:solidFill>
              <a:srgbClr val="BA4C3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p44"/>
            <p:cNvSpPr/>
            <p:nvPr/>
          </p:nvSpPr>
          <p:spPr>
            <a:xfrm>
              <a:off x="3300250" y="4172525"/>
              <a:ext cx="23675" cy="28925"/>
            </a:xfrm>
            <a:custGeom>
              <a:avLst/>
              <a:gdLst/>
              <a:ahLst/>
              <a:cxnLst/>
              <a:rect l="l" t="t" r="r" b="b"/>
              <a:pathLst>
                <a:path w="947" h="1157" extrusionOk="0">
                  <a:moveTo>
                    <a:pt x="334" y="0"/>
                  </a:moveTo>
                  <a:cubicBezTo>
                    <a:pt x="272" y="0"/>
                    <a:pt x="210" y="3"/>
                    <a:pt x="150" y="7"/>
                  </a:cubicBezTo>
                  <a:cubicBezTo>
                    <a:pt x="98" y="20"/>
                    <a:pt x="82" y="88"/>
                    <a:pt x="137" y="101"/>
                  </a:cubicBezTo>
                  <a:cubicBezTo>
                    <a:pt x="435" y="182"/>
                    <a:pt x="704" y="263"/>
                    <a:pt x="636" y="600"/>
                  </a:cubicBezTo>
                  <a:cubicBezTo>
                    <a:pt x="568" y="924"/>
                    <a:pt x="341" y="1060"/>
                    <a:pt x="30" y="1102"/>
                  </a:cubicBezTo>
                  <a:cubicBezTo>
                    <a:pt x="1" y="1102"/>
                    <a:pt x="1" y="1128"/>
                    <a:pt x="17" y="1128"/>
                  </a:cubicBezTo>
                  <a:cubicBezTo>
                    <a:pt x="90" y="1147"/>
                    <a:pt x="161" y="1157"/>
                    <a:pt x="229" y="1157"/>
                  </a:cubicBezTo>
                  <a:cubicBezTo>
                    <a:pt x="534" y="1157"/>
                    <a:pt x="772" y="968"/>
                    <a:pt x="892" y="668"/>
                  </a:cubicBezTo>
                  <a:cubicBezTo>
                    <a:pt x="947" y="506"/>
                    <a:pt x="947" y="276"/>
                    <a:pt x="811" y="156"/>
                  </a:cubicBezTo>
                  <a:cubicBezTo>
                    <a:pt x="682" y="27"/>
                    <a:pt x="509" y="0"/>
                    <a:pt x="334" y="0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p44"/>
            <p:cNvSpPr/>
            <p:nvPr/>
          </p:nvSpPr>
          <p:spPr>
            <a:xfrm>
              <a:off x="3235950" y="4158500"/>
              <a:ext cx="29900" cy="31200"/>
            </a:xfrm>
            <a:custGeom>
              <a:avLst/>
              <a:gdLst/>
              <a:ahLst/>
              <a:cxnLst/>
              <a:rect l="l" t="t" r="r" b="b"/>
              <a:pathLst>
                <a:path w="1196" h="1248" extrusionOk="0">
                  <a:moveTo>
                    <a:pt x="360" y="1"/>
                  </a:moveTo>
                  <a:cubicBezTo>
                    <a:pt x="347" y="1"/>
                    <a:pt x="334" y="27"/>
                    <a:pt x="347" y="43"/>
                  </a:cubicBezTo>
                  <a:cubicBezTo>
                    <a:pt x="564" y="218"/>
                    <a:pt x="846" y="393"/>
                    <a:pt x="859" y="704"/>
                  </a:cubicBezTo>
                  <a:cubicBezTo>
                    <a:pt x="859" y="866"/>
                    <a:pt x="765" y="999"/>
                    <a:pt x="629" y="1041"/>
                  </a:cubicBezTo>
                  <a:cubicBezTo>
                    <a:pt x="601" y="1051"/>
                    <a:pt x="573" y="1055"/>
                    <a:pt x="545" y="1055"/>
                  </a:cubicBezTo>
                  <a:cubicBezTo>
                    <a:pt x="388" y="1055"/>
                    <a:pt x="240" y="914"/>
                    <a:pt x="91" y="892"/>
                  </a:cubicBezTo>
                  <a:cubicBezTo>
                    <a:pt x="85" y="891"/>
                    <a:pt x="80" y="890"/>
                    <a:pt x="75" y="890"/>
                  </a:cubicBezTo>
                  <a:cubicBezTo>
                    <a:pt x="19" y="890"/>
                    <a:pt x="0" y="951"/>
                    <a:pt x="36" y="999"/>
                  </a:cubicBezTo>
                  <a:cubicBezTo>
                    <a:pt x="168" y="1162"/>
                    <a:pt x="356" y="1247"/>
                    <a:pt x="537" y="1247"/>
                  </a:cubicBezTo>
                  <a:cubicBezTo>
                    <a:pt x="747" y="1247"/>
                    <a:pt x="947" y="1132"/>
                    <a:pt x="1034" y="892"/>
                  </a:cubicBezTo>
                  <a:cubicBezTo>
                    <a:pt x="1196" y="432"/>
                    <a:pt x="739" y="108"/>
                    <a:pt x="360" y="1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5" name="Google Shape;1715;p44"/>
            <p:cNvSpPr/>
            <p:nvPr/>
          </p:nvSpPr>
          <p:spPr>
            <a:xfrm>
              <a:off x="3261125" y="4212525"/>
              <a:ext cx="4725" cy="3750"/>
            </a:xfrm>
            <a:custGeom>
              <a:avLst/>
              <a:gdLst/>
              <a:ahLst/>
              <a:cxnLst/>
              <a:rect l="l" t="t" r="r" b="b"/>
              <a:pathLst>
                <a:path w="189" h="150" extrusionOk="0">
                  <a:moveTo>
                    <a:pt x="43" y="1"/>
                  </a:moveTo>
                  <a:cubicBezTo>
                    <a:pt x="14" y="1"/>
                    <a:pt x="1" y="27"/>
                    <a:pt x="14" y="53"/>
                  </a:cubicBezTo>
                  <a:cubicBezTo>
                    <a:pt x="27" y="69"/>
                    <a:pt x="56" y="82"/>
                    <a:pt x="69" y="95"/>
                  </a:cubicBezTo>
                  <a:cubicBezTo>
                    <a:pt x="82" y="121"/>
                    <a:pt x="82" y="150"/>
                    <a:pt x="108" y="150"/>
                  </a:cubicBezTo>
                  <a:cubicBezTo>
                    <a:pt x="124" y="150"/>
                    <a:pt x="137" y="150"/>
                    <a:pt x="150" y="134"/>
                  </a:cubicBezTo>
                  <a:cubicBezTo>
                    <a:pt x="189" y="82"/>
                    <a:pt x="95" y="14"/>
                    <a:pt x="43" y="1"/>
                  </a:cubicBezTo>
                  <a:close/>
                </a:path>
              </a:pathLst>
            </a:custGeom>
            <a:solidFill>
              <a:srgbClr val="BA4C3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6" name="Google Shape;1716;p44"/>
            <p:cNvSpPr/>
            <p:nvPr/>
          </p:nvSpPr>
          <p:spPr>
            <a:xfrm>
              <a:off x="3296925" y="4194225"/>
              <a:ext cx="27650" cy="21350"/>
            </a:xfrm>
            <a:custGeom>
              <a:avLst/>
              <a:gdLst/>
              <a:ahLst/>
              <a:cxnLst/>
              <a:rect l="l" t="t" r="r" b="b"/>
              <a:pathLst>
                <a:path w="1106" h="854" extrusionOk="0">
                  <a:moveTo>
                    <a:pt x="633" y="1"/>
                  </a:moveTo>
                  <a:cubicBezTo>
                    <a:pt x="523" y="1"/>
                    <a:pt x="415" y="28"/>
                    <a:pt x="325" y="85"/>
                  </a:cubicBezTo>
                  <a:cubicBezTo>
                    <a:pt x="121" y="218"/>
                    <a:pt x="1" y="516"/>
                    <a:pt x="202" y="720"/>
                  </a:cubicBezTo>
                  <a:cubicBezTo>
                    <a:pt x="295" y="811"/>
                    <a:pt x="418" y="853"/>
                    <a:pt x="544" y="853"/>
                  </a:cubicBezTo>
                  <a:cubicBezTo>
                    <a:pt x="602" y="853"/>
                    <a:pt x="661" y="844"/>
                    <a:pt x="717" y="827"/>
                  </a:cubicBezTo>
                  <a:cubicBezTo>
                    <a:pt x="798" y="801"/>
                    <a:pt x="879" y="759"/>
                    <a:pt x="944" y="691"/>
                  </a:cubicBezTo>
                  <a:cubicBezTo>
                    <a:pt x="1041" y="597"/>
                    <a:pt x="1106" y="477"/>
                    <a:pt x="1093" y="328"/>
                  </a:cubicBezTo>
                  <a:cubicBezTo>
                    <a:pt x="1080" y="218"/>
                    <a:pt x="1012" y="124"/>
                    <a:pt x="931" y="72"/>
                  </a:cubicBezTo>
                  <a:cubicBezTo>
                    <a:pt x="840" y="25"/>
                    <a:pt x="736" y="1"/>
                    <a:pt x="633" y="1"/>
                  </a:cubicBezTo>
                  <a:close/>
                </a:path>
              </a:pathLst>
            </a:custGeom>
            <a:solidFill>
              <a:srgbClr val="991D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p44"/>
            <p:cNvSpPr/>
            <p:nvPr/>
          </p:nvSpPr>
          <p:spPr>
            <a:xfrm>
              <a:off x="3216575" y="4178525"/>
              <a:ext cx="27000" cy="22250"/>
            </a:xfrm>
            <a:custGeom>
              <a:avLst/>
              <a:gdLst/>
              <a:ahLst/>
              <a:cxnLst/>
              <a:rect l="l" t="t" r="r" b="b"/>
              <a:pathLst>
                <a:path w="1080" h="890" extrusionOk="0">
                  <a:moveTo>
                    <a:pt x="461" y="1"/>
                  </a:moveTo>
                  <a:cubicBezTo>
                    <a:pt x="326" y="1"/>
                    <a:pt x="195" y="51"/>
                    <a:pt x="124" y="185"/>
                  </a:cubicBezTo>
                  <a:cubicBezTo>
                    <a:pt x="1" y="402"/>
                    <a:pt x="124" y="645"/>
                    <a:pt x="299" y="781"/>
                  </a:cubicBezTo>
                  <a:cubicBezTo>
                    <a:pt x="395" y="847"/>
                    <a:pt x="516" y="889"/>
                    <a:pt x="634" y="889"/>
                  </a:cubicBezTo>
                  <a:cubicBezTo>
                    <a:pt x="731" y="889"/>
                    <a:pt x="826" y="861"/>
                    <a:pt x="905" y="794"/>
                  </a:cubicBezTo>
                  <a:cubicBezTo>
                    <a:pt x="1080" y="632"/>
                    <a:pt x="1080" y="334"/>
                    <a:pt x="905" y="185"/>
                  </a:cubicBezTo>
                  <a:cubicBezTo>
                    <a:pt x="879" y="159"/>
                    <a:pt x="853" y="146"/>
                    <a:pt x="824" y="117"/>
                  </a:cubicBezTo>
                  <a:cubicBezTo>
                    <a:pt x="811" y="104"/>
                    <a:pt x="798" y="91"/>
                    <a:pt x="772" y="91"/>
                  </a:cubicBezTo>
                  <a:lnTo>
                    <a:pt x="756" y="78"/>
                  </a:lnTo>
                  <a:cubicBezTo>
                    <a:pt x="730" y="65"/>
                    <a:pt x="704" y="52"/>
                    <a:pt x="662" y="36"/>
                  </a:cubicBezTo>
                  <a:cubicBezTo>
                    <a:pt x="599" y="14"/>
                    <a:pt x="529" y="1"/>
                    <a:pt x="461" y="1"/>
                  </a:cubicBezTo>
                  <a:close/>
                </a:path>
              </a:pathLst>
            </a:custGeom>
            <a:solidFill>
              <a:srgbClr val="991D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8" name="Google Shape;1718;p44"/>
            <p:cNvSpPr/>
            <p:nvPr/>
          </p:nvSpPr>
          <p:spPr>
            <a:xfrm>
              <a:off x="3243275" y="4137900"/>
              <a:ext cx="16850" cy="5575"/>
            </a:xfrm>
            <a:custGeom>
              <a:avLst/>
              <a:gdLst/>
              <a:ahLst/>
              <a:cxnLst/>
              <a:rect l="l" t="t" r="r" b="b"/>
              <a:pathLst>
                <a:path w="674" h="223" extrusionOk="0">
                  <a:moveTo>
                    <a:pt x="318" y="0"/>
                  </a:moveTo>
                  <a:cubicBezTo>
                    <a:pt x="208" y="0"/>
                    <a:pt x="96" y="38"/>
                    <a:pt x="12" y="109"/>
                  </a:cubicBezTo>
                  <a:cubicBezTo>
                    <a:pt x="0" y="120"/>
                    <a:pt x="21" y="153"/>
                    <a:pt x="35" y="153"/>
                  </a:cubicBezTo>
                  <a:cubicBezTo>
                    <a:pt x="37" y="153"/>
                    <a:pt x="39" y="153"/>
                    <a:pt x="41" y="151"/>
                  </a:cubicBezTo>
                  <a:cubicBezTo>
                    <a:pt x="115" y="97"/>
                    <a:pt x="198" y="73"/>
                    <a:pt x="281" y="73"/>
                  </a:cubicBezTo>
                  <a:cubicBezTo>
                    <a:pt x="408" y="73"/>
                    <a:pt x="536" y="129"/>
                    <a:pt x="634" y="219"/>
                  </a:cubicBezTo>
                  <a:cubicBezTo>
                    <a:pt x="636" y="221"/>
                    <a:pt x="639" y="222"/>
                    <a:pt x="642" y="222"/>
                  </a:cubicBezTo>
                  <a:cubicBezTo>
                    <a:pt x="656" y="222"/>
                    <a:pt x="673" y="200"/>
                    <a:pt x="660" y="190"/>
                  </a:cubicBezTo>
                  <a:cubicBezTo>
                    <a:pt x="593" y="61"/>
                    <a:pt x="457" y="0"/>
                    <a:pt x="318" y="0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44"/>
            <p:cNvSpPr/>
            <p:nvPr/>
          </p:nvSpPr>
          <p:spPr>
            <a:xfrm>
              <a:off x="3300975" y="4149125"/>
              <a:ext cx="16800" cy="6850"/>
            </a:xfrm>
            <a:custGeom>
              <a:avLst/>
              <a:gdLst/>
              <a:ahLst/>
              <a:cxnLst/>
              <a:rect l="l" t="t" r="r" b="b"/>
              <a:pathLst>
                <a:path w="672" h="274" extrusionOk="0">
                  <a:moveTo>
                    <a:pt x="254" y="0"/>
                  </a:moveTo>
                  <a:cubicBezTo>
                    <a:pt x="174" y="0"/>
                    <a:pt x="95" y="24"/>
                    <a:pt x="27" y="78"/>
                  </a:cubicBezTo>
                  <a:cubicBezTo>
                    <a:pt x="1" y="107"/>
                    <a:pt x="27" y="120"/>
                    <a:pt x="40" y="120"/>
                  </a:cubicBezTo>
                  <a:cubicBezTo>
                    <a:pt x="110" y="94"/>
                    <a:pt x="182" y="80"/>
                    <a:pt x="251" y="80"/>
                  </a:cubicBezTo>
                  <a:cubicBezTo>
                    <a:pt x="396" y="80"/>
                    <a:pt x="530" y="140"/>
                    <a:pt x="620" y="269"/>
                  </a:cubicBezTo>
                  <a:cubicBezTo>
                    <a:pt x="624" y="272"/>
                    <a:pt x="630" y="274"/>
                    <a:pt x="636" y="274"/>
                  </a:cubicBezTo>
                  <a:cubicBezTo>
                    <a:pt x="653" y="274"/>
                    <a:pt x="671" y="261"/>
                    <a:pt x="662" y="240"/>
                  </a:cubicBezTo>
                  <a:cubicBezTo>
                    <a:pt x="580" y="97"/>
                    <a:pt x="415" y="0"/>
                    <a:pt x="254" y="0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44"/>
            <p:cNvSpPr/>
            <p:nvPr/>
          </p:nvSpPr>
          <p:spPr>
            <a:xfrm>
              <a:off x="3262575" y="4180925"/>
              <a:ext cx="17125" cy="9825"/>
            </a:xfrm>
            <a:custGeom>
              <a:avLst/>
              <a:gdLst/>
              <a:ahLst/>
              <a:cxnLst/>
              <a:rect l="l" t="t" r="r" b="b"/>
              <a:pathLst>
                <a:path w="685" h="393" extrusionOk="0">
                  <a:moveTo>
                    <a:pt x="325" y="1"/>
                  </a:moveTo>
                  <a:cubicBezTo>
                    <a:pt x="205" y="1"/>
                    <a:pt x="100" y="56"/>
                    <a:pt x="11" y="157"/>
                  </a:cubicBezTo>
                  <a:cubicBezTo>
                    <a:pt x="0" y="157"/>
                    <a:pt x="7" y="173"/>
                    <a:pt x="16" y="173"/>
                  </a:cubicBezTo>
                  <a:cubicBezTo>
                    <a:pt x="19" y="173"/>
                    <a:pt x="21" y="172"/>
                    <a:pt x="24" y="170"/>
                  </a:cubicBezTo>
                  <a:cubicBezTo>
                    <a:pt x="117" y="131"/>
                    <a:pt x="223" y="65"/>
                    <a:pt x="328" y="65"/>
                  </a:cubicBezTo>
                  <a:cubicBezTo>
                    <a:pt x="362" y="65"/>
                    <a:pt x="396" y="72"/>
                    <a:pt x="429" y="89"/>
                  </a:cubicBezTo>
                  <a:cubicBezTo>
                    <a:pt x="565" y="144"/>
                    <a:pt x="591" y="280"/>
                    <a:pt x="659" y="387"/>
                  </a:cubicBezTo>
                  <a:cubicBezTo>
                    <a:pt x="663" y="391"/>
                    <a:pt x="666" y="392"/>
                    <a:pt x="670" y="392"/>
                  </a:cubicBezTo>
                  <a:cubicBezTo>
                    <a:pt x="678" y="392"/>
                    <a:pt x="685" y="383"/>
                    <a:pt x="685" y="374"/>
                  </a:cubicBezTo>
                  <a:cubicBezTo>
                    <a:pt x="659" y="238"/>
                    <a:pt x="604" y="63"/>
                    <a:pt x="455" y="21"/>
                  </a:cubicBezTo>
                  <a:cubicBezTo>
                    <a:pt x="410" y="7"/>
                    <a:pt x="367" y="1"/>
                    <a:pt x="325" y="1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44"/>
            <p:cNvSpPr/>
            <p:nvPr/>
          </p:nvSpPr>
          <p:spPr>
            <a:xfrm>
              <a:off x="3228400" y="4158350"/>
              <a:ext cx="30725" cy="21750"/>
            </a:xfrm>
            <a:custGeom>
              <a:avLst/>
              <a:gdLst/>
              <a:ahLst/>
              <a:cxnLst/>
              <a:rect l="l" t="t" r="r" b="b"/>
              <a:pathLst>
                <a:path w="1229" h="870" extrusionOk="0">
                  <a:moveTo>
                    <a:pt x="662" y="1"/>
                  </a:moveTo>
                  <a:cubicBezTo>
                    <a:pt x="614" y="1"/>
                    <a:pt x="564" y="7"/>
                    <a:pt x="513" y="20"/>
                  </a:cubicBezTo>
                  <a:cubicBezTo>
                    <a:pt x="176" y="114"/>
                    <a:pt x="1" y="587"/>
                    <a:pt x="218" y="859"/>
                  </a:cubicBezTo>
                  <a:cubicBezTo>
                    <a:pt x="222" y="867"/>
                    <a:pt x="227" y="870"/>
                    <a:pt x="232" y="870"/>
                  </a:cubicBezTo>
                  <a:cubicBezTo>
                    <a:pt x="244" y="870"/>
                    <a:pt x="257" y="854"/>
                    <a:pt x="257" y="843"/>
                  </a:cubicBezTo>
                  <a:cubicBezTo>
                    <a:pt x="220" y="588"/>
                    <a:pt x="302" y="178"/>
                    <a:pt x="629" y="178"/>
                  </a:cubicBezTo>
                  <a:cubicBezTo>
                    <a:pt x="648" y="178"/>
                    <a:pt x="667" y="179"/>
                    <a:pt x="688" y="182"/>
                  </a:cubicBezTo>
                  <a:cubicBezTo>
                    <a:pt x="931" y="211"/>
                    <a:pt x="1122" y="344"/>
                    <a:pt x="1229" y="574"/>
                  </a:cubicBezTo>
                  <a:lnTo>
                    <a:pt x="1229" y="561"/>
                  </a:lnTo>
                  <a:cubicBezTo>
                    <a:pt x="1181" y="245"/>
                    <a:pt x="964" y="1"/>
                    <a:pt x="662" y="1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44"/>
            <p:cNvSpPr/>
            <p:nvPr/>
          </p:nvSpPr>
          <p:spPr>
            <a:xfrm>
              <a:off x="3230425" y="4160550"/>
              <a:ext cx="31050" cy="28450"/>
            </a:xfrm>
            <a:custGeom>
              <a:avLst/>
              <a:gdLst/>
              <a:ahLst/>
              <a:cxnLst/>
              <a:rect l="l" t="t" r="r" b="b"/>
              <a:pathLst>
                <a:path w="1242" h="1138" extrusionOk="0">
                  <a:moveTo>
                    <a:pt x="584" y="0"/>
                  </a:moveTo>
                  <a:cubicBezTo>
                    <a:pt x="457" y="0"/>
                    <a:pt x="334" y="51"/>
                    <a:pt x="231" y="162"/>
                  </a:cubicBezTo>
                  <a:cubicBezTo>
                    <a:pt x="1" y="379"/>
                    <a:pt x="14" y="852"/>
                    <a:pt x="364" y="1053"/>
                  </a:cubicBezTo>
                  <a:cubicBezTo>
                    <a:pt x="451" y="1105"/>
                    <a:pt x="577" y="1138"/>
                    <a:pt x="704" y="1138"/>
                  </a:cubicBezTo>
                  <a:cubicBezTo>
                    <a:pt x="874" y="1138"/>
                    <a:pt x="1044" y="1080"/>
                    <a:pt x="1122" y="933"/>
                  </a:cubicBezTo>
                  <a:cubicBezTo>
                    <a:pt x="1242" y="690"/>
                    <a:pt x="1174" y="324"/>
                    <a:pt x="986" y="162"/>
                  </a:cubicBezTo>
                  <a:cubicBezTo>
                    <a:pt x="860" y="58"/>
                    <a:pt x="720" y="0"/>
                    <a:pt x="5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44"/>
            <p:cNvSpPr/>
            <p:nvPr/>
          </p:nvSpPr>
          <p:spPr>
            <a:xfrm>
              <a:off x="3232125" y="4164250"/>
              <a:ext cx="21975" cy="21675"/>
            </a:xfrm>
            <a:custGeom>
              <a:avLst/>
              <a:gdLst/>
              <a:ahLst/>
              <a:cxnLst/>
              <a:rect l="l" t="t" r="r" b="b"/>
              <a:pathLst>
                <a:path w="879" h="867" extrusionOk="0">
                  <a:moveTo>
                    <a:pt x="436" y="0"/>
                  </a:moveTo>
                  <a:cubicBezTo>
                    <a:pt x="218" y="0"/>
                    <a:pt x="26" y="184"/>
                    <a:pt x="14" y="419"/>
                  </a:cubicBezTo>
                  <a:cubicBezTo>
                    <a:pt x="1" y="649"/>
                    <a:pt x="176" y="850"/>
                    <a:pt x="419" y="866"/>
                  </a:cubicBezTo>
                  <a:cubicBezTo>
                    <a:pt x="427" y="866"/>
                    <a:pt x="435" y="867"/>
                    <a:pt x="443" y="867"/>
                  </a:cubicBezTo>
                  <a:cubicBezTo>
                    <a:pt x="664" y="867"/>
                    <a:pt x="863" y="695"/>
                    <a:pt x="863" y="461"/>
                  </a:cubicBezTo>
                  <a:cubicBezTo>
                    <a:pt x="879" y="231"/>
                    <a:pt x="701" y="14"/>
                    <a:pt x="458" y="1"/>
                  </a:cubicBezTo>
                  <a:cubicBezTo>
                    <a:pt x="450" y="0"/>
                    <a:pt x="443" y="0"/>
                    <a:pt x="436" y="0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44"/>
            <p:cNvSpPr/>
            <p:nvPr/>
          </p:nvSpPr>
          <p:spPr>
            <a:xfrm>
              <a:off x="3237475" y="4166475"/>
              <a:ext cx="5400" cy="4300"/>
            </a:xfrm>
            <a:custGeom>
              <a:avLst/>
              <a:gdLst/>
              <a:ahLst/>
              <a:cxnLst/>
              <a:rect l="l" t="t" r="r" b="b"/>
              <a:pathLst>
                <a:path w="216" h="172" extrusionOk="0">
                  <a:moveTo>
                    <a:pt x="105" y="1"/>
                  </a:moveTo>
                  <a:cubicBezTo>
                    <a:pt x="72" y="1"/>
                    <a:pt x="40" y="19"/>
                    <a:pt x="30" y="61"/>
                  </a:cubicBezTo>
                  <a:cubicBezTo>
                    <a:pt x="1" y="113"/>
                    <a:pt x="43" y="168"/>
                    <a:pt x="111" y="168"/>
                  </a:cubicBezTo>
                  <a:cubicBezTo>
                    <a:pt x="118" y="170"/>
                    <a:pt x="124" y="171"/>
                    <a:pt x="130" y="171"/>
                  </a:cubicBezTo>
                  <a:cubicBezTo>
                    <a:pt x="160" y="171"/>
                    <a:pt x="181" y="147"/>
                    <a:pt x="192" y="113"/>
                  </a:cubicBezTo>
                  <a:cubicBezTo>
                    <a:pt x="216" y="47"/>
                    <a:pt x="159" y="1"/>
                    <a:pt x="1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44"/>
            <p:cNvSpPr/>
            <p:nvPr/>
          </p:nvSpPr>
          <p:spPr>
            <a:xfrm>
              <a:off x="3236175" y="4171700"/>
              <a:ext cx="2700" cy="2100"/>
            </a:xfrm>
            <a:custGeom>
              <a:avLst/>
              <a:gdLst/>
              <a:ahLst/>
              <a:cxnLst/>
              <a:rect l="l" t="t" r="r" b="b"/>
              <a:pathLst>
                <a:path w="108" h="84" extrusionOk="0">
                  <a:moveTo>
                    <a:pt x="69" y="1"/>
                  </a:moveTo>
                  <a:cubicBezTo>
                    <a:pt x="14" y="1"/>
                    <a:pt x="1" y="82"/>
                    <a:pt x="53" y="82"/>
                  </a:cubicBezTo>
                  <a:cubicBezTo>
                    <a:pt x="57" y="83"/>
                    <a:pt x="61" y="83"/>
                    <a:pt x="64" y="83"/>
                  </a:cubicBezTo>
                  <a:cubicBezTo>
                    <a:pt x="108" y="83"/>
                    <a:pt x="105" y="13"/>
                    <a:pt x="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44"/>
            <p:cNvSpPr/>
            <p:nvPr/>
          </p:nvSpPr>
          <p:spPr>
            <a:xfrm>
              <a:off x="3295550" y="4172125"/>
              <a:ext cx="28375" cy="26250"/>
            </a:xfrm>
            <a:custGeom>
              <a:avLst/>
              <a:gdLst/>
              <a:ahLst/>
              <a:cxnLst/>
              <a:rect l="l" t="t" r="r" b="b"/>
              <a:pathLst>
                <a:path w="1135" h="1050" extrusionOk="0">
                  <a:moveTo>
                    <a:pt x="511" y="0"/>
                  </a:moveTo>
                  <a:cubicBezTo>
                    <a:pt x="323" y="0"/>
                    <a:pt x="135" y="102"/>
                    <a:pt x="1" y="266"/>
                  </a:cubicBezTo>
                  <a:lnTo>
                    <a:pt x="1" y="279"/>
                  </a:lnTo>
                  <a:cubicBezTo>
                    <a:pt x="120" y="192"/>
                    <a:pt x="247" y="151"/>
                    <a:pt x="378" y="151"/>
                  </a:cubicBezTo>
                  <a:cubicBezTo>
                    <a:pt x="471" y="151"/>
                    <a:pt x="566" y="172"/>
                    <a:pt x="662" y="211"/>
                  </a:cubicBezTo>
                  <a:cubicBezTo>
                    <a:pt x="1015" y="360"/>
                    <a:pt x="866" y="794"/>
                    <a:pt x="691" y="1008"/>
                  </a:cubicBezTo>
                  <a:cubicBezTo>
                    <a:pt x="675" y="1021"/>
                    <a:pt x="704" y="1050"/>
                    <a:pt x="717" y="1050"/>
                  </a:cubicBezTo>
                  <a:cubicBezTo>
                    <a:pt x="1054" y="914"/>
                    <a:pt x="1135" y="415"/>
                    <a:pt x="892" y="172"/>
                  </a:cubicBezTo>
                  <a:cubicBezTo>
                    <a:pt x="779" y="53"/>
                    <a:pt x="645" y="0"/>
                    <a:pt x="511" y="0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44"/>
            <p:cNvSpPr/>
            <p:nvPr/>
          </p:nvSpPr>
          <p:spPr>
            <a:xfrm>
              <a:off x="3289800" y="4173850"/>
              <a:ext cx="31775" cy="27525"/>
            </a:xfrm>
            <a:custGeom>
              <a:avLst/>
              <a:gdLst/>
              <a:ahLst/>
              <a:cxnLst/>
              <a:rect l="l" t="t" r="r" b="b"/>
              <a:pathLst>
                <a:path w="1271" h="1101" extrusionOk="0">
                  <a:moveTo>
                    <a:pt x="644" y="1"/>
                  </a:moveTo>
                  <a:cubicBezTo>
                    <a:pt x="607" y="1"/>
                    <a:pt x="568" y="4"/>
                    <a:pt x="529" y="9"/>
                  </a:cubicBezTo>
                  <a:cubicBezTo>
                    <a:pt x="286" y="48"/>
                    <a:pt x="43" y="333"/>
                    <a:pt x="14" y="615"/>
                  </a:cubicBezTo>
                  <a:cubicBezTo>
                    <a:pt x="1" y="887"/>
                    <a:pt x="367" y="1101"/>
                    <a:pt x="610" y="1101"/>
                  </a:cubicBezTo>
                  <a:cubicBezTo>
                    <a:pt x="1015" y="1101"/>
                    <a:pt x="1271" y="696"/>
                    <a:pt x="1190" y="401"/>
                  </a:cubicBezTo>
                  <a:cubicBezTo>
                    <a:pt x="1119" y="129"/>
                    <a:pt x="905" y="1"/>
                    <a:pt x="6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44"/>
            <p:cNvSpPr/>
            <p:nvPr/>
          </p:nvSpPr>
          <p:spPr>
            <a:xfrm>
              <a:off x="3289150" y="4176875"/>
              <a:ext cx="24650" cy="21575"/>
            </a:xfrm>
            <a:custGeom>
              <a:avLst/>
              <a:gdLst/>
              <a:ahLst/>
              <a:cxnLst/>
              <a:rect l="l" t="t" r="r" b="b"/>
              <a:pathLst>
                <a:path w="986" h="863" extrusionOk="0">
                  <a:moveTo>
                    <a:pt x="500" y="1"/>
                  </a:moveTo>
                  <a:cubicBezTo>
                    <a:pt x="343" y="1"/>
                    <a:pt x="193" y="83"/>
                    <a:pt x="108" y="225"/>
                  </a:cubicBezTo>
                  <a:cubicBezTo>
                    <a:pt x="1" y="442"/>
                    <a:pt x="82" y="698"/>
                    <a:pt x="299" y="805"/>
                  </a:cubicBezTo>
                  <a:cubicBezTo>
                    <a:pt x="367" y="844"/>
                    <a:pt x="439" y="863"/>
                    <a:pt x="510" y="863"/>
                  </a:cubicBezTo>
                  <a:cubicBezTo>
                    <a:pt x="661" y="863"/>
                    <a:pt x="804" y="778"/>
                    <a:pt x="879" y="630"/>
                  </a:cubicBezTo>
                  <a:cubicBezTo>
                    <a:pt x="986" y="413"/>
                    <a:pt x="905" y="157"/>
                    <a:pt x="704" y="50"/>
                  </a:cubicBezTo>
                  <a:cubicBezTo>
                    <a:pt x="638" y="16"/>
                    <a:pt x="568" y="1"/>
                    <a:pt x="500" y="1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44"/>
            <p:cNvSpPr/>
            <p:nvPr/>
          </p:nvSpPr>
          <p:spPr>
            <a:xfrm>
              <a:off x="3294900" y="4179275"/>
              <a:ext cx="5575" cy="4475"/>
            </a:xfrm>
            <a:custGeom>
              <a:avLst/>
              <a:gdLst/>
              <a:ahLst/>
              <a:cxnLst/>
              <a:rect l="l" t="t" r="r" b="b"/>
              <a:pathLst>
                <a:path w="223" h="179" extrusionOk="0">
                  <a:moveTo>
                    <a:pt x="101" y="1"/>
                  </a:moveTo>
                  <a:cubicBezTo>
                    <a:pt x="80" y="1"/>
                    <a:pt x="57" y="11"/>
                    <a:pt x="40" y="35"/>
                  </a:cubicBezTo>
                  <a:cubicBezTo>
                    <a:pt x="14" y="61"/>
                    <a:pt x="1" y="103"/>
                    <a:pt x="27" y="142"/>
                  </a:cubicBezTo>
                  <a:cubicBezTo>
                    <a:pt x="41" y="164"/>
                    <a:pt x="66" y="178"/>
                    <a:pt x="94" y="178"/>
                  </a:cubicBezTo>
                  <a:cubicBezTo>
                    <a:pt x="118" y="178"/>
                    <a:pt x="143" y="168"/>
                    <a:pt x="163" y="142"/>
                  </a:cubicBezTo>
                  <a:cubicBezTo>
                    <a:pt x="223" y="82"/>
                    <a:pt x="164" y="1"/>
                    <a:pt x="1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44"/>
            <p:cNvSpPr/>
            <p:nvPr/>
          </p:nvSpPr>
          <p:spPr>
            <a:xfrm>
              <a:off x="3293475" y="4184775"/>
              <a:ext cx="2950" cy="2175"/>
            </a:xfrm>
            <a:custGeom>
              <a:avLst/>
              <a:gdLst/>
              <a:ahLst/>
              <a:cxnLst/>
              <a:rect l="l" t="t" r="r" b="b"/>
              <a:pathLst>
                <a:path w="118" h="87" extrusionOk="0">
                  <a:moveTo>
                    <a:pt x="66" y="0"/>
                  </a:moveTo>
                  <a:cubicBezTo>
                    <a:pt x="35" y="0"/>
                    <a:pt x="1" y="31"/>
                    <a:pt x="29" y="71"/>
                  </a:cubicBezTo>
                  <a:cubicBezTo>
                    <a:pt x="37" y="82"/>
                    <a:pt x="48" y="87"/>
                    <a:pt x="60" y="87"/>
                  </a:cubicBezTo>
                  <a:cubicBezTo>
                    <a:pt x="88" y="87"/>
                    <a:pt x="118" y="55"/>
                    <a:pt x="97" y="16"/>
                  </a:cubicBezTo>
                  <a:cubicBezTo>
                    <a:pt x="89" y="5"/>
                    <a:pt x="78" y="0"/>
                    <a:pt x="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44"/>
            <p:cNvSpPr/>
            <p:nvPr/>
          </p:nvSpPr>
          <p:spPr>
            <a:xfrm>
              <a:off x="3244350" y="4190825"/>
              <a:ext cx="51150" cy="19475"/>
            </a:xfrm>
            <a:custGeom>
              <a:avLst/>
              <a:gdLst/>
              <a:ahLst/>
              <a:cxnLst/>
              <a:rect l="l" t="t" r="r" b="b"/>
              <a:pathLst>
                <a:path w="2046" h="779" extrusionOk="0">
                  <a:moveTo>
                    <a:pt x="40" y="0"/>
                  </a:moveTo>
                  <a:cubicBezTo>
                    <a:pt x="24" y="0"/>
                    <a:pt x="0" y="19"/>
                    <a:pt x="11" y="30"/>
                  </a:cubicBezTo>
                  <a:cubicBezTo>
                    <a:pt x="249" y="518"/>
                    <a:pt x="748" y="778"/>
                    <a:pt x="1255" y="778"/>
                  </a:cubicBezTo>
                  <a:cubicBezTo>
                    <a:pt x="1521" y="778"/>
                    <a:pt x="1790" y="706"/>
                    <a:pt x="2023" y="558"/>
                  </a:cubicBezTo>
                  <a:cubicBezTo>
                    <a:pt x="2045" y="547"/>
                    <a:pt x="2029" y="513"/>
                    <a:pt x="2005" y="513"/>
                  </a:cubicBezTo>
                  <a:cubicBezTo>
                    <a:pt x="2001" y="513"/>
                    <a:pt x="1998" y="514"/>
                    <a:pt x="1994" y="516"/>
                  </a:cubicBezTo>
                  <a:cubicBezTo>
                    <a:pt x="1771" y="642"/>
                    <a:pt x="1528" y="703"/>
                    <a:pt x="1281" y="703"/>
                  </a:cubicBezTo>
                  <a:cubicBezTo>
                    <a:pt x="1079" y="703"/>
                    <a:pt x="873" y="662"/>
                    <a:pt x="672" y="584"/>
                  </a:cubicBezTo>
                  <a:cubicBezTo>
                    <a:pt x="348" y="451"/>
                    <a:pt x="228" y="260"/>
                    <a:pt x="50" y="4"/>
                  </a:cubicBezTo>
                  <a:cubicBezTo>
                    <a:pt x="47" y="1"/>
                    <a:pt x="44" y="0"/>
                    <a:pt x="40" y="0"/>
                  </a:cubicBezTo>
                  <a:close/>
                </a:path>
              </a:pathLst>
            </a:custGeom>
            <a:solidFill>
              <a:srgbClr val="750E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44"/>
            <p:cNvSpPr/>
            <p:nvPr/>
          </p:nvSpPr>
          <p:spPr>
            <a:xfrm>
              <a:off x="3215925" y="4088025"/>
              <a:ext cx="142425" cy="116925"/>
            </a:xfrm>
            <a:custGeom>
              <a:avLst/>
              <a:gdLst/>
              <a:ahLst/>
              <a:cxnLst/>
              <a:rect l="l" t="t" r="r" b="b"/>
              <a:pathLst>
                <a:path w="5697" h="4677" extrusionOk="0">
                  <a:moveTo>
                    <a:pt x="1591" y="0"/>
                  </a:moveTo>
                  <a:cubicBezTo>
                    <a:pt x="1530" y="0"/>
                    <a:pt x="1467" y="9"/>
                    <a:pt x="1404" y="27"/>
                  </a:cubicBezTo>
                  <a:cubicBezTo>
                    <a:pt x="1080" y="121"/>
                    <a:pt x="1161" y="565"/>
                    <a:pt x="1255" y="782"/>
                  </a:cubicBezTo>
                  <a:cubicBezTo>
                    <a:pt x="1284" y="863"/>
                    <a:pt x="1323" y="944"/>
                    <a:pt x="1365" y="1025"/>
                  </a:cubicBezTo>
                  <a:cubicBezTo>
                    <a:pt x="1365" y="1038"/>
                    <a:pt x="1025" y="1161"/>
                    <a:pt x="999" y="1174"/>
                  </a:cubicBezTo>
                  <a:cubicBezTo>
                    <a:pt x="769" y="1268"/>
                    <a:pt x="555" y="1388"/>
                    <a:pt x="364" y="1566"/>
                  </a:cubicBezTo>
                  <a:cubicBezTo>
                    <a:pt x="1" y="1874"/>
                    <a:pt x="69" y="3280"/>
                    <a:pt x="231" y="3413"/>
                  </a:cubicBezTo>
                  <a:cubicBezTo>
                    <a:pt x="594" y="3199"/>
                    <a:pt x="717" y="2846"/>
                    <a:pt x="756" y="2632"/>
                  </a:cubicBezTo>
                  <a:cubicBezTo>
                    <a:pt x="756" y="2590"/>
                    <a:pt x="837" y="2253"/>
                    <a:pt x="824" y="2240"/>
                  </a:cubicBezTo>
                  <a:lnTo>
                    <a:pt x="824" y="2240"/>
                  </a:lnTo>
                  <a:cubicBezTo>
                    <a:pt x="879" y="2279"/>
                    <a:pt x="931" y="2279"/>
                    <a:pt x="999" y="2295"/>
                  </a:cubicBezTo>
                  <a:cubicBezTo>
                    <a:pt x="1003" y="2295"/>
                    <a:pt x="1007" y="2295"/>
                    <a:pt x="1011" y="2295"/>
                  </a:cubicBezTo>
                  <a:cubicBezTo>
                    <a:pt x="1349" y="2295"/>
                    <a:pt x="1365" y="1764"/>
                    <a:pt x="1391" y="1524"/>
                  </a:cubicBezTo>
                  <a:cubicBezTo>
                    <a:pt x="1600" y="1677"/>
                    <a:pt x="1828" y="1850"/>
                    <a:pt x="2082" y="1850"/>
                  </a:cubicBezTo>
                  <a:cubicBezTo>
                    <a:pt x="2138" y="1850"/>
                    <a:pt x="2197" y="1842"/>
                    <a:pt x="2256" y="1822"/>
                  </a:cubicBezTo>
                  <a:cubicBezTo>
                    <a:pt x="2431" y="1754"/>
                    <a:pt x="2470" y="1537"/>
                    <a:pt x="2470" y="1349"/>
                  </a:cubicBezTo>
                  <a:cubicBezTo>
                    <a:pt x="2704" y="1826"/>
                    <a:pt x="3165" y="2697"/>
                    <a:pt x="3654" y="2697"/>
                  </a:cubicBezTo>
                  <a:cubicBezTo>
                    <a:pt x="3758" y="2697"/>
                    <a:pt x="3865" y="2657"/>
                    <a:pt x="3970" y="2564"/>
                  </a:cubicBezTo>
                  <a:cubicBezTo>
                    <a:pt x="4064" y="3050"/>
                    <a:pt x="4158" y="3536"/>
                    <a:pt x="4375" y="3980"/>
                  </a:cubicBezTo>
                  <a:cubicBezTo>
                    <a:pt x="4495" y="4252"/>
                    <a:pt x="4670" y="4602"/>
                    <a:pt x="4994" y="4670"/>
                  </a:cubicBezTo>
                  <a:cubicBezTo>
                    <a:pt x="5015" y="4674"/>
                    <a:pt x="5036" y="4676"/>
                    <a:pt x="5056" y="4676"/>
                  </a:cubicBezTo>
                  <a:cubicBezTo>
                    <a:pt x="5352" y="4676"/>
                    <a:pt x="5480" y="4224"/>
                    <a:pt x="5480" y="3996"/>
                  </a:cubicBezTo>
                  <a:cubicBezTo>
                    <a:pt x="5454" y="3429"/>
                    <a:pt x="5211" y="2927"/>
                    <a:pt x="4942" y="2441"/>
                  </a:cubicBezTo>
                  <a:lnTo>
                    <a:pt x="4942" y="2441"/>
                  </a:lnTo>
                  <a:cubicBezTo>
                    <a:pt x="5056" y="2477"/>
                    <a:pt x="5174" y="2510"/>
                    <a:pt x="5289" y="2510"/>
                  </a:cubicBezTo>
                  <a:cubicBezTo>
                    <a:pt x="5390" y="2510"/>
                    <a:pt x="5488" y="2484"/>
                    <a:pt x="5577" y="2415"/>
                  </a:cubicBezTo>
                  <a:cubicBezTo>
                    <a:pt x="5697" y="2321"/>
                    <a:pt x="5642" y="2091"/>
                    <a:pt x="5590" y="1971"/>
                  </a:cubicBezTo>
                  <a:cubicBezTo>
                    <a:pt x="5334" y="1375"/>
                    <a:pt x="4806" y="1119"/>
                    <a:pt x="4184" y="1051"/>
                  </a:cubicBezTo>
                  <a:cubicBezTo>
                    <a:pt x="4119" y="1051"/>
                    <a:pt x="4213" y="970"/>
                    <a:pt x="4213" y="918"/>
                  </a:cubicBezTo>
                  <a:cubicBezTo>
                    <a:pt x="4213" y="850"/>
                    <a:pt x="4200" y="795"/>
                    <a:pt x="4158" y="740"/>
                  </a:cubicBezTo>
                  <a:cubicBezTo>
                    <a:pt x="4022" y="578"/>
                    <a:pt x="3821" y="484"/>
                    <a:pt x="3617" y="416"/>
                  </a:cubicBezTo>
                  <a:cubicBezTo>
                    <a:pt x="3385" y="319"/>
                    <a:pt x="3081" y="233"/>
                    <a:pt x="2789" y="233"/>
                  </a:cubicBezTo>
                  <a:cubicBezTo>
                    <a:pt x="2591" y="233"/>
                    <a:pt x="2399" y="273"/>
                    <a:pt x="2240" y="377"/>
                  </a:cubicBezTo>
                  <a:cubicBezTo>
                    <a:pt x="2087" y="159"/>
                    <a:pt x="1854" y="0"/>
                    <a:pt x="1591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44"/>
            <p:cNvSpPr/>
            <p:nvPr/>
          </p:nvSpPr>
          <p:spPr>
            <a:xfrm>
              <a:off x="3306450" y="4135400"/>
              <a:ext cx="40400" cy="63700"/>
            </a:xfrm>
            <a:custGeom>
              <a:avLst/>
              <a:gdLst/>
              <a:ahLst/>
              <a:cxnLst/>
              <a:rect l="l" t="t" r="r" b="b"/>
              <a:pathLst>
                <a:path w="1616" h="2548" extrusionOk="0">
                  <a:moveTo>
                    <a:pt x="487" y="0"/>
                  </a:moveTo>
                  <a:cubicBezTo>
                    <a:pt x="318" y="0"/>
                    <a:pt x="121" y="97"/>
                    <a:pt x="25" y="196"/>
                  </a:cubicBezTo>
                  <a:cubicBezTo>
                    <a:pt x="1" y="217"/>
                    <a:pt x="17" y="241"/>
                    <a:pt x="38" y="241"/>
                  </a:cubicBezTo>
                  <a:cubicBezTo>
                    <a:pt x="42" y="241"/>
                    <a:pt x="46" y="240"/>
                    <a:pt x="51" y="238"/>
                  </a:cubicBezTo>
                  <a:cubicBezTo>
                    <a:pt x="103" y="219"/>
                    <a:pt x="349" y="96"/>
                    <a:pt x="502" y="96"/>
                  </a:cubicBezTo>
                  <a:cubicBezTo>
                    <a:pt x="587" y="96"/>
                    <a:pt x="642" y="135"/>
                    <a:pt x="618" y="251"/>
                  </a:cubicBezTo>
                  <a:cubicBezTo>
                    <a:pt x="592" y="400"/>
                    <a:pt x="482" y="520"/>
                    <a:pt x="469" y="682"/>
                  </a:cubicBezTo>
                  <a:cubicBezTo>
                    <a:pt x="469" y="722"/>
                    <a:pt x="498" y="747"/>
                    <a:pt x="530" y="747"/>
                  </a:cubicBezTo>
                  <a:cubicBezTo>
                    <a:pt x="541" y="747"/>
                    <a:pt x="552" y="744"/>
                    <a:pt x="563" y="737"/>
                  </a:cubicBezTo>
                  <a:cubicBezTo>
                    <a:pt x="618" y="708"/>
                    <a:pt x="673" y="669"/>
                    <a:pt x="725" y="643"/>
                  </a:cubicBezTo>
                  <a:cubicBezTo>
                    <a:pt x="755" y="620"/>
                    <a:pt x="865" y="559"/>
                    <a:pt x="943" y="559"/>
                  </a:cubicBezTo>
                  <a:cubicBezTo>
                    <a:pt x="1005" y="559"/>
                    <a:pt x="1046" y="597"/>
                    <a:pt x="1010" y="724"/>
                  </a:cubicBezTo>
                  <a:cubicBezTo>
                    <a:pt x="955" y="899"/>
                    <a:pt x="822" y="1019"/>
                    <a:pt x="848" y="1223"/>
                  </a:cubicBezTo>
                  <a:cubicBezTo>
                    <a:pt x="848" y="1253"/>
                    <a:pt x="871" y="1284"/>
                    <a:pt x="900" y="1284"/>
                  </a:cubicBezTo>
                  <a:cubicBezTo>
                    <a:pt x="909" y="1284"/>
                    <a:pt x="919" y="1282"/>
                    <a:pt x="929" y="1275"/>
                  </a:cubicBezTo>
                  <a:cubicBezTo>
                    <a:pt x="967" y="1263"/>
                    <a:pt x="998" y="1258"/>
                    <a:pt x="1023" y="1258"/>
                  </a:cubicBezTo>
                  <a:cubicBezTo>
                    <a:pt x="1172" y="1258"/>
                    <a:pt x="1096" y="1447"/>
                    <a:pt x="1049" y="1586"/>
                  </a:cubicBezTo>
                  <a:cubicBezTo>
                    <a:pt x="1010" y="1709"/>
                    <a:pt x="942" y="1816"/>
                    <a:pt x="916" y="1939"/>
                  </a:cubicBezTo>
                  <a:cubicBezTo>
                    <a:pt x="905" y="1984"/>
                    <a:pt x="933" y="2022"/>
                    <a:pt x="977" y="2022"/>
                  </a:cubicBezTo>
                  <a:cubicBezTo>
                    <a:pt x="983" y="2022"/>
                    <a:pt x="990" y="2022"/>
                    <a:pt x="997" y="2020"/>
                  </a:cubicBezTo>
                  <a:cubicBezTo>
                    <a:pt x="1063" y="2005"/>
                    <a:pt x="1182" y="1965"/>
                    <a:pt x="1271" y="1965"/>
                  </a:cubicBezTo>
                  <a:cubicBezTo>
                    <a:pt x="1361" y="1965"/>
                    <a:pt x="1421" y="2005"/>
                    <a:pt x="1373" y="2153"/>
                  </a:cubicBezTo>
                  <a:cubicBezTo>
                    <a:pt x="1334" y="2276"/>
                    <a:pt x="1253" y="2370"/>
                    <a:pt x="1240" y="2490"/>
                  </a:cubicBezTo>
                  <a:cubicBezTo>
                    <a:pt x="1240" y="2520"/>
                    <a:pt x="1274" y="2548"/>
                    <a:pt x="1308" y="2548"/>
                  </a:cubicBezTo>
                  <a:cubicBezTo>
                    <a:pt x="1322" y="2548"/>
                    <a:pt x="1336" y="2543"/>
                    <a:pt x="1347" y="2532"/>
                  </a:cubicBezTo>
                  <a:cubicBezTo>
                    <a:pt x="1428" y="2409"/>
                    <a:pt x="1616" y="2072"/>
                    <a:pt x="1522" y="1923"/>
                  </a:cubicBezTo>
                  <a:cubicBezTo>
                    <a:pt x="1465" y="1843"/>
                    <a:pt x="1389" y="1816"/>
                    <a:pt x="1305" y="1816"/>
                  </a:cubicBezTo>
                  <a:cubicBezTo>
                    <a:pt x="1231" y="1816"/>
                    <a:pt x="1152" y="1837"/>
                    <a:pt x="1075" y="1860"/>
                  </a:cubicBezTo>
                  <a:lnTo>
                    <a:pt x="1075" y="1860"/>
                  </a:lnTo>
                  <a:cubicBezTo>
                    <a:pt x="1174" y="1585"/>
                    <a:pt x="1370" y="1121"/>
                    <a:pt x="1062" y="1121"/>
                  </a:cubicBezTo>
                  <a:cubicBezTo>
                    <a:pt x="1041" y="1121"/>
                    <a:pt x="1017" y="1123"/>
                    <a:pt x="990" y="1128"/>
                  </a:cubicBezTo>
                  <a:lnTo>
                    <a:pt x="990" y="1128"/>
                  </a:lnTo>
                  <a:cubicBezTo>
                    <a:pt x="1040" y="907"/>
                    <a:pt x="1287" y="629"/>
                    <a:pt x="1065" y="452"/>
                  </a:cubicBezTo>
                  <a:cubicBezTo>
                    <a:pt x="1031" y="427"/>
                    <a:pt x="992" y="416"/>
                    <a:pt x="950" y="416"/>
                  </a:cubicBezTo>
                  <a:cubicBezTo>
                    <a:pt x="852" y="416"/>
                    <a:pt x="739" y="475"/>
                    <a:pt x="643" y="534"/>
                  </a:cubicBezTo>
                  <a:lnTo>
                    <a:pt x="643" y="534"/>
                  </a:lnTo>
                  <a:cubicBezTo>
                    <a:pt x="708" y="361"/>
                    <a:pt x="821" y="140"/>
                    <a:pt x="660" y="47"/>
                  </a:cubicBezTo>
                  <a:cubicBezTo>
                    <a:pt x="611" y="14"/>
                    <a:pt x="551" y="0"/>
                    <a:pt x="487" y="0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44"/>
            <p:cNvSpPr/>
            <p:nvPr/>
          </p:nvSpPr>
          <p:spPr>
            <a:xfrm>
              <a:off x="3214875" y="4123725"/>
              <a:ext cx="46600" cy="48700"/>
            </a:xfrm>
            <a:custGeom>
              <a:avLst/>
              <a:gdLst/>
              <a:ahLst/>
              <a:cxnLst/>
              <a:rect l="l" t="t" r="r" b="b"/>
              <a:pathLst>
                <a:path w="1864" h="1948" extrusionOk="0">
                  <a:moveTo>
                    <a:pt x="1310" y="0"/>
                  </a:moveTo>
                  <a:cubicBezTo>
                    <a:pt x="1132" y="0"/>
                    <a:pt x="957" y="44"/>
                    <a:pt x="811" y="151"/>
                  </a:cubicBezTo>
                  <a:cubicBezTo>
                    <a:pt x="563" y="330"/>
                    <a:pt x="652" y="553"/>
                    <a:pt x="834" y="678"/>
                  </a:cubicBezTo>
                  <a:lnTo>
                    <a:pt x="834" y="678"/>
                  </a:lnTo>
                  <a:cubicBezTo>
                    <a:pt x="661" y="710"/>
                    <a:pt x="503" y="785"/>
                    <a:pt x="354" y="880"/>
                  </a:cubicBezTo>
                  <a:cubicBezTo>
                    <a:pt x="273" y="932"/>
                    <a:pt x="163" y="1094"/>
                    <a:pt x="299" y="1162"/>
                  </a:cubicBezTo>
                  <a:cubicBezTo>
                    <a:pt x="461" y="1217"/>
                    <a:pt x="500" y="1230"/>
                    <a:pt x="354" y="1366"/>
                  </a:cubicBezTo>
                  <a:cubicBezTo>
                    <a:pt x="286" y="1434"/>
                    <a:pt x="218" y="1515"/>
                    <a:pt x="150" y="1596"/>
                  </a:cubicBezTo>
                  <a:cubicBezTo>
                    <a:pt x="43" y="1758"/>
                    <a:pt x="137" y="1891"/>
                    <a:pt x="299" y="1946"/>
                  </a:cubicBezTo>
                  <a:cubicBezTo>
                    <a:pt x="303" y="1947"/>
                    <a:pt x="307" y="1947"/>
                    <a:pt x="310" y="1947"/>
                  </a:cubicBezTo>
                  <a:cubicBezTo>
                    <a:pt x="357" y="1947"/>
                    <a:pt x="377" y="1876"/>
                    <a:pt x="338" y="1852"/>
                  </a:cubicBezTo>
                  <a:cubicBezTo>
                    <a:pt x="1" y="1609"/>
                    <a:pt x="730" y="1405"/>
                    <a:pt x="581" y="1149"/>
                  </a:cubicBezTo>
                  <a:cubicBezTo>
                    <a:pt x="555" y="1110"/>
                    <a:pt x="461" y="1068"/>
                    <a:pt x="419" y="1055"/>
                  </a:cubicBezTo>
                  <a:cubicBezTo>
                    <a:pt x="299" y="1029"/>
                    <a:pt x="516" y="919"/>
                    <a:pt x="568" y="880"/>
                  </a:cubicBezTo>
                  <a:cubicBezTo>
                    <a:pt x="677" y="804"/>
                    <a:pt x="812" y="762"/>
                    <a:pt x="952" y="762"/>
                  </a:cubicBezTo>
                  <a:cubicBezTo>
                    <a:pt x="986" y="762"/>
                    <a:pt x="1020" y="765"/>
                    <a:pt x="1054" y="770"/>
                  </a:cubicBezTo>
                  <a:cubicBezTo>
                    <a:pt x="1059" y="771"/>
                    <a:pt x="1064" y="772"/>
                    <a:pt x="1069" y="772"/>
                  </a:cubicBezTo>
                  <a:cubicBezTo>
                    <a:pt x="1125" y="772"/>
                    <a:pt x="1143" y="688"/>
                    <a:pt x="1083" y="676"/>
                  </a:cubicBezTo>
                  <a:cubicBezTo>
                    <a:pt x="1077" y="674"/>
                    <a:pt x="1071" y="672"/>
                    <a:pt x="1065" y="669"/>
                  </a:cubicBezTo>
                  <a:lnTo>
                    <a:pt x="1065" y="669"/>
                  </a:lnTo>
                  <a:cubicBezTo>
                    <a:pt x="1065" y="667"/>
                    <a:pt x="1066" y="665"/>
                    <a:pt x="1067" y="663"/>
                  </a:cubicBezTo>
                  <a:cubicBezTo>
                    <a:pt x="1060" y="662"/>
                    <a:pt x="1053" y="662"/>
                    <a:pt x="1046" y="662"/>
                  </a:cubicBezTo>
                  <a:lnTo>
                    <a:pt x="1046" y="662"/>
                  </a:lnTo>
                  <a:cubicBezTo>
                    <a:pt x="886" y="599"/>
                    <a:pt x="620" y="443"/>
                    <a:pt x="905" y="219"/>
                  </a:cubicBezTo>
                  <a:cubicBezTo>
                    <a:pt x="1002" y="138"/>
                    <a:pt x="1135" y="122"/>
                    <a:pt x="1258" y="96"/>
                  </a:cubicBezTo>
                  <a:cubicBezTo>
                    <a:pt x="1300" y="93"/>
                    <a:pt x="1342" y="91"/>
                    <a:pt x="1385" y="91"/>
                  </a:cubicBezTo>
                  <a:cubicBezTo>
                    <a:pt x="1535" y="91"/>
                    <a:pt x="1689" y="111"/>
                    <a:pt x="1825" y="164"/>
                  </a:cubicBezTo>
                  <a:cubicBezTo>
                    <a:pt x="1851" y="164"/>
                    <a:pt x="1864" y="122"/>
                    <a:pt x="1838" y="122"/>
                  </a:cubicBezTo>
                  <a:cubicBezTo>
                    <a:pt x="1680" y="48"/>
                    <a:pt x="1494" y="0"/>
                    <a:pt x="1310" y="0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5" name="Google Shape;1735;p44"/>
            <p:cNvSpPr/>
            <p:nvPr/>
          </p:nvSpPr>
          <p:spPr>
            <a:xfrm>
              <a:off x="3251650" y="4097450"/>
              <a:ext cx="21975" cy="23100"/>
            </a:xfrm>
            <a:custGeom>
              <a:avLst/>
              <a:gdLst/>
              <a:ahLst/>
              <a:cxnLst/>
              <a:rect l="l" t="t" r="r" b="b"/>
              <a:pathLst>
                <a:path w="879" h="924" extrusionOk="0">
                  <a:moveTo>
                    <a:pt x="288" y="1"/>
                  </a:moveTo>
                  <a:cubicBezTo>
                    <a:pt x="205" y="1"/>
                    <a:pt x="121" y="18"/>
                    <a:pt x="56" y="39"/>
                  </a:cubicBezTo>
                  <a:cubicBezTo>
                    <a:pt x="17" y="55"/>
                    <a:pt x="1" y="107"/>
                    <a:pt x="43" y="120"/>
                  </a:cubicBezTo>
                  <a:cubicBezTo>
                    <a:pt x="93" y="146"/>
                    <a:pt x="143" y="151"/>
                    <a:pt x="196" y="151"/>
                  </a:cubicBezTo>
                  <a:cubicBezTo>
                    <a:pt x="229" y="151"/>
                    <a:pt x="263" y="149"/>
                    <a:pt x="299" y="149"/>
                  </a:cubicBezTo>
                  <a:cubicBezTo>
                    <a:pt x="308" y="148"/>
                    <a:pt x="318" y="147"/>
                    <a:pt x="328" y="147"/>
                  </a:cubicBezTo>
                  <a:cubicBezTo>
                    <a:pt x="410" y="147"/>
                    <a:pt x="478" y="196"/>
                    <a:pt x="406" y="269"/>
                  </a:cubicBezTo>
                  <a:cubicBezTo>
                    <a:pt x="354" y="324"/>
                    <a:pt x="286" y="350"/>
                    <a:pt x="231" y="379"/>
                  </a:cubicBezTo>
                  <a:cubicBezTo>
                    <a:pt x="157" y="391"/>
                    <a:pt x="175" y="502"/>
                    <a:pt x="240" y="502"/>
                  </a:cubicBezTo>
                  <a:cubicBezTo>
                    <a:pt x="246" y="502"/>
                    <a:pt x="253" y="501"/>
                    <a:pt x="260" y="499"/>
                  </a:cubicBezTo>
                  <a:cubicBezTo>
                    <a:pt x="267" y="496"/>
                    <a:pt x="275" y="494"/>
                    <a:pt x="284" y="491"/>
                  </a:cubicBezTo>
                  <a:lnTo>
                    <a:pt x="284" y="491"/>
                  </a:lnTo>
                  <a:cubicBezTo>
                    <a:pt x="321" y="479"/>
                    <a:pt x="356" y="474"/>
                    <a:pt x="391" y="474"/>
                  </a:cubicBezTo>
                  <a:cubicBezTo>
                    <a:pt x="611" y="474"/>
                    <a:pt x="783" y="689"/>
                    <a:pt x="840" y="904"/>
                  </a:cubicBezTo>
                  <a:cubicBezTo>
                    <a:pt x="840" y="917"/>
                    <a:pt x="850" y="923"/>
                    <a:pt x="859" y="923"/>
                  </a:cubicBezTo>
                  <a:cubicBezTo>
                    <a:pt x="869" y="923"/>
                    <a:pt x="879" y="917"/>
                    <a:pt x="879" y="904"/>
                  </a:cubicBezTo>
                  <a:cubicBezTo>
                    <a:pt x="869" y="658"/>
                    <a:pt x="717" y="433"/>
                    <a:pt x="498" y="372"/>
                  </a:cubicBezTo>
                  <a:lnTo>
                    <a:pt x="498" y="372"/>
                  </a:lnTo>
                  <a:cubicBezTo>
                    <a:pt x="564" y="316"/>
                    <a:pt x="608" y="245"/>
                    <a:pt x="584" y="162"/>
                  </a:cubicBezTo>
                  <a:cubicBezTo>
                    <a:pt x="535" y="39"/>
                    <a:pt x="413" y="1"/>
                    <a:pt x="288" y="1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6" name="Google Shape;1736;p44"/>
            <p:cNvSpPr/>
            <p:nvPr/>
          </p:nvSpPr>
          <p:spPr>
            <a:xfrm>
              <a:off x="3297575" y="4121400"/>
              <a:ext cx="44250" cy="16125"/>
            </a:xfrm>
            <a:custGeom>
              <a:avLst/>
              <a:gdLst/>
              <a:ahLst/>
              <a:cxnLst/>
              <a:rect l="l" t="t" r="r" b="b"/>
              <a:pathLst>
                <a:path w="1770" h="645" extrusionOk="0">
                  <a:moveTo>
                    <a:pt x="785" y="1"/>
                  </a:moveTo>
                  <a:cubicBezTo>
                    <a:pt x="658" y="1"/>
                    <a:pt x="553" y="120"/>
                    <a:pt x="466" y="243"/>
                  </a:cubicBezTo>
                  <a:lnTo>
                    <a:pt x="466" y="243"/>
                  </a:lnTo>
                  <a:cubicBezTo>
                    <a:pt x="464" y="150"/>
                    <a:pt x="433" y="69"/>
                    <a:pt x="338" y="69"/>
                  </a:cubicBezTo>
                  <a:cubicBezTo>
                    <a:pt x="108" y="69"/>
                    <a:pt x="14" y="406"/>
                    <a:pt x="1" y="594"/>
                  </a:cubicBezTo>
                  <a:cubicBezTo>
                    <a:pt x="1" y="610"/>
                    <a:pt x="22" y="622"/>
                    <a:pt x="41" y="622"/>
                  </a:cubicBezTo>
                  <a:cubicBezTo>
                    <a:pt x="53" y="622"/>
                    <a:pt x="64" y="618"/>
                    <a:pt x="69" y="607"/>
                  </a:cubicBezTo>
                  <a:cubicBezTo>
                    <a:pt x="124" y="526"/>
                    <a:pt x="150" y="406"/>
                    <a:pt x="189" y="325"/>
                  </a:cubicBezTo>
                  <a:cubicBezTo>
                    <a:pt x="214" y="277"/>
                    <a:pt x="272" y="229"/>
                    <a:pt x="312" y="229"/>
                  </a:cubicBezTo>
                  <a:cubicBezTo>
                    <a:pt x="339" y="229"/>
                    <a:pt x="357" y="251"/>
                    <a:pt x="351" y="312"/>
                  </a:cubicBezTo>
                  <a:cubicBezTo>
                    <a:pt x="351" y="355"/>
                    <a:pt x="342" y="400"/>
                    <a:pt x="331" y="436"/>
                  </a:cubicBezTo>
                  <a:lnTo>
                    <a:pt x="331" y="436"/>
                  </a:lnTo>
                  <a:cubicBezTo>
                    <a:pt x="329" y="439"/>
                    <a:pt x="327" y="442"/>
                    <a:pt x="325" y="445"/>
                  </a:cubicBezTo>
                  <a:cubicBezTo>
                    <a:pt x="326" y="445"/>
                    <a:pt x="327" y="446"/>
                    <a:pt x="328" y="447"/>
                  </a:cubicBezTo>
                  <a:lnTo>
                    <a:pt x="328" y="447"/>
                  </a:lnTo>
                  <a:cubicBezTo>
                    <a:pt x="327" y="450"/>
                    <a:pt x="326" y="454"/>
                    <a:pt x="325" y="458"/>
                  </a:cubicBezTo>
                  <a:cubicBezTo>
                    <a:pt x="308" y="501"/>
                    <a:pt x="335" y="529"/>
                    <a:pt x="367" y="529"/>
                  </a:cubicBezTo>
                  <a:cubicBezTo>
                    <a:pt x="385" y="529"/>
                    <a:pt x="405" y="520"/>
                    <a:pt x="419" y="500"/>
                  </a:cubicBezTo>
                  <a:cubicBezTo>
                    <a:pt x="500" y="393"/>
                    <a:pt x="568" y="283"/>
                    <a:pt x="662" y="176"/>
                  </a:cubicBezTo>
                  <a:cubicBezTo>
                    <a:pt x="704" y="131"/>
                    <a:pt x="738" y="113"/>
                    <a:pt x="765" y="113"/>
                  </a:cubicBezTo>
                  <a:cubicBezTo>
                    <a:pt x="871" y="113"/>
                    <a:pt x="882" y="386"/>
                    <a:pt x="892" y="474"/>
                  </a:cubicBezTo>
                  <a:cubicBezTo>
                    <a:pt x="892" y="501"/>
                    <a:pt x="919" y="530"/>
                    <a:pt x="944" y="530"/>
                  </a:cubicBezTo>
                  <a:cubicBezTo>
                    <a:pt x="955" y="530"/>
                    <a:pt x="965" y="525"/>
                    <a:pt x="973" y="513"/>
                  </a:cubicBezTo>
                  <a:cubicBezTo>
                    <a:pt x="1041" y="432"/>
                    <a:pt x="1109" y="364"/>
                    <a:pt x="1190" y="312"/>
                  </a:cubicBezTo>
                  <a:cubicBezTo>
                    <a:pt x="1246" y="273"/>
                    <a:pt x="1312" y="255"/>
                    <a:pt x="1377" y="255"/>
                  </a:cubicBezTo>
                  <a:cubicBezTo>
                    <a:pt x="1558" y="255"/>
                    <a:pt x="1721" y="395"/>
                    <a:pt x="1582" y="594"/>
                  </a:cubicBezTo>
                  <a:cubicBezTo>
                    <a:pt x="1569" y="614"/>
                    <a:pt x="1600" y="644"/>
                    <a:pt x="1626" y="644"/>
                  </a:cubicBezTo>
                  <a:cubicBezTo>
                    <a:pt x="1634" y="644"/>
                    <a:pt x="1641" y="642"/>
                    <a:pt x="1647" y="636"/>
                  </a:cubicBezTo>
                  <a:cubicBezTo>
                    <a:pt x="1770" y="513"/>
                    <a:pt x="1770" y="296"/>
                    <a:pt x="1608" y="202"/>
                  </a:cubicBezTo>
                  <a:cubicBezTo>
                    <a:pt x="1539" y="163"/>
                    <a:pt x="1470" y="147"/>
                    <a:pt x="1404" y="147"/>
                  </a:cubicBezTo>
                  <a:cubicBezTo>
                    <a:pt x="1246" y="147"/>
                    <a:pt x="1099" y="240"/>
                    <a:pt x="980" y="361"/>
                  </a:cubicBezTo>
                  <a:lnTo>
                    <a:pt x="980" y="361"/>
                  </a:lnTo>
                  <a:cubicBezTo>
                    <a:pt x="973" y="206"/>
                    <a:pt x="952" y="1"/>
                    <a:pt x="785" y="1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44"/>
            <p:cNvSpPr/>
            <p:nvPr/>
          </p:nvSpPr>
          <p:spPr>
            <a:xfrm>
              <a:off x="3287450" y="4106175"/>
              <a:ext cx="24650" cy="22850"/>
            </a:xfrm>
            <a:custGeom>
              <a:avLst/>
              <a:gdLst/>
              <a:ahLst/>
              <a:cxnLst/>
              <a:rect l="l" t="t" r="r" b="b"/>
              <a:pathLst>
                <a:path w="986" h="914" extrusionOk="0">
                  <a:moveTo>
                    <a:pt x="744" y="1"/>
                  </a:moveTo>
                  <a:cubicBezTo>
                    <a:pt x="704" y="1"/>
                    <a:pt x="662" y="10"/>
                    <a:pt x="623" y="30"/>
                  </a:cubicBezTo>
                  <a:cubicBezTo>
                    <a:pt x="548" y="63"/>
                    <a:pt x="514" y="151"/>
                    <a:pt x="500" y="249"/>
                  </a:cubicBezTo>
                  <a:lnTo>
                    <a:pt x="500" y="249"/>
                  </a:lnTo>
                  <a:cubicBezTo>
                    <a:pt x="460" y="219"/>
                    <a:pt x="411" y="201"/>
                    <a:pt x="359" y="201"/>
                  </a:cubicBezTo>
                  <a:cubicBezTo>
                    <a:pt x="322" y="201"/>
                    <a:pt x="283" y="210"/>
                    <a:pt x="244" y="231"/>
                  </a:cubicBezTo>
                  <a:cubicBezTo>
                    <a:pt x="1" y="354"/>
                    <a:pt x="14" y="662"/>
                    <a:pt x="43" y="892"/>
                  </a:cubicBezTo>
                  <a:cubicBezTo>
                    <a:pt x="43" y="906"/>
                    <a:pt x="53" y="914"/>
                    <a:pt x="62" y="914"/>
                  </a:cubicBezTo>
                  <a:cubicBezTo>
                    <a:pt x="72" y="914"/>
                    <a:pt x="82" y="906"/>
                    <a:pt x="82" y="892"/>
                  </a:cubicBezTo>
                  <a:cubicBezTo>
                    <a:pt x="82" y="772"/>
                    <a:pt x="82" y="662"/>
                    <a:pt x="108" y="555"/>
                  </a:cubicBezTo>
                  <a:cubicBezTo>
                    <a:pt x="137" y="487"/>
                    <a:pt x="163" y="419"/>
                    <a:pt x="205" y="367"/>
                  </a:cubicBezTo>
                  <a:cubicBezTo>
                    <a:pt x="246" y="320"/>
                    <a:pt x="300" y="299"/>
                    <a:pt x="351" y="299"/>
                  </a:cubicBezTo>
                  <a:cubicBezTo>
                    <a:pt x="411" y="299"/>
                    <a:pt x="466" y="328"/>
                    <a:pt x="492" y="378"/>
                  </a:cubicBezTo>
                  <a:lnTo>
                    <a:pt x="492" y="378"/>
                  </a:lnTo>
                  <a:cubicBezTo>
                    <a:pt x="493" y="430"/>
                    <a:pt x="496" y="479"/>
                    <a:pt x="500" y="516"/>
                  </a:cubicBezTo>
                  <a:cubicBezTo>
                    <a:pt x="507" y="545"/>
                    <a:pt x="536" y="562"/>
                    <a:pt x="562" y="562"/>
                  </a:cubicBezTo>
                  <a:cubicBezTo>
                    <a:pt x="583" y="562"/>
                    <a:pt x="603" y="552"/>
                    <a:pt x="610" y="529"/>
                  </a:cubicBezTo>
                  <a:cubicBezTo>
                    <a:pt x="620" y="474"/>
                    <a:pt x="613" y="419"/>
                    <a:pt x="594" y="371"/>
                  </a:cubicBezTo>
                  <a:lnTo>
                    <a:pt x="594" y="371"/>
                  </a:lnTo>
                  <a:cubicBezTo>
                    <a:pt x="594" y="359"/>
                    <a:pt x="594" y="348"/>
                    <a:pt x="594" y="338"/>
                  </a:cubicBezTo>
                  <a:cubicBezTo>
                    <a:pt x="594" y="286"/>
                    <a:pt x="610" y="231"/>
                    <a:pt x="636" y="176"/>
                  </a:cubicBezTo>
                  <a:cubicBezTo>
                    <a:pt x="654" y="132"/>
                    <a:pt x="684" y="114"/>
                    <a:pt x="717" y="114"/>
                  </a:cubicBezTo>
                  <a:cubicBezTo>
                    <a:pt x="784" y="114"/>
                    <a:pt x="862" y="185"/>
                    <a:pt x="879" y="257"/>
                  </a:cubicBezTo>
                  <a:cubicBezTo>
                    <a:pt x="890" y="281"/>
                    <a:pt x="910" y="292"/>
                    <a:pt x="930" y="292"/>
                  </a:cubicBezTo>
                  <a:cubicBezTo>
                    <a:pt x="954" y="292"/>
                    <a:pt x="979" y="275"/>
                    <a:pt x="986" y="244"/>
                  </a:cubicBezTo>
                  <a:cubicBezTo>
                    <a:pt x="986" y="92"/>
                    <a:pt x="871" y="1"/>
                    <a:pt x="744" y="1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44"/>
            <p:cNvSpPr/>
            <p:nvPr/>
          </p:nvSpPr>
          <p:spPr>
            <a:xfrm>
              <a:off x="3278375" y="4096600"/>
              <a:ext cx="10150" cy="18950"/>
            </a:xfrm>
            <a:custGeom>
              <a:avLst/>
              <a:gdLst/>
              <a:ahLst/>
              <a:cxnLst/>
              <a:rect l="l" t="t" r="r" b="b"/>
              <a:pathLst>
                <a:path w="406" h="758" extrusionOk="0">
                  <a:moveTo>
                    <a:pt x="169" y="1"/>
                  </a:moveTo>
                  <a:cubicBezTo>
                    <a:pt x="133" y="1"/>
                    <a:pt x="98" y="7"/>
                    <a:pt x="66" y="21"/>
                  </a:cubicBezTo>
                  <a:cubicBezTo>
                    <a:pt x="27" y="34"/>
                    <a:pt x="27" y="73"/>
                    <a:pt x="66" y="89"/>
                  </a:cubicBezTo>
                  <a:cubicBezTo>
                    <a:pt x="130" y="120"/>
                    <a:pt x="195" y="118"/>
                    <a:pt x="268" y="136"/>
                  </a:cubicBezTo>
                  <a:lnTo>
                    <a:pt x="268" y="136"/>
                  </a:lnTo>
                  <a:cubicBezTo>
                    <a:pt x="217" y="197"/>
                    <a:pt x="129" y="230"/>
                    <a:pt x="53" y="264"/>
                  </a:cubicBezTo>
                  <a:cubicBezTo>
                    <a:pt x="1" y="290"/>
                    <a:pt x="40" y="371"/>
                    <a:pt x="95" y="371"/>
                  </a:cubicBezTo>
                  <a:cubicBezTo>
                    <a:pt x="120" y="366"/>
                    <a:pt x="143" y="363"/>
                    <a:pt x="164" y="363"/>
                  </a:cubicBezTo>
                  <a:cubicBezTo>
                    <a:pt x="250" y="363"/>
                    <a:pt x="288" y="410"/>
                    <a:pt x="257" y="520"/>
                  </a:cubicBezTo>
                  <a:cubicBezTo>
                    <a:pt x="244" y="575"/>
                    <a:pt x="202" y="669"/>
                    <a:pt x="134" y="695"/>
                  </a:cubicBezTo>
                  <a:cubicBezTo>
                    <a:pt x="121" y="708"/>
                    <a:pt x="108" y="721"/>
                    <a:pt x="121" y="737"/>
                  </a:cubicBezTo>
                  <a:cubicBezTo>
                    <a:pt x="135" y="751"/>
                    <a:pt x="150" y="757"/>
                    <a:pt x="166" y="757"/>
                  </a:cubicBezTo>
                  <a:cubicBezTo>
                    <a:pt x="253" y="757"/>
                    <a:pt x="353" y="565"/>
                    <a:pt x="364" y="507"/>
                  </a:cubicBezTo>
                  <a:cubicBezTo>
                    <a:pt x="397" y="385"/>
                    <a:pt x="347" y="311"/>
                    <a:pt x="264" y="278"/>
                  </a:cubicBezTo>
                  <a:lnTo>
                    <a:pt x="264" y="278"/>
                  </a:lnTo>
                  <a:cubicBezTo>
                    <a:pt x="324" y="240"/>
                    <a:pt x="375" y="190"/>
                    <a:pt x="406" y="115"/>
                  </a:cubicBezTo>
                  <a:cubicBezTo>
                    <a:pt x="406" y="102"/>
                    <a:pt x="390" y="60"/>
                    <a:pt x="377" y="60"/>
                  </a:cubicBezTo>
                  <a:cubicBezTo>
                    <a:pt x="314" y="25"/>
                    <a:pt x="240" y="1"/>
                    <a:pt x="169" y="1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44"/>
            <p:cNvSpPr/>
            <p:nvPr/>
          </p:nvSpPr>
          <p:spPr>
            <a:xfrm>
              <a:off x="3214975" y="4116375"/>
              <a:ext cx="38075" cy="28100"/>
            </a:xfrm>
            <a:custGeom>
              <a:avLst/>
              <a:gdLst/>
              <a:ahLst/>
              <a:cxnLst/>
              <a:rect l="l" t="t" r="r" b="b"/>
              <a:pathLst>
                <a:path w="1523" h="1124" extrusionOk="0">
                  <a:moveTo>
                    <a:pt x="1140" y="1"/>
                  </a:moveTo>
                  <a:cubicBezTo>
                    <a:pt x="1043" y="1"/>
                    <a:pt x="955" y="12"/>
                    <a:pt x="917" y="27"/>
                  </a:cubicBezTo>
                  <a:cubicBezTo>
                    <a:pt x="743" y="73"/>
                    <a:pt x="570" y="211"/>
                    <a:pt x="583" y="360"/>
                  </a:cubicBezTo>
                  <a:lnTo>
                    <a:pt x="583" y="360"/>
                  </a:lnTo>
                  <a:cubicBezTo>
                    <a:pt x="526" y="344"/>
                    <a:pt x="465" y="334"/>
                    <a:pt x="409" y="334"/>
                  </a:cubicBezTo>
                  <a:cubicBezTo>
                    <a:pt x="348" y="334"/>
                    <a:pt x="293" y="346"/>
                    <a:pt x="253" y="377"/>
                  </a:cubicBezTo>
                  <a:cubicBezTo>
                    <a:pt x="146" y="455"/>
                    <a:pt x="181" y="548"/>
                    <a:pt x="250" y="630"/>
                  </a:cubicBezTo>
                  <a:lnTo>
                    <a:pt x="250" y="630"/>
                  </a:lnTo>
                  <a:cubicBezTo>
                    <a:pt x="134" y="676"/>
                    <a:pt x="0" y="758"/>
                    <a:pt x="10" y="876"/>
                  </a:cubicBezTo>
                  <a:cubicBezTo>
                    <a:pt x="24" y="1032"/>
                    <a:pt x="121" y="1123"/>
                    <a:pt x="265" y="1123"/>
                  </a:cubicBezTo>
                  <a:cubicBezTo>
                    <a:pt x="283" y="1123"/>
                    <a:pt x="302" y="1122"/>
                    <a:pt x="321" y="1119"/>
                  </a:cubicBezTo>
                  <a:cubicBezTo>
                    <a:pt x="376" y="1119"/>
                    <a:pt x="376" y="1012"/>
                    <a:pt x="321" y="1012"/>
                  </a:cubicBezTo>
                  <a:cubicBezTo>
                    <a:pt x="201" y="999"/>
                    <a:pt x="188" y="931"/>
                    <a:pt x="269" y="782"/>
                  </a:cubicBezTo>
                  <a:cubicBezTo>
                    <a:pt x="308" y="756"/>
                    <a:pt x="350" y="740"/>
                    <a:pt x="402" y="727"/>
                  </a:cubicBezTo>
                  <a:cubicBezTo>
                    <a:pt x="444" y="714"/>
                    <a:pt x="470" y="646"/>
                    <a:pt x="431" y="607"/>
                  </a:cubicBezTo>
                  <a:cubicBezTo>
                    <a:pt x="322" y="519"/>
                    <a:pt x="370" y="491"/>
                    <a:pt x="456" y="491"/>
                  </a:cubicBezTo>
                  <a:cubicBezTo>
                    <a:pt x="540" y="491"/>
                    <a:pt x="660" y="518"/>
                    <a:pt x="700" y="539"/>
                  </a:cubicBezTo>
                  <a:cubicBezTo>
                    <a:pt x="709" y="542"/>
                    <a:pt x="719" y="543"/>
                    <a:pt x="727" y="543"/>
                  </a:cubicBezTo>
                  <a:cubicBezTo>
                    <a:pt x="792" y="543"/>
                    <a:pt x="828" y="466"/>
                    <a:pt x="768" y="432"/>
                  </a:cubicBezTo>
                  <a:cubicBezTo>
                    <a:pt x="538" y="270"/>
                    <a:pt x="1011" y="92"/>
                    <a:pt x="1092" y="92"/>
                  </a:cubicBezTo>
                  <a:cubicBezTo>
                    <a:pt x="1241" y="92"/>
                    <a:pt x="1361" y="121"/>
                    <a:pt x="1484" y="160"/>
                  </a:cubicBezTo>
                  <a:lnTo>
                    <a:pt x="1497" y="160"/>
                  </a:lnTo>
                  <a:cubicBezTo>
                    <a:pt x="1522" y="38"/>
                    <a:pt x="1317" y="1"/>
                    <a:pt x="1140" y="1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44"/>
            <p:cNvSpPr/>
            <p:nvPr/>
          </p:nvSpPr>
          <p:spPr>
            <a:xfrm>
              <a:off x="3320900" y="4195525"/>
              <a:ext cx="39150" cy="32775"/>
            </a:xfrm>
            <a:custGeom>
              <a:avLst/>
              <a:gdLst/>
              <a:ahLst/>
              <a:cxnLst/>
              <a:rect l="l" t="t" r="r" b="b"/>
              <a:pathLst>
                <a:path w="1566" h="1311" extrusionOk="0">
                  <a:moveTo>
                    <a:pt x="1025" y="1"/>
                  </a:moveTo>
                  <a:cubicBezTo>
                    <a:pt x="755" y="1"/>
                    <a:pt x="513" y="208"/>
                    <a:pt x="513" y="208"/>
                  </a:cubicBezTo>
                  <a:lnTo>
                    <a:pt x="1" y="992"/>
                  </a:lnTo>
                  <a:cubicBezTo>
                    <a:pt x="1" y="992"/>
                    <a:pt x="256" y="1311"/>
                    <a:pt x="641" y="1311"/>
                  </a:cubicBezTo>
                  <a:cubicBezTo>
                    <a:pt x="724" y="1311"/>
                    <a:pt x="812" y="1296"/>
                    <a:pt x="905" y="1261"/>
                  </a:cubicBezTo>
                  <a:cubicBezTo>
                    <a:pt x="1443" y="1073"/>
                    <a:pt x="1566" y="221"/>
                    <a:pt x="1229" y="46"/>
                  </a:cubicBezTo>
                  <a:cubicBezTo>
                    <a:pt x="1161" y="13"/>
                    <a:pt x="1092" y="1"/>
                    <a:pt x="1025" y="1"/>
                  </a:cubicBezTo>
                  <a:close/>
                </a:path>
              </a:pathLst>
            </a:custGeom>
            <a:solidFill>
              <a:srgbClr val="B256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44"/>
            <p:cNvSpPr/>
            <p:nvPr/>
          </p:nvSpPr>
          <p:spPr>
            <a:xfrm>
              <a:off x="3331350" y="4210350"/>
              <a:ext cx="21975" cy="13725"/>
            </a:xfrm>
            <a:custGeom>
              <a:avLst/>
              <a:gdLst/>
              <a:ahLst/>
              <a:cxnLst/>
              <a:rect l="l" t="t" r="r" b="b"/>
              <a:pathLst>
                <a:path w="879" h="549" extrusionOk="0">
                  <a:moveTo>
                    <a:pt x="683" y="0"/>
                  </a:moveTo>
                  <a:cubicBezTo>
                    <a:pt x="565" y="0"/>
                    <a:pt x="448" y="29"/>
                    <a:pt x="338" y="75"/>
                  </a:cubicBezTo>
                  <a:cubicBezTo>
                    <a:pt x="202" y="140"/>
                    <a:pt x="27" y="302"/>
                    <a:pt x="1" y="451"/>
                  </a:cubicBezTo>
                  <a:cubicBezTo>
                    <a:pt x="1" y="478"/>
                    <a:pt x="17" y="493"/>
                    <a:pt x="37" y="493"/>
                  </a:cubicBezTo>
                  <a:cubicBezTo>
                    <a:pt x="47" y="493"/>
                    <a:pt x="59" y="489"/>
                    <a:pt x="69" y="480"/>
                  </a:cubicBezTo>
                  <a:cubicBezTo>
                    <a:pt x="150" y="399"/>
                    <a:pt x="202" y="302"/>
                    <a:pt x="283" y="237"/>
                  </a:cubicBezTo>
                  <a:cubicBezTo>
                    <a:pt x="312" y="237"/>
                    <a:pt x="325" y="221"/>
                    <a:pt x="351" y="221"/>
                  </a:cubicBezTo>
                  <a:cubicBezTo>
                    <a:pt x="406" y="221"/>
                    <a:pt x="500" y="237"/>
                    <a:pt x="513" y="302"/>
                  </a:cubicBezTo>
                  <a:cubicBezTo>
                    <a:pt x="555" y="439"/>
                    <a:pt x="414" y="470"/>
                    <a:pt x="296" y="470"/>
                  </a:cubicBezTo>
                  <a:cubicBezTo>
                    <a:pt x="261" y="470"/>
                    <a:pt x="227" y="467"/>
                    <a:pt x="202" y="464"/>
                  </a:cubicBezTo>
                  <a:cubicBezTo>
                    <a:pt x="176" y="464"/>
                    <a:pt x="163" y="506"/>
                    <a:pt x="189" y="519"/>
                  </a:cubicBezTo>
                  <a:cubicBezTo>
                    <a:pt x="229" y="539"/>
                    <a:pt x="274" y="548"/>
                    <a:pt x="320" y="548"/>
                  </a:cubicBezTo>
                  <a:cubicBezTo>
                    <a:pt x="461" y="548"/>
                    <a:pt x="607" y="460"/>
                    <a:pt x="607" y="318"/>
                  </a:cubicBezTo>
                  <a:cubicBezTo>
                    <a:pt x="607" y="221"/>
                    <a:pt x="526" y="156"/>
                    <a:pt x="445" y="140"/>
                  </a:cubicBezTo>
                  <a:lnTo>
                    <a:pt x="406" y="140"/>
                  </a:lnTo>
                  <a:cubicBezTo>
                    <a:pt x="504" y="92"/>
                    <a:pt x="610" y="64"/>
                    <a:pt x="724" y="64"/>
                  </a:cubicBezTo>
                  <a:cubicBezTo>
                    <a:pt x="765" y="64"/>
                    <a:pt x="807" y="67"/>
                    <a:pt x="850" y="75"/>
                  </a:cubicBezTo>
                  <a:cubicBezTo>
                    <a:pt x="879" y="75"/>
                    <a:pt x="879" y="33"/>
                    <a:pt x="850" y="20"/>
                  </a:cubicBezTo>
                  <a:cubicBezTo>
                    <a:pt x="794" y="6"/>
                    <a:pt x="738" y="0"/>
                    <a:pt x="683" y="0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44"/>
            <p:cNvSpPr/>
            <p:nvPr/>
          </p:nvSpPr>
          <p:spPr>
            <a:xfrm>
              <a:off x="3332000" y="4211800"/>
              <a:ext cx="22950" cy="13550"/>
            </a:xfrm>
            <a:custGeom>
              <a:avLst/>
              <a:gdLst/>
              <a:ahLst/>
              <a:cxnLst/>
              <a:rect l="l" t="t" r="r" b="b"/>
              <a:pathLst>
                <a:path w="918" h="542" extrusionOk="0">
                  <a:moveTo>
                    <a:pt x="717" y="1"/>
                  </a:moveTo>
                  <a:cubicBezTo>
                    <a:pt x="594" y="1"/>
                    <a:pt x="487" y="30"/>
                    <a:pt x="380" y="82"/>
                  </a:cubicBezTo>
                  <a:lnTo>
                    <a:pt x="419" y="82"/>
                  </a:lnTo>
                  <a:cubicBezTo>
                    <a:pt x="500" y="98"/>
                    <a:pt x="581" y="163"/>
                    <a:pt x="581" y="260"/>
                  </a:cubicBezTo>
                  <a:cubicBezTo>
                    <a:pt x="581" y="406"/>
                    <a:pt x="432" y="487"/>
                    <a:pt x="299" y="487"/>
                  </a:cubicBezTo>
                  <a:cubicBezTo>
                    <a:pt x="257" y="487"/>
                    <a:pt x="205" y="487"/>
                    <a:pt x="163" y="461"/>
                  </a:cubicBezTo>
                  <a:cubicBezTo>
                    <a:pt x="137" y="448"/>
                    <a:pt x="150" y="406"/>
                    <a:pt x="176" y="406"/>
                  </a:cubicBezTo>
                  <a:lnTo>
                    <a:pt x="244" y="406"/>
                  </a:lnTo>
                  <a:cubicBezTo>
                    <a:pt x="367" y="406"/>
                    <a:pt x="529" y="393"/>
                    <a:pt x="487" y="244"/>
                  </a:cubicBezTo>
                  <a:cubicBezTo>
                    <a:pt x="474" y="179"/>
                    <a:pt x="393" y="163"/>
                    <a:pt x="338" y="163"/>
                  </a:cubicBezTo>
                  <a:lnTo>
                    <a:pt x="325" y="163"/>
                  </a:lnTo>
                  <a:cubicBezTo>
                    <a:pt x="299" y="163"/>
                    <a:pt x="286" y="179"/>
                    <a:pt x="257" y="179"/>
                  </a:cubicBezTo>
                  <a:cubicBezTo>
                    <a:pt x="176" y="244"/>
                    <a:pt x="124" y="341"/>
                    <a:pt x="43" y="422"/>
                  </a:cubicBezTo>
                  <a:cubicBezTo>
                    <a:pt x="27" y="435"/>
                    <a:pt x="27" y="435"/>
                    <a:pt x="14" y="435"/>
                  </a:cubicBezTo>
                  <a:lnTo>
                    <a:pt x="1" y="435"/>
                  </a:lnTo>
                  <a:cubicBezTo>
                    <a:pt x="1" y="435"/>
                    <a:pt x="124" y="542"/>
                    <a:pt x="312" y="542"/>
                  </a:cubicBezTo>
                  <a:cubicBezTo>
                    <a:pt x="367" y="542"/>
                    <a:pt x="419" y="542"/>
                    <a:pt x="487" y="516"/>
                  </a:cubicBezTo>
                  <a:cubicBezTo>
                    <a:pt x="704" y="435"/>
                    <a:pt x="918" y="124"/>
                    <a:pt x="837" y="17"/>
                  </a:cubicBezTo>
                  <a:lnTo>
                    <a:pt x="824" y="17"/>
                  </a:lnTo>
                  <a:cubicBezTo>
                    <a:pt x="785" y="1"/>
                    <a:pt x="743" y="1"/>
                    <a:pt x="717" y="1"/>
                  </a:cubicBezTo>
                  <a:close/>
                </a:path>
              </a:pathLst>
            </a:custGeom>
            <a:solidFill>
              <a:srgbClr val="A146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44"/>
            <p:cNvSpPr/>
            <p:nvPr/>
          </p:nvSpPr>
          <p:spPr>
            <a:xfrm>
              <a:off x="3332000" y="4210500"/>
              <a:ext cx="20925" cy="13475"/>
            </a:xfrm>
            <a:custGeom>
              <a:avLst/>
              <a:gdLst/>
              <a:ahLst/>
              <a:cxnLst/>
              <a:rect l="l" t="t" r="r" b="b"/>
              <a:pathLst>
                <a:path w="837" h="539" extrusionOk="0">
                  <a:moveTo>
                    <a:pt x="610" y="1"/>
                  </a:moveTo>
                  <a:cubicBezTo>
                    <a:pt x="500" y="1"/>
                    <a:pt x="351" y="40"/>
                    <a:pt x="231" y="108"/>
                  </a:cubicBezTo>
                  <a:cubicBezTo>
                    <a:pt x="205" y="134"/>
                    <a:pt x="163" y="163"/>
                    <a:pt x="124" y="202"/>
                  </a:cubicBezTo>
                  <a:cubicBezTo>
                    <a:pt x="56" y="270"/>
                    <a:pt x="1" y="364"/>
                    <a:pt x="1" y="487"/>
                  </a:cubicBezTo>
                  <a:lnTo>
                    <a:pt x="14" y="487"/>
                  </a:lnTo>
                  <a:cubicBezTo>
                    <a:pt x="27" y="487"/>
                    <a:pt x="27" y="487"/>
                    <a:pt x="43" y="474"/>
                  </a:cubicBezTo>
                  <a:cubicBezTo>
                    <a:pt x="124" y="393"/>
                    <a:pt x="176" y="296"/>
                    <a:pt x="257" y="231"/>
                  </a:cubicBezTo>
                  <a:cubicBezTo>
                    <a:pt x="286" y="231"/>
                    <a:pt x="299" y="215"/>
                    <a:pt x="325" y="215"/>
                  </a:cubicBezTo>
                  <a:lnTo>
                    <a:pt x="338" y="215"/>
                  </a:lnTo>
                  <a:cubicBezTo>
                    <a:pt x="393" y="215"/>
                    <a:pt x="474" y="231"/>
                    <a:pt x="487" y="296"/>
                  </a:cubicBezTo>
                  <a:cubicBezTo>
                    <a:pt x="529" y="445"/>
                    <a:pt x="367" y="458"/>
                    <a:pt x="244" y="458"/>
                  </a:cubicBezTo>
                  <a:lnTo>
                    <a:pt x="176" y="458"/>
                  </a:lnTo>
                  <a:cubicBezTo>
                    <a:pt x="150" y="458"/>
                    <a:pt x="137" y="500"/>
                    <a:pt x="163" y="513"/>
                  </a:cubicBezTo>
                  <a:cubicBezTo>
                    <a:pt x="205" y="539"/>
                    <a:pt x="257" y="539"/>
                    <a:pt x="299" y="539"/>
                  </a:cubicBezTo>
                  <a:cubicBezTo>
                    <a:pt x="432" y="539"/>
                    <a:pt x="581" y="458"/>
                    <a:pt x="581" y="312"/>
                  </a:cubicBezTo>
                  <a:cubicBezTo>
                    <a:pt x="581" y="215"/>
                    <a:pt x="500" y="150"/>
                    <a:pt x="419" y="134"/>
                  </a:cubicBezTo>
                  <a:lnTo>
                    <a:pt x="380" y="134"/>
                  </a:lnTo>
                  <a:cubicBezTo>
                    <a:pt x="487" y="82"/>
                    <a:pt x="594" y="53"/>
                    <a:pt x="717" y="53"/>
                  </a:cubicBezTo>
                  <a:cubicBezTo>
                    <a:pt x="743" y="53"/>
                    <a:pt x="785" y="53"/>
                    <a:pt x="824" y="69"/>
                  </a:cubicBezTo>
                  <a:lnTo>
                    <a:pt x="837" y="69"/>
                  </a:lnTo>
                  <a:cubicBezTo>
                    <a:pt x="824" y="40"/>
                    <a:pt x="785" y="27"/>
                    <a:pt x="743" y="27"/>
                  </a:cubicBezTo>
                  <a:cubicBezTo>
                    <a:pt x="704" y="14"/>
                    <a:pt x="662" y="1"/>
                    <a:pt x="610" y="1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44"/>
            <p:cNvSpPr/>
            <p:nvPr/>
          </p:nvSpPr>
          <p:spPr>
            <a:xfrm>
              <a:off x="3337100" y="4197425"/>
              <a:ext cx="12825" cy="7200"/>
            </a:xfrm>
            <a:custGeom>
              <a:avLst/>
              <a:gdLst/>
              <a:ahLst/>
              <a:cxnLst/>
              <a:rect l="l" t="t" r="r" b="b"/>
              <a:pathLst>
                <a:path w="513" h="288" extrusionOk="0">
                  <a:moveTo>
                    <a:pt x="314" y="0"/>
                  </a:moveTo>
                  <a:cubicBezTo>
                    <a:pt x="167" y="0"/>
                    <a:pt x="1" y="58"/>
                    <a:pt x="1" y="213"/>
                  </a:cubicBezTo>
                  <a:cubicBezTo>
                    <a:pt x="1" y="239"/>
                    <a:pt x="27" y="281"/>
                    <a:pt x="53" y="281"/>
                  </a:cubicBezTo>
                  <a:cubicBezTo>
                    <a:pt x="70" y="286"/>
                    <a:pt x="86" y="288"/>
                    <a:pt x="101" y="288"/>
                  </a:cubicBezTo>
                  <a:cubicBezTo>
                    <a:pt x="168" y="288"/>
                    <a:pt x="217" y="247"/>
                    <a:pt x="283" y="226"/>
                  </a:cubicBezTo>
                  <a:cubicBezTo>
                    <a:pt x="364" y="187"/>
                    <a:pt x="432" y="158"/>
                    <a:pt x="487" y="90"/>
                  </a:cubicBezTo>
                  <a:cubicBezTo>
                    <a:pt x="513" y="64"/>
                    <a:pt x="500" y="38"/>
                    <a:pt x="471" y="25"/>
                  </a:cubicBezTo>
                  <a:cubicBezTo>
                    <a:pt x="429" y="9"/>
                    <a:pt x="373" y="0"/>
                    <a:pt x="314" y="0"/>
                  </a:cubicBezTo>
                  <a:close/>
                </a:path>
              </a:pathLst>
            </a:custGeom>
            <a:solidFill>
              <a:srgbClr val="BA4C3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44"/>
            <p:cNvSpPr/>
            <p:nvPr/>
          </p:nvSpPr>
          <p:spPr>
            <a:xfrm>
              <a:off x="3332325" y="4205400"/>
              <a:ext cx="3750" cy="3100"/>
            </a:xfrm>
            <a:custGeom>
              <a:avLst/>
              <a:gdLst/>
              <a:ahLst/>
              <a:cxnLst/>
              <a:rect l="l" t="t" r="r" b="b"/>
              <a:pathLst>
                <a:path w="150" h="124" extrusionOk="0">
                  <a:moveTo>
                    <a:pt x="82" y="1"/>
                  </a:moveTo>
                  <a:cubicBezTo>
                    <a:pt x="1" y="1"/>
                    <a:pt x="1" y="124"/>
                    <a:pt x="82" y="124"/>
                  </a:cubicBezTo>
                  <a:cubicBezTo>
                    <a:pt x="150" y="124"/>
                    <a:pt x="150" y="1"/>
                    <a:pt x="82" y="1"/>
                  </a:cubicBezTo>
                  <a:close/>
                </a:path>
              </a:pathLst>
            </a:custGeom>
            <a:solidFill>
              <a:srgbClr val="BA4C3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44"/>
            <p:cNvSpPr/>
            <p:nvPr/>
          </p:nvSpPr>
          <p:spPr>
            <a:xfrm>
              <a:off x="3022825" y="4068025"/>
              <a:ext cx="83450" cy="76600"/>
            </a:xfrm>
            <a:custGeom>
              <a:avLst/>
              <a:gdLst/>
              <a:ahLst/>
              <a:cxnLst/>
              <a:rect l="l" t="t" r="r" b="b"/>
              <a:pathLst>
                <a:path w="3338" h="3064" extrusionOk="0">
                  <a:moveTo>
                    <a:pt x="2580" y="1"/>
                  </a:moveTo>
                  <a:cubicBezTo>
                    <a:pt x="1825" y="1"/>
                    <a:pt x="1420" y="1851"/>
                    <a:pt x="1420" y="1851"/>
                  </a:cubicBezTo>
                  <a:cubicBezTo>
                    <a:pt x="1420" y="1851"/>
                    <a:pt x="1" y="1864"/>
                    <a:pt x="124" y="2609"/>
                  </a:cubicBezTo>
                  <a:cubicBezTo>
                    <a:pt x="177" y="2973"/>
                    <a:pt x="503" y="3064"/>
                    <a:pt x="816" y="3064"/>
                  </a:cubicBezTo>
                  <a:cubicBezTo>
                    <a:pt x="1131" y="3064"/>
                    <a:pt x="1433" y="2972"/>
                    <a:pt x="1433" y="2972"/>
                  </a:cubicBezTo>
                  <a:lnTo>
                    <a:pt x="2823" y="1731"/>
                  </a:lnTo>
                  <a:cubicBezTo>
                    <a:pt x="2823" y="1731"/>
                    <a:pt x="3338" y="1"/>
                    <a:pt x="258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7" name="Google Shape;1747;p44"/>
            <p:cNvSpPr/>
            <p:nvPr/>
          </p:nvSpPr>
          <p:spPr>
            <a:xfrm>
              <a:off x="3010675" y="4072700"/>
              <a:ext cx="70900" cy="88350"/>
            </a:xfrm>
            <a:custGeom>
              <a:avLst/>
              <a:gdLst/>
              <a:ahLst/>
              <a:cxnLst/>
              <a:rect l="l" t="t" r="r" b="b"/>
              <a:pathLst>
                <a:path w="2836" h="3534" extrusionOk="0">
                  <a:moveTo>
                    <a:pt x="2000" y="1"/>
                  </a:moveTo>
                  <a:cubicBezTo>
                    <a:pt x="1966" y="1"/>
                    <a:pt x="1930" y="6"/>
                    <a:pt x="1893" y="18"/>
                  </a:cubicBezTo>
                  <a:cubicBezTo>
                    <a:pt x="1177" y="248"/>
                    <a:pt x="1352" y="2137"/>
                    <a:pt x="1352" y="2137"/>
                  </a:cubicBezTo>
                  <a:cubicBezTo>
                    <a:pt x="1352" y="2137"/>
                    <a:pt x="1" y="2584"/>
                    <a:pt x="341" y="3245"/>
                  </a:cubicBezTo>
                  <a:cubicBezTo>
                    <a:pt x="449" y="3461"/>
                    <a:pt x="627" y="3534"/>
                    <a:pt x="819" y="3534"/>
                  </a:cubicBezTo>
                  <a:cubicBezTo>
                    <a:pt x="1228" y="3534"/>
                    <a:pt x="1702" y="3203"/>
                    <a:pt x="1702" y="3203"/>
                  </a:cubicBezTo>
                  <a:lnTo>
                    <a:pt x="2836" y="1936"/>
                  </a:lnTo>
                  <a:cubicBezTo>
                    <a:pt x="2836" y="1936"/>
                    <a:pt x="2643" y="1"/>
                    <a:pt x="200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8" name="Google Shape;1748;p44"/>
            <p:cNvSpPr/>
            <p:nvPr/>
          </p:nvSpPr>
          <p:spPr>
            <a:xfrm>
              <a:off x="3052550" y="4085600"/>
              <a:ext cx="18900" cy="30725"/>
            </a:xfrm>
            <a:custGeom>
              <a:avLst/>
              <a:gdLst/>
              <a:ahLst/>
              <a:cxnLst/>
              <a:rect l="l" t="t" r="r" b="b"/>
              <a:pathLst>
                <a:path w="756" h="1229" extrusionOk="0">
                  <a:moveTo>
                    <a:pt x="380" y="1"/>
                  </a:moveTo>
                  <a:cubicBezTo>
                    <a:pt x="176" y="1"/>
                    <a:pt x="1" y="270"/>
                    <a:pt x="1" y="610"/>
                  </a:cubicBezTo>
                  <a:cubicBezTo>
                    <a:pt x="1" y="947"/>
                    <a:pt x="176" y="1229"/>
                    <a:pt x="380" y="1229"/>
                  </a:cubicBezTo>
                  <a:cubicBezTo>
                    <a:pt x="594" y="1229"/>
                    <a:pt x="756" y="947"/>
                    <a:pt x="756" y="610"/>
                  </a:cubicBezTo>
                  <a:cubicBezTo>
                    <a:pt x="756" y="270"/>
                    <a:pt x="594" y="1"/>
                    <a:pt x="380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p44"/>
            <p:cNvSpPr/>
            <p:nvPr/>
          </p:nvSpPr>
          <p:spPr>
            <a:xfrm>
              <a:off x="3025575" y="4143350"/>
              <a:ext cx="16550" cy="13475"/>
            </a:xfrm>
            <a:custGeom>
              <a:avLst/>
              <a:gdLst/>
              <a:ahLst/>
              <a:cxnLst/>
              <a:rect l="l" t="t" r="r" b="b"/>
              <a:pathLst>
                <a:path w="662" h="539" extrusionOk="0">
                  <a:moveTo>
                    <a:pt x="325" y="1"/>
                  </a:moveTo>
                  <a:cubicBezTo>
                    <a:pt x="150" y="1"/>
                    <a:pt x="1" y="121"/>
                    <a:pt x="1" y="270"/>
                  </a:cubicBezTo>
                  <a:cubicBezTo>
                    <a:pt x="1" y="419"/>
                    <a:pt x="150" y="539"/>
                    <a:pt x="325" y="539"/>
                  </a:cubicBezTo>
                  <a:cubicBezTo>
                    <a:pt x="513" y="539"/>
                    <a:pt x="662" y="419"/>
                    <a:pt x="662" y="270"/>
                  </a:cubicBezTo>
                  <a:cubicBezTo>
                    <a:pt x="662" y="121"/>
                    <a:pt x="513" y="1"/>
                    <a:pt x="325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44"/>
            <p:cNvSpPr/>
            <p:nvPr/>
          </p:nvSpPr>
          <p:spPr>
            <a:xfrm>
              <a:off x="3038700" y="4135250"/>
              <a:ext cx="9500" cy="8125"/>
            </a:xfrm>
            <a:custGeom>
              <a:avLst/>
              <a:gdLst/>
              <a:ahLst/>
              <a:cxnLst/>
              <a:rect l="l" t="t" r="r" b="b"/>
              <a:pathLst>
                <a:path w="380" h="325" extrusionOk="0">
                  <a:moveTo>
                    <a:pt x="192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4"/>
                    <a:pt x="82" y="325"/>
                    <a:pt x="192" y="325"/>
                  </a:cubicBezTo>
                  <a:cubicBezTo>
                    <a:pt x="299" y="325"/>
                    <a:pt x="380" y="244"/>
                    <a:pt x="380" y="163"/>
                  </a:cubicBezTo>
                  <a:cubicBezTo>
                    <a:pt x="380" y="82"/>
                    <a:pt x="299" y="1"/>
                    <a:pt x="192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44"/>
            <p:cNvSpPr/>
            <p:nvPr/>
          </p:nvSpPr>
          <p:spPr>
            <a:xfrm>
              <a:off x="3016275" y="4080175"/>
              <a:ext cx="62475" cy="79600"/>
            </a:xfrm>
            <a:custGeom>
              <a:avLst/>
              <a:gdLst/>
              <a:ahLst/>
              <a:cxnLst/>
              <a:rect l="l" t="t" r="r" b="b"/>
              <a:pathLst>
                <a:path w="2499" h="3184" extrusionOk="0">
                  <a:moveTo>
                    <a:pt x="1750" y="1"/>
                  </a:moveTo>
                  <a:cubicBezTo>
                    <a:pt x="1465" y="1"/>
                    <a:pt x="1316" y="448"/>
                    <a:pt x="1277" y="665"/>
                  </a:cubicBezTo>
                  <a:cubicBezTo>
                    <a:pt x="1212" y="1050"/>
                    <a:pt x="1320" y="1459"/>
                    <a:pt x="1434" y="1824"/>
                  </a:cubicBezTo>
                  <a:lnTo>
                    <a:pt x="1434" y="1824"/>
                  </a:lnTo>
                  <a:cubicBezTo>
                    <a:pt x="949" y="1967"/>
                    <a:pt x="1" y="2331"/>
                    <a:pt x="224" y="2972"/>
                  </a:cubicBezTo>
                  <a:cubicBezTo>
                    <a:pt x="275" y="3134"/>
                    <a:pt x="414" y="3183"/>
                    <a:pt x="560" y="3183"/>
                  </a:cubicBezTo>
                  <a:cubicBezTo>
                    <a:pt x="644" y="3183"/>
                    <a:pt x="730" y="3167"/>
                    <a:pt x="804" y="3147"/>
                  </a:cubicBezTo>
                  <a:cubicBezTo>
                    <a:pt x="1170" y="3053"/>
                    <a:pt x="1452" y="2797"/>
                    <a:pt x="1708" y="2554"/>
                  </a:cubicBezTo>
                  <a:cubicBezTo>
                    <a:pt x="1721" y="2541"/>
                    <a:pt x="1708" y="2528"/>
                    <a:pt x="1695" y="2528"/>
                  </a:cubicBezTo>
                  <a:cubicBezTo>
                    <a:pt x="1517" y="2656"/>
                    <a:pt x="947" y="3133"/>
                    <a:pt x="581" y="3133"/>
                  </a:cubicBezTo>
                  <a:cubicBezTo>
                    <a:pt x="448" y="3133"/>
                    <a:pt x="342" y="3070"/>
                    <a:pt x="292" y="2904"/>
                  </a:cubicBezTo>
                  <a:cubicBezTo>
                    <a:pt x="182" y="2593"/>
                    <a:pt x="522" y="2350"/>
                    <a:pt x="749" y="2204"/>
                  </a:cubicBezTo>
                  <a:cubicBezTo>
                    <a:pt x="979" y="2068"/>
                    <a:pt x="1251" y="1974"/>
                    <a:pt x="1507" y="1906"/>
                  </a:cubicBezTo>
                  <a:cubicBezTo>
                    <a:pt x="1533" y="1906"/>
                    <a:pt x="1546" y="1880"/>
                    <a:pt x="1533" y="1851"/>
                  </a:cubicBezTo>
                  <a:cubicBezTo>
                    <a:pt x="1439" y="1556"/>
                    <a:pt x="1358" y="1245"/>
                    <a:pt x="1345" y="934"/>
                  </a:cubicBezTo>
                  <a:cubicBezTo>
                    <a:pt x="1332" y="688"/>
                    <a:pt x="1419" y="66"/>
                    <a:pt x="1775" y="66"/>
                  </a:cubicBezTo>
                  <a:cubicBezTo>
                    <a:pt x="1789" y="66"/>
                    <a:pt x="1803" y="67"/>
                    <a:pt x="1818" y="69"/>
                  </a:cubicBezTo>
                  <a:cubicBezTo>
                    <a:pt x="2045" y="111"/>
                    <a:pt x="2181" y="474"/>
                    <a:pt x="2262" y="665"/>
                  </a:cubicBezTo>
                  <a:cubicBezTo>
                    <a:pt x="2385" y="989"/>
                    <a:pt x="2411" y="1326"/>
                    <a:pt x="2411" y="1663"/>
                  </a:cubicBezTo>
                  <a:cubicBezTo>
                    <a:pt x="2417" y="1690"/>
                    <a:pt x="2441" y="1704"/>
                    <a:pt x="2461" y="1704"/>
                  </a:cubicBezTo>
                  <a:cubicBezTo>
                    <a:pt x="2481" y="1704"/>
                    <a:pt x="2498" y="1690"/>
                    <a:pt x="2492" y="1663"/>
                  </a:cubicBezTo>
                  <a:cubicBezTo>
                    <a:pt x="2479" y="1271"/>
                    <a:pt x="2437" y="879"/>
                    <a:pt x="2275" y="516"/>
                  </a:cubicBezTo>
                  <a:cubicBezTo>
                    <a:pt x="2181" y="299"/>
                    <a:pt x="2019" y="1"/>
                    <a:pt x="1750" y="1"/>
                  </a:cubicBezTo>
                  <a:close/>
                </a:path>
              </a:pathLst>
            </a:custGeom>
            <a:solidFill>
              <a:srgbClr val="CA761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44"/>
            <p:cNvSpPr/>
            <p:nvPr/>
          </p:nvSpPr>
          <p:spPr>
            <a:xfrm>
              <a:off x="3049150" y="4083575"/>
              <a:ext cx="74350" cy="81500"/>
            </a:xfrm>
            <a:custGeom>
              <a:avLst/>
              <a:gdLst/>
              <a:ahLst/>
              <a:cxnLst/>
              <a:rect l="l" t="t" r="r" b="b"/>
              <a:pathLst>
                <a:path w="2974" h="3260" extrusionOk="0">
                  <a:moveTo>
                    <a:pt x="2473" y="1"/>
                  </a:moveTo>
                  <a:cubicBezTo>
                    <a:pt x="2418" y="1"/>
                    <a:pt x="2392" y="56"/>
                    <a:pt x="2405" y="95"/>
                  </a:cubicBezTo>
                  <a:cubicBezTo>
                    <a:pt x="2204" y="189"/>
                    <a:pt x="2068" y="432"/>
                    <a:pt x="2013" y="649"/>
                  </a:cubicBezTo>
                  <a:cubicBezTo>
                    <a:pt x="1838" y="675"/>
                    <a:pt x="1702" y="824"/>
                    <a:pt x="1702" y="999"/>
                  </a:cubicBezTo>
                  <a:cubicBezTo>
                    <a:pt x="1702" y="1028"/>
                    <a:pt x="1718" y="1054"/>
                    <a:pt x="1718" y="1080"/>
                  </a:cubicBezTo>
                  <a:cubicBezTo>
                    <a:pt x="1378" y="1216"/>
                    <a:pt x="1083" y="1485"/>
                    <a:pt x="827" y="1728"/>
                  </a:cubicBezTo>
                  <a:cubicBezTo>
                    <a:pt x="461" y="2068"/>
                    <a:pt x="1" y="2619"/>
                    <a:pt x="82" y="3160"/>
                  </a:cubicBezTo>
                  <a:cubicBezTo>
                    <a:pt x="93" y="3226"/>
                    <a:pt x="155" y="3260"/>
                    <a:pt x="215" y="3260"/>
                  </a:cubicBezTo>
                  <a:cubicBezTo>
                    <a:pt x="240" y="3260"/>
                    <a:pt x="265" y="3253"/>
                    <a:pt x="286" y="3241"/>
                  </a:cubicBezTo>
                  <a:cubicBezTo>
                    <a:pt x="691" y="3053"/>
                    <a:pt x="908" y="2525"/>
                    <a:pt x="1135" y="2175"/>
                  </a:cubicBezTo>
                  <a:cubicBezTo>
                    <a:pt x="1326" y="1864"/>
                    <a:pt x="1527" y="1501"/>
                    <a:pt x="1812" y="1242"/>
                  </a:cubicBezTo>
                  <a:cubicBezTo>
                    <a:pt x="1880" y="1310"/>
                    <a:pt x="1974" y="1365"/>
                    <a:pt x="2068" y="1365"/>
                  </a:cubicBezTo>
                  <a:cubicBezTo>
                    <a:pt x="2269" y="1365"/>
                    <a:pt x="2431" y="1190"/>
                    <a:pt x="2431" y="999"/>
                  </a:cubicBezTo>
                  <a:cubicBezTo>
                    <a:pt x="2431" y="879"/>
                    <a:pt x="2366" y="756"/>
                    <a:pt x="2256" y="691"/>
                  </a:cubicBezTo>
                  <a:cubicBezTo>
                    <a:pt x="2324" y="649"/>
                    <a:pt x="2392" y="594"/>
                    <a:pt x="2473" y="568"/>
                  </a:cubicBezTo>
                  <a:cubicBezTo>
                    <a:pt x="2580" y="500"/>
                    <a:pt x="2690" y="500"/>
                    <a:pt x="2810" y="474"/>
                  </a:cubicBezTo>
                  <a:cubicBezTo>
                    <a:pt x="2810" y="487"/>
                    <a:pt x="2823" y="500"/>
                    <a:pt x="2836" y="500"/>
                  </a:cubicBezTo>
                  <a:cubicBezTo>
                    <a:pt x="2847" y="506"/>
                    <a:pt x="2859" y="508"/>
                    <a:pt x="2869" y="508"/>
                  </a:cubicBezTo>
                  <a:cubicBezTo>
                    <a:pt x="2933" y="508"/>
                    <a:pt x="2973" y="413"/>
                    <a:pt x="2904" y="380"/>
                  </a:cubicBezTo>
                  <a:cubicBezTo>
                    <a:pt x="2895" y="373"/>
                    <a:pt x="2885" y="370"/>
                    <a:pt x="2875" y="370"/>
                  </a:cubicBezTo>
                  <a:cubicBezTo>
                    <a:pt x="2842" y="370"/>
                    <a:pt x="2810" y="402"/>
                    <a:pt x="2810" y="432"/>
                  </a:cubicBezTo>
                  <a:cubicBezTo>
                    <a:pt x="2800" y="431"/>
                    <a:pt x="2790" y="431"/>
                    <a:pt x="2780" y="431"/>
                  </a:cubicBezTo>
                  <a:cubicBezTo>
                    <a:pt x="2588" y="431"/>
                    <a:pt x="2384" y="548"/>
                    <a:pt x="2230" y="675"/>
                  </a:cubicBezTo>
                  <a:cubicBezTo>
                    <a:pt x="2188" y="649"/>
                    <a:pt x="2136" y="636"/>
                    <a:pt x="2068" y="636"/>
                  </a:cubicBezTo>
                  <a:lnTo>
                    <a:pt x="2026" y="636"/>
                  </a:lnTo>
                  <a:cubicBezTo>
                    <a:pt x="2068" y="542"/>
                    <a:pt x="2123" y="448"/>
                    <a:pt x="2175" y="367"/>
                  </a:cubicBezTo>
                  <a:cubicBezTo>
                    <a:pt x="2243" y="257"/>
                    <a:pt x="2337" y="205"/>
                    <a:pt x="2431" y="124"/>
                  </a:cubicBezTo>
                  <a:cubicBezTo>
                    <a:pt x="2447" y="137"/>
                    <a:pt x="2460" y="137"/>
                    <a:pt x="2473" y="137"/>
                  </a:cubicBezTo>
                  <a:cubicBezTo>
                    <a:pt x="2567" y="137"/>
                    <a:pt x="2567" y="1"/>
                    <a:pt x="24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44"/>
            <p:cNvSpPr/>
            <p:nvPr/>
          </p:nvSpPr>
          <p:spPr>
            <a:xfrm>
              <a:off x="3102525" y="4107425"/>
              <a:ext cx="2375" cy="2500"/>
            </a:xfrm>
            <a:custGeom>
              <a:avLst/>
              <a:gdLst/>
              <a:ahLst/>
              <a:cxnLst/>
              <a:rect l="l" t="t" r="r" b="b"/>
              <a:pathLst>
                <a:path w="95" h="100" extrusionOk="0">
                  <a:moveTo>
                    <a:pt x="66" y="1"/>
                  </a:moveTo>
                  <a:cubicBezTo>
                    <a:pt x="62" y="1"/>
                    <a:pt x="57" y="2"/>
                    <a:pt x="53" y="6"/>
                  </a:cubicBezTo>
                  <a:lnTo>
                    <a:pt x="40" y="6"/>
                  </a:lnTo>
                  <a:lnTo>
                    <a:pt x="27" y="19"/>
                  </a:lnTo>
                  <a:cubicBezTo>
                    <a:pt x="27" y="32"/>
                    <a:pt x="14" y="32"/>
                    <a:pt x="14" y="45"/>
                  </a:cubicBezTo>
                  <a:lnTo>
                    <a:pt x="14" y="61"/>
                  </a:lnTo>
                  <a:lnTo>
                    <a:pt x="1" y="61"/>
                  </a:lnTo>
                  <a:cubicBezTo>
                    <a:pt x="1" y="87"/>
                    <a:pt x="14" y="100"/>
                    <a:pt x="40" y="100"/>
                  </a:cubicBezTo>
                  <a:cubicBezTo>
                    <a:pt x="53" y="100"/>
                    <a:pt x="53" y="100"/>
                    <a:pt x="69" y="87"/>
                  </a:cubicBezTo>
                  <a:cubicBezTo>
                    <a:pt x="69" y="74"/>
                    <a:pt x="82" y="61"/>
                    <a:pt x="82" y="61"/>
                  </a:cubicBezTo>
                  <a:cubicBezTo>
                    <a:pt x="95" y="45"/>
                    <a:pt x="95" y="32"/>
                    <a:pt x="95" y="19"/>
                  </a:cubicBezTo>
                  <a:cubicBezTo>
                    <a:pt x="86" y="10"/>
                    <a:pt x="77" y="1"/>
                    <a:pt x="66" y="1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44"/>
            <p:cNvSpPr/>
            <p:nvPr/>
          </p:nvSpPr>
          <p:spPr>
            <a:xfrm>
              <a:off x="3104550" y="4108525"/>
              <a:ext cx="2700" cy="2775"/>
            </a:xfrm>
            <a:custGeom>
              <a:avLst/>
              <a:gdLst/>
              <a:ahLst/>
              <a:cxnLst/>
              <a:rect l="l" t="t" r="r" b="b"/>
              <a:pathLst>
                <a:path w="108" h="111" extrusionOk="0">
                  <a:moveTo>
                    <a:pt x="53" y="1"/>
                  </a:moveTo>
                  <a:cubicBezTo>
                    <a:pt x="53" y="17"/>
                    <a:pt x="53" y="17"/>
                    <a:pt x="40" y="17"/>
                  </a:cubicBezTo>
                  <a:lnTo>
                    <a:pt x="40" y="30"/>
                  </a:lnTo>
                  <a:cubicBezTo>
                    <a:pt x="27" y="43"/>
                    <a:pt x="27" y="43"/>
                    <a:pt x="27" y="56"/>
                  </a:cubicBezTo>
                  <a:lnTo>
                    <a:pt x="14" y="56"/>
                  </a:lnTo>
                  <a:lnTo>
                    <a:pt x="14" y="69"/>
                  </a:lnTo>
                  <a:cubicBezTo>
                    <a:pt x="1" y="98"/>
                    <a:pt x="27" y="111"/>
                    <a:pt x="53" y="111"/>
                  </a:cubicBezTo>
                  <a:lnTo>
                    <a:pt x="69" y="98"/>
                  </a:lnTo>
                  <a:cubicBezTo>
                    <a:pt x="82" y="82"/>
                    <a:pt x="82" y="69"/>
                    <a:pt x="95" y="56"/>
                  </a:cubicBezTo>
                  <a:cubicBezTo>
                    <a:pt x="108" y="56"/>
                    <a:pt x="108" y="30"/>
                    <a:pt x="95" y="30"/>
                  </a:cubicBezTo>
                  <a:lnTo>
                    <a:pt x="95" y="17"/>
                  </a:lnTo>
                  <a:cubicBezTo>
                    <a:pt x="95" y="1"/>
                    <a:pt x="69" y="1"/>
                    <a:pt x="53" y="1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44"/>
            <p:cNvSpPr/>
            <p:nvPr/>
          </p:nvSpPr>
          <p:spPr>
            <a:xfrm>
              <a:off x="3097100" y="4107875"/>
              <a:ext cx="5125" cy="4400"/>
            </a:xfrm>
            <a:custGeom>
              <a:avLst/>
              <a:gdLst/>
              <a:ahLst/>
              <a:cxnLst/>
              <a:rect l="l" t="t" r="r" b="b"/>
              <a:pathLst>
                <a:path w="205" h="176" extrusionOk="0">
                  <a:moveTo>
                    <a:pt x="95" y="1"/>
                  </a:moveTo>
                  <a:cubicBezTo>
                    <a:pt x="56" y="1"/>
                    <a:pt x="27" y="27"/>
                    <a:pt x="14" y="69"/>
                  </a:cubicBezTo>
                  <a:cubicBezTo>
                    <a:pt x="1" y="124"/>
                    <a:pt x="43" y="176"/>
                    <a:pt x="95" y="176"/>
                  </a:cubicBezTo>
                  <a:lnTo>
                    <a:pt x="124" y="176"/>
                  </a:lnTo>
                  <a:cubicBezTo>
                    <a:pt x="176" y="176"/>
                    <a:pt x="205" y="124"/>
                    <a:pt x="189" y="69"/>
                  </a:cubicBezTo>
                  <a:cubicBezTo>
                    <a:pt x="189" y="27"/>
                    <a:pt x="137" y="1"/>
                    <a:pt x="108" y="1"/>
                  </a:cubicBezTo>
                  <a:close/>
                </a:path>
              </a:pathLst>
            </a:custGeom>
            <a:solidFill>
              <a:srgbClr val="FBB8B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44"/>
            <p:cNvSpPr/>
            <p:nvPr/>
          </p:nvSpPr>
          <p:spPr>
            <a:xfrm>
              <a:off x="3105525" y="4114275"/>
              <a:ext cx="2375" cy="2050"/>
            </a:xfrm>
            <a:custGeom>
              <a:avLst/>
              <a:gdLst/>
              <a:ahLst/>
              <a:cxnLst/>
              <a:rect l="l" t="t" r="r" b="b"/>
              <a:pathLst>
                <a:path w="95" h="82" extrusionOk="0">
                  <a:moveTo>
                    <a:pt x="95" y="1"/>
                  </a:move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lnTo>
                    <a:pt x="82" y="14"/>
                  </a:lnTo>
                  <a:cubicBezTo>
                    <a:pt x="86" y="10"/>
                    <a:pt x="91" y="5"/>
                    <a:pt x="95" y="1"/>
                  </a:cubicBezTo>
                  <a:close/>
                  <a:moveTo>
                    <a:pt x="82" y="14"/>
                  </a:moveTo>
                  <a:lnTo>
                    <a:pt x="82" y="14"/>
                  </a:lnTo>
                  <a:cubicBezTo>
                    <a:pt x="57" y="38"/>
                    <a:pt x="25" y="60"/>
                    <a:pt x="1" y="82"/>
                  </a:cubicBezTo>
                  <a:lnTo>
                    <a:pt x="30" y="82"/>
                  </a:lnTo>
                  <a:cubicBezTo>
                    <a:pt x="56" y="69"/>
                    <a:pt x="69" y="56"/>
                    <a:pt x="82" y="14"/>
                  </a:cubicBezTo>
                  <a:close/>
                </a:path>
              </a:pathLst>
            </a:custGeom>
            <a:solidFill>
              <a:srgbClr val="FBB8B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44"/>
            <p:cNvSpPr/>
            <p:nvPr/>
          </p:nvSpPr>
          <p:spPr>
            <a:xfrm>
              <a:off x="3103175" y="4111925"/>
              <a:ext cx="4725" cy="4400"/>
            </a:xfrm>
            <a:custGeom>
              <a:avLst/>
              <a:gdLst/>
              <a:ahLst/>
              <a:cxnLst/>
              <a:rect l="l" t="t" r="r" b="b"/>
              <a:pathLst>
                <a:path w="189" h="176" extrusionOk="0">
                  <a:moveTo>
                    <a:pt x="95" y="1"/>
                  </a:moveTo>
                  <a:cubicBezTo>
                    <a:pt x="69" y="1"/>
                    <a:pt x="56" y="14"/>
                    <a:pt x="43" y="27"/>
                  </a:cubicBezTo>
                  <a:cubicBezTo>
                    <a:pt x="1" y="69"/>
                    <a:pt x="14" y="108"/>
                    <a:pt x="43" y="150"/>
                  </a:cubicBezTo>
                  <a:cubicBezTo>
                    <a:pt x="43" y="163"/>
                    <a:pt x="69" y="176"/>
                    <a:pt x="95" y="176"/>
                  </a:cubicBezTo>
                  <a:cubicBezTo>
                    <a:pt x="124" y="150"/>
                    <a:pt x="163" y="124"/>
                    <a:pt x="189" y="95"/>
                  </a:cubicBezTo>
                  <a:cubicBezTo>
                    <a:pt x="189" y="69"/>
                    <a:pt x="176" y="43"/>
                    <a:pt x="150" y="27"/>
                  </a:cubicBezTo>
                  <a:cubicBezTo>
                    <a:pt x="137" y="14"/>
                    <a:pt x="108" y="1"/>
                    <a:pt x="95" y="1"/>
                  </a:cubicBezTo>
                  <a:close/>
                </a:path>
              </a:pathLst>
            </a:custGeom>
            <a:solidFill>
              <a:srgbClr val="FBB8B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44"/>
            <p:cNvSpPr/>
            <p:nvPr/>
          </p:nvSpPr>
          <p:spPr>
            <a:xfrm>
              <a:off x="3086000" y="4112975"/>
              <a:ext cx="5700" cy="6750"/>
            </a:xfrm>
            <a:custGeom>
              <a:avLst/>
              <a:gdLst/>
              <a:ahLst/>
              <a:cxnLst/>
              <a:rect l="l" t="t" r="r" b="b"/>
              <a:pathLst>
                <a:path w="228" h="270" extrusionOk="0">
                  <a:moveTo>
                    <a:pt x="53" y="1"/>
                  </a:moveTo>
                  <a:cubicBezTo>
                    <a:pt x="40" y="14"/>
                    <a:pt x="14" y="27"/>
                    <a:pt x="1" y="40"/>
                  </a:cubicBezTo>
                  <a:cubicBezTo>
                    <a:pt x="40" y="121"/>
                    <a:pt x="95" y="202"/>
                    <a:pt x="163" y="270"/>
                  </a:cubicBezTo>
                  <a:cubicBezTo>
                    <a:pt x="176" y="244"/>
                    <a:pt x="202" y="215"/>
                    <a:pt x="228" y="189"/>
                  </a:cubicBezTo>
                  <a:cubicBezTo>
                    <a:pt x="163" y="121"/>
                    <a:pt x="108" y="66"/>
                    <a:pt x="53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44"/>
            <p:cNvSpPr/>
            <p:nvPr/>
          </p:nvSpPr>
          <p:spPr>
            <a:xfrm>
              <a:off x="3080250" y="4116625"/>
              <a:ext cx="7075" cy="8525"/>
            </a:xfrm>
            <a:custGeom>
              <a:avLst/>
              <a:gdLst/>
              <a:ahLst/>
              <a:cxnLst/>
              <a:rect l="l" t="t" r="r" b="b"/>
              <a:pathLst>
                <a:path w="283" h="341" extrusionOk="0">
                  <a:moveTo>
                    <a:pt x="53" y="1"/>
                  </a:moveTo>
                  <a:cubicBezTo>
                    <a:pt x="27" y="17"/>
                    <a:pt x="14" y="30"/>
                    <a:pt x="1" y="43"/>
                  </a:cubicBezTo>
                  <a:cubicBezTo>
                    <a:pt x="53" y="150"/>
                    <a:pt x="121" y="260"/>
                    <a:pt x="215" y="341"/>
                  </a:cubicBezTo>
                  <a:cubicBezTo>
                    <a:pt x="244" y="312"/>
                    <a:pt x="257" y="286"/>
                    <a:pt x="283" y="260"/>
                  </a:cubicBezTo>
                  <a:lnTo>
                    <a:pt x="163" y="137"/>
                  </a:lnTo>
                  <a:cubicBezTo>
                    <a:pt x="121" y="98"/>
                    <a:pt x="82" y="43"/>
                    <a:pt x="53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44"/>
            <p:cNvSpPr/>
            <p:nvPr/>
          </p:nvSpPr>
          <p:spPr>
            <a:xfrm>
              <a:off x="3072475" y="4122700"/>
              <a:ext cx="9825" cy="10550"/>
            </a:xfrm>
            <a:custGeom>
              <a:avLst/>
              <a:gdLst/>
              <a:ahLst/>
              <a:cxnLst/>
              <a:rect l="l" t="t" r="r" b="b"/>
              <a:pathLst>
                <a:path w="393" h="422" extrusionOk="0">
                  <a:moveTo>
                    <a:pt x="69" y="1"/>
                  </a:moveTo>
                  <a:cubicBezTo>
                    <a:pt x="40" y="17"/>
                    <a:pt x="27" y="43"/>
                    <a:pt x="1" y="56"/>
                  </a:cubicBezTo>
                  <a:cubicBezTo>
                    <a:pt x="82" y="192"/>
                    <a:pt x="189" y="325"/>
                    <a:pt x="325" y="422"/>
                  </a:cubicBezTo>
                  <a:cubicBezTo>
                    <a:pt x="338" y="380"/>
                    <a:pt x="364" y="354"/>
                    <a:pt x="393" y="312"/>
                  </a:cubicBezTo>
                  <a:cubicBezTo>
                    <a:pt x="270" y="218"/>
                    <a:pt x="150" y="124"/>
                    <a:pt x="69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44"/>
            <p:cNvSpPr/>
            <p:nvPr/>
          </p:nvSpPr>
          <p:spPr>
            <a:xfrm>
              <a:off x="3067050" y="4128125"/>
              <a:ext cx="10475" cy="12500"/>
            </a:xfrm>
            <a:custGeom>
              <a:avLst/>
              <a:gdLst/>
              <a:ahLst/>
              <a:cxnLst/>
              <a:rect l="l" t="t" r="r" b="b"/>
              <a:pathLst>
                <a:path w="419" h="500" extrusionOk="0">
                  <a:moveTo>
                    <a:pt x="43" y="1"/>
                  </a:moveTo>
                  <a:cubicBezTo>
                    <a:pt x="30" y="14"/>
                    <a:pt x="14" y="27"/>
                    <a:pt x="1" y="56"/>
                  </a:cubicBezTo>
                  <a:cubicBezTo>
                    <a:pt x="95" y="218"/>
                    <a:pt x="205" y="380"/>
                    <a:pt x="354" y="500"/>
                  </a:cubicBezTo>
                  <a:cubicBezTo>
                    <a:pt x="380" y="474"/>
                    <a:pt x="393" y="432"/>
                    <a:pt x="419" y="393"/>
                  </a:cubicBezTo>
                  <a:cubicBezTo>
                    <a:pt x="286" y="270"/>
                    <a:pt x="163" y="150"/>
                    <a:pt x="43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44"/>
            <p:cNvSpPr/>
            <p:nvPr/>
          </p:nvSpPr>
          <p:spPr>
            <a:xfrm>
              <a:off x="3059675" y="4136225"/>
              <a:ext cx="12500" cy="13550"/>
            </a:xfrm>
            <a:custGeom>
              <a:avLst/>
              <a:gdLst/>
              <a:ahLst/>
              <a:cxnLst/>
              <a:rect l="l" t="t" r="r" b="b"/>
              <a:pathLst>
                <a:path w="500" h="542" extrusionOk="0">
                  <a:moveTo>
                    <a:pt x="53" y="1"/>
                  </a:moveTo>
                  <a:lnTo>
                    <a:pt x="1" y="56"/>
                  </a:lnTo>
                  <a:cubicBezTo>
                    <a:pt x="108" y="244"/>
                    <a:pt x="257" y="419"/>
                    <a:pt x="432" y="542"/>
                  </a:cubicBezTo>
                  <a:cubicBezTo>
                    <a:pt x="458" y="500"/>
                    <a:pt x="471" y="474"/>
                    <a:pt x="500" y="432"/>
                  </a:cubicBezTo>
                  <a:cubicBezTo>
                    <a:pt x="325" y="312"/>
                    <a:pt x="176" y="163"/>
                    <a:pt x="53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44"/>
            <p:cNvSpPr/>
            <p:nvPr/>
          </p:nvSpPr>
          <p:spPr>
            <a:xfrm>
              <a:off x="3053600" y="4145375"/>
              <a:ext cx="13150" cy="1315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53" y="1"/>
                  </a:moveTo>
                  <a:cubicBezTo>
                    <a:pt x="27" y="27"/>
                    <a:pt x="14" y="53"/>
                    <a:pt x="1" y="82"/>
                  </a:cubicBezTo>
                  <a:cubicBezTo>
                    <a:pt x="108" y="257"/>
                    <a:pt x="257" y="419"/>
                    <a:pt x="419" y="526"/>
                  </a:cubicBezTo>
                  <a:cubicBezTo>
                    <a:pt x="458" y="487"/>
                    <a:pt x="487" y="445"/>
                    <a:pt x="526" y="406"/>
                  </a:cubicBezTo>
                  <a:cubicBezTo>
                    <a:pt x="351" y="296"/>
                    <a:pt x="189" y="163"/>
                    <a:pt x="53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44"/>
            <p:cNvSpPr/>
            <p:nvPr/>
          </p:nvSpPr>
          <p:spPr>
            <a:xfrm>
              <a:off x="3050850" y="4154775"/>
              <a:ext cx="9175" cy="9175"/>
            </a:xfrm>
            <a:custGeom>
              <a:avLst/>
              <a:gdLst/>
              <a:ahLst/>
              <a:cxnLst/>
              <a:rect l="l" t="t" r="r" b="b"/>
              <a:pathLst>
                <a:path w="367" h="367" extrusionOk="0">
                  <a:moveTo>
                    <a:pt x="14" y="1"/>
                  </a:moveTo>
                  <a:cubicBezTo>
                    <a:pt x="14" y="30"/>
                    <a:pt x="14" y="56"/>
                    <a:pt x="1" y="95"/>
                  </a:cubicBezTo>
                  <a:cubicBezTo>
                    <a:pt x="82" y="192"/>
                    <a:pt x="176" y="286"/>
                    <a:pt x="286" y="367"/>
                  </a:cubicBezTo>
                  <a:cubicBezTo>
                    <a:pt x="312" y="338"/>
                    <a:pt x="338" y="325"/>
                    <a:pt x="367" y="299"/>
                  </a:cubicBezTo>
                  <a:cubicBezTo>
                    <a:pt x="244" y="218"/>
                    <a:pt x="124" y="124"/>
                    <a:pt x="14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p44"/>
            <p:cNvSpPr/>
            <p:nvPr/>
          </p:nvSpPr>
          <p:spPr>
            <a:xfrm>
              <a:off x="3060325" y="4173000"/>
              <a:ext cx="119825" cy="112450"/>
            </a:xfrm>
            <a:custGeom>
              <a:avLst/>
              <a:gdLst/>
              <a:ahLst/>
              <a:cxnLst/>
              <a:rect l="l" t="t" r="r" b="b"/>
              <a:pathLst>
                <a:path w="4793" h="4498" extrusionOk="0">
                  <a:moveTo>
                    <a:pt x="2418" y="124"/>
                  </a:moveTo>
                  <a:cubicBezTo>
                    <a:pt x="2389" y="124"/>
                    <a:pt x="2376" y="137"/>
                    <a:pt x="2376" y="163"/>
                  </a:cubicBezTo>
                  <a:cubicBezTo>
                    <a:pt x="2363" y="192"/>
                    <a:pt x="2389" y="218"/>
                    <a:pt x="2418" y="218"/>
                  </a:cubicBezTo>
                  <a:cubicBezTo>
                    <a:pt x="2470" y="218"/>
                    <a:pt x="2525" y="231"/>
                    <a:pt x="2593" y="244"/>
                  </a:cubicBezTo>
                  <a:cubicBezTo>
                    <a:pt x="2606" y="257"/>
                    <a:pt x="2619" y="257"/>
                    <a:pt x="2632" y="273"/>
                  </a:cubicBezTo>
                  <a:lnTo>
                    <a:pt x="2648" y="273"/>
                  </a:lnTo>
                  <a:cubicBezTo>
                    <a:pt x="2674" y="273"/>
                    <a:pt x="2687" y="257"/>
                    <a:pt x="2700" y="231"/>
                  </a:cubicBezTo>
                  <a:cubicBezTo>
                    <a:pt x="2700" y="218"/>
                    <a:pt x="2687" y="192"/>
                    <a:pt x="2674" y="176"/>
                  </a:cubicBezTo>
                  <a:cubicBezTo>
                    <a:pt x="2648" y="176"/>
                    <a:pt x="2632" y="163"/>
                    <a:pt x="2619" y="163"/>
                  </a:cubicBezTo>
                  <a:cubicBezTo>
                    <a:pt x="2551" y="137"/>
                    <a:pt x="2486" y="124"/>
                    <a:pt x="2418" y="124"/>
                  </a:cubicBezTo>
                  <a:close/>
                  <a:moveTo>
                    <a:pt x="56" y="1"/>
                  </a:moveTo>
                  <a:cubicBezTo>
                    <a:pt x="27" y="1"/>
                    <a:pt x="1" y="30"/>
                    <a:pt x="14" y="56"/>
                  </a:cubicBezTo>
                  <a:cubicBezTo>
                    <a:pt x="14" y="137"/>
                    <a:pt x="27" y="218"/>
                    <a:pt x="56" y="299"/>
                  </a:cubicBezTo>
                  <a:cubicBezTo>
                    <a:pt x="56" y="312"/>
                    <a:pt x="69" y="325"/>
                    <a:pt x="95" y="325"/>
                  </a:cubicBezTo>
                  <a:lnTo>
                    <a:pt x="108" y="325"/>
                  </a:lnTo>
                  <a:cubicBezTo>
                    <a:pt x="137" y="325"/>
                    <a:pt x="150" y="299"/>
                    <a:pt x="137" y="273"/>
                  </a:cubicBezTo>
                  <a:cubicBezTo>
                    <a:pt x="121" y="205"/>
                    <a:pt x="108" y="124"/>
                    <a:pt x="108" y="43"/>
                  </a:cubicBezTo>
                  <a:cubicBezTo>
                    <a:pt x="95" y="14"/>
                    <a:pt x="82" y="1"/>
                    <a:pt x="56" y="1"/>
                  </a:cubicBezTo>
                  <a:close/>
                  <a:moveTo>
                    <a:pt x="2048" y="185"/>
                  </a:moveTo>
                  <a:cubicBezTo>
                    <a:pt x="2040" y="185"/>
                    <a:pt x="2033" y="187"/>
                    <a:pt x="2026" y="192"/>
                  </a:cubicBezTo>
                  <a:cubicBezTo>
                    <a:pt x="1958" y="231"/>
                    <a:pt x="1877" y="273"/>
                    <a:pt x="1822" y="338"/>
                  </a:cubicBezTo>
                  <a:cubicBezTo>
                    <a:pt x="1796" y="354"/>
                    <a:pt x="1796" y="380"/>
                    <a:pt x="1822" y="406"/>
                  </a:cubicBezTo>
                  <a:cubicBezTo>
                    <a:pt x="1822" y="419"/>
                    <a:pt x="1838" y="419"/>
                    <a:pt x="1851" y="419"/>
                  </a:cubicBezTo>
                  <a:cubicBezTo>
                    <a:pt x="1864" y="419"/>
                    <a:pt x="1877" y="419"/>
                    <a:pt x="1890" y="406"/>
                  </a:cubicBezTo>
                  <a:cubicBezTo>
                    <a:pt x="1945" y="354"/>
                    <a:pt x="2000" y="312"/>
                    <a:pt x="2065" y="273"/>
                  </a:cubicBezTo>
                  <a:cubicBezTo>
                    <a:pt x="2094" y="273"/>
                    <a:pt x="2107" y="231"/>
                    <a:pt x="2094" y="218"/>
                  </a:cubicBezTo>
                  <a:cubicBezTo>
                    <a:pt x="2085" y="199"/>
                    <a:pt x="2067" y="185"/>
                    <a:pt x="2048" y="185"/>
                  </a:cubicBezTo>
                  <a:close/>
                  <a:moveTo>
                    <a:pt x="2970" y="371"/>
                  </a:moveTo>
                  <a:cubicBezTo>
                    <a:pt x="2959" y="371"/>
                    <a:pt x="2948" y="374"/>
                    <a:pt x="2943" y="380"/>
                  </a:cubicBezTo>
                  <a:cubicBezTo>
                    <a:pt x="2917" y="393"/>
                    <a:pt x="2917" y="435"/>
                    <a:pt x="2943" y="448"/>
                  </a:cubicBezTo>
                  <a:cubicBezTo>
                    <a:pt x="2985" y="500"/>
                    <a:pt x="3011" y="568"/>
                    <a:pt x="3011" y="636"/>
                  </a:cubicBezTo>
                  <a:cubicBezTo>
                    <a:pt x="3011" y="662"/>
                    <a:pt x="3037" y="678"/>
                    <a:pt x="3066" y="678"/>
                  </a:cubicBezTo>
                  <a:cubicBezTo>
                    <a:pt x="3092" y="678"/>
                    <a:pt x="3105" y="662"/>
                    <a:pt x="3105" y="636"/>
                  </a:cubicBezTo>
                  <a:cubicBezTo>
                    <a:pt x="3105" y="542"/>
                    <a:pt x="3079" y="461"/>
                    <a:pt x="3011" y="393"/>
                  </a:cubicBezTo>
                  <a:cubicBezTo>
                    <a:pt x="3003" y="378"/>
                    <a:pt x="2986" y="371"/>
                    <a:pt x="2970" y="371"/>
                  </a:cubicBezTo>
                  <a:close/>
                  <a:moveTo>
                    <a:pt x="197" y="605"/>
                  </a:moveTo>
                  <a:cubicBezTo>
                    <a:pt x="190" y="605"/>
                    <a:pt x="183" y="606"/>
                    <a:pt x="176" y="610"/>
                  </a:cubicBezTo>
                  <a:cubicBezTo>
                    <a:pt x="163" y="610"/>
                    <a:pt x="150" y="636"/>
                    <a:pt x="150" y="662"/>
                  </a:cubicBezTo>
                  <a:cubicBezTo>
                    <a:pt x="189" y="743"/>
                    <a:pt x="218" y="824"/>
                    <a:pt x="257" y="892"/>
                  </a:cubicBezTo>
                  <a:cubicBezTo>
                    <a:pt x="257" y="905"/>
                    <a:pt x="283" y="921"/>
                    <a:pt x="299" y="921"/>
                  </a:cubicBezTo>
                  <a:cubicBezTo>
                    <a:pt x="299" y="921"/>
                    <a:pt x="312" y="921"/>
                    <a:pt x="312" y="905"/>
                  </a:cubicBezTo>
                  <a:cubicBezTo>
                    <a:pt x="338" y="892"/>
                    <a:pt x="351" y="866"/>
                    <a:pt x="338" y="840"/>
                  </a:cubicBezTo>
                  <a:cubicBezTo>
                    <a:pt x="299" y="785"/>
                    <a:pt x="270" y="704"/>
                    <a:pt x="244" y="636"/>
                  </a:cubicBezTo>
                  <a:cubicBezTo>
                    <a:pt x="234" y="617"/>
                    <a:pt x="216" y="605"/>
                    <a:pt x="197" y="605"/>
                  </a:cubicBezTo>
                  <a:close/>
                  <a:moveTo>
                    <a:pt x="1639" y="631"/>
                  </a:moveTo>
                  <a:cubicBezTo>
                    <a:pt x="1621" y="631"/>
                    <a:pt x="1604" y="643"/>
                    <a:pt x="1595" y="662"/>
                  </a:cubicBezTo>
                  <a:cubicBezTo>
                    <a:pt x="1553" y="730"/>
                    <a:pt x="1527" y="811"/>
                    <a:pt x="1498" y="892"/>
                  </a:cubicBezTo>
                  <a:cubicBezTo>
                    <a:pt x="1498" y="921"/>
                    <a:pt x="1514" y="947"/>
                    <a:pt x="1527" y="947"/>
                  </a:cubicBezTo>
                  <a:lnTo>
                    <a:pt x="1553" y="947"/>
                  </a:lnTo>
                  <a:cubicBezTo>
                    <a:pt x="1566" y="947"/>
                    <a:pt x="1579" y="934"/>
                    <a:pt x="1595" y="921"/>
                  </a:cubicBezTo>
                  <a:cubicBezTo>
                    <a:pt x="1621" y="840"/>
                    <a:pt x="1647" y="772"/>
                    <a:pt x="1676" y="704"/>
                  </a:cubicBezTo>
                  <a:cubicBezTo>
                    <a:pt x="1689" y="678"/>
                    <a:pt x="1676" y="649"/>
                    <a:pt x="1660" y="636"/>
                  </a:cubicBezTo>
                  <a:cubicBezTo>
                    <a:pt x="1653" y="632"/>
                    <a:pt x="1646" y="631"/>
                    <a:pt x="1639" y="631"/>
                  </a:cubicBezTo>
                  <a:close/>
                  <a:moveTo>
                    <a:pt x="2910" y="937"/>
                  </a:moveTo>
                  <a:cubicBezTo>
                    <a:pt x="2897" y="937"/>
                    <a:pt x="2883" y="940"/>
                    <a:pt x="2875" y="947"/>
                  </a:cubicBezTo>
                  <a:cubicBezTo>
                    <a:pt x="2836" y="1015"/>
                    <a:pt x="2781" y="1067"/>
                    <a:pt x="2713" y="1122"/>
                  </a:cubicBezTo>
                  <a:cubicBezTo>
                    <a:pt x="2700" y="1135"/>
                    <a:pt x="2700" y="1164"/>
                    <a:pt x="2713" y="1190"/>
                  </a:cubicBezTo>
                  <a:cubicBezTo>
                    <a:pt x="2729" y="1203"/>
                    <a:pt x="2742" y="1203"/>
                    <a:pt x="2755" y="1203"/>
                  </a:cubicBezTo>
                  <a:cubicBezTo>
                    <a:pt x="2768" y="1203"/>
                    <a:pt x="2781" y="1203"/>
                    <a:pt x="2781" y="1190"/>
                  </a:cubicBezTo>
                  <a:cubicBezTo>
                    <a:pt x="2849" y="1135"/>
                    <a:pt x="2904" y="1067"/>
                    <a:pt x="2956" y="1015"/>
                  </a:cubicBezTo>
                  <a:cubicBezTo>
                    <a:pt x="2972" y="986"/>
                    <a:pt x="2972" y="960"/>
                    <a:pt x="2943" y="947"/>
                  </a:cubicBezTo>
                  <a:cubicBezTo>
                    <a:pt x="2936" y="940"/>
                    <a:pt x="2923" y="937"/>
                    <a:pt x="2910" y="937"/>
                  </a:cubicBezTo>
                  <a:close/>
                  <a:moveTo>
                    <a:pt x="506" y="1133"/>
                  </a:moveTo>
                  <a:cubicBezTo>
                    <a:pt x="496" y="1133"/>
                    <a:pt x="485" y="1137"/>
                    <a:pt x="474" y="1148"/>
                  </a:cubicBezTo>
                  <a:cubicBezTo>
                    <a:pt x="461" y="1164"/>
                    <a:pt x="461" y="1190"/>
                    <a:pt x="474" y="1216"/>
                  </a:cubicBezTo>
                  <a:cubicBezTo>
                    <a:pt x="526" y="1271"/>
                    <a:pt x="594" y="1326"/>
                    <a:pt x="662" y="1378"/>
                  </a:cubicBezTo>
                  <a:cubicBezTo>
                    <a:pt x="662" y="1391"/>
                    <a:pt x="675" y="1391"/>
                    <a:pt x="688" y="1391"/>
                  </a:cubicBezTo>
                  <a:cubicBezTo>
                    <a:pt x="704" y="1391"/>
                    <a:pt x="717" y="1378"/>
                    <a:pt x="730" y="1365"/>
                  </a:cubicBezTo>
                  <a:cubicBezTo>
                    <a:pt x="743" y="1352"/>
                    <a:pt x="730" y="1326"/>
                    <a:pt x="717" y="1310"/>
                  </a:cubicBezTo>
                  <a:cubicBezTo>
                    <a:pt x="662" y="1258"/>
                    <a:pt x="594" y="1203"/>
                    <a:pt x="542" y="1148"/>
                  </a:cubicBezTo>
                  <a:cubicBezTo>
                    <a:pt x="533" y="1140"/>
                    <a:pt x="520" y="1133"/>
                    <a:pt x="506" y="1133"/>
                  </a:cubicBezTo>
                  <a:close/>
                  <a:moveTo>
                    <a:pt x="2440" y="1334"/>
                  </a:moveTo>
                  <a:cubicBezTo>
                    <a:pt x="2433" y="1334"/>
                    <a:pt x="2425" y="1335"/>
                    <a:pt x="2418" y="1339"/>
                  </a:cubicBezTo>
                  <a:cubicBezTo>
                    <a:pt x="2350" y="1378"/>
                    <a:pt x="2282" y="1420"/>
                    <a:pt x="2214" y="1446"/>
                  </a:cubicBezTo>
                  <a:cubicBezTo>
                    <a:pt x="2188" y="1459"/>
                    <a:pt x="2175" y="1488"/>
                    <a:pt x="2188" y="1514"/>
                  </a:cubicBezTo>
                  <a:cubicBezTo>
                    <a:pt x="2201" y="1527"/>
                    <a:pt x="2214" y="1540"/>
                    <a:pt x="2227" y="1540"/>
                  </a:cubicBezTo>
                  <a:cubicBezTo>
                    <a:pt x="2243" y="1540"/>
                    <a:pt x="2243" y="1540"/>
                    <a:pt x="2256" y="1527"/>
                  </a:cubicBezTo>
                  <a:cubicBezTo>
                    <a:pt x="2324" y="1501"/>
                    <a:pt x="2389" y="1459"/>
                    <a:pt x="2470" y="1420"/>
                  </a:cubicBezTo>
                  <a:cubicBezTo>
                    <a:pt x="2499" y="1407"/>
                    <a:pt x="2499" y="1378"/>
                    <a:pt x="2486" y="1352"/>
                  </a:cubicBezTo>
                  <a:cubicBezTo>
                    <a:pt x="2474" y="1343"/>
                    <a:pt x="2458" y="1334"/>
                    <a:pt x="2440" y="1334"/>
                  </a:cubicBezTo>
                  <a:close/>
                  <a:moveTo>
                    <a:pt x="1472" y="1229"/>
                  </a:moveTo>
                  <a:cubicBezTo>
                    <a:pt x="1446" y="1229"/>
                    <a:pt x="1417" y="1245"/>
                    <a:pt x="1417" y="1271"/>
                  </a:cubicBezTo>
                  <a:cubicBezTo>
                    <a:pt x="1404" y="1352"/>
                    <a:pt x="1404" y="1433"/>
                    <a:pt x="1404" y="1514"/>
                  </a:cubicBezTo>
                  <a:cubicBezTo>
                    <a:pt x="1404" y="1540"/>
                    <a:pt x="1417" y="1553"/>
                    <a:pt x="1446" y="1569"/>
                  </a:cubicBezTo>
                  <a:cubicBezTo>
                    <a:pt x="1472" y="1569"/>
                    <a:pt x="1498" y="1540"/>
                    <a:pt x="1498" y="1514"/>
                  </a:cubicBezTo>
                  <a:cubicBezTo>
                    <a:pt x="1498" y="1433"/>
                    <a:pt x="1498" y="1365"/>
                    <a:pt x="1514" y="1284"/>
                  </a:cubicBezTo>
                  <a:cubicBezTo>
                    <a:pt x="1514" y="1258"/>
                    <a:pt x="1498" y="1229"/>
                    <a:pt x="1472" y="1229"/>
                  </a:cubicBezTo>
                  <a:close/>
                  <a:moveTo>
                    <a:pt x="1018" y="1481"/>
                  </a:moveTo>
                  <a:cubicBezTo>
                    <a:pt x="998" y="1481"/>
                    <a:pt x="982" y="1495"/>
                    <a:pt x="973" y="1514"/>
                  </a:cubicBezTo>
                  <a:cubicBezTo>
                    <a:pt x="960" y="1540"/>
                    <a:pt x="973" y="1569"/>
                    <a:pt x="999" y="1569"/>
                  </a:cubicBezTo>
                  <a:cubicBezTo>
                    <a:pt x="1080" y="1595"/>
                    <a:pt x="1161" y="1621"/>
                    <a:pt x="1242" y="1634"/>
                  </a:cubicBezTo>
                  <a:cubicBezTo>
                    <a:pt x="1271" y="1634"/>
                    <a:pt x="1297" y="1621"/>
                    <a:pt x="1297" y="1595"/>
                  </a:cubicBezTo>
                  <a:cubicBezTo>
                    <a:pt x="1297" y="1569"/>
                    <a:pt x="1284" y="1540"/>
                    <a:pt x="1255" y="1540"/>
                  </a:cubicBezTo>
                  <a:cubicBezTo>
                    <a:pt x="1174" y="1527"/>
                    <a:pt x="1109" y="1514"/>
                    <a:pt x="1041" y="1488"/>
                  </a:cubicBezTo>
                  <a:cubicBezTo>
                    <a:pt x="1033" y="1483"/>
                    <a:pt x="1025" y="1481"/>
                    <a:pt x="1018" y="1481"/>
                  </a:cubicBezTo>
                  <a:close/>
                  <a:moveTo>
                    <a:pt x="1864" y="1540"/>
                  </a:moveTo>
                  <a:cubicBezTo>
                    <a:pt x="1783" y="1553"/>
                    <a:pt x="1702" y="1569"/>
                    <a:pt x="1621" y="1569"/>
                  </a:cubicBezTo>
                  <a:cubicBezTo>
                    <a:pt x="1595" y="1569"/>
                    <a:pt x="1579" y="1595"/>
                    <a:pt x="1579" y="1621"/>
                  </a:cubicBezTo>
                  <a:cubicBezTo>
                    <a:pt x="1579" y="1650"/>
                    <a:pt x="1608" y="1663"/>
                    <a:pt x="1634" y="1663"/>
                  </a:cubicBezTo>
                  <a:cubicBezTo>
                    <a:pt x="1715" y="1663"/>
                    <a:pt x="1796" y="1650"/>
                    <a:pt x="1877" y="1634"/>
                  </a:cubicBezTo>
                  <a:cubicBezTo>
                    <a:pt x="1903" y="1634"/>
                    <a:pt x="1919" y="1608"/>
                    <a:pt x="1919" y="1582"/>
                  </a:cubicBezTo>
                  <a:cubicBezTo>
                    <a:pt x="1903" y="1553"/>
                    <a:pt x="1890" y="1540"/>
                    <a:pt x="1864" y="1540"/>
                  </a:cubicBezTo>
                  <a:close/>
                  <a:moveTo>
                    <a:pt x="1459" y="1851"/>
                  </a:moveTo>
                  <a:cubicBezTo>
                    <a:pt x="1433" y="1851"/>
                    <a:pt x="1404" y="1877"/>
                    <a:pt x="1404" y="1906"/>
                  </a:cubicBezTo>
                  <a:cubicBezTo>
                    <a:pt x="1417" y="1987"/>
                    <a:pt x="1433" y="2068"/>
                    <a:pt x="1446" y="2136"/>
                  </a:cubicBezTo>
                  <a:cubicBezTo>
                    <a:pt x="1446" y="2162"/>
                    <a:pt x="1472" y="2175"/>
                    <a:pt x="1485" y="2175"/>
                  </a:cubicBezTo>
                  <a:lnTo>
                    <a:pt x="1498" y="2175"/>
                  </a:lnTo>
                  <a:cubicBezTo>
                    <a:pt x="1527" y="2175"/>
                    <a:pt x="1540" y="2149"/>
                    <a:pt x="1540" y="2120"/>
                  </a:cubicBezTo>
                  <a:cubicBezTo>
                    <a:pt x="1527" y="2039"/>
                    <a:pt x="1514" y="1974"/>
                    <a:pt x="1514" y="1893"/>
                  </a:cubicBezTo>
                  <a:cubicBezTo>
                    <a:pt x="1498" y="1864"/>
                    <a:pt x="1485" y="1851"/>
                    <a:pt x="1459" y="1851"/>
                  </a:cubicBezTo>
                  <a:close/>
                  <a:moveTo>
                    <a:pt x="1589" y="2453"/>
                  </a:moveTo>
                  <a:cubicBezTo>
                    <a:pt x="1582" y="2453"/>
                    <a:pt x="1574" y="2455"/>
                    <a:pt x="1566" y="2460"/>
                  </a:cubicBezTo>
                  <a:cubicBezTo>
                    <a:pt x="1553" y="2460"/>
                    <a:pt x="1540" y="2486"/>
                    <a:pt x="1540" y="2512"/>
                  </a:cubicBezTo>
                  <a:cubicBezTo>
                    <a:pt x="1566" y="2593"/>
                    <a:pt x="1595" y="2674"/>
                    <a:pt x="1634" y="2742"/>
                  </a:cubicBezTo>
                  <a:cubicBezTo>
                    <a:pt x="1634" y="2755"/>
                    <a:pt x="1660" y="2768"/>
                    <a:pt x="1676" y="2768"/>
                  </a:cubicBezTo>
                  <a:lnTo>
                    <a:pt x="1689" y="2768"/>
                  </a:lnTo>
                  <a:cubicBezTo>
                    <a:pt x="1715" y="2755"/>
                    <a:pt x="1728" y="2729"/>
                    <a:pt x="1715" y="2703"/>
                  </a:cubicBezTo>
                  <a:cubicBezTo>
                    <a:pt x="1689" y="2635"/>
                    <a:pt x="1660" y="2554"/>
                    <a:pt x="1634" y="2486"/>
                  </a:cubicBezTo>
                  <a:cubicBezTo>
                    <a:pt x="1624" y="2467"/>
                    <a:pt x="1608" y="2453"/>
                    <a:pt x="1589" y="2453"/>
                  </a:cubicBezTo>
                  <a:close/>
                  <a:moveTo>
                    <a:pt x="1854" y="3005"/>
                  </a:moveTo>
                  <a:cubicBezTo>
                    <a:pt x="1847" y="3005"/>
                    <a:pt x="1842" y="3007"/>
                    <a:pt x="1838" y="3011"/>
                  </a:cubicBezTo>
                  <a:cubicBezTo>
                    <a:pt x="1809" y="3027"/>
                    <a:pt x="1809" y="3066"/>
                    <a:pt x="1822" y="3079"/>
                  </a:cubicBezTo>
                  <a:cubicBezTo>
                    <a:pt x="1864" y="3147"/>
                    <a:pt x="1903" y="3215"/>
                    <a:pt x="1958" y="3283"/>
                  </a:cubicBezTo>
                  <a:cubicBezTo>
                    <a:pt x="1971" y="3296"/>
                    <a:pt x="1984" y="3296"/>
                    <a:pt x="2000" y="3296"/>
                  </a:cubicBezTo>
                  <a:cubicBezTo>
                    <a:pt x="2013" y="3296"/>
                    <a:pt x="2013" y="3296"/>
                    <a:pt x="2026" y="3283"/>
                  </a:cubicBezTo>
                  <a:cubicBezTo>
                    <a:pt x="2052" y="3270"/>
                    <a:pt x="2052" y="3241"/>
                    <a:pt x="2039" y="3215"/>
                  </a:cubicBezTo>
                  <a:cubicBezTo>
                    <a:pt x="1984" y="3160"/>
                    <a:pt x="1945" y="3092"/>
                    <a:pt x="1903" y="3027"/>
                  </a:cubicBezTo>
                  <a:cubicBezTo>
                    <a:pt x="1893" y="3015"/>
                    <a:pt x="1871" y="3005"/>
                    <a:pt x="1854" y="3005"/>
                  </a:cubicBezTo>
                  <a:close/>
                  <a:moveTo>
                    <a:pt x="2257" y="3477"/>
                  </a:moveTo>
                  <a:cubicBezTo>
                    <a:pt x="2245" y="3477"/>
                    <a:pt x="2235" y="3484"/>
                    <a:pt x="2227" y="3497"/>
                  </a:cubicBezTo>
                  <a:cubicBezTo>
                    <a:pt x="2201" y="3513"/>
                    <a:pt x="2201" y="3552"/>
                    <a:pt x="2227" y="3565"/>
                  </a:cubicBezTo>
                  <a:cubicBezTo>
                    <a:pt x="2282" y="3620"/>
                    <a:pt x="2350" y="3675"/>
                    <a:pt x="2405" y="3727"/>
                  </a:cubicBezTo>
                  <a:lnTo>
                    <a:pt x="2431" y="3727"/>
                  </a:lnTo>
                  <a:cubicBezTo>
                    <a:pt x="2457" y="3727"/>
                    <a:pt x="2470" y="3727"/>
                    <a:pt x="2470" y="3714"/>
                  </a:cubicBezTo>
                  <a:cubicBezTo>
                    <a:pt x="2486" y="3701"/>
                    <a:pt x="2486" y="3659"/>
                    <a:pt x="2470" y="3646"/>
                  </a:cubicBezTo>
                  <a:cubicBezTo>
                    <a:pt x="2405" y="3594"/>
                    <a:pt x="2350" y="3552"/>
                    <a:pt x="2295" y="3497"/>
                  </a:cubicBezTo>
                  <a:cubicBezTo>
                    <a:pt x="2282" y="3484"/>
                    <a:pt x="2269" y="3477"/>
                    <a:pt x="2257" y="3477"/>
                  </a:cubicBezTo>
                  <a:close/>
                  <a:moveTo>
                    <a:pt x="2749" y="3854"/>
                  </a:moveTo>
                  <a:cubicBezTo>
                    <a:pt x="2735" y="3854"/>
                    <a:pt x="2722" y="3861"/>
                    <a:pt x="2713" y="3876"/>
                  </a:cubicBezTo>
                  <a:cubicBezTo>
                    <a:pt x="2700" y="3902"/>
                    <a:pt x="2700" y="3931"/>
                    <a:pt x="2729" y="3944"/>
                  </a:cubicBezTo>
                  <a:cubicBezTo>
                    <a:pt x="2794" y="3983"/>
                    <a:pt x="2862" y="4025"/>
                    <a:pt x="2943" y="4064"/>
                  </a:cubicBezTo>
                  <a:lnTo>
                    <a:pt x="2956" y="4064"/>
                  </a:lnTo>
                  <a:cubicBezTo>
                    <a:pt x="2972" y="4064"/>
                    <a:pt x="2998" y="4051"/>
                    <a:pt x="2998" y="4038"/>
                  </a:cubicBezTo>
                  <a:cubicBezTo>
                    <a:pt x="3011" y="4012"/>
                    <a:pt x="3011" y="3983"/>
                    <a:pt x="2985" y="3970"/>
                  </a:cubicBezTo>
                  <a:cubicBezTo>
                    <a:pt x="2917" y="3944"/>
                    <a:pt x="2849" y="3902"/>
                    <a:pt x="2781" y="3863"/>
                  </a:cubicBezTo>
                  <a:cubicBezTo>
                    <a:pt x="2770" y="3857"/>
                    <a:pt x="2759" y="3854"/>
                    <a:pt x="2749" y="3854"/>
                  </a:cubicBezTo>
                  <a:close/>
                  <a:moveTo>
                    <a:pt x="3299" y="4139"/>
                  </a:moveTo>
                  <a:cubicBezTo>
                    <a:pt x="3281" y="4139"/>
                    <a:pt x="3263" y="4149"/>
                    <a:pt x="3254" y="4161"/>
                  </a:cubicBezTo>
                  <a:cubicBezTo>
                    <a:pt x="3254" y="4187"/>
                    <a:pt x="3254" y="4213"/>
                    <a:pt x="3280" y="4226"/>
                  </a:cubicBezTo>
                  <a:cubicBezTo>
                    <a:pt x="3361" y="4255"/>
                    <a:pt x="3429" y="4294"/>
                    <a:pt x="3510" y="4323"/>
                  </a:cubicBezTo>
                  <a:lnTo>
                    <a:pt x="3523" y="4323"/>
                  </a:lnTo>
                  <a:cubicBezTo>
                    <a:pt x="3552" y="4323"/>
                    <a:pt x="3565" y="4307"/>
                    <a:pt x="3565" y="4294"/>
                  </a:cubicBezTo>
                  <a:cubicBezTo>
                    <a:pt x="3578" y="4268"/>
                    <a:pt x="3565" y="4242"/>
                    <a:pt x="3539" y="4226"/>
                  </a:cubicBezTo>
                  <a:cubicBezTo>
                    <a:pt x="3471" y="4200"/>
                    <a:pt x="3403" y="4174"/>
                    <a:pt x="3322" y="4145"/>
                  </a:cubicBezTo>
                  <a:cubicBezTo>
                    <a:pt x="3314" y="4141"/>
                    <a:pt x="3307" y="4139"/>
                    <a:pt x="3299" y="4139"/>
                  </a:cubicBezTo>
                  <a:close/>
                  <a:moveTo>
                    <a:pt x="3902" y="4336"/>
                  </a:moveTo>
                  <a:cubicBezTo>
                    <a:pt x="3876" y="4336"/>
                    <a:pt x="3847" y="4349"/>
                    <a:pt x="3847" y="4375"/>
                  </a:cubicBezTo>
                  <a:cubicBezTo>
                    <a:pt x="3834" y="4404"/>
                    <a:pt x="3847" y="4417"/>
                    <a:pt x="3876" y="4430"/>
                  </a:cubicBezTo>
                  <a:cubicBezTo>
                    <a:pt x="3957" y="4443"/>
                    <a:pt x="4038" y="4469"/>
                    <a:pt x="4119" y="4469"/>
                  </a:cubicBezTo>
                  <a:lnTo>
                    <a:pt x="4132" y="4469"/>
                  </a:lnTo>
                  <a:cubicBezTo>
                    <a:pt x="4145" y="4469"/>
                    <a:pt x="4171" y="4456"/>
                    <a:pt x="4171" y="4430"/>
                  </a:cubicBezTo>
                  <a:cubicBezTo>
                    <a:pt x="4171" y="4404"/>
                    <a:pt x="4158" y="4388"/>
                    <a:pt x="4132" y="4375"/>
                  </a:cubicBezTo>
                  <a:cubicBezTo>
                    <a:pt x="4051" y="4375"/>
                    <a:pt x="3983" y="4349"/>
                    <a:pt x="3902" y="4336"/>
                  </a:cubicBezTo>
                  <a:close/>
                  <a:moveTo>
                    <a:pt x="4738" y="4375"/>
                  </a:moveTo>
                  <a:cubicBezTo>
                    <a:pt x="4657" y="4388"/>
                    <a:pt x="4576" y="4404"/>
                    <a:pt x="4511" y="4404"/>
                  </a:cubicBezTo>
                  <a:cubicBezTo>
                    <a:pt x="4482" y="4404"/>
                    <a:pt x="4456" y="4430"/>
                    <a:pt x="4456" y="4456"/>
                  </a:cubicBezTo>
                  <a:cubicBezTo>
                    <a:pt x="4456" y="4485"/>
                    <a:pt x="4482" y="4498"/>
                    <a:pt x="4511" y="4498"/>
                  </a:cubicBezTo>
                  <a:cubicBezTo>
                    <a:pt x="4592" y="4498"/>
                    <a:pt x="4673" y="4485"/>
                    <a:pt x="4754" y="4469"/>
                  </a:cubicBezTo>
                  <a:cubicBezTo>
                    <a:pt x="4780" y="4469"/>
                    <a:pt x="4793" y="4443"/>
                    <a:pt x="4793" y="4417"/>
                  </a:cubicBezTo>
                  <a:cubicBezTo>
                    <a:pt x="4780" y="4388"/>
                    <a:pt x="4767" y="4375"/>
                    <a:pt x="4738" y="437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0F80BB3-29FF-E4A4-C7E5-F5C24C4898CA}"/>
              </a:ext>
            </a:extLst>
          </p:cNvPr>
          <p:cNvSpPr txBox="1"/>
          <p:nvPr/>
        </p:nvSpPr>
        <p:spPr>
          <a:xfrm>
            <a:off x="1509736" y="1519473"/>
            <a:ext cx="91725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Calibri (Body)"/>
                <a:ea typeface="Lato" panose="020F0502020204030203" pitchFamily="34" charset="0"/>
                <a:cs typeface="Lato" panose="020F0502020204030203" pitchFamily="34" charset="0"/>
              </a:rPr>
              <a:t>EM KHÁM PHÁ ĐẤT NƯỚC VIỆT NAM (TIẾT 3)</a:t>
            </a:r>
            <a:endParaRPr lang="x-none" sz="3600" b="1" dirty="0">
              <a:latin typeface="Calibri (Body)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8" name="Picture 4" descr="Vietnam Flag Sticker by Stickerbaby">
            <a:extLst>
              <a:ext uri="{FF2B5EF4-FFF2-40B4-BE49-F238E27FC236}">
                <a16:creationId xmlns:a16="http://schemas.microsoft.com/office/drawing/2014/main" xmlns="" id="{9DC7AECA-2586-6EA8-5CB5-7223B17C2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-7011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0586DF6-148E-10C8-F1F3-6EC1770794F2}"/>
              </a:ext>
            </a:extLst>
          </p:cNvPr>
          <p:cNvSpPr txBox="1"/>
          <p:nvPr/>
        </p:nvSpPr>
        <p:spPr>
          <a:xfrm>
            <a:off x="2438400" y="1797592"/>
            <a:ext cx="7315200" cy="2940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vi-VN" sz="2800" dirty="0">
                <a:effectLst/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Em hãy vẽ tranh một trong các chủ đề sau: </a:t>
            </a:r>
            <a:endParaRPr lang="en-US" sz="2800" dirty="0" smtClean="0">
              <a:effectLst/>
              <a:latin typeface="Calibri (Body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2800" dirty="0" smtClean="0"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vi-VN" sz="2800" dirty="0" smtClean="0">
                <a:effectLst/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Vẽ </a:t>
            </a:r>
            <a:r>
              <a:rPr lang="vi-VN" sz="2800" dirty="0">
                <a:effectLst/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Quốc </a:t>
            </a:r>
            <a:r>
              <a:rPr lang="vi-VN" sz="2800" dirty="0" smtClean="0">
                <a:effectLst/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kì</a:t>
            </a:r>
            <a:r>
              <a:rPr lang="en-US" sz="2800" dirty="0"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800" dirty="0" smtClean="0"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 ta.</a:t>
            </a:r>
            <a:endParaRPr lang="en-US" sz="2800" dirty="0" smtClean="0">
              <a:effectLst/>
              <a:latin typeface="Calibri (Body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2800" dirty="0" smtClean="0"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2. V</a:t>
            </a:r>
            <a:r>
              <a:rPr lang="vi-VN" sz="2800" dirty="0" smtClean="0">
                <a:effectLst/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ẽ </a:t>
            </a:r>
            <a:r>
              <a:rPr lang="vi-VN" sz="2800" dirty="0">
                <a:effectLst/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cảnh </a:t>
            </a:r>
            <a:r>
              <a:rPr lang="vi-VN" sz="2800" dirty="0" smtClean="0">
                <a:effectLst/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đẹp</a:t>
            </a:r>
            <a:r>
              <a:rPr lang="en-US" sz="2800" dirty="0" smtClean="0">
                <a:effectLst/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nơi</a:t>
            </a:r>
            <a:r>
              <a:rPr lang="en-US" sz="2800" dirty="0" smtClean="0">
                <a:effectLst/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effectLst/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 ở.</a:t>
            </a:r>
            <a:r>
              <a:rPr lang="vi-VN" sz="2800" dirty="0" smtClean="0">
                <a:effectLst/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Calibri (Body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2800" dirty="0" smtClean="0"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3. N</a:t>
            </a:r>
            <a:r>
              <a:rPr lang="vi-VN" sz="2800" dirty="0" smtClean="0">
                <a:effectLst/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gười </a:t>
            </a:r>
            <a:r>
              <a:rPr lang="vi-VN" sz="2800" dirty="0">
                <a:effectLst/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Việt Nam mà em ngưỡng mộ.</a:t>
            </a:r>
            <a:endParaRPr lang="vi-VN" sz="2000" dirty="0">
              <a:effectLst/>
              <a:latin typeface="Calibri (Body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vi-VN" sz="2000" dirty="0">
              <a:effectLst/>
              <a:latin typeface="Calibri (Body)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9341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D8BCF938-0445-8097-E364-2C13EC693D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92741" y="2915139"/>
            <a:ext cx="95113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/>
              <a:t>  </a:t>
            </a:r>
            <a:r>
              <a:rPr lang="en-US" sz="8000" b="1" i="1" dirty="0" err="1" smtClean="0">
                <a:solidFill>
                  <a:srgbClr val="7030A0"/>
                </a:solidFill>
              </a:rPr>
              <a:t>Trưng</a:t>
            </a:r>
            <a:r>
              <a:rPr lang="en-US" sz="8000" b="1" i="1" dirty="0" smtClean="0">
                <a:solidFill>
                  <a:srgbClr val="7030A0"/>
                </a:solidFill>
              </a:rPr>
              <a:t> </a:t>
            </a:r>
            <a:r>
              <a:rPr lang="en-US" sz="8000" b="1" i="1" dirty="0" err="1" smtClean="0">
                <a:solidFill>
                  <a:srgbClr val="7030A0"/>
                </a:solidFill>
              </a:rPr>
              <a:t>bày</a:t>
            </a:r>
            <a:r>
              <a:rPr lang="en-US" sz="8000" b="1" i="1" dirty="0" smtClean="0">
                <a:solidFill>
                  <a:srgbClr val="7030A0"/>
                </a:solidFill>
              </a:rPr>
              <a:t> </a:t>
            </a:r>
            <a:r>
              <a:rPr lang="en-US" sz="8000" b="1" i="1" dirty="0" err="1" smtClean="0">
                <a:solidFill>
                  <a:srgbClr val="7030A0"/>
                </a:solidFill>
              </a:rPr>
              <a:t>sản</a:t>
            </a:r>
            <a:r>
              <a:rPr lang="en-US" sz="8000" b="1" i="1" dirty="0" smtClean="0">
                <a:solidFill>
                  <a:srgbClr val="7030A0"/>
                </a:solidFill>
              </a:rPr>
              <a:t> </a:t>
            </a:r>
            <a:r>
              <a:rPr lang="en-US" sz="8000" b="1" i="1" dirty="0" err="1" smtClean="0">
                <a:solidFill>
                  <a:srgbClr val="7030A0"/>
                </a:solidFill>
              </a:rPr>
              <a:t>phẩm</a:t>
            </a:r>
            <a:endParaRPr lang="en-US" sz="80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3370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313354" y="1860062"/>
            <a:ext cx="7479323" cy="195384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i="1" dirty="0" err="1" smtClean="0">
                <a:solidFill>
                  <a:srgbClr val="002060"/>
                </a:solidFill>
              </a:rPr>
              <a:t>Giao</a:t>
            </a:r>
            <a:r>
              <a:rPr lang="en-US" sz="7200" i="1" dirty="0" smtClean="0">
                <a:solidFill>
                  <a:srgbClr val="002060"/>
                </a:solidFill>
              </a:rPr>
              <a:t> </a:t>
            </a:r>
            <a:r>
              <a:rPr lang="en-US" sz="7200" i="1" dirty="0" err="1" smtClean="0">
                <a:solidFill>
                  <a:srgbClr val="002060"/>
                </a:solidFill>
              </a:rPr>
              <a:t>lưu</a:t>
            </a:r>
            <a:r>
              <a:rPr lang="en-US" sz="7200" i="1" dirty="0" smtClean="0">
                <a:solidFill>
                  <a:srgbClr val="002060"/>
                </a:solidFill>
              </a:rPr>
              <a:t>, chia </a:t>
            </a:r>
            <a:r>
              <a:rPr lang="en-US" sz="7200" i="1" dirty="0" err="1" smtClean="0">
                <a:solidFill>
                  <a:srgbClr val="002060"/>
                </a:solidFill>
              </a:rPr>
              <a:t>sẻ</a:t>
            </a:r>
            <a:endParaRPr lang="en-US" sz="72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447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A33C54C-C83B-94E1-27DB-A6097AC6AA35}"/>
              </a:ext>
            </a:extLst>
          </p:cNvPr>
          <p:cNvSpPr txBox="1"/>
          <p:nvPr/>
        </p:nvSpPr>
        <p:spPr>
          <a:xfrm>
            <a:off x="3462214" y="593969"/>
            <a:ext cx="5294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Lời</a:t>
            </a:r>
            <a:r>
              <a:rPr kumimoji="0" lang="en-US" sz="5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khuyên</a:t>
            </a:r>
            <a:endParaRPr kumimoji="0" lang="x-none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781908" y="2962031"/>
            <a:ext cx="8042029" cy="3321537"/>
          </a:xfrm>
        </p:spPr>
        <p:txBody>
          <a:bodyPr/>
          <a:lstStyle/>
          <a:p>
            <a:r>
              <a:rPr lang="en-US" dirty="0" smtClean="0"/>
              <a:t>           </a:t>
            </a:r>
            <a:r>
              <a:rPr lang="en-US" i="1" dirty="0" err="1" smtClean="0">
                <a:solidFill>
                  <a:srgbClr val="7030A0"/>
                </a:solidFill>
              </a:rPr>
              <a:t>Việt</a:t>
            </a:r>
            <a:r>
              <a:rPr lang="en-US" i="1" dirty="0" smtClean="0">
                <a:solidFill>
                  <a:srgbClr val="7030A0"/>
                </a:solidFill>
              </a:rPr>
              <a:t> Nam </a:t>
            </a:r>
            <a:r>
              <a:rPr lang="en-US" i="1" dirty="0" err="1" smtClean="0">
                <a:solidFill>
                  <a:srgbClr val="7030A0"/>
                </a:solidFill>
              </a:rPr>
              <a:t>cờ</a:t>
            </a:r>
            <a:r>
              <a:rPr lang="en-US" i="1" dirty="0" smtClean="0">
                <a:solidFill>
                  <a:srgbClr val="7030A0"/>
                </a:solidFill>
              </a:rPr>
              <a:t> </a:t>
            </a:r>
            <a:r>
              <a:rPr lang="en-US" i="1" dirty="0" err="1" smtClean="0">
                <a:solidFill>
                  <a:srgbClr val="7030A0"/>
                </a:solidFill>
              </a:rPr>
              <a:t>đỏ</a:t>
            </a:r>
            <a:r>
              <a:rPr lang="en-US" i="1" dirty="0" smtClean="0">
                <a:solidFill>
                  <a:srgbClr val="7030A0"/>
                </a:solidFill>
              </a:rPr>
              <a:t> </a:t>
            </a:r>
            <a:r>
              <a:rPr lang="en-US" i="1" dirty="0" err="1" smtClean="0">
                <a:solidFill>
                  <a:srgbClr val="7030A0"/>
                </a:solidFill>
              </a:rPr>
              <a:t>sao</a:t>
            </a:r>
            <a:r>
              <a:rPr lang="en-US" i="1" dirty="0" smtClean="0">
                <a:solidFill>
                  <a:srgbClr val="7030A0"/>
                </a:solidFill>
              </a:rPr>
              <a:t> </a:t>
            </a:r>
            <a:r>
              <a:rPr lang="en-US" i="1" dirty="0" err="1" smtClean="0">
                <a:solidFill>
                  <a:srgbClr val="7030A0"/>
                </a:solidFill>
              </a:rPr>
              <a:t>vàng</a:t>
            </a:r>
            <a:r>
              <a:rPr lang="en-US" i="1" dirty="0" smtClean="0">
                <a:solidFill>
                  <a:srgbClr val="7030A0"/>
                </a:solidFill>
              </a:rPr>
              <a:t/>
            </a:r>
            <a:br>
              <a:rPr lang="en-US" i="1" dirty="0" smtClean="0">
                <a:solidFill>
                  <a:srgbClr val="7030A0"/>
                </a:solidFill>
              </a:rPr>
            </a:br>
            <a:r>
              <a:rPr lang="en-US" i="1" dirty="0" err="1" smtClean="0">
                <a:solidFill>
                  <a:srgbClr val="7030A0"/>
                </a:solidFill>
              </a:rPr>
              <a:t>Thắm</a:t>
            </a:r>
            <a:r>
              <a:rPr lang="en-US" i="1" dirty="0" smtClean="0">
                <a:solidFill>
                  <a:srgbClr val="7030A0"/>
                </a:solidFill>
              </a:rPr>
              <a:t> </a:t>
            </a:r>
            <a:r>
              <a:rPr lang="en-US" i="1" dirty="0" err="1" smtClean="0">
                <a:solidFill>
                  <a:srgbClr val="7030A0"/>
                </a:solidFill>
              </a:rPr>
              <a:t>màu</a:t>
            </a:r>
            <a:r>
              <a:rPr lang="en-US" i="1" dirty="0" smtClean="0">
                <a:solidFill>
                  <a:srgbClr val="7030A0"/>
                </a:solidFill>
              </a:rPr>
              <a:t> </a:t>
            </a:r>
            <a:r>
              <a:rPr lang="en-US" i="1" dirty="0" err="1" smtClean="0">
                <a:solidFill>
                  <a:srgbClr val="7030A0"/>
                </a:solidFill>
              </a:rPr>
              <a:t>truyền</a:t>
            </a:r>
            <a:r>
              <a:rPr lang="en-US" i="1" dirty="0" smtClean="0">
                <a:solidFill>
                  <a:srgbClr val="7030A0"/>
                </a:solidFill>
              </a:rPr>
              <a:t> </a:t>
            </a:r>
            <a:r>
              <a:rPr lang="en-US" i="1" dirty="0" err="1" smtClean="0">
                <a:solidFill>
                  <a:srgbClr val="7030A0"/>
                </a:solidFill>
              </a:rPr>
              <a:t>thống</a:t>
            </a:r>
            <a:r>
              <a:rPr lang="en-US" i="1" dirty="0" smtClean="0">
                <a:solidFill>
                  <a:srgbClr val="7030A0"/>
                </a:solidFill>
              </a:rPr>
              <a:t>, </a:t>
            </a:r>
            <a:r>
              <a:rPr lang="en-US" i="1" dirty="0" err="1" smtClean="0">
                <a:solidFill>
                  <a:srgbClr val="7030A0"/>
                </a:solidFill>
              </a:rPr>
              <a:t>vẻ</a:t>
            </a:r>
            <a:r>
              <a:rPr lang="en-US" i="1" dirty="0" smtClean="0">
                <a:solidFill>
                  <a:srgbClr val="7030A0"/>
                </a:solidFill>
              </a:rPr>
              <a:t> </a:t>
            </a:r>
            <a:r>
              <a:rPr lang="en-US" i="1" dirty="0" err="1" smtClean="0">
                <a:solidFill>
                  <a:srgbClr val="7030A0"/>
                </a:solidFill>
              </a:rPr>
              <a:t>vang</a:t>
            </a:r>
            <a:r>
              <a:rPr lang="en-US" i="1" dirty="0" smtClean="0">
                <a:solidFill>
                  <a:srgbClr val="7030A0"/>
                </a:solidFill>
              </a:rPr>
              <a:t> </a:t>
            </a:r>
            <a:r>
              <a:rPr lang="en-US" i="1" dirty="0" err="1" smtClean="0">
                <a:solidFill>
                  <a:srgbClr val="7030A0"/>
                </a:solidFill>
              </a:rPr>
              <a:t>nước</a:t>
            </a:r>
            <a:r>
              <a:rPr lang="en-US" i="1" dirty="0" smtClean="0">
                <a:solidFill>
                  <a:srgbClr val="7030A0"/>
                </a:solidFill>
              </a:rPr>
              <a:t> </a:t>
            </a:r>
            <a:r>
              <a:rPr lang="en-US" i="1" dirty="0" err="1" smtClean="0">
                <a:solidFill>
                  <a:srgbClr val="7030A0"/>
                </a:solidFill>
              </a:rPr>
              <a:t>nhà</a:t>
            </a:r>
            <a:r>
              <a:rPr lang="en-US" i="1" dirty="0" smtClean="0">
                <a:solidFill>
                  <a:srgbClr val="7030A0"/>
                </a:solidFill>
              </a:rPr>
              <a:t/>
            </a:r>
            <a:br>
              <a:rPr lang="en-US" i="1" dirty="0" smtClean="0">
                <a:solidFill>
                  <a:srgbClr val="7030A0"/>
                </a:solidFill>
              </a:rPr>
            </a:br>
            <a:r>
              <a:rPr lang="en-US" i="1" dirty="0">
                <a:solidFill>
                  <a:srgbClr val="7030A0"/>
                </a:solidFill>
              </a:rPr>
              <a:t> </a:t>
            </a:r>
            <a:r>
              <a:rPr lang="en-US" i="1" dirty="0" smtClean="0">
                <a:solidFill>
                  <a:srgbClr val="7030A0"/>
                </a:solidFill>
              </a:rPr>
              <a:t>           </a:t>
            </a:r>
            <a:r>
              <a:rPr lang="en-US" i="1" dirty="0" err="1" smtClean="0">
                <a:solidFill>
                  <a:srgbClr val="7030A0"/>
                </a:solidFill>
              </a:rPr>
              <a:t>Mỗi</a:t>
            </a:r>
            <a:r>
              <a:rPr lang="en-US" i="1" dirty="0" smtClean="0">
                <a:solidFill>
                  <a:srgbClr val="7030A0"/>
                </a:solidFill>
              </a:rPr>
              <a:t> </a:t>
            </a:r>
            <a:r>
              <a:rPr lang="en-US" i="1" dirty="0" err="1" smtClean="0">
                <a:solidFill>
                  <a:srgbClr val="7030A0"/>
                </a:solidFill>
              </a:rPr>
              <a:t>lần</a:t>
            </a:r>
            <a:r>
              <a:rPr lang="en-US" i="1" dirty="0" smtClean="0">
                <a:solidFill>
                  <a:srgbClr val="7030A0"/>
                </a:solidFill>
              </a:rPr>
              <a:t> </a:t>
            </a:r>
            <a:r>
              <a:rPr lang="en-US" i="1" dirty="0" err="1" smtClean="0">
                <a:solidFill>
                  <a:srgbClr val="7030A0"/>
                </a:solidFill>
              </a:rPr>
              <a:t>em</a:t>
            </a:r>
            <a:r>
              <a:rPr lang="en-US" i="1" dirty="0" smtClean="0">
                <a:solidFill>
                  <a:srgbClr val="7030A0"/>
                </a:solidFill>
              </a:rPr>
              <a:t> </a:t>
            </a:r>
            <a:r>
              <a:rPr lang="en-US" i="1" dirty="0" err="1" smtClean="0">
                <a:solidFill>
                  <a:srgbClr val="7030A0"/>
                </a:solidFill>
              </a:rPr>
              <a:t>hát</a:t>
            </a:r>
            <a:r>
              <a:rPr lang="en-US" i="1" dirty="0" smtClean="0">
                <a:solidFill>
                  <a:srgbClr val="7030A0"/>
                </a:solidFill>
              </a:rPr>
              <a:t> </a:t>
            </a:r>
            <a:r>
              <a:rPr lang="en-US" i="1" dirty="0" err="1" smtClean="0">
                <a:solidFill>
                  <a:srgbClr val="7030A0"/>
                </a:solidFill>
              </a:rPr>
              <a:t>Quốc</a:t>
            </a:r>
            <a:r>
              <a:rPr lang="en-US" i="1" dirty="0" smtClean="0">
                <a:solidFill>
                  <a:srgbClr val="7030A0"/>
                </a:solidFill>
              </a:rPr>
              <a:t> ca</a:t>
            </a:r>
            <a:br>
              <a:rPr lang="en-US" i="1" dirty="0" smtClean="0">
                <a:solidFill>
                  <a:srgbClr val="7030A0"/>
                </a:solidFill>
              </a:rPr>
            </a:br>
            <a:r>
              <a:rPr lang="en-US" i="1" dirty="0">
                <a:solidFill>
                  <a:srgbClr val="7030A0"/>
                </a:solidFill>
              </a:rPr>
              <a:t> </a:t>
            </a:r>
            <a:r>
              <a:rPr lang="en-US" i="1" dirty="0" err="1" smtClean="0">
                <a:solidFill>
                  <a:srgbClr val="7030A0"/>
                </a:solidFill>
              </a:rPr>
              <a:t>Chào</a:t>
            </a:r>
            <a:r>
              <a:rPr lang="en-US" i="1" dirty="0" smtClean="0">
                <a:solidFill>
                  <a:srgbClr val="7030A0"/>
                </a:solidFill>
              </a:rPr>
              <a:t> </a:t>
            </a:r>
            <a:r>
              <a:rPr lang="en-US" i="1" dirty="0" err="1" smtClean="0">
                <a:solidFill>
                  <a:srgbClr val="7030A0"/>
                </a:solidFill>
              </a:rPr>
              <a:t>cờ</a:t>
            </a:r>
            <a:r>
              <a:rPr lang="en-US" i="1" dirty="0" smtClean="0">
                <a:solidFill>
                  <a:srgbClr val="7030A0"/>
                </a:solidFill>
              </a:rPr>
              <a:t> </a:t>
            </a:r>
            <a:r>
              <a:rPr lang="en-US" i="1" dirty="0" err="1" smtClean="0">
                <a:solidFill>
                  <a:srgbClr val="7030A0"/>
                </a:solidFill>
              </a:rPr>
              <a:t>Tổ</a:t>
            </a:r>
            <a:r>
              <a:rPr lang="en-US" i="1" dirty="0" smtClean="0">
                <a:solidFill>
                  <a:srgbClr val="7030A0"/>
                </a:solidFill>
              </a:rPr>
              <a:t> </a:t>
            </a:r>
            <a:r>
              <a:rPr lang="en-US" i="1" dirty="0" err="1" smtClean="0">
                <a:solidFill>
                  <a:srgbClr val="7030A0"/>
                </a:solidFill>
              </a:rPr>
              <a:t>quốc</a:t>
            </a:r>
            <a:r>
              <a:rPr lang="en-US" i="1" dirty="0" smtClean="0">
                <a:solidFill>
                  <a:srgbClr val="7030A0"/>
                </a:solidFill>
              </a:rPr>
              <a:t>, </a:t>
            </a:r>
            <a:r>
              <a:rPr lang="en-US" i="1" dirty="0" err="1" smtClean="0">
                <a:solidFill>
                  <a:srgbClr val="7030A0"/>
                </a:solidFill>
              </a:rPr>
              <a:t>hứa</a:t>
            </a:r>
            <a:r>
              <a:rPr lang="en-US" i="1" dirty="0" smtClean="0">
                <a:solidFill>
                  <a:srgbClr val="7030A0"/>
                </a:solidFill>
              </a:rPr>
              <a:t> </a:t>
            </a:r>
            <a:r>
              <a:rPr lang="en-US" i="1" dirty="0" err="1" smtClean="0">
                <a:solidFill>
                  <a:srgbClr val="7030A0"/>
                </a:solidFill>
              </a:rPr>
              <a:t>là</a:t>
            </a:r>
            <a:r>
              <a:rPr lang="en-US" i="1" dirty="0" smtClean="0">
                <a:solidFill>
                  <a:srgbClr val="7030A0"/>
                </a:solidFill>
              </a:rPr>
              <a:t> </a:t>
            </a:r>
            <a:r>
              <a:rPr lang="en-US" i="1" dirty="0" err="1" smtClean="0">
                <a:solidFill>
                  <a:srgbClr val="7030A0"/>
                </a:solidFill>
              </a:rPr>
              <a:t>trò</a:t>
            </a:r>
            <a:r>
              <a:rPr lang="en-US" i="1" dirty="0" smtClean="0">
                <a:solidFill>
                  <a:srgbClr val="7030A0"/>
                </a:solidFill>
              </a:rPr>
              <a:t> </a:t>
            </a:r>
            <a:r>
              <a:rPr lang="en-US" i="1" dirty="0" err="1" smtClean="0">
                <a:solidFill>
                  <a:srgbClr val="7030A0"/>
                </a:solidFill>
              </a:rPr>
              <a:t>ngoan</a:t>
            </a:r>
            <a:r>
              <a:rPr lang="en-US" i="1" dirty="0" smtClean="0">
                <a:solidFill>
                  <a:srgbClr val="7030A0"/>
                </a:solidFill>
              </a:rPr>
              <a:t>.</a:t>
            </a:r>
            <a:endParaRPr lang="en-US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12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82077214-B9ED-6A88-47A1-F657CCF3D4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3499165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creen Recording 3">
            <a:hlinkClick r:id="" action="ppaction://media"/>
            <a:extLst>
              <a:ext uri="{FF2B5EF4-FFF2-40B4-BE49-F238E27FC236}">
                <a16:creationId xmlns:a16="http://schemas.microsoft.com/office/drawing/2014/main" xmlns="" id="{BED60016-CDF6-FACC-4AA5-18E610A26812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8866" end="7510.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Bi-ht-Qu-hng-ti-p">
            <a:hlinkClick r:id="" action="ppaction://media"/>
            <a:extLst>
              <a:ext uri="{FF2B5EF4-FFF2-40B4-BE49-F238E27FC236}">
                <a16:creationId xmlns:a16="http://schemas.microsoft.com/office/drawing/2014/main" xmlns="" id="{5A48E854-3D35-3D19-E018-209AD80C726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3475" end="7006.43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70453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67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975"/>
    </mc:Choice>
    <mc:Fallback xmlns="">
      <p:transition spd="slow" advTm="619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55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numSld="999" showWhenStopped="0">
                <p:cTn id="1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A33C54C-C83B-94E1-27DB-A6097AC6AA35}"/>
              </a:ext>
            </a:extLst>
          </p:cNvPr>
          <p:cNvSpPr txBox="1"/>
          <p:nvPr/>
        </p:nvSpPr>
        <p:spPr>
          <a:xfrm>
            <a:off x="3435350" y="698500"/>
            <a:ext cx="5321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BÀI HÁT NÓI VỀ ĐIỀU GÌ ?</a:t>
            </a:r>
            <a:endParaRPr lang="x-none" sz="3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F18291F-529F-DB1C-95D1-34E427A1471B}"/>
              </a:ext>
            </a:extLst>
          </p:cNvPr>
          <p:cNvSpPr txBox="1"/>
          <p:nvPr/>
        </p:nvSpPr>
        <p:spPr>
          <a:xfrm>
            <a:off x="1295400" y="3543300"/>
            <a:ext cx="9601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effectLst/>
                <a:latin typeface="+mj-lt"/>
                <a:ea typeface="Calibri" panose="020F0502020204030204" pitchFamily="34" charset="0"/>
              </a:rPr>
              <a:t>CA NGỢI VẺ ĐẸP QUÊ HƯƠNG ĐẤT NƯỚC</a:t>
            </a:r>
            <a:endParaRPr lang="x-none" sz="4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97562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2C88D8A1-ABC9-4453-B7B6-C6B08C0805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7" y="-298"/>
            <a:ext cx="12193057" cy="685859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0D91AE5F-9F7E-4B0C-A78D-31D7D48735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827001" y="-2927350"/>
            <a:ext cx="7338099" cy="12712700"/>
          </a:xfrm>
          <a:prstGeom prst="rect">
            <a:avLst/>
          </a:prstGeom>
        </p:spPr>
      </p:pic>
      <p:pic>
        <p:nvPicPr>
          <p:cNvPr id="4" name="图片 8">
            <a:extLst>
              <a:ext uri="{FF2B5EF4-FFF2-40B4-BE49-F238E27FC236}">
                <a16:creationId xmlns:a16="http://schemas.microsoft.com/office/drawing/2014/main" xmlns="" id="{AA0E2972-8E8D-4131-83D7-CF7A8C8BE7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8" y="-38101"/>
            <a:ext cx="12192000" cy="1060969"/>
          </a:xfrm>
          <a:prstGeom prst="rect">
            <a:avLst/>
          </a:prstGeom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xmlns="" id="{8C6B740E-484B-48F4-A1BA-A8A6424FAF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63" y="263378"/>
            <a:ext cx="1971675" cy="1857375"/>
          </a:xfrm>
          <a:prstGeom prst="rect">
            <a:avLst/>
          </a:prstGeom>
        </p:spPr>
      </p:pic>
      <p:pic>
        <p:nvPicPr>
          <p:cNvPr id="6" name="图片 11">
            <a:extLst>
              <a:ext uri="{FF2B5EF4-FFF2-40B4-BE49-F238E27FC236}">
                <a16:creationId xmlns:a16="http://schemas.microsoft.com/office/drawing/2014/main" xmlns="" id="{BCB3830F-9BEC-4507-904C-2A34C3C0FB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4106" y="628509"/>
            <a:ext cx="1181100" cy="1647825"/>
          </a:xfrm>
          <a:prstGeom prst="rect">
            <a:avLst/>
          </a:prstGeom>
        </p:spPr>
      </p:pic>
      <p:pic>
        <p:nvPicPr>
          <p:cNvPr id="7" name="图片 13">
            <a:extLst>
              <a:ext uri="{FF2B5EF4-FFF2-40B4-BE49-F238E27FC236}">
                <a16:creationId xmlns:a16="http://schemas.microsoft.com/office/drawing/2014/main" xmlns="" id="{A752E22D-B6DD-4ADD-A546-98FE074B80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4106" y="4634783"/>
            <a:ext cx="3907367" cy="226131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D2978D0-9BE5-4549-9AF0-7C646165F63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8" y="-22612"/>
            <a:ext cx="12192000" cy="6903224"/>
          </a:xfrm>
          <a:prstGeom prst="rect">
            <a:avLst/>
          </a:prstGeom>
        </p:spPr>
      </p:pic>
      <p:sp>
        <p:nvSpPr>
          <p:cNvPr id="9" name="矩形 22">
            <a:extLst>
              <a:ext uri="{FF2B5EF4-FFF2-40B4-BE49-F238E27FC236}">
                <a16:creationId xmlns:a16="http://schemas.microsoft.com/office/drawing/2014/main" xmlns="" id="{6AF0C16E-802B-4EEC-96B8-4C6FCFCE8AFC}"/>
              </a:ext>
            </a:extLst>
          </p:cNvPr>
          <p:cNvSpPr/>
          <p:nvPr/>
        </p:nvSpPr>
        <p:spPr>
          <a:xfrm>
            <a:off x="-438932" y="1021687"/>
            <a:ext cx="10367493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3200" b="1" dirty="0" err="1">
                <a:solidFill>
                  <a:schemeClr val="bg1"/>
                </a:solidFill>
                <a:latin typeface="HP001 4 hàng" panose="020B0603050302020204" pitchFamily="34" charset="-93"/>
                <a:cs typeface="Times New Roman" panose="02020603050405020304" pitchFamily="18" charset="0"/>
                <a:sym typeface="Arial" panose="020B0604020202020204" pitchFamily="34" charset="0"/>
              </a:rPr>
              <a:t>Thứ</a:t>
            </a:r>
            <a:r>
              <a:rPr lang="en-US" altLang="zh-CN" sz="3200" b="1" dirty="0">
                <a:solidFill>
                  <a:schemeClr val="bg1"/>
                </a:solidFill>
                <a:latin typeface="HP001 4 hàng" panose="020B0603050302020204" pitchFamily="34" charset="-93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3200" b="1" dirty="0" smtClean="0">
                <a:solidFill>
                  <a:schemeClr val="bg1"/>
                </a:solidFill>
                <a:latin typeface="HP001 4 hàng" panose="020B0603050302020204" pitchFamily="34" charset="-93"/>
                <a:cs typeface="Times New Roman" panose="02020603050405020304" pitchFamily="18" charset="0"/>
                <a:sym typeface="Arial" panose="020B0604020202020204" pitchFamily="34" charset="0"/>
              </a:rPr>
              <a:t>… </a:t>
            </a:r>
            <a:r>
              <a:rPr lang="en-US" altLang="zh-CN" sz="3200" b="1" dirty="0" err="1" smtClean="0">
                <a:solidFill>
                  <a:schemeClr val="bg1"/>
                </a:solidFill>
                <a:latin typeface="HP001 4 hàng" panose="020B0603050302020204" pitchFamily="34" charset="-93"/>
                <a:cs typeface="Times New Roman" panose="02020603050405020304" pitchFamily="18" charset="0"/>
                <a:sym typeface="Arial" panose="020B0604020202020204" pitchFamily="34" charset="0"/>
              </a:rPr>
              <a:t>ngày</a:t>
            </a:r>
            <a:r>
              <a:rPr lang="en-US" altLang="zh-CN" sz="3200" b="1" dirty="0" smtClean="0">
                <a:solidFill>
                  <a:schemeClr val="bg1"/>
                </a:solidFill>
                <a:latin typeface="HP001 4 hàng" panose="020B0603050302020204" pitchFamily="34" charset="-93"/>
                <a:cs typeface="Times New Roman" panose="02020603050405020304" pitchFamily="18" charset="0"/>
                <a:sym typeface="Arial" panose="020B0604020202020204" pitchFamily="34" charset="0"/>
              </a:rPr>
              <a:t>…</a:t>
            </a:r>
            <a:r>
              <a:rPr lang="en-US" altLang="zh-CN" sz="3200" b="1" dirty="0" err="1" smtClean="0">
                <a:solidFill>
                  <a:schemeClr val="bg1"/>
                </a:solidFill>
                <a:latin typeface="HP001 4 hàng" panose="020B0603050302020204" pitchFamily="34" charset="-93"/>
                <a:cs typeface="Times New Roman" panose="02020603050405020304" pitchFamily="18" charset="0"/>
                <a:sym typeface="Arial" panose="020B0604020202020204" pitchFamily="34" charset="0"/>
              </a:rPr>
              <a:t>tháng</a:t>
            </a:r>
            <a:r>
              <a:rPr lang="en-US" altLang="zh-CN" sz="3200" b="1" dirty="0" smtClean="0">
                <a:solidFill>
                  <a:schemeClr val="bg1"/>
                </a:solidFill>
                <a:latin typeface="HP001 4 hàng" panose="020B0603050302020204" pitchFamily="34" charset="-93"/>
                <a:cs typeface="Times New Roman" panose="02020603050405020304" pitchFamily="18" charset="0"/>
                <a:sym typeface="Arial" panose="020B0604020202020204" pitchFamily="34" charset="0"/>
              </a:rPr>
              <a:t>….</a:t>
            </a:r>
            <a:r>
              <a:rPr lang="en-US" altLang="zh-CN" sz="3200" b="1" dirty="0" err="1" smtClean="0">
                <a:solidFill>
                  <a:schemeClr val="bg1"/>
                </a:solidFill>
                <a:latin typeface="HP001 4 hàng" panose="020B0603050302020204" pitchFamily="34" charset="-93"/>
                <a:cs typeface="Times New Roman" panose="02020603050405020304" pitchFamily="18" charset="0"/>
                <a:sym typeface="Arial" panose="020B0604020202020204" pitchFamily="34" charset="0"/>
              </a:rPr>
              <a:t>năm</a:t>
            </a:r>
            <a:r>
              <a:rPr lang="en-US" altLang="zh-CN" sz="3200" b="1" dirty="0" smtClean="0">
                <a:solidFill>
                  <a:schemeClr val="bg1"/>
                </a:solidFill>
                <a:latin typeface="HP001 4 hàng" panose="020B0603050302020204" pitchFamily="34" charset="-93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3200" b="1" dirty="0">
                <a:solidFill>
                  <a:schemeClr val="bg1"/>
                </a:solidFill>
                <a:latin typeface="HP001 4 hàng" panose="020B0603050302020204" pitchFamily="34" charset="-93"/>
                <a:cs typeface="Times New Roman" panose="02020603050405020304" pitchFamily="18" charset="0"/>
                <a:sym typeface="Arial" panose="020B0604020202020204" pitchFamily="34" charset="0"/>
              </a:rPr>
              <a:t>2022.</a:t>
            </a:r>
          </a:p>
        </p:txBody>
      </p:sp>
      <p:sp>
        <p:nvSpPr>
          <p:cNvPr id="10" name="矩形 22">
            <a:extLst>
              <a:ext uri="{FF2B5EF4-FFF2-40B4-BE49-F238E27FC236}">
                <a16:creationId xmlns:a16="http://schemas.microsoft.com/office/drawing/2014/main" xmlns="" id="{133FE905-88DB-4DB0-81E7-6F7BAC91CFB3}"/>
              </a:ext>
            </a:extLst>
          </p:cNvPr>
          <p:cNvSpPr/>
          <p:nvPr/>
        </p:nvSpPr>
        <p:spPr>
          <a:xfrm>
            <a:off x="97684" y="1694883"/>
            <a:ext cx="8283048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3200" b="1" dirty="0" err="1" smtClean="0">
                <a:solidFill>
                  <a:schemeClr val="bg1"/>
                </a:solidFill>
                <a:latin typeface="HP001 4 hàng" panose="020B0603050302020204" pitchFamily="34" charset="-93"/>
                <a:cs typeface="Times New Roman" panose="02020603050405020304" pitchFamily="18" charset="0"/>
                <a:sym typeface="Arial" panose="020B0604020202020204" pitchFamily="34" charset="0"/>
              </a:rPr>
              <a:t>Đạo</a:t>
            </a:r>
            <a:r>
              <a:rPr lang="en-US" altLang="zh-CN" sz="3200" b="1" dirty="0" smtClean="0">
                <a:solidFill>
                  <a:schemeClr val="bg1"/>
                </a:solidFill>
                <a:latin typeface="HP001 4 hàng" panose="020B0603050302020204" pitchFamily="34" charset="-93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3200" b="1" dirty="0" err="1" smtClean="0">
                <a:solidFill>
                  <a:schemeClr val="bg1"/>
                </a:solidFill>
                <a:latin typeface="HP001 4 hàng" panose="020B0603050302020204" pitchFamily="34" charset="-93"/>
                <a:cs typeface="Times New Roman" panose="02020603050405020304" pitchFamily="18" charset="0"/>
                <a:sym typeface="Arial" panose="020B0604020202020204" pitchFamily="34" charset="0"/>
              </a:rPr>
              <a:t>đức</a:t>
            </a:r>
            <a:endParaRPr lang="en-US" altLang="zh-CN" sz="3200" b="1" dirty="0">
              <a:solidFill>
                <a:schemeClr val="bg1"/>
              </a:solidFill>
              <a:latin typeface="HP001 4 hàng" panose="020B0603050302020204" pitchFamily="34" charset="-93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11" name="矩形 22">
            <a:extLst>
              <a:ext uri="{FF2B5EF4-FFF2-40B4-BE49-F238E27FC236}">
                <a16:creationId xmlns:a16="http://schemas.microsoft.com/office/drawing/2014/main" xmlns="" id="{77F0611A-297F-4E7E-A960-69843B90D872}"/>
              </a:ext>
            </a:extLst>
          </p:cNvPr>
          <p:cNvSpPr/>
          <p:nvPr/>
        </p:nvSpPr>
        <p:spPr>
          <a:xfrm>
            <a:off x="1579418" y="2360505"/>
            <a:ext cx="8713443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zh-CN" sz="3600" b="1" dirty="0" err="1" smtClean="0">
                <a:solidFill>
                  <a:srgbClr val="FFFF00"/>
                </a:solidFill>
                <a:latin typeface="HP001 4 hàng" panose="020B0603050302020204" pitchFamily="34" charset="-93"/>
                <a:cs typeface="Times New Roman" panose="02020603050405020304" pitchFamily="18" charset="0"/>
                <a:sym typeface="Arial" panose="020B0604020202020204" pitchFamily="34" charset="0"/>
              </a:rPr>
              <a:t>Em</a:t>
            </a:r>
            <a:r>
              <a:rPr lang="en-US" altLang="zh-CN" sz="3600" b="1" dirty="0" smtClean="0">
                <a:solidFill>
                  <a:srgbClr val="FFFF00"/>
                </a:solidFill>
                <a:latin typeface="HP001 4 hàng" panose="020B0603050302020204" pitchFamily="34" charset="-93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3600" b="1" dirty="0" err="1" smtClean="0">
                <a:solidFill>
                  <a:srgbClr val="FFFF00"/>
                </a:solidFill>
                <a:latin typeface="HP001 4 hàng" panose="020B0603050302020204" pitchFamily="34" charset="-93"/>
                <a:cs typeface="Times New Roman" panose="02020603050405020304" pitchFamily="18" charset="0"/>
                <a:sym typeface="Arial" panose="020B0604020202020204" pitchFamily="34" charset="0"/>
              </a:rPr>
              <a:t>khám</a:t>
            </a:r>
            <a:r>
              <a:rPr lang="en-US" altLang="zh-CN" sz="3600" b="1" dirty="0" smtClean="0">
                <a:solidFill>
                  <a:srgbClr val="FFFF00"/>
                </a:solidFill>
                <a:latin typeface="HP001 4 hàng" panose="020B0603050302020204" pitchFamily="34" charset="-93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3600" b="1" dirty="0" err="1" smtClean="0">
                <a:solidFill>
                  <a:srgbClr val="FFFF00"/>
                </a:solidFill>
                <a:latin typeface="HP001 4 hàng" panose="020B0603050302020204" pitchFamily="34" charset="-93"/>
                <a:cs typeface="Times New Roman" panose="02020603050405020304" pitchFamily="18" charset="0"/>
                <a:sym typeface="Arial" panose="020B0604020202020204" pitchFamily="34" charset="0"/>
              </a:rPr>
              <a:t>phá</a:t>
            </a:r>
            <a:r>
              <a:rPr lang="en-US" altLang="zh-CN" sz="3600" b="1" dirty="0" smtClean="0">
                <a:solidFill>
                  <a:srgbClr val="FFFF00"/>
                </a:solidFill>
                <a:latin typeface="HP001 4 hàng" panose="020B0603050302020204" pitchFamily="34" charset="-93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3600" b="1" dirty="0" err="1" smtClean="0">
                <a:solidFill>
                  <a:srgbClr val="FFFF00"/>
                </a:solidFill>
                <a:latin typeface="HP001 4 hàng" panose="020B0603050302020204" pitchFamily="34" charset="-93"/>
                <a:cs typeface="Times New Roman" panose="02020603050405020304" pitchFamily="18" charset="0"/>
                <a:sym typeface="Arial" panose="020B0604020202020204" pitchFamily="34" charset="0"/>
              </a:rPr>
              <a:t>đất</a:t>
            </a:r>
            <a:r>
              <a:rPr lang="en-US" altLang="zh-CN" sz="3600" b="1" dirty="0" smtClean="0">
                <a:solidFill>
                  <a:srgbClr val="FFFF00"/>
                </a:solidFill>
                <a:latin typeface="HP001 4 hàng" panose="020B0603050302020204" pitchFamily="34" charset="-93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3600" b="1" dirty="0" err="1" smtClean="0">
                <a:solidFill>
                  <a:srgbClr val="FFFF00"/>
                </a:solidFill>
                <a:latin typeface="HP001 4 hàng" panose="020B0603050302020204" pitchFamily="34" charset="-93"/>
                <a:cs typeface="Times New Roman" panose="02020603050405020304" pitchFamily="18" charset="0"/>
                <a:sym typeface="Arial" panose="020B0604020202020204" pitchFamily="34" charset="0"/>
              </a:rPr>
              <a:t>nước</a:t>
            </a:r>
            <a:r>
              <a:rPr lang="en-US" altLang="zh-CN" sz="3600" b="1" dirty="0" smtClean="0">
                <a:solidFill>
                  <a:srgbClr val="FFFF00"/>
                </a:solidFill>
                <a:latin typeface="HP001 4 hàng" panose="020B0603050302020204" pitchFamily="34" charset="-93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3600" b="1" dirty="0" err="1" smtClean="0">
                <a:solidFill>
                  <a:srgbClr val="FFFF00"/>
                </a:solidFill>
                <a:latin typeface="HP001 4 hàng" panose="020B0603050302020204" pitchFamily="34" charset="-93"/>
                <a:cs typeface="Times New Roman" panose="02020603050405020304" pitchFamily="18" charset="0"/>
                <a:sym typeface="Arial" panose="020B0604020202020204" pitchFamily="34" charset="0"/>
              </a:rPr>
              <a:t>Việt</a:t>
            </a:r>
            <a:r>
              <a:rPr lang="en-US" altLang="zh-CN" sz="3600" b="1" dirty="0" smtClean="0">
                <a:solidFill>
                  <a:srgbClr val="FFFF00"/>
                </a:solidFill>
                <a:latin typeface="HP001 4 hàng" panose="020B0603050302020204" pitchFamily="34" charset="-93"/>
                <a:cs typeface="Times New Roman" panose="02020603050405020304" pitchFamily="18" charset="0"/>
                <a:sym typeface="Arial" panose="020B0604020202020204" pitchFamily="34" charset="0"/>
              </a:rPr>
              <a:t> Nam (</a:t>
            </a:r>
            <a:r>
              <a:rPr lang="en-US" altLang="zh-CN" sz="3600" b="1" dirty="0" err="1" smtClean="0">
                <a:solidFill>
                  <a:srgbClr val="FFFF00"/>
                </a:solidFill>
                <a:latin typeface="HP001 4 hàng" panose="020B0603050302020204" pitchFamily="34" charset="-93"/>
                <a:cs typeface="Times New Roman" panose="02020603050405020304" pitchFamily="18" charset="0"/>
                <a:sym typeface="Arial" panose="020B0604020202020204" pitchFamily="34" charset="0"/>
              </a:rPr>
              <a:t>Tiết</a:t>
            </a:r>
            <a:r>
              <a:rPr lang="en-US" altLang="zh-CN" sz="3600" b="1" dirty="0" smtClean="0">
                <a:solidFill>
                  <a:srgbClr val="FFFF00"/>
                </a:solidFill>
                <a:latin typeface="HP001 4 hàng" panose="020B0603050302020204" pitchFamily="34" charset="-93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3600" b="1" dirty="0">
                <a:solidFill>
                  <a:srgbClr val="FFFF00"/>
                </a:solidFill>
                <a:latin typeface="HP001 4 hàng" panose="020B0603050302020204" pitchFamily="34" charset="-93"/>
                <a:cs typeface="Times New Roman" panose="02020603050405020304" pitchFamily="18" charset="0"/>
                <a:sym typeface="Arial" panose="020B0604020202020204" pitchFamily="34" charset="0"/>
              </a:rPr>
              <a:t>3</a:t>
            </a:r>
            <a:r>
              <a:rPr lang="en-US" altLang="zh-CN" sz="3600" b="1" dirty="0" smtClean="0">
                <a:solidFill>
                  <a:srgbClr val="FFFF00"/>
                </a:solidFill>
                <a:latin typeface="HP001 4 hàng" panose="020B0603050302020204" pitchFamily="34" charset="-93"/>
                <a:cs typeface="Times New Roman" panose="02020603050405020304" pitchFamily="18" charset="0"/>
                <a:sym typeface="Arial" panose="020B0604020202020204" pitchFamily="34" charset="0"/>
              </a:rPr>
              <a:t>)</a:t>
            </a:r>
            <a:endParaRPr lang="en-US" altLang="zh-CN" sz="3600" b="1" dirty="0">
              <a:solidFill>
                <a:srgbClr val="FFFF00"/>
              </a:solidFill>
              <a:latin typeface="HP001 4 hàng" panose="020B0603050302020204" pitchFamily="34" charset="-93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377636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46215" y="2071077"/>
            <a:ext cx="7393354" cy="11566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TẬP, THỰC HÀNH </a:t>
            </a:r>
            <a:endParaRPr lang="en-US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59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535817" y="1146220"/>
            <a:ext cx="6963508" cy="404396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noProof="0" dirty="0" err="1" smtClean="0">
                <a:solidFill>
                  <a:srgbClr val="7030A0"/>
                </a:solidFill>
                <a:latin typeface="Calibri" panose="020F0502020204030204"/>
              </a:rPr>
              <a:t>Em</a:t>
            </a:r>
            <a:r>
              <a:rPr lang="en-US" sz="4000" noProof="0" dirty="0" smtClean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4000" noProof="0" dirty="0" err="1" smtClean="0">
                <a:solidFill>
                  <a:srgbClr val="7030A0"/>
                </a:solidFill>
                <a:latin typeface="Calibri" panose="020F0502020204030204"/>
              </a:rPr>
              <a:t>hãy</a:t>
            </a:r>
            <a:r>
              <a:rPr lang="en-US" sz="4000" noProof="0" dirty="0" smtClean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4000" noProof="0" dirty="0" err="1" smtClean="0">
                <a:solidFill>
                  <a:srgbClr val="7030A0"/>
                </a:solidFill>
                <a:latin typeface="Calibri" panose="020F0502020204030204"/>
              </a:rPr>
              <a:t>chọn</a:t>
            </a:r>
            <a:r>
              <a:rPr lang="en-US" sz="4000" noProof="0" dirty="0" smtClean="0">
                <a:solidFill>
                  <a:srgbClr val="7030A0"/>
                </a:solidFill>
                <a:latin typeface="Calibri" panose="020F0502020204030204"/>
              </a:rPr>
              <a:t> 1 </a:t>
            </a:r>
            <a:r>
              <a:rPr lang="en-US" sz="4000" noProof="0" dirty="0" err="1" smtClean="0">
                <a:solidFill>
                  <a:srgbClr val="7030A0"/>
                </a:solidFill>
                <a:latin typeface="Calibri" panose="020F0502020204030204"/>
              </a:rPr>
              <a:t>trong</a:t>
            </a:r>
            <a:r>
              <a:rPr lang="en-US" sz="4000" noProof="0" dirty="0" smtClean="0">
                <a:solidFill>
                  <a:srgbClr val="7030A0"/>
                </a:solidFill>
                <a:latin typeface="Calibri" panose="020F0502020204030204"/>
              </a:rPr>
              <a:t> 2 </a:t>
            </a:r>
            <a:r>
              <a:rPr lang="en-US" sz="4000" noProof="0" dirty="0" err="1" smtClean="0">
                <a:solidFill>
                  <a:srgbClr val="7030A0"/>
                </a:solidFill>
                <a:latin typeface="Calibri" panose="020F0502020204030204"/>
              </a:rPr>
              <a:t>chủ</a:t>
            </a:r>
            <a:r>
              <a:rPr lang="en-US" sz="4000" noProof="0" dirty="0" smtClean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4000" noProof="0" dirty="0" err="1" smtClean="0">
                <a:solidFill>
                  <a:srgbClr val="7030A0"/>
                </a:solidFill>
                <a:latin typeface="Calibri" panose="020F0502020204030204"/>
              </a:rPr>
              <a:t>đề</a:t>
            </a:r>
            <a:r>
              <a:rPr lang="en-US" sz="4000" noProof="0" dirty="0" smtClean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4000" noProof="0" dirty="0" err="1" smtClean="0">
                <a:solidFill>
                  <a:srgbClr val="7030A0"/>
                </a:solidFill>
                <a:latin typeface="Calibri" panose="020F0502020204030204"/>
              </a:rPr>
              <a:t>sau</a:t>
            </a:r>
            <a:r>
              <a:rPr lang="en-US" sz="4000" noProof="0" dirty="0" smtClean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4000" noProof="0" dirty="0" err="1" smtClean="0">
                <a:solidFill>
                  <a:srgbClr val="7030A0"/>
                </a:solidFill>
                <a:latin typeface="Calibri" panose="020F0502020204030204"/>
              </a:rPr>
              <a:t>để</a:t>
            </a:r>
            <a:r>
              <a:rPr lang="en-US" sz="4000" noProof="0" dirty="0" smtClean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4000" noProof="0" dirty="0" err="1" smtClean="0">
                <a:solidFill>
                  <a:srgbClr val="7030A0"/>
                </a:solidFill>
                <a:latin typeface="Calibri" panose="020F0502020204030204"/>
              </a:rPr>
              <a:t>thảo</a:t>
            </a:r>
            <a:r>
              <a:rPr lang="en-US" sz="4000" noProof="0" dirty="0" smtClean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4000" noProof="0" dirty="0" err="1" smtClean="0">
                <a:solidFill>
                  <a:srgbClr val="7030A0"/>
                </a:solidFill>
                <a:latin typeface="Calibri" panose="020F0502020204030204"/>
              </a:rPr>
              <a:t>luận</a:t>
            </a:r>
            <a:r>
              <a:rPr lang="en-US" sz="4000" noProof="0" dirty="0" smtClean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4000" noProof="0" dirty="0" err="1" smtClean="0">
                <a:solidFill>
                  <a:srgbClr val="7030A0"/>
                </a:solidFill>
                <a:latin typeface="Calibri" panose="020F0502020204030204"/>
              </a:rPr>
              <a:t>cùng</a:t>
            </a:r>
            <a:r>
              <a:rPr lang="en-US" sz="4000" noProof="0" dirty="0" smtClean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4000" noProof="0" dirty="0" err="1" smtClean="0">
                <a:solidFill>
                  <a:srgbClr val="7030A0"/>
                </a:solidFill>
                <a:latin typeface="Calibri" panose="020F0502020204030204"/>
              </a:rPr>
              <a:t>bạn</a:t>
            </a:r>
            <a:r>
              <a:rPr lang="en-US" sz="4000" noProof="0" dirty="0" smtClean="0">
                <a:solidFill>
                  <a:srgbClr val="7030A0"/>
                </a:solidFill>
                <a:latin typeface="Calibri" panose="020F0502020204030204"/>
              </a:rPr>
              <a:t>.</a:t>
            </a:r>
          </a:p>
          <a:p>
            <a:r>
              <a:rPr lang="nl-NL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nl-NL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Chủ </a:t>
            </a:r>
            <a:r>
              <a:rPr lang="vi-VN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đề</a:t>
            </a:r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1: </a:t>
            </a:r>
            <a:r>
              <a:rPr lang="nl-NL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Việt </a:t>
            </a:r>
            <a:r>
              <a:rPr lang="nl-NL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Nam đang phát triển từng ngày.</a:t>
            </a:r>
            <a:endParaRPr lang="en-US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nl-NL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nl-NL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Chủ </a:t>
            </a:r>
            <a:r>
              <a:rPr lang="vi-VN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đề</a:t>
            </a:r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2: </a:t>
            </a:r>
            <a:r>
              <a:rPr lang="nl-NL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Con </a:t>
            </a:r>
            <a:r>
              <a:rPr lang="nl-NL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người Việt Nam đáng quý biết bao</a:t>
            </a:r>
            <a:r>
              <a:rPr lang="nl-NL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600" b="1" noProof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5310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313354" y="1860062"/>
            <a:ext cx="7479323" cy="195384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 err="1" smtClean="0">
                <a:solidFill>
                  <a:srgbClr val="0070C0"/>
                </a:solidFill>
                <a:latin typeface="Calibri" panose="020F0502020204030204"/>
              </a:rPr>
              <a:t>Đại</a:t>
            </a:r>
            <a:r>
              <a:rPr lang="en-US" sz="4800" dirty="0" smtClean="0">
                <a:solidFill>
                  <a:srgbClr val="0070C0"/>
                </a:solidFill>
                <a:latin typeface="Calibri" panose="020F0502020204030204"/>
              </a:rPr>
              <a:t> </a:t>
            </a:r>
            <a:r>
              <a:rPr lang="en-US" sz="4800" dirty="0" err="1" smtClean="0">
                <a:solidFill>
                  <a:srgbClr val="0070C0"/>
                </a:solidFill>
                <a:latin typeface="Calibri" panose="020F0502020204030204"/>
              </a:rPr>
              <a:t>diện</a:t>
            </a:r>
            <a:r>
              <a:rPr lang="en-US" sz="4800" dirty="0" smtClean="0">
                <a:solidFill>
                  <a:srgbClr val="0070C0"/>
                </a:solidFill>
                <a:latin typeface="Calibri" panose="020F0502020204030204"/>
              </a:rPr>
              <a:t> </a:t>
            </a:r>
            <a:r>
              <a:rPr lang="en-US" sz="4800" dirty="0" err="1" smtClean="0">
                <a:solidFill>
                  <a:srgbClr val="0070C0"/>
                </a:solidFill>
                <a:latin typeface="Calibri" panose="020F0502020204030204"/>
              </a:rPr>
              <a:t>các</a:t>
            </a:r>
            <a:r>
              <a:rPr lang="en-US" sz="4800" dirty="0" smtClean="0">
                <a:solidFill>
                  <a:srgbClr val="0070C0"/>
                </a:solidFill>
                <a:latin typeface="Calibri" panose="020F0502020204030204"/>
              </a:rPr>
              <a:t> </a:t>
            </a:r>
            <a:r>
              <a:rPr lang="en-US" sz="4800" dirty="0" err="1" smtClean="0">
                <a:solidFill>
                  <a:srgbClr val="0070C0"/>
                </a:solidFill>
                <a:latin typeface="Calibri" panose="020F0502020204030204"/>
              </a:rPr>
              <a:t>nhóm</a:t>
            </a:r>
            <a:r>
              <a:rPr lang="en-US" sz="4800" dirty="0" smtClean="0">
                <a:solidFill>
                  <a:srgbClr val="0070C0"/>
                </a:solidFill>
                <a:latin typeface="Calibri" panose="020F0502020204030204"/>
              </a:rPr>
              <a:t> </a:t>
            </a:r>
            <a:r>
              <a:rPr lang="en-US" sz="4800" dirty="0" err="1" smtClean="0">
                <a:solidFill>
                  <a:srgbClr val="0070C0"/>
                </a:solidFill>
                <a:latin typeface="Calibri" panose="020F0502020204030204"/>
              </a:rPr>
              <a:t>trình</a:t>
            </a:r>
            <a:r>
              <a:rPr lang="en-US" sz="4800" dirty="0" smtClean="0">
                <a:solidFill>
                  <a:srgbClr val="0070C0"/>
                </a:solidFill>
                <a:latin typeface="Calibri" panose="020F0502020204030204"/>
              </a:rPr>
              <a:t> </a:t>
            </a:r>
            <a:r>
              <a:rPr lang="en-US" sz="4800" dirty="0" err="1" smtClean="0">
                <a:solidFill>
                  <a:srgbClr val="0070C0"/>
                </a:solidFill>
                <a:latin typeface="Calibri" panose="020F0502020204030204"/>
              </a:rPr>
              <a:t>bày</a:t>
            </a:r>
            <a:r>
              <a:rPr lang="en-US" sz="4800" dirty="0" smtClean="0">
                <a:solidFill>
                  <a:srgbClr val="0070C0"/>
                </a:solidFill>
                <a:latin typeface="Calibri" panose="020F0502020204030204"/>
              </a:rPr>
              <a:t>.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02469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30AF3AC4-098A-EE73-BE21-5BF03084358B}"/>
              </a:ext>
            </a:extLst>
          </p:cNvPr>
          <p:cNvSpPr/>
          <p:nvPr/>
        </p:nvSpPr>
        <p:spPr>
          <a:xfrm>
            <a:off x="1377950" y="1385672"/>
            <a:ext cx="9436100" cy="85750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630" name="Google Shape;1630;p44"/>
          <p:cNvGrpSpPr/>
          <p:nvPr/>
        </p:nvGrpSpPr>
        <p:grpSpPr>
          <a:xfrm>
            <a:off x="7340761" y="3337599"/>
            <a:ext cx="2882739" cy="3118921"/>
            <a:chOff x="3010675" y="4066550"/>
            <a:chExt cx="391250" cy="409900"/>
          </a:xfrm>
        </p:grpSpPr>
        <p:sp>
          <p:nvSpPr>
            <p:cNvPr id="1631" name="Google Shape;1631;p44"/>
            <p:cNvSpPr/>
            <p:nvPr/>
          </p:nvSpPr>
          <p:spPr>
            <a:xfrm>
              <a:off x="3168650" y="4201600"/>
              <a:ext cx="35475" cy="33275"/>
            </a:xfrm>
            <a:custGeom>
              <a:avLst/>
              <a:gdLst/>
              <a:ahLst/>
              <a:cxnLst/>
              <a:rect l="l" t="t" r="r" b="b"/>
              <a:pathLst>
                <a:path w="1419" h="1331" extrusionOk="0">
                  <a:moveTo>
                    <a:pt x="864" y="0"/>
                  </a:moveTo>
                  <a:cubicBezTo>
                    <a:pt x="761" y="0"/>
                    <a:pt x="659" y="31"/>
                    <a:pt x="567" y="101"/>
                  </a:cubicBezTo>
                  <a:cubicBezTo>
                    <a:pt x="460" y="182"/>
                    <a:pt x="421" y="328"/>
                    <a:pt x="460" y="451"/>
                  </a:cubicBezTo>
                  <a:cubicBezTo>
                    <a:pt x="466" y="472"/>
                    <a:pt x="475" y="491"/>
                    <a:pt x="486" y="506"/>
                  </a:cubicBezTo>
                  <a:lnTo>
                    <a:pt x="486" y="506"/>
                  </a:lnTo>
                  <a:cubicBezTo>
                    <a:pt x="169" y="688"/>
                    <a:pt x="0" y="1276"/>
                    <a:pt x="447" y="1329"/>
                  </a:cubicBezTo>
                  <a:cubicBezTo>
                    <a:pt x="450" y="1330"/>
                    <a:pt x="453" y="1331"/>
                    <a:pt x="456" y="1331"/>
                  </a:cubicBezTo>
                  <a:cubicBezTo>
                    <a:pt x="485" y="1331"/>
                    <a:pt x="482" y="1273"/>
                    <a:pt x="447" y="1261"/>
                  </a:cubicBezTo>
                  <a:cubicBezTo>
                    <a:pt x="115" y="1153"/>
                    <a:pt x="302" y="672"/>
                    <a:pt x="555" y="558"/>
                  </a:cubicBezTo>
                  <a:lnTo>
                    <a:pt x="555" y="558"/>
                  </a:lnTo>
                  <a:cubicBezTo>
                    <a:pt x="586" y="571"/>
                    <a:pt x="622" y="576"/>
                    <a:pt x="659" y="576"/>
                  </a:cubicBezTo>
                  <a:cubicBezTo>
                    <a:pt x="706" y="576"/>
                    <a:pt x="755" y="568"/>
                    <a:pt x="797" y="558"/>
                  </a:cubicBezTo>
                  <a:cubicBezTo>
                    <a:pt x="839" y="545"/>
                    <a:pt x="826" y="490"/>
                    <a:pt x="797" y="477"/>
                  </a:cubicBezTo>
                  <a:cubicBezTo>
                    <a:pt x="755" y="460"/>
                    <a:pt x="714" y="453"/>
                    <a:pt x="673" y="453"/>
                  </a:cubicBezTo>
                  <a:cubicBezTo>
                    <a:pt x="651" y="453"/>
                    <a:pt x="629" y="455"/>
                    <a:pt x="607" y="459"/>
                  </a:cubicBezTo>
                  <a:lnTo>
                    <a:pt x="607" y="459"/>
                  </a:lnTo>
                  <a:cubicBezTo>
                    <a:pt x="525" y="403"/>
                    <a:pt x="528" y="268"/>
                    <a:pt x="622" y="166"/>
                  </a:cubicBezTo>
                  <a:cubicBezTo>
                    <a:pt x="703" y="85"/>
                    <a:pt x="810" y="59"/>
                    <a:pt x="933" y="59"/>
                  </a:cubicBezTo>
                  <a:cubicBezTo>
                    <a:pt x="1108" y="59"/>
                    <a:pt x="1296" y="182"/>
                    <a:pt x="1406" y="328"/>
                  </a:cubicBezTo>
                  <a:cubicBezTo>
                    <a:pt x="1406" y="328"/>
                    <a:pt x="1419" y="328"/>
                    <a:pt x="1419" y="315"/>
                  </a:cubicBezTo>
                  <a:cubicBezTo>
                    <a:pt x="1292" y="133"/>
                    <a:pt x="1077" y="0"/>
                    <a:pt x="864" y="0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2" name="Google Shape;1632;p44"/>
            <p:cNvSpPr/>
            <p:nvPr/>
          </p:nvSpPr>
          <p:spPr>
            <a:xfrm>
              <a:off x="3196975" y="4239825"/>
              <a:ext cx="36150" cy="26450"/>
            </a:xfrm>
            <a:custGeom>
              <a:avLst/>
              <a:gdLst/>
              <a:ahLst/>
              <a:cxnLst/>
              <a:rect l="l" t="t" r="r" b="b"/>
              <a:pathLst>
                <a:path w="1446" h="1058" extrusionOk="0">
                  <a:moveTo>
                    <a:pt x="772" y="1"/>
                  </a:moveTo>
                  <a:cubicBezTo>
                    <a:pt x="516" y="111"/>
                    <a:pt x="1" y="312"/>
                    <a:pt x="192" y="662"/>
                  </a:cubicBezTo>
                  <a:cubicBezTo>
                    <a:pt x="240" y="755"/>
                    <a:pt x="327" y="790"/>
                    <a:pt x="426" y="790"/>
                  </a:cubicBezTo>
                  <a:cubicBezTo>
                    <a:pt x="533" y="790"/>
                    <a:pt x="653" y="749"/>
                    <a:pt x="749" y="697"/>
                  </a:cubicBezTo>
                  <a:lnTo>
                    <a:pt x="749" y="697"/>
                  </a:lnTo>
                  <a:cubicBezTo>
                    <a:pt x="726" y="781"/>
                    <a:pt x="729" y="869"/>
                    <a:pt x="785" y="934"/>
                  </a:cubicBezTo>
                  <a:cubicBezTo>
                    <a:pt x="841" y="1008"/>
                    <a:pt x="937" y="1058"/>
                    <a:pt x="1032" y="1058"/>
                  </a:cubicBezTo>
                  <a:cubicBezTo>
                    <a:pt x="1073" y="1058"/>
                    <a:pt x="1114" y="1048"/>
                    <a:pt x="1151" y="1028"/>
                  </a:cubicBezTo>
                  <a:cubicBezTo>
                    <a:pt x="1420" y="879"/>
                    <a:pt x="1446" y="487"/>
                    <a:pt x="1433" y="218"/>
                  </a:cubicBezTo>
                  <a:cubicBezTo>
                    <a:pt x="1433" y="197"/>
                    <a:pt x="1419" y="186"/>
                    <a:pt x="1405" y="186"/>
                  </a:cubicBezTo>
                  <a:cubicBezTo>
                    <a:pt x="1391" y="186"/>
                    <a:pt x="1378" y="197"/>
                    <a:pt x="1378" y="218"/>
                  </a:cubicBezTo>
                  <a:cubicBezTo>
                    <a:pt x="1365" y="367"/>
                    <a:pt x="1339" y="529"/>
                    <a:pt x="1297" y="662"/>
                  </a:cubicBezTo>
                  <a:cubicBezTo>
                    <a:pt x="1271" y="772"/>
                    <a:pt x="1216" y="866"/>
                    <a:pt x="1135" y="921"/>
                  </a:cubicBezTo>
                  <a:cubicBezTo>
                    <a:pt x="1097" y="940"/>
                    <a:pt x="1057" y="952"/>
                    <a:pt x="1012" y="952"/>
                  </a:cubicBezTo>
                  <a:cubicBezTo>
                    <a:pt x="995" y="952"/>
                    <a:pt x="978" y="950"/>
                    <a:pt x="960" y="947"/>
                  </a:cubicBezTo>
                  <a:cubicBezTo>
                    <a:pt x="746" y="905"/>
                    <a:pt x="853" y="678"/>
                    <a:pt x="908" y="581"/>
                  </a:cubicBezTo>
                  <a:cubicBezTo>
                    <a:pt x="937" y="552"/>
                    <a:pt x="899" y="514"/>
                    <a:pt x="862" y="514"/>
                  </a:cubicBezTo>
                  <a:cubicBezTo>
                    <a:pt x="849" y="514"/>
                    <a:pt x="837" y="518"/>
                    <a:pt x="827" y="529"/>
                  </a:cubicBezTo>
                  <a:cubicBezTo>
                    <a:pt x="742" y="602"/>
                    <a:pt x="601" y="676"/>
                    <a:pt x="473" y="676"/>
                  </a:cubicBezTo>
                  <a:cubicBezTo>
                    <a:pt x="414" y="676"/>
                    <a:pt x="358" y="660"/>
                    <a:pt x="312" y="623"/>
                  </a:cubicBezTo>
                  <a:cubicBezTo>
                    <a:pt x="69" y="435"/>
                    <a:pt x="665" y="111"/>
                    <a:pt x="785" y="43"/>
                  </a:cubicBezTo>
                  <a:cubicBezTo>
                    <a:pt x="811" y="30"/>
                    <a:pt x="785" y="1"/>
                    <a:pt x="772" y="1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3" name="Google Shape;1633;p44"/>
            <p:cNvSpPr/>
            <p:nvPr/>
          </p:nvSpPr>
          <p:spPr>
            <a:xfrm>
              <a:off x="3367800" y="4174375"/>
              <a:ext cx="28050" cy="22400"/>
            </a:xfrm>
            <a:custGeom>
              <a:avLst/>
              <a:gdLst/>
              <a:ahLst/>
              <a:cxnLst/>
              <a:rect l="l" t="t" r="r" b="b"/>
              <a:pathLst>
                <a:path w="1122" h="896" extrusionOk="0">
                  <a:moveTo>
                    <a:pt x="311" y="1"/>
                  </a:moveTo>
                  <a:cubicBezTo>
                    <a:pt x="306" y="1"/>
                    <a:pt x="301" y="1"/>
                    <a:pt x="296" y="1"/>
                  </a:cubicBezTo>
                  <a:cubicBezTo>
                    <a:pt x="53" y="1"/>
                    <a:pt x="1" y="312"/>
                    <a:pt x="27" y="513"/>
                  </a:cubicBezTo>
                  <a:cubicBezTo>
                    <a:pt x="27" y="517"/>
                    <a:pt x="30" y="518"/>
                    <a:pt x="35" y="518"/>
                  </a:cubicBezTo>
                  <a:cubicBezTo>
                    <a:pt x="46" y="518"/>
                    <a:pt x="64" y="509"/>
                    <a:pt x="53" y="500"/>
                  </a:cubicBezTo>
                  <a:cubicBezTo>
                    <a:pt x="27" y="325"/>
                    <a:pt x="82" y="69"/>
                    <a:pt x="296" y="56"/>
                  </a:cubicBezTo>
                  <a:cubicBezTo>
                    <a:pt x="306" y="55"/>
                    <a:pt x="315" y="54"/>
                    <a:pt x="324" y="54"/>
                  </a:cubicBezTo>
                  <a:cubicBezTo>
                    <a:pt x="524" y="54"/>
                    <a:pt x="489" y="339"/>
                    <a:pt x="451" y="479"/>
                  </a:cubicBezTo>
                  <a:lnTo>
                    <a:pt x="451" y="479"/>
                  </a:lnTo>
                  <a:cubicBezTo>
                    <a:pt x="449" y="482"/>
                    <a:pt x="447" y="484"/>
                    <a:pt x="445" y="487"/>
                  </a:cubicBezTo>
                  <a:cubicBezTo>
                    <a:pt x="446" y="488"/>
                    <a:pt x="447" y="489"/>
                    <a:pt x="448" y="490"/>
                  </a:cubicBezTo>
                  <a:lnTo>
                    <a:pt x="448" y="490"/>
                  </a:lnTo>
                  <a:cubicBezTo>
                    <a:pt x="447" y="493"/>
                    <a:pt x="446" y="497"/>
                    <a:pt x="445" y="500"/>
                  </a:cubicBezTo>
                  <a:cubicBezTo>
                    <a:pt x="437" y="516"/>
                    <a:pt x="455" y="528"/>
                    <a:pt x="473" y="528"/>
                  </a:cubicBezTo>
                  <a:cubicBezTo>
                    <a:pt x="484" y="528"/>
                    <a:pt x="495" y="524"/>
                    <a:pt x="500" y="513"/>
                  </a:cubicBezTo>
                  <a:cubicBezTo>
                    <a:pt x="564" y="424"/>
                    <a:pt x="652" y="374"/>
                    <a:pt x="744" y="374"/>
                  </a:cubicBezTo>
                  <a:cubicBezTo>
                    <a:pt x="807" y="374"/>
                    <a:pt x="871" y="397"/>
                    <a:pt x="931" y="445"/>
                  </a:cubicBezTo>
                  <a:cubicBezTo>
                    <a:pt x="1093" y="568"/>
                    <a:pt x="999" y="730"/>
                    <a:pt x="905" y="866"/>
                  </a:cubicBezTo>
                  <a:cubicBezTo>
                    <a:pt x="905" y="876"/>
                    <a:pt x="913" y="895"/>
                    <a:pt x="930" y="895"/>
                  </a:cubicBezTo>
                  <a:cubicBezTo>
                    <a:pt x="934" y="895"/>
                    <a:pt x="939" y="894"/>
                    <a:pt x="944" y="892"/>
                  </a:cubicBezTo>
                  <a:cubicBezTo>
                    <a:pt x="1122" y="769"/>
                    <a:pt x="1122" y="542"/>
                    <a:pt x="973" y="406"/>
                  </a:cubicBezTo>
                  <a:cubicBezTo>
                    <a:pt x="906" y="344"/>
                    <a:pt x="831" y="318"/>
                    <a:pt x="757" y="318"/>
                  </a:cubicBezTo>
                  <a:cubicBezTo>
                    <a:pt x="674" y="318"/>
                    <a:pt x="592" y="351"/>
                    <a:pt x="524" y="405"/>
                  </a:cubicBezTo>
                  <a:lnTo>
                    <a:pt x="524" y="405"/>
                  </a:lnTo>
                  <a:cubicBezTo>
                    <a:pt x="554" y="224"/>
                    <a:pt x="533" y="1"/>
                    <a:pt x="311" y="1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4" name="Google Shape;1634;p44"/>
            <p:cNvSpPr/>
            <p:nvPr/>
          </p:nvSpPr>
          <p:spPr>
            <a:xfrm>
              <a:off x="3335075" y="4233750"/>
              <a:ext cx="18575" cy="18075"/>
            </a:xfrm>
            <a:custGeom>
              <a:avLst/>
              <a:gdLst/>
              <a:ahLst/>
              <a:cxnLst/>
              <a:rect l="l" t="t" r="r" b="b"/>
              <a:pathLst>
                <a:path w="743" h="723" extrusionOk="0">
                  <a:moveTo>
                    <a:pt x="730" y="1"/>
                  </a:moveTo>
                  <a:cubicBezTo>
                    <a:pt x="471" y="1"/>
                    <a:pt x="163" y="150"/>
                    <a:pt x="40" y="393"/>
                  </a:cubicBezTo>
                  <a:cubicBezTo>
                    <a:pt x="1" y="487"/>
                    <a:pt x="1" y="581"/>
                    <a:pt x="66" y="649"/>
                  </a:cubicBezTo>
                  <a:cubicBezTo>
                    <a:pt x="124" y="707"/>
                    <a:pt x="207" y="723"/>
                    <a:pt x="291" y="723"/>
                  </a:cubicBezTo>
                  <a:cubicBezTo>
                    <a:pt x="366" y="723"/>
                    <a:pt x="442" y="710"/>
                    <a:pt x="500" y="704"/>
                  </a:cubicBezTo>
                  <a:cubicBezTo>
                    <a:pt x="539" y="691"/>
                    <a:pt x="526" y="636"/>
                    <a:pt x="500" y="636"/>
                  </a:cubicBezTo>
                  <a:cubicBezTo>
                    <a:pt x="450" y="641"/>
                    <a:pt x="395" y="646"/>
                    <a:pt x="342" y="646"/>
                  </a:cubicBezTo>
                  <a:cubicBezTo>
                    <a:pt x="264" y="646"/>
                    <a:pt x="189" y="635"/>
                    <a:pt x="134" y="597"/>
                  </a:cubicBezTo>
                  <a:cubicBezTo>
                    <a:pt x="66" y="529"/>
                    <a:pt x="121" y="435"/>
                    <a:pt x="147" y="380"/>
                  </a:cubicBezTo>
                  <a:cubicBezTo>
                    <a:pt x="270" y="176"/>
                    <a:pt x="500" y="43"/>
                    <a:pt x="730" y="30"/>
                  </a:cubicBezTo>
                  <a:cubicBezTo>
                    <a:pt x="743" y="30"/>
                    <a:pt x="743" y="1"/>
                    <a:pt x="730" y="1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5" name="Google Shape;1635;p44"/>
            <p:cNvSpPr/>
            <p:nvPr/>
          </p:nvSpPr>
          <p:spPr>
            <a:xfrm>
              <a:off x="3297350" y="4069350"/>
              <a:ext cx="35000" cy="21225"/>
            </a:xfrm>
            <a:custGeom>
              <a:avLst/>
              <a:gdLst/>
              <a:ahLst/>
              <a:cxnLst/>
              <a:rect l="l" t="t" r="r" b="b"/>
              <a:pathLst>
                <a:path w="1400" h="849" extrusionOk="0">
                  <a:moveTo>
                    <a:pt x="723" y="0"/>
                  </a:moveTo>
                  <a:cubicBezTo>
                    <a:pt x="435" y="0"/>
                    <a:pt x="120" y="149"/>
                    <a:pt x="10" y="408"/>
                  </a:cubicBezTo>
                  <a:cubicBezTo>
                    <a:pt x="1" y="426"/>
                    <a:pt x="17" y="446"/>
                    <a:pt x="38" y="446"/>
                  </a:cubicBezTo>
                  <a:cubicBezTo>
                    <a:pt x="47" y="446"/>
                    <a:pt x="56" y="442"/>
                    <a:pt x="65" y="434"/>
                  </a:cubicBezTo>
                  <a:cubicBezTo>
                    <a:pt x="70" y="422"/>
                    <a:pt x="73" y="413"/>
                    <a:pt x="76" y="407"/>
                  </a:cubicBezTo>
                  <a:lnTo>
                    <a:pt x="76" y="407"/>
                  </a:lnTo>
                  <a:cubicBezTo>
                    <a:pt x="256" y="213"/>
                    <a:pt x="463" y="88"/>
                    <a:pt x="714" y="88"/>
                  </a:cubicBezTo>
                  <a:cubicBezTo>
                    <a:pt x="774" y="88"/>
                    <a:pt x="836" y="95"/>
                    <a:pt x="901" y="110"/>
                  </a:cubicBezTo>
                  <a:cubicBezTo>
                    <a:pt x="1024" y="139"/>
                    <a:pt x="1144" y="207"/>
                    <a:pt x="1186" y="340"/>
                  </a:cubicBezTo>
                  <a:cubicBezTo>
                    <a:pt x="1238" y="515"/>
                    <a:pt x="1063" y="693"/>
                    <a:pt x="956" y="800"/>
                  </a:cubicBezTo>
                  <a:cubicBezTo>
                    <a:pt x="934" y="820"/>
                    <a:pt x="953" y="849"/>
                    <a:pt x="975" y="849"/>
                  </a:cubicBezTo>
                  <a:cubicBezTo>
                    <a:pt x="981" y="849"/>
                    <a:pt x="989" y="846"/>
                    <a:pt x="995" y="839"/>
                  </a:cubicBezTo>
                  <a:cubicBezTo>
                    <a:pt x="1267" y="625"/>
                    <a:pt x="1400" y="233"/>
                    <a:pt x="1008" y="58"/>
                  </a:cubicBezTo>
                  <a:cubicBezTo>
                    <a:pt x="923" y="19"/>
                    <a:pt x="825" y="0"/>
                    <a:pt x="723" y="0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6" name="Google Shape;1636;p44"/>
            <p:cNvSpPr/>
            <p:nvPr/>
          </p:nvSpPr>
          <p:spPr>
            <a:xfrm>
              <a:off x="3339850" y="4124250"/>
              <a:ext cx="39075" cy="27625"/>
            </a:xfrm>
            <a:custGeom>
              <a:avLst/>
              <a:gdLst/>
              <a:ahLst/>
              <a:cxnLst/>
              <a:rect l="l" t="t" r="r" b="b"/>
              <a:pathLst>
                <a:path w="1563" h="1105" extrusionOk="0">
                  <a:moveTo>
                    <a:pt x="702" y="0"/>
                  </a:moveTo>
                  <a:cubicBezTo>
                    <a:pt x="454" y="0"/>
                    <a:pt x="179" y="135"/>
                    <a:pt x="11" y="263"/>
                  </a:cubicBezTo>
                  <a:cubicBezTo>
                    <a:pt x="0" y="276"/>
                    <a:pt x="7" y="295"/>
                    <a:pt x="17" y="295"/>
                  </a:cubicBezTo>
                  <a:cubicBezTo>
                    <a:pt x="19" y="295"/>
                    <a:pt x="21" y="294"/>
                    <a:pt x="24" y="292"/>
                  </a:cubicBezTo>
                  <a:cubicBezTo>
                    <a:pt x="241" y="143"/>
                    <a:pt x="484" y="62"/>
                    <a:pt x="740" y="62"/>
                  </a:cubicBezTo>
                  <a:cubicBezTo>
                    <a:pt x="847" y="62"/>
                    <a:pt x="1009" y="88"/>
                    <a:pt x="1025" y="224"/>
                  </a:cubicBezTo>
                  <a:cubicBezTo>
                    <a:pt x="1037" y="358"/>
                    <a:pt x="863" y="492"/>
                    <a:pt x="750" y="576"/>
                  </a:cubicBezTo>
                  <a:lnTo>
                    <a:pt x="750" y="576"/>
                  </a:lnTo>
                  <a:cubicBezTo>
                    <a:pt x="737" y="585"/>
                    <a:pt x="725" y="594"/>
                    <a:pt x="714" y="603"/>
                  </a:cubicBezTo>
                  <a:cubicBezTo>
                    <a:pt x="691" y="623"/>
                    <a:pt x="711" y="650"/>
                    <a:pt x="733" y="650"/>
                  </a:cubicBezTo>
                  <a:cubicBezTo>
                    <a:pt x="740" y="650"/>
                    <a:pt x="747" y="648"/>
                    <a:pt x="753" y="642"/>
                  </a:cubicBezTo>
                  <a:cubicBezTo>
                    <a:pt x="770" y="630"/>
                    <a:pt x="789" y="615"/>
                    <a:pt x="809" y="599"/>
                  </a:cubicBezTo>
                  <a:lnTo>
                    <a:pt x="809" y="599"/>
                  </a:lnTo>
                  <a:cubicBezTo>
                    <a:pt x="899" y="537"/>
                    <a:pt x="1003" y="494"/>
                    <a:pt x="1107" y="494"/>
                  </a:cubicBezTo>
                  <a:cubicBezTo>
                    <a:pt x="1184" y="494"/>
                    <a:pt x="1262" y="517"/>
                    <a:pt x="1333" y="574"/>
                  </a:cubicBezTo>
                  <a:cubicBezTo>
                    <a:pt x="1550" y="778"/>
                    <a:pt x="1281" y="966"/>
                    <a:pt x="1119" y="1060"/>
                  </a:cubicBezTo>
                  <a:cubicBezTo>
                    <a:pt x="1108" y="1071"/>
                    <a:pt x="1116" y="1104"/>
                    <a:pt x="1135" y="1104"/>
                  </a:cubicBezTo>
                  <a:cubicBezTo>
                    <a:pt x="1138" y="1104"/>
                    <a:pt x="1141" y="1104"/>
                    <a:pt x="1145" y="1102"/>
                  </a:cubicBezTo>
                  <a:cubicBezTo>
                    <a:pt x="1375" y="1034"/>
                    <a:pt x="1563" y="791"/>
                    <a:pt x="1401" y="574"/>
                  </a:cubicBezTo>
                  <a:cubicBezTo>
                    <a:pt x="1323" y="479"/>
                    <a:pt x="1224" y="442"/>
                    <a:pt x="1122" y="442"/>
                  </a:cubicBezTo>
                  <a:cubicBezTo>
                    <a:pt x="1062" y="442"/>
                    <a:pt x="1001" y="454"/>
                    <a:pt x="942" y="475"/>
                  </a:cubicBezTo>
                  <a:lnTo>
                    <a:pt x="942" y="475"/>
                  </a:lnTo>
                  <a:cubicBezTo>
                    <a:pt x="1066" y="340"/>
                    <a:pt x="1151" y="169"/>
                    <a:pt x="957" y="62"/>
                  </a:cubicBezTo>
                  <a:cubicBezTo>
                    <a:pt x="880" y="18"/>
                    <a:pt x="793" y="0"/>
                    <a:pt x="702" y="0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7" name="Google Shape;1637;p44"/>
            <p:cNvSpPr/>
            <p:nvPr/>
          </p:nvSpPr>
          <p:spPr>
            <a:xfrm>
              <a:off x="3208150" y="4085250"/>
              <a:ext cx="17350" cy="24500"/>
            </a:xfrm>
            <a:custGeom>
              <a:avLst/>
              <a:gdLst/>
              <a:ahLst/>
              <a:cxnLst/>
              <a:rect l="l" t="t" r="r" b="b"/>
              <a:pathLst>
                <a:path w="694" h="980" extrusionOk="0">
                  <a:moveTo>
                    <a:pt x="297" y="412"/>
                  </a:moveTo>
                  <a:cubicBezTo>
                    <a:pt x="320" y="412"/>
                    <a:pt x="344" y="414"/>
                    <a:pt x="365" y="418"/>
                  </a:cubicBezTo>
                  <a:lnTo>
                    <a:pt x="365" y="418"/>
                  </a:lnTo>
                  <a:cubicBezTo>
                    <a:pt x="364" y="418"/>
                    <a:pt x="364" y="419"/>
                    <a:pt x="364" y="420"/>
                  </a:cubicBezTo>
                  <a:cubicBezTo>
                    <a:pt x="344" y="471"/>
                    <a:pt x="239" y="624"/>
                    <a:pt x="171" y="624"/>
                  </a:cubicBezTo>
                  <a:cubicBezTo>
                    <a:pt x="149" y="624"/>
                    <a:pt x="131" y="608"/>
                    <a:pt x="121" y="569"/>
                  </a:cubicBezTo>
                  <a:cubicBezTo>
                    <a:pt x="94" y="450"/>
                    <a:pt x="198" y="412"/>
                    <a:pt x="297" y="412"/>
                  </a:cubicBezTo>
                  <a:close/>
                  <a:moveTo>
                    <a:pt x="153" y="0"/>
                  </a:moveTo>
                  <a:cubicBezTo>
                    <a:pt x="119" y="0"/>
                    <a:pt x="113" y="58"/>
                    <a:pt x="163" y="70"/>
                  </a:cubicBezTo>
                  <a:cubicBezTo>
                    <a:pt x="326" y="104"/>
                    <a:pt x="419" y="201"/>
                    <a:pt x="387" y="350"/>
                  </a:cubicBezTo>
                  <a:lnTo>
                    <a:pt x="387" y="350"/>
                  </a:lnTo>
                  <a:cubicBezTo>
                    <a:pt x="359" y="342"/>
                    <a:pt x="329" y="338"/>
                    <a:pt x="299" y="338"/>
                  </a:cubicBezTo>
                  <a:cubicBezTo>
                    <a:pt x="153" y="338"/>
                    <a:pt x="0" y="433"/>
                    <a:pt x="56" y="608"/>
                  </a:cubicBezTo>
                  <a:cubicBezTo>
                    <a:pt x="82" y="677"/>
                    <a:pt x="122" y="704"/>
                    <a:pt x="166" y="704"/>
                  </a:cubicBezTo>
                  <a:cubicBezTo>
                    <a:pt x="259" y="704"/>
                    <a:pt x="373" y="584"/>
                    <a:pt x="419" y="501"/>
                  </a:cubicBezTo>
                  <a:cubicBezTo>
                    <a:pt x="428" y="482"/>
                    <a:pt x="437" y="463"/>
                    <a:pt x="444" y="444"/>
                  </a:cubicBezTo>
                  <a:lnTo>
                    <a:pt x="444" y="444"/>
                  </a:lnTo>
                  <a:cubicBezTo>
                    <a:pt x="647" y="545"/>
                    <a:pt x="620" y="777"/>
                    <a:pt x="542" y="961"/>
                  </a:cubicBezTo>
                  <a:cubicBezTo>
                    <a:pt x="542" y="970"/>
                    <a:pt x="555" y="979"/>
                    <a:pt x="567" y="979"/>
                  </a:cubicBezTo>
                  <a:cubicBezTo>
                    <a:pt x="572" y="979"/>
                    <a:pt x="577" y="978"/>
                    <a:pt x="581" y="974"/>
                  </a:cubicBezTo>
                  <a:cubicBezTo>
                    <a:pt x="693" y="752"/>
                    <a:pt x="689" y="494"/>
                    <a:pt x="463" y="380"/>
                  </a:cubicBezTo>
                  <a:lnTo>
                    <a:pt x="463" y="380"/>
                  </a:lnTo>
                  <a:cubicBezTo>
                    <a:pt x="504" y="189"/>
                    <a:pt x="397" y="34"/>
                    <a:pt x="163" y="2"/>
                  </a:cubicBezTo>
                  <a:cubicBezTo>
                    <a:pt x="159" y="1"/>
                    <a:pt x="156" y="0"/>
                    <a:pt x="153" y="0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8" name="Google Shape;1638;p44"/>
            <p:cNvSpPr/>
            <p:nvPr/>
          </p:nvSpPr>
          <p:spPr>
            <a:xfrm>
              <a:off x="3172025" y="4175725"/>
              <a:ext cx="27425" cy="14000"/>
            </a:xfrm>
            <a:custGeom>
              <a:avLst/>
              <a:gdLst/>
              <a:ahLst/>
              <a:cxnLst/>
              <a:rect l="l" t="t" r="r" b="b"/>
              <a:pathLst>
                <a:path w="1097" h="560" extrusionOk="0">
                  <a:moveTo>
                    <a:pt x="327" y="176"/>
                  </a:moveTo>
                  <a:cubicBezTo>
                    <a:pt x="368" y="184"/>
                    <a:pt x="409" y="198"/>
                    <a:pt x="448" y="216"/>
                  </a:cubicBezTo>
                  <a:cubicBezTo>
                    <a:pt x="554" y="275"/>
                    <a:pt x="519" y="376"/>
                    <a:pt x="452" y="376"/>
                  </a:cubicBezTo>
                  <a:cubicBezTo>
                    <a:pt x="426" y="376"/>
                    <a:pt x="396" y="362"/>
                    <a:pt x="367" y="326"/>
                  </a:cubicBezTo>
                  <a:cubicBezTo>
                    <a:pt x="333" y="275"/>
                    <a:pt x="320" y="221"/>
                    <a:pt x="327" y="176"/>
                  </a:cubicBezTo>
                  <a:close/>
                  <a:moveTo>
                    <a:pt x="460" y="1"/>
                  </a:moveTo>
                  <a:cubicBezTo>
                    <a:pt x="382" y="1"/>
                    <a:pt x="315" y="26"/>
                    <a:pt x="278" y="85"/>
                  </a:cubicBezTo>
                  <a:lnTo>
                    <a:pt x="278" y="85"/>
                  </a:lnTo>
                  <a:cubicBezTo>
                    <a:pt x="274" y="85"/>
                    <a:pt x="271" y="85"/>
                    <a:pt x="268" y="85"/>
                  </a:cubicBezTo>
                  <a:cubicBezTo>
                    <a:pt x="133" y="85"/>
                    <a:pt x="6" y="152"/>
                    <a:pt x="1" y="310"/>
                  </a:cubicBezTo>
                  <a:cubicBezTo>
                    <a:pt x="1" y="331"/>
                    <a:pt x="15" y="341"/>
                    <a:pt x="30" y="341"/>
                  </a:cubicBezTo>
                  <a:cubicBezTo>
                    <a:pt x="45" y="341"/>
                    <a:pt x="62" y="331"/>
                    <a:pt x="69" y="310"/>
                  </a:cubicBezTo>
                  <a:cubicBezTo>
                    <a:pt x="100" y="211"/>
                    <a:pt x="170" y="172"/>
                    <a:pt x="251" y="169"/>
                  </a:cubicBezTo>
                  <a:lnTo>
                    <a:pt x="251" y="169"/>
                  </a:lnTo>
                  <a:cubicBezTo>
                    <a:pt x="242" y="274"/>
                    <a:pt x="295" y="396"/>
                    <a:pt x="380" y="446"/>
                  </a:cubicBezTo>
                  <a:cubicBezTo>
                    <a:pt x="404" y="458"/>
                    <a:pt x="432" y="465"/>
                    <a:pt x="459" y="465"/>
                  </a:cubicBezTo>
                  <a:cubicBezTo>
                    <a:pt x="523" y="465"/>
                    <a:pt x="585" y="431"/>
                    <a:pt x="594" y="365"/>
                  </a:cubicBezTo>
                  <a:cubicBezTo>
                    <a:pt x="625" y="230"/>
                    <a:pt x="509" y="132"/>
                    <a:pt x="372" y="98"/>
                  </a:cubicBezTo>
                  <a:lnTo>
                    <a:pt x="372" y="98"/>
                  </a:lnTo>
                  <a:cubicBezTo>
                    <a:pt x="396" y="78"/>
                    <a:pt x="430" y="67"/>
                    <a:pt x="474" y="67"/>
                  </a:cubicBezTo>
                  <a:cubicBezTo>
                    <a:pt x="717" y="67"/>
                    <a:pt x="986" y="310"/>
                    <a:pt x="798" y="540"/>
                  </a:cubicBezTo>
                  <a:cubicBezTo>
                    <a:pt x="789" y="549"/>
                    <a:pt x="792" y="560"/>
                    <a:pt x="800" y="560"/>
                  </a:cubicBezTo>
                  <a:cubicBezTo>
                    <a:pt x="803" y="560"/>
                    <a:pt x="807" y="558"/>
                    <a:pt x="811" y="553"/>
                  </a:cubicBezTo>
                  <a:cubicBezTo>
                    <a:pt x="1097" y="288"/>
                    <a:pt x="721" y="1"/>
                    <a:pt x="460" y="1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9" name="Google Shape;1639;p44"/>
            <p:cNvSpPr/>
            <p:nvPr/>
          </p:nvSpPr>
          <p:spPr>
            <a:xfrm>
              <a:off x="3363875" y="4232000"/>
              <a:ext cx="26550" cy="14850"/>
            </a:xfrm>
            <a:custGeom>
              <a:avLst/>
              <a:gdLst/>
              <a:ahLst/>
              <a:cxnLst/>
              <a:rect l="l" t="t" r="r" b="b"/>
              <a:pathLst>
                <a:path w="1062" h="594" extrusionOk="0">
                  <a:moveTo>
                    <a:pt x="662" y="298"/>
                  </a:moveTo>
                  <a:cubicBezTo>
                    <a:pt x="662" y="313"/>
                    <a:pt x="661" y="327"/>
                    <a:pt x="657" y="343"/>
                  </a:cubicBezTo>
                  <a:cubicBezTo>
                    <a:pt x="657" y="356"/>
                    <a:pt x="644" y="369"/>
                    <a:pt x="644" y="395"/>
                  </a:cubicBezTo>
                  <a:cubicBezTo>
                    <a:pt x="626" y="447"/>
                    <a:pt x="613" y="472"/>
                    <a:pt x="605" y="472"/>
                  </a:cubicBezTo>
                  <a:cubicBezTo>
                    <a:pt x="593" y="472"/>
                    <a:pt x="589" y="427"/>
                    <a:pt x="589" y="343"/>
                  </a:cubicBezTo>
                  <a:cubicBezTo>
                    <a:pt x="613" y="324"/>
                    <a:pt x="638" y="310"/>
                    <a:pt x="662" y="298"/>
                  </a:cubicBezTo>
                  <a:close/>
                  <a:moveTo>
                    <a:pt x="426" y="1"/>
                  </a:moveTo>
                  <a:cubicBezTo>
                    <a:pt x="274" y="1"/>
                    <a:pt x="111" y="101"/>
                    <a:pt x="22" y="207"/>
                  </a:cubicBezTo>
                  <a:cubicBezTo>
                    <a:pt x="1" y="217"/>
                    <a:pt x="14" y="236"/>
                    <a:pt x="33" y="236"/>
                  </a:cubicBezTo>
                  <a:cubicBezTo>
                    <a:pt x="38" y="236"/>
                    <a:pt x="43" y="235"/>
                    <a:pt x="48" y="233"/>
                  </a:cubicBezTo>
                  <a:cubicBezTo>
                    <a:pt x="135" y="138"/>
                    <a:pt x="270" y="61"/>
                    <a:pt x="396" y="61"/>
                  </a:cubicBezTo>
                  <a:cubicBezTo>
                    <a:pt x="485" y="61"/>
                    <a:pt x="569" y="99"/>
                    <a:pt x="631" y="194"/>
                  </a:cubicBezTo>
                  <a:cubicBezTo>
                    <a:pt x="636" y="204"/>
                    <a:pt x="640" y="213"/>
                    <a:pt x="644" y="222"/>
                  </a:cubicBezTo>
                  <a:lnTo>
                    <a:pt x="644" y="222"/>
                  </a:lnTo>
                  <a:cubicBezTo>
                    <a:pt x="593" y="242"/>
                    <a:pt x="546" y="273"/>
                    <a:pt x="508" y="314"/>
                  </a:cubicBezTo>
                  <a:cubicBezTo>
                    <a:pt x="411" y="398"/>
                    <a:pt x="412" y="593"/>
                    <a:pt x="541" y="593"/>
                  </a:cubicBezTo>
                  <a:cubicBezTo>
                    <a:pt x="556" y="593"/>
                    <a:pt x="571" y="591"/>
                    <a:pt x="589" y="586"/>
                  </a:cubicBezTo>
                  <a:cubicBezTo>
                    <a:pt x="683" y="557"/>
                    <a:pt x="725" y="395"/>
                    <a:pt x="738" y="327"/>
                  </a:cubicBezTo>
                  <a:cubicBezTo>
                    <a:pt x="740" y="309"/>
                    <a:pt x="741" y="292"/>
                    <a:pt x="740" y="275"/>
                  </a:cubicBezTo>
                  <a:lnTo>
                    <a:pt x="740" y="275"/>
                  </a:lnTo>
                  <a:cubicBezTo>
                    <a:pt x="751" y="273"/>
                    <a:pt x="762" y="272"/>
                    <a:pt x="773" y="272"/>
                  </a:cubicBezTo>
                  <a:cubicBezTo>
                    <a:pt x="866" y="272"/>
                    <a:pt x="949" y="330"/>
                    <a:pt x="1007" y="437"/>
                  </a:cubicBezTo>
                  <a:cubicBezTo>
                    <a:pt x="1011" y="444"/>
                    <a:pt x="1017" y="448"/>
                    <a:pt x="1024" y="448"/>
                  </a:cubicBezTo>
                  <a:cubicBezTo>
                    <a:pt x="1041" y="448"/>
                    <a:pt x="1062" y="428"/>
                    <a:pt x="1062" y="408"/>
                  </a:cubicBezTo>
                  <a:cubicBezTo>
                    <a:pt x="1024" y="264"/>
                    <a:pt x="904" y="197"/>
                    <a:pt x="778" y="197"/>
                  </a:cubicBezTo>
                  <a:cubicBezTo>
                    <a:pt x="760" y="197"/>
                    <a:pt x="741" y="198"/>
                    <a:pt x="723" y="201"/>
                  </a:cubicBezTo>
                  <a:lnTo>
                    <a:pt x="723" y="201"/>
                  </a:lnTo>
                  <a:cubicBezTo>
                    <a:pt x="706" y="161"/>
                    <a:pt x="679" y="127"/>
                    <a:pt x="644" y="100"/>
                  </a:cubicBezTo>
                  <a:cubicBezTo>
                    <a:pt x="583" y="29"/>
                    <a:pt x="506" y="1"/>
                    <a:pt x="426" y="1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0" name="Google Shape;1640;p44"/>
            <p:cNvSpPr/>
            <p:nvPr/>
          </p:nvSpPr>
          <p:spPr>
            <a:xfrm>
              <a:off x="3182150" y="4072850"/>
              <a:ext cx="210300" cy="192750"/>
            </a:xfrm>
            <a:custGeom>
              <a:avLst/>
              <a:gdLst/>
              <a:ahLst/>
              <a:cxnLst/>
              <a:rect l="l" t="t" r="r" b="b"/>
              <a:pathLst>
                <a:path w="8412" h="7710" extrusionOk="0">
                  <a:moveTo>
                    <a:pt x="3820" y="1"/>
                  </a:moveTo>
                  <a:cubicBezTo>
                    <a:pt x="3659" y="1"/>
                    <a:pt x="3512" y="53"/>
                    <a:pt x="3416" y="200"/>
                  </a:cubicBezTo>
                  <a:cubicBezTo>
                    <a:pt x="3335" y="323"/>
                    <a:pt x="3335" y="404"/>
                    <a:pt x="3390" y="537"/>
                  </a:cubicBezTo>
                  <a:cubicBezTo>
                    <a:pt x="3377" y="511"/>
                    <a:pt x="2878" y="498"/>
                    <a:pt x="2755" y="498"/>
                  </a:cubicBezTo>
                  <a:cubicBezTo>
                    <a:pt x="2295" y="498"/>
                    <a:pt x="1757" y="673"/>
                    <a:pt x="1485" y="1078"/>
                  </a:cubicBezTo>
                  <a:cubicBezTo>
                    <a:pt x="1297" y="1376"/>
                    <a:pt x="1527" y="1577"/>
                    <a:pt x="1783" y="1671"/>
                  </a:cubicBezTo>
                  <a:cubicBezTo>
                    <a:pt x="1404" y="1833"/>
                    <a:pt x="1054" y="2118"/>
                    <a:pt x="905" y="2510"/>
                  </a:cubicBezTo>
                  <a:cubicBezTo>
                    <a:pt x="798" y="2779"/>
                    <a:pt x="1041" y="2967"/>
                    <a:pt x="1258" y="3077"/>
                  </a:cubicBezTo>
                  <a:cubicBezTo>
                    <a:pt x="824" y="3388"/>
                    <a:pt x="380" y="3712"/>
                    <a:pt x="244" y="4250"/>
                  </a:cubicBezTo>
                  <a:cubicBezTo>
                    <a:pt x="150" y="4642"/>
                    <a:pt x="419" y="4940"/>
                    <a:pt x="756" y="5034"/>
                  </a:cubicBezTo>
                  <a:cubicBezTo>
                    <a:pt x="351" y="5290"/>
                    <a:pt x="1" y="5682"/>
                    <a:pt x="27" y="6181"/>
                  </a:cubicBezTo>
                  <a:cubicBezTo>
                    <a:pt x="38" y="6541"/>
                    <a:pt x="286" y="6656"/>
                    <a:pt x="565" y="6656"/>
                  </a:cubicBezTo>
                  <a:cubicBezTo>
                    <a:pt x="673" y="6656"/>
                    <a:pt x="786" y="6639"/>
                    <a:pt x="892" y="6612"/>
                  </a:cubicBezTo>
                  <a:lnTo>
                    <a:pt x="892" y="6612"/>
                  </a:lnTo>
                  <a:cubicBezTo>
                    <a:pt x="772" y="6884"/>
                    <a:pt x="1122" y="7195"/>
                    <a:pt x="1446" y="7276"/>
                  </a:cubicBezTo>
                  <a:cubicBezTo>
                    <a:pt x="1537" y="7298"/>
                    <a:pt x="1629" y="7309"/>
                    <a:pt x="1721" y="7309"/>
                  </a:cubicBezTo>
                  <a:cubicBezTo>
                    <a:pt x="2171" y="7309"/>
                    <a:pt x="2606" y="7051"/>
                    <a:pt x="2862" y="6680"/>
                  </a:cubicBezTo>
                  <a:cubicBezTo>
                    <a:pt x="2943" y="7072"/>
                    <a:pt x="3186" y="7409"/>
                    <a:pt x="3607" y="7519"/>
                  </a:cubicBezTo>
                  <a:cubicBezTo>
                    <a:pt x="3667" y="7535"/>
                    <a:pt x="3728" y="7542"/>
                    <a:pt x="3787" y="7542"/>
                  </a:cubicBezTo>
                  <a:cubicBezTo>
                    <a:pt x="4086" y="7542"/>
                    <a:pt x="4360" y="7357"/>
                    <a:pt x="4482" y="7098"/>
                  </a:cubicBezTo>
                  <a:cubicBezTo>
                    <a:pt x="4660" y="7476"/>
                    <a:pt x="5081" y="7709"/>
                    <a:pt x="5500" y="7709"/>
                  </a:cubicBezTo>
                  <a:cubicBezTo>
                    <a:pt x="5561" y="7709"/>
                    <a:pt x="5623" y="7704"/>
                    <a:pt x="5684" y="7694"/>
                  </a:cubicBezTo>
                  <a:cubicBezTo>
                    <a:pt x="6157" y="7613"/>
                    <a:pt x="6374" y="7179"/>
                    <a:pt x="6238" y="6774"/>
                  </a:cubicBezTo>
                  <a:lnTo>
                    <a:pt x="6238" y="6774"/>
                  </a:lnTo>
                  <a:cubicBezTo>
                    <a:pt x="6443" y="6884"/>
                    <a:pt x="6676" y="6956"/>
                    <a:pt x="6902" y="6956"/>
                  </a:cubicBezTo>
                  <a:cubicBezTo>
                    <a:pt x="7121" y="6956"/>
                    <a:pt x="7334" y="6888"/>
                    <a:pt x="7508" y="6722"/>
                  </a:cubicBezTo>
                  <a:cubicBezTo>
                    <a:pt x="7832" y="6411"/>
                    <a:pt x="7751" y="5925"/>
                    <a:pt x="7495" y="5601"/>
                  </a:cubicBezTo>
                  <a:cubicBezTo>
                    <a:pt x="8020" y="5601"/>
                    <a:pt x="8412" y="5154"/>
                    <a:pt x="8289" y="4616"/>
                  </a:cubicBezTo>
                  <a:cubicBezTo>
                    <a:pt x="8169" y="4156"/>
                    <a:pt x="7722" y="3887"/>
                    <a:pt x="7278" y="3751"/>
                  </a:cubicBezTo>
                  <a:cubicBezTo>
                    <a:pt x="7576" y="3657"/>
                    <a:pt x="7790" y="3401"/>
                    <a:pt x="7751" y="3035"/>
                  </a:cubicBezTo>
                  <a:cubicBezTo>
                    <a:pt x="7683" y="2591"/>
                    <a:pt x="7184" y="2335"/>
                    <a:pt x="6792" y="2199"/>
                  </a:cubicBezTo>
                  <a:cubicBezTo>
                    <a:pt x="7184" y="2024"/>
                    <a:pt x="7440" y="1645"/>
                    <a:pt x="7155" y="1214"/>
                  </a:cubicBezTo>
                  <a:cubicBezTo>
                    <a:pt x="7007" y="982"/>
                    <a:pt x="6725" y="890"/>
                    <a:pt x="6431" y="890"/>
                  </a:cubicBezTo>
                  <a:cubicBezTo>
                    <a:pt x="6298" y="890"/>
                    <a:pt x="6163" y="908"/>
                    <a:pt x="6037" y="942"/>
                  </a:cubicBezTo>
                  <a:cubicBezTo>
                    <a:pt x="6102" y="861"/>
                    <a:pt x="6144" y="780"/>
                    <a:pt x="6131" y="673"/>
                  </a:cubicBezTo>
                  <a:cubicBezTo>
                    <a:pt x="6102" y="443"/>
                    <a:pt x="5940" y="281"/>
                    <a:pt x="5739" y="174"/>
                  </a:cubicBezTo>
                  <a:cubicBezTo>
                    <a:pt x="5526" y="60"/>
                    <a:pt x="5310" y="3"/>
                    <a:pt x="5100" y="3"/>
                  </a:cubicBezTo>
                  <a:cubicBezTo>
                    <a:pt x="4883" y="3"/>
                    <a:pt x="4674" y="64"/>
                    <a:pt x="4482" y="187"/>
                  </a:cubicBezTo>
                  <a:cubicBezTo>
                    <a:pt x="4294" y="100"/>
                    <a:pt x="4042" y="1"/>
                    <a:pt x="382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1" name="Google Shape;1641;p44"/>
            <p:cNvSpPr/>
            <p:nvPr/>
          </p:nvSpPr>
          <p:spPr>
            <a:xfrm>
              <a:off x="3303000" y="4106525"/>
              <a:ext cx="50175" cy="24750"/>
            </a:xfrm>
            <a:custGeom>
              <a:avLst/>
              <a:gdLst/>
              <a:ahLst/>
              <a:cxnLst/>
              <a:rect l="l" t="t" r="r" b="b"/>
              <a:pathLst>
                <a:path w="2007" h="990" extrusionOk="0">
                  <a:moveTo>
                    <a:pt x="1773" y="0"/>
                  </a:moveTo>
                  <a:cubicBezTo>
                    <a:pt x="1747" y="0"/>
                    <a:pt x="1719" y="5"/>
                    <a:pt x="1689" y="16"/>
                  </a:cubicBezTo>
                  <a:cubicBezTo>
                    <a:pt x="1549" y="80"/>
                    <a:pt x="1445" y="243"/>
                    <a:pt x="1361" y="389"/>
                  </a:cubicBezTo>
                  <a:lnTo>
                    <a:pt x="1361" y="389"/>
                  </a:lnTo>
                  <a:cubicBezTo>
                    <a:pt x="1293" y="273"/>
                    <a:pt x="1204" y="224"/>
                    <a:pt x="1111" y="224"/>
                  </a:cubicBezTo>
                  <a:cubicBezTo>
                    <a:pt x="959" y="224"/>
                    <a:pt x="798" y="355"/>
                    <a:pt x="711" y="543"/>
                  </a:cubicBezTo>
                  <a:lnTo>
                    <a:pt x="711" y="543"/>
                  </a:lnTo>
                  <a:cubicBezTo>
                    <a:pt x="631" y="413"/>
                    <a:pt x="516" y="317"/>
                    <a:pt x="377" y="317"/>
                  </a:cubicBezTo>
                  <a:cubicBezTo>
                    <a:pt x="322" y="317"/>
                    <a:pt x="263" y="332"/>
                    <a:pt x="202" y="366"/>
                  </a:cubicBezTo>
                  <a:cubicBezTo>
                    <a:pt x="82" y="421"/>
                    <a:pt x="14" y="567"/>
                    <a:pt x="1" y="690"/>
                  </a:cubicBezTo>
                  <a:cubicBezTo>
                    <a:pt x="1" y="745"/>
                    <a:pt x="27" y="878"/>
                    <a:pt x="1" y="933"/>
                  </a:cubicBezTo>
                  <a:lnTo>
                    <a:pt x="1" y="946"/>
                  </a:lnTo>
                  <a:lnTo>
                    <a:pt x="1" y="959"/>
                  </a:lnTo>
                  <a:lnTo>
                    <a:pt x="1" y="972"/>
                  </a:lnTo>
                  <a:cubicBezTo>
                    <a:pt x="8" y="981"/>
                    <a:pt x="20" y="989"/>
                    <a:pt x="31" y="989"/>
                  </a:cubicBezTo>
                  <a:cubicBezTo>
                    <a:pt x="39" y="989"/>
                    <a:pt x="47" y="984"/>
                    <a:pt x="53" y="972"/>
                  </a:cubicBezTo>
                  <a:cubicBezTo>
                    <a:pt x="95" y="907"/>
                    <a:pt x="95" y="810"/>
                    <a:pt x="95" y="729"/>
                  </a:cubicBezTo>
                  <a:cubicBezTo>
                    <a:pt x="108" y="583"/>
                    <a:pt x="202" y="434"/>
                    <a:pt x="364" y="421"/>
                  </a:cubicBezTo>
                  <a:cubicBezTo>
                    <a:pt x="526" y="421"/>
                    <a:pt x="620" y="609"/>
                    <a:pt x="662" y="716"/>
                  </a:cubicBezTo>
                  <a:cubicBezTo>
                    <a:pt x="675" y="745"/>
                    <a:pt x="704" y="762"/>
                    <a:pt x="731" y="762"/>
                  </a:cubicBezTo>
                  <a:cubicBezTo>
                    <a:pt x="754" y="762"/>
                    <a:pt x="776" y="748"/>
                    <a:pt x="782" y="716"/>
                  </a:cubicBezTo>
                  <a:cubicBezTo>
                    <a:pt x="818" y="549"/>
                    <a:pt x="963" y="353"/>
                    <a:pt x="1097" y="353"/>
                  </a:cubicBezTo>
                  <a:cubicBezTo>
                    <a:pt x="1168" y="353"/>
                    <a:pt x="1237" y="408"/>
                    <a:pt x="1284" y="554"/>
                  </a:cubicBezTo>
                  <a:cubicBezTo>
                    <a:pt x="1298" y="585"/>
                    <a:pt x="1326" y="602"/>
                    <a:pt x="1352" y="602"/>
                  </a:cubicBezTo>
                  <a:cubicBezTo>
                    <a:pt x="1373" y="602"/>
                    <a:pt x="1392" y="591"/>
                    <a:pt x="1404" y="567"/>
                  </a:cubicBezTo>
                  <a:cubicBezTo>
                    <a:pt x="1459" y="486"/>
                    <a:pt x="1511" y="405"/>
                    <a:pt x="1566" y="324"/>
                  </a:cubicBezTo>
                  <a:cubicBezTo>
                    <a:pt x="1592" y="272"/>
                    <a:pt x="1647" y="230"/>
                    <a:pt x="1689" y="191"/>
                  </a:cubicBezTo>
                  <a:cubicBezTo>
                    <a:pt x="1722" y="157"/>
                    <a:pt x="1749" y="144"/>
                    <a:pt x="1774" y="144"/>
                  </a:cubicBezTo>
                  <a:cubicBezTo>
                    <a:pt x="1838" y="144"/>
                    <a:pt x="1874" y="239"/>
                    <a:pt x="1903" y="298"/>
                  </a:cubicBezTo>
                  <a:cubicBezTo>
                    <a:pt x="1914" y="314"/>
                    <a:pt x="1933" y="322"/>
                    <a:pt x="1952" y="322"/>
                  </a:cubicBezTo>
                  <a:cubicBezTo>
                    <a:pt x="1980" y="322"/>
                    <a:pt x="2007" y="303"/>
                    <a:pt x="1997" y="272"/>
                  </a:cubicBezTo>
                  <a:cubicBezTo>
                    <a:pt x="1986" y="136"/>
                    <a:pt x="1909" y="0"/>
                    <a:pt x="1773" y="0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2" name="Google Shape;1642;p44"/>
            <p:cNvSpPr/>
            <p:nvPr/>
          </p:nvSpPr>
          <p:spPr>
            <a:xfrm>
              <a:off x="3335400" y="4138900"/>
              <a:ext cx="41500" cy="24675"/>
            </a:xfrm>
            <a:custGeom>
              <a:avLst/>
              <a:gdLst/>
              <a:ahLst/>
              <a:cxnLst/>
              <a:rect l="l" t="t" r="r" b="b"/>
              <a:pathLst>
                <a:path w="1660" h="987" extrusionOk="0">
                  <a:moveTo>
                    <a:pt x="958" y="1"/>
                  </a:moveTo>
                  <a:cubicBezTo>
                    <a:pt x="943" y="1"/>
                    <a:pt x="928" y="5"/>
                    <a:pt x="918" y="17"/>
                  </a:cubicBezTo>
                  <a:cubicBezTo>
                    <a:pt x="721" y="158"/>
                    <a:pt x="654" y="353"/>
                    <a:pt x="628" y="567"/>
                  </a:cubicBezTo>
                  <a:lnTo>
                    <a:pt x="628" y="567"/>
                  </a:lnTo>
                  <a:cubicBezTo>
                    <a:pt x="526" y="361"/>
                    <a:pt x="403" y="161"/>
                    <a:pt x="176" y="98"/>
                  </a:cubicBezTo>
                  <a:cubicBezTo>
                    <a:pt x="150" y="98"/>
                    <a:pt x="108" y="111"/>
                    <a:pt x="95" y="137"/>
                  </a:cubicBezTo>
                  <a:cubicBezTo>
                    <a:pt x="14" y="341"/>
                    <a:pt x="1" y="785"/>
                    <a:pt x="202" y="921"/>
                  </a:cubicBezTo>
                  <a:cubicBezTo>
                    <a:pt x="210" y="928"/>
                    <a:pt x="220" y="931"/>
                    <a:pt x="229" y="931"/>
                  </a:cubicBezTo>
                  <a:cubicBezTo>
                    <a:pt x="255" y="931"/>
                    <a:pt x="279" y="909"/>
                    <a:pt x="270" y="879"/>
                  </a:cubicBezTo>
                  <a:cubicBezTo>
                    <a:pt x="184" y="696"/>
                    <a:pt x="131" y="468"/>
                    <a:pt x="205" y="266"/>
                  </a:cubicBezTo>
                  <a:lnTo>
                    <a:pt x="205" y="266"/>
                  </a:lnTo>
                  <a:cubicBezTo>
                    <a:pt x="432" y="380"/>
                    <a:pt x="520" y="733"/>
                    <a:pt x="620" y="947"/>
                  </a:cubicBezTo>
                  <a:cubicBezTo>
                    <a:pt x="634" y="975"/>
                    <a:pt x="658" y="987"/>
                    <a:pt x="683" y="987"/>
                  </a:cubicBezTo>
                  <a:cubicBezTo>
                    <a:pt x="730" y="987"/>
                    <a:pt x="782" y="945"/>
                    <a:pt x="782" y="892"/>
                  </a:cubicBezTo>
                  <a:cubicBezTo>
                    <a:pt x="797" y="669"/>
                    <a:pt x="798" y="393"/>
                    <a:pt x="962" y="223"/>
                  </a:cubicBezTo>
                  <a:lnTo>
                    <a:pt x="962" y="223"/>
                  </a:lnTo>
                  <a:cubicBezTo>
                    <a:pt x="1065" y="361"/>
                    <a:pt x="1061" y="554"/>
                    <a:pt x="1106" y="717"/>
                  </a:cubicBezTo>
                  <a:cubicBezTo>
                    <a:pt x="1120" y="762"/>
                    <a:pt x="1155" y="782"/>
                    <a:pt x="1191" y="782"/>
                  </a:cubicBezTo>
                  <a:cubicBezTo>
                    <a:pt x="1229" y="782"/>
                    <a:pt x="1269" y="759"/>
                    <a:pt x="1284" y="717"/>
                  </a:cubicBezTo>
                  <a:cubicBezTo>
                    <a:pt x="1295" y="683"/>
                    <a:pt x="1327" y="491"/>
                    <a:pt x="1398" y="491"/>
                  </a:cubicBezTo>
                  <a:cubicBezTo>
                    <a:pt x="1408" y="491"/>
                    <a:pt x="1418" y="495"/>
                    <a:pt x="1430" y="503"/>
                  </a:cubicBezTo>
                  <a:cubicBezTo>
                    <a:pt x="1511" y="568"/>
                    <a:pt x="1511" y="746"/>
                    <a:pt x="1511" y="840"/>
                  </a:cubicBezTo>
                  <a:cubicBezTo>
                    <a:pt x="1511" y="869"/>
                    <a:pt x="1542" y="887"/>
                    <a:pt x="1569" y="887"/>
                  </a:cubicBezTo>
                  <a:cubicBezTo>
                    <a:pt x="1590" y="887"/>
                    <a:pt x="1608" y="877"/>
                    <a:pt x="1608" y="853"/>
                  </a:cubicBezTo>
                  <a:cubicBezTo>
                    <a:pt x="1660" y="665"/>
                    <a:pt x="1647" y="435"/>
                    <a:pt x="1459" y="341"/>
                  </a:cubicBezTo>
                  <a:cubicBezTo>
                    <a:pt x="1429" y="325"/>
                    <a:pt x="1401" y="318"/>
                    <a:pt x="1375" y="318"/>
                  </a:cubicBezTo>
                  <a:cubicBezTo>
                    <a:pt x="1312" y="318"/>
                    <a:pt x="1260" y="359"/>
                    <a:pt x="1218" y="415"/>
                  </a:cubicBezTo>
                  <a:lnTo>
                    <a:pt x="1218" y="415"/>
                  </a:lnTo>
                  <a:cubicBezTo>
                    <a:pt x="1185" y="274"/>
                    <a:pt x="1146" y="141"/>
                    <a:pt x="1025" y="30"/>
                  </a:cubicBezTo>
                  <a:cubicBezTo>
                    <a:pt x="1009" y="12"/>
                    <a:pt x="983" y="1"/>
                    <a:pt x="958" y="1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3" name="Google Shape;1643;p44"/>
            <p:cNvSpPr/>
            <p:nvPr/>
          </p:nvSpPr>
          <p:spPr>
            <a:xfrm>
              <a:off x="3281775" y="4076700"/>
              <a:ext cx="43600" cy="25425"/>
            </a:xfrm>
            <a:custGeom>
              <a:avLst/>
              <a:gdLst/>
              <a:ahLst/>
              <a:cxnLst/>
              <a:rect l="l" t="t" r="r" b="b"/>
              <a:pathLst>
                <a:path w="1744" h="1017" extrusionOk="0">
                  <a:moveTo>
                    <a:pt x="1315" y="0"/>
                  </a:moveTo>
                  <a:cubicBezTo>
                    <a:pt x="1291" y="0"/>
                    <a:pt x="1267" y="2"/>
                    <a:pt x="1242" y="7"/>
                  </a:cubicBezTo>
                  <a:cubicBezTo>
                    <a:pt x="1050" y="44"/>
                    <a:pt x="899" y="152"/>
                    <a:pt x="812" y="299"/>
                  </a:cubicBezTo>
                  <a:lnTo>
                    <a:pt x="812" y="299"/>
                  </a:lnTo>
                  <a:cubicBezTo>
                    <a:pt x="784" y="238"/>
                    <a:pt x="745" y="186"/>
                    <a:pt x="688" y="156"/>
                  </a:cubicBezTo>
                  <a:cubicBezTo>
                    <a:pt x="646" y="137"/>
                    <a:pt x="602" y="128"/>
                    <a:pt x="558" y="128"/>
                  </a:cubicBezTo>
                  <a:cubicBezTo>
                    <a:pt x="416" y="128"/>
                    <a:pt x="270" y="217"/>
                    <a:pt x="189" y="331"/>
                  </a:cubicBezTo>
                  <a:cubicBezTo>
                    <a:pt x="79" y="506"/>
                    <a:pt x="27" y="723"/>
                    <a:pt x="11" y="937"/>
                  </a:cubicBezTo>
                  <a:cubicBezTo>
                    <a:pt x="0" y="960"/>
                    <a:pt x="25" y="1017"/>
                    <a:pt x="56" y="1017"/>
                  </a:cubicBezTo>
                  <a:cubicBezTo>
                    <a:pt x="63" y="1017"/>
                    <a:pt x="71" y="1013"/>
                    <a:pt x="79" y="1005"/>
                  </a:cubicBezTo>
                  <a:cubicBezTo>
                    <a:pt x="79" y="996"/>
                    <a:pt x="79" y="987"/>
                    <a:pt x="74" y="987"/>
                  </a:cubicBezTo>
                  <a:cubicBezTo>
                    <a:pt x="74" y="987"/>
                    <a:pt x="74" y="987"/>
                    <a:pt x="73" y="987"/>
                  </a:cubicBezTo>
                  <a:lnTo>
                    <a:pt x="73" y="987"/>
                  </a:lnTo>
                  <a:cubicBezTo>
                    <a:pt x="126" y="939"/>
                    <a:pt x="173" y="665"/>
                    <a:pt x="189" y="613"/>
                  </a:cubicBezTo>
                  <a:cubicBezTo>
                    <a:pt x="241" y="464"/>
                    <a:pt x="309" y="370"/>
                    <a:pt x="445" y="289"/>
                  </a:cubicBezTo>
                  <a:cubicBezTo>
                    <a:pt x="487" y="259"/>
                    <a:pt x="523" y="247"/>
                    <a:pt x="554" y="247"/>
                  </a:cubicBezTo>
                  <a:cubicBezTo>
                    <a:pt x="669" y="247"/>
                    <a:pt x="713" y="421"/>
                    <a:pt x="730" y="559"/>
                  </a:cubicBezTo>
                  <a:lnTo>
                    <a:pt x="730" y="559"/>
                  </a:lnTo>
                  <a:cubicBezTo>
                    <a:pt x="726" y="616"/>
                    <a:pt x="729" y="675"/>
                    <a:pt x="740" y="736"/>
                  </a:cubicBezTo>
                  <a:cubicBezTo>
                    <a:pt x="752" y="765"/>
                    <a:pt x="779" y="779"/>
                    <a:pt x="805" y="779"/>
                  </a:cubicBezTo>
                  <a:cubicBezTo>
                    <a:pt x="840" y="779"/>
                    <a:pt x="876" y="753"/>
                    <a:pt x="876" y="707"/>
                  </a:cubicBezTo>
                  <a:cubicBezTo>
                    <a:pt x="876" y="703"/>
                    <a:pt x="876" y="698"/>
                    <a:pt x="876" y="694"/>
                  </a:cubicBezTo>
                  <a:lnTo>
                    <a:pt x="876" y="694"/>
                  </a:lnTo>
                  <a:cubicBezTo>
                    <a:pt x="876" y="694"/>
                    <a:pt x="876" y="694"/>
                    <a:pt x="876" y="694"/>
                  </a:cubicBezTo>
                  <a:lnTo>
                    <a:pt x="876" y="694"/>
                  </a:lnTo>
                  <a:cubicBezTo>
                    <a:pt x="876" y="645"/>
                    <a:pt x="874" y="586"/>
                    <a:pt x="867" y="525"/>
                  </a:cubicBezTo>
                  <a:lnTo>
                    <a:pt x="867" y="525"/>
                  </a:lnTo>
                  <a:cubicBezTo>
                    <a:pt x="890" y="351"/>
                    <a:pt x="1013" y="218"/>
                    <a:pt x="1200" y="156"/>
                  </a:cubicBezTo>
                  <a:cubicBezTo>
                    <a:pt x="1246" y="140"/>
                    <a:pt x="1286" y="133"/>
                    <a:pt x="1320" y="133"/>
                  </a:cubicBezTo>
                  <a:cubicBezTo>
                    <a:pt x="1497" y="133"/>
                    <a:pt x="1524" y="324"/>
                    <a:pt x="1524" y="506"/>
                  </a:cubicBezTo>
                  <a:cubicBezTo>
                    <a:pt x="1524" y="543"/>
                    <a:pt x="1552" y="564"/>
                    <a:pt x="1580" y="564"/>
                  </a:cubicBezTo>
                  <a:cubicBezTo>
                    <a:pt x="1602" y="564"/>
                    <a:pt x="1625" y="550"/>
                    <a:pt x="1631" y="519"/>
                  </a:cubicBezTo>
                  <a:cubicBezTo>
                    <a:pt x="1743" y="261"/>
                    <a:pt x="1571" y="0"/>
                    <a:pt x="1315" y="0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4" name="Google Shape;1644;p44"/>
            <p:cNvSpPr/>
            <p:nvPr/>
          </p:nvSpPr>
          <p:spPr>
            <a:xfrm>
              <a:off x="3194750" y="4161825"/>
              <a:ext cx="37725" cy="33850"/>
            </a:xfrm>
            <a:custGeom>
              <a:avLst/>
              <a:gdLst/>
              <a:ahLst/>
              <a:cxnLst/>
              <a:rect l="l" t="t" r="r" b="b"/>
              <a:pathLst>
                <a:path w="1509" h="1354" extrusionOk="0">
                  <a:moveTo>
                    <a:pt x="426" y="0"/>
                  </a:moveTo>
                  <a:cubicBezTo>
                    <a:pt x="200" y="0"/>
                    <a:pt x="46" y="360"/>
                    <a:pt x="9" y="516"/>
                  </a:cubicBezTo>
                  <a:cubicBezTo>
                    <a:pt x="1" y="532"/>
                    <a:pt x="19" y="544"/>
                    <a:pt x="34" y="544"/>
                  </a:cubicBezTo>
                  <a:cubicBezTo>
                    <a:pt x="43" y="544"/>
                    <a:pt x="51" y="540"/>
                    <a:pt x="51" y="529"/>
                  </a:cubicBezTo>
                  <a:cubicBezTo>
                    <a:pt x="77" y="448"/>
                    <a:pt x="119" y="367"/>
                    <a:pt x="158" y="286"/>
                  </a:cubicBezTo>
                  <a:cubicBezTo>
                    <a:pt x="224" y="185"/>
                    <a:pt x="348" y="103"/>
                    <a:pt x="452" y="103"/>
                  </a:cubicBezTo>
                  <a:cubicBezTo>
                    <a:pt x="543" y="103"/>
                    <a:pt x="619" y="164"/>
                    <a:pt x="631" y="328"/>
                  </a:cubicBezTo>
                  <a:cubicBezTo>
                    <a:pt x="657" y="516"/>
                    <a:pt x="563" y="704"/>
                    <a:pt x="576" y="895"/>
                  </a:cubicBezTo>
                  <a:cubicBezTo>
                    <a:pt x="576" y="934"/>
                    <a:pt x="600" y="953"/>
                    <a:pt x="628" y="953"/>
                  </a:cubicBezTo>
                  <a:cubicBezTo>
                    <a:pt x="637" y="953"/>
                    <a:pt x="647" y="951"/>
                    <a:pt x="657" y="947"/>
                  </a:cubicBezTo>
                  <a:cubicBezTo>
                    <a:pt x="758" y="903"/>
                    <a:pt x="866" y="881"/>
                    <a:pt x="972" y="881"/>
                  </a:cubicBezTo>
                  <a:cubicBezTo>
                    <a:pt x="1021" y="881"/>
                    <a:pt x="1069" y="886"/>
                    <a:pt x="1117" y="895"/>
                  </a:cubicBezTo>
                  <a:cubicBezTo>
                    <a:pt x="1360" y="947"/>
                    <a:pt x="1279" y="1109"/>
                    <a:pt x="1185" y="1271"/>
                  </a:cubicBezTo>
                  <a:cubicBezTo>
                    <a:pt x="1165" y="1312"/>
                    <a:pt x="1197" y="1354"/>
                    <a:pt x="1232" y="1354"/>
                  </a:cubicBezTo>
                  <a:cubicBezTo>
                    <a:pt x="1244" y="1354"/>
                    <a:pt x="1255" y="1349"/>
                    <a:pt x="1266" y="1339"/>
                  </a:cubicBezTo>
                  <a:cubicBezTo>
                    <a:pt x="1415" y="1219"/>
                    <a:pt x="1509" y="963"/>
                    <a:pt x="1305" y="840"/>
                  </a:cubicBezTo>
                  <a:cubicBezTo>
                    <a:pt x="1210" y="783"/>
                    <a:pt x="1097" y="759"/>
                    <a:pt x="982" y="759"/>
                  </a:cubicBezTo>
                  <a:cubicBezTo>
                    <a:pt x="882" y="759"/>
                    <a:pt x="781" y="777"/>
                    <a:pt x="688" y="808"/>
                  </a:cubicBezTo>
                  <a:lnTo>
                    <a:pt x="688" y="808"/>
                  </a:lnTo>
                  <a:cubicBezTo>
                    <a:pt x="708" y="519"/>
                    <a:pt x="852" y="152"/>
                    <a:pt x="511" y="17"/>
                  </a:cubicBezTo>
                  <a:cubicBezTo>
                    <a:pt x="482" y="5"/>
                    <a:pt x="453" y="0"/>
                    <a:pt x="426" y="0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5" name="Google Shape;1645;p44"/>
            <p:cNvSpPr/>
            <p:nvPr/>
          </p:nvSpPr>
          <p:spPr>
            <a:xfrm>
              <a:off x="3182925" y="4194000"/>
              <a:ext cx="49150" cy="36850"/>
            </a:xfrm>
            <a:custGeom>
              <a:avLst/>
              <a:gdLst/>
              <a:ahLst/>
              <a:cxnLst/>
              <a:rect l="l" t="t" r="r" b="b"/>
              <a:pathLst>
                <a:path w="1966" h="1474" extrusionOk="0">
                  <a:moveTo>
                    <a:pt x="1585" y="0"/>
                  </a:moveTo>
                  <a:cubicBezTo>
                    <a:pt x="1298" y="0"/>
                    <a:pt x="1015" y="84"/>
                    <a:pt x="835" y="324"/>
                  </a:cubicBezTo>
                  <a:cubicBezTo>
                    <a:pt x="794" y="379"/>
                    <a:pt x="769" y="440"/>
                    <a:pt x="760" y="499"/>
                  </a:cubicBezTo>
                  <a:lnTo>
                    <a:pt x="760" y="499"/>
                  </a:lnTo>
                  <a:cubicBezTo>
                    <a:pt x="377" y="546"/>
                    <a:pt x="0" y="1039"/>
                    <a:pt x="12" y="1416"/>
                  </a:cubicBezTo>
                  <a:cubicBezTo>
                    <a:pt x="12" y="1453"/>
                    <a:pt x="44" y="1474"/>
                    <a:pt x="75" y="1474"/>
                  </a:cubicBezTo>
                  <a:cubicBezTo>
                    <a:pt x="101" y="1474"/>
                    <a:pt x="126" y="1460"/>
                    <a:pt x="132" y="1429"/>
                  </a:cubicBezTo>
                  <a:cubicBezTo>
                    <a:pt x="203" y="1193"/>
                    <a:pt x="469" y="664"/>
                    <a:pt x="763" y="621"/>
                  </a:cubicBezTo>
                  <a:lnTo>
                    <a:pt x="763" y="621"/>
                  </a:lnTo>
                  <a:cubicBezTo>
                    <a:pt x="787" y="731"/>
                    <a:pt x="867" y="814"/>
                    <a:pt x="984" y="814"/>
                  </a:cubicBezTo>
                  <a:cubicBezTo>
                    <a:pt x="1032" y="814"/>
                    <a:pt x="1087" y="800"/>
                    <a:pt x="1146" y="768"/>
                  </a:cubicBezTo>
                  <a:cubicBezTo>
                    <a:pt x="1185" y="742"/>
                    <a:pt x="1185" y="674"/>
                    <a:pt x="1159" y="648"/>
                  </a:cubicBezTo>
                  <a:cubicBezTo>
                    <a:pt x="1086" y="573"/>
                    <a:pt x="1007" y="528"/>
                    <a:pt x="926" y="508"/>
                  </a:cubicBezTo>
                  <a:lnTo>
                    <a:pt x="926" y="508"/>
                  </a:lnTo>
                  <a:cubicBezTo>
                    <a:pt x="937" y="461"/>
                    <a:pt x="955" y="415"/>
                    <a:pt x="968" y="389"/>
                  </a:cubicBezTo>
                  <a:cubicBezTo>
                    <a:pt x="1023" y="256"/>
                    <a:pt x="1198" y="188"/>
                    <a:pt x="1321" y="146"/>
                  </a:cubicBezTo>
                  <a:cubicBezTo>
                    <a:pt x="1451" y="101"/>
                    <a:pt x="1595" y="87"/>
                    <a:pt x="1737" y="87"/>
                  </a:cubicBezTo>
                  <a:cubicBezTo>
                    <a:pt x="1801" y="87"/>
                    <a:pt x="1865" y="90"/>
                    <a:pt x="1927" y="94"/>
                  </a:cubicBezTo>
                  <a:cubicBezTo>
                    <a:pt x="1930" y="95"/>
                    <a:pt x="1933" y="96"/>
                    <a:pt x="1935" y="96"/>
                  </a:cubicBezTo>
                  <a:cubicBezTo>
                    <a:pt x="1958" y="96"/>
                    <a:pt x="1966" y="50"/>
                    <a:pt x="1940" y="39"/>
                  </a:cubicBezTo>
                  <a:cubicBezTo>
                    <a:pt x="1825" y="15"/>
                    <a:pt x="1704" y="0"/>
                    <a:pt x="1585" y="0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6" name="Google Shape;1646;p44"/>
            <p:cNvSpPr/>
            <p:nvPr/>
          </p:nvSpPr>
          <p:spPr>
            <a:xfrm>
              <a:off x="3211125" y="4191225"/>
              <a:ext cx="40100" cy="65700"/>
            </a:xfrm>
            <a:custGeom>
              <a:avLst/>
              <a:gdLst/>
              <a:ahLst/>
              <a:cxnLst/>
              <a:rect l="l" t="t" r="r" b="b"/>
              <a:pathLst>
                <a:path w="1604" h="2628" extrusionOk="0">
                  <a:moveTo>
                    <a:pt x="1302" y="1"/>
                  </a:moveTo>
                  <a:cubicBezTo>
                    <a:pt x="1050" y="1"/>
                    <a:pt x="786" y="155"/>
                    <a:pt x="637" y="354"/>
                  </a:cubicBezTo>
                  <a:cubicBezTo>
                    <a:pt x="556" y="461"/>
                    <a:pt x="488" y="610"/>
                    <a:pt x="585" y="730"/>
                  </a:cubicBezTo>
                  <a:cubicBezTo>
                    <a:pt x="626" y="792"/>
                    <a:pt x="687" y="825"/>
                    <a:pt x="755" y="839"/>
                  </a:cubicBezTo>
                  <a:lnTo>
                    <a:pt x="755" y="839"/>
                  </a:lnTo>
                  <a:cubicBezTo>
                    <a:pt x="529" y="986"/>
                    <a:pt x="330" y="1192"/>
                    <a:pt x="180" y="1391"/>
                  </a:cubicBezTo>
                  <a:cubicBezTo>
                    <a:pt x="1" y="1637"/>
                    <a:pt x="33" y="1863"/>
                    <a:pt x="263" y="1913"/>
                  </a:cubicBezTo>
                  <a:lnTo>
                    <a:pt x="263" y="1913"/>
                  </a:lnTo>
                  <a:cubicBezTo>
                    <a:pt x="157" y="2045"/>
                    <a:pt x="76" y="2194"/>
                    <a:pt x="57" y="2363"/>
                  </a:cubicBezTo>
                  <a:cubicBezTo>
                    <a:pt x="47" y="2557"/>
                    <a:pt x="203" y="2627"/>
                    <a:pt x="362" y="2627"/>
                  </a:cubicBezTo>
                  <a:cubicBezTo>
                    <a:pt x="415" y="2627"/>
                    <a:pt x="469" y="2620"/>
                    <a:pt x="517" y="2606"/>
                  </a:cubicBezTo>
                  <a:cubicBezTo>
                    <a:pt x="585" y="2593"/>
                    <a:pt x="556" y="2499"/>
                    <a:pt x="504" y="2499"/>
                  </a:cubicBezTo>
                  <a:cubicBezTo>
                    <a:pt x="326" y="2486"/>
                    <a:pt x="193" y="2460"/>
                    <a:pt x="232" y="2269"/>
                  </a:cubicBezTo>
                  <a:cubicBezTo>
                    <a:pt x="274" y="2136"/>
                    <a:pt x="368" y="1987"/>
                    <a:pt x="475" y="1906"/>
                  </a:cubicBezTo>
                  <a:cubicBezTo>
                    <a:pt x="543" y="1864"/>
                    <a:pt x="517" y="1757"/>
                    <a:pt x="436" y="1757"/>
                  </a:cubicBezTo>
                  <a:cubicBezTo>
                    <a:pt x="326" y="1757"/>
                    <a:pt x="206" y="1757"/>
                    <a:pt x="245" y="1621"/>
                  </a:cubicBezTo>
                  <a:cubicBezTo>
                    <a:pt x="287" y="1501"/>
                    <a:pt x="394" y="1378"/>
                    <a:pt x="475" y="1284"/>
                  </a:cubicBezTo>
                  <a:cubicBezTo>
                    <a:pt x="637" y="1109"/>
                    <a:pt x="854" y="879"/>
                    <a:pt x="1084" y="824"/>
                  </a:cubicBezTo>
                  <a:cubicBezTo>
                    <a:pt x="1165" y="811"/>
                    <a:pt x="1152" y="678"/>
                    <a:pt x="1071" y="678"/>
                  </a:cubicBezTo>
                  <a:cubicBezTo>
                    <a:pt x="1030" y="683"/>
                    <a:pt x="970" y="691"/>
                    <a:pt x="909" y="691"/>
                  </a:cubicBezTo>
                  <a:cubicBezTo>
                    <a:pt x="827" y="691"/>
                    <a:pt x="744" y="677"/>
                    <a:pt x="705" y="623"/>
                  </a:cubicBezTo>
                  <a:cubicBezTo>
                    <a:pt x="650" y="555"/>
                    <a:pt x="786" y="393"/>
                    <a:pt x="828" y="354"/>
                  </a:cubicBezTo>
                  <a:cubicBezTo>
                    <a:pt x="952" y="208"/>
                    <a:pt x="1153" y="86"/>
                    <a:pt x="1355" y="86"/>
                  </a:cubicBezTo>
                  <a:cubicBezTo>
                    <a:pt x="1418" y="86"/>
                    <a:pt x="1480" y="98"/>
                    <a:pt x="1541" y="124"/>
                  </a:cubicBezTo>
                  <a:cubicBezTo>
                    <a:pt x="1544" y="126"/>
                    <a:pt x="1548" y="126"/>
                    <a:pt x="1552" y="126"/>
                  </a:cubicBezTo>
                  <a:cubicBezTo>
                    <a:pt x="1579" y="126"/>
                    <a:pt x="1604" y="91"/>
                    <a:pt x="1570" y="69"/>
                  </a:cubicBezTo>
                  <a:cubicBezTo>
                    <a:pt x="1486" y="22"/>
                    <a:pt x="1395" y="1"/>
                    <a:pt x="1302" y="1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7" name="Google Shape;1647;p44"/>
            <p:cNvSpPr/>
            <p:nvPr/>
          </p:nvSpPr>
          <p:spPr>
            <a:xfrm>
              <a:off x="3231375" y="4175525"/>
              <a:ext cx="34075" cy="69550"/>
            </a:xfrm>
            <a:custGeom>
              <a:avLst/>
              <a:gdLst/>
              <a:ahLst/>
              <a:cxnLst/>
              <a:rect l="l" t="t" r="r" b="b"/>
              <a:pathLst>
                <a:path w="1363" h="2782" extrusionOk="0">
                  <a:moveTo>
                    <a:pt x="1338" y="0"/>
                  </a:moveTo>
                  <a:cubicBezTo>
                    <a:pt x="1334" y="0"/>
                    <a:pt x="1330" y="3"/>
                    <a:pt x="1327" y="10"/>
                  </a:cubicBezTo>
                  <a:cubicBezTo>
                    <a:pt x="1042" y="224"/>
                    <a:pt x="773" y="509"/>
                    <a:pt x="637" y="846"/>
                  </a:cubicBezTo>
                  <a:cubicBezTo>
                    <a:pt x="495" y="1164"/>
                    <a:pt x="734" y="1294"/>
                    <a:pt x="996" y="1303"/>
                  </a:cubicBezTo>
                  <a:lnTo>
                    <a:pt x="996" y="1303"/>
                  </a:lnTo>
                  <a:cubicBezTo>
                    <a:pt x="667" y="1672"/>
                    <a:pt x="1" y="2587"/>
                    <a:pt x="569" y="2777"/>
                  </a:cubicBezTo>
                  <a:cubicBezTo>
                    <a:pt x="577" y="2780"/>
                    <a:pt x="584" y="2781"/>
                    <a:pt x="592" y="2781"/>
                  </a:cubicBezTo>
                  <a:cubicBezTo>
                    <a:pt x="646" y="2781"/>
                    <a:pt x="674" y="2704"/>
                    <a:pt x="637" y="2667"/>
                  </a:cubicBezTo>
                  <a:cubicBezTo>
                    <a:pt x="475" y="2466"/>
                    <a:pt x="650" y="2116"/>
                    <a:pt x="747" y="1925"/>
                  </a:cubicBezTo>
                  <a:cubicBezTo>
                    <a:pt x="854" y="1711"/>
                    <a:pt x="1003" y="1426"/>
                    <a:pt x="1191" y="1290"/>
                  </a:cubicBezTo>
                  <a:cubicBezTo>
                    <a:pt x="1246" y="1251"/>
                    <a:pt x="1233" y="1157"/>
                    <a:pt x="1165" y="1157"/>
                  </a:cubicBezTo>
                  <a:cubicBezTo>
                    <a:pt x="1133" y="1157"/>
                    <a:pt x="1094" y="1159"/>
                    <a:pt x="1053" y="1159"/>
                  </a:cubicBezTo>
                  <a:cubicBezTo>
                    <a:pt x="936" y="1159"/>
                    <a:pt x="802" y="1144"/>
                    <a:pt x="773" y="1034"/>
                  </a:cubicBezTo>
                  <a:cubicBezTo>
                    <a:pt x="731" y="927"/>
                    <a:pt x="828" y="765"/>
                    <a:pt x="880" y="658"/>
                  </a:cubicBezTo>
                  <a:cubicBezTo>
                    <a:pt x="1003" y="428"/>
                    <a:pt x="1165" y="224"/>
                    <a:pt x="1353" y="49"/>
                  </a:cubicBezTo>
                  <a:cubicBezTo>
                    <a:pt x="1363" y="29"/>
                    <a:pt x="1350" y="0"/>
                    <a:pt x="1338" y="0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8" name="Google Shape;1648;p44"/>
            <p:cNvSpPr/>
            <p:nvPr/>
          </p:nvSpPr>
          <p:spPr>
            <a:xfrm>
              <a:off x="3324300" y="4194250"/>
              <a:ext cx="46850" cy="48075"/>
            </a:xfrm>
            <a:custGeom>
              <a:avLst/>
              <a:gdLst/>
              <a:ahLst/>
              <a:cxnLst/>
              <a:rect l="l" t="t" r="r" b="b"/>
              <a:pathLst>
                <a:path w="1874" h="1923" extrusionOk="0">
                  <a:moveTo>
                    <a:pt x="408" y="1"/>
                  </a:moveTo>
                  <a:cubicBezTo>
                    <a:pt x="208" y="1"/>
                    <a:pt x="1" y="107"/>
                    <a:pt x="11" y="327"/>
                  </a:cubicBezTo>
                  <a:cubicBezTo>
                    <a:pt x="11" y="340"/>
                    <a:pt x="27" y="340"/>
                    <a:pt x="27" y="340"/>
                  </a:cubicBezTo>
                  <a:cubicBezTo>
                    <a:pt x="111" y="184"/>
                    <a:pt x="225" y="93"/>
                    <a:pt x="384" y="93"/>
                  </a:cubicBezTo>
                  <a:cubicBezTo>
                    <a:pt x="404" y="93"/>
                    <a:pt x="424" y="94"/>
                    <a:pt x="445" y="97"/>
                  </a:cubicBezTo>
                  <a:cubicBezTo>
                    <a:pt x="756" y="136"/>
                    <a:pt x="675" y="408"/>
                    <a:pt x="513" y="570"/>
                  </a:cubicBezTo>
                  <a:cubicBezTo>
                    <a:pt x="468" y="612"/>
                    <a:pt x="505" y="674"/>
                    <a:pt x="557" y="674"/>
                  </a:cubicBezTo>
                  <a:cubicBezTo>
                    <a:pt x="569" y="674"/>
                    <a:pt x="581" y="671"/>
                    <a:pt x="594" y="664"/>
                  </a:cubicBezTo>
                  <a:cubicBezTo>
                    <a:pt x="596" y="663"/>
                    <a:pt x="600" y="661"/>
                    <a:pt x="604" y="660"/>
                  </a:cubicBezTo>
                  <a:lnTo>
                    <a:pt x="604" y="660"/>
                  </a:lnTo>
                  <a:cubicBezTo>
                    <a:pt x="605" y="661"/>
                    <a:pt x="606" y="662"/>
                    <a:pt x="607" y="664"/>
                  </a:cubicBezTo>
                  <a:cubicBezTo>
                    <a:pt x="609" y="661"/>
                    <a:pt x="612" y="658"/>
                    <a:pt x="614" y="655"/>
                  </a:cubicBezTo>
                  <a:lnTo>
                    <a:pt x="614" y="655"/>
                  </a:lnTo>
                  <a:cubicBezTo>
                    <a:pt x="692" y="620"/>
                    <a:pt x="924" y="512"/>
                    <a:pt x="1064" y="512"/>
                  </a:cubicBezTo>
                  <a:cubicBezTo>
                    <a:pt x="1141" y="512"/>
                    <a:pt x="1191" y="544"/>
                    <a:pt x="1174" y="638"/>
                  </a:cubicBezTo>
                  <a:cubicBezTo>
                    <a:pt x="1145" y="826"/>
                    <a:pt x="983" y="975"/>
                    <a:pt x="944" y="1163"/>
                  </a:cubicBezTo>
                  <a:cubicBezTo>
                    <a:pt x="931" y="1205"/>
                    <a:pt x="957" y="1270"/>
                    <a:pt x="1012" y="1270"/>
                  </a:cubicBezTo>
                  <a:cubicBezTo>
                    <a:pt x="1112" y="1254"/>
                    <a:pt x="1207" y="1243"/>
                    <a:pt x="1300" y="1243"/>
                  </a:cubicBezTo>
                  <a:cubicBezTo>
                    <a:pt x="1357" y="1243"/>
                    <a:pt x="1413" y="1247"/>
                    <a:pt x="1469" y="1257"/>
                  </a:cubicBezTo>
                  <a:cubicBezTo>
                    <a:pt x="1835" y="1312"/>
                    <a:pt x="1388" y="1691"/>
                    <a:pt x="1323" y="1798"/>
                  </a:cubicBezTo>
                  <a:cubicBezTo>
                    <a:pt x="1280" y="1860"/>
                    <a:pt x="1334" y="1923"/>
                    <a:pt x="1392" y="1923"/>
                  </a:cubicBezTo>
                  <a:cubicBezTo>
                    <a:pt x="1410" y="1923"/>
                    <a:pt x="1427" y="1917"/>
                    <a:pt x="1443" y="1905"/>
                  </a:cubicBezTo>
                  <a:cubicBezTo>
                    <a:pt x="1605" y="1743"/>
                    <a:pt x="1874" y="1474"/>
                    <a:pt x="1728" y="1231"/>
                  </a:cubicBezTo>
                  <a:cubicBezTo>
                    <a:pt x="1651" y="1109"/>
                    <a:pt x="1494" y="1077"/>
                    <a:pt x="1335" y="1077"/>
                  </a:cubicBezTo>
                  <a:cubicBezTo>
                    <a:pt x="1270" y="1077"/>
                    <a:pt x="1205" y="1082"/>
                    <a:pt x="1145" y="1089"/>
                  </a:cubicBezTo>
                  <a:lnTo>
                    <a:pt x="1145" y="1089"/>
                  </a:lnTo>
                  <a:cubicBezTo>
                    <a:pt x="1253" y="888"/>
                    <a:pt x="1456" y="588"/>
                    <a:pt x="1268" y="434"/>
                  </a:cubicBezTo>
                  <a:cubicBezTo>
                    <a:pt x="1202" y="381"/>
                    <a:pt x="1127" y="360"/>
                    <a:pt x="1048" y="360"/>
                  </a:cubicBezTo>
                  <a:cubicBezTo>
                    <a:pt x="948" y="360"/>
                    <a:pt x="842" y="394"/>
                    <a:pt x="744" y="438"/>
                  </a:cubicBezTo>
                  <a:lnTo>
                    <a:pt x="744" y="438"/>
                  </a:lnTo>
                  <a:cubicBezTo>
                    <a:pt x="807" y="274"/>
                    <a:pt x="793" y="100"/>
                    <a:pt x="578" y="29"/>
                  </a:cubicBezTo>
                  <a:cubicBezTo>
                    <a:pt x="526" y="10"/>
                    <a:pt x="467" y="1"/>
                    <a:pt x="408" y="1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9" name="Google Shape;1649;p44"/>
            <p:cNvSpPr/>
            <p:nvPr/>
          </p:nvSpPr>
          <p:spPr>
            <a:xfrm>
              <a:off x="3302100" y="4214025"/>
              <a:ext cx="25550" cy="38975"/>
            </a:xfrm>
            <a:custGeom>
              <a:avLst/>
              <a:gdLst/>
              <a:ahLst/>
              <a:cxnLst/>
              <a:rect l="l" t="t" r="r" b="b"/>
              <a:pathLst>
                <a:path w="1022" h="1559" extrusionOk="0">
                  <a:moveTo>
                    <a:pt x="373" y="0"/>
                  </a:moveTo>
                  <a:cubicBezTo>
                    <a:pt x="252" y="0"/>
                    <a:pt x="111" y="89"/>
                    <a:pt x="24" y="142"/>
                  </a:cubicBezTo>
                  <a:cubicBezTo>
                    <a:pt x="0" y="165"/>
                    <a:pt x="15" y="204"/>
                    <a:pt x="42" y="204"/>
                  </a:cubicBezTo>
                  <a:cubicBezTo>
                    <a:pt x="48" y="204"/>
                    <a:pt x="55" y="202"/>
                    <a:pt x="63" y="197"/>
                  </a:cubicBezTo>
                  <a:cubicBezTo>
                    <a:pt x="124" y="165"/>
                    <a:pt x="257" y="99"/>
                    <a:pt x="346" y="99"/>
                  </a:cubicBezTo>
                  <a:cubicBezTo>
                    <a:pt x="413" y="99"/>
                    <a:pt x="457" y="136"/>
                    <a:pt x="429" y="252"/>
                  </a:cubicBezTo>
                  <a:cubicBezTo>
                    <a:pt x="400" y="372"/>
                    <a:pt x="319" y="495"/>
                    <a:pt x="251" y="576"/>
                  </a:cubicBezTo>
                  <a:cubicBezTo>
                    <a:pt x="212" y="628"/>
                    <a:pt x="225" y="709"/>
                    <a:pt x="306" y="709"/>
                  </a:cubicBezTo>
                  <a:cubicBezTo>
                    <a:pt x="323" y="709"/>
                    <a:pt x="341" y="709"/>
                    <a:pt x="360" y="709"/>
                  </a:cubicBezTo>
                  <a:cubicBezTo>
                    <a:pt x="543" y="709"/>
                    <a:pt x="819" y="719"/>
                    <a:pt x="834" y="939"/>
                  </a:cubicBezTo>
                  <a:cubicBezTo>
                    <a:pt x="834" y="1143"/>
                    <a:pt x="630" y="1289"/>
                    <a:pt x="549" y="1451"/>
                  </a:cubicBezTo>
                  <a:cubicBezTo>
                    <a:pt x="538" y="1496"/>
                    <a:pt x="573" y="1558"/>
                    <a:pt x="622" y="1558"/>
                  </a:cubicBezTo>
                  <a:cubicBezTo>
                    <a:pt x="632" y="1558"/>
                    <a:pt x="644" y="1555"/>
                    <a:pt x="656" y="1548"/>
                  </a:cubicBezTo>
                  <a:cubicBezTo>
                    <a:pt x="860" y="1412"/>
                    <a:pt x="1022" y="1101"/>
                    <a:pt x="967" y="845"/>
                  </a:cubicBezTo>
                  <a:cubicBezTo>
                    <a:pt x="935" y="612"/>
                    <a:pt x="649" y="561"/>
                    <a:pt x="435" y="557"/>
                  </a:cubicBezTo>
                  <a:lnTo>
                    <a:pt x="435" y="557"/>
                  </a:lnTo>
                  <a:cubicBezTo>
                    <a:pt x="521" y="414"/>
                    <a:pt x="608" y="224"/>
                    <a:pt x="536" y="90"/>
                  </a:cubicBezTo>
                  <a:cubicBezTo>
                    <a:pt x="494" y="24"/>
                    <a:pt x="436" y="0"/>
                    <a:pt x="373" y="0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0" name="Google Shape;1650;p44"/>
            <p:cNvSpPr/>
            <p:nvPr/>
          </p:nvSpPr>
          <p:spPr>
            <a:xfrm>
              <a:off x="3352900" y="4173000"/>
              <a:ext cx="35825" cy="29075"/>
            </a:xfrm>
            <a:custGeom>
              <a:avLst/>
              <a:gdLst/>
              <a:ahLst/>
              <a:cxnLst/>
              <a:rect l="l" t="t" r="r" b="b"/>
              <a:pathLst>
                <a:path w="1433" h="1163" extrusionOk="0">
                  <a:moveTo>
                    <a:pt x="746" y="1"/>
                  </a:moveTo>
                  <a:cubicBezTo>
                    <a:pt x="529" y="1"/>
                    <a:pt x="299" y="176"/>
                    <a:pt x="163" y="338"/>
                  </a:cubicBezTo>
                  <a:cubicBezTo>
                    <a:pt x="150" y="367"/>
                    <a:pt x="1" y="555"/>
                    <a:pt x="111" y="555"/>
                  </a:cubicBezTo>
                  <a:cubicBezTo>
                    <a:pt x="137" y="555"/>
                    <a:pt x="137" y="529"/>
                    <a:pt x="124" y="516"/>
                  </a:cubicBezTo>
                  <a:lnTo>
                    <a:pt x="124" y="516"/>
                  </a:lnTo>
                  <a:cubicBezTo>
                    <a:pt x="124" y="516"/>
                    <a:pt x="125" y="517"/>
                    <a:pt x="126" y="517"/>
                  </a:cubicBezTo>
                  <a:cubicBezTo>
                    <a:pt x="149" y="517"/>
                    <a:pt x="313" y="353"/>
                    <a:pt x="341" y="338"/>
                  </a:cubicBezTo>
                  <a:cubicBezTo>
                    <a:pt x="431" y="270"/>
                    <a:pt x="550" y="183"/>
                    <a:pt x="675" y="165"/>
                  </a:cubicBezTo>
                  <a:lnTo>
                    <a:pt x="675" y="165"/>
                  </a:lnTo>
                  <a:cubicBezTo>
                    <a:pt x="687" y="327"/>
                    <a:pt x="627" y="470"/>
                    <a:pt x="568" y="623"/>
                  </a:cubicBezTo>
                  <a:cubicBezTo>
                    <a:pt x="547" y="687"/>
                    <a:pt x="601" y="743"/>
                    <a:pt x="659" y="743"/>
                  </a:cubicBezTo>
                  <a:cubicBezTo>
                    <a:pt x="674" y="743"/>
                    <a:pt x="689" y="739"/>
                    <a:pt x="704" y="730"/>
                  </a:cubicBezTo>
                  <a:cubicBezTo>
                    <a:pt x="785" y="668"/>
                    <a:pt x="871" y="622"/>
                    <a:pt x="963" y="622"/>
                  </a:cubicBezTo>
                  <a:cubicBezTo>
                    <a:pt x="1010" y="622"/>
                    <a:pt x="1058" y="634"/>
                    <a:pt x="1109" y="662"/>
                  </a:cubicBezTo>
                  <a:cubicBezTo>
                    <a:pt x="1271" y="743"/>
                    <a:pt x="1151" y="960"/>
                    <a:pt x="1096" y="1083"/>
                  </a:cubicBezTo>
                  <a:cubicBezTo>
                    <a:pt x="1064" y="1122"/>
                    <a:pt x="1102" y="1163"/>
                    <a:pt x="1146" y="1163"/>
                  </a:cubicBezTo>
                  <a:cubicBezTo>
                    <a:pt x="1161" y="1163"/>
                    <a:pt x="1176" y="1158"/>
                    <a:pt x="1190" y="1148"/>
                  </a:cubicBezTo>
                  <a:cubicBezTo>
                    <a:pt x="1339" y="1015"/>
                    <a:pt x="1433" y="759"/>
                    <a:pt x="1271" y="581"/>
                  </a:cubicBezTo>
                  <a:cubicBezTo>
                    <a:pt x="1183" y="487"/>
                    <a:pt x="1076" y="449"/>
                    <a:pt x="967" y="449"/>
                  </a:cubicBezTo>
                  <a:cubicBezTo>
                    <a:pt x="913" y="449"/>
                    <a:pt x="858" y="458"/>
                    <a:pt x="804" y="474"/>
                  </a:cubicBezTo>
                  <a:lnTo>
                    <a:pt x="804" y="474"/>
                  </a:lnTo>
                  <a:cubicBezTo>
                    <a:pt x="837" y="338"/>
                    <a:pt x="853" y="201"/>
                    <a:pt x="827" y="56"/>
                  </a:cubicBezTo>
                  <a:cubicBezTo>
                    <a:pt x="811" y="30"/>
                    <a:pt x="785" y="1"/>
                    <a:pt x="746" y="1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1" name="Google Shape;1651;p44"/>
            <p:cNvSpPr/>
            <p:nvPr/>
          </p:nvSpPr>
          <p:spPr>
            <a:xfrm>
              <a:off x="3226050" y="4066550"/>
              <a:ext cx="122650" cy="75650"/>
            </a:xfrm>
            <a:custGeom>
              <a:avLst/>
              <a:gdLst/>
              <a:ahLst/>
              <a:cxnLst/>
              <a:rect l="l" t="t" r="r" b="b"/>
              <a:pathLst>
                <a:path w="4906" h="3026" extrusionOk="0">
                  <a:moveTo>
                    <a:pt x="1112" y="160"/>
                  </a:moveTo>
                  <a:cubicBezTo>
                    <a:pt x="1210" y="160"/>
                    <a:pt x="1351" y="196"/>
                    <a:pt x="1417" y="222"/>
                  </a:cubicBezTo>
                  <a:cubicBezTo>
                    <a:pt x="1621" y="290"/>
                    <a:pt x="1822" y="371"/>
                    <a:pt x="2026" y="481"/>
                  </a:cubicBezTo>
                  <a:cubicBezTo>
                    <a:pt x="2269" y="614"/>
                    <a:pt x="2551" y="763"/>
                    <a:pt x="2700" y="993"/>
                  </a:cubicBezTo>
                  <a:cubicBezTo>
                    <a:pt x="2687" y="1006"/>
                    <a:pt x="2674" y="1019"/>
                    <a:pt x="2661" y="1019"/>
                  </a:cubicBezTo>
                  <a:cubicBezTo>
                    <a:pt x="2496" y="987"/>
                    <a:pt x="2334" y="962"/>
                    <a:pt x="2163" y="962"/>
                  </a:cubicBezTo>
                  <a:cubicBezTo>
                    <a:pt x="2122" y="962"/>
                    <a:pt x="2081" y="964"/>
                    <a:pt x="2039" y="967"/>
                  </a:cubicBezTo>
                  <a:lnTo>
                    <a:pt x="1971" y="967"/>
                  </a:lnTo>
                  <a:cubicBezTo>
                    <a:pt x="1634" y="789"/>
                    <a:pt x="1297" y="575"/>
                    <a:pt x="1067" y="319"/>
                  </a:cubicBezTo>
                  <a:cubicBezTo>
                    <a:pt x="958" y="197"/>
                    <a:pt x="1013" y="160"/>
                    <a:pt x="1112" y="160"/>
                  </a:cubicBezTo>
                  <a:close/>
                  <a:moveTo>
                    <a:pt x="3485" y="837"/>
                  </a:moveTo>
                  <a:cubicBezTo>
                    <a:pt x="3564" y="837"/>
                    <a:pt x="3645" y="844"/>
                    <a:pt x="3727" y="857"/>
                  </a:cubicBezTo>
                  <a:cubicBezTo>
                    <a:pt x="3970" y="899"/>
                    <a:pt x="4213" y="967"/>
                    <a:pt x="4427" y="1087"/>
                  </a:cubicBezTo>
                  <a:cubicBezTo>
                    <a:pt x="4589" y="1181"/>
                    <a:pt x="4686" y="1356"/>
                    <a:pt x="4443" y="1398"/>
                  </a:cubicBezTo>
                  <a:cubicBezTo>
                    <a:pt x="4355" y="1408"/>
                    <a:pt x="4264" y="1413"/>
                    <a:pt x="4172" y="1413"/>
                  </a:cubicBezTo>
                  <a:cubicBezTo>
                    <a:pt x="3909" y="1413"/>
                    <a:pt x="3635" y="1373"/>
                    <a:pt x="3374" y="1304"/>
                  </a:cubicBezTo>
                  <a:cubicBezTo>
                    <a:pt x="3199" y="1210"/>
                    <a:pt x="3024" y="1129"/>
                    <a:pt x="2823" y="1074"/>
                  </a:cubicBezTo>
                  <a:cubicBezTo>
                    <a:pt x="2823" y="1048"/>
                    <a:pt x="2823" y="1032"/>
                    <a:pt x="2807" y="1006"/>
                  </a:cubicBezTo>
                  <a:cubicBezTo>
                    <a:pt x="3020" y="894"/>
                    <a:pt x="3248" y="837"/>
                    <a:pt x="3485" y="837"/>
                  </a:cubicBezTo>
                  <a:close/>
                  <a:moveTo>
                    <a:pt x="1088" y="1"/>
                  </a:moveTo>
                  <a:cubicBezTo>
                    <a:pt x="1008" y="1"/>
                    <a:pt x="943" y="22"/>
                    <a:pt x="905" y="76"/>
                  </a:cubicBezTo>
                  <a:cubicBezTo>
                    <a:pt x="701" y="319"/>
                    <a:pt x="1268" y="695"/>
                    <a:pt x="1822" y="980"/>
                  </a:cubicBezTo>
                  <a:cubicBezTo>
                    <a:pt x="1404" y="1006"/>
                    <a:pt x="986" y="1142"/>
                    <a:pt x="743" y="1505"/>
                  </a:cubicBezTo>
                  <a:cubicBezTo>
                    <a:pt x="487" y="1871"/>
                    <a:pt x="1" y="2477"/>
                    <a:pt x="82" y="2937"/>
                  </a:cubicBezTo>
                  <a:cubicBezTo>
                    <a:pt x="90" y="2999"/>
                    <a:pt x="140" y="3025"/>
                    <a:pt x="188" y="3025"/>
                  </a:cubicBezTo>
                  <a:cubicBezTo>
                    <a:pt x="213" y="3025"/>
                    <a:pt x="238" y="3018"/>
                    <a:pt x="257" y="3005"/>
                  </a:cubicBezTo>
                  <a:cubicBezTo>
                    <a:pt x="445" y="2856"/>
                    <a:pt x="487" y="2626"/>
                    <a:pt x="594" y="2409"/>
                  </a:cubicBezTo>
                  <a:cubicBezTo>
                    <a:pt x="717" y="2153"/>
                    <a:pt x="837" y="1910"/>
                    <a:pt x="1135" y="1803"/>
                  </a:cubicBezTo>
                  <a:cubicBezTo>
                    <a:pt x="1460" y="1679"/>
                    <a:pt x="1747" y="1556"/>
                    <a:pt x="2088" y="1556"/>
                  </a:cubicBezTo>
                  <a:cubicBezTo>
                    <a:pt x="2159" y="1556"/>
                    <a:pt x="2232" y="1561"/>
                    <a:pt x="2308" y="1573"/>
                  </a:cubicBezTo>
                  <a:cubicBezTo>
                    <a:pt x="3199" y="1722"/>
                    <a:pt x="4038" y="2315"/>
                    <a:pt x="4819" y="2749"/>
                  </a:cubicBezTo>
                  <a:cubicBezTo>
                    <a:pt x="4826" y="2754"/>
                    <a:pt x="4834" y="2756"/>
                    <a:pt x="4842" y="2756"/>
                  </a:cubicBezTo>
                  <a:cubicBezTo>
                    <a:pt x="4877" y="2756"/>
                    <a:pt x="4906" y="2713"/>
                    <a:pt x="4874" y="2681"/>
                  </a:cubicBezTo>
                  <a:cubicBezTo>
                    <a:pt x="4537" y="2234"/>
                    <a:pt x="4132" y="1803"/>
                    <a:pt x="3659" y="1479"/>
                  </a:cubicBezTo>
                  <a:lnTo>
                    <a:pt x="3659" y="1479"/>
                  </a:lnTo>
                  <a:cubicBezTo>
                    <a:pt x="3854" y="1520"/>
                    <a:pt x="4051" y="1547"/>
                    <a:pt x="4224" y="1547"/>
                  </a:cubicBezTo>
                  <a:cubicBezTo>
                    <a:pt x="4504" y="1547"/>
                    <a:pt x="4719" y="1475"/>
                    <a:pt x="4751" y="1275"/>
                  </a:cubicBezTo>
                  <a:cubicBezTo>
                    <a:pt x="4806" y="951"/>
                    <a:pt x="3915" y="763"/>
                    <a:pt x="3740" y="750"/>
                  </a:cubicBezTo>
                  <a:cubicBezTo>
                    <a:pt x="3654" y="737"/>
                    <a:pt x="3571" y="731"/>
                    <a:pt x="3492" y="731"/>
                  </a:cubicBezTo>
                  <a:cubicBezTo>
                    <a:pt x="3222" y="731"/>
                    <a:pt x="2989" y="803"/>
                    <a:pt x="2781" y="938"/>
                  </a:cubicBezTo>
                  <a:cubicBezTo>
                    <a:pt x="2632" y="656"/>
                    <a:pt x="2188" y="452"/>
                    <a:pt x="1971" y="332"/>
                  </a:cubicBezTo>
                  <a:cubicBezTo>
                    <a:pt x="1834" y="269"/>
                    <a:pt x="1369" y="1"/>
                    <a:pt x="108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2" name="Google Shape;1652;p44"/>
            <p:cNvSpPr/>
            <p:nvPr/>
          </p:nvSpPr>
          <p:spPr>
            <a:xfrm>
              <a:off x="3228725" y="4066550"/>
              <a:ext cx="66200" cy="65000"/>
            </a:xfrm>
            <a:custGeom>
              <a:avLst/>
              <a:gdLst/>
              <a:ahLst/>
              <a:cxnLst/>
              <a:rect l="l" t="t" r="r" b="b"/>
              <a:pathLst>
                <a:path w="2648" h="2600" extrusionOk="0">
                  <a:moveTo>
                    <a:pt x="981" y="1"/>
                  </a:moveTo>
                  <a:cubicBezTo>
                    <a:pt x="901" y="1"/>
                    <a:pt x="836" y="22"/>
                    <a:pt x="798" y="76"/>
                  </a:cubicBezTo>
                  <a:cubicBezTo>
                    <a:pt x="594" y="319"/>
                    <a:pt x="1161" y="695"/>
                    <a:pt x="1715" y="980"/>
                  </a:cubicBezTo>
                  <a:cubicBezTo>
                    <a:pt x="1297" y="1006"/>
                    <a:pt x="879" y="1142"/>
                    <a:pt x="636" y="1505"/>
                  </a:cubicBezTo>
                  <a:cubicBezTo>
                    <a:pt x="448" y="1777"/>
                    <a:pt x="108" y="2208"/>
                    <a:pt x="1" y="2600"/>
                  </a:cubicBezTo>
                  <a:cubicBezTo>
                    <a:pt x="218" y="2396"/>
                    <a:pt x="461" y="2221"/>
                    <a:pt x="691" y="2046"/>
                  </a:cubicBezTo>
                  <a:cubicBezTo>
                    <a:pt x="785" y="1939"/>
                    <a:pt x="879" y="1858"/>
                    <a:pt x="1028" y="1803"/>
                  </a:cubicBezTo>
                  <a:cubicBezTo>
                    <a:pt x="1041" y="1790"/>
                    <a:pt x="1054" y="1790"/>
                    <a:pt x="1080" y="1777"/>
                  </a:cubicBezTo>
                  <a:cubicBezTo>
                    <a:pt x="1514" y="1492"/>
                    <a:pt x="1958" y="1236"/>
                    <a:pt x="2431" y="993"/>
                  </a:cubicBezTo>
                  <a:cubicBezTo>
                    <a:pt x="2314" y="974"/>
                    <a:pt x="2190" y="960"/>
                    <a:pt x="2069" y="960"/>
                  </a:cubicBezTo>
                  <a:cubicBezTo>
                    <a:pt x="2023" y="960"/>
                    <a:pt x="1977" y="962"/>
                    <a:pt x="1932" y="967"/>
                  </a:cubicBezTo>
                  <a:lnTo>
                    <a:pt x="1864" y="967"/>
                  </a:lnTo>
                  <a:cubicBezTo>
                    <a:pt x="1527" y="789"/>
                    <a:pt x="1190" y="575"/>
                    <a:pt x="960" y="319"/>
                  </a:cubicBezTo>
                  <a:cubicBezTo>
                    <a:pt x="851" y="197"/>
                    <a:pt x="906" y="160"/>
                    <a:pt x="1005" y="160"/>
                  </a:cubicBezTo>
                  <a:cubicBezTo>
                    <a:pt x="1103" y="160"/>
                    <a:pt x="1244" y="196"/>
                    <a:pt x="1310" y="222"/>
                  </a:cubicBezTo>
                  <a:cubicBezTo>
                    <a:pt x="1514" y="290"/>
                    <a:pt x="1715" y="371"/>
                    <a:pt x="1919" y="481"/>
                  </a:cubicBezTo>
                  <a:cubicBezTo>
                    <a:pt x="2133" y="614"/>
                    <a:pt x="2392" y="737"/>
                    <a:pt x="2554" y="938"/>
                  </a:cubicBezTo>
                  <a:cubicBezTo>
                    <a:pt x="2580" y="912"/>
                    <a:pt x="2606" y="899"/>
                    <a:pt x="2648" y="886"/>
                  </a:cubicBezTo>
                  <a:cubicBezTo>
                    <a:pt x="2473" y="627"/>
                    <a:pt x="2068" y="439"/>
                    <a:pt x="1864" y="332"/>
                  </a:cubicBezTo>
                  <a:cubicBezTo>
                    <a:pt x="1727" y="269"/>
                    <a:pt x="1262" y="1"/>
                    <a:pt x="981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3" name="Google Shape;1653;p44"/>
            <p:cNvSpPr/>
            <p:nvPr/>
          </p:nvSpPr>
          <p:spPr>
            <a:xfrm>
              <a:off x="3262825" y="4395750"/>
              <a:ext cx="33400" cy="71550"/>
            </a:xfrm>
            <a:custGeom>
              <a:avLst/>
              <a:gdLst/>
              <a:ahLst/>
              <a:cxnLst/>
              <a:rect l="l" t="t" r="r" b="b"/>
              <a:pathLst>
                <a:path w="1336" h="2862" extrusionOk="0">
                  <a:moveTo>
                    <a:pt x="14" y="1"/>
                  </a:moveTo>
                  <a:cubicBezTo>
                    <a:pt x="1" y="43"/>
                    <a:pt x="108" y="2687"/>
                    <a:pt x="108" y="2687"/>
                  </a:cubicBezTo>
                  <a:cubicBezTo>
                    <a:pt x="108" y="2687"/>
                    <a:pt x="405" y="2861"/>
                    <a:pt x="733" y="2861"/>
                  </a:cubicBezTo>
                  <a:cubicBezTo>
                    <a:pt x="781" y="2861"/>
                    <a:pt x="830" y="2857"/>
                    <a:pt x="879" y="2849"/>
                  </a:cubicBezTo>
                  <a:lnTo>
                    <a:pt x="1336" y="273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B256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4" name="Google Shape;1654;p44"/>
            <p:cNvSpPr/>
            <p:nvPr/>
          </p:nvSpPr>
          <p:spPr>
            <a:xfrm>
              <a:off x="3262825" y="4395750"/>
              <a:ext cx="33400" cy="32425"/>
            </a:xfrm>
            <a:custGeom>
              <a:avLst/>
              <a:gdLst/>
              <a:ahLst/>
              <a:cxnLst/>
              <a:rect l="l" t="t" r="r" b="b"/>
              <a:pathLst>
                <a:path w="1336" h="1297" extrusionOk="0">
                  <a:moveTo>
                    <a:pt x="14" y="1"/>
                  </a:moveTo>
                  <a:lnTo>
                    <a:pt x="14" y="1"/>
                  </a:lnTo>
                  <a:cubicBezTo>
                    <a:pt x="1" y="14"/>
                    <a:pt x="14" y="406"/>
                    <a:pt x="40" y="892"/>
                  </a:cubicBezTo>
                  <a:cubicBezTo>
                    <a:pt x="393" y="1067"/>
                    <a:pt x="769" y="1203"/>
                    <a:pt x="1161" y="1297"/>
                  </a:cubicBezTo>
                  <a:lnTo>
                    <a:pt x="1336" y="273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5" name="Google Shape;1655;p44"/>
            <p:cNvSpPr/>
            <p:nvPr/>
          </p:nvSpPr>
          <p:spPr>
            <a:xfrm>
              <a:off x="3263150" y="4451475"/>
              <a:ext cx="25375" cy="16550"/>
            </a:xfrm>
            <a:custGeom>
              <a:avLst/>
              <a:gdLst/>
              <a:ahLst/>
              <a:cxnLst/>
              <a:rect l="l" t="t" r="r" b="b"/>
              <a:pathLst>
                <a:path w="1015" h="662" extrusionOk="0">
                  <a:moveTo>
                    <a:pt x="23" y="1"/>
                  </a:moveTo>
                  <a:cubicBezTo>
                    <a:pt x="9" y="1"/>
                    <a:pt x="1" y="1"/>
                    <a:pt x="1" y="1"/>
                  </a:cubicBezTo>
                  <a:lnTo>
                    <a:pt x="82" y="607"/>
                  </a:lnTo>
                  <a:lnTo>
                    <a:pt x="866" y="662"/>
                  </a:lnTo>
                  <a:lnTo>
                    <a:pt x="1015" y="202"/>
                  </a:lnTo>
                  <a:cubicBezTo>
                    <a:pt x="700" y="11"/>
                    <a:pt x="140" y="1"/>
                    <a:pt x="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6" name="Google Shape;1656;p44"/>
            <p:cNvSpPr/>
            <p:nvPr/>
          </p:nvSpPr>
          <p:spPr>
            <a:xfrm>
              <a:off x="3265500" y="4451475"/>
              <a:ext cx="23025" cy="12825"/>
            </a:xfrm>
            <a:custGeom>
              <a:avLst/>
              <a:gdLst/>
              <a:ahLst/>
              <a:cxnLst/>
              <a:rect l="l" t="t" r="r" b="b"/>
              <a:pathLst>
                <a:path w="921" h="513" extrusionOk="0">
                  <a:moveTo>
                    <a:pt x="1" y="1"/>
                  </a:moveTo>
                  <a:cubicBezTo>
                    <a:pt x="150" y="40"/>
                    <a:pt x="286" y="95"/>
                    <a:pt x="419" y="163"/>
                  </a:cubicBezTo>
                  <a:cubicBezTo>
                    <a:pt x="581" y="257"/>
                    <a:pt x="717" y="377"/>
                    <a:pt x="811" y="513"/>
                  </a:cubicBezTo>
                  <a:lnTo>
                    <a:pt x="921" y="202"/>
                  </a:lnTo>
                  <a:cubicBezTo>
                    <a:pt x="649" y="40"/>
                    <a:pt x="205" y="1"/>
                    <a:pt x="1" y="1"/>
                  </a:cubicBezTo>
                  <a:close/>
                </a:path>
              </a:pathLst>
            </a:custGeom>
            <a:solidFill>
              <a:srgbClr val="F4F1E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7" name="Google Shape;1657;p44"/>
            <p:cNvSpPr/>
            <p:nvPr/>
          </p:nvSpPr>
          <p:spPr>
            <a:xfrm>
              <a:off x="3263150" y="4453175"/>
              <a:ext cx="24975" cy="5700"/>
            </a:xfrm>
            <a:custGeom>
              <a:avLst/>
              <a:gdLst/>
              <a:ahLst/>
              <a:cxnLst/>
              <a:rect l="l" t="t" r="r" b="b"/>
              <a:pathLst>
                <a:path w="999" h="228" extrusionOk="0">
                  <a:moveTo>
                    <a:pt x="1" y="1"/>
                  </a:moveTo>
                  <a:lnTo>
                    <a:pt x="1" y="14"/>
                  </a:lnTo>
                  <a:cubicBezTo>
                    <a:pt x="325" y="27"/>
                    <a:pt x="662" y="121"/>
                    <a:pt x="973" y="228"/>
                  </a:cubicBezTo>
                  <a:lnTo>
                    <a:pt x="999" y="176"/>
                  </a:lnTo>
                  <a:cubicBezTo>
                    <a:pt x="892" y="147"/>
                    <a:pt x="798" y="121"/>
                    <a:pt x="691" y="95"/>
                  </a:cubicBezTo>
                  <a:cubicBezTo>
                    <a:pt x="474" y="40"/>
                    <a:pt x="231" y="1"/>
                    <a:pt x="1" y="1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8" name="Google Shape;1658;p44"/>
            <p:cNvSpPr/>
            <p:nvPr/>
          </p:nvSpPr>
          <p:spPr>
            <a:xfrm>
              <a:off x="3263800" y="4456825"/>
              <a:ext cx="23025" cy="6825"/>
            </a:xfrm>
            <a:custGeom>
              <a:avLst/>
              <a:gdLst/>
              <a:ahLst/>
              <a:cxnLst/>
              <a:rect l="l" t="t" r="r" b="b"/>
              <a:pathLst>
                <a:path w="921" h="273" extrusionOk="0">
                  <a:moveTo>
                    <a:pt x="1" y="1"/>
                  </a:moveTo>
                  <a:lnTo>
                    <a:pt x="1" y="56"/>
                  </a:lnTo>
                  <a:cubicBezTo>
                    <a:pt x="312" y="98"/>
                    <a:pt x="610" y="179"/>
                    <a:pt x="892" y="273"/>
                  </a:cubicBezTo>
                  <a:lnTo>
                    <a:pt x="921" y="179"/>
                  </a:lnTo>
                  <a:cubicBezTo>
                    <a:pt x="623" y="82"/>
                    <a:pt x="312" y="17"/>
                    <a:pt x="1" y="1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9" name="Google Shape;1659;p44"/>
            <p:cNvSpPr/>
            <p:nvPr/>
          </p:nvSpPr>
          <p:spPr>
            <a:xfrm>
              <a:off x="3222975" y="4454075"/>
              <a:ext cx="64175" cy="22375"/>
            </a:xfrm>
            <a:custGeom>
              <a:avLst/>
              <a:gdLst/>
              <a:ahLst/>
              <a:cxnLst/>
              <a:rect l="l" t="t" r="r" b="b"/>
              <a:pathLst>
                <a:path w="2567" h="895" extrusionOk="0">
                  <a:moveTo>
                    <a:pt x="1598" y="1"/>
                  </a:moveTo>
                  <a:cubicBezTo>
                    <a:pt x="1584" y="1"/>
                    <a:pt x="1569" y="2"/>
                    <a:pt x="1553" y="4"/>
                  </a:cubicBezTo>
                  <a:cubicBezTo>
                    <a:pt x="1378" y="30"/>
                    <a:pt x="1595" y="328"/>
                    <a:pt x="1595" y="328"/>
                  </a:cubicBezTo>
                  <a:cubicBezTo>
                    <a:pt x="1" y="882"/>
                    <a:pt x="1229" y="895"/>
                    <a:pt x="1378" y="895"/>
                  </a:cubicBezTo>
                  <a:cubicBezTo>
                    <a:pt x="1540" y="895"/>
                    <a:pt x="2405" y="869"/>
                    <a:pt x="2473" y="801"/>
                  </a:cubicBezTo>
                  <a:cubicBezTo>
                    <a:pt x="2567" y="707"/>
                    <a:pt x="2512" y="409"/>
                    <a:pt x="2512" y="409"/>
                  </a:cubicBezTo>
                  <a:lnTo>
                    <a:pt x="2512" y="409"/>
                  </a:lnTo>
                  <a:cubicBezTo>
                    <a:pt x="2471" y="415"/>
                    <a:pt x="2429" y="418"/>
                    <a:pt x="2388" y="418"/>
                  </a:cubicBezTo>
                  <a:cubicBezTo>
                    <a:pt x="2149" y="418"/>
                    <a:pt x="1932" y="328"/>
                    <a:pt x="1932" y="328"/>
                  </a:cubicBezTo>
                  <a:cubicBezTo>
                    <a:pt x="1932" y="328"/>
                    <a:pt x="1871" y="1"/>
                    <a:pt x="159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0" name="Google Shape;1660;p44"/>
            <p:cNvSpPr/>
            <p:nvPr/>
          </p:nvSpPr>
          <p:spPr>
            <a:xfrm>
              <a:off x="3333700" y="4380925"/>
              <a:ext cx="59400" cy="61750"/>
            </a:xfrm>
            <a:custGeom>
              <a:avLst/>
              <a:gdLst/>
              <a:ahLst/>
              <a:cxnLst/>
              <a:rect l="l" t="t" r="r" b="b"/>
              <a:pathLst>
                <a:path w="2376" h="2470" extrusionOk="0">
                  <a:moveTo>
                    <a:pt x="1271" y="1"/>
                  </a:moveTo>
                  <a:lnTo>
                    <a:pt x="1" y="811"/>
                  </a:lnTo>
                  <a:lnTo>
                    <a:pt x="1796" y="2470"/>
                  </a:lnTo>
                  <a:lnTo>
                    <a:pt x="2376" y="2065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B256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1" name="Google Shape;1661;p44"/>
            <p:cNvSpPr/>
            <p:nvPr/>
          </p:nvSpPr>
          <p:spPr>
            <a:xfrm>
              <a:off x="3333700" y="4380925"/>
              <a:ext cx="45225" cy="35425"/>
            </a:xfrm>
            <a:custGeom>
              <a:avLst/>
              <a:gdLst/>
              <a:ahLst/>
              <a:cxnLst/>
              <a:rect l="l" t="t" r="r" b="b"/>
              <a:pathLst>
                <a:path w="1809" h="1417" extrusionOk="0">
                  <a:moveTo>
                    <a:pt x="1271" y="1"/>
                  </a:moveTo>
                  <a:lnTo>
                    <a:pt x="1" y="811"/>
                  </a:lnTo>
                  <a:lnTo>
                    <a:pt x="662" y="1417"/>
                  </a:lnTo>
                  <a:cubicBezTo>
                    <a:pt x="704" y="1417"/>
                    <a:pt x="730" y="1417"/>
                    <a:pt x="756" y="1404"/>
                  </a:cubicBezTo>
                  <a:cubicBezTo>
                    <a:pt x="1122" y="1310"/>
                    <a:pt x="1472" y="1161"/>
                    <a:pt x="1809" y="1012"/>
                  </a:cubicBezTo>
                  <a:lnTo>
                    <a:pt x="1271" y="1"/>
                  </a:ln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2" name="Google Shape;1662;p44"/>
            <p:cNvSpPr/>
            <p:nvPr/>
          </p:nvSpPr>
          <p:spPr>
            <a:xfrm>
              <a:off x="3366425" y="4418025"/>
              <a:ext cx="28375" cy="26675"/>
            </a:xfrm>
            <a:custGeom>
              <a:avLst/>
              <a:gdLst/>
              <a:ahLst/>
              <a:cxnLst/>
              <a:rect l="l" t="t" r="r" b="b"/>
              <a:pathLst>
                <a:path w="1135" h="1067" extrusionOk="0">
                  <a:moveTo>
                    <a:pt x="837" y="1"/>
                  </a:moveTo>
                  <a:cubicBezTo>
                    <a:pt x="500" y="95"/>
                    <a:pt x="1" y="678"/>
                    <a:pt x="1" y="678"/>
                  </a:cubicBezTo>
                  <a:lnTo>
                    <a:pt x="513" y="1067"/>
                  </a:lnTo>
                  <a:lnTo>
                    <a:pt x="1135" y="649"/>
                  </a:lnTo>
                  <a:lnTo>
                    <a:pt x="8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3" name="Google Shape;1663;p44"/>
            <p:cNvSpPr/>
            <p:nvPr/>
          </p:nvSpPr>
          <p:spPr>
            <a:xfrm>
              <a:off x="3368775" y="4418025"/>
              <a:ext cx="24000" cy="14525"/>
            </a:xfrm>
            <a:custGeom>
              <a:avLst/>
              <a:gdLst/>
              <a:ahLst/>
              <a:cxnLst/>
              <a:rect l="l" t="t" r="r" b="b"/>
              <a:pathLst>
                <a:path w="960" h="581" extrusionOk="0">
                  <a:moveTo>
                    <a:pt x="743" y="1"/>
                  </a:moveTo>
                  <a:cubicBezTo>
                    <a:pt x="487" y="69"/>
                    <a:pt x="150" y="419"/>
                    <a:pt x="1" y="581"/>
                  </a:cubicBezTo>
                  <a:cubicBezTo>
                    <a:pt x="137" y="542"/>
                    <a:pt x="273" y="516"/>
                    <a:pt x="406" y="487"/>
                  </a:cubicBezTo>
                  <a:cubicBezTo>
                    <a:pt x="546" y="468"/>
                    <a:pt x="677" y="456"/>
                    <a:pt x="811" y="456"/>
                  </a:cubicBezTo>
                  <a:cubicBezTo>
                    <a:pt x="860" y="456"/>
                    <a:pt x="909" y="457"/>
                    <a:pt x="960" y="461"/>
                  </a:cubicBezTo>
                  <a:lnTo>
                    <a:pt x="743" y="1"/>
                  </a:lnTo>
                  <a:close/>
                </a:path>
              </a:pathLst>
            </a:custGeom>
            <a:solidFill>
              <a:srgbClr val="F4F1E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4" name="Google Shape;1664;p44"/>
            <p:cNvSpPr/>
            <p:nvPr/>
          </p:nvSpPr>
          <p:spPr>
            <a:xfrm>
              <a:off x="3368775" y="4421750"/>
              <a:ext cx="21325" cy="15575"/>
            </a:xfrm>
            <a:custGeom>
              <a:avLst/>
              <a:gdLst/>
              <a:ahLst/>
              <a:cxnLst/>
              <a:rect l="l" t="t" r="r" b="b"/>
              <a:pathLst>
                <a:path w="853" h="623" extrusionOk="0">
                  <a:moveTo>
                    <a:pt x="811" y="1"/>
                  </a:moveTo>
                  <a:cubicBezTo>
                    <a:pt x="487" y="95"/>
                    <a:pt x="163" y="312"/>
                    <a:pt x="1" y="594"/>
                  </a:cubicBezTo>
                  <a:lnTo>
                    <a:pt x="30" y="623"/>
                  </a:lnTo>
                  <a:cubicBezTo>
                    <a:pt x="257" y="338"/>
                    <a:pt x="529" y="205"/>
                    <a:pt x="853" y="95"/>
                  </a:cubicBezTo>
                  <a:lnTo>
                    <a:pt x="811" y="1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5" name="Google Shape;1665;p44"/>
            <p:cNvSpPr/>
            <p:nvPr/>
          </p:nvSpPr>
          <p:spPr>
            <a:xfrm>
              <a:off x="3372500" y="4427175"/>
              <a:ext cx="19950" cy="13150"/>
            </a:xfrm>
            <a:custGeom>
              <a:avLst/>
              <a:gdLst/>
              <a:ahLst/>
              <a:cxnLst/>
              <a:rect l="l" t="t" r="r" b="b"/>
              <a:pathLst>
                <a:path w="798" h="526" extrusionOk="0">
                  <a:moveTo>
                    <a:pt x="772" y="1"/>
                  </a:moveTo>
                  <a:cubicBezTo>
                    <a:pt x="474" y="95"/>
                    <a:pt x="176" y="257"/>
                    <a:pt x="1" y="500"/>
                  </a:cubicBezTo>
                  <a:lnTo>
                    <a:pt x="43" y="526"/>
                  </a:lnTo>
                  <a:cubicBezTo>
                    <a:pt x="244" y="325"/>
                    <a:pt x="513" y="189"/>
                    <a:pt x="798" y="82"/>
                  </a:cubicBezTo>
                  <a:lnTo>
                    <a:pt x="772" y="1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6" name="Google Shape;1666;p44"/>
            <p:cNvSpPr/>
            <p:nvPr/>
          </p:nvSpPr>
          <p:spPr>
            <a:xfrm>
              <a:off x="3376875" y="4431550"/>
              <a:ext cx="17275" cy="12175"/>
            </a:xfrm>
            <a:custGeom>
              <a:avLst/>
              <a:gdLst/>
              <a:ahLst/>
              <a:cxnLst/>
              <a:rect l="l" t="t" r="r" b="b"/>
              <a:pathLst>
                <a:path w="691" h="487" extrusionOk="0">
                  <a:moveTo>
                    <a:pt x="662" y="1"/>
                  </a:moveTo>
                  <a:cubicBezTo>
                    <a:pt x="419" y="108"/>
                    <a:pt x="192" y="257"/>
                    <a:pt x="1" y="461"/>
                  </a:cubicBezTo>
                  <a:lnTo>
                    <a:pt x="43" y="487"/>
                  </a:lnTo>
                  <a:cubicBezTo>
                    <a:pt x="231" y="299"/>
                    <a:pt x="448" y="163"/>
                    <a:pt x="691" y="69"/>
                  </a:cubicBezTo>
                  <a:lnTo>
                    <a:pt x="662" y="1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7" name="Google Shape;1667;p44"/>
            <p:cNvSpPr/>
            <p:nvPr/>
          </p:nvSpPr>
          <p:spPr>
            <a:xfrm>
              <a:off x="3366750" y="4431875"/>
              <a:ext cx="33475" cy="36625"/>
            </a:xfrm>
            <a:custGeom>
              <a:avLst/>
              <a:gdLst/>
              <a:ahLst/>
              <a:cxnLst/>
              <a:rect l="l" t="t" r="r" b="b"/>
              <a:pathLst>
                <a:path w="1339" h="1465" extrusionOk="0">
                  <a:moveTo>
                    <a:pt x="1096" y="1"/>
                  </a:moveTo>
                  <a:cubicBezTo>
                    <a:pt x="921" y="231"/>
                    <a:pt x="623" y="351"/>
                    <a:pt x="623" y="351"/>
                  </a:cubicBezTo>
                  <a:cubicBezTo>
                    <a:pt x="623" y="351"/>
                    <a:pt x="496" y="264"/>
                    <a:pt x="353" y="264"/>
                  </a:cubicBezTo>
                  <a:cubicBezTo>
                    <a:pt x="271" y="264"/>
                    <a:pt x="184" y="292"/>
                    <a:pt x="111" y="380"/>
                  </a:cubicBezTo>
                  <a:cubicBezTo>
                    <a:pt x="1" y="513"/>
                    <a:pt x="367" y="581"/>
                    <a:pt x="367" y="581"/>
                  </a:cubicBezTo>
                  <a:cubicBezTo>
                    <a:pt x="7" y="1269"/>
                    <a:pt x="3" y="1465"/>
                    <a:pt x="114" y="1465"/>
                  </a:cubicBezTo>
                  <a:cubicBezTo>
                    <a:pt x="245" y="1465"/>
                    <a:pt x="537" y="1193"/>
                    <a:pt x="597" y="1135"/>
                  </a:cubicBezTo>
                  <a:cubicBezTo>
                    <a:pt x="717" y="1041"/>
                    <a:pt x="1326" y="406"/>
                    <a:pt x="1326" y="325"/>
                  </a:cubicBezTo>
                  <a:cubicBezTo>
                    <a:pt x="1339" y="189"/>
                    <a:pt x="1096" y="1"/>
                    <a:pt x="109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8" name="Google Shape;1668;p44"/>
            <p:cNvSpPr/>
            <p:nvPr/>
          </p:nvSpPr>
          <p:spPr>
            <a:xfrm>
              <a:off x="3368125" y="4434225"/>
              <a:ext cx="31775" cy="29800"/>
            </a:xfrm>
            <a:custGeom>
              <a:avLst/>
              <a:gdLst/>
              <a:ahLst/>
              <a:cxnLst/>
              <a:rect l="l" t="t" r="r" b="b"/>
              <a:pathLst>
                <a:path w="1271" h="1192" extrusionOk="0">
                  <a:moveTo>
                    <a:pt x="1148" y="1"/>
                  </a:moveTo>
                  <a:cubicBezTo>
                    <a:pt x="999" y="218"/>
                    <a:pt x="785" y="393"/>
                    <a:pt x="607" y="568"/>
                  </a:cubicBezTo>
                  <a:cubicBezTo>
                    <a:pt x="487" y="691"/>
                    <a:pt x="364" y="811"/>
                    <a:pt x="231" y="905"/>
                  </a:cubicBezTo>
                  <a:cubicBezTo>
                    <a:pt x="176" y="947"/>
                    <a:pt x="121" y="973"/>
                    <a:pt x="69" y="1002"/>
                  </a:cubicBezTo>
                  <a:cubicBezTo>
                    <a:pt x="40" y="1083"/>
                    <a:pt x="14" y="1135"/>
                    <a:pt x="1" y="1190"/>
                  </a:cubicBezTo>
                  <a:cubicBezTo>
                    <a:pt x="17" y="1191"/>
                    <a:pt x="33" y="1192"/>
                    <a:pt x="50" y="1192"/>
                  </a:cubicBezTo>
                  <a:cubicBezTo>
                    <a:pt x="200" y="1192"/>
                    <a:pt x="367" y="1141"/>
                    <a:pt x="513" y="1083"/>
                  </a:cubicBezTo>
                  <a:cubicBezTo>
                    <a:pt x="526" y="1067"/>
                    <a:pt x="542" y="1054"/>
                    <a:pt x="542" y="1041"/>
                  </a:cubicBezTo>
                  <a:cubicBezTo>
                    <a:pt x="662" y="947"/>
                    <a:pt x="1271" y="312"/>
                    <a:pt x="1271" y="231"/>
                  </a:cubicBezTo>
                  <a:cubicBezTo>
                    <a:pt x="1271" y="150"/>
                    <a:pt x="1216" y="69"/>
                    <a:pt x="114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9" name="Google Shape;1669;p44"/>
            <p:cNvSpPr/>
            <p:nvPr/>
          </p:nvSpPr>
          <p:spPr>
            <a:xfrm>
              <a:off x="3363425" y="4437950"/>
              <a:ext cx="38500" cy="35125"/>
            </a:xfrm>
            <a:custGeom>
              <a:avLst/>
              <a:gdLst/>
              <a:ahLst/>
              <a:cxnLst/>
              <a:rect l="l" t="t" r="r" b="b"/>
              <a:pathLst>
                <a:path w="1540" h="1405" extrusionOk="0">
                  <a:moveTo>
                    <a:pt x="1443" y="1"/>
                  </a:moveTo>
                  <a:cubicBezTo>
                    <a:pt x="1443" y="1"/>
                    <a:pt x="1054" y="555"/>
                    <a:pt x="662" y="905"/>
                  </a:cubicBezTo>
                  <a:cubicBezTo>
                    <a:pt x="662" y="905"/>
                    <a:pt x="545" y="837"/>
                    <a:pt x="404" y="837"/>
                  </a:cubicBezTo>
                  <a:cubicBezTo>
                    <a:pt x="347" y="837"/>
                    <a:pt x="286" y="848"/>
                    <a:pt x="228" y="879"/>
                  </a:cubicBezTo>
                  <a:cubicBezTo>
                    <a:pt x="163" y="905"/>
                    <a:pt x="1" y="1391"/>
                    <a:pt x="202" y="1404"/>
                  </a:cubicBezTo>
                  <a:cubicBezTo>
                    <a:pt x="207" y="1404"/>
                    <a:pt x="213" y="1405"/>
                    <a:pt x="218" y="1405"/>
                  </a:cubicBezTo>
                  <a:cubicBezTo>
                    <a:pt x="378" y="1405"/>
                    <a:pt x="582" y="1176"/>
                    <a:pt x="986" y="772"/>
                  </a:cubicBezTo>
                  <a:cubicBezTo>
                    <a:pt x="1404" y="338"/>
                    <a:pt x="1540" y="150"/>
                    <a:pt x="1524" y="82"/>
                  </a:cubicBezTo>
                  <a:cubicBezTo>
                    <a:pt x="1511" y="14"/>
                    <a:pt x="1443" y="1"/>
                    <a:pt x="14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0" name="Google Shape;1670;p44"/>
            <p:cNvSpPr/>
            <p:nvPr/>
          </p:nvSpPr>
          <p:spPr>
            <a:xfrm>
              <a:off x="3370550" y="4450400"/>
              <a:ext cx="11275" cy="4200"/>
            </a:xfrm>
            <a:custGeom>
              <a:avLst/>
              <a:gdLst/>
              <a:ahLst/>
              <a:cxnLst/>
              <a:rect l="l" t="t" r="r" b="b"/>
              <a:pathLst>
                <a:path w="451" h="168" extrusionOk="0">
                  <a:moveTo>
                    <a:pt x="277" y="1"/>
                  </a:moveTo>
                  <a:cubicBezTo>
                    <a:pt x="172" y="1"/>
                    <a:pt x="58" y="52"/>
                    <a:pt x="11" y="138"/>
                  </a:cubicBezTo>
                  <a:cubicBezTo>
                    <a:pt x="0" y="148"/>
                    <a:pt x="15" y="167"/>
                    <a:pt x="37" y="167"/>
                  </a:cubicBezTo>
                  <a:cubicBezTo>
                    <a:pt x="42" y="167"/>
                    <a:pt x="47" y="166"/>
                    <a:pt x="53" y="164"/>
                  </a:cubicBezTo>
                  <a:cubicBezTo>
                    <a:pt x="98" y="129"/>
                    <a:pt x="178" y="99"/>
                    <a:pt x="250" y="99"/>
                  </a:cubicBezTo>
                  <a:cubicBezTo>
                    <a:pt x="287" y="99"/>
                    <a:pt x="321" y="107"/>
                    <a:pt x="348" y="125"/>
                  </a:cubicBezTo>
                  <a:cubicBezTo>
                    <a:pt x="355" y="128"/>
                    <a:pt x="362" y="130"/>
                    <a:pt x="370" y="130"/>
                  </a:cubicBezTo>
                  <a:cubicBezTo>
                    <a:pt x="416" y="130"/>
                    <a:pt x="451" y="65"/>
                    <a:pt x="403" y="31"/>
                  </a:cubicBezTo>
                  <a:cubicBezTo>
                    <a:pt x="367" y="10"/>
                    <a:pt x="323" y="1"/>
                    <a:pt x="2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1" name="Google Shape;1671;p44"/>
            <p:cNvSpPr/>
            <p:nvPr/>
          </p:nvSpPr>
          <p:spPr>
            <a:xfrm>
              <a:off x="3374200" y="4444550"/>
              <a:ext cx="10475" cy="3875"/>
            </a:xfrm>
            <a:custGeom>
              <a:avLst/>
              <a:gdLst/>
              <a:ahLst/>
              <a:cxnLst/>
              <a:rect l="l" t="t" r="r" b="b"/>
              <a:pathLst>
                <a:path w="419" h="155" extrusionOk="0">
                  <a:moveTo>
                    <a:pt x="244" y="0"/>
                  </a:moveTo>
                  <a:cubicBezTo>
                    <a:pt x="136" y="0"/>
                    <a:pt x="17" y="50"/>
                    <a:pt x="1" y="142"/>
                  </a:cubicBezTo>
                  <a:lnTo>
                    <a:pt x="1" y="155"/>
                  </a:lnTo>
                  <a:cubicBezTo>
                    <a:pt x="56" y="155"/>
                    <a:pt x="108" y="129"/>
                    <a:pt x="163" y="116"/>
                  </a:cubicBezTo>
                  <a:cubicBezTo>
                    <a:pt x="189" y="105"/>
                    <a:pt x="212" y="100"/>
                    <a:pt x="235" y="100"/>
                  </a:cubicBezTo>
                  <a:cubicBezTo>
                    <a:pt x="272" y="100"/>
                    <a:pt x="308" y="113"/>
                    <a:pt x="351" y="129"/>
                  </a:cubicBezTo>
                  <a:cubicBezTo>
                    <a:pt x="380" y="129"/>
                    <a:pt x="419" y="103"/>
                    <a:pt x="406" y="61"/>
                  </a:cubicBezTo>
                  <a:cubicBezTo>
                    <a:pt x="375" y="20"/>
                    <a:pt x="311" y="0"/>
                    <a:pt x="2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2" name="Google Shape;1672;p44"/>
            <p:cNvSpPr/>
            <p:nvPr/>
          </p:nvSpPr>
          <p:spPr>
            <a:xfrm>
              <a:off x="3197375" y="4281700"/>
              <a:ext cx="64425" cy="83075"/>
            </a:xfrm>
            <a:custGeom>
              <a:avLst/>
              <a:gdLst/>
              <a:ahLst/>
              <a:cxnLst/>
              <a:rect l="l" t="t" r="r" b="b"/>
              <a:pathLst>
                <a:path w="2577" h="3323" extrusionOk="0">
                  <a:moveTo>
                    <a:pt x="1890" y="1"/>
                  </a:moveTo>
                  <a:cubicBezTo>
                    <a:pt x="1890" y="1"/>
                    <a:pt x="1349" y="1932"/>
                    <a:pt x="1080" y="2350"/>
                  </a:cubicBezTo>
                  <a:cubicBezTo>
                    <a:pt x="1080" y="2350"/>
                    <a:pt x="745" y="2187"/>
                    <a:pt x="624" y="2187"/>
                  </a:cubicBezTo>
                  <a:cubicBezTo>
                    <a:pt x="597" y="2187"/>
                    <a:pt x="581" y="2194"/>
                    <a:pt x="581" y="2214"/>
                  </a:cubicBezTo>
                  <a:cubicBezTo>
                    <a:pt x="581" y="2308"/>
                    <a:pt x="782" y="2405"/>
                    <a:pt x="782" y="2405"/>
                  </a:cubicBezTo>
                  <a:cubicBezTo>
                    <a:pt x="782" y="2405"/>
                    <a:pt x="1" y="2486"/>
                    <a:pt x="53" y="2593"/>
                  </a:cubicBezTo>
                  <a:cubicBezTo>
                    <a:pt x="81" y="2631"/>
                    <a:pt x="230" y="2643"/>
                    <a:pt x="397" y="2643"/>
                  </a:cubicBezTo>
                  <a:cubicBezTo>
                    <a:pt x="639" y="2643"/>
                    <a:pt x="918" y="2619"/>
                    <a:pt x="918" y="2619"/>
                  </a:cubicBezTo>
                  <a:lnTo>
                    <a:pt x="918" y="2619"/>
                  </a:lnTo>
                  <a:cubicBezTo>
                    <a:pt x="918" y="2619"/>
                    <a:pt x="176" y="2917"/>
                    <a:pt x="257" y="3024"/>
                  </a:cubicBezTo>
                  <a:cubicBezTo>
                    <a:pt x="269" y="3042"/>
                    <a:pt x="296" y="3050"/>
                    <a:pt x="334" y="3050"/>
                  </a:cubicBezTo>
                  <a:cubicBezTo>
                    <a:pt x="550" y="3050"/>
                    <a:pt x="1116" y="2792"/>
                    <a:pt x="1174" y="2781"/>
                  </a:cubicBezTo>
                  <a:lnTo>
                    <a:pt x="1174" y="2781"/>
                  </a:lnTo>
                  <a:cubicBezTo>
                    <a:pt x="1174" y="2781"/>
                    <a:pt x="905" y="3280"/>
                    <a:pt x="1025" y="3322"/>
                  </a:cubicBezTo>
                  <a:cubicBezTo>
                    <a:pt x="1028" y="3322"/>
                    <a:pt x="1030" y="3323"/>
                    <a:pt x="1033" y="3323"/>
                  </a:cubicBezTo>
                  <a:cubicBezTo>
                    <a:pt x="1167" y="3323"/>
                    <a:pt x="1576" y="2775"/>
                    <a:pt x="1459" y="2538"/>
                  </a:cubicBezTo>
                  <a:cubicBezTo>
                    <a:pt x="1459" y="2538"/>
                    <a:pt x="2308" y="1741"/>
                    <a:pt x="2577" y="393"/>
                  </a:cubicBezTo>
                  <a:lnTo>
                    <a:pt x="1890" y="1"/>
                  </a:lnTo>
                  <a:close/>
                </a:path>
              </a:pathLst>
            </a:custGeom>
            <a:solidFill>
              <a:srgbClr val="B256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3" name="Google Shape;1673;p44"/>
            <p:cNvSpPr/>
            <p:nvPr/>
          </p:nvSpPr>
          <p:spPr>
            <a:xfrm>
              <a:off x="3240225" y="4281700"/>
              <a:ext cx="21575" cy="46275"/>
            </a:xfrm>
            <a:custGeom>
              <a:avLst/>
              <a:gdLst/>
              <a:ahLst/>
              <a:cxnLst/>
              <a:rect l="l" t="t" r="r" b="b"/>
              <a:pathLst>
                <a:path w="863" h="1851" extrusionOk="0">
                  <a:moveTo>
                    <a:pt x="176" y="1"/>
                  </a:moveTo>
                  <a:cubicBezTo>
                    <a:pt x="176" y="1"/>
                    <a:pt x="108" y="244"/>
                    <a:pt x="1" y="581"/>
                  </a:cubicBezTo>
                  <a:cubicBezTo>
                    <a:pt x="53" y="649"/>
                    <a:pt x="69" y="704"/>
                    <a:pt x="108" y="769"/>
                  </a:cubicBezTo>
                  <a:cubicBezTo>
                    <a:pt x="202" y="918"/>
                    <a:pt x="202" y="986"/>
                    <a:pt x="215" y="1135"/>
                  </a:cubicBezTo>
                  <a:cubicBezTo>
                    <a:pt x="231" y="1378"/>
                    <a:pt x="257" y="1621"/>
                    <a:pt x="270" y="1851"/>
                  </a:cubicBezTo>
                  <a:cubicBezTo>
                    <a:pt x="500" y="1498"/>
                    <a:pt x="743" y="999"/>
                    <a:pt x="863" y="393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4" name="Google Shape;1674;p44"/>
            <p:cNvSpPr/>
            <p:nvPr/>
          </p:nvSpPr>
          <p:spPr>
            <a:xfrm>
              <a:off x="3218925" y="4341400"/>
              <a:ext cx="1075" cy="1875"/>
            </a:xfrm>
            <a:custGeom>
              <a:avLst/>
              <a:gdLst/>
              <a:ahLst/>
              <a:cxnLst/>
              <a:rect l="l" t="t" r="r" b="b"/>
              <a:pathLst>
                <a:path w="43" h="75" extrusionOk="0">
                  <a:moveTo>
                    <a:pt x="14" y="1"/>
                  </a:moveTo>
                  <a:cubicBezTo>
                    <a:pt x="14" y="30"/>
                    <a:pt x="1" y="43"/>
                    <a:pt x="14" y="56"/>
                  </a:cubicBezTo>
                  <a:cubicBezTo>
                    <a:pt x="14" y="69"/>
                    <a:pt x="14" y="69"/>
                    <a:pt x="30" y="69"/>
                  </a:cubicBezTo>
                  <a:cubicBezTo>
                    <a:pt x="34" y="73"/>
                    <a:pt x="36" y="74"/>
                    <a:pt x="38" y="74"/>
                  </a:cubicBezTo>
                  <a:cubicBezTo>
                    <a:pt x="43" y="74"/>
                    <a:pt x="43" y="65"/>
                    <a:pt x="43" y="56"/>
                  </a:cubicBezTo>
                  <a:lnTo>
                    <a:pt x="43" y="43"/>
                  </a:lnTo>
                  <a:cubicBezTo>
                    <a:pt x="30" y="30"/>
                    <a:pt x="30" y="17"/>
                    <a:pt x="30" y="1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5" name="Google Shape;1675;p44"/>
            <p:cNvSpPr/>
            <p:nvPr/>
          </p:nvSpPr>
          <p:spPr>
            <a:xfrm>
              <a:off x="3221275" y="4345850"/>
              <a:ext cx="1675" cy="1775"/>
            </a:xfrm>
            <a:custGeom>
              <a:avLst/>
              <a:gdLst/>
              <a:ahLst/>
              <a:cxnLst/>
              <a:rect l="l" t="t" r="r" b="b"/>
              <a:pathLst>
                <a:path w="67" h="71" extrusionOk="0">
                  <a:moveTo>
                    <a:pt x="17" y="1"/>
                  </a:moveTo>
                  <a:cubicBezTo>
                    <a:pt x="1" y="1"/>
                    <a:pt x="1" y="1"/>
                    <a:pt x="1" y="14"/>
                  </a:cubicBezTo>
                  <a:cubicBezTo>
                    <a:pt x="1" y="27"/>
                    <a:pt x="17" y="53"/>
                    <a:pt x="43" y="66"/>
                  </a:cubicBezTo>
                  <a:cubicBezTo>
                    <a:pt x="46" y="69"/>
                    <a:pt x="48" y="71"/>
                    <a:pt x="51" y="71"/>
                  </a:cubicBezTo>
                  <a:cubicBezTo>
                    <a:pt x="60" y="71"/>
                    <a:pt x="66" y="50"/>
                    <a:pt x="56" y="40"/>
                  </a:cubicBezTo>
                  <a:cubicBezTo>
                    <a:pt x="43" y="27"/>
                    <a:pt x="30" y="27"/>
                    <a:pt x="17" y="1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6" name="Google Shape;1676;p44"/>
            <p:cNvSpPr/>
            <p:nvPr/>
          </p:nvSpPr>
          <p:spPr>
            <a:xfrm>
              <a:off x="3235125" y="4249675"/>
              <a:ext cx="98600" cy="95325"/>
            </a:xfrm>
            <a:custGeom>
              <a:avLst/>
              <a:gdLst/>
              <a:ahLst/>
              <a:cxnLst/>
              <a:rect l="l" t="t" r="r" b="b"/>
              <a:pathLst>
                <a:path w="3944" h="3813" extrusionOk="0">
                  <a:moveTo>
                    <a:pt x="2288" y="0"/>
                  </a:moveTo>
                  <a:cubicBezTo>
                    <a:pt x="2157" y="0"/>
                    <a:pt x="2027" y="12"/>
                    <a:pt x="1919" y="25"/>
                  </a:cubicBezTo>
                  <a:cubicBezTo>
                    <a:pt x="1608" y="54"/>
                    <a:pt x="1135" y="122"/>
                    <a:pt x="934" y="216"/>
                  </a:cubicBezTo>
                  <a:cubicBezTo>
                    <a:pt x="730" y="310"/>
                    <a:pt x="1" y="1201"/>
                    <a:pt x="1" y="1201"/>
                  </a:cubicBezTo>
                  <a:cubicBezTo>
                    <a:pt x="1" y="1201"/>
                    <a:pt x="278" y="1912"/>
                    <a:pt x="808" y="1912"/>
                  </a:cubicBezTo>
                  <a:cubicBezTo>
                    <a:pt x="840" y="1912"/>
                    <a:pt x="872" y="1909"/>
                    <a:pt x="905" y="1904"/>
                  </a:cubicBezTo>
                  <a:cubicBezTo>
                    <a:pt x="905" y="1904"/>
                    <a:pt x="1002" y="3009"/>
                    <a:pt x="1164" y="3738"/>
                  </a:cubicBezTo>
                  <a:cubicBezTo>
                    <a:pt x="1164" y="3738"/>
                    <a:pt x="1380" y="3812"/>
                    <a:pt x="1753" y="3812"/>
                  </a:cubicBezTo>
                  <a:cubicBezTo>
                    <a:pt x="2250" y="3812"/>
                    <a:pt x="3026" y="3680"/>
                    <a:pt x="3944" y="3064"/>
                  </a:cubicBezTo>
                  <a:cubicBezTo>
                    <a:pt x="3944" y="3064"/>
                    <a:pt x="3079" y="472"/>
                    <a:pt x="2917" y="216"/>
                  </a:cubicBezTo>
                  <a:cubicBezTo>
                    <a:pt x="2809" y="46"/>
                    <a:pt x="2547" y="0"/>
                    <a:pt x="22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7" name="Google Shape;1677;p44"/>
            <p:cNvSpPr/>
            <p:nvPr/>
          </p:nvSpPr>
          <p:spPr>
            <a:xfrm>
              <a:off x="3260150" y="4249675"/>
              <a:ext cx="73575" cy="86725"/>
            </a:xfrm>
            <a:custGeom>
              <a:avLst/>
              <a:gdLst/>
              <a:ahLst/>
              <a:cxnLst/>
              <a:rect l="l" t="t" r="r" b="b"/>
              <a:pathLst>
                <a:path w="2943" h="3469" extrusionOk="0">
                  <a:moveTo>
                    <a:pt x="1287" y="0"/>
                  </a:moveTo>
                  <a:cubicBezTo>
                    <a:pt x="1156" y="0"/>
                    <a:pt x="1026" y="12"/>
                    <a:pt x="918" y="25"/>
                  </a:cubicBezTo>
                  <a:cubicBezTo>
                    <a:pt x="633" y="54"/>
                    <a:pt x="228" y="106"/>
                    <a:pt x="1" y="187"/>
                  </a:cubicBezTo>
                  <a:cubicBezTo>
                    <a:pt x="66" y="1240"/>
                    <a:pt x="487" y="2105"/>
                    <a:pt x="1297" y="2834"/>
                  </a:cubicBezTo>
                  <a:cubicBezTo>
                    <a:pt x="1592" y="3090"/>
                    <a:pt x="1903" y="3307"/>
                    <a:pt x="2240" y="3469"/>
                  </a:cubicBezTo>
                  <a:cubicBezTo>
                    <a:pt x="2457" y="3362"/>
                    <a:pt x="2700" y="3239"/>
                    <a:pt x="2943" y="3064"/>
                  </a:cubicBezTo>
                  <a:cubicBezTo>
                    <a:pt x="2943" y="3064"/>
                    <a:pt x="2078" y="472"/>
                    <a:pt x="1916" y="216"/>
                  </a:cubicBezTo>
                  <a:cubicBezTo>
                    <a:pt x="1808" y="46"/>
                    <a:pt x="1546" y="0"/>
                    <a:pt x="1287" y="0"/>
                  </a:cubicBezTo>
                  <a:close/>
                </a:path>
              </a:pathLst>
            </a:custGeom>
            <a:solidFill>
              <a:srgbClr val="EAE7E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8" name="Google Shape;1678;p44"/>
            <p:cNvSpPr/>
            <p:nvPr/>
          </p:nvSpPr>
          <p:spPr>
            <a:xfrm>
              <a:off x="3261450" y="4231725"/>
              <a:ext cx="35825" cy="36475"/>
            </a:xfrm>
            <a:custGeom>
              <a:avLst/>
              <a:gdLst/>
              <a:ahLst/>
              <a:cxnLst/>
              <a:rect l="l" t="t" r="r" b="b"/>
              <a:pathLst>
                <a:path w="1433" h="1459" extrusionOk="0">
                  <a:moveTo>
                    <a:pt x="137" y="1"/>
                  </a:moveTo>
                  <a:cubicBezTo>
                    <a:pt x="137" y="1"/>
                    <a:pt x="406" y="623"/>
                    <a:pt x="380" y="759"/>
                  </a:cubicBezTo>
                  <a:cubicBezTo>
                    <a:pt x="354" y="905"/>
                    <a:pt x="1" y="1015"/>
                    <a:pt x="1" y="1015"/>
                  </a:cubicBezTo>
                  <a:cubicBezTo>
                    <a:pt x="1" y="1015"/>
                    <a:pt x="124" y="1459"/>
                    <a:pt x="448" y="1459"/>
                  </a:cubicBezTo>
                  <a:cubicBezTo>
                    <a:pt x="759" y="1459"/>
                    <a:pt x="1190" y="1096"/>
                    <a:pt x="1433" y="824"/>
                  </a:cubicBezTo>
                  <a:cubicBezTo>
                    <a:pt x="1433" y="824"/>
                    <a:pt x="1216" y="393"/>
                    <a:pt x="1190" y="205"/>
                  </a:cubicBezTo>
                  <a:cubicBezTo>
                    <a:pt x="1164" y="14"/>
                    <a:pt x="137" y="1"/>
                    <a:pt x="137" y="1"/>
                  </a:cubicBezTo>
                  <a:close/>
                </a:path>
              </a:pathLst>
            </a:custGeom>
            <a:solidFill>
              <a:srgbClr val="B256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9" name="Google Shape;1679;p44"/>
            <p:cNvSpPr/>
            <p:nvPr/>
          </p:nvSpPr>
          <p:spPr>
            <a:xfrm>
              <a:off x="3264850" y="4231725"/>
              <a:ext cx="30400" cy="16550"/>
            </a:xfrm>
            <a:custGeom>
              <a:avLst/>
              <a:gdLst/>
              <a:ahLst/>
              <a:cxnLst/>
              <a:rect l="l" t="t" r="r" b="b"/>
              <a:pathLst>
                <a:path w="1216" h="662" extrusionOk="0">
                  <a:moveTo>
                    <a:pt x="1" y="1"/>
                  </a:moveTo>
                  <a:cubicBezTo>
                    <a:pt x="1" y="1"/>
                    <a:pt x="95" y="205"/>
                    <a:pt x="163" y="406"/>
                  </a:cubicBezTo>
                  <a:cubicBezTo>
                    <a:pt x="299" y="435"/>
                    <a:pt x="432" y="461"/>
                    <a:pt x="568" y="500"/>
                  </a:cubicBezTo>
                  <a:cubicBezTo>
                    <a:pt x="785" y="555"/>
                    <a:pt x="999" y="623"/>
                    <a:pt x="1216" y="662"/>
                  </a:cubicBezTo>
                  <a:cubicBezTo>
                    <a:pt x="1148" y="529"/>
                    <a:pt x="1067" y="325"/>
                    <a:pt x="1054" y="205"/>
                  </a:cubicBezTo>
                  <a:cubicBezTo>
                    <a:pt x="1028" y="14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0" name="Google Shape;1680;p44"/>
            <p:cNvSpPr/>
            <p:nvPr/>
          </p:nvSpPr>
          <p:spPr>
            <a:xfrm>
              <a:off x="3242900" y="4249300"/>
              <a:ext cx="134725" cy="167775"/>
            </a:xfrm>
            <a:custGeom>
              <a:avLst/>
              <a:gdLst/>
              <a:ahLst/>
              <a:cxnLst/>
              <a:rect l="l" t="t" r="r" b="b"/>
              <a:pathLst>
                <a:path w="5389" h="6711" extrusionOk="0">
                  <a:moveTo>
                    <a:pt x="2162" y="1"/>
                  </a:moveTo>
                  <a:cubicBezTo>
                    <a:pt x="2162" y="1"/>
                    <a:pt x="2039" y="769"/>
                    <a:pt x="2107" y="1216"/>
                  </a:cubicBezTo>
                  <a:cubicBezTo>
                    <a:pt x="2107" y="1216"/>
                    <a:pt x="1478" y="1305"/>
                    <a:pt x="1086" y="1305"/>
                  </a:cubicBezTo>
                  <a:cubicBezTo>
                    <a:pt x="1023" y="1305"/>
                    <a:pt x="965" y="1302"/>
                    <a:pt x="918" y="1297"/>
                  </a:cubicBezTo>
                  <a:lnTo>
                    <a:pt x="934" y="137"/>
                  </a:lnTo>
                  <a:lnTo>
                    <a:pt x="934" y="137"/>
                  </a:lnTo>
                  <a:lnTo>
                    <a:pt x="691" y="176"/>
                  </a:lnTo>
                  <a:cubicBezTo>
                    <a:pt x="691" y="176"/>
                    <a:pt x="231" y="1498"/>
                    <a:pt x="594" y="3471"/>
                  </a:cubicBezTo>
                  <a:cubicBezTo>
                    <a:pt x="594" y="3471"/>
                    <a:pt x="1" y="5360"/>
                    <a:pt x="82" y="6413"/>
                  </a:cubicBezTo>
                  <a:cubicBezTo>
                    <a:pt x="82" y="6413"/>
                    <a:pt x="955" y="6711"/>
                    <a:pt x="2113" y="6711"/>
                  </a:cubicBezTo>
                  <a:cubicBezTo>
                    <a:pt x="3119" y="6711"/>
                    <a:pt x="4340" y="6486"/>
                    <a:pt x="5389" y="5645"/>
                  </a:cubicBezTo>
                  <a:cubicBezTo>
                    <a:pt x="5389" y="5645"/>
                    <a:pt x="4524" y="4171"/>
                    <a:pt x="3701" y="3011"/>
                  </a:cubicBezTo>
                  <a:cubicBezTo>
                    <a:pt x="3701" y="3011"/>
                    <a:pt x="3053" y="2593"/>
                    <a:pt x="2687" y="1919"/>
                  </a:cubicBezTo>
                  <a:cubicBezTo>
                    <a:pt x="2337" y="1242"/>
                    <a:pt x="2431" y="40"/>
                    <a:pt x="2431" y="40"/>
                  </a:cubicBezTo>
                  <a:lnTo>
                    <a:pt x="2162" y="1"/>
                  </a:ln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1" name="Google Shape;1681;p44"/>
            <p:cNvSpPr/>
            <p:nvPr/>
          </p:nvSpPr>
          <p:spPr>
            <a:xfrm>
              <a:off x="3372500" y="4390400"/>
              <a:ext cx="5125" cy="3675"/>
            </a:xfrm>
            <a:custGeom>
              <a:avLst/>
              <a:gdLst/>
              <a:ahLst/>
              <a:cxnLst/>
              <a:rect l="l" t="t" r="r" b="b"/>
              <a:pathLst>
                <a:path w="205" h="147" extrusionOk="0">
                  <a:moveTo>
                    <a:pt x="14" y="147"/>
                  </a:moveTo>
                  <a:lnTo>
                    <a:pt x="1" y="147"/>
                  </a:lnTo>
                  <a:lnTo>
                    <a:pt x="14" y="147"/>
                  </a:lnTo>
                  <a:close/>
                  <a:moveTo>
                    <a:pt x="27" y="134"/>
                  </a:moveTo>
                  <a:cubicBezTo>
                    <a:pt x="14" y="134"/>
                    <a:pt x="14" y="147"/>
                    <a:pt x="14" y="147"/>
                  </a:cubicBezTo>
                  <a:cubicBezTo>
                    <a:pt x="14" y="147"/>
                    <a:pt x="14" y="134"/>
                    <a:pt x="27" y="134"/>
                  </a:cubicBezTo>
                  <a:close/>
                  <a:moveTo>
                    <a:pt x="189" y="14"/>
                  </a:moveTo>
                  <a:cubicBezTo>
                    <a:pt x="137" y="53"/>
                    <a:pt x="82" y="95"/>
                    <a:pt x="27" y="134"/>
                  </a:cubicBezTo>
                  <a:cubicBezTo>
                    <a:pt x="82" y="95"/>
                    <a:pt x="137" y="53"/>
                    <a:pt x="189" y="14"/>
                  </a:cubicBezTo>
                  <a:close/>
                  <a:moveTo>
                    <a:pt x="205" y="1"/>
                  </a:moveTo>
                  <a:lnTo>
                    <a:pt x="189" y="14"/>
                  </a:lnTo>
                  <a:close/>
                </a:path>
              </a:pathLst>
            </a:custGeom>
            <a:solidFill>
              <a:srgbClr val="A0D4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2" name="Google Shape;1682;p44"/>
            <p:cNvSpPr/>
            <p:nvPr/>
          </p:nvSpPr>
          <p:spPr>
            <a:xfrm>
              <a:off x="3372175" y="4394450"/>
              <a:ext cx="350" cy="25"/>
            </a:xfrm>
            <a:custGeom>
              <a:avLst/>
              <a:gdLst/>
              <a:ahLst/>
              <a:cxnLst/>
              <a:rect l="l" t="t" r="r" b="b"/>
              <a:pathLst>
                <a:path w="14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  <a:moveTo>
                    <a:pt x="14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970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3" name="Google Shape;1683;p44"/>
            <p:cNvSpPr/>
            <p:nvPr/>
          </p:nvSpPr>
          <p:spPr>
            <a:xfrm>
              <a:off x="3299275" y="4249950"/>
              <a:ext cx="78350" cy="157650"/>
            </a:xfrm>
            <a:custGeom>
              <a:avLst/>
              <a:gdLst/>
              <a:ahLst/>
              <a:cxnLst/>
              <a:rect l="l" t="t" r="r" b="b"/>
              <a:pathLst>
                <a:path w="3134" h="6306" extrusionOk="0">
                  <a:moveTo>
                    <a:pt x="82" y="1"/>
                  </a:moveTo>
                  <a:cubicBezTo>
                    <a:pt x="1" y="435"/>
                    <a:pt x="1" y="866"/>
                    <a:pt x="56" y="1297"/>
                  </a:cubicBezTo>
                  <a:cubicBezTo>
                    <a:pt x="95" y="1770"/>
                    <a:pt x="163" y="2269"/>
                    <a:pt x="406" y="2661"/>
                  </a:cubicBezTo>
                  <a:cubicBezTo>
                    <a:pt x="798" y="3309"/>
                    <a:pt x="1472" y="3701"/>
                    <a:pt x="1851" y="4362"/>
                  </a:cubicBezTo>
                  <a:cubicBezTo>
                    <a:pt x="2214" y="5023"/>
                    <a:pt x="2188" y="5658"/>
                    <a:pt x="1958" y="6306"/>
                  </a:cubicBezTo>
                  <a:cubicBezTo>
                    <a:pt x="2282" y="6170"/>
                    <a:pt x="2606" y="6008"/>
                    <a:pt x="2917" y="5781"/>
                  </a:cubicBezTo>
                  <a:lnTo>
                    <a:pt x="2930" y="5781"/>
                  </a:lnTo>
                  <a:lnTo>
                    <a:pt x="2930" y="5765"/>
                  </a:lnTo>
                  <a:lnTo>
                    <a:pt x="2943" y="5765"/>
                  </a:lnTo>
                  <a:cubicBezTo>
                    <a:pt x="2943" y="5765"/>
                    <a:pt x="2943" y="5752"/>
                    <a:pt x="2956" y="5752"/>
                  </a:cubicBezTo>
                  <a:cubicBezTo>
                    <a:pt x="3011" y="5713"/>
                    <a:pt x="3066" y="5671"/>
                    <a:pt x="3118" y="5632"/>
                  </a:cubicBezTo>
                  <a:lnTo>
                    <a:pt x="3134" y="5619"/>
                  </a:lnTo>
                  <a:cubicBezTo>
                    <a:pt x="3134" y="5619"/>
                    <a:pt x="2269" y="4145"/>
                    <a:pt x="1446" y="2985"/>
                  </a:cubicBezTo>
                  <a:cubicBezTo>
                    <a:pt x="1446" y="2985"/>
                    <a:pt x="798" y="2567"/>
                    <a:pt x="432" y="1893"/>
                  </a:cubicBezTo>
                  <a:cubicBezTo>
                    <a:pt x="202" y="1459"/>
                    <a:pt x="163" y="811"/>
                    <a:pt x="163" y="406"/>
                  </a:cubicBezTo>
                  <a:cubicBezTo>
                    <a:pt x="163" y="176"/>
                    <a:pt x="176" y="14"/>
                    <a:pt x="176" y="14"/>
                  </a:cubicBezTo>
                  <a:lnTo>
                    <a:pt x="82" y="1"/>
                  </a:lnTo>
                  <a:close/>
                </a:path>
              </a:pathLst>
            </a:custGeom>
            <a:solidFill>
              <a:srgbClr val="4DC5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4" name="Google Shape;1684;p44"/>
            <p:cNvSpPr/>
            <p:nvPr/>
          </p:nvSpPr>
          <p:spPr>
            <a:xfrm>
              <a:off x="3252475" y="4406525"/>
              <a:ext cx="3250" cy="1725"/>
            </a:xfrm>
            <a:custGeom>
              <a:avLst/>
              <a:gdLst/>
              <a:ahLst/>
              <a:cxnLst/>
              <a:rect l="l" t="t" r="r" b="b"/>
              <a:pathLst>
                <a:path w="130" h="69" extrusionOk="0">
                  <a:moveTo>
                    <a:pt x="37" y="0"/>
                  </a:moveTo>
                  <a:cubicBezTo>
                    <a:pt x="16" y="0"/>
                    <a:pt x="1" y="32"/>
                    <a:pt x="23" y="43"/>
                  </a:cubicBezTo>
                  <a:cubicBezTo>
                    <a:pt x="49" y="56"/>
                    <a:pt x="78" y="69"/>
                    <a:pt x="104" y="69"/>
                  </a:cubicBezTo>
                  <a:cubicBezTo>
                    <a:pt x="117" y="69"/>
                    <a:pt x="130" y="56"/>
                    <a:pt x="117" y="43"/>
                  </a:cubicBezTo>
                  <a:cubicBezTo>
                    <a:pt x="104" y="30"/>
                    <a:pt x="65" y="17"/>
                    <a:pt x="49" y="4"/>
                  </a:cubicBezTo>
                  <a:cubicBezTo>
                    <a:pt x="45" y="1"/>
                    <a:pt x="41" y="0"/>
                    <a:pt x="3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5" name="Google Shape;1685;p44"/>
            <p:cNvSpPr/>
            <p:nvPr/>
          </p:nvSpPr>
          <p:spPr>
            <a:xfrm>
              <a:off x="3257075" y="4409150"/>
              <a:ext cx="3750" cy="1525"/>
            </a:xfrm>
            <a:custGeom>
              <a:avLst/>
              <a:gdLst/>
              <a:ahLst/>
              <a:cxnLst/>
              <a:rect l="l" t="t" r="r" b="b"/>
              <a:pathLst>
                <a:path w="150" h="61" extrusionOk="0">
                  <a:moveTo>
                    <a:pt x="28" y="0"/>
                  </a:moveTo>
                  <a:cubicBezTo>
                    <a:pt x="23" y="0"/>
                    <a:pt x="18" y="2"/>
                    <a:pt x="14" y="6"/>
                  </a:cubicBezTo>
                  <a:lnTo>
                    <a:pt x="1" y="6"/>
                  </a:lnTo>
                  <a:cubicBezTo>
                    <a:pt x="1" y="32"/>
                    <a:pt x="27" y="45"/>
                    <a:pt x="43" y="45"/>
                  </a:cubicBezTo>
                  <a:cubicBezTo>
                    <a:pt x="56" y="45"/>
                    <a:pt x="69" y="61"/>
                    <a:pt x="82" y="61"/>
                  </a:cubicBezTo>
                  <a:lnTo>
                    <a:pt x="124" y="61"/>
                  </a:lnTo>
                  <a:cubicBezTo>
                    <a:pt x="150" y="45"/>
                    <a:pt x="150" y="19"/>
                    <a:pt x="124" y="6"/>
                  </a:cubicBezTo>
                  <a:lnTo>
                    <a:pt x="95" y="6"/>
                  </a:lnTo>
                  <a:cubicBezTo>
                    <a:pt x="90" y="2"/>
                    <a:pt x="86" y="0"/>
                    <a:pt x="82" y="0"/>
                  </a:cubicBezTo>
                  <a:cubicBezTo>
                    <a:pt x="73" y="0"/>
                    <a:pt x="65" y="6"/>
                    <a:pt x="56" y="6"/>
                  </a:cubicBezTo>
                  <a:cubicBezTo>
                    <a:pt x="47" y="6"/>
                    <a:pt x="37" y="0"/>
                    <a:pt x="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6" name="Google Shape;1686;p44"/>
            <p:cNvSpPr/>
            <p:nvPr/>
          </p:nvSpPr>
          <p:spPr>
            <a:xfrm>
              <a:off x="3262575" y="4409850"/>
              <a:ext cx="3675" cy="1725"/>
            </a:xfrm>
            <a:custGeom>
              <a:avLst/>
              <a:gdLst/>
              <a:ahLst/>
              <a:cxnLst/>
              <a:rect l="l" t="t" r="r" b="b"/>
              <a:pathLst>
                <a:path w="147" h="69" extrusionOk="0">
                  <a:moveTo>
                    <a:pt x="17" y="0"/>
                  </a:moveTo>
                  <a:cubicBezTo>
                    <a:pt x="7" y="0"/>
                    <a:pt x="0" y="20"/>
                    <a:pt x="11" y="33"/>
                  </a:cubicBezTo>
                  <a:cubicBezTo>
                    <a:pt x="37" y="46"/>
                    <a:pt x="50" y="46"/>
                    <a:pt x="79" y="59"/>
                  </a:cubicBezTo>
                  <a:cubicBezTo>
                    <a:pt x="85" y="65"/>
                    <a:pt x="92" y="69"/>
                    <a:pt x="100" y="69"/>
                  </a:cubicBezTo>
                  <a:cubicBezTo>
                    <a:pt x="108" y="69"/>
                    <a:pt x="118" y="65"/>
                    <a:pt x="131" y="59"/>
                  </a:cubicBezTo>
                  <a:cubicBezTo>
                    <a:pt x="147" y="59"/>
                    <a:pt x="147" y="46"/>
                    <a:pt x="131" y="33"/>
                  </a:cubicBezTo>
                  <a:cubicBezTo>
                    <a:pt x="105" y="17"/>
                    <a:pt x="66" y="17"/>
                    <a:pt x="24" y="4"/>
                  </a:cubicBezTo>
                  <a:cubicBezTo>
                    <a:pt x="21" y="1"/>
                    <a:pt x="19" y="0"/>
                    <a:pt x="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7" name="Google Shape;1687;p44"/>
            <p:cNvSpPr/>
            <p:nvPr/>
          </p:nvSpPr>
          <p:spPr>
            <a:xfrm>
              <a:off x="3266875" y="4411300"/>
              <a:ext cx="4400" cy="1400"/>
            </a:xfrm>
            <a:custGeom>
              <a:avLst/>
              <a:gdLst/>
              <a:ahLst/>
              <a:cxnLst/>
              <a:rect l="l" t="t" r="r" b="b"/>
              <a:pathLst>
                <a:path w="176" h="56" extrusionOk="0">
                  <a:moveTo>
                    <a:pt x="27" y="1"/>
                  </a:moveTo>
                  <a:cubicBezTo>
                    <a:pt x="14" y="1"/>
                    <a:pt x="1" y="27"/>
                    <a:pt x="27" y="40"/>
                  </a:cubicBezTo>
                  <a:cubicBezTo>
                    <a:pt x="69" y="40"/>
                    <a:pt x="108" y="40"/>
                    <a:pt x="150" y="56"/>
                  </a:cubicBezTo>
                  <a:cubicBezTo>
                    <a:pt x="176" y="56"/>
                    <a:pt x="176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8" name="Google Shape;1688;p44"/>
            <p:cNvSpPr/>
            <p:nvPr/>
          </p:nvSpPr>
          <p:spPr>
            <a:xfrm>
              <a:off x="3271900" y="4411950"/>
              <a:ext cx="5125" cy="1825"/>
            </a:xfrm>
            <a:custGeom>
              <a:avLst/>
              <a:gdLst/>
              <a:ahLst/>
              <a:cxnLst/>
              <a:rect l="l" t="t" r="r" b="b"/>
              <a:pathLst>
                <a:path w="205" h="73" extrusionOk="0">
                  <a:moveTo>
                    <a:pt x="43" y="1"/>
                  </a:moveTo>
                  <a:cubicBezTo>
                    <a:pt x="17" y="1"/>
                    <a:pt x="1" y="30"/>
                    <a:pt x="30" y="43"/>
                  </a:cubicBezTo>
                  <a:cubicBezTo>
                    <a:pt x="61" y="53"/>
                    <a:pt x="103" y="72"/>
                    <a:pt x="147" y="72"/>
                  </a:cubicBezTo>
                  <a:cubicBezTo>
                    <a:pt x="158" y="72"/>
                    <a:pt x="168" y="71"/>
                    <a:pt x="179" y="69"/>
                  </a:cubicBezTo>
                  <a:cubicBezTo>
                    <a:pt x="205" y="69"/>
                    <a:pt x="205" y="30"/>
                    <a:pt x="179" y="30"/>
                  </a:cubicBezTo>
                  <a:cubicBezTo>
                    <a:pt x="137" y="14"/>
                    <a:pt x="82" y="14"/>
                    <a:pt x="4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9" name="Google Shape;1689;p44"/>
            <p:cNvSpPr/>
            <p:nvPr/>
          </p:nvSpPr>
          <p:spPr>
            <a:xfrm>
              <a:off x="3279025" y="4412950"/>
              <a:ext cx="4725" cy="1050"/>
            </a:xfrm>
            <a:custGeom>
              <a:avLst/>
              <a:gdLst/>
              <a:ahLst/>
              <a:cxnLst/>
              <a:rect l="l" t="t" r="r" b="b"/>
              <a:pathLst>
                <a:path w="189" h="42" extrusionOk="0">
                  <a:moveTo>
                    <a:pt x="114" y="1"/>
                  </a:moveTo>
                  <a:cubicBezTo>
                    <a:pt x="82" y="1"/>
                    <a:pt x="46" y="8"/>
                    <a:pt x="14" y="16"/>
                  </a:cubicBezTo>
                  <a:cubicBezTo>
                    <a:pt x="1" y="16"/>
                    <a:pt x="14" y="42"/>
                    <a:pt x="27" y="42"/>
                  </a:cubicBezTo>
                  <a:lnTo>
                    <a:pt x="176" y="42"/>
                  </a:lnTo>
                  <a:cubicBezTo>
                    <a:pt x="189" y="29"/>
                    <a:pt x="189" y="16"/>
                    <a:pt x="176" y="16"/>
                  </a:cubicBezTo>
                  <a:cubicBezTo>
                    <a:pt x="159" y="5"/>
                    <a:pt x="138" y="1"/>
                    <a:pt x="11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0" name="Google Shape;1690;p44"/>
            <p:cNvSpPr/>
            <p:nvPr/>
          </p:nvSpPr>
          <p:spPr>
            <a:xfrm>
              <a:off x="3287450" y="4413200"/>
              <a:ext cx="4725" cy="1950"/>
            </a:xfrm>
            <a:custGeom>
              <a:avLst/>
              <a:gdLst/>
              <a:ahLst/>
              <a:cxnLst/>
              <a:rect l="l" t="t" r="r" b="b"/>
              <a:pathLst>
                <a:path w="189" h="78" extrusionOk="0">
                  <a:moveTo>
                    <a:pt x="72" y="0"/>
                  </a:moveTo>
                  <a:cubicBezTo>
                    <a:pt x="53" y="0"/>
                    <a:pt x="34" y="10"/>
                    <a:pt x="14" y="19"/>
                  </a:cubicBezTo>
                  <a:cubicBezTo>
                    <a:pt x="1" y="19"/>
                    <a:pt x="1" y="45"/>
                    <a:pt x="14" y="45"/>
                  </a:cubicBezTo>
                  <a:cubicBezTo>
                    <a:pt x="43" y="61"/>
                    <a:pt x="69" y="74"/>
                    <a:pt x="82" y="74"/>
                  </a:cubicBezTo>
                  <a:cubicBezTo>
                    <a:pt x="103" y="74"/>
                    <a:pt x="120" y="77"/>
                    <a:pt x="135" y="77"/>
                  </a:cubicBezTo>
                  <a:cubicBezTo>
                    <a:pt x="150" y="77"/>
                    <a:pt x="163" y="74"/>
                    <a:pt x="176" y="61"/>
                  </a:cubicBezTo>
                  <a:cubicBezTo>
                    <a:pt x="189" y="45"/>
                    <a:pt x="189" y="32"/>
                    <a:pt x="176" y="19"/>
                  </a:cubicBezTo>
                  <a:cubicBezTo>
                    <a:pt x="169" y="6"/>
                    <a:pt x="156" y="3"/>
                    <a:pt x="141" y="3"/>
                  </a:cubicBezTo>
                  <a:cubicBezTo>
                    <a:pt x="126" y="3"/>
                    <a:pt x="109" y="6"/>
                    <a:pt x="95" y="6"/>
                  </a:cubicBezTo>
                  <a:cubicBezTo>
                    <a:pt x="87" y="2"/>
                    <a:pt x="80" y="0"/>
                    <a:pt x="7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1" name="Google Shape;1691;p44"/>
            <p:cNvSpPr/>
            <p:nvPr/>
          </p:nvSpPr>
          <p:spPr>
            <a:xfrm>
              <a:off x="3293850" y="4413325"/>
              <a:ext cx="4800" cy="1400"/>
            </a:xfrm>
            <a:custGeom>
              <a:avLst/>
              <a:gdLst/>
              <a:ahLst/>
              <a:cxnLst/>
              <a:rect l="l" t="t" r="r" b="b"/>
              <a:pathLst>
                <a:path w="192" h="56" extrusionOk="0">
                  <a:moveTo>
                    <a:pt x="95" y="1"/>
                  </a:moveTo>
                  <a:cubicBezTo>
                    <a:pt x="69" y="1"/>
                    <a:pt x="30" y="1"/>
                    <a:pt x="1" y="27"/>
                  </a:cubicBezTo>
                  <a:cubicBezTo>
                    <a:pt x="1" y="27"/>
                    <a:pt x="1" y="40"/>
                    <a:pt x="14" y="40"/>
                  </a:cubicBezTo>
                  <a:lnTo>
                    <a:pt x="82" y="40"/>
                  </a:lnTo>
                  <a:cubicBezTo>
                    <a:pt x="111" y="40"/>
                    <a:pt x="150" y="56"/>
                    <a:pt x="176" y="56"/>
                  </a:cubicBezTo>
                  <a:cubicBezTo>
                    <a:pt x="192" y="40"/>
                    <a:pt x="192" y="14"/>
                    <a:pt x="176" y="14"/>
                  </a:cubicBezTo>
                  <a:cubicBezTo>
                    <a:pt x="150" y="1"/>
                    <a:pt x="124" y="1"/>
                    <a:pt x="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2" name="Google Shape;1692;p44"/>
            <p:cNvSpPr/>
            <p:nvPr/>
          </p:nvSpPr>
          <p:spPr>
            <a:xfrm>
              <a:off x="3302675" y="4412675"/>
              <a:ext cx="4725" cy="1950"/>
            </a:xfrm>
            <a:custGeom>
              <a:avLst/>
              <a:gdLst/>
              <a:ahLst/>
              <a:cxnLst/>
              <a:rect l="l" t="t" r="r" b="b"/>
              <a:pathLst>
                <a:path w="189" h="78" extrusionOk="0">
                  <a:moveTo>
                    <a:pt x="95" y="1"/>
                  </a:moveTo>
                  <a:cubicBezTo>
                    <a:pt x="66" y="14"/>
                    <a:pt x="40" y="14"/>
                    <a:pt x="27" y="27"/>
                  </a:cubicBezTo>
                  <a:cubicBezTo>
                    <a:pt x="1" y="27"/>
                    <a:pt x="1" y="66"/>
                    <a:pt x="27" y="66"/>
                  </a:cubicBezTo>
                  <a:cubicBezTo>
                    <a:pt x="40" y="74"/>
                    <a:pt x="50" y="78"/>
                    <a:pt x="60" y="78"/>
                  </a:cubicBezTo>
                  <a:cubicBezTo>
                    <a:pt x="70" y="78"/>
                    <a:pt x="80" y="74"/>
                    <a:pt x="95" y="66"/>
                  </a:cubicBezTo>
                  <a:cubicBezTo>
                    <a:pt x="134" y="66"/>
                    <a:pt x="163" y="66"/>
                    <a:pt x="176" y="40"/>
                  </a:cubicBezTo>
                  <a:cubicBezTo>
                    <a:pt x="189" y="27"/>
                    <a:pt x="176" y="14"/>
                    <a:pt x="16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3" name="Google Shape;1693;p44"/>
            <p:cNvSpPr/>
            <p:nvPr/>
          </p:nvSpPr>
          <p:spPr>
            <a:xfrm>
              <a:off x="3311100" y="4411625"/>
              <a:ext cx="4075" cy="2050"/>
            </a:xfrm>
            <a:custGeom>
              <a:avLst/>
              <a:gdLst/>
              <a:ahLst/>
              <a:cxnLst/>
              <a:rect l="l" t="t" r="r" b="b"/>
              <a:pathLst>
                <a:path w="163" h="82" extrusionOk="0">
                  <a:moveTo>
                    <a:pt x="108" y="1"/>
                  </a:moveTo>
                  <a:cubicBezTo>
                    <a:pt x="82" y="14"/>
                    <a:pt x="40" y="43"/>
                    <a:pt x="14" y="56"/>
                  </a:cubicBezTo>
                  <a:cubicBezTo>
                    <a:pt x="1" y="69"/>
                    <a:pt x="1" y="82"/>
                    <a:pt x="14" y="82"/>
                  </a:cubicBezTo>
                  <a:cubicBezTo>
                    <a:pt x="53" y="69"/>
                    <a:pt x="95" y="56"/>
                    <a:pt x="121" y="43"/>
                  </a:cubicBezTo>
                  <a:cubicBezTo>
                    <a:pt x="163" y="43"/>
                    <a:pt x="150" y="1"/>
                    <a:pt x="10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4" name="Google Shape;1694;p44"/>
            <p:cNvSpPr/>
            <p:nvPr/>
          </p:nvSpPr>
          <p:spPr>
            <a:xfrm>
              <a:off x="3317825" y="4410500"/>
              <a:ext cx="5125" cy="1800"/>
            </a:xfrm>
            <a:custGeom>
              <a:avLst/>
              <a:gdLst/>
              <a:ahLst/>
              <a:cxnLst/>
              <a:rect l="l" t="t" r="r" b="b"/>
              <a:pathLst>
                <a:path w="205" h="72" extrusionOk="0">
                  <a:moveTo>
                    <a:pt x="149" y="0"/>
                  </a:moveTo>
                  <a:cubicBezTo>
                    <a:pt x="125" y="0"/>
                    <a:pt x="96" y="11"/>
                    <a:pt x="69" y="20"/>
                  </a:cubicBezTo>
                  <a:cubicBezTo>
                    <a:pt x="56" y="20"/>
                    <a:pt x="1" y="20"/>
                    <a:pt x="14" y="46"/>
                  </a:cubicBezTo>
                  <a:cubicBezTo>
                    <a:pt x="14" y="72"/>
                    <a:pt x="69" y="72"/>
                    <a:pt x="82" y="72"/>
                  </a:cubicBezTo>
                  <a:cubicBezTo>
                    <a:pt x="124" y="72"/>
                    <a:pt x="163" y="72"/>
                    <a:pt x="189" y="46"/>
                  </a:cubicBezTo>
                  <a:cubicBezTo>
                    <a:pt x="205" y="33"/>
                    <a:pt x="189" y="7"/>
                    <a:pt x="176" y="7"/>
                  </a:cubicBezTo>
                  <a:cubicBezTo>
                    <a:pt x="168" y="2"/>
                    <a:pt x="159" y="0"/>
                    <a:pt x="149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5" name="Google Shape;1695;p44"/>
            <p:cNvSpPr/>
            <p:nvPr/>
          </p:nvSpPr>
          <p:spPr>
            <a:xfrm>
              <a:off x="3324550" y="4408950"/>
              <a:ext cx="5125" cy="2050"/>
            </a:xfrm>
            <a:custGeom>
              <a:avLst/>
              <a:gdLst/>
              <a:ahLst/>
              <a:cxnLst/>
              <a:rect l="l" t="t" r="r" b="b"/>
              <a:pathLst>
                <a:path w="205" h="82" extrusionOk="0">
                  <a:moveTo>
                    <a:pt x="179" y="1"/>
                  </a:moveTo>
                  <a:cubicBezTo>
                    <a:pt x="150" y="1"/>
                    <a:pt x="124" y="1"/>
                    <a:pt x="98" y="14"/>
                  </a:cubicBezTo>
                  <a:cubicBezTo>
                    <a:pt x="69" y="27"/>
                    <a:pt x="56" y="40"/>
                    <a:pt x="30" y="40"/>
                  </a:cubicBezTo>
                  <a:cubicBezTo>
                    <a:pt x="1" y="53"/>
                    <a:pt x="17" y="82"/>
                    <a:pt x="43" y="82"/>
                  </a:cubicBezTo>
                  <a:cubicBezTo>
                    <a:pt x="82" y="69"/>
                    <a:pt x="137" y="53"/>
                    <a:pt x="192" y="40"/>
                  </a:cubicBezTo>
                  <a:cubicBezTo>
                    <a:pt x="205" y="27"/>
                    <a:pt x="205" y="1"/>
                    <a:pt x="1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6" name="Google Shape;1696;p44"/>
            <p:cNvSpPr/>
            <p:nvPr/>
          </p:nvSpPr>
          <p:spPr>
            <a:xfrm>
              <a:off x="3331350" y="4406500"/>
              <a:ext cx="5325" cy="2150"/>
            </a:xfrm>
            <a:custGeom>
              <a:avLst/>
              <a:gdLst/>
              <a:ahLst/>
              <a:cxnLst/>
              <a:rect l="l" t="t" r="r" b="b"/>
              <a:pathLst>
                <a:path w="213" h="86" extrusionOk="0">
                  <a:moveTo>
                    <a:pt x="197" y="0"/>
                  </a:moveTo>
                  <a:cubicBezTo>
                    <a:pt x="194" y="0"/>
                    <a:pt x="191" y="2"/>
                    <a:pt x="189" y="5"/>
                  </a:cubicBezTo>
                  <a:cubicBezTo>
                    <a:pt x="163" y="5"/>
                    <a:pt x="134" y="5"/>
                    <a:pt x="121" y="18"/>
                  </a:cubicBezTo>
                  <a:cubicBezTo>
                    <a:pt x="95" y="31"/>
                    <a:pt x="53" y="31"/>
                    <a:pt x="27" y="44"/>
                  </a:cubicBezTo>
                  <a:cubicBezTo>
                    <a:pt x="1" y="44"/>
                    <a:pt x="1" y="86"/>
                    <a:pt x="27" y="86"/>
                  </a:cubicBezTo>
                  <a:cubicBezTo>
                    <a:pt x="53" y="86"/>
                    <a:pt x="95" y="86"/>
                    <a:pt x="121" y="70"/>
                  </a:cubicBezTo>
                  <a:cubicBezTo>
                    <a:pt x="163" y="70"/>
                    <a:pt x="176" y="57"/>
                    <a:pt x="202" y="31"/>
                  </a:cubicBezTo>
                  <a:cubicBezTo>
                    <a:pt x="212" y="21"/>
                    <a:pt x="206" y="0"/>
                    <a:pt x="19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7" name="Google Shape;1697;p44"/>
            <p:cNvSpPr/>
            <p:nvPr/>
          </p:nvSpPr>
          <p:spPr>
            <a:xfrm>
              <a:off x="3338725" y="4403850"/>
              <a:ext cx="3750" cy="1725"/>
            </a:xfrm>
            <a:custGeom>
              <a:avLst/>
              <a:gdLst/>
              <a:ahLst/>
              <a:cxnLst/>
              <a:rect l="l" t="t" r="r" b="b"/>
              <a:pathLst>
                <a:path w="150" h="69" extrusionOk="0">
                  <a:moveTo>
                    <a:pt x="137" y="1"/>
                  </a:moveTo>
                  <a:cubicBezTo>
                    <a:pt x="98" y="1"/>
                    <a:pt x="56" y="30"/>
                    <a:pt x="17" y="43"/>
                  </a:cubicBezTo>
                  <a:cubicBezTo>
                    <a:pt x="1" y="56"/>
                    <a:pt x="1" y="69"/>
                    <a:pt x="17" y="69"/>
                  </a:cubicBezTo>
                  <a:cubicBezTo>
                    <a:pt x="56" y="56"/>
                    <a:pt x="98" y="43"/>
                    <a:pt x="137" y="30"/>
                  </a:cubicBezTo>
                  <a:cubicBezTo>
                    <a:pt x="150" y="14"/>
                    <a:pt x="150" y="1"/>
                    <a:pt x="13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8" name="Google Shape;1698;p44"/>
            <p:cNvSpPr/>
            <p:nvPr/>
          </p:nvSpPr>
          <p:spPr>
            <a:xfrm>
              <a:off x="3344475" y="4401100"/>
              <a:ext cx="3950" cy="2125"/>
            </a:xfrm>
            <a:custGeom>
              <a:avLst/>
              <a:gdLst/>
              <a:ahLst/>
              <a:cxnLst/>
              <a:rect l="l" t="t" r="r" b="b"/>
              <a:pathLst>
                <a:path w="158" h="85" extrusionOk="0">
                  <a:moveTo>
                    <a:pt x="138" y="0"/>
                  </a:moveTo>
                  <a:cubicBezTo>
                    <a:pt x="134" y="0"/>
                    <a:pt x="129" y="1"/>
                    <a:pt x="124" y="4"/>
                  </a:cubicBezTo>
                  <a:cubicBezTo>
                    <a:pt x="95" y="17"/>
                    <a:pt x="56" y="30"/>
                    <a:pt x="14" y="59"/>
                  </a:cubicBezTo>
                  <a:cubicBezTo>
                    <a:pt x="1" y="59"/>
                    <a:pt x="14" y="85"/>
                    <a:pt x="30" y="85"/>
                  </a:cubicBezTo>
                  <a:cubicBezTo>
                    <a:pt x="69" y="59"/>
                    <a:pt x="111" y="43"/>
                    <a:pt x="137" y="17"/>
                  </a:cubicBezTo>
                  <a:cubicBezTo>
                    <a:pt x="158" y="17"/>
                    <a:pt x="153" y="0"/>
                    <a:pt x="13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9" name="Google Shape;1699;p44"/>
            <p:cNvSpPr/>
            <p:nvPr/>
          </p:nvSpPr>
          <p:spPr>
            <a:xfrm>
              <a:off x="3352325" y="4398050"/>
              <a:ext cx="4250" cy="2550"/>
            </a:xfrm>
            <a:custGeom>
              <a:avLst/>
              <a:gdLst/>
              <a:ahLst/>
              <a:cxnLst/>
              <a:rect l="l" t="t" r="r" b="b"/>
              <a:pathLst>
                <a:path w="170" h="102" extrusionOk="0">
                  <a:moveTo>
                    <a:pt x="131" y="0"/>
                  </a:moveTo>
                  <a:cubicBezTo>
                    <a:pt x="128" y="0"/>
                    <a:pt x="124" y="1"/>
                    <a:pt x="121" y="3"/>
                  </a:cubicBezTo>
                  <a:cubicBezTo>
                    <a:pt x="79" y="19"/>
                    <a:pt x="53" y="32"/>
                    <a:pt x="24" y="45"/>
                  </a:cubicBezTo>
                  <a:cubicBezTo>
                    <a:pt x="0" y="56"/>
                    <a:pt x="8" y="102"/>
                    <a:pt x="41" y="102"/>
                  </a:cubicBezTo>
                  <a:cubicBezTo>
                    <a:pt x="44" y="102"/>
                    <a:pt x="49" y="101"/>
                    <a:pt x="53" y="100"/>
                  </a:cubicBezTo>
                  <a:cubicBezTo>
                    <a:pt x="79" y="84"/>
                    <a:pt x="105" y="58"/>
                    <a:pt x="147" y="45"/>
                  </a:cubicBezTo>
                  <a:cubicBezTo>
                    <a:pt x="169" y="34"/>
                    <a:pt x="153" y="0"/>
                    <a:pt x="131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0" name="Google Shape;1700;p44"/>
            <p:cNvSpPr/>
            <p:nvPr/>
          </p:nvSpPr>
          <p:spPr>
            <a:xfrm>
              <a:off x="3358025" y="4393650"/>
              <a:ext cx="4325" cy="2525"/>
            </a:xfrm>
            <a:custGeom>
              <a:avLst/>
              <a:gdLst/>
              <a:ahLst/>
              <a:cxnLst/>
              <a:rect l="l" t="t" r="r" b="b"/>
              <a:pathLst>
                <a:path w="173" h="101" extrusionOk="0">
                  <a:moveTo>
                    <a:pt x="136" y="0"/>
                  </a:moveTo>
                  <a:cubicBezTo>
                    <a:pt x="131" y="0"/>
                    <a:pt x="125" y="1"/>
                    <a:pt x="120" y="4"/>
                  </a:cubicBezTo>
                  <a:cubicBezTo>
                    <a:pt x="107" y="4"/>
                    <a:pt x="94" y="17"/>
                    <a:pt x="81" y="33"/>
                  </a:cubicBezTo>
                  <a:cubicBezTo>
                    <a:pt x="68" y="46"/>
                    <a:pt x="39" y="46"/>
                    <a:pt x="26" y="59"/>
                  </a:cubicBezTo>
                  <a:cubicBezTo>
                    <a:pt x="3" y="59"/>
                    <a:pt x="0" y="101"/>
                    <a:pt x="17" y="101"/>
                  </a:cubicBezTo>
                  <a:cubicBezTo>
                    <a:pt x="20" y="101"/>
                    <a:pt x="22" y="100"/>
                    <a:pt x="26" y="98"/>
                  </a:cubicBezTo>
                  <a:cubicBezTo>
                    <a:pt x="68" y="85"/>
                    <a:pt x="120" y="72"/>
                    <a:pt x="162" y="33"/>
                  </a:cubicBezTo>
                  <a:cubicBezTo>
                    <a:pt x="172" y="20"/>
                    <a:pt x="157" y="0"/>
                    <a:pt x="13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1" name="Google Shape;1701;p44"/>
            <p:cNvSpPr/>
            <p:nvPr/>
          </p:nvSpPr>
          <p:spPr>
            <a:xfrm>
              <a:off x="3348850" y="4399750"/>
              <a:ext cx="3325" cy="2100"/>
            </a:xfrm>
            <a:custGeom>
              <a:avLst/>
              <a:gdLst/>
              <a:ahLst/>
              <a:cxnLst/>
              <a:rect l="l" t="t" r="r" b="b"/>
              <a:pathLst>
                <a:path w="133" h="84" extrusionOk="0">
                  <a:moveTo>
                    <a:pt x="81" y="1"/>
                  </a:moveTo>
                  <a:cubicBezTo>
                    <a:pt x="77" y="1"/>
                    <a:pt x="73" y="1"/>
                    <a:pt x="69" y="3"/>
                  </a:cubicBezTo>
                  <a:lnTo>
                    <a:pt x="43" y="3"/>
                  </a:lnTo>
                  <a:lnTo>
                    <a:pt x="30" y="16"/>
                  </a:lnTo>
                  <a:cubicBezTo>
                    <a:pt x="17" y="16"/>
                    <a:pt x="1" y="45"/>
                    <a:pt x="17" y="58"/>
                  </a:cubicBezTo>
                  <a:cubicBezTo>
                    <a:pt x="17" y="71"/>
                    <a:pt x="30" y="84"/>
                    <a:pt x="43" y="84"/>
                  </a:cubicBezTo>
                  <a:cubicBezTo>
                    <a:pt x="69" y="84"/>
                    <a:pt x="82" y="71"/>
                    <a:pt x="98" y="58"/>
                  </a:cubicBezTo>
                  <a:cubicBezTo>
                    <a:pt x="133" y="46"/>
                    <a:pt x="116" y="1"/>
                    <a:pt x="8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2" name="Google Shape;1702;p44"/>
            <p:cNvSpPr/>
            <p:nvPr/>
          </p:nvSpPr>
          <p:spPr>
            <a:xfrm>
              <a:off x="3317175" y="4267850"/>
              <a:ext cx="84750" cy="83050"/>
            </a:xfrm>
            <a:custGeom>
              <a:avLst/>
              <a:gdLst/>
              <a:ahLst/>
              <a:cxnLst/>
              <a:rect l="l" t="t" r="r" b="b"/>
              <a:pathLst>
                <a:path w="3390" h="3322" extrusionOk="0">
                  <a:moveTo>
                    <a:pt x="526" y="1"/>
                  </a:moveTo>
                  <a:lnTo>
                    <a:pt x="1" y="1135"/>
                  </a:lnTo>
                  <a:cubicBezTo>
                    <a:pt x="1" y="1135"/>
                    <a:pt x="730" y="2133"/>
                    <a:pt x="1689" y="2554"/>
                  </a:cubicBezTo>
                  <a:cubicBezTo>
                    <a:pt x="1689" y="2554"/>
                    <a:pt x="1984" y="3241"/>
                    <a:pt x="2133" y="3309"/>
                  </a:cubicBezTo>
                  <a:cubicBezTo>
                    <a:pt x="2148" y="3317"/>
                    <a:pt x="2162" y="3321"/>
                    <a:pt x="2173" y="3321"/>
                  </a:cubicBezTo>
                  <a:cubicBezTo>
                    <a:pt x="2271" y="3321"/>
                    <a:pt x="2225" y="3029"/>
                    <a:pt x="2214" y="2823"/>
                  </a:cubicBezTo>
                  <a:lnTo>
                    <a:pt x="2214" y="2823"/>
                  </a:lnTo>
                  <a:cubicBezTo>
                    <a:pt x="2214" y="2823"/>
                    <a:pt x="2618" y="2990"/>
                    <a:pt x="2945" y="2990"/>
                  </a:cubicBezTo>
                  <a:cubicBezTo>
                    <a:pt x="2976" y="2990"/>
                    <a:pt x="3007" y="2988"/>
                    <a:pt x="3037" y="2985"/>
                  </a:cubicBezTo>
                  <a:cubicBezTo>
                    <a:pt x="3173" y="2972"/>
                    <a:pt x="2483" y="2593"/>
                    <a:pt x="2483" y="2593"/>
                  </a:cubicBezTo>
                  <a:lnTo>
                    <a:pt x="2483" y="2593"/>
                  </a:lnTo>
                  <a:cubicBezTo>
                    <a:pt x="2483" y="2593"/>
                    <a:pt x="2901" y="2756"/>
                    <a:pt x="3133" y="2756"/>
                  </a:cubicBezTo>
                  <a:cubicBezTo>
                    <a:pt x="3185" y="2756"/>
                    <a:pt x="3227" y="2748"/>
                    <a:pt x="3254" y="2729"/>
                  </a:cubicBezTo>
                  <a:cubicBezTo>
                    <a:pt x="3390" y="2606"/>
                    <a:pt x="2619" y="2363"/>
                    <a:pt x="2619" y="2363"/>
                  </a:cubicBezTo>
                  <a:cubicBezTo>
                    <a:pt x="2619" y="2363"/>
                    <a:pt x="2943" y="2149"/>
                    <a:pt x="2904" y="2052"/>
                  </a:cubicBezTo>
                  <a:cubicBezTo>
                    <a:pt x="2899" y="2040"/>
                    <a:pt x="2885" y="2035"/>
                    <a:pt x="2865" y="2035"/>
                  </a:cubicBezTo>
                  <a:cubicBezTo>
                    <a:pt x="2723" y="2035"/>
                    <a:pt x="2256" y="2295"/>
                    <a:pt x="2256" y="2295"/>
                  </a:cubicBezTo>
                  <a:cubicBezTo>
                    <a:pt x="2256" y="2295"/>
                    <a:pt x="892" y="623"/>
                    <a:pt x="526" y="1"/>
                  </a:cubicBezTo>
                  <a:close/>
                </a:path>
              </a:pathLst>
            </a:custGeom>
            <a:solidFill>
              <a:srgbClr val="B256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3" name="Google Shape;1703;p44"/>
            <p:cNvSpPr/>
            <p:nvPr/>
          </p:nvSpPr>
          <p:spPr>
            <a:xfrm>
              <a:off x="3317175" y="4267850"/>
              <a:ext cx="72600" cy="59300"/>
            </a:xfrm>
            <a:custGeom>
              <a:avLst/>
              <a:gdLst/>
              <a:ahLst/>
              <a:cxnLst/>
              <a:rect l="l" t="t" r="r" b="b"/>
              <a:pathLst>
                <a:path w="2904" h="2372" extrusionOk="0">
                  <a:moveTo>
                    <a:pt x="526" y="1"/>
                  </a:moveTo>
                  <a:lnTo>
                    <a:pt x="1" y="1135"/>
                  </a:lnTo>
                  <a:cubicBezTo>
                    <a:pt x="1" y="1135"/>
                    <a:pt x="82" y="1258"/>
                    <a:pt x="231" y="1420"/>
                  </a:cubicBezTo>
                  <a:cubicBezTo>
                    <a:pt x="364" y="1404"/>
                    <a:pt x="500" y="1378"/>
                    <a:pt x="636" y="1352"/>
                  </a:cubicBezTo>
                  <a:cubicBezTo>
                    <a:pt x="667" y="1347"/>
                    <a:pt x="697" y="1345"/>
                    <a:pt x="724" y="1345"/>
                  </a:cubicBezTo>
                  <a:cubicBezTo>
                    <a:pt x="937" y="1345"/>
                    <a:pt x="1066" y="1479"/>
                    <a:pt x="1255" y="1634"/>
                  </a:cubicBezTo>
                  <a:cubicBezTo>
                    <a:pt x="1459" y="1809"/>
                    <a:pt x="1621" y="2013"/>
                    <a:pt x="1835" y="2188"/>
                  </a:cubicBezTo>
                  <a:cubicBezTo>
                    <a:pt x="1952" y="2269"/>
                    <a:pt x="2059" y="2371"/>
                    <a:pt x="2199" y="2371"/>
                  </a:cubicBezTo>
                  <a:cubicBezTo>
                    <a:pt x="2221" y="2371"/>
                    <a:pt x="2245" y="2369"/>
                    <a:pt x="2269" y="2363"/>
                  </a:cubicBezTo>
                  <a:cubicBezTo>
                    <a:pt x="2470" y="2324"/>
                    <a:pt x="2538" y="2175"/>
                    <a:pt x="2904" y="2052"/>
                  </a:cubicBezTo>
                  <a:cubicBezTo>
                    <a:pt x="2899" y="2040"/>
                    <a:pt x="2885" y="2035"/>
                    <a:pt x="2865" y="2035"/>
                  </a:cubicBezTo>
                  <a:cubicBezTo>
                    <a:pt x="2723" y="2035"/>
                    <a:pt x="2256" y="2295"/>
                    <a:pt x="2256" y="2295"/>
                  </a:cubicBezTo>
                  <a:cubicBezTo>
                    <a:pt x="2256" y="2295"/>
                    <a:pt x="892" y="623"/>
                    <a:pt x="526" y="1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4" name="Google Shape;1704;p44"/>
            <p:cNvSpPr/>
            <p:nvPr/>
          </p:nvSpPr>
          <p:spPr>
            <a:xfrm>
              <a:off x="3372825" y="4333475"/>
              <a:ext cx="2225" cy="1550"/>
            </a:xfrm>
            <a:custGeom>
              <a:avLst/>
              <a:gdLst/>
              <a:ahLst/>
              <a:cxnLst/>
              <a:rect l="l" t="t" r="r" b="b"/>
              <a:pathLst>
                <a:path w="89" h="62" extrusionOk="0">
                  <a:moveTo>
                    <a:pt x="55" y="0"/>
                  </a:moveTo>
                  <a:cubicBezTo>
                    <a:pt x="51" y="0"/>
                    <a:pt x="46" y="3"/>
                    <a:pt x="43" y="10"/>
                  </a:cubicBezTo>
                  <a:cubicBezTo>
                    <a:pt x="30" y="23"/>
                    <a:pt x="30" y="23"/>
                    <a:pt x="14" y="23"/>
                  </a:cubicBezTo>
                  <a:cubicBezTo>
                    <a:pt x="1" y="36"/>
                    <a:pt x="1" y="49"/>
                    <a:pt x="14" y="62"/>
                  </a:cubicBezTo>
                  <a:cubicBezTo>
                    <a:pt x="43" y="62"/>
                    <a:pt x="56" y="49"/>
                    <a:pt x="69" y="49"/>
                  </a:cubicBezTo>
                  <a:cubicBezTo>
                    <a:pt x="89" y="29"/>
                    <a:pt x="71" y="0"/>
                    <a:pt x="55" y="0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5" name="Google Shape;1705;p44"/>
            <p:cNvSpPr/>
            <p:nvPr/>
          </p:nvSpPr>
          <p:spPr>
            <a:xfrm>
              <a:off x="3378575" y="4328150"/>
              <a:ext cx="1650" cy="1525"/>
            </a:xfrm>
            <a:custGeom>
              <a:avLst/>
              <a:gdLst/>
              <a:ahLst/>
              <a:cxnLst/>
              <a:rect l="l" t="t" r="r" b="b"/>
              <a:pathLst>
                <a:path w="66" h="61" extrusionOk="0">
                  <a:moveTo>
                    <a:pt x="42" y="0"/>
                  </a:moveTo>
                  <a:cubicBezTo>
                    <a:pt x="37" y="0"/>
                    <a:pt x="31" y="2"/>
                    <a:pt x="27" y="6"/>
                  </a:cubicBezTo>
                  <a:cubicBezTo>
                    <a:pt x="27" y="19"/>
                    <a:pt x="14" y="19"/>
                    <a:pt x="14" y="32"/>
                  </a:cubicBezTo>
                  <a:cubicBezTo>
                    <a:pt x="14" y="32"/>
                    <a:pt x="14" y="45"/>
                    <a:pt x="1" y="45"/>
                  </a:cubicBezTo>
                  <a:lnTo>
                    <a:pt x="1" y="61"/>
                  </a:lnTo>
                  <a:cubicBezTo>
                    <a:pt x="27" y="61"/>
                    <a:pt x="56" y="45"/>
                    <a:pt x="56" y="19"/>
                  </a:cubicBezTo>
                  <a:cubicBezTo>
                    <a:pt x="65" y="10"/>
                    <a:pt x="55" y="0"/>
                    <a:pt x="42" y="0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6" name="Google Shape;1706;p44"/>
            <p:cNvSpPr/>
            <p:nvPr/>
          </p:nvSpPr>
          <p:spPr>
            <a:xfrm>
              <a:off x="3297575" y="4250950"/>
              <a:ext cx="43200" cy="51350"/>
            </a:xfrm>
            <a:custGeom>
              <a:avLst/>
              <a:gdLst/>
              <a:ahLst/>
              <a:cxnLst/>
              <a:rect l="l" t="t" r="r" b="b"/>
              <a:pathLst>
                <a:path w="1728" h="2054" extrusionOk="0">
                  <a:moveTo>
                    <a:pt x="467" y="1"/>
                  </a:moveTo>
                  <a:cubicBezTo>
                    <a:pt x="411" y="1"/>
                    <a:pt x="359" y="14"/>
                    <a:pt x="312" y="42"/>
                  </a:cubicBezTo>
                  <a:cubicBezTo>
                    <a:pt x="1" y="246"/>
                    <a:pt x="205" y="1124"/>
                    <a:pt x="785" y="2054"/>
                  </a:cubicBezTo>
                  <a:cubicBezTo>
                    <a:pt x="999" y="2054"/>
                    <a:pt x="1728" y="1513"/>
                    <a:pt x="1728" y="1027"/>
                  </a:cubicBezTo>
                  <a:cubicBezTo>
                    <a:pt x="1728" y="1027"/>
                    <a:pt x="964" y="1"/>
                    <a:pt x="4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7" name="Google Shape;1707;p44"/>
            <p:cNvSpPr/>
            <p:nvPr/>
          </p:nvSpPr>
          <p:spPr>
            <a:xfrm>
              <a:off x="3314100" y="4251975"/>
              <a:ext cx="26675" cy="44575"/>
            </a:xfrm>
            <a:custGeom>
              <a:avLst/>
              <a:gdLst/>
              <a:ahLst/>
              <a:cxnLst/>
              <a:rect l="l" t="t" r="r" b="b"/>
              <a:pathLst>
                <a:path w="1067" h="1783" extrusionOk="0">
                  <a:moveTo>
                    <a:pt x="1" y="1"/>
                  </a:moveTo>
                  <a:lnTo>
                    <a:pt x="1" y="1"/>
                  </a:lnTo>
                  <a:cubicBezTo>
                    <a:pt x="338" y="529"/>
                    <a:pt x="542" y="1164"/>
                    <a:pt x="555" y="1783"/>
                  </a:cubicBezTo>
                  <a:cubicBezTo>
                    <a:pt x="811" y="1582"/>
                    <a:pt x="1067" y="1271"/>
                    <a:pt x="1067" y="986"/>
                  </a:cubicBezTo>
                  <a:cubicBezTo>
                    <a:pt x="1067" y="986"/>
                    <a:pt x="474" y="192"/>
                    <a:pt x="1" y="1"/>
                  </a:cubicBezTo>
                  <a:close/>
                </a:path>
              </a:pathLst>
            </a:custGeom>
            <a:solidFill>
              <a:srgbClr val="F4F1E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8" name="Google Shape;1708;p44"/>
            <p:cNvSpPr/>
            <p:nvPr/>
          </p:nvSpPr>
          <p:spPr>
            <a:xfrm>
              <a:off x="3200050" y="4170975"/>
              <a:ext cx="31775" cy="34225"/>
            </a:xfrm>
            <a:custGeom>
              <a:avLst/>
              <a:gdLst/>
              <a:ahLst/>
              <a:cxnLst/>
              <a:rect l="l" t="t" r="r" b="b"/>
              <a:pathLst>
                <a:path w="1271" h="1369" extrusionOk="0">
                  <a:moveTo>
                    <a:pt x="597" y="1"/>
                  </a:moveTo>
                  <a:cubicBezTo>
                    <a:pt x="592" y="1"/>
                    <a:pt x="586" y="1"/>
                    <a:pt x="581" y="1"/>
                  </a:cubicBezTo>
                  <a:cubicBezTo>
                    <a:pt x="231" y="14"/>
                    <a:pt x="1" y="798"/>
                    <a:pt x="393" y="1164"/>
                  </a:cubicBezTo>
                  <a:cubicBezTo>
                    <a:pt x="552" y="1323"/>
                    <a:pt x="734" y="1369"/>
                    <a:pt x="890" y="1369"/>
                  </a:cubicBezTo>
                  <a:cubicBezTo>
                    <a:pt x="1104" y="1369"/>
                    <a:pt x="1271" y="1284"/>
                    <a:pt x="1271" y="1284"/>
                  </a:cubicBezTo>
                  <a:lnTo>
                    <a:pt x="1135" y="419"/>
                  </a:lnTo>
                  <a:cubicBezTo>
                    <a:pt x="1135" y="419"/>
                    <a:pt x="952" y="1"/>
                    <a:pt x="597" y="1"/>
                  </a:cubicBezTo>
                  <a:close/>
                </a:path>
              </a:pathLst>
            </a:custGeom>
            <a:solidFill>
              <a:srgbClr val="B256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9" name="Google Shape;1709;p44"/>
            <p:cNvSpPr/>
            <p:nvPr/>
          </p:nvSpPr>
          <p:spPr>
            <a:xfrm>
              <a:off x="3215200" y="4170975"/>
              <a:ext cx="8125" cy="34125"/>
            </a:xfrm>
            <a:custGeom>
              <a:avLst/>
              <a:gdLst/>
              <a:ahLst/>
              <a:cxnLst/>
              <a:rect l="l" t="t" r="r" b="b"/>
              <a:pathLst>
                <a:path w="325" h="1365" extrusionOk="0">
                  <a:moveTo>
                    <a:pt x="1" y="1"/>
                  </a:moveTo>
                  <a:cubicBezTo>
                    <a:pt x="17" y="474"/>
                    <a:pt x="82" y="921"/>
                    <a:pt x="218" y="1365"/>
                  </a:cubicBezTo>
                  <a:lnTo>
                    <a:pt x="325" y="1365"/>
                  </a:lnTo>
                  <a:cubicBezTo>
                    <a:pt x="218" y="986"/>
                    <a:pt x="205" y="555"/>
                    <a:pt x="260" y="95"/>
                  </a:cubicBezTo>
                  <a:cubicBezTo>
                    <a:pt x="192" y="43"/>
                    <a:pt x="98" y="1"/>
                    <a:pt x="1" y="1"/>
                  </a:cubicBezTo>
                  <a:close/>
                </a:path>
              </a:pathLst>
            </a:custGeom>
            <a:solidFill>
              <a:srgbClr val="A146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0" name="Google Shape;1710;p44"/>
            <p:cNvSpPr/>
            <p:nvPr/>
          </p:nvSpPr>
          <p:spPr>
            <a:xfrm>
              <a:off x="3207200" y="4182750"/>
              <a:ext cx="15800" cy="17950"/>
            </a:xfrm>
            <a:custGeom>
              <a:avLst/>
              <a:gdLst/>
              <a:ahLst/>
              <a:cxnLst/>
              <a:rect l="l" t="t" r="r" b="b"/>
              <a:pathLst>
                <a:path w="632" h="718" extrusionOk="0">
                  <a:moveTo>
                    <a:pt x="29" y="0"/>
                  </a:moveTo>
                  <a:cubicBezTo>
                    <a:pt x="9" y="0"/>
                    <a:pt x="1" y="31"/>
                    <a:pt x="26" y="45"/>
                  </a:cubicBezTo>
                  <a:cubicBezTo>
                    <a:pt x="175" y="84"/>
                    <a:pt x="295" y="165"/>
                    <a:pt x="376" y="272"/>
                  </a:cubicBezTo>
                  <a:cubicBezTo>
                    <a:pt x="363" y="272"/>
                    <a:pt x="350" y="259"/>
                    <a:pt x="337" y="259"/>
                  </a:cubicBezTo>
                  <a:cubicBezTo>
                    <a:pt x="326" y="257"/>
                    <a:pt x="314" y="256"/>
                    <a:pt x="301" y="256"/>
                  </a:cubicBezTo>
                  <a:cubicBezTo>
                    <a:pt x="240" y="256"/>
                    <a:pt x="170" y="283"/>
                    <a:pt x="146" y="340"/>
                  </a:cubicBezTo>
                  <a:cubicBezTo>
                    <a:pt x="68" y="507"/>
                    <a:pt x="225" y="678"/>
                    <a:pt x="395" y="678"/>
                  </a:cubicBezTo>
                  <a:cubicBezTo>
                    <a:pt x="403" y="678"/>
                    <a:pt x="410" y="677"/>
                    <a:pt x="418" y="677"/>
                  </a:cubicBezTo>
                  <a:cubicBezTo>
                    <a:pt x="444" y="677"/>
                    <a:pt x="444" y="638"/>
                    <a:pt x="418" y="638"/>
                  </a:cubicBezTo>
                  <a:cubicBezTo>
                    <a:pt x="337" y="596"/>
                    <a:pt x="107" y="502"/>
                    <a:pt x="227" y="369"/>
                  </a:cubicBezTo>
                  <a:cubicBezTo>
                    <a:pt x="245" y="345"/>
                    <a:pt x="270" y="337"/>
                    <a:pt x="296" y="337"/>
                  </a:cubicBezTo>
                  <a:cubicBezTo>
                    <a:pt x="330" y="337"/>
                    <a:pt x="367" y="352"/>
                    <a:pt x="389" y="369"/>
                  </a:cubicBezTo>
                  <a:cubicBezTo>
                    <a:pt x="418" y="369"/>
                    <a:pt x="431" y="395"/>
                    <a:pt x="457" y="408"/>
                  </a:cubicBezTo>
                  <a:cubicBezTo>
                    <a:pt x="499" y="502"/>
                    <a:pt x="499" y="596"/>
                    <a:pt x="538" y="693"/>
                  </a:cubicBezTo>
                  <a:cubicBezTo>
                    <a:pt x="545" y="707"/>
                    <a:pt x="561" y="717"/>
                    <a:pt x="576" y="717"/>
                  </a:cubicBezTo>
                  <a:cubicBezTo>
                    <a:pt x="588" y="717"/>
                    <a:pt x="600" y="710"/>
                    <a:pt x="606" y="693"/>
                  </a:cubicBezTo>
                  <a:cubicBezTo>
                    <a:pt x="632" y="557"/>
                    <a:pt x="551" y="353"/>
                    <a:pt x="457" y="246"/>
                  </a:cubicBezTo>
                  <a:cubicBezTo>
                    <a:pt x="350" y="110"/>
                    <a:pt x="214" y="29"/>
                    <a:pt x="39" y="3"/>
                  </a:cubicBezTo>
                  <a:cubicBezTo>
                    <a:pt x="35" y="1"/>
                    <a:pt x="32" y="0"/>
                    <a:pt x="29" y="0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1" name="Google Shape;1711;p44"/>
            <p:cNvSpPr/>
            <p:nvPr/>
          </p:nvSpPr>
          <p:spPr>
            <a:xfrm>
              <a:off x="3217225" y="4106900"/>
              <a:ext cx="127125" cy="133650"/>
            </a:xfrm>
            <a:custGeom>
              <a:avLst/>
              <a:gdLst/>
              <a:ahLst/>
              <a:cxnLst/>
              <a:rect l="l" t="t" r="r" b="b"/>
              <a:pathLst>
                <a:path w="5085" h="5346" extrusionOk="0">
                  <a:moveTo>
                    <a:pt x="2162" y="1"/>
                  </a:moveTo>
                  <a:cubicBezTo>
                    <a:pt x="2162" y="1"/>
                    <a:pt x="461" y="850"/>
                    <a:pt x="231" y="2269"/>
                  </a:cubicBezTo>
                  <a:cubicBezTo>
                    <a:pt x="1" y="3685"/>
                    <a:pt x="124" y="4968"/>
                    <a:pt x="2243" y="5305"/>
                  </a:cubicBezTo>
                  <a:cubicBezTo>
                    <a:pt x="2424" y="5332"/>
                    <a:pt x="2595" y="5346"/>
                    <a:pt x="2755" y="5346"/>
                  </a:cubicBezTo>
                  <a:cubicBezTo>
                    <a:pt x="4492" y="5346"/>
                    <a:pt x="5084" y="3808"/>
                    <a:pt x="4877" y="2065"/>
                  </a:cubicBezTo>
                  <a:cubicBezTo>
                    <a:pt x="4647" y="163"/>
                    <a:pt x="2162" y="1"/>
                    <a:pt x="2162" y="1"/>
                  </a:cubicBezTo>
                  <a:close/>
                </a:path>
              </a:pathLst>
            </a:custGeom>
            <a:solidFill>
              <a:srgbClr val="B256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2" name="Google Shape;1712;p44"/>
            <p:cNvSpPr/>
            <p:nvPr/>
          </p:nvSpPr>
          <p:spPr>
            <a:xfrm>
              <a:off x="3266225" y="4181425"/>
              <a:ext cx="7400" cy="4175"/>
            </a:xfrm>
            <a:custGeom>
              <a:avLst/>
              <a:gdLst/>
              <a:ahLst/>
              <a:cxnLst/>
              <a:rect l="l" t="t" r="r" b="b"/>
              <a:pathLst>
                <a:path w="296" h="167" extrusionOk="0">
                  <a:moveTo>
                    <a:pt x="176" y="1"/>
                  </a:moveTo>
                  <a:cubicBezTo>
                    <a:pt x="134" y="1"/>
                    <a:pt x="82" y="1"/>
                    <a:pt x="40" y="17"/>
                  </a:cubicBezTo>
                  <a:cubicBezTo>
                    <a:pt x="1" y="43"/>
                    <a:pt x="14" y="82"/>
                    <a:pt x="40" y="111"/>
                  </a:cubicBezTo>
                  <a:cubicBezTo>
                    <a:pt x="66" y="137"/>
                    <a:pt x="108" y="137"/>
                    <a:pt x="134" y="150"/>
                  </a:cubicBezTo>
                  <a:cubicBezTo>
                    <a:pt x="159" y="157"/>
                    <a:pt x="182" y="166"/>
                    <a:pt x="206" y="166"/>
                  </a:cubicBezTo>
                  <a:cubicBezTo>
                    <a:pt x="223" y="166"/>
                    <a:pt x="240" y="162"/>
                    <a:pt x="257" y="150"/>
                  </a:cubicBezTo>
                  <a:cubicBezTo>
                    <a:pt x="283" y="137"/>
                    <a:pt x="296" y="111"/>
                    <a:pt x="283" y="82"/>
                  </a:cubicBezTo>
                  <a:cubicBezTo>
                    <a:pt x="270" y="30"/>
                    <a:pt x="228" y="1"/>
                    <a:pt x="176" y="1"/>
                  </a:cubicBezTo>
                  <a:close/>
                </a:path>
              </a:pathLst>
            </a:custGeom>
            <a:solidFill>
              <a:srgbClr val="BA4C3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3" name="Google Shape;1713;p44"/>
            <p:cNvSpPr/>
            <p:nvPr/>
          </p:nvSpPr>
          <p:spPr>
            <a:xfrm>
              <a:off x="3300250" y="4172525"/>
              <a:ext cx="23675" cy="28925"/>
            </a:xfrm>
            <a:custGeom>
              <a:avLst/>
              <a:gdLst/>
              <a:ahLst/>
              <a:cxnLst/>
              <a:rect l="l" t="t" r="r" b="b"/>
              <a:pathLst>
                <a:path w="947" h="1157" extrusionOk="0">
                  <a:moveTo>
                    <a:pt x="334" y="0"/>
                  </a:moveTo>
                  <a:cubicBezTo>
                    <a:pt x="272" y="0"/>
                    <a:pt x="210" y="3"/>
                    <a:pt x="150" y="7"/>
                  </a:cubicBezTo>
                  <a:cubicBezTo>
                    <a:pt x="98" y="20"/>
                    <a:pt x="82" y="88"/>
                    <a:pt x="137" y="101"/>
                  </a:cubicBezTo>
                  <a:cubicBezTo>
                    <a:pt x="435" y="182"/>
                    <a:pt x="704" y="263"/>
                    <a:pt x="636" y="600"/>
                  </a:cubicBezTo>
                  <a:cubicBezTo>
                    <a:pt x="568" y="924"/>
                    <a:pt x="341" y="1060"/>
                    <a:pt x="30" y="1102"/>
                  </a:cubicBezTo>
                  <a:cubicBezTo>
                    <a:pt x="1" y="1102"/>
                    <a:pt x="1" y="1128"/>
                    <a:pt x="17" y="1128"/>
                  </a:cubicBezTo>
                  <a:cubicBezTo>
                    <a:pt x="90" y="1147"/>
                    <a:pt x="161" y="1157"/>
                    <a:pt x="229" y="1157"/>
                  </a:cubicBezTo>
                  <a:cubicBezTo>
                    <a:pt x="534" y="1157"/>
                    <a:pt x="772" y="968"/>
                    <a:pt x="892" y="668"/>
                  </a:cubicBezTo>
                  <a:cubicBezTo>
                    <a:pt x="947" y="506"/>
                    <a:pt x="947" y="276"/>
                    <a:pt x="811" y="156"/>
                  </a:cubicBezTo>
                  <a:cubicBezTo>
                    <a:pt x="682" y="27"/>
                    <a:pt x="509" y="0"/>
                    <a:pt x="334" y="0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4" name="Google Shape;1714;p44"/>
            <p:cNvSpPr/>
            <p:nvPr/>
          </p:nvSpPr>
          <p:spPr>
            <a:xfrm>
              <a:off x="3235950" y="4158500"/>
              <a:ext cx="29900" cy="31200"/>
            </a:xfrm>
            <a:custGeom>
              <a:avLst/>
              <a:gdLst/>
              <a:ahLst/>
              <a:cxnLst/>
              <a:rect l="l" t="t" r="r" b="b"/>
              <a:pathLst>
                <a:path w="1196" h="1248" extrusionOk="0">
                  <a:moveTo>
                    <a:pt x="360" y="1"/>
                  </a:moveTo>
                  <a:cubicBezTo>
                    <a:pt x="347" y="1"/>
                    <a:pt x="334" y="27"/>
                    <a:pt x="347" y="43"/>
                  </a:cubicBezTo>
                  <a:cubicBezTo>
                    <a:pt x="564" y="218"/>
                    <a:pt x="846" y="393"/>
                    <a:pt x="859" y="704"/>
                  </a:cubicBezTo>
                  <a:cubicBezTo>
                    <a:pt x="859" y="866"/>
                    <a:pt x="765" y="999"/>
                    <a:pt x="629" y="1041"/>
                  </a:cubicBezTo>
                  <a:cubicBezTo>
                    <a:pt x="601" y="1051"/>
                    <a:pt x="573" y="1055"/>
                    <a:pt x="545" y="1055"/>
                  </a:cubicBezTo>
                  <a:cubicBezTo>
                    <a:pt x="388" y="1055"/>
                    <a:pt x="240" y="914"/>
                    <a:pt x="91" y="892"/>
                  </a:cubicBezTo>
                  <a:cubicBezTo>
                    <a:pt x="85" y="891"/>
                    <a:pt x="80" y="890"/>
                    <a:pt x="75" y="890"/>
                  </a:cubicBezTo>
                  <a:cubicBezTo>
                    <a:pt x="19" y="890"/>
                    <a:pt x="0" y="951"/>
                    <a:pt x="36" y="999"/>
                  </a:cubicBezTo>
                  <a:cubicBezTo>
                    <a:pt x="168" y="1162"/>
                    <a:pt x="356" y="1247"/>
                    <a:pt x="537" y="1247"/>
                  </a:cubicBezTo>
                  <a:cubicBezTo>
                    <a:pt x="747" y="1247"/>
                    <a:pt x="947" y="1132"/>
                    <a:pt x="1034" y="892"/>
                  </a:cubicBezTo>
                  <a:cubicBezTo>
                    <a:pt x="1196" y="432"/>
                    <a:pt x="739" y="108"/>
                    <a:pt x="360" y="1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5" name="Google Shape;1715;p44"/>
            <p:cNvSpPr/>
            <p:nvPr/>
          </p:nvSpPr>
          <p:spPr>
            <a:xfrm>
              <a:off x="3261125" y="4212525"/>
              <a:ext cx="4725" cy="3750"/>
            </a:xfrm>
            <a:custGeom>
              <a:avLst/>
              <a:gdLst/>
              <a:ahLst/>
              <a:cxnLst/>
              <a:rect l="l" t="t" r="r" b="b"/>
              <a:pathLst>
                <a:path w="189" h="150" extrusionOk="0">
                  <a:moveTo>
                    <a:pt x="43" y="1"/>
                  </a:moveTo>
                  <a:cubicBezTo>
                    <a:pt x="14" y="1"/>
                    <a:pt x="1" y="27"/>
                    <a:pt x="14" y="53"/>
                  </a:cubicBezTo>
                  <a:cubicBezTo>
                    <a:pt x="27" y="69"/>
                    <a:pt x="56" y="82"/>
                    <a:pt x="69" y="95"/>
                  </a:cubicBezTo>
                  <a:cubicBezTo>
                    <a:pt x="82" y="121"/>
                    <a:pt x="82" y="150"/>
                    <a:pt x="108" y="150"/>
                  </a:cubicBezTo>
                  <a:cubicBezTo>
                    <a:pt x="124" y="150"/>
                    <a:pt x="137" y="150"/>
                    <a:pt x="150" y="134"/>
                  </a:cubicBezTo>
                  <a:cubicBezTo>
                    <a:pt x="189" y="82"/>
                    <a:pt x="95" y="14"/>
                    <a:pt x="43" y="1"/>
                  </a:cubicBezTo>
                  <a:close/>
                </a:path>
              </a:pathLst>
            </a:custGeom>
            <a:solidFill>
              <a:srgbClr val="BA4C3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6" name="Google Shape;1716;p44"/>
            <p:cNvSpPr/>
            <p:nvPr/>
          </p:nvSpPr>
          <p:spPr>
            <a:xfrm>
              <a:off x="3296925" y="4194225"/>
              <a:ext cx="27650" cy="21350"/>
            </a:xfrm>
            <a:custGeom>
              <a:avLst/>
              <a:gdLst/>
              <a:ahLst/>
              <a:cxnLst/>
              <a:rect l="l" t="t" r="r" b="b"/>
              <a:pathLst>
                <a:path w="1106" h="854" extrusionOk="0">
                  <a:moveTo>
                    <a:pt x="633" y="1"/>
                  </a:moveTo>
                  <a:cubicBezTo>
                    <a:pt x="523" y="1"/>
                    <a:pt x="415" y="28"/>
                    <a:pt x="325" y="85"/>
                  </a:cubicBezTo>
                  <a:cubicBezTo>
                    <a:pt x="121" y="218"/>
                    <a:pt x="1" y="516"/>
                    <a:pt x="202" y="720"/>
                  </a:cubicBezTo>
                  <a:cubicBezTo>
                    <a:pt x="295" y="811"/>
                    <a:pt x="418" y="853"/>
                    <a:pt x="544" y="853"/>
                  </a:cubicBezTo>
                  <a:cubicBezTo>
                    <a:pt x="602" y="853"/>
                    <a:pt x="661" y="844"/>
                    <a:pt x="717" y="827"/>
                  </a:cubicBezTo>
                  <a:cubicBezTo>
                    <a:pt x="798" y="801"/>
                    <a:pt x="879" y="759"/>
                    <a:pt x="944" y="691"/>
                  </a:cubicBezTo>
                  <a:cubicBezTo>
                    <a:pt x="1041" y="597"/>
                    <a:pt x="1106" y="477"/>
                    <a:pt x="1093" y="328"/>
                  </a:cubicBezTo>
                  <a:cubicBezTo>
                    <a:pt x="1080" y="218"/>
                    <a:pt x="1012" y="124"/>
                    <a:pt x="931" y="72"/>
                  </a:cubicBezTo>
                  <a:cubicBezTo>
                    <a:pt x="840" y="25"/>
                    <a:pt x="736" y="1"/>
                    <a:pt x="633" y="1"/>
                  </a:cubicBezTo>
                  <a:close/>
                </a:path>
              </a:pathLst>
            </a:custGeom>
            <a:solidFill>
              <a:srgbClr val="991D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7" name="Google Shape;1717;p44"/>
            <p:cNvSpPr/>
            <p:nvPr/>
          </p:nvSpPr>
          <p:spPr>
            <a:xfrm>
              <a:off x="3216575" y="4178525"/>
              <a:ext cx="27000" cy="22250"/>
            </a:xfrm>
            <a:custGeom>
              <a:avLst/>
              <a:gdLst/>
              <a:ahLst/>
              <a:cxnLst/>
              <a:rect l="l" t="t" r="r" b="b"/>
              <a:pathLst>
                <a:path w="1080" h="890" extrusionOk="0">
                  <a:moveTo>
                    <a:pt x="461" y="1"/>
                  </a:moveTo>
                  <a:cubicBezTo>
                    <a:pt x="326" y="1"/>
                    <a:pt x="195" y="51"/>
                    <a:pt x="124" y="185"/>
                  </a:cubicBezTo>
                  <a:cubicBezTo>
                    <a:pt x="1" y="402"/>
                    <a:pt x="124" y="645"/>
                    <a:pt x="299" y="781"/>
                  </a:cubicBezTo>
                  <a:cubicBezTo>
                    <a:pt x="395" y="847"/>
                    <a:pt x="516" y="889"/>
                    <a:pt x="634" y="889"/>
                  </a:cubicBezTo>
                  <a:cubicBezTo>
                    <a:pt x="731" y="889"/>
                    <a:pt x="826" y="861"/>
                    <a:pt x="905" y="794"/>
                  </a:cubicBezTo>
                  <a:cubicBezTo>
                    <a:pt x="1080" y="632"/>
                    <a:pt x="1080" y="334"/>
                    <a:pt x="905" y="185"/>
                  </a:cubicBezTo>
                  <a:cubicBezTo>
                    <a:pt x="879" y="159"/>
                    <a:pt x="853" y="146"/>
                    <a:pt x="824" y="117"/>
                  </a:cubicBezTo>
                  <a:cubicBezTo>
                    <a:pt x="811" y="104"/>
                    <a:pt x="798" y="91"/>
                    <a:pt x="772" y="91"/>
                  </a:cubicBezTo>
                  <a:lnTo>
                    <a:pt x="756" y="78"/>
                  </a:lnTo>
                  <a:cubicBezTo>
                    <a:pt x="730" y="65"/>
                    <a:pt x="704" y="52"/>
                    <a:pt x="662" y="36"/>
                  </a:cubicBezTo>
                  <a:cubicBezTo>
                    <a:pt x="599" y="14"/>
                    <a:pt x="529" y="1"/>
                    <a:pt x="461" y="1"/>
                  </a:cubicBezTo>
                  <a:close/>
                </a:path>
              </a:pathLst>
            </a:custGeom>
            <a:solidFill>
              <a:srgbClr val="991D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8" name="Google Shape;1718;p44"/>
            <p:cNvSpPr/>
            <p:nvPr/>
          </p:nvSpPr>
          <p:spPr>
            <a:xfrm>
              <a:off x="3243275" y="4137900"/>
              <a:ext cx="16850" cy="5575"/>
            </a:xfrm>
            <a:custGeom>
              <a:avLst/>
              <a:gdLst/>
              <a:ahLst/>
              <a:cxnLst/>
              <a:rect l="l" t="t" r="r" b="b"/>
              <a:pathLst>
                <a:path w="674" h="223" extrusionOk="0">
                  <a:moveTo>
                    <a:pt x="318" y="0"/>
                  </a:moveTo>
                  <a:cubicBezTo>
                    <a:pt x="208" y="0"/>
                    <a:pt x="96" y="38"/>
                    <a:pt x="12" y="109"/>
                  </a:cubicBezTo>
                  <a:cubicBezTo>
                    <a:pt x="0" y="120"/>
                    <a:pt x="21" y="153"/>
                    <a:pt x="35" y="153"/>
                  </a:cubicBezTo>
                  <a:cubicBezTo>
                    <a:pt x="37" y="153"/>
                    <a:pt x="39" y="153"/>
                    <a:pt x="41" y="151"/>
                  </a:cubicBezTo>
                  <a:cubicBezTo>
                    <a:pt x="115" y="97"/>
                    <a:pt x="198" y="73"/>
                    <a:pt x="281" y="73"/>
                  </a:cubicBezTo>
                  <a:cubicBezTo>
                    <a:pt x="408" y="73"/>
                    <a:pt x="536" y="129"/>
                    <a:pt x="634" y="219"/>
                  </a:cubicBezTo>
                  <a:cubicBezTo>
                    <a:pt x="636" y="221"/>
                    <a:pt x="639" y="222"/>
                    <a:pt x="642" y="222"/>
                  </a:cubicBezTo>
                  <a:cubicBezTo>
                    <a:pt x="656" y="222"/>
                    <a:pt x="673" y="200"/>
                    <a:pt x="660" y="190"/>
                  </a:cubicBezTo>
                  <a:cubicBezTo>
                    <a:pt x="593" y="61"/>
                    <a:pt x="457" y="0"/>
                    <a:pt x="318" y="0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9" name="Google Shape;1719;p44"/>
            <p:cNvSpPr/>
            <p:nvPr/>
          </p:nvSpPr>
          <p:spPr>
            <a:xfrm>
              <a:off x="3300975" y="4149125"/>
              <a:ext cx="16800" cy="6850"/>
            </a:xfrm>
            <a:custGeom>
              <a:avLst/>
              <a:gdLst/>
              <a:ahLst/>
              <a:cxnLst/>
              <a:rect l="l" t="t" r="r" b="b"/>
              <a:pathLst>
                <a:path w="672" h="274" extrusionOk="0">
                  <a:moveTo>
                    <a:pt x="254" y="0"/>
                  </a:moveTo>
                  <a:cubicBezTo>
                    <a:pt x="174" y="0"/>
                    <a:pt x="95" y="24"/>
                    <a:pt x="27" y="78"/>
                  </a:cubicBezTo>
                  <a:cubicBezTo>
                    <a:pt x="1" y="107"/>
                    <a:pt x="27" y="120"/>
                    <a:pt x="40" y="120"/>
                  </a:cubicBezTo>
                  <a:cubicBezTo>
                    <a:pt x="110" y="94"/>
                    <a:pt x="182" y="80"/>
                    <a:pt x="251" y="80"/>
                  </a:cubicBezTo>
                  <a:cubicBezTo>
                    <a:pt x="396" y="80"/>
                    <a:pt x="530" y="140"/>
                    <a:pt x="620" y="269"/>
                  </a:cubicBezTo>
                  <a:cubicBezTo>
                    <a:pt x="624" y="272"/>
                    <a:pt x="630" y="274"/>
                    <a:pt x="636" y="274"/>
                  </a:cubicBezTo>
                  <a:cubicBezTo>
                    <a:pt x="653" y="274"/>
                    <a:pt x="671" y="261"/>
                    <a:pt x="662" y="240"/>
                  </a:cubicBezTo>
                  <a:cubicBezTo>
                    <a:pt x="580" y="97"/>
                    <a:pt x="415" y="0"/>
                    <a:pt x="254" y="0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0" name="Google Shape;1720;p44"/>
            <p:cNvSpPr/>
            <p:nvPr/>
          </p:nvSpPr>
          <p:spPr>
            <a:xfrm>
              <a:off x="3262575" y="4180925"/>
              <a:ext cx="17125" cy="9825"/>
            </a:xfrm>
            <a:custGeom>
              <a:avLst/>
              <a:gdLst/>
              <a:ahLst/>
              <a:cxnLst/>
              <a:rect l="l" t="t" r="r" b="b"/>
              <a:pathLst>
                <a:path w="685" h="393" extrusionOk="0">
                  <a:moveTo>
                    <a:pt x="325" y="1"/>
                  </a:moveTo>
                  <a:cubicBezTo>
                    <a:pt x="205" y="1"/>
                    <a:pt x="100" y="56"/>
                    <a:pt x="11" y="157"/>
                  </a:cubicBezTo>
                  <a:cubicBezTo>
                    <a:pt x="0" y="157"/>
                    <a:pt x="7" y="173"/>
                    <a:pt x="16" y="173"/>
                  </a:cubicBezTo>
                  <a:cubicBezTo>
                    <a:pt x="19" y="173"/>
                    <a:pt x="21" y="172"/>
                    <a:pt x="24" y="170"/>
                  </a:cubicBezTo>
                  <a:cubicBezTo>
                    <a:pt x="117" y="131"/>
                    <a:pt x="223" y="65"/>
                    <a:pt x="328" y="65"/>
                  </a:cubicBezTo>
                  <a:cubicBezTo>
                    <a:pt x="362" y="65"/>
                    <a:pt x="396" y="72"/>
                    <a:pt x="429" y="89"/>
                  </a:cubicBezTo>
                  <a:cubicBezTo>
                    <a:pt x="565" y="144"/>
                    <a:pt x="591" y="280"/>
                    <a:pt x="659" y="387"/>
                  </a:cubicBezTo>
                  <a:cubicBezTo>
                    <a:pt x="663" y="391"/>
                    <a:pt x="666" y="392"/>
                    <a:pt x="670" y="392"/>
                  </a:cubicBezTo>
                  <a:cubicBezTo>
                    <a:pt x="678" y="392"/>
                    <a:pt x="685" y="383"/>
                    <a:pt x="685" y="374"/>
                  </a:cubicBezTo>
                  <a:cubicBezTo>
                    <a:pt x="659" y="238"/>
                    <a:pt x="604" y="63"/>
                    <a:pt x="455" y="21"/>
                  </a:cubicBezTo>
                  <a:cubicBezTo>
                    <a:pt x="410" y="7"/>
                    <a:pt x="367" y="1"/>
                    <a:pt x="325" y="1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1" name="Google Shape;1721;p44"/>
            <p:cNvSpPr/>
            <p:nvPr/>
          </p:nvSpPr>
          <p:spPr>
            <a:xfrm>
              <a:off x="3228400" y="4158350"/>
              <a:ext cx="30725" cy="21750"/>
            </a:xfrm>
            <a:custGeom>
              <a:avLst/>
              <a:gdLst/>
              <a:ahLst/>
              <a:cxnLst/>
              <a:rect l="l" t="t" r="r" b="b"/>
              <a:pathLst>
                <a:path w="1229" h="870" extrusionOk="0">
                  <a:moveTo>
                    <a:pt x="662" y="1"/>
                  </a:moveTo>
                  <a:cubicBezTo>
                    <a:pt x="614" y="1"/>
                    <a:pt x="564" y="7"/>
                    <a:pt x="513" y="20"/>
                  </a:cubicBezTo>
                  <a:cubicBezTo>
                    <a:pt x="176" y="114"/>
                    <a:pt x="1" y="587"/>
                    <a:pt x="218" y="859"/>
                  </a:cubicBezTo>
                  <a:cubicBezTo>
                    <a:pt x="222" y="867"/>
                    <a:pt x="227" y="870"/>
                    <a:pt x="232" y="870"/>
                  </a:cubicBezTo>
                  <a:cubicBezTo>
                    <a:pt x="244" y="870"/>
                    <a:pt x="257" y="854"/>
                    <a:pt x="257" y="843"/>
                  </a:cubicBezTo>
                  <a:cubicBezTo>
                    <a:pt x="220" y="588"/>
                    <a:pt x="302" y="178"/>
                    <a:pt x="629" y="178"/>
                  </a:cubicBezTo>
                  <a:cubicBezTo>
                    <a:pt x="648" y="178"/>
                    <a:pt x="667" y="179"/>
                    <a:pt x="688" y="182"/>
                  </a:cubicBezTo>
                  <a:cubicBezTo>
                    <a:pt x="931" y="211"/>
                    <a:pt x="1122" y="344"/>
                    <a:pt x="1229" y="574"/>
                  </a:cubicBezTo>
                  <a:lnTo>
                    <a:pt x="1229" y="561"/>
                  </a:lnTo>
                  <a:cubicBezTo>
                    <a:pt x="1181" y="245"/>
                    <a:pt x="964" y="1"/>
                    <a:pt x="662" y="1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2" name="Google Shape;1722;p44"/>
            <p:cNvSpPr/>
            <p:nvPr/>
          </p:nvSpPr>
          <p:spPr>
            <a:xfrm>
              <a:off x="3230425" y="4160550"/>
              <a:ext cx="31050" cy="28450"/>
            </a:xfrm>
            <a:custGeom>
              <a:avLst/>
              <a:gdLst/>
              <a:ahLst/>
              <a:cxnLst/>
              <a:rect l="l" t="t" r="r" b="b"/>
              <a:pathLst>
                <a:path w="1242" h="1138" extrusionOk="0">
                  <a:moveTo>
                    <a:pt x="584" y="0"/>
                  </a:moveTo>
                  <a:cubicBezTo>
                    <a:pt x="457" y="0"/>
                    <a:pt x="334" y="51"/>
                    <a:pt x="231" y="162"/>
                  </a:cubicBezTo>
                  <a:cubicBezTo>
                    <a:pt x="1" y="379"/>
                    <a:pt x="14" y="852"/>
                    <a:pt x="364" y="1053"/>
                  </a:cubicBezTo>
                  <a:cubicBezTo>
                    <a:pt x="451" y="1105"/>
                    <a:pt x="577" y="1138"/>
                    <a:pt x="704" y="1138"/>
                  </a:cubicBezTo>
                  <a:cubicBezTo>
                    <a:pt x="874" y="1138"/>
                    <a:pt x="1044" y="1080"/>
                    <a:pt x="1122" y="933"/>
                  </a:cubicBezTo>
                  <a:cubicBezTo>
                    <a:pt x="1242" y="690"/>
                    <a:pt x="1174" y="324"/>
                    <a:pt x="986" y="162"/>
                  </a:cubicBezTo>
                  <a:cubicBezTo>
                    <a:pt x="860" y="58"/>
                    <a:pt x="720" y="0"/>
                    <a:pt x="5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3" name="Google Shape;1723;p44"/>
            <p:cNvSpPr/>
            <p:nvPr/>
          </p:nvSpPr>
          <p:spPr>
            <a:xfrm>
              <a:off x="3232125" y="4164250"/>
              <a:ext cx="21975" cy="21675"/>
            </a:xfrm>
            <a:custGeom>
              <a:avLst/>
              <a:gdLst/>
              <a:ahLst/>
              <a:cxnLst/>
              <a:rect l="l" t="t" r="r" b="b"/>
              <a:pathLst>
                <a:path w="879" h="867" extrusionOk="0">
                  <a:moveTo>
                    <a:pt x="436" y="0"/>
                  </a:moveTo>
                  <a:cubicBezTo>
                    <a:pt x="218" y="0"/>
                    <a:pt x="26" y="184"/>
                    <a:pt x="14" y="419"/>
                  </a:cubicBezTo>
                  <a:cubicBezTo>
                    <a:pt x="1" y="649"/>
                    <a:pt x="176" y="850"/>
                    <a:pt x="419" y="866"/>
                  </a:cubicBezTo>
                  <a:cubicBezTo>
                    <a:pt x="427" y="866"/>
                    <a:pt x="435" y="867"/>
                    <a:pt x="443" y="867"/>
                  </a:cubicBezTo>
                  <a:cubicBezTo>
                    <a:pt x="664" y="867"/>
                    <a:pt x="863" y="695"/>
                    <a:pt x="863" y="461"/>
                  </a:cubicBezTo>
                  <a:cubicBezTo>
                    <a:pt x="879" y="231"/>
                    <a:pt x="701" y="14"/>
                    <a:pt x="458" y="1"/>
                  </a:cubicBezTo>
                  <a:cubicBezTo>
                    <a:pt x="450" y="0"/>
                    <a:pt x="443" y="0"/>
                    <a:pt x="436" y="0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4" name="Google Shape;1724;p44"/>
            <p:cNvSpPr/>
            <p:nvPr/>
          </p:nvSpPr>
          <p:spPr>
            <a:xfrm>
              <a:off x="3237475" y="4166475"/>
              <a:ext cx="5400" cy="4300"/>
            </a:xfrm>
            <a:custGeom>
              <a:avLst/>
              <a:gdLst/>
              <a:ahLst/>
              <a:cxnLst/>
              <a:rect l="l" t="t" r="r" b="b"/>
              <a:pathLst>
                <a:path w="216" h="172" extrusionOk="0">
                  <a:moveTo>
                    <a:pt x="105" y="1"/>
                  </a:moveTo>
                  <a:cubicBezTo>
                    <a:pt x="72" y="1"/>
                    <a:pt x="40" y="19"/>
                    <a:pt x="30" y="61"/>
                  </a:cubicBezTo>
                  <a:cubicBezTo>
                    <a:pt x="1" y="113"/>
                    <a:pt x="43" y="168"/>
                    <a:pt x="111" y="168"/>
                  </a:cubicBezTo>
                  <a:cubicBezTo>
                    <a:pt x="118" y="170"/>
                    <a:pt x="124" y="171"/>
                    <a:pt x="130" y="171"/>
                  </a:cubicBezTo>
                  <a:cubicBezTo>
                    <a:pt x="160" y="171"/>
                    <a:pt x="181" y="147"/>
                    <a:pt x="192" y="113"/>
                  </a:cubicBezTo>
                  <a:cubicBezTo>
                    <a:pt x="216" y="47"/>
                    <a:pt x="159" y="1"/>
                    <a:pt x="1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5" name="Google Shape;1725;p44"/>
            <p:cNvSpPr/>
            <p:nvPr/>
          </p:nvSpPr>
          <p:spPr>
            <a:xfrm>
              <a:off x="3236175" y="4171700"/>
              <a:ext cx="2700" cy="2100"/>
            </a:xfrm>
            <a:custGeom>
              <a:avLst/>
              <a:gdLst/>
              <a:ahLst/>
              <a:cxnLst/>
              <a:rect l="l" t="t" r="r" b="b"/>
              <a:pathLst>
                <a:path w="108" h="84" extrusionOk="0">
                  <a:moveTo>
                    <a:pt x="69" y="1"/>
                  </a:moveTo>
                  <a:cubicBezTo>
                    <a:pt x="14" y="1"/>
                    <a:pt x="1" y="82"/>
                    <a:pt x="53" y="82"/>
                  </a:cubicBezTo>
                  <a:cubicBezTo>
                    <a:pt x="57" y="83"/>
                    <a:pt x="61" y="83"/>
                    <a:pt x="64" y="83"/>
                  </a:cubicBezTo>
                  <a:cubicBezTo>
                    <a:pt x="108" y="83"/>
                    <a:pt x="105" y="13"/>
                    <a:pt x="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6" name="Google Shape;1726;p44"/>
            <p:cNvSpPr/>
            <p:nvPr/>
          </p:nvSpPr>
          <p:spPr>
            <a:xfrm>
              <a:off x="3295550" y="4172125"/>
              <a:ext cx="28375" cy="26250"/>
            </a:xfrm>
            <a:custGeom>
              <a:avLst/>
              <a:gdLst/>
              <a:ahLst/>
              <a:cxnLst/>
              <a:rect l="l" t="t" r="r" b="b"/>
              <a:pathLst>
                <a:path w="1135" h="1050" extrusionOk="0">
                  <a:moveTo>
                    <a:pt x="511" y="0"/>
                  </a:moveTo>
                  <a:cubicBezTo>
                    <a:pt x="323" y="0"/>
                    <a:pt x="135" y="102"/>
                    <a:pt x="1" y="266"/>
                  </a:cubicBezTo>
                  <a:lnTo>
                    <a:pt x="1" y="279"/>
                  </a:lnTo>
                  <a:cubicBezTo>
                    <a:pt x="120" y="192"/>
                    <a:pt x="247" y="151"/>
                    <a:pt x="378" y="151"/>
                  </a:cubicBezTo>
                  <a:cubicBezTo>
                    <a:pt x="471" y="151"/>
                    <a:pt x="566" y="172"/>
                    <a:pt x="662" y="211"/>
                  </a:cubicBezTo>
                  <a:cubicBezTo>
                    <a:pt x="1015" y="360"/>
                    <a:pt x="866" y="794"/>
                    <a:pt x="691" y="1008"/>
                  </a:cubicBezTo>
                  <a:cubicBezTo>
                    <a:pt x="675" y="1021"/>
                    <a:pt x="704" y="1050"/>
                    <a:pt x="717" y="1050"/>
                  </a:cubicBezTo>
                  <a:cubicBezTo>
                    <a:pt x="1054" y="914"/>
                    <a:pt x="1135" y="415"/>
                    <a:pt x="892" y="172"/>
                  </a:cubicBezTo>
                  <a:cubicBezTo>
                    <a:pt x="779" y="53"/>
                    <a:pt x="645" y="0"/>
                    <a:pt x="511" y="0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7" name="Google Shape;1727;p44"/>
            <p:cNvSpPr/>
            <p:nvPr/>
          </p:nvSpPr>
          <p:spPr>
            <a:xfrm>
              <a:off x="3289800" y="4173850"/>
              <a:ext cx="31775" cy="27525"/>
            </a:xfrm>
            <a:custGeom>
              <a:avLst/>
              <a:gdLst/>
              <a:ahLst/>
              <a:cxnLst/>
              <a:rect l="l" t="t" r="r" b="b"/>
              <a:pathLst>
                <a:path w="1271" h="1101" extrusionOk="0">
                  <a:moveTo>
                    <a:pt x="644" y="1"/>
                  </a:moveTo>
                  <a:cubicBezTo>
                    <a:pt x="607" y="1"/>
                    <a:pt x="568" y="4"/>
                    <a:pt x="529" y="9"/>
                  </a:cubicBezTo>
                  <a:cubicBezTo>
                    <a:pt x="286" y="48"/>
                    <a:pt x="43" y="333"/>
                    <a:pt x="14" y="615"/>
                  </a:cubicBezTo>
                  <a:cubicBezTo>
                    <a:pt x="1" y="887"/>
                    <a:pt x="367" y="1101"/>
                    <a:pt x="610" y="1101"/>
                  </a:cubicBezTo>
                  <a:cubicBezTo>
                    <a:pt x="1015" y="1101"/>
                    <a:pt x="1271" y="696"/>
                    <a:pt x="1190" y="401"/>
                  </a:cubicBezTo>
                  <a:cubicBezTo>
                    <a:pt x="1119" y="129"/>
                    <a:pt x="905" y="1"/>
                    <a:pt x="6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8" name="Google Shape;1728;p44"/>
            <p:cNvSpPr/>
            <p:nvPr/>
          </p:nvSpPr>
          <p:spPr>
            <a:xfrm>
              <a:off x="3289150" y="4176875"/>
              <a:ext cx="24650" cy="21575"/>
            </a:xfrm>
            <a:custGeom>
              <a:avLst/>
              <a:gdLst/>
              <a:ahLst/>
              <a:cxnLst/>
              <a:rect l="l" t="t" r="r" b="b"/>
              <a:pathLst>
                <a:path w="986" h="863" extrusionOk="0">
                  <a:moveTo>
                    <a:pt x="500" y="1"/>
                  </a:moveTo>
                  <a:cubicBezTo>
                    <a:pt x="343" y="1"/>
                    <a:pt x="193" y="83"/>
                    <a:pt x="108" y="225"/>
                  </a:cubicBezTo>
                  <a:cubicBezTo>
                    <a:pt x="1" y="442"/>
                    <a:pt x="82" y="698"/>
                    <a:pt x="299" y="805"/>
                  </a:cubicBezTo>
                  <a:cubicBezTo>
                    <a:pt x="367" y="844"/>
                    <a:pt x="439" y="863"/>
                    <a:pt x="510" y="863"/>
                  </a:cubicBezTo>
                  <a:cubicBezTo>
                    <a:pt x="661" y="863"/>
                    <a:pt x="804" y="778"/>
                    <a:pt x="879" y="630"/>
                  </a:cubicBezTo>
                  <a:cubicBezTo>
                    <a:pt x="986" y="413"/>
                    <a:pt x="905" y="157"/>
                    <a:pt x="704" y="50"/>
                  </a:cubicBezTo>
                  <a:cubicBezTo>
                    <a:pt x="638" y="16"/>
                    <a:pt x="568" y="1"/>
                    <a:pt x="500" y="1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9" name="Google Shape;1729;p44"/>
            <p:cNvSpPr/>
            <p:nvPr/>
          </p:nvSpPr>
          <p:spPr>
            <a:xfrm>
              <a:off x="3294900" y="4179275"/>
              <a:ext cx="5575" cy="4475"/>
            </a:xfrm>
            <a:custGeom>
              <a:avLst/>
              <a:gdLst/>
              <a:ahLst/>
              <a:cxnLst/>
              <a:rect l="l" t="t" r="r" b="b"/>
              <a:pathLst>
                <a:path w="223" h="179" extrusionOk="0">
                  <a:moveTo>
                    <a:pt x="101" y="1"/>
                  </a:moveTo>
                  <a:cubicBezTo>
                    <a:pt x="80" y="1"/>
                    <a:pt x="57" y="11"/>
                    <a:pt x="40" y="35"/>
                  </a:cubicBezTo>
                  <a:cubicBezTo>
                    <a:pt x="14" y="61"/>
                    <a:pt x="1" y="103"/>
                    <a:pt x="27" y="142"/>
                  </a:cubicBezTo>
                  <a:cubicBezTo>
                    <a:pt x="41" y="164"/>
                    <a:pt x="66" y="178"/>
                    <a:pt x="94" y="178"/>
                  </a:cubicBezTo>
                  <a:cubicBezTo>
                    <a:pt x="118" y="178"/>
                    <a:pt x="143" y="168"/>
                    <a:pt x="163" y="142"/>
                  </a:cubicBezTo>
                  <a:cubicBezTo>
                    <a:pt x="223" y="82"/>
                    <a:pt x="164" y="1"/>
                    <a:pt x="1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0" name="Google Shape;1730;p44"/>
            <p:cNvSpPr/>
            <p:nvPr/>
          </p:nvSpPr>
          <p:spPr>
            <a:xfrm>
              <a:off x="3293475" y="4184775"/>
              <a:ext cx="2950" cy="2175"/>
            </a:xfrm>
            <a:custGeom>
              <a:avLst/>
              <a:gdLst/>
              <a:ahLst/>
              <a:cxnLst/>
              <a:rect l="l" t="t" r="r" b="b"/>
              <a:pathLst>
                <a:path w="118" h="87" extrusionOk="0">
                  <a:moveTo>
                    <a:pt x="66" y="0"/>
                  </a:moveTo>
                  <a:cubicBezTo>
                    <a:pt x="35" y="0"/>
                    <a:pt x="1" y="31"/>
                    <a:pt x="29" y="71"/>
                  </a:cubicBezTo>
                  <a:cubicBezTo>
                    <a:pt x="37" y="82"/>
                    <a:pt x="48" y="87"/>
                    <a:pt x="60" y="87"/>
                  </a:cubicBezTo>
                  <a:cubicBezTo>
                    <a:pt x="88" y="87"/>
                    <a:pt x="118" y="55"/>
                    <a:pt x="97" y="16"/>
                  </a:cubicBezTo>
                  <a:cubicBezTo>
                    <a:pt x="89" y="5"/>
                    <a:pt x="78" y="0"/>
                    <a:pt x="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1" name="Google Shape;1731;p44"/>
            <p:cNvSpPr/>
            <p:nvPr/>
          </p:nvSpPr>
          <p:spPr>
            <a:xfrm>
              <a:off x="3244350" y="4190825"/>
              <a:ext cx="51150" cy="19475"/>
            </a:xfrm>
            <a:custGeom>
              <a:avLst/>
              <a:gdLst/>
              <a:ahLst/>
              <a:cxnLst/>
              <a:rect l="l" t="t" r="r" b="b"/>
              <a:pathLst>
                <a:path w="2046" h="779" extrusionOk="0">
                  <a:moveTo>
                    <a:pt x="40" y="0"/>
                  </a:moveTo>
                  <a:cubicBezTo>
                    <a:pt x="24" y="0"/>
                    <a:pt x="0" y="19"/>
                    <a:pt x="11" y="30"/>
                  </a:cubicBezTo>
                  <a:cubicBezTo>
                    <a:pt x="249" y="518"/>
                    <a:pt x="748" y="778"/>
                    <a:pt x="1255" y="778"/>
                  </a:cubicBezTo>
                  <a:cubicBezTo>
                    <a:pt x="1521" y="778"/>
                    <a:pt x="1790" y="706"/>
                    <a:pt x="2023" y="558"/>
                  </a:cubicBezTo>
                  <a:cubicBezTo>
                    <a:pt x="2045" y="547"/>
                    <a:pt x="2029" y="513"/>
                    <a:pt x="2005" y="513"/>
                  </a:cubicBezTo>
                  <a:cubicBezTo>
                    <a:pt x="2001" y="513"/>
                    <a:pt x="1998" y="514"/>
                    <a:pt x="1994" y="516"/>
                  </a:cubicBezTo>
                  <a:cubicBezTo>
                    <a:pt x="1771" y="642"/>
                    <a:pt x="1528" y="703"/>
                    <a:pt x="1281" y="703"/>
                  </a:cubicBezTo>
                  <a:cubicBezTo>
                    <a:pt x="1079" y="703"/>
                    <a:pt x="873" y="662"/>
                    <a:pt x="672" y="584"/>
                  </a:cubicBezTo>
                  <a:cubicBezTo>
                    <a:pt x="348" y="451"/>
                    <a:pt x="228" y="260"/>
                    <a:pt x="50" y="4"/>
                  </a:cubicBezTo>
                  <a:cubicBezTo>
                    <a:pt x="47" y="1"/>
                    <a:pt x="44" y="0"/>
                    <a:pt x="40" y="0"/>
                  </a:cubicBezTo>
                  <a:close/>
                </a:path>
              </a:pathLst>
            </a:custGeom>
            <a:solidFill>
              <a:srgbClr val="750E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2" name="Google Shape;1732;p44"/>
            <p:cNvSpPr/>
            <p:nvPr/>
          </p:nvSpPr>
          <p:spPr>
            <a:xfrm>
              <a:off x="3215925" y="4088025"/>
              <a:ext cx="142425" cy="116925"/>
            </a:xfrm>
            <a:custGeom>
              <a:avLst/>
              <a:gdLst/>
              <a:ahLst/>
              <a:cxnLst/>
              <a:rect l="l" t="t" r="r" b="b"/>
              <a:pathLst>
                <a:path w="5697" h="4677" extrusionOk="0">
                  <a:moveTo>
                    <a:pt x="1591" y="0"/>
                  </a:moveTo>
                  <a:cubicBezTo>
                    <a:pt x="1530" y="0"/>
                    <a:pt x="1467" y="9"/>
                    <a:pt x="1404" y="27"/>
                  </a:cubicBezTo>
                  <a:cubicBezTo>
                    <a:pt x="1080" y="121"/>
                    <a:pt x="1161" y="565"/>
                    <a:pt x="1255" y="782"/>
                  </a:cubicBezTo>
                  <a:cubicBezTo>
                    <a:pt x="1284" y="863"/>
                    <a:pt x="1323" y="944"/>
                    <a:pt x="1365" y="1025"/>
                  </a:cubicBezTo>
                  <a:cubicBezTo>
                    <a:pt x="1365" y="1038"/>
                    <a:pt x="1025" y="1161"/>
                    <a:pt x="999" y="1174"/>
                  </a:cubicBezTo>
                  <a:cubicBezTo>
                    <a:pt x="769" y="1268"/>
                    <a:pt x="555" y="1388"/>
                    <a:pt x="364" y="1566"/>
                  </a:cubicBezTo>
                  <a:cubicBezTo>
                    <a:pt x="1" y="1874"/>
                    <a:pt x="69" y="3280"/>
                    <a:pt x="231" y="3413"/>
                  </a:cubicBezTo>
                  <a:cubicBezTo>
                    <a:pt x="594" y="3199"/>
                    <a:pt x="717" y="2846"/>
                    <a:pt x="756" y="2632"/>
                  </a:cubicBezTo>
                  <a:cubicBezTo>
                    <a:pt x="756" y="2590"/>
                    <a:pt x="837" y="2253"/>
                    <a:pt x="824" y="2240"/>
                  </a:cubicBezTo>
                  <a:lnTo>
                    <a:pt x="824" y="2240"/>
                  </a:lnTo>
                  <a:cubicBezTo>
                    <a:pt x="879" y="2279"/>
                    <a:pt x="931" y="2279"/>
                    <a:pt x="999" y="2295"/>
                  </a:cubicBezTo>
                  <a:cubicBezTo>
                    <a:pt x="1003" y="2295"/>
                    <a:pt x="1007" y="2295"/>
                    <a:pt x="1011" y="2295"/>
                  </a:cubicBezTo>
                  <a:cubicBezTo>
                    <a:pt x="1349" y="2295"/>
                    <a:pt x="1365" y="1764"/>
                    <a:pt x="1391" y="1524"/>
                  </a:cubicBezTo>
                  <a:cubicBezTo>
                    <a:pt x="1600" y="1677"/>
                    <a:pt x="1828" y="1850"/>
                    <a:pt x="2082" y="1850"/>
                  </a:cubicBezTo>
                  <a:cubicBezTo>
                    <a:pt x="2138" y="1850"/>
                    <a:pt x="2197" y="1842"/>
                    <a:pt x="2256" y="1822"/>
                  </a:cubicBezTo>
                  <a:cubicBezTo>
                    <a:pt x="2431" y="1754"/>
                    <a:pt x="2470" y="1537"/>
                    <a:pt x="2470" y="1349"/>
                  </a:cubicBezTo>
                  <a:cubicBezTo>
                    <a:pt x="2704" y="1826"/>
                    <a:pt x="3165" y="2697"/>
                    <a:pt x="3654" y="2697"/>
                  </a:cubicBezTo>
                  <a:cubicBezTo>
                    <a:pt x="3758" y="2697"/>
                    <a:pt x="3865" y="2657"/>
                    <a:pt x="3970" y="2564"/>
                  </a:cubicBezTo>
                  <a:cubicBezTo>
                    <a:pt x="4064" y="3050"/>
                    <a:pt x="4158" y="3536"/>
                    <a:pt x="4375" y="3980"/>
                  </a:cubicBezTo>
                  <a:cubicBezTo>
                    <a:pt x="4495" y="4252"/>
                    <a:pt x="4670" y="4602"/>
                    <a:pt x="4994" y="4670"/>
                  </a:cubicBezTo>
                  <a:cubicBezTo>
                    <a:pt x="5015" y="4674"/>
                    <a:pt x="5036" y="4676"/>
                    <a:pt x="5056" y="4676"/>
                  </a:cubicBezTo>
                  <a:cubicBezTo>
                    <a:pt x="5352" y="4676"/>
                    <a:pt x="5480" y="4224"/>
                    <a:pt x="5480" y="3996"/>
                  </a:cubicBezTo>
                  <a:cubicBezTo>
                    <a:pt x="5454" y="3429"/>
                    <a:pt x="5211" y="2927"/>
                    <a:pt x="4942" y="2441"/>
                  </a:cubicBezTo>
                  <a:lnTo>
                    <a:pt x="4942" y="2441"/>
                  </a:lnTo>
                  <a:cubicBezTo>
                    <a:pt x="5056" y="2477"/>
                    <a:pt x="5174" y="2510"/>
                    <a:pt x="5289" y="2510"/>
                  </a:cubicBezTo>
                  <a:cubicBezTo>
                    <a:pt x="5390" y="2510"/>
                    <a:pt x="5488" y="2484"/>
                    <a:pt x="5577" y="2415"/>
                  </a:cubicBezTo>
                  <a:cubicBezTo>
                    <a:pt x="5697" y="2321"/>
                    <a:pt x="5642" y="2091"/>
                    <a:pt x="5590" y="1971"/>
                  </a:cubicBezTo>
                  <a:cubicBezTo>
                    <a:pt x="5334" y="1375"/>
                    <a:pt x="4806" y="1119"/>
                    <a:pt x="4184" y="1051"/>
                  </a:cubicBezTo>
                  <a:cubicBezTo>
                    <a:pt x="4119" y="1051"/>
                    <a:pt x="4213" y="970"/>
                    <a:pt x="4213" y="918"/>
                  </a:cubicBezTo>
                  <a:cubicBezTo>
                    <a:pt x="4213" y="850"/>
                    <a:pt x="4200" y="795"/>
                    <a:pt x="4158" y="740"/>
                  </a:cubicBezTo>
                  <a:cubicBezTo>
                    <a:pt x="4022" y="578"/>
                    <a:pt x="3821" y="484"/>
                    <a:pt x="3617" y="416"/>
                  </a:cubicBezTo>
                  <a:cubicBezTo>
                    <a:pt x="3385" y="319"/>
                    <a:pt x="3081" y="233"/>
                    <a:pt x="2789" y="233"/>
                  </a:cubicBezTo>
                  <a:cubicBezTo>
                    <a:pt x="2591" y="233"/>
                    <a:pt x="2399" y="273"/>
                    <a:pt x="2240" y="377"/>
                  </a:cubicBezTo>
                  <a:cubicBezTo>
                    <a:pt x="2087" y="159"/>
                    <a:pt x="1854" y="0"/>
                    <a:pt x="1591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3" name="Google Shape;1733;p44"/>
            <p:cNvSpPr/>
            <p:nvPr/>
          </p:nvSpPr>
          <p:spPr>
            <a:xfrm>
              <a:off x="3306450" y="4135400"/>
              <a:ext cx="40400" cy="63700"/>
            </a:xfrm>
            <a:custGeom>
              <a:avLst/>
              <a:gdLst/>
              <a:ahLst/>
              <a:cxnLst/>
              <a:rect l="l" t="t" r="r" b="b"/>
              <a:pathLst>
                <a:path w="1616" h="2548" extrusionOk="0">
                  <a:moveTo>
                    <a:pt x="487" y="0"/>
                  </a:moveTo>
                  <a:cubicBezTo>
                    <a:pt x="318" y="0"/>
                    <a:pt x="121" y="97"/>
                    <a:pt x="25" y="196"/>
                  </a:cubicBezTo>
                  <a:cubicBezTo>
                    <a:pt x="1" y="217"/>
                    <a:pt x="17" y="241"/>
                    <a:pt x="38" y="241"/>
                  </a:cubicBezTo>
                  <a:cubicBezTo>
                    <a:pt x="42" y="241"/>
                    <a:pt x="46" y="240"/>
                    <a:pt x="51" y="238"/>
                  </a:cubicBezTo>
                  <a:cubicBezTo>
                    <a:pt x="103" y="219"/>
                    <a:pt x="349" y="96"/>
                    <a:pt x="502" y="96"/>
                  </a:cubicBezTo>
                  <a:cubicBezTo>
                    <a:pt x="587" y="96"/>
                    <a:pt x="642" y="135"/>
                    <a:pt x="618" y="251"/>
                  </a:cubicBezTo>
                  <a:cubicBezTo>
                    <a:pt x="592" y="400"/>
                    <a:pt x="482" y="520"/>
                    <a:pt x="469" y="682"/>
                  </a:cubicBezTo>
                  <a:cubicBezTo>
                    <a:pt x="469" y="722"/>
                    <a:pt x="498" y="747"/>
                    <a:pt x="530" y="747"/>
                  </a:cubicBezTo>
                  <a:cubicBezTo>
                    <a:pt x="541" y="747"/>
                    <a:pt x="552" y="744"/>
                    <a:pt x="563" y="737"/>
                  </a:cubicBezTo>
                  <a:cubicBezTo>
                    <a:pt x="618" y="708"/>
                    <a:pt x="673" y="669"/>
                    <a:pt x="725" y="643"/>
                  </a:cubicBezTo>
                  <a:cubicBezTo>
                    <a:pt x="755" y="620"/>
                    <a:pt x="865" y="559"/>
                    <a:pt x="943" y="559"/>
                  </a:cubicBezTo>
                  <a:cubicBezTo>
                    <a:pt x="1005" y="559"/>
                    <a:pt x="1046" y="597"/>
                    <a:pt x="1010" y="724"/>
                  </a:cubicBezTo>
                  <a:cubicBezTo>
                    <a:pt x="955" y="899"/>
                    <a:pt x="822" y="1019"/>
                    <a:pt x="848" y="1223"/>
                  </a:cubicBezTo>
                  <a:cubicBezTo>
                    <a:pt x="848" y="1253"/>
                    <a:pt x="871" y="1284"/>
                    <a:pt x="900" y="1284"/>
                  </a:cubicBezTo>
                  <a:cubicBezTo>
                    <a:pt x="909" y="1284"/>
                    <a:pt x="919" y="1282"/>
                    <a:pt x="929" y="1275"/>
                  </a:cubicBezTo>
                  <a:cubicBezTo>
                    <a:pt x="967" y="1263"/>
                    <a:pt x="998" y="1258"/>
                    <a:pt x="1023" y="1258"/>
                  </a:cubicBezTo>
                  <a:cubicBezTo>
                    <a:pt x="1172" y="1258"/>
                    <a:pt x="1096" y="1447"/>
                    <a:pt x="1049" y="1586"/>
                  </a:cubicBezTo>
                  <a:cubicBezTo>
                    <a:pt x="1010" y="1709"/>
                    <a:pt x="942" y="1816"/>
                    <a:pt x="916" y="1939"/>
                  </a:cubicBezTo>
                  <a:cubicBezTo>
                    <a:pt x="905" y="1984"/>
                    <a:pt x="933" y="2022"/>
                    <a:pt x="977" y="2022"/>
                  </a:cubicBezTo>
                  <a:cubicBezTo>
                    <a:pt x="983" y="2022"/>
                    <a:pt x="990" y="2022"/>
                    <a:pt x="997" y="2020"/>
                  </a:cubicBezTo>
                  <a:cubicBezTo>
                    <a:pt x="1063" y="2005"/>
                    <a:pt x="1182" y="1965"/>
                    <a:pt x="1271" y="1965"/>
                  </a:cubicBezTo>
                  <a:cubicBezTo>
                    <a:pt x="1361" y="1965"/>
                    <a:pt x="1421" y="2005"/>
                    <a:pt x="1373" y="2153"/>
                  </a:cubicBezTo>
                  <a:cubicBezTo>
                    <a:pt x="1334" y="2276"/>
                    <a:pt x="1253" y="2370"/>
                    <a:pt x="1240" y="2490"/>
                  </a:cubicBezTo>
                  <a:cubicBezTo>
                    <a:pt x="1240" y="2520"/>
                    <a:pt x="1274" y="2548"/>
                    <a:pt x="1308" y="2548"/>
                  </a:cubicBezTo>
                  <a:cubicBezTo>
                    <a:pt x="1322" y="2548"/>
                    <a:pt x="1336" y="2543"/>
                    <a:pt x="1347" y="2532"/>
                  </a:cubicBezTo>
                  <a:cubicBezTo>
                    <a:pt x="1428" y="2409"/>
                    <a:pt x="1616" y="2072"/>
                    <a:pt x="1522" y="1923"/>
                  </a:cubicBezTo>
                  <a:cubicBezTo>
                    <a:pt x="1465" y="1843"/>
                    <a:pt x="1389" y="1816"/>
                    <a:pt x="1305" y="1816"/>
                  </a:cubicBezTo>
                  <a:cubicBezTo>
                    <a:pt x="1231" y="1816"/>
                    <a:pt x="1152" y="1837"/>
                    <a:pt x="1075" y="1860"/>
                  </a:cubicBezTo>
                  <a:lnTo>
                    <a:pt x="1075" y="1860"/>
                  </a:lnTo>
                  <a:cubicBezTo>
                    <a:pt x="1174" y="1585"/>
                    <a:pt x="1370" y="1121"/>
                    <a:pt x="1062" y="1121"/>
                  </a:cubicBezTo>
                  <a:cubicBezTo>
                    <a:pt x="1041" y="1121"/>
                    <a:pt x="1017" y="1123"/>
                    <a:pt x="990" y="1128"/>
                  </a:cubicBezTo>
                  <a:lnTo>
                    <a:pt x="990" y="1128"/>
                  </a:lnTo>
                  <a:cubicBezTo>
                    <a:pt x="1040" y="907"/>
                    <a:pt x="1287" y="629"/>
                    <a:pt x="1065" y="452"/>
                  </a:cubicBezTo>
                  <a:cubicBezTo>
                    <a:pt x="1031" y="427"/>
                    <a:pt x="992" y="416"/>
                    <a:pt x="950" y="416"/>
                  </a:cubicBezTo>
                  <a:cubicBezTo>
                    <a:pt x="852" y="416"/>
                    <a:pt x="739" y="475"/>
                    <a:pt x="643" y="534"/>
                  </a:cubicBezTo>
                  <a:lnTo>
                    <a:pt x="643" y="534"/>
                  </a:lnTo>
                  <a:cubicBezTo>
                    <a:pt x="708" y="361"/>
                    <a:pt x="821" y="140"/>
                    <a:pt x="660" y="47"/>
                  </a:cubicBezTo>
                  <a:cubicBezTo>
                    <a:pt x="611" y="14"/>
                    <a:pt x="551" y="0"/>
                    <a:pt x="487" y="0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4" name="Google Shape;1734;p44"/>
            <p:cNvSpPr/>
            <p:nvPr/>
          </p:nvSpPr>
          <p:spPr>
            <a:xfrm>
              <a:off x="3214875" y="4123725"/>
              <a:ext cx="46600" cy="48700"/>
            </a:xfrm>
            <a:custGeom>
              <a:avLst/>
              <a:gdLst/>
              <a:ahLst/>
              <a:cxnLst/>
              <a:rect l="l" t="t" r="r" b="b"/>
              <a:pathLst>
                <a:path w="1864" h="1948" extrusionOk="0">
                  <a:moveTo>
                    <a:pt x="1310" y="0"/>
                  </a:moveTo>
                  <a:cubicBezTo>
                    <a:pt x="1132" y="0"/>
                    <a:pt x="957" y="44"/>
                    <a:pt x="811" y="151"/>
                  </a:cubicBezTo>
                  <a:cubicBezTo>
                    <a:pt x="563" y="330"/>
                    <a:pt x="652" y="553"/>
                    <a:pt x="834" y="678"/>
                  </a:cubicBezTo>
                  <a:lnTo>
                    <a:pt x="834" y="678"/>
                  </a:lnTo>
                  <a:cubicBezTo>
                    <a:pt x="661" y="710"/>
                    <a:pt x="503" y="785"/>
                    <a:pt x="354" y="880"/>
                  </a:cubicBezTo>
                  <a:cubicBezTo>
                    <a:pt x="273" y="932"/>
                    <a:pt x="163" y="1094"/>
                    <a:pt x="299" y="1162"/>
                  </a:cubicBezTo>
                  <a:cubicBezTo>
                    <a:pt x="461" y="1217"/>
                    <a:pt x="500" y="1230"/>
                    <a:pt x="354" y="1366"/>
                  </a:cubicBezTo>
                  <a:cubicBezTo>
                    <a:pt x="286" y="1434"/>
                    <a:pt x="218" y="1515"/>
                    <a:pt x="150" y="1596"/>
                  </a:cubicBezTo>
                  <a:cubicBezTo>
                    <a:pt x="43" y="1758"/>
                    <a:pt x="137" y="1891"/>
                    <a:pt x="299" y="1946"/>
                  </a:cubicBezTo>
                  <a:cubicBezTo>
                    <a:pt x="303" y="1947"/>
                    <a:pt x="307" y="1947"/>
                    <a:pt x="310" y="1947"/>
                  </a:cubicBezTo>
                  <a:cubicBezTo>
                    <a:pt x="357" y="1947"/>
                    <a:pt x="377" y="1876"/>
                    <a:pt x="338" y="1852"/>
                  </a:cubicBezTo>
                  <a:cubicBezTo>
                    <a:pt x="1" y="1609"/>
                    <a:pt x="730" y="1405"/>
                    <a:pt x="581" y="1149"/>
                  </a:cubicBezTo>
                  <a:cubicBezTo>
                    <a:pt x="555" y="1110"/>
                    <a:pt x="461" y="1068"/>
                    <a:pt x="419" y="1055"/>
                  </a:cubicBezTo>
                  <a:cubicBezTo>
                    <a:pt x="299" y="1029"/>
                    <a:pt x="516" y="919"/>
                    <a:pt x="568" y="880"/>
                  </a:cubicBezTo>
                  <a:cubicBezTo>
                    <a:pt x="677" y="804"/>
                    <a:pt x="812" y="762"/>
                    <a:pt x="952" y="762"/>
                  </a:cubicBezTo>
                  <a:cubicBezTo>
                    <a:pt x="986" y="762"/>
                    <a:pt x="1020" y="765"/>
                    <a:pt x="1054" y="770"/>
                  </a:cubicBezTo>
                  <a:cubicBezTo>
                    <a:pt x="1059" y="771"/>
                    <a:pt x="1064" y="772"/>
                    <a:pt x="1069" y="772"/>
                  </a:cubicBezTo>
                  <a:cubicBezTo>
                    <a:pt x="1125" y="772"/>
                    <a:pt x="1143" y="688"/>
                    <a:pt x="1083" y="676"/>
                  </a:cubicBezTo>
                  <a:cubicBezTo>
                    <a:pt x="1077" y="674"/>
                    <a:pt x="1071" y="672"/>
                    <a:pt x="1065" y="669"/>
                  </a:cubicBezTo>
                  <a:lnTo>
                    <a:pt x="1065" y="669"/>
                  </a:lnTo>
                  <a:cubicBezTo>
                    <a:pt x="1065" y="667"/>
                    <a:pt x="1066" y="665"/>
                    <a:pt x="1067" y="663"/>
                  </a:cubicBezTo>
                  <a:cubicBezTo>
                    <a:pt x="1060" y="662"/>
                    <a:pt x="1053" y="662"/>
                    <a:pt x="1046" y="662"/>
                  </a:cubicBezTo>
                  <a:lnTo>
                    <a:pt x="1046" y="662"/>
                  </a:lnTo>
                  <a:cubicBezTo>
                    <a:pt x="886" y="599"/>
                    <a:pt x="620" y="443"/>
                    <a:pt x="905" y="219"/>
                  </a:cubicBezTo>
                  <a:cubicBezTo>
                    <a:pt x="1002" y="138"/>
                    <a:pt x="1135" y="122"/>
                    <a:pt x="1258" y="96"/>
                  </a:cubicBezTo>
                  <a:cubicBezTo>
                    <a:pt x="1300" y="93"/>
                    <a:pt x="1342" y="91"/>
                    <a:pt x="1385" y="91"/>
                  </a:cubicBezTo>
                  <a:cubicBezTo>
                    <a:pt x="1535" y="91"/>
                    <a:pt x="1689" y="111"/>
                    <a:pt x="1825" y="164"/>
                  </a:cubicBezTo>
                  <a:cubicBezTo>
                    <a:pt x="1851" y="164"/>
                    <a:pt x="1864" y="122"/>
                    <a:pt x="1838" y="122"/>
                  </a:cubicBezTo>
                  <a:cubicBezTo>
                    <a:pt x="1680" y="48"/>
                    <a:pt x="1494" y="0"/>
                    <a:pt x="1310" y="0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5" name="Google Shape;1735;p44"/>
            <p:cNvSpPr/>
            <p:nvPr/>
          </p:nvSpPr>
          <p:spPr>
            <a:xfrm>
              <a:off x="3251650" y="4097450"/>
              <a:ext cx="21975" cy="23100"/>
            </a:xfrm>
            <a:custGeom>
              <a:avLst/>
              <a:gdLst/>
              <a:ahLst/>
              <a:cxnLst/>
              <a:rect l="l" t="t" r="r" b="b"/>
              <a:pathLst>
                <a:path w="879" h="924" extrusionOk="0">
                  <a:moveTo>
                    <a:pt x="288" y="1"/>
                  </a:moveTo>
                  <a:cubicBezTo>
                    <a:pt x="205" y="1"/>
                    <a:pt x="121" y="18"/>
                    <a:pt x="56" y="39"/>
                  </a:cubicBezTo>
                  <a:cubicBezTo>
                    <a:pt x="17" y="55"/>
                    <a:pt x="1" y="107"/>
                    <a:pt x="43" y="120"/>
                  </a:cubicBezTo>
                  <a:cubicBezTo>
                    <a:pt x="93" y="146"/>
                    <a:pt x="143" y="151"/>
                    <a:pt x="196" y="151"/>
                  </a:cubicBezTo>
                  <a:cubicBezTo>
                    <a:pt x="229" y="151"/>
                    <a:pt x="263" y="149"/>
                    <a:pt x="299" y="149"/>
                  </a:cubicBezTo>
                  <a:cubicBezTo>
                    <a:pt x="308" y="148"/>
                    <a:pt x="318" y="147"/>
                    <a:pt x="328" y="147"/>
                  </a:cubicBezTo>
                  <a:cubicBezTo>
                    <a:pt x="410" y="147"/>
                    <a:pt x="478" y="196"/>
                    <a:pt x="406" y="269"/>
                  </a:cubicBezTo>
                  <a:cubicBezTo>
                    <a:pt x="354" y="324"/>
                    <a:pt x="286" y="350"/>
                    <a:pt x="231" y="379"/>
                  </a:cubicBezTo>
                  <a:cubicBezTo>
                    <a:pt x="157" y="391"/>
                    <a:pt x="175" y="502"/>
                    <a:pt x="240" y="502"/>
                  </a:cubicBezTo>
                  <a:cubicBezTo>
                    <a:pt x="246" y="502"/>
                    <a:pt x="253" y="501"/>
                    <a:pt x="260" y="499"/>
                  </a:cubicBezTo>
                  <a:cubicBezTo>
                    <a:pt x="267" y="496"/>
                    <a:pt x="275" y="494"/>
                    <a:pt x="284" y="491"/>
                  </a:cubicBezTo>
                  <a:lnTo>
                    <a:pt x="284" y="491"/>
                  </a:lnTo>
                  <a:cubicBezTo>
                    <a:pt x="321" y="479"/>
                    <a:pt x="356" y="474"/>
                    <a:pt x="391" y="474"/>
                  </a:cubicBezTo>
                  <a:cubicBezTo>
                    <a:pt x="611" y="474"/>
                    <a:pt x="783" y="689"/>
                    <a:pt x="840" y="904"/>
                  </a:cubicBezTo>
                  <a:cubicBezTo>
                    <a:pt x="840" y="917"/>
                    <a:pt x="850" y="923"/>
                    <a:pt x="859" y="923"/>
                  </a:cubicBezTo>
                  <a:cubicBezTo>
                    <a:pt x="869" y="923"/>
                    <a:pt x="879" y="917"/>
                    <a:pt x="879" y="904"/>
                  </a:cubicBezTo>
                  <a:cubicBezTo>
                    <a:pt x="869" y="658"/>
                    <a:pt x="717" y="433"/>
                    <a:pt x="498" y="372"/>
                  </a:cubicBezTo>
                  <a:lnTo>
                    <a:pt x="498" y="372"/>
                  </a:lnTo>
                  <a:cubicBezTo>
                    <a:pt x="564" y="316"/>
                    <a:pt x="608" y="245"/>
                    <a:pt x="584" y="162"/>
                  </a:cubicBezTo>
                  <a:cubicBezTo>
                    <a:pt x="535" y="39"/>
                    <a:pt x="413" y="1"/>
                    <a:pt x="288" y="1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6" name="Google Shape;1736;p44"/>
            <p:cNvSpPr/>
            <p:nvPr/>
          </p:nvSpPr>
          <p:spPr>
            <a:xfrm>
              <a:off x="3297575" y="4121400"/>
              <a:ext cx="44250" cy="16125"/>
            </a:xfrm>
            <a:custGeom>
              <a:avLst/>
              <a:gdLst/>
              <a:ahLst/>
              <a:cxnLst/>
              <a:rect l="l" t="t" r="r" b="b"/>
              <a:pathLst>
                <a:path w="1770" h="645" extrusionOk="0">
                  <a:moveTo>
                    <a:pt x="785" y="1"/>
                  </a:moveTo>
                  <a:cubicBezTo>
                    <a:pt x="658" y="1"/>
                    <a:pt x="553" y="120"/>
                    <a:pt x="466" y="243"/>
                  </a:cubicBezTo>
                  <a:lnTo>
                    <a:pt x="466" y="243"/>
                  </a:lnTo>
                  <a:cubicBezTo>
                    <a:pt x="464" y="150"/>
                    <a:pt x="433" y="69"/>
                    <a:pt x="338" y="69"/>
                  </a:cubicBezTo>
                  <a:cubicBezTo>
                    <a:pt x="108" y="69"/>
                    <a:pt x="14" y="406"/>
                    <a:pt x="1" y="594"/>
                  </a:cubicBezTo>
                  <a:cubicBezTo>
                    <a:pt x="1" y="610"/>
                    <a:pt x="22" y="622"/>
                    <a:pt x="41" y="622"/>
                  </a:cubicBezTo>
                  <a:cubicBezTo>
                    <a:pt x="53" y="622"/>
                    <a:pt x="64" y="618"/>
                    <a:pt x="69" y="607"/>
                  </a:cubicBezTo>
                  <a:cubicBezTo>
                    <a:pt x="124" y="526"/>
                    <a:pt x="150" y="406"/>
                    <a:pt x="189" y="325"/>
                  </a:cubicBezTo>
                  <a:cubicBezTo>
                    <a:pt x="214" y="277"/>
                    <a:pt x="272" y="229"/>
                    <a:pt x="312" y="229"/>
                  </a:cubicBezTo>
                  <a:cubicBezTo>
                    <a:pt x="339" y="229"/>
                    <a:pt x="357" y="251"/>
                    <a:pt x="351" y="312"/>
                  </a:cubicBezTo>
                  <a:cubicBezTo>
                    <a:pt x="351" y="355"/>
                    <a:pt x="342" y="400"/>
                    <a:pt x="331" y="436"/>
                  </a:cubicBezTo>
                  <a:lnTo>
                    <a:pt x="331" y="436"/>
                  </a:lnTo>
                  <a:cubicBezTo>
                    <a:pt x="329" y="439"/>
                    <a:pt x="327" y="442"/>
                    <a:pt x="325" y="445"/>
                  </a:cubicBezTo>
                  <a:cubicBezTo>
                    <a:pt x="326" y="445"/>
                    <a:pt x="327" y="446"/>
                    <a:pt x="328" y="447"/>
                  </a:cubicBezTo>
                  <a:lnTo>
                    <a:pt x="328" y="447"/>
                  </a:lnTo>
                  <a:cubicBezTo>
                    <a:pt x="327" y="450"/>
                    <a:pt x="326" y="454"/>
                    <a:pt x="325" y="458"/>
                  </a:cubicBezTo>
                  <a:cubicBezTo>
                    <a:pt x="308" y="501"/>
                    <a:pt x="335" y="529"/>
                    <a:pt x="367" y="529"/>
                  </a:cubicBezTo>
                  <a:cubicBezTo>
                    <a:pt x="385" y="529"/>
                    <a:pt x="405" y="520"/>
                    <a:pt x="419" y="500"/>
                  </a:cubicBezTo>
                  <a:cubicBezTo>
                    <a:pt x="500" y="393"/>
                    <a:pt x="568" y="283"/>
                    <a:pt x="662" y="176"/>
                  </a:cubicBezTo>
                  <a:cubicBezTo>
                    <a:pt x="704" y="131"/>
                    <a:pt x="738" y="113"/>
                    <a:pt x="765" y="113"/>
                  </a:cubicBezTo>
                  <a:cubicBezTo>
                    <a:pt x="871" y="113"/>
                    <a:pt x="882" y="386"/>
                    <a:pt x="892" y="474"/>
                  </a:cubicBezTo>
                  <a:cubicBezTo>
                    <a:pt x="892" y="501"/>
                    <a:pt x="919" y="530"/>
                    <a:pt x="944" y="530"/>
                  </a:cubicBezTo>
                  <a:cubicBezTo>
                    <a:pt x="955" y="530"/>
                    <a:pt x="965" y="525"/>
                    <a:pt x="973" y="513"/>
                  </a:cubicBezTo>
                  <a:cubicBezTo>
                    <a:pt x="1041" y="432"/>
                    <a:pt x="1109" y="364"/>
                    <a:pt x="1190" y="312"/>
                  </a:cubicBezTo>
                  <a:cubicBezTo>
                    <a:pt x="1246" y="273"/>
                    <a:pt x="1312" y="255"/>
                    <a:pt x="1377" y="255"/>
                  </a:cubicBezTo>
                  <a:cubicBezTo>
                    <a:pt x="1558" y="255"/>
                    <a:pt x="1721" y="395"/>
                    <a:pt x="1582" y="594"/>
                  </a:cubicBezTo>
                  <a:cubicBezTo>
                    <a:pt x="1569" y="614"/>
                    <a:pt x="1600" y="644"/>
                    <a:pt x="1626" y="644"/>
                  </a:cubicBezTo>
                  <a:cubicBezTo>
                    <a:pt x="1634" y="644"/>
                    <a:pt x="1641" y="642"/>
                    <a:pt x="1647" y="636"/>
                  </a:cubicBezTo>
                  <a:cubicBezTo>
                    <a:pt x="1770" y="513"/>
                    <a:pt x="1770" y="296"/>
                    <a:pt x="1608" y="202"/>
                  </a:cubicBezTo>
                  <a:cubicBezTo>
                    <a:pt x="1539" y="163"/>
                    <a:pt x="1470" y="147"/>
                    <a:pt x="1404" y="147"/>
                  </a:cubicBezTo>
                  <a:cubicBezTo>
                    <a:pt x="1246" y="147"/>
                    <a:pt x="1099" y="240"/>
                    <a:pt x="980" y="361"/>
                  </a:cubicBezTo>
                  <a:lnTo>
                    <a:pt x="980" y="361"/>
                  </a:lnTo>
                  <a:cubicBezTo>
                    <a:pt x="973" y="206"/>
                    <a:pt x="952" y="1"/>
                    <a:pt x="785" y="1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7" name="Google Shape;1737;p44"/>
            <p:cNvSpPr/>
            <p:nvPr/>
          </p:nvSpPr>
          <p:spPr>
            <a:xfrm>
              <a:off x="3287450" y="4106175"/>
              <a:ext cx="24650" cy="22850"/>
            </a:xfrm>
            <a:custGeom>
              <a:avLst/>
              <a:gdLst/>
              <a:ahLst/>
              <a:cxnLst/>
              <a:rect l="l" t="t" r="r" b="b"/>
              <a:pathLst>
                <a:path w="986" h="914" extrusionOk="0">
                  <a:moveTo>
                    <a:pt x="744" y="1"/>
                  </a:moveTo>
                  <a:cubicBezTo>
                    <a:pt x="704" y="1"/>
                    <a:pt x="662" y="10"/>
                    <a:pt x="623" y="30"/>
                  </a:cubicBezTo>
                  <a:cubicBezTo>
                    <a:pt x="548" y="63"/>
                    <a:pt x="514" y="151"/>
                    <a:pt x="500" y="249"/>
                  </a:cubicBezTo>
                  <a:lnTo>
                    <a:pt x="500" y="249"/>
                  </a:lnTo>
                  <a:cubicBezTo>
                    <a:pt x="460" y="219"/>
                    <a:pt x="411" y="201"/>
                    <a:pt x="359" y="201"/>
                  </a:cubicBezTo>
                  <a:cubicBezTo>
                    <a:pt x="322" y="201"/>
                    <a:pt x="283" y="210"/>
                    <a:pt x="244" y="231"/>
                  </a:cubicBezTo>
                  <a:cubicBezTo>
                    <a:pt x="1" y="354"/>
                    <a:pt x="14" y="662"/>
                    <a:pt x="43" y="892"/>
                  </a:cubicBezTo>
                  <a:cubicBezTo>
                    <a:pt x="43" y="906"/>
                    <a:pt x="53" y="914"/>
                    <a:pt x="62" y="914"/>
                  </a:cubicBezTo>
                  <a:cubicBezTo>
                    <a:pt x="72" y="914"/>
                    <a:pt x="82" y="906"/>
                    <a:pt x="82" y="892"/>
                  </a:cubicBezTo>
                  <a:cubicBezTo>
                    <a:pt x="82" y="772"/>
                    <a:pt x="82" y="662"/>
                    <a:pt x="108" y="555"/>
                  </a:cubicBezTo>
                  <a:cubicBezTo>
                    <a:pt x="137" y="487"/>
                    <a:pt x="163" y="419"/>
                    <a:pt x="205" y="367"/>
                  </a:cubicBezTo>
                  <a:cubicBezTo>
                    <a:pt x="246" y="320"/>
                    <a:pt x="300" y="299"/>
                    <a:pt x="351" y="299"/>
                  </a:cubicBezTo>
                  <a:cubicBezTo>
                    <a:pt x="411" y="299"/>
                    <a:pt x="466" y="328"/>
                    <a:pt x="492" y="378"/>
                  </a:cubicBezTo>
                  <a:lnTo>
                    <a:pt x="492" y="378"/>
                  </a:lnTo>
                  <a:cubicBezTo>
                    <a:pt x="493" y="430"/>
                    <a:pt x="496" y="479"/>
                    <a:pt x="500" y="516"/>
                  </a:cubicBezTo>
                  <a:cubicBezTo>
                    <a:pt x="507" y="545"/>
                    <a:pt x="536" y="562"/>
                    <a:pt x="562" y="562"/>
                  </a:cubicBezTo>
                  <a:cubicBezTo>
                    <a:pt x="583" y="562"/>
                    <a:pt x="603" y="552"/>
                    <a:pt x="610" y="529"/>
                  </a:cubicBezTo>
                  <a:cubicBezTo>
                    <a:pt x="620" y="474"/>
                    <a:pt x="613" y="419"/>
                    <a:pt x="594" y="371"/>
                  </a:cubicBezTo>
                  <a:lnTo>
                    <a:pt x="594" y="371"/>
                  </a:lnTo>
                  <a:cubicBezTo>
                    <a:pt x="594" y="359"/>
                    <a:pt x="594" y="348"/>
                    <a:pt x="594" y="338"/>
                  </a:cubicBezTo>
                  <a:cubicBezTo>
                    <a:pt x="594" y="286"/>
                    <a:pt x="610" y="231"/>
                    <a:pt x="636" y="176"/>
                  </a:cubicBezTo>
                  <a:cubicBezTo>
                    <a:pt x="654" y="132"/>
                    <a:pt x="684" y="114"/>
                    <a:pt x="717" y="114"/>
                  </a:cubicBezTo>
                  <a:cubicBezTo>
                    <a:pt x="784" y="114"/>
                    <a:pt x="862" y="185"/>
                    <a:pt x="879" y="257"/>
                  </a:cubicBezTo>
                  <a:cubicBezTo>
                    <a:pt x="890" y="281"/>
                    <a:pt x="910" y="292"/>
                    <a:pt x="930" y="292"/>
                  </a:cubicBezTo>
                  <a:cubicBezTo>
                    <a:pt x="954" y="292"/>
                    <a:pt x="979" y="275"/>
                    <a:pt x="986" y="244"/>
                  </a:cubicBezTo>
                  <a:cubicBezTo>
                    <a:pt x="986" y="92"/>
                    <a:pt x="871" y="1"/>
                    <a:pt x="744" y="1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8" name="Google Shape;1738;p44"/>
            <p:cNvSpPr/>
            <p:nvPr/>
          </p:nvSpPr>
          <p:spPr>
            <a:xfrm>
              <a:off x="3278375" y="4096600"/>
              <a:ext cx="10150" cy="18950"/>
            </a:xfrm>
            <a:custGeom>
              <a:avLst/>
              <a:gdLst/>
              <a:ahLst/>
              <a:cxnLst/>
              <a:rect l="l" t="t" r="r" b="b"/>
              <a:pathLst>
                <a:path w="406" h="758" extrusionOk="0">
                  <a:moveTo>
                    <a:pt x="169" y="1"/>
                  </a:moveTo>
                  <a:cubicBezTo>
                    <a:pt x="133" y="1"/>
                    <a:pt x="98" y="7"/>
                    <a:pt x="66" y="21"/>
                  </a:cubicBezTo>
                  <a:cubicBezTo>
                    <a:pt x="27" y="34"/>
                    <a:pt x="27" y="73"/>
                    <a:pt x="66" y="89"/>
                  </a:cubicBezTo>
                  <a:cubicBezTo>
                    <a:pt x="130" y="120"/>
                    <a:pt x="195" y="118"/>
                    <a:pt x="268" y="136"/>
                  </a:cubicBezTo>
                  <a:lnTo>
                    <a:pt x="268" y="136"/>
                  </a:lnTo>
                  <a:cubicBezTo>
                    <a:pt x="217" y="197"/>
                    <a:pt x="129" y="230"/>
                    <a:pt x="53" y="264"/>
                  </a:cubicBezTo>
                  <a:cubicBezTo>
                    <a:pt x="1" y="290"/>
                    <a:pt x="40" y="371"/>
                    <a:pt x="95" y="371"/>
                  </a:cubicBezTo>
                  <a:cubicBezTo>
                    <a:pt x="120" y="366"/>
                    <a:pt x="143" y="363"/>
                    <a:pt x="164" y="363"/>
                  </a:cubicBezTo>
                  <a:cubicBezTo>
                    <a:pt x="250" y="363"/>
                    <a:pt x="288" y="410"/>
                    <a:pt x="257" y="520"/>
                  </a:cubicBezTo>
                  <a:cubicBezTo>
                    <a:pt x="244" y="575"/>
                    <a:pt x="202" y="669"/>
                    <a:pt x="134" y="695"/>
                  </a:cubicBezTo>
                  <a:cubicBezTo>
                    <a:pt x="121" y="708"/>
                    <a:pt x="108" y="721"/>
                    <a:pt x="121" y="737"/>
                  </a:cubicBezTo>
                  <a:cubicBezTo>
                    <a:pt x="135" y="751"/>
                    <a:pt x="150" y="757"/>
                    <a:pt x="166" y="757"/>
                  </a:cubicBezTo>
                  <a:cubicBezTo>
                    <a:pt x="253" y="757"/>
                    <a:pt x="353" y="565"/>
                    <a:pt x="364" y="507"/>
                  </a:cubicBezTo>
                  <a:cubicBezTo>
                    <a:pt x="397" y="385"/>
                    <a:pt x="347" y="311"/>
                    <a:pt x="264" y="278"/>
                  </a:cubicBezTo>
                  <a:lnTo>
                    <a:pt x="264" y="278"/>
                  </a:lnTo>
                  <a:cubicBezTo>
                    <a:pt x="324" y="240"/>
                    <a:pt x="375" y="190"/>
                    <a:pt x="406" y="115"/>
                  </a:cubicBezTo>
                  <a:cubicBezTo>
                    <a:pt x="406" y="102"/>
                    <a:pt x="390" y="60"/>
                    <a:pt x="377" y="60"/>
                  </a:cubicBezTo>
                  <a:cubicBezTo>
                    <a:pt x="314" y="25"/>
                    <a:pt x="240" y="1"/>
                    <a:pt x="169" y="1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9" name="Google Shape;1739;p44"/>
            <p:cNvSpPr/>
            <p:nvPr/>
          </p:nvSpPr>
          <p:spPr>
            <a:xfrm>
              <a:off x="3214975" y="4116375"/>
              <a:ext cx="38075" cy="28100"/>
            </a:xfrm>
            <a:custGeom>
              <a:avLst/>
              <a:gdLst/>
              <a:ahLst/>
              <a:cxnLst/>
              <a:rect l="l" t="t" r="r" b="b"/>
              <a:pathLst>
                <a:path w="1523" h="1124" extrusionOk="0">
                  <a:moveTo>
                    <a:pt x="1140" y="1"/>
                  </a:moveTo>
                  <a:cubicBezTo>
                    <a:pt x="1043" y="1"/>
                    <a:pt x="955" y="12"/>
                    <a:pt x="917" y="27"/>
                  </a:cubicBezTo>
                  <a:cubicBezTo>
                    <a:pt x="743" y="73"/>
                    <a:pt x="570" y="211"/>
                    <a:pt x="583" y="360"/>
                  </a:cubicBezTo>
                  <a:lnTo>
                    <a:pt x="583" y="360"/>
                  </a:lnTo>
                  <a:cubicBezTo>
                    <a:pt x="526" y="344"/>
                    <a:pt x="465" y="334"/>
                    <a:pt x="409" y="334"/>
                  </a:cubicBezTo>
                  <a:cubicBezTo>
                    <a:pt x="348" y="334"/>
                    <a:pt x="293" y="346"/>
                    <a:pt x="253" y="377"/>
                  </a:cubicBezTo>
                  <a:cubicBezTo>
                    <a:pt x="146" y="455"/>
                    <a:pt x="181" y="548"/>
                    <a:pt x="250" y="630"/>
                  </a:cubicBezTo>
                  <a:lnTo>
                    <a:pt x="250" y="630"/>
                  </a:lnTo>
                  <a:cubicBezTo>
                    <a:pt x="134" y="676"/>
                    <a:pt x="0" y="758"/>
                    <a:pt x="10" y="876"/>
                  </a:cubicBezTo>
                  <a:cubicBezTo>
                    <a:pt x="24" y="1032"/>
                    <a:pt x="121" y="1123"/>
                    <a:pt x="265" y="1123"/>
                  </a:cubicBezTo>
                  <a:cubicBezTo>
                    <a:pt x="283" y="1123"/>
                    <a:pt x="302" y="1122"/>
                    <a:pt x="321" y="1119"/>
                  </a:cubicBezTo>
                  <a:cubicBezTo>
                    <a:pt x="376" y="1119"/>
                    <a:pt x="376" y="1012"/>
                    <a:pt x="321" y="1012"/>
                  </a:cubicBezTo>
                  <a:cubicBezTo>
                    <a:pt x="201" y="999"/>
                    <a:pt x="188" y="931"/>
                    <a:pt x="269" y="782"/>
                  </a:cubicBezTo>
                  <a:cubicBezTo>
                    <a:pt x="308" y="756"/>
                    <a:pt x="350" y="740"/>
                    <a:pt x="402" y="727"/>
                  </a:cubicBezTo>
                  <a:cubicBezTo>
                    <a:pt x="444" y="714"/>
                    <a:pt x="470" y="646"/>
                    <a:pt x="431" y="607"/>
                  </a:cubicBezTo>
                  <a:cubicBezTo>
                    <a:pt x="322" y="519"/>
                    <a:pt x="370" y="491"/>
                    <a:pt x="456" y="491"/>
                  </a:cubicBezTo>
                  <a:cubicBezTo>
                    <a:pt x="540" y="491"/>
                    <a:pt x="660" y="518"/>
                    <a:pt x="700" y="539"/>
                  </a:cubicBezTo>
                  <a:cubicBezTo>
                    <a:pt x="709" y="542"/>
                    <a:pt x="719" y="543"/>
                    <a:pt x="727" y="543"/>
                  </a:cubicBezTo>
                  <a:cubicBezTo>
                    <a:pt x="792" y="543"/>
                    <a:pt x="828" y="466"/>
                    <a:pt x="768" y="432"/>
                  </a:cubicBezTo>
                  <a:cubicBezTo>
                    <a:pt x="538" y="270"/>
                    <a:pt x="1011" y="92"/>
                    <a:pt x="1092" y="92"/>
                  </a:cubicBezTo>
                  <a:cubicBezTo>
                    <a:pt x="1241" y="92"/>
                    <a:pt x="1361" y="121"/>
                    <a:pt x="1484" y="160"/>
                  </a:cubicBezTo>
                  <a:lnTo>
                    <a:pt x="1497" y="160"/>
                  </a:lnTo>
                  <a:cubicBezTo>
                    <a:pt x="1522" y="38"/>
                    <a:pt x="1317" y="1"/>
                    <a:pt x="1140" y="1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0" name="Google Shape;1740;p44"/>
            <p:cNvSpPr/>
            <p:nvPr/>
          </p:nvSpPr>
          <p:spPr>
            <a:xfrm>
              <a:off x="3320900" y="4195525"/>
              <a:ext cx="39150" cy="32775"/>
            </a:xfrm>
            <a:custGeom>
              <a:avLst/>
              <a:gdLst/>
              <a:ahLst/>
              <a:cxnLst/>
              <a:rect l="l" t="t" r="r" b="b"/>
              <a:pathLst>
                <a:path w="1566" h="1311" extrusionOk="0">
                  <a:moveTo>
                    <a:pt x="1025" y="1"/>
                  </a:moveTo>
                  <a:cubicBezTo>
                    <a:pt x="755" y="1"/>
                    <a:pt x="513" y="208"/>
                    <a:pt x="513" y="208"/>
                  </a:cubicBezTo>
                  <a:lnTo>
                    <a:pt x="1" y="992"/>
                  </a:lnTo>
                  <a:cubicBezTo>
                    <a:pt x="1" y="992"/>
                    <a:pt x="256" y="1311"/>
                    <a:pt x="641" y="1311"/>
                  </a:cubicBezTo>
                  <a:cubicBezTo>
                    <a:pt x="724" y="1311"/>
                    <a:pt x="812" y="1296"/>
                    <a:pt x="905" y="1261"/>
                  </a:cubicBezTo>
                  <a:cubicBezTo>
                    <a:pt x="1443" y="1073"/>
                    <a:pt x="1566" y="221"/>
                    <a:pt x="1229" y="46"/>
                  </a:cubicBezTo>
                  <a:cubicBezTo>
                    <a:pt x="1161" y="13"/>
                    <a:pt x="1092" y="1"/>
                    <a:pt x="1025" y="1"/>
                  </a:cubicBezTo>
                  <a:close/>
                </a:path>
              </a:pathLst>
            </a:custGeom>
            <a:solidFill>
              <a:srgbClr val="B256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1" name="Google Shape;1741;p44"/>
            <p:cNvSpPr/>
            <p:nvPr/>
          </p:nvSpPr>
          <p:spPr>
            <a:xfrm>
              <a:off x="3331350" y="4210350"/>
              <a:ext cx="21975" cy="13725"/>
            </a:xfrm>
            <a:custGeom>
              <a:avLst/>
              <a:gdLst/>
              <a:ahLst/>
              <a:cxnLst/>
              <a:rect l="l" t="t" r="r" b="b"/>
              <a:pathLst>
                <a:path w="879" h="549" extrusionOk="0">
                  <a:moveTo>
                    <a:pt x="683" y="0"/>
                  </a:moveTo>
                  <a:cubicBezTo>
                    <a:pt x="565" y="0"/>
                    <a:pt x="448" y="29"/>
                    <a:pt x="338" y="75"/>
                  </a:cubicBezTo>
                  <a:cubicBezTo>
                    <a:pt x="202" y="140"/>
                    <a:pt x="27" y="302"/>
                    <a:pt x="1" y="451"/>
                  </a:cubicBezTo>
                  <a:cubicBezTo>
                    <a:pt x="1" y="478"/>
                    <a:pt x="17" y="493"/>
                    <a:pt x="37" y="493"/>
                  </a:cubicBezTo>
                  <a:cubicBezTo>
                    <a:pt x="47" y="493"/>
                    <a:pt x="59" y="489"/>
                    <a:pt x="69" y="480"/>
                  </a:cubicBezTo>
                  <a:cubicBezTo>
                    <a:pt x="150" y="399"/>
                    <a:pt x="202" y="302"/>
                    <a:pt x="283" y="237"/>
                  </a:cubicBezTo>
                  <a:cubicBezTo>
                    <a:pt x="312" y="237"/>
                    <a:pt x="325" y="221"/>
                    <a:pt x="351" y="221"/>
                  </a:cubicBezTo>
                  <a:cubicBezTo>
                    <a:pt x="406" y="221"/>
                    <a:pt x="500" y="237"/>
                    <a:pt x="513" y="302"/>
                  </a:cubicBezTo>
                  <a:cubicBezTo>
                    <a:pt x="555" y="439"/>
                    <a:pt x="414" y="470"/>
                    <a:pt x="296" y="470"/>
                  </a:cubicBezTo>
                  <a:cubicBezTo>
                    <a:pt x="261" y="470"/>
                    <a:pt x="227" y="467"/>
                    <a:pt x="202" y="464"/>
                  </a:cubicBezTo>
                  <a:cubicBezTo>
                    <a:pt x="176" y="464"/>
                    <a:pt x="163" y="506"/>
                    <a:pt x="189" y="519"/>
                  </a:cubicBezTo>
                  <a:cubicBezTo>
                    <a:pt x="229" y="539"/>
                    <a:pt x="274" y="548"/>
                    <a:pt x="320" y="548"/>
                  </a:cubicBezTo>
                  <a:cubicBezTo>
                    <a:pt x="461" y="548"/>
                    <a:pt x="607" y="460"/>
                    <a:pt x="607" y="318"/>
                  </a:cubicBezTo>
                  <a:cubicBezTo>
                    <a:pt x="607" y="221"/>
                    <a:pt x="526" y="156"/>
                    <a:pt x="445" y="140"/>
                  </a:cubicBezTo>
                  <a:lnTo>
                    <a:pt x="406" y="140"/>
                  </a:lnTo>
                  <a:cubicBezTo>
                    <a:pt x="504" y="92"/>
                    <a:pt x="610" y="64"/>
                    <a:pt x="724" y="64"/>
                  </a:cubicBezTo>
                  <a:cubicBezTo>
                    <a:pt x="765" y="64"/>
                    <a:pt x="807" y="67"/>
                    <a:pt x="850" y="75"/>
                  </a:cubicBezTo>
                  <a:cubicBezTo>
                    <a:pt x="879" y="75"/>
                    <a:pt x="879" y="33"/>
                    <a:pt x="850" y="20"/>
                  </a:cubicBezTo>
                  <a:cubicBezTo>
                    <a:pt x="794" y="6"/>
                    <a:pt x="738" y="0"/>
                    <a:pt x="683" y="0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2" name="Google Shape;1742;p44"/>
            <p:cNvSpPr/>
            <p:nvPr/>
          </p:nvSpPr>
          <p:spPr>
            <a:xfrm>
              <a:off x="3332000" y="4211800"/>
              <a:ext cx="22950" cy="13550"/>
            </a:xfrm>
            <a:custGeom>
              <a:avLst/>
              <a:gdLst/>
              <a:ahLst/>
              <a:cxnLst/>
              <a:rect l="l" t="t" r="r" b="b"/>
              <a:pathLst>
                <a:path w="918" h="542" extrusionOk="0">
                  <a:moveTo>
                    <a:pt x="717" y="1"/>
                  </a:moveTo>
                  <a:cubicBezTo>
                    <a:pt x="594" y="1"/>
                    <a:pt x="487" y="30"/>
                    <a:pt x="380" y="82"/>
                  </a:cubicBezTo>
                  <a:lnTo>
                    <a:pt x="419" y="82"/>
                  </a:lnTo>
                  <a:cubicBezTo>
                    <a:pt x="500" y="98"/>
                    <a:pt x="581" y="163"/>
                    <a:pt x="581" y="260"/>
                  </a:cubicBezTo>
                  <a:cubicBezTo>
                    <a:pt x="581" y="406"/>
                    <a:pt x="432" y="487"/>
                    <a:pt x="299" y="487"/>
                  </a:cubicBezTo>
                  <a:cubicBezTo>
                    <a:pt x="257" y="487"/>
                    <a:pt x="205" y="487"/>
                    <a:pt x="163" y="461"/>
                  </a:cubicBezTo>
                  <a:cubicBezTo>
                    <a:pt x="137" y="448"/>
                    <a:pt x="150" y="406"/>
                    <a:pt x="176" y="406"/>
                  </a:cubicBezTo>
                  <a:lnTo>
                    <a:pt x="244" y="406"/>
                  </a:lnTo>
                  <a:cubicBezTo>
                    <a:pt x="367" y="406"/>
                    <a:pt x="529" y="393"/>
                    <a:pt x="487" y="244"/>
                  </a:cubicBezTo>
                  <a:cubicBezTo>
                    <a:pt x="474" y="179"/>
                    <a:pt x="393" y="163"/>
                    <a:pt x="338" y="163"/>
                  </a:cubicBezTo>
                  <a:lnTo>
                    <a:pt x="325" y="163"/>
                  </a:lnTo>
                  <a:cubicBezTo>
                    <a:pt x="299" y="163"/>
                    <a:pt x="286" y="179"/>
                    <a:pt x="257" y="179"/>
                  </a:cubicBezTo>
                  <a:cubicBezTo>
                    <a:pt x="176" y="244"/>
                    <a:pt x="124" y="341"/>
                    <a:pt x="43" y="422"/>
                  </a:cubicBezTo>
                  <a:cubicBezTo>
                    <a:pt x="27" y="435"/>
                    <a:pt x="27" y="435"/>
                    <a:pt x="14" y="435"/>
                  </a:cubicBezTo>
                  <a:lnTo>
                    <a:pt x="1" y="435"/>
                  </a:lnTo>
                  <a:cubicBezTo>
                    <a:pt x="1" y="435"/>
                    <a:pt x="124" y="542"/>
                    <a:pt x="312" y="542"/>
                  </a:cubicBezTo>
                  <a:cubicBezTo>
                    <a:pt x="367" y="542"/>
                    <a:pt x="419" y="542"/>
                    <a:pt x="487" y="516"/>
                  </a:cubicBezTo>
                  <a:cubicBezTo>
                    <a:pt x="704" y="435"/>
                    <a:pt x="918" y="124"/>
                    <a:pt x="837" y="17"/>
                  </a:cubicBezTo>
                  <a:lnTo>
                    <a:pt x="824" y="17"/>
                  </a:lnTo>
                  <a:cubicBezTo>
                    <a:pt x="785" y="1"/>
                    <a:pt x="743" y="1"/>
                    <a:pt x="717" y="1"/>
                  </a:cubicBezTo>
                  <a:close/>
                </a:path>
              </a:pathLst>
            </a:custGeom>
            <a:solidFill>
              <a:srgbClr val="A146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3" name="Google Shape;1743;p44"/>
            <p:cNvSpPr/>
            <p:nvPr/>
          </p:nvSpPr>
          <p:spPr>
            <a:xfrm>
              <a:off x="3332000" y="4210500"/>
              <a:ext cx="20925" cy="13475"/>
            </a:xfrm>
            <a:custGeom>
              <a:avLst/>
              <a:gdLst/>
              <a:ahLst/>
              <a:cxnLst/>
              <a:rect l="l" t="t" r="r" b="b"/>
              <a:pathLst>
                <a:path w="837" h="539" extrusionOk="0">
                  <a:moveTo>
                    <a:pt x="610" y="1"/>
                  </a:moveTo>
                  <a:cubicBezTo>
                    <a:pt x="500" y="1"/>
                    <a:pt x="351" y="40"/>
                    <a:pt x="231" y="108"/>
                  </a:cubicBezTo>
                  <a:cubicBezTo>
                    <a:pt x="205" y="134"/>
                    <a:pt x="163" y="163"/>
                    <a:pt x="124" y="202"/>
                  </a:cubicBezTo>
                  <a:cubicBezTo>
                    <a:pt x="56" y="270"/>
                    <a:pt x="1" y="364"/>
                    <a:pt x="1" y="487"/>
                  </a:cubicBezTo>
                  <a:lnTo>
                    <a:pt x="14" y="487"/>
                  </a:lnTo>
                  <a:cubicBezTo>
                    <a:pt x="27" y="487"/>
                    <a:pt x="27" y="487"/>
                    <a:pt x="43" y="474"/>
                  </a:cubicBezTo>
                  <a:cubicBezTo>
                    <a:pt x="124" y="393"/>
                    <a:pt x="176" y="296"/>
                    <a:pt x="257" y="231"/>
                  </a:cubicBezTo>
                  <a:cubicBezTo>
                    <a:pt x="286" y="231"/>
                    <a:pt x="299" y="215"/>
                    <a:pt x="325" y="215"/>
                  </a:cubicBezTo>
                  <a:lnTo>
                    <a:pt x="338" y="215"/>
                  </a:lnTo>
                  <a:cubicBezTo>
                    <a:pt x="393" y="215"/>
                    <a:pt x="474" y="231"/>
                    <a:pt x="487" y="296"/>
                  </a:cubicBezTo>
                  <a:cubicBezTo>
                    <a:pt x="529" y="445"/>
                    <a:pt x="367" y="458"/>
                    <a:pt x="244" y="458"/>
                  </a:cubicBezTo>
                  <a:lnTo>
                    <a:pt x="176" y="458"/>
                  </a:lnTo>
                  <a:cubicBezTo>
                    <a:pt x="150" y="458"/>
                    <a:pt x="137" y="500"/>
                    <a:pt x="163" y="513"/>
                  </a:cubicBezTo>
                  <a:cubicBezTo>
                    <a:pt x="205" y="539"/>
                    <a:pt x="257" y="539"/>
                    <a:pt x="299" y="539"/>
                  </a:cubicBezTo>
                  <a:cubicBezTo>
                    <a:pt x="432" y="539"/>
                    <a:pt x="581" y="458"/>
                    <a:pt x="581" y="312"/>
                  </a:cubicBezTo>
                  <a:cubicBezTo>
                    <a:pt x="581" y="215"/>
                    <a:pt x="500" y="150"/>
                    <a:pt x="419" y="134"/>
                  </a:cubicBezTo>
                  <a:lnTo>
                    <a:pt x="380" y="134"/>
                  </a:lnTo>
                  <a:cubicBezTo>
                    <a:pt x="487" y="82"/>
                    <a:pt x="594" y="53"/>
                    <a:pt x="717" y="53"/>
                  </a:cubicBezTo>
                  <a:cubicBezTo>
                    <a:pt x="743" y="53"/>
                    <a:pt x="785" y="53"/>
                    <a:pt x="824" y="69"/>
                  </a:cubicBezTo>
                  <a:lnTo>
                    <a:pt x="837" y="69"/>
                  </a:lnTo>
                  <a:cubicBezTo>
                    <a:pt x="824" y="40"/>
                    <a:pt x="785" y="27"/>
                    <a:pt x="743" y="27"/>
                  </a:cubicBezTo>
                  <a:cubicBezTo>
                    <a:pt x="704" y="14"/>
                    <a:pt x="662" y="1"/>
                    <a:pt x="610" y="1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4" name="Google Shape;1744;p44"/>
            <p:cNvSpPr/>
            <p:nvPr/>
          </p:nvSpPr>
          <p:spPr>
            <a:xfrm>
              <a:off x="3337100" y="4197425"/>
              <a:ext cx="12825" cy="7200"/>
            </a:xfrm>
            <a:custGeom>
              <a:avLst/>
              <a:gdLst/>
              <a:ahLst/>
              <a:cxnLst/>
              <a:rect l="l" t="t" r="r" b="b"/>
              <a:pathLst>
                <a:path w="513" h="288" extrusionOk="0">
                  <a:moveTo>
                    <a:pt x="314" y="0"/>
                  </a:moveTo>
                  <a:cubicBezTo>
                    <a:pt x="167" y="0"/>
                    <a:pt x="1" y="58"/>
                    <a:pt x="1" y="213"/>
                  </a:cubicBezTo>
                  <a:cubicBezTo>
                    <a:pt x="1" y="239"/>
                    <a:pt x="27" y="281"/>
                    <a:pt x="53" y="281"/>
                  </a:cubicBezTo>
                  <a:cubicBezTo>
                    <a:pt x="70" y="286"/>
                    <a:pt x="86" y="288"/>
                    <a:pt x="101" y="288"/>
                  </a:cubicBezTo>
                  <a:cubicBezTo>
                    <a:pt x="168" y="288"/>
                    <a:pt x="217" y="247"/>
                    <a:pt x="283" y="226"/>
                  </a:cubicBezTo>
                  <a:cubicBezTo>
                    <a:pt x="364" y="187"/>
                    <a:pt x="432" y="158"/>
                    <a:pt x="487" y="90"/>
                  </a:cubicBezTo>
                  <a:cubicBezTo>
                    <a:pt x="513" y="64"/>
                    <a:pt x="500" y="38"/>
                    <a:pt x="471" y="25"/>
                  </a:cubicBezTo>
                  <a:cubicBezTo>
                    <a:pt x="429" y="9"/>
                    <a:pt x="373" y="0"/>
                    <a:pt x="314" y="0"/>
                  </a:cubicBezTo>
                  <a:close/>
                </a:path>
              </a:pathLst>
            </a:custGeom>
            <a:solidFill>
              <a:srgbClr val="BA4C3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5" name="Google Shape;1745;p44"/>
            <p:cNvSpPr/>
            <p:nvPr/>
          </p:nvSpPr>
          <p:spPr>
            <a:xfrm>
              <a:off x="3332325" y="4205400"/>
              <a:ext cx="3750" cy="3100"/>
            </a:xfrm>
            <a:custGeom>
              <a:avLst/>
              <a:gdLst/>
              <a:ahLst/>
              <a:cxnLst/>
              <a:rect l="l" t="t" r="r" b="b"/>
              <a:pathLst>
                <a:path w="150" h="124" extrusionOk="0">
                  <a:moveTo>
                    <a:pt x="82" y="1"/>
                  </a:moveTo>
                  <a:cubicBezTo>
                    <a:pt x="1" y="1"/>
                    <a:pt x="1" y="124"/>
                    <a:pt x="82" y="124"/>
                  </a:cubicBezTo>
                  <a:cubicBezTo>
                    <a:pt x="150" y="124"/>
                    <a:pt x="150" y="1"/>
                    <a:pt x="82" y="1"/>
                  </a:cubicBezTo>
                  <a:close/>
                </a:path>
              </a:pathLst>
            </a:custGeom>
            <a:solidFill>
              <a:srgbClr val="BA4C3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6" name="Google Shape;1746;p44"/>
            <p:cNvSpPr/>
            <p:nvPr/>
          </p:nvSpPr>
          <p:spPr>
            <a:xfrm>
              <a:off x="3022825" y="4068025"/>
              <a:ext cx="83450" cy="76600"/>
            </a:xfrm>
            <a:custGeom>
              <a:avLst/>
              <a:gdLst/>
              <a:ahLst/>
              <a:cxnLst/>
              <a:rect l="l" t="t" r="r" b="b"/>
              <a:pathLst>
                <a:path w="3338" h="3064" extrusionOk="0">
                  <a:moveTo>
                    <a:pt x="2580" y="1"/>
                  </a:moveTo>
                  <a:cubicBezTo>
                    <a:pt x="1825" y="1"/>
                    <a:pt x="1420" y="1851"/>
                    <a:pt x="1420" y="1851"/>
                  </a:cubicBezTo>
                  <a:cubicBezTo>
                    <a:pt x="1420" y="1851"/>
                    <a:pt x="1" y="1864"/>
                    <a:pt x="124" y="2609"/>
                  </a:cubicBezTo>
                  <a:cubicBezTo>
                    <a:pt x="177" y="2973"/>
                    <a:pt x="503" y="3064"/>
                    <a:pt x="816" y="3064"/>
                  </a:cubicBezTo>
                  <a:cubicBezTo>
                    <a:pt x="1131" y="3064"/>
                    <a:pt x="1433" y="2972"/>
                    <a:pt x="1433" y="2972"/>
                  </a:cubicBezTo>
                  <a:lnTo>
                    <a:pt x="2823" y="1731"/>
                  </a:lnTo>
                  <a:cubicBezTo>
                    <a:pt x="2823" y="1731"/>
                    <a:pt x="3338" y="1"/>
                    <a:pt x="258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7" name="Google Shape;1747;p44"/>
            <p:cNvSpPr/>
            <p:nvPr/>
          </p:nvSpPr>
          <p:spPr>
            <a:xfrm>
              <a:off x="3010675" y="4072700"/>
              <a:ext cx="70900" cy="88350"/>
            </a:xfrm>
            <a:custGeom>
              <a:avLst/>
              <a:gdLst/>
              <a:ahLst/>
              <a:cxnLst/>
              <a:rect l="l" t="t" r="r" b="b"/>
              <a:pathLst>
                <a:path w="2836" h="3534" extrusionOk="0">
                  <a:moveTo>
                    <a:pt x="2000" y="1"/>
                  </a:moveTo>
                  <a:cubicBezTo>
                    <a:pt x="1966" y="1"/>
                    <a:pt x="1930" y="6"/>
                    <a:pt x="1893" y="18"/>
                  </a:cubicBezTo>
                  <a:cubicBezTo>
                    <a:pt x="1177" y="248"/>
                    <a:pt x="1352" y="2137"/>
                    <a:pt x="1352" y="2137"/>
                  </a:cubicBezTo>
                  <a:cubicBezTo>
                    <a:pt x="1352" y="2137"/>
                    <a:pt x="1" y="2584"/>
                    <a:pt x="341" y="3245"/>
                  </a:cubicBezTo>
                  <a:cubicBezTo>
                    <a:pt x="449" y="3461"/>
                    <a:pt x="627" y="3534"/>
                    <a:pt x="819" y="3534"/>
                  </a:cubicBezTo>
                  <a:cubicBezTo>
                    <a:pt x="1228" y="3534"/>
                    <a:pt x="1702" y="3203"/>
                    <a:pt x="1702" y="3203"/>
                  </a:cubicBezTo>
                  <a:lnTo>
                    <a:pt x="2836" y="1936"/>
                  </a:lnTo>
                  <a:cubicBezTo>
                    <a:pt x="2836" y="1936"/>
                    <a:pt x="2643" y="1"/>
                    <a:pt x="200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8" name="Google Shape;1748;p44"/>
            <p:cNvSpPr/>
            <p:nvPr/>
          </p:nvSpPr>
          <p:spPr>
            <a:xfrm>
              <a:off x="3052550" y="4085600"/>
              <a:ext cx="18900" cy="30725"/>
            </a:xfrm>
            <a:custGeom>
              <a:avLst/>
              <a:gdLst/>
              <a:ahLst/>
              <a:cxnLst/>
              <a:rect l="l" t="t" r="r" b="b"/>
              <a:pathLst>
                <a:path w="756" h="1229" extrusionOk="0">
                  <a:moveTo>
                    <a:pt x="380" y="1"/>
                  </a:moveTo>
                  <a:cubicBezTo>
                    <a:pt x="176" y="1"/>
                    <a:pt x="1" y="270"/>
                    <a:pt x="1" y="610"/>
                  </a:cubicBezTo>
                  <a:cubicBezTo>
                    <a:pt x="1" y="947"/>
                    <a:pt x="176" y="1229"/>
                    <a:pt x="380" y="1229"/>
                  </a:cubicBezTo>
                  <a:cubicBezTo>
                    <a:pt x="594" y="1229"/>
                    <a:pt x="756" y="947"/>
                    <a:pt x="756" y="610"/>
                  </a:cubicBezTo>
                  <a:cubicBezTo>
                    <a:pt x="756" y="270"/>
                    <a:pt x="594" y="1"/>
                    <a:pt x="380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9" name="Google Shape;1749;p44"/>
            <p:cNvSpPr/>
            <p:nvPr/>
          </p:nvSpPr>
          <p:spPr>
            <a:xfrm>
              <a:off x="3025575" y="4143350"/>
              <a:ext cx="16550" cy="13475"/>
            </a:xfrm>
            <a:custGeom>
              <a:avLst/>
              <a:gdLst/>
              <a:ahLst/>
              <a:cxnLst/>
              <a:rect l="l" t="t" r="r" b="b"/>
              <a:pathLst>
                <a:path w="662" h="539" extrusionOk="0">
                  <a:moveTo>
                    <a:pt x="325" y="1"/>
                  </a:moveTo>
                  <a:cubicBezTo>
                    <a:pt x="150" y="1"/>
                    <a:pt x="1" y="121"/>
                    <a:pt x="1" y="270"/>
                  </a:cubicBezTo>
                  <a:cubicBezTo>
                    <a:pt x="1" y="419"/>
                    <a:pt x="150" y="539"/>
                    <a:pt x="325" y="539"/>
                  </a:cubicBezTo>
                  <a:cubicBezTo>
                    <a:pt x="513" y="539"/>
                    <a:pt x="662" y="419"/>
                    <a:pt x="662" y="270"/>
                  </a:cubicBezTo>
                  <a:cubicBezTo>
                    <a:pt x="662" y="121"/>
                    <a:pt x="513" y="1"/>
                    <a:pt x="325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0" name="Google Shape;1750;p44"/>
            <p:cNvSpPr/>
            <p:nvPr/>
          </p:nvSpPr>
          <p:spPr>
            <a:xfrm>
              <a:off x="3038700" y="4135250"/>
              <a:ext cx="9500" cy="8125"/>
            </a:xfrm>
            <a:custGeom>
              <a:avLst/>
              <a:gdLst/>
              <a:ahLst/>
              <a:cxnLst/>
              <a:rect l="l" t="t" r="r" b="b"/>
              <a:pathLst>
                <a:path w="380" h="325" extrusionOk="0">
                  <a:moveTo>
                    <a:pt x="192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4"/>
                    <a:pt x="82" y="325"/>
                    <a:pt x="192" y="325"/>
                  </a:cubicBezTo>
                  <a:cubicBezTo>
                    <a:pt x="299" y="325"/>
                    <a:pt x="380" y="244"/>
                    <a:pt x="380" y="163"/>
                  </a:cubicBezTo>
                  <a:cubicBezTo>
                    <a:pt x="380" y="82"/>
                    <a:pt x="299" y="1"/>
                    <a:pt x="192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1" name="Google Shape;1751;p44"/>
            <p:cNvSpPr/>
            <p:nvPr/>
          </p:nvSpPr>
          <p:spPr>
            <a:xfrm>
              <a:off x="3016275" y="4080175"/>
              <a:ext cx="62475" cy="79600"/>
            </a:xfrm>
            <a:custGeom>
              <a:avLst/>
              <a:gdLst/>
              <a:ahLst/>
              <a:cxnLst/>
              <a:rect l="l" t="t" r="r" b="b"/>
              <a:pathLst>
                <a:path w="2499" h="3184" extrusionOk="0">
                  <a:moveTo>
                    <a:pt x="1750" y="1"/>
                  </a:moveTo>
                  <a:cubicBezTo>
                    <a:pt x="1465" y="1"/>
                    <a:pt x="1316" y="448"/>
                    <a:pt x="1277" y="665"/>
                  </a:cubicBezTo>
                  <a:cubicBezTo>
                    <a:pt x="1212" y="1050"/>
                    <a:pt x="1320" y="1459"/>
                    <a:pt x="1434" y="1824"/>
                  </a:cubicBezTo>
                  <a:lnTo>
                    <a:pt x="1434" y="1824"/>
                  </a:lnTo>
                  <a:cubicBezTo>
                    <a:pt x="949" y="1967"/>
                    <a:pt x="1" y="2331"/>
                    <a:pt x="224" y="2972"/>
                  </a:cubicBezTo>
                  <a:cubicBezTo>
                    <a:pt x="275" y="3134"/>
                    <a:pt x="414" y="3183"/>
                    <a:pt x="560" y="3183"/>
                  </a:cubicBezTo>
                  <a:cubicBezTo>
                    <a:pt x="644" y="3183"/>
                    <a:pt x="730" y="3167"/>
                    <a:pt x="804" y="3147"/>
                  </a:cubicBezTo>
                  <a:cubicBezTo>
                    <a:pt x="1170" y="3053"/>
                    <a:pt x="1452" y="2797"/>
                    <a:pt x="1708" y="2554"/>
                  </a:cubicBezTo>
                  <a:cubicBezTo>
                    <a:pt x="1721" y="2541"/>
                    <a:pt x="1708" y="2528"/>
                    <a:pt x="1695" y="2528"/>
                  </a:cubicBezTo>
                  <a:cubicBezTo>
                    <a:pt x="1517" y="2656"/>
                    <a:pt x="947" y="3133"/>
                    <a:pt x="581" y="3133"/>
                  </a:cubicBezTo>
                  <a:cubicBezTo>
                    <a:pt x="448" y="3133"/>
                    <a:pt x="342" y="3070"/>
                    <a:pt x="292" y="2904"/>
                  </a:cubicBezTo>
                  <a:cubicBezTo>
                    <a:pt x="182" y="2593"/>
                    <a:pt x="522" y="2350"/>
                    <a:pt x="749" y="2204"/>
                  </a:cubicBezTo>
                  <a:cubicBezTo>
                    <a:pt x="979" y="2068"/>
                    <a:pt x="1251" y="1974"/>
                    <a:pt x="1507" y="1906"/>
                  </a:cubicBezTo>
                  <a:cubicBezTo>
                    <a:pt x="1533" y="1906"/>
                    <a:pt x="1546" y="1880"/>
                    <a:pt x="1533" y="1851"/>
                  </a:cubicBezTo>
                  <a:cubicBezTo>
                    <a:pt x="1439" y="1556"/>
                    <a:pt x="1358" y="1245"/>
                    <a:pt x="1345" y="934"/>
                  </a:cubicBezTo>
                  <a:cubicBezTo>
                    <a:pt x="1332" y="688"/>
                    <a:pt x="1419" y="66"/>
                    <a:pt x="1775" y="66"/>
                  </a:cubicBezTo>
                  <a:cubicBezTo>
                    <a:pt x="1789" y="66"/>
                    <a:pt x="1803" y="67"/>
                    <a:pt x="1818" y="69"/>
                  </a:cubicBezTo>
                  <a:cubicBezTo>
                    <a:pt x="2045" y="111"/>
                    <a:pt x="2181" y="474"/>
                    <a:pt x="2262" y="665"/>
                  </a:cubicBezTo>
                  <a:cubicBezTo>
                    <a:pt x="2385" y="989"/>
                    <a:pt x="2411" y="1326"/>
                    <a:pt x="2411" y="1663"/>
                  </a:cubicBezTo>
                  <a:cubicBezTo>
                    <a:pt x="2417" y="1690"/>
                    <a:pt x="2441" y="1704"/>
                    <a:pt x="2461" y="1704"/>
                  </a:cubicBezTo>
                  <a:cubicBezTo>
                    <a:pt x="2481" y="1704"/>
                    <a:pt x="2498" y="1690"/>
                    <a:pt x="2492" y="1663"/>
                  </a:cubicBezTo>
                  <a:cubicBezTo>
                    <a:pt x="2479" y="1271"/>
                    <a:pt x="2437" y="879"/>
                    <a:pt x="2275" y="516"/>
                  </a:cubicBezTo>
                  <a:cubicBezTo>
                    <a:pt x="2181" y="299"/>
                    <a:pt x="2019" y="1"/>
                    <a:pt x="1750" y="1"/>
                  </a:cubicBezTo>
                  <a:close/>
                </a:path>
              </a:pathLst>
            </a:custGeom>
            <a:solidFill>
              <a:srgbClr val="CA761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2" name="Google Shape;1752;p44"/>
            <p:cNvSpPr/>
            <p:nvPr/>
          </p:nvSpPr>
          <p:spPr>
            <a:xfrm>
              <a:off x="3049150" y="4083575"/>
              <a:ext cx="74350" cy="81500"/>
            </a:xfrm>
            <a:custGeom>
              <a:avLst/>
              <a:gdLst/>
              <a:ahLst/>
              <a:cxnLst/>
              <a:rect l="l" t="t" r="r" b="b"/>
              <a:pathLst>
                <a:path w="2974" h="3260" extrusionOk="0">
                  <a:moveTo>
                    <a:pt x="2473" y="1"/>
                  </a:moveTo>
                  <a:cubicBezTo>
                    <a:pt x="2418" y="1"/>
                    <a:pt x="2392" y="56"/>
                    <a:pt x="2405" y="95"/>
                  </a:cubicBezTo>
                  <a:cubicBezTo>
                    <a:pt x="2204" y="189"/>
                    <a:pt x="2068" y="432"/>
                    <a:pt x="2013" y="649"/>
                  </a:cubicBezTo>
                  <a:cubicBezTo>
                    <a:pt x="1838" y="675"/>
                    <a:pt x="1702" y="824"/>
                    <a:pt x="1702" y="999"/>
                  </a:cubicBezTo>
                  <a:cubicBezTo>
                    <a:pt x="1702" y="1028"/>
                    <a:pt x="1718" y="1054"/>
                    <a:pt x="1718" y="1080"/>
                  </a:cubicBezTo>
                  <a:cubicBezTo>
                    <a:pt x="1378" y="1216"/>
                    <a:pt x="1083" y="1485"/>
                    <a:pt x="827" y="1728"/>
                  </a:cubicBezTo>
                  <a:cubicBezTo>
                    <a:pt x="461" y="2068"/>
                    <a:pt x="1" y="2619"/>
                    <a:pt x="82" y="3160"/>
                  </a:cubicBezTo>
                  <a:cubicBezTo>
                    <a:pt x="93" y="3226"/>
                    <a:pt x="155" y="3260"/>
                    <a:pt x="215" y="3260"/>
                  </a:cubicBezTo>
                  <a:cubicBezTo>
                    <a:pt x="240" y="3260"/>
                    <a:pt x="265" y="3253"/>
                    <a:pt x="286" y="3241"/>
                  </a:cubicBezTo>
                  <a:cubicBezTo>
                    <a:pt x="691" y="3053"/>
                    <a:pt x="908" y="2525"/>
                    <a:pt x="1135" y="2175"/>
                  </a:cubicBezTo>
                  <a:cubicBezTo>
                    <a:pt x="1326" y="1864"/>
                    <a:pt x="1527" y="1501"/>
                    <a:pt x="1812" y="1242"/>
                  </a:cubicBezTo>
                  <a:cubicBezTo>
                    <a:pt x="1880" y="1310"/>
                    <a:pt x="1974" y="1365"/>
                    <a:pt x="2068" y="1365"/>
                  </a:cubicBezTo>
                  <a:cubicBezTo>
                    <a:pt x="2269" y="1365"/>
                    <a:pt x="2431" y="1190"/>
                    <a:pt x="2431" y="999"/>
                  </a:cubicBezTo>
                  <a:cubicBezTo>
                    <a:pt x="2431" y="879"/>
                    <a:pt x="2366" y="756"/>
                    <a:pt x="2256" y="691"/>
                  </a:cubicBezTo>
                  <a:cubicBezTo>
                    <a:pt x="2324" y="649"/>
                    <a:pt x="2392" y="594"/>
                    <a:pt x="2473" y="568"/>
                  </a:cubicBezTo>
                  <a:cubicBezTo>
                    <a:pt x="2580" y="500"/>
                    <a:pt x="2690" y="500"/>
                    <a:pt x="2810" y="474"/>
                  </a:cubicBezTo>
                  <a:cubicBezTo>
                    <a:pt x="2810" y="487"/>
                    <a:pt x="2823" y="500"/>
                    <a:pt x="2836" y="500"/>
                  </a:cubicBezTo>
                  <a:cubicBezTo>
                    <a:pt x="2847" y="506"/>
                    <a:pt x="2859" y="508"/>
                    <a:pt x="2869" y="508"/>
                  </a:cubicBezTo>
                  <a:cubicBezTo>
                    <a:pt x="2933" y="508"/>
                    <a:pt x="2973" y="413"/>
                    <a:pt x="2904" y="380"/>
                  </a:cubicBezTo>
                  <a:cubicBezTo>
                    <a:pt x="2895" y="373"/>
                    <a:pt x="2885" y="370"/>
                    <a:pt x="2875" y="370"/>
                  </a:cubicBezTo>
                  <a:cubicBezTo>
                    <a:pt x="2842" y="370"/>
                    <a:pt x="2810" y="402"/>
                    <a:pt x="2810" y="432"/>
                  </a:cubicBezTo>
                  <a:cubicBezTo>
                    <a:pt x="2800" y="431"/>
                    <a:pt x="2790" y="431"/>
                    <a:pt x="2780" y="431"/>
                  </a:cubicBezTo>
                  <a:cubicBezTo>
                    <a:pt x="2588" y="431"/>
                    <a:pt x="2384" y="548"/>
                    <a:pt x="2230" y="675"/>
                  </a:cubicBezTo>
                  <a:cubicBezTo>
                    <a:pt x="2188" y="649"/>
                    <a:pt x="2136" y="636"/>
                    <a:pt x="2068" y="636"/>
                  </a:cubicBezTo>
                  <a:lnTo>
                    <a:pt x="2026" y="636"/>
                  </a:lnTo>
                  <a:cubicBezTo>
                    <a:pt x="2068" y="542"/>
                    <a:pt x="2123" y="448"/>
                    <a:pt x="2175" y="367"/>
                  </a:cubicBezTo>
                  <a:cubicBezTo>
                    <a:pt x="2243" y="257"/>
                    <a:pt x="2337" y="205"/>
                    <a:pt x="2431" y="124"/>
                  </a:cubicBezTo>
                  <a:cubicBezTo>
                    <a:pt x="2447" y="137"/>
                    <a:pt x="2460" y="137"/>
                    <a:pt x="2473" y="137"/>
                  </a:cubicBezTo>
                  <a:cubicBezTo>
                    <a:pt x="2567" y="137"/>
                    <a:pt x="2567" y="1"/>
                    <a:pt x="24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3" name="Google Shape;1753;p44"/>
            <p:cNvSpPr/>
            <p:nvPr/>
          </p:nvSpPr>
          <p:spPr>
            <a:xfrm>
              <a:off x="3102525" y="4107425"/>
              <a:ext cx="2375" cy="2500"/>
            </a:xfrm>
            <a:custGeom>
              <a:avLst/>
              <a:gdLst/>
              <a:ahLst/>
              <a:cxnLst/>
              <a:rect l="l" t="t" r="r" b="b"/>
              <a:pathLst>
                <a:path w="95" h="100" extrusionOk="0">
                  <a:moveTo>
                    <a:pt x="66" y="1"/>
                  </a:moveTo>
                  <a:cubicBezTo>
                    <a:pt x="62" y="1"/>
                    <a:pt x="57" y="2"/>
                    <a:pt x="53" y="6"/>
                  </a:cubicBezTo>
                  <a:lnTo>
                    <a:pt x="40" y="6"/>
                  </a:lnTo>
                  <a:lnTo>
                    <a:pt x="27" y="19"/>
                  </a:lnTo>
                  <a:cubicBezTo>
                    <a:pt x="27" y="32"/>
                    <a:pt x="14" y="32"/>
                    <a:pt x="14" y="45"/>
                  </a:cubicBezTo>
                  <a:lnTo>
                    <a:pt x="14" y="61"/>
                  </a:lnTo>
                  <a:lnTo>
                    <a:pt x="1" y="61"/>
                  </a:lnTo>
                  <a:cubicBezTo>
                    <a:pt x="1" y="87"/>
                    <a:pt x="14" y="100"/>
                    <a:pt x="40" y="100"/>
                  </a:cubicBezTo>
                  <a:cubicBezTo>
                    <a:pt x="53" y="100"/>
                    <a:pt x="53" y="100"/>
                    <a:pt x="69" y="87"/>
                  </a:cubicBezTo>
                  <a:cubicBezTo>
                    <a:pt x="69" y="74"/>
                    <a:pt x="82" y="61"/>
                    <a:pt x="82" y="61"/>
                  </a:cubicBezTo>
                  <a:cubicBezTo>
                    <a:pt x="95" y="45"/>
                    <a:pt x="95" y="32"/>
                    <a:pt x="95" y="19"/>
                  </a:cubicBezTo>
                  <a:cubicBezTo>
                    <a:pt x="86" y="10"/>
                    <a:pt x="77" y="1"/>
                    <a:pt x="66" y="1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4" name="Google Shape;1754;p44"/>
            <p:cNvSpPr/>
            <p:nvPr/>
          </p:nvSpPr>
          <p:spPr>
            <a:xfrm>
              <a:off x="3104550" y="4108525"/>
              <a:ext cx="2700" cy="2775"/>
            </a:xfrm>
            <a:custGeom>
              <a:avLst/>
              <a:gdLst/>
              <a:ahLst/>
              <a:cxnLst/>
              <a:rect l="l" t="t" r="r" b="b"/>
              <a:pathLst>
                <a:path w="108" h="111" extrusionOk="0">
                  <a:moveTo>
                    <a:pt x="53" y="1"/>
                  </a:moveTo>
                  <a:cubicBezTo>
                    <a:pt x="53" y="17"/>
                    <a:pt x="53" y="17"/>
                    <a:pt x="40" y="17"/>
                  </a:cubicBezTo>
                  <a:lnTo>
                    <a:pt x="40" y="30"/>
                  </a:lnTo>
                  <a:cubicBezTo>
                    <a:pt x="27" y="43"/>
                    <a:pt x="27" y="43"/>
                    <a:pt x="27" y="56"/>
                  </a:cubicBezTo>
                  <a:lnTo>
                    <a:pt x="14" y="56"/>
                  </a:lnTo>
                  <a:lnTo>
                    <a:pt x="14" y="69"/>
                  </a:lnTo>
                  <a:cubicBezTo>
                    <a:pt x="1" y="98"/>
                    <a:pt x="27" y="111"/>
                    <a:pt x="53" y="111"/>
                  </a:cubicBezTo>
                  <a:lnTo>
                    <a:pt x="69" y="98"/>
                  </a:lnTo>
                  <a:cubicBezTo>
                    <a:pt x="82" y="82"/>
                    <a:pt x="82" y="69"/>
                    <a:pt x="95" y="56"/>
                  </a:cubicBezTo>
                  <a:cubicBezTo>
                    <a:pt x="108" y="56"/>
                    <a:pt x="108" y="30"/>
                    <a:pt x="95" y="30"/>
                  </a:cubicBezTo>
                  <a:lnTo>
                    <a:pt x="95" y="17"/>
                  </a:lnTo>
                  <a:cubicBezTo>
                    <a:pt x="95" y="1"/>
                    <a:pt x="69" y="1"/>
                    <a:pt x="53" y="1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5" name="Google Shape;1755;p44"/>
            <p:cNvSpPr/>
            <p:nvPr/>
          </p:nvSpPr>
          <p:spPr>
            <a:xfrm>
              <a:off x="3097100" y="4107875"/>
              <a:ext cx="5125" cy="4400"/>
            </a:xfrm>
            <a:custGeom>
              <a:avLst/>
              <a:gdLst/>
              <a:ahLst/>
              <a:cxnLst/>
              <a:rect l="l" t="t" r="r" b="b"/>
              <a:pathLst>
                <a:path w="205" h="176" extrusionOk="0">
                  <a:moveTo>
                    <a:pt x="95" y="1"/>
                  </a:moveTo>
                  <a:cubicBezTo>
                    <a:pt x="56" y="1"/>
                    <a:pt x="27" y="27"/>
                    <a:pt x="14" y="69"/>
                  </a:cubicBezTo>
                  <a:cubicBezTo>
                    <a:pt x="1" y="124"/>
                    <a:pt x="43" y="176"/>
                    <a:pt x="95" y="176"/>
                  </a:cubicBezTo>
                  <a:lnTo>
                    <a:pt x="124" y="176"/>
                  </a:lnTo>
                  <a:cubicBezTo>
                    <a:pt x="176" y="176"/>
                    <a:pt x="205" y="124"/>
                    <a:pt x="189" y="69"/>
                  </a:cubicBezTo>
                  <a:cubicBezTo>
                    <a:pt x="189" y="27"/>
                    <a:pt x="137" y="1"/>
                    <a:pt x="108" y="1"/>
                  </a:cubicBezTo>
                  <a:close/>
                </a:path>
              </a:pathLst>
            </a:custGeom>
            <a:solidFill>
              <a:srgbClr val="FBB8B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6" name="Google Shape;1756;p44"/>
            <p:cNvSpPr/>
            <p:nvPr/>
          </p:nvSpPr>
          <p:spPr>
            <a:xfrm>
              <a:off x="3105525" y="4114275"/>
              <a:ext cx="2375" cy="2050"/>
            </a:xfrm>
            <a:custGeom>
              <a:avLst/>
              <a:gdLst/>
              <a:ahLst/>
              <a:cxnLst/>
              <a:rect l="l" t="t" r="r" b="b"/>
              <a:pathLst>
                <a:path w="95" h="82" extrusionOk="0">
                  <a:moveTo>
                    <a:pt x="95" y="1"/>
                  </a:move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lnTo>
                    <a:pt x="82" y="14"/>
                  </a:lnTo>
                  <a:cubicBezTo>
                    <a:pt x="86" y="10"/>
                    <a:pt x="91" y="5"/>
                    <a:pt x="95" y="1"/>
                  </a:cubicBezTo>
                  <a:close/>
                  <a:moveTo>
                    <a:pt x="82" y="14"/>
                  </a:moveTo>
                  <a:lnTo>
                    <a:pt x="82" y="14"/>
                  </a:lnTo>
                  <a:cubicBezTo>
                    <a:pt x="57" y="38"/>
                    <a:pt x="25" y="60"/>
                    <a:pt x="1" y="82"/>
                  </a:cubicBezTo>
                  <a:lnTo>
                    <a:pt x="30" y="82"/>
                  </a:lnTo>
                  <a:cubicBezTo>
                    <a:pt x="56" y="69"/>
                    <a:pt x="69" y="56"/>
                    <a:pt x="82" y="14"/>
                  </a:cubicBezTo>
                  <a:close/>
                </a:path>
              </a:pathLst>
            </a:custGeom>
            <a:solidFill>
              <a:srgbClr val="FBB8B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7" name="Google Shape;1757;p44"/>
            <p:cNvSpPr/>
            <p:nvPr/>
          </p:nvSpPr>
          <p:spPr>
            <a:xfrm>
              <a:off x="3103175" y="4111925"/>
              <a:ext cx="4725" cy="4400"/>
            </a:xfrm>
            <a:custGeom>
              <a:avLst/>
              <a:gdLst/>
              <a:ahLst/>
              <a:cxnLst/>
              <a:rect l="l" t="t" r="r" b="b"/>
              <a:pathLst>
                <a:path w="189" h="176" extrusionOk="0">
                  <a:moveTo>
                    <a:pt x="95" y="1"/>
                  </a:moveTo>
                  <a:cubicBezTo>
                    <a:pt x="69" y="1"/>
                    <a:pt x="56" y="14"/>
                    <a:pt x="43" y="27"/>
                  </a:cubicBezTo>
                  <a:cubicBezTo>
                    <a:pt x="1" y="69"/>
                    <a:pt x="14" y="108"/>
                    <a:pt x="43" y="150"/>
                  </a:cubicBezTo>
                  <a:cubicBezTo>
                    <a:pt x="43" y="163"/>
                    <a:pt x="69" y="176"/>
                    <a:pt x="95" y="176"/>
                  </a:cubicBezTo>
                  <a:cubicBezTo>
                    <a:pt x="124" y="150"/>
                    <a:pt x="163" y="124"/>
                    <a:pt x="189" y="95"/>
                  </a:cubicBezTo>
                  <a:cubicBezTo>
                    <a:pt x="189" y="69"/>
                    <a:pt x="176" y="43"/>
                    <a:pt x="150" y="27"/>
                  </a:cubicBezTo>
                  <a:cubicBezTo>
                    <a:pt x="137" y="14"/>
                    <a:pt x="108" y="1"/>
                    <a:pt x="95" y="1"/>
                  </a:cubicBezTo>
                  <a:close/>
                </a:path>
              </a:pathLst>
            </a:custGeom>
            <a:solidFill>
              <a:srgbClr val="FBB8B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8" name="Google Shape;1758;p44"/>
            <p:cNvSpPr/>
            <p:nvPr/>
          </p:nvSpPr>
          <p:spPr>
            <a:xfrm>
              <a:off x="3086000" y="4112975"/>
              <a:ext cx="5700" cy="6750"/>
            </a:xfrm>
            <a:custGeom>
              <a:avLst/>
              <a:gdLst/>
              <a:ahLst/>
              <a:cxnLst/>
              <a:rect l="l" t="t" r="r" b="b"/>
              <a:pathLst>
                <a:path w="228" h="270" extrusionOk="0">
                  <a:moveTo>
                    <a:pt x="53" y="1"/>
                  </a:moveTo>
                  <a:cubicBezTo>
                    <a:pt x="40" y="14"/>
                    <a:pt x="14" y="27"/>
                    <a:pt x="1" y="40"/>
                  </a:cubicBezTo>
                  <a:cubicBezTo>
                    <a:pt x="40" y="121"/>
                    <a:pt x="95" y="202"/>
                    <a:pt x="163" y="270"/>
                  </a:cubicBezTo>
                  <a:cubicBezTo>
                    <a:pt x="176" y="244"/>
                    <a:pt x="202" y="215"/>
                    <a:pt x="228" y="189"/>
                  </a:cubicBezTo>
                  <a:cubicBezTo>
                    <a:pt x="163" y="121"/>
                    <a:pt x="108" y="66"/>
                    <a:pt x="53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9" name="Google Shape;1759;p44"/>
            <p:cNvSpPr/>
            <p:nvPr/>
          </p:nvSpPr>
          <p:spPr>
            <a:xfrm>
              <a:off x="3080250" y="4116625"/>
              <a:ext cx="7075" cy="8525"/>
            </a:xfrm>
            <a:custGeom>
              <a:avLst/>
              <a:gdLst/>
              <a:ahLst/>
              <a:cxnLst/>
              <a:rect l="l" t="t" r="r" b="b"/>
              <a:pathLst>
                <a:path w="283" h="341" extrusionOk="0">
                  <a:moveTo>
                    <a:pt x="53" y="1"/>
                  </a:moveTo>
                  <a:cubicBezTo>
                    <a:pt x="27" y="17"/>
                    <a:pt x="14" y="30"/>
                    <a:pt x="1" y="43"/>
                  </a:cubicBezTo>
                  <a:cubicBezTo>
                    <a:pt x="53" y="150"/>
                    <a:pt x="121" y="260"/>
                    <a:pt x="215" y="341"/>
                  </a:cubicBezTo>
                  <a:cubicBezTo>
                    <a:pt x="244" y="312"/>
                    <a:pt x="257" y="286"/>
                    <a:pt x="283" y="260"/>
                  </a:cubicBezTo>
                  <a:lnTo>
                    <a:pt x="163" y="137"/>
                  </a:lnTo>
                  <a:cubicBezTo>
                    <a:pt x="121" y="98"/>
                    <a:pt x="82" y="43"/>
                    <a:pt x="53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0" name="Google Shape;1760;p44"/>
            <p:cNvSpPr/>
            <p:nvPr/>
          </p:nvSpPr>
          <p:spPr>
            <a:xfrm>
              <a:off x="3072475" y="4122700"/>
              <a:ext cx="9825" cy="10550"/>
            </a:xfrm>
            <a:custGeom>
              <a:avLst/>
              <a:gdLst/>
              <a:ahLst/>
              <a:cxnLst/>
              <a:rect l="l" t="t" r="r" b="b"/>
              <a:pathLst>
                <a:path w="393" h="422" extrusionOk="0">
                  <a:moveTo>
                    <a:pt x="69" y="1"/>
                  </a:moveTo>
                  <a:cubicBezTo>
                    <a:pt x="40" y="17"/>
                    <a:pt x="27" y="43"/>
                    <a:pt x="1" y="56"/>
                  </a:cubicBezTo>
                  <a:cubicBezTo>
                    <a:pt x="82" y="192"/>
                    <a:pt x="189" y="325"/>
                    <a:pt x="325" y="422"/>
                  </a:cubicBezTo>
                  <a:cubicBezTo>
                    <a:pt x="338" y="380"/>
                    <a:pt x="364" y="354"/>
                    <a:pt x="393" y="312"/>
                  </a:cubicBezTo>
                  <a:cubicBezTo>
                    <a:pt x="270" y="218"/>
                    <a:pt x="150" y="124"/>
                    <a:pt x="69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1" name="Google Shape;1761;p44"/>
            <p:cNvSpPr/>
            <p:nvPr/>
          </p:nvSpPr>
          <p:spPr>
            <a:xfrm>
              <a:off x="3067050" y="4128125"/>
              <a:ext cx="10475" cy="12500"/>
            </a:xfrm>
            <a:custGeom>
              <a:avLst/>
              <a:gdLst/>
              <a:ahLst/>
              <a:cxnLst/>
              <a:rect l="l" t="t" r="r" b="b"/>
              <a:pathLst>
                <a:path w="419" h="500" extrusionOk="0">
                  <a:moveTo>
                    <a:pt x="43" y="1"/>
                  </a:moveTo>
                  <a:cubicBezTo>
                    <a:pt x="30" y="14"/>
                    <a:pt x="14" y="27"/>
                    <a:pt x="1" y="56"/>
                  </a:cubicBezTo>
                  <a:cubicBezTo>
                    <a:pt x="95" y="218"/>
                    <a:pt x="205" y="380"/>
                    <a:pt x="354" y="500"/>
                  </a:cubicBezTo>
                  <a:cubicBezTo>
                    <a:pt x="380" y="474"/>
                    <a:pt x="393" y="432"/>
                    <a:pt x="419" y="393"/>
                  </a:cubicBezTo>
                  <a:cubicBezTo>
                    <a:pt x="286" y="270"/>
                    <a:pt x="163" y="150"/>
                    <a:pt x="43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2" name="Google Shape;1762;p44"/>
            <p:cNvSpPr/>
            <p:nvPr/>
          </p:nvSpPr>
          <p:spPr>
            <a:xfrm>
              <a:off x="3059675" y="4136225"/>
              <a:ext cx="12500" cy="13550"/>
            </a:xfrm>
            <a:custGeom>
              <a:avLst/>
              <a:gdLst/>
              <a:ahLst/>
              <a:cxnLst/>
              <a:rect l="l" t="t" r="r" b="b"/>
              <a:pathLst>
                <a:path w="500" h="542" extrusionOk="0">
                  <a:moveTo>
                    <a:pt x="53" y="1"/>
                  </a:moveTo>
                  <a:lnTo>
                    <a:pt x="1" y="56"/>
                  </a:lnTo>
                  <a:cubicBezTo>
                    <a:pt x="108" y="244"/>
                    <a:pt x="257" y="419"/>
                    <a:pt x="432" y="542"/>
                  </a:cubicBezTo>
                  <a:cubicBezTo>
                    <a:pt x="458" y="500"/>
                    <a:pt x="471" y="474"/>
                    <a:pt x="500" y="432"/>
                  </a:cubicBezTo>
                  <a:cubicBezTo>
                    <a:pt x="325" y="312"/>
                    <a:pt x="176" y="163"/>
                    <a:pt x="53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3" name="Google Shape;1763;p44"/>
            <p:cNvSpPr/>
            <p:nvPr/>
          </p:nvSpPr>
          <p:spPr>
            <a:xfrm>
              <a:off x="3053600" y="4145375"/>
              <a:ext cx="13150" cy="1315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53" y="1"/>
                  </a:moveTo>
                  <a:cubicBezTo>
                    <a:pt x="27" y="27"/>
                    <a:pt x="14" y="53"/>
                    <a:pt x="1" y="82"/>
                  </a:cubicBezTo>
                  <a:cubicBezTo>
                    <a:pt x="108" y="257"/>
                    <a:pt x="257" y="419"/>
                    <a:pt x="419" y="526"/>
                  </a:cubicBezTo>
                  <a:cubicBezTo>
                    <a:pt x="458" y="487"/>
                    <a:pt x="487" y="445"/>
                    <a:pt x="526" y="406"/>
                  </a:cubicBezTo>
                  <a:cubicBezTo>
                    <a:pt x="351" y="296"/>
                    <a:pt x="189" y="163"/>
                    <a:pt x="53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4" name="Google Shape;1764;p44"/>
            <p:cNvSpPr/>
            <p:nvPr/>
          </p:nvSpPr>
          <p:spPr>
            <a:xfrm>
              <a:off x="3050850" y="4154775"/>
              <a:ext cx="9175" cy="9175"/>
            </a:xfrm>
            <a:custGeom>
              <a:avLst/>
              <a:gdLst/>
              <a:ahLst/>
              <a:cxnLst/>
              <a:rect l="l" t="t" r="r" b="b"/>
              <a:pathLst>
                <a:path w="367" h="367" extrusionOk="0">
                  <a:moveTo>
                    <a:pt x="14" y="1"/>
                  </a:moveTo>
                  <a:cubicBezTo>
                    <a:pt x="14" y="30"/>
                    <a:pt x="14" y="56"/>
                    <a:pt x="1" y="95"/>
                  </a:cubicBezTo>
                  <a:cubicBezTo>
                    <a:pt x="82" y="192"/>
                    <a:pt x="176" y="286"/>
                    <a:pt x="286" y="367"/>
                  </a:cubicBezTo>
                  <a:cubicBezTo>
                    <a:pt x="312" y="338"/>
                    <a:pt x="338" y="325"/>
                    <a:pt x="367" y="299"/>
                  </a:cubicBezTo>
                  <a:cubicBezTo>
                    <a:pt x="244" y="218"/>
                    <a:pt x="124" y="124"/>
                    <a:pt x="14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5" name="Google Shape;1765;p44"/>
            <p:cNvSpPr/>
            <p:nvPr/>
          </p:nvSpPr>
          <p:spPr>
            <a:xfrm>
              <a:off x="3060325" y="4173000"/>
              <a:ext cx="119825" cy="112450"/>
            </a:xfrm>
            <a:custGeom>
              <a:avLst/>
              <a:gdLst/>
              <a:ahLst/>
              <a:cxnLst/>
              <a:rect l="l" t="t" r="r" b="b"/>
              <a:pathLst>
                <a:path w="4793" h="4498" extrusionOk="0">
                  <a:moveTo>
                    <a:pt x="2418" y="124"/>
                  </a:moveTo>
                  <a:cubicBezTo>
                    <a:pt x="2389" y="124"/>
                    <a:pt x="2376" y="137"/>
                    <a:pt x="2376" y="163"/>
                  </a:cubicBezTo>
                  <a:cubicBezTo>
                    <a:pt x="2363" y="192"/>
                    <a:pt x="2389" y="218"/>
                    <a:pt x="2418" y="218"/>
                  </a:cubicBezTo>
                  <a:cubicBezTo>
                    <a:pt x="2470" y="218"/>
                    <a:pt x="2525" y="231"/>
                    <a:pt x="2593" y="244"/>
                  </a:cubicBezTo>
                  <a:cubicBezTo>
                    <a:pt x="2606" y="257"/>
                    <a:pt x="2619" y="257"/>
                    <a:pt x="2632" y="273"/>
                  </a:cubicBezTo>
                  <a:lnTo>
                    <a:pt x="2648" y="273"/>
                  </a:lnTo>
                  <a:cubicBezTo>
                    <a:pt x="2674" y="273"/>
                    <a:pt x="2687" y="257"/>
                    <a:pt x="2700" y="231"/>
                  </a:cubicBezTo>
                  <a:cubicBezTo>
                    <a:pt x="2700" y="218"/>
                    <a:pt x="2687" y="192"/>
                    <a:pt x="2674" y="176"/>
                  </a:cubicBezTo>
                  <a:cubicBezTo>
                    <a:pt x="2648" y="176"/>
                    <a:pt x="2632" y="163"/>
                    <a:pt x="2619" y="163"/>
                  </a:cubicBezTo>
                  <a:cubicBezTo>
                    <a:pt x="2551" y="137"/>
                    <a:pt x="2486" y="124"/>
                    <a:pt x="2418" y="124"/>
                  </a:cubicBezTo>
                  <a:close/>
                  <a:moveTo>
                    <a:pt x="56" y="1"/>
                  </a:moveTo>
                  <a:cubicBezTo>
                    <a:pt x="27" y="1"/>
                    <a:pt x="1" y="30"/>
                    <a:pt x="14" y="56"/>
                  </a:cubicBezTo>
                  <a:cubicBezTo>
                    <a:pt x="14" y="137"/>
                    <a:pt x="27" y="218"/>
                    <a:pt x="56" y="299"/>
                  </a:cubicBezTo>
                  <a:cubicBezTo>
                    <a:pt x="56" y="312"/>
                    <a:pt x="69" y="325"/>
                    <a:pt x="95" y="325"/>
                  </a:cubicBezTo>
                  <a:lnTo>
                    <a:pt x="108" y="325"/>
                  </a:lnTo>
                  <a:cubicBezTo>
                    <a:pt x="137" y="325"/>
                    <a:pt x="150" y="299"/>
                    <a:pt x="137" y="273"/>
                  </a:cubicBezTo>
                  <a:cubicBezTo>
                    <a:pt x="121" y="205"/>
                    <a:pt x="108" y="124"/>
                    <a:pt x="108" y="43"/>
                  </a:cubicBezTo>
                  <a:cubicBezTo>
                    <a:pt x="95" y="14"/>
                    <a:pt x="82" y="1"/>
                    <a:pt x="56" y="1"/>
                  </a:cubicBezTo>
                  <a:close/>
                  <a:moveTo>
                    <a:pt x="2048" y="185"/>
                  </a:moveTo>
                  <a:cubicBezTo>
                    <a:pt x="2040" y="185"/>
                    <a:pt x="2033" y="187"/>
                    <a:pt x="2026" y="192"/>
                  </a:cubicBezTo>
                  <a:cubicBezTo>
                    <a:pt x="1958" y="231"/>
                    <a:pt x="1877" y="273"/>
                    <a:pt x="1822" y="338"/>
                  </a:cubicBezTo>
                  <a:cubicBezTo>
                    <a:pt x="1796" y="354"/>
                    <a:pt x="1796" y="380"/>
                    <a:pt x="1822" y="406"/>
                  </a:cubicBezTo>
                  <a:cubicBezTo>
                    <a:pt x="1822" y="419"/>
                    <a:pt x="1838" y="419"/>
                    <a:pt x="1851" y="419"/>
                  </a:cubicBezTo>
                  <a:cubicBezTo>
                    <a:pt x="1864" y="419"/>
                    <a:pt x="1877" y="419"/>
                    <a:pt x="1890" y="406"/>
                  </a:cubicBezTo>
                  <a:cubicBezTo>
                    <a:pt x="1945" y="354"/>
                    <a:pt x="2000" y="312"/>
                    <a:pt x="2065" y="273"/>
                  </a:cubicBezTo>
                  <a:cubicBezTo>
                    <a:pt x="2094" y="273"/>
                    <a:pt x="2107" y="231"/>
                    <a:pt x="2094" y="218"/>
                  </a:cubicBezTo>
                  <a:cubicBezTo>
                    <a:pt x="2085" y="199"/>
                    <a:pt x="2067" y="185"/>
                    <a:pt x="2048" y="185"/>
                  </a:cubicBezTo>
                  <a:close/>
                  <a:moveTo>
                    <a:pt x="2970" y="371"/>
                  </a:moveTo>
                  <a:cubicBezTo>
                    <a:pt x="2959" y="371"/>
                    <a:pt x="2948" y="374"/>
                    <a:pt x="2943" y="380"/>
                  </a:cubicBezTo>
                  <a:cubicBezTo>
                    <a:pt x="2917" y="393"/>
                    <a:pt x="2917" y="435"/>
                    <a:pt x="2943" y="448"/>
                  </a:cubicBezTo>
                  <a:cubicBezTo>
                    <a:pt x="2985" y="500"/>
                    <a:pt x="3011" y="568"/>
                    <a:pt x="3011" y="636"/>
                  </a:cubicBezTo>
                  <a:cubicBezTo>
                    <a:pt x="3011" y="662"/>
                    <a:pt x="3037" y="678"/>
                    <a:pt x="3066" y="678"/>
                  </a:cubicBezTo>
                  <a:cubicBezTo>
                    <a:pt x="3092" y="678"/>
                    <a:pt x="3105" y="662"/>
                    <a:pt x="3105" y="636"/>
                  </a:cubicBezTo>
                  <a:cubicBezTo>
                    <a:pt x="3105" y="542"/>
                    <a:pt x="3079" y="461"/>
                    <a:pt x="3011" y="393"/>
                  </a:cubicBezTo>
                  <a:cubicBezTo>
                    <a:pt x="3003" y="378"/>
                    <a:pt x="2986" y="371"/>
                    <a:pt x="2970" y="371"/>
                  </a:cubicBezTo>
                  <a:close/>
                  <a:moveTo>
                    <a:pt x="197" y="605"/>
                  </a:moveTo>
                  <a:cubicBezTo>
                    <a:pt x="190" y="605"/>
                    <a:pt x="183" y="606"/>
                    <a:pt x="176" y="610"/>
                  </a:cubicBezTo>
                  <a:cubicBezTo>
                    <a:pt x="163" y="610"/>
                    <a:pt x="150" y="636"/>
                    <a:pt x="150" y="662"/>
                  </a:cubicBezTo>
                  <a:cubicBezTo>
                    <a:pt x="189" y="743"/>
                    <a:pt x="218" y="824"/>
                    <a:pt x="257" y="892"/>
                  </a:cubicBezTo>
                  <a:cubicBezTo>
                    <a:pt x="257" y="905"/>
                    <a:pt x="283" y="921"/>
                    <a:pt x="299" y="921"/>
                  </a:cubicBezTo>
                  <a:cubicBezTo>
                    <a:pt x="299" y="921"/>
                    <a:pt x="312" y="921"/>
                    <a:pt x="312" y="905"/>
                  </a:cubicBezTo>
                  <a:cubicBezTo>
                    <a:pt x="338" y="892"/>
                    <a:pt x="351" y="866"/>
                    <a:pt x="338" y="840"/>
                  </a:cubicBezTo>
                  <a:cubicBezTo>
                    <a:pt x="299" y="785"/>
                    <a:pt x="270" y="704"/>
                    <a:pt x="244" y="636"/>
                  </a:cubicBezTo>
                  <a:cubicBezTo>
                    <a:pt x="234" y="617"/>
                    <a:pt x="216" y="605"/>
                    <a:pt x="197" y="605"/>
                  </a:cubicBezTo>
                  <a:close/>
                  <a:moveTo>
                    <a:pt x="1639" y="631"/>
                  </a:moveTo>
                  <a:cubicBezTo>
                    <a:pt x="1621" y="631"/>
                    <a:pt x="1604" y="643"/>
                    <a:pt x="1595" y="662"/>
                  </a:cubicBezTo>
                  <a:cubicBezTo>
                    <a:pt x="1553" y="730"/>
                    <a:pt x="1527" y="811"/>
                    <a:pt x="1498" y="892"/>
                  </a:cubicBezTo>
                  <a:cubicBezTo>
                    <a:pt x="1498" y="921"/>
                    <a:pt x="1514" y="947"/>
                    <a:pt x="1527" y="947"/>
                  </a:cubicBezTo>
                  <a:lnTo>
                    <a:pt x="1553" y="947"/>
                  </a:lnTo>
                  <a:cubicBezTo>
                    <a:pt x="1566" y="947"/>
                    <a:pt x="1579" y="934"/>
                    <a:pt x="1595" y="921"/>
                  </a:cubicBezTo>
                  <a:cubicBezTo>
                    <a:pt x="1621" y="840"/>
                    <a:pt x="1647" y="772"/>
                    <a:pt x="1676" y="704"/>
                  </a:cubicBezTo>
                  <a:cubicBezTo>
                    <a:pt x="1689" y="678"/>
                    <a:pt x="1676" y="649"/>
                    <a:pt x="1660" y="636"/>
                  </a:cubicBezTo>
                  <a:cubicBezTo>
                    <a:pt x="1653" y="632"/>
                    <a:pt x="1646" y="631"/>
                    <a:pt x="1639" y="631"/>
                  </a:cubicBezTo>
                  <a:close/>
                  <a:moveTo>
                    <a:pt x="2910" y="937"/>
                  </a:moveTo>
                  <a:cubicBezTo>
                    <a:pt x="2897" y="937"/>
                    <a:pt x="2883" y="940"/>
                    <a:pt x="2875" y="947"/>
                  </a:cubicBezTo>
                  <a:cubicBezTo>
                    <a:pt x="2836" y="1015"/>
                    <a:pt x="2781" y="1067"/>
                    <a:pt x="2713" y="1122"/>
                  </a:cubicBezTo>
                  <a:cubicBezTo>
                    <a:pt x="2700" y="1135"/>
                    <a:pt x="2700" y="1164"/>
                    <a:pt x="2713" y="1190"/>
                  </a:cubicBezTo>
                  <a:cubicBezTo>
                    <a:pt x="2729" y="1203"/>
                    <a:pt x="2742" y="1203"/>
                    <a:pt x="2755" y="1203"/>
                  </a:cubicBezTo>
                  <a:cubicBezTo>
                    <a:pt x="2768" y="1203"/>
                    <a:pt x="2781" y="1203"/>
                    <a:pt x="2781" y="1190"/>
                  </a:cubicBezTo>
                  <a:cubicBezTo>
                    <a:pt x="2849" y="1135"/>
                    <a:pt x="2904" y="1067"/>
                    <a:pt x="2956" y="1015"/>
                  </a:cubicBezTo>
                  <a:cubicBezTo>
                    <a:pt x="2972" y="986"/>
                    <a:pt x="2972" y="960"/>
                    <a:pt x="2943" y="947"/>
                  </a:cubicBezTo>
                  <a:cubicBezTo>
                    <a:pt x="2936" y="940"/>
                    <a:pt x="2923" y="937"/>
                    <a:pt x="2910" y="937"/>
                  </a:cubicBezTo>
                  <a:close/>
                  <a:moveTo>
                    <a:pt x="506" y="1133"/>
                  </a:moveTo>
                  <a:cubicBezTo>
                    <a:pt x="496" y="1133"/>
                    <a:pt x="485" y="1137"/>
                    <a:pt x="474" y="1148"/>
                  </a:cubicBezTo>
                  <a:cubicBezTo>
                    <a:pt x="461" y="1164"/>
                    <a:pt x="461" y="1190"/>
                    <a:pt x="474" y="1216"/>
                  </a:cubicBezTo>
                  <a:cubicBezTo>
                    <a:pt x="526" y="1271"/>
                    <a:pt x="594" y="1326"/>
                    <a:pt x="662" y="1378"/>
                  </a:cubicBezTo>
                  <a:cubicBezTo>
                    <a:pt x="662" y="1391"/>
                    <a:pt x="675" y="1391"/>
                    <a:pt x="688" y="1391"/>
                  </a:cubicBezTo>
                  <a:cubicBezTo>
                    <a:pt x="704" y="1391"/>
                    <a:pt x="717" y="1378"/>
                    <a:pt x="730" y="1365"/>
                  </a:cubicBezTo>
                  <a:cubicBezTo>
                    <a:pt x="743" y="1352"/>
                    <a:pt x="730" y="1326"/>
                    <a:pt x="717" y="1310"/>
                  </a:cubicBezTo>
                  <a:cubicBezTo>
                    <a:pt x="662" y="1258"/>
                    <a:pt x="594" y="1203"/>
                    <a:pt x="542" y="1148"/>
                  </a:cubicBezTo>
                  <a:cubicBezTo>
                    <a:pt x="533" y="1140"/>
                    <a:pt x="520" y="1133"/>
                    <a:pt x="506" y="1133"/>
                  </a:cubicBezTo>
                  <a:close/>
                  <a:moveTo>
                    <a:pt x="2440" y="1334"/>
                  </a:moveTo>
                  <a:cubicBezTo>
                    <a:pt x="2433" y="1334"/>
                    <a:pt x="2425" y="1335"/>
                    <a:pt x="2418" y="1339"/>
                  </a:cubicBezTo>
                  <a:cubicBezTo>
                    <a:pt x="2350" y="1378"/>
                    <a:pt x="2282" y="1420"/>
                    <a:pt x="2214" y="1446"/>
                  </a:cubicBezTo>
                  <a:cubicBezTo>
                    <a:pt x="2188" y="1459"/>
                    <a:pt x="2175" y="1488"/>
                    <a:pt x="2188" y="1514"/>
                  </a:cubicBezTo>
                  <a:cubicBezTo>
                    <a:pt x="2201" y="1527"/>
                    <a:pt x="2214" y="1540"/>
                    <a:pt x="2227" y="1540"/>
                  </a:cubicBezTo>
                  <a:cubicBezTo>
                    <a:pt x="2243" y="1540"/>
                    <a:pt x="2243" y="1540"/>
                    <a:pt x="2256" y="1527"/>
                  </a:cubicBezTo>
                  <a:cubicBezTo>
                    <a:pt x="2324" y="1501"/>
                    <a:pt x="2389" y="1459"/>
                    <a:pt x="2470" y="1420"/>
                  </a:cubicBezTo>
                  <a:cubicBezTo>
                    <a:pt x="2499" y="1407"/>
                    <a:pt x="2499" y="1378"/>
                    <a:pt x="2486" y="1352"/>
                  </a:cubicBezTo>
                  <a:cubicBezTo>
                    <a:pt x="2474" y="1343"/>
                    <a:pt x="2458" y="1334"/>
                    <a:pt x="2440" y="1334"/>
                  </a:cubicBezTo>
                  <a:close/>
                  <a:moveTo>
                    <a:pt x="1472" y="1229"/>
                  </a:moveTo>
                  <a:cubicBezTo>
                    <a:pt x="1446" y="1229"/>
                    <a:pt x="1417" y="1245"/>
                    <a:pt x="1417" y="1271"/>
                  </a:cubicBezTo>
                  <a:cubicBezTo>
                    <a:pt x="1404" y="1352"/>
                    <a:pt x="1404" y="1433"/>
                    <a:pt x="1404" y="1514"/>
                  </a:cubicBezTo>
                  <a:cubicBezTo>
                    <a:pt x="1404" y="1540"/>
                    <a:pt x="1417" y="1553"/>
                    <a:pt x="1446" y="1569"/>
                  </a:cubicBezTo>
                  <a:cubicBezTo>
                    <a:pt x="1472" y="1569"/>
                    <a:pt x="1498" y="1540"/>
                    <a:pt x="1498" y="1514"/>
                  </a:cubicBezTo>
                  <a:cubicBezTo>
                    <a:pt x="1498" y="1433"/>
                    <a:pt x="1498" y="1365"/>
                    <a:pt x="1514" y="1284"/>
                  </a:cubicBezTo>
                  <a:cubicBezTo>
                    <a:pt x="1514" y="1258"/>
                    <a:pt x="1498" y="1229"/>
                    <a:pt x="1472" y="1229"/>
                  </a:cubicBezTo>
                  <a:close/>
                  <a:moveTo>
                    <a:pt x="1018" y="1481"/>
                  </a:moveTo>
                  <a:cubicBezTo>
                    <a:pt x="998" y="1481"/>
                    <a:pt x="982" y="1495"/>
                    <a:pt x="973" y="1514"/>
                  </a:cubicBezTo>
                  <a:cubicBezTo>
                    <a:pt x="960" y="1540"/>
                    <a:pt x="973" y="1569"/>
                    <a:pt x="999" y="1569"/>
                  </a:cubicBezTo>
                  <a:cubicBezTo>
                    <a:pt x="1080" y="1595"/>
                    <a:pt x="1161" y="1621"/>
                    <a:pt x="1242" y="1634"/>
                  </a:cubicBezTo>
                  <a:cubicBezTo>
                    <a:pt x="1271" y="1634"/>
                    <a:pt x="1297" y="1621"/>
                    <a:pt x="1297" y="1595"/>
                  </a:cubicBezTo>
                  <a:cubicBezTo>
                    <a:pt x="1297" y="1569"/>
                    <a:pt x="1284" y="1540"/>
                    <a:pt x="1255" y="1540"/>
                  </a:cubicBezTo>
                  <a:cubicBezTo>
                    <a:pt x="1174" y="1527"/>
                    <a:pt x="1109" y="1514"/>
                    <a:pt x="1041" y="1488"/>
                  </a:cubicBezTo>
                  <a:cubicBezTo>
                    <a:pt x="1033" y="1483"/>
                    <a:pt x="1025" y="1481"/>
                    <a:pt x="1018" y="1481"/>
                  </a:cubicBezTo>
                  <a:close/>
                  <a:moveTo>
                    <a:pt x="1864" y="1540"/>
                  </a:moveTo>
                  <a:cubicBezTo>
                    <a:pt x="1783" y="1553"/>
                    <a:pt x="1702" y="1569"/>
                    <a:pt x="1621" y="1569"/>
                  </a:cubicBezTo>
                  <a:cubicBezTo>
                    <a:pt x="1595" y="1569"/>
                    <a:pt x="1579" y="1595"/>
                    <a:pt x="1579" y="1621"/>
                  </a:cubicBezTo>
                  <a:cubicBezTo>
                    <a:pt x="1579" y="1650"/>
                    <a:pt x="1608" y="1663"/>
                    <a:pt x="1634" y="1663"/>
                  </a:cubicBezTo>
                  <a:cubicBezTo>
                    <a:pt x="1715" y="1663"/>
                    <a:pt x="1796" y="1650"/>
                    <a:pt x="1877" y="1634"/>
                  </a:cubicBezTo>
                  <a:cubicBezTo>
                    <a:pt x="1903" y="1634"/>
                    <a:pt x="1919" y="1608"/>
                    <a:pt x="1919" y="1582"/>
                  </a:cubicBezTo>
                  <a:cubicBezTo>
                    <a:pt x="1903" y="1553"/>
                    <a:pt x="1890" y="1540"/>
                    <a:pt x="1864" y="1540"/>
                  </a:cubicBezTo>
                  <a:close/>
                  <a:moveTo>
                    <a:pt x="1459" y="1851"/>
                  </a:moveTo>
                  <a:cubicBezTo>
                    <a:pt x="1433" y="1851"/>
                    <a:pt x="1404" y="1877"/>
                    <a:pt x="1404" y="1906"/>
                  </a:cubicBezTo>
                  <a:cubicBezTo>
                    <a:pt x="1417" y="1987"/>
                    <a:pt x="1433" y="2068"/>
                    <a:pt x="1446" y="2136"/>
                  </a:cubicBezTo>
                  <a:cubicBezTo>
                    <a:pt x="1446" y="2162"/>
                    <a:pt x="1472" y="2175"/>
                    <a:pt x="1485" y="2175"/>
                  </a:cubicBezTo>
                  <a:lnTo>
                    <a:pt x="1498" y="2175"/>
                  </a:lnTo>
                  <a:cubicBezTo>
                    <a:pt x="1527" y="2175"/>
                    <a:pt x="1540" y="2149"/>
                    <a:pt x="1540" y="2120"/>
                  </a:cubicBezTo>
                  <a:cubicBezTo>
                    <a:pt x="1527" y="2039"/>
                    <a:pt x="1514" y="1974"/>
                    <a:pt x="1514" y="1893"/>
                  </a:cubicBezTo>
                  <a:cubicBezTo>
                    <a:pt x="1498" y="1864"/>
                    <a:pt x="1485" y="1851"/>
                    <a:pt x="1459" y="1851"/>
                  </a:cubicBezTo>
                  <a:close/>
                  <a:moveTo>
                    <a:pt x="1589" y="2453"/>
                  </a:moveTo>
                  <a:cubicBezTo>
                    <a:pt x="1582" y="2453"/>
                    <a:pt x="1574" y="2455"/>
                    <a:pt x="1566" y="2460"/>
                  </a:cubicBezTo>
                  <a:cubicBezTo>
                    <a:pt x="1553" y="2460"/>
                    <a:pt x="1540" y="2486"/>
                    <a:pt x="1540" y="2512"/>
                  </a:cubicBezTo>
                  <a:cubicBezTo>
                    <a:pt x="1566" y="2593"/>
                    <a:pt x="1595" y="2674"/>
                    <a:pt x="1634" y="2742"/>
                  </a:cubicBezTo>
                  <a:cubicBezTo>
                    <a:pt x="1634" y="2755"/>
                    <a:pt x="1660" y="2768"/>
                    <a:pt x="1676" y="2768"/>
                  </a:cubicBezTo>
                  <a:lnTo>
                    <a:pt x="1689" y="2768"/>
                  </a:lnTo>
                  <a:cubicBezTo>
                    <a:pt x="1715" y="2755"/>
                    <a:pt x="1728" y="2729"/>
                    <a:pt x="1715" y="2703"/>
                  </a:cubicBezTo>
                  <a:cubicBezTo>
                    <a:pt x="1689" y="2635"/>
                    <a:pt x="1660" y="2554"/>
                    <a:pt x="1634" y="2486"/>
                  </a:cubicBezTo>
                  <a:cubicBezTo>
                    <a:pt x="1624" y="2467"/>
                    <a:pt x="1608" y="2453"/>
                    <a:pt x="1589" y="2453"/>
                  </a:cubicBezTo>
                  <a:close/>
                  <a:moveTo>
                    <a:pt x="1854" y="3005"/>
                  </a:moveTo>
                  <a:cubicBezTo>
                    <a:pt x="1847" y="3005"/>
                    <a:pt x="1842" y="3007"/>
                    <a:pt x="1838" y="3011"/>
                  </a:cubicBezTo>
                  <a:cubicBezTo>
                    <a:pt x="1809" y="3027"/>
                    <a:pt x="1809" y="3066"/>
                    <a:pt x="1822" y="3079"/>
                  </a:cubicBezTo>
                  <a:cubicBezTo>
                    <a:pt x="1864" y="3147"/>
                    <a:pt x="1903" y="3215"/>
                    <a:pt x="1958" y="3283"/>
                  </a:cubicBezTo>
                  <a:cubicBezTo>
                    <a:pt x="1971" y="3296"/>
                    <a:pt x="1984" y="3296"/>
                    <a:pt x="2000" y="3296"/>
                  </a:cubicBezTo>
                  <a:cubicBezTo>
                    <a:pt x="2013" y="3296"/>
                    <a:pt x="2013" y="3296"/>
                    <a:pt x="2026" y="3283"/>
                  </a:cubicBezTo>
                  <a:cubicBezTo>
                    <a:pt x="2052" y="3270"/>
                    <a:pt x="2052" y="3241"/>
                    <a:pt x="2039" y="3215"/>
                  </a:cubicBezTo>
                  <a:cubicBezTo>
                    <a:pt x="1984" y="3160"/>
                    <a:pt x="1945" y="3092"/>
                    <a:pt x="1903" y="3027"/>
                  </a:cubicBezTo>
                  <a:cubicBezTo>
                    <a:pt x="1893" y="3015"/>
                    <a:pt x="1871" y="3005"/>
                    <a:pt x="1854" y="3005"/>
                  </a:cubicBezTo>
                  <a:close/>
                  <a:moveTo>
                    <a:pt x="2257" y="3477"/>
                  </a:moveTo>
                  <a:cubicBezTo>
                    <a:pt x="2245" y="3477"/>
                    <a:pt x="2235" y="3484"/>
                    <a:pt x="2227" y="3497"/>
                  </a:cubicBezTo>
                  <a:cubicBezTo>
                    <a:pt x="2201" y="3513"/>
                    <a:pt x="2201" y="3552"/>
                    <a:pt x="2227" y="3565"/>
                  </a:cubicBezTo>
                  <a:cubicBezTo>
                    <a:pt x="2282" y="3620"/>
                    <a:pt x="2350" y="3675"/>
                    <a:pt x="2405" y="3727"/>
                  </a:cubicBezTo>
                  <a:lnTo>
                    <a:pt x="2431" y="3727"/>
                  </a:lnTo>
                  <a:cubicBezTo>
                    <a:pt x="2457" y="3727"/>
                    <a:pt x="2470" y="3727"/>
                    <a:pt x="2470" y="3714"/>
                  </a:cubicBezTo>
                  <a:cubicBezTo>
                    <a:pt x="2486" y="3701"/>
                    <a:pt x="2486" y="3659"/>
                    <a:pt x="2470" y="3646"/>
                  </a:cubicBezTo>
                  <a:cubicBezTo>
                    <a:pt x="2405" y="3594"/>
                    <a:pt x="2350" y="3552"/>
                    <a:pt x="2295" y="3497"/>
                  </a:cubicBezTo>
                  <a:cubicBezTo>
                    <a:pt x="2282" y="3484"/>
                    <a:pt x="2269" y="3477"/>
                    <a:pt x="2257" y="3477"/>
                  </a:cubicBezTo>
                  <a:close/>
                  <a:moveTo>
                    <a:pt x="2749" y="3854"/>
                  </a:moveTo>
                  <a:cubicBezTo>
                    <a:pt x="2735" y="3854"/>
                    <a:pt x="2722" y="3861"/>
                    <a:pt x="2713" y="3876"/>
                  </a:cubicBezTo>
                  <a:cubicBezTo>
                    <a:pt x="2700" y="3902"/>
                    <a:pt x="2700" y="3931"/>
                    <a:pt x="2729" y="3944"/>
                  </a:cubicBezTo>
                  <a:cubicBezTo>
                    <a:pt x="2794" y="3983"/>
                    <a:pt x="2862" y="4025"/>
                    <a:pt x="2943" y="4064"/>
                  </a:cubicBezTo>
                  <a:lnTo>
                    <a:pt x="2956" y="4064"/>
                  </a:lnTo>
                  <a:cubicBezTo>
                    <a:pt x="2972" y="4064"/>
                    <a:pt x="2998" y="4051"/>
                    <a:pt x="2998" y="4038"/>
                  </a:cubicBezTo>
                  <a:cubicBezTo>
                    <a:pt x="3011" y="4012"/>
                    <a:pt x="3011" y="3983"/>
                    <a:pt x="2985" y="3970"/>
                  </a:cubicBezTo>
                  <a:cubicBezTo>
                    <a:pt x="2917" y="3944"/>
                    <a:pt x="2849" y="3902"/>
                    <a:pt x="2781" y="3863"/>
                  </a:cubicBezTo>
                  <a:cubicBezTo>
                    <a:pt x="2770" y="3857"/>
                    <a:pt x="2759" y="3854"/>
                    <a:pt x="2749" y="3854"/>
                  </a:cubicBezTo>
                  <a:close/>
                  <a:moveTo>
                    <a:pt x="3299" y="4139"/>
                  </a:moveTo>
                  <a:cubicBezTo>
                    <a:pt x="3281" y="4139"/>
                    <a:pt x="3263" y="4149"/>
                    <a:pt x="3254" y="4161"/>
                  </a:cubicBezTo>
                  <a:cubicBezTo>
                    <a:pt x="3254" y="4187"/>
                    <a:pt x="3254" y="4213"/>
                    <a:pt x="3280" y="4226"/>
                  </a:cubicBezTo>
                  <a:cubicBezTo>
                    <a:pt x="3361" y="4255"/>
                    <a:pt x="3429" y="4294"/>
                    <a:pt x="3510" y="4323"/>
                  </a:cubicBezTo>
                  <a:lnTo>
                    <a:pt x="3523" y="4323"/>
                  </a:lnTo>
                  <a:cubicBezTo>
                    <a:pt x="3552" y="4323"/>
                    <a:pt x="3565" y="4307"/>
                    <a:pt x="3565" y="4294"/>
                  </a:cubicBezTo>
                  <a:cubicBezTo>
                    <a:pt x="3578" y="4268"/>
                    <a:pt x="3565" y="4242"/>
                    <a:pt x="3539" y="4226"/>
                  </a:cubicBezTo>
                  <a:cubicBezTo>
                    <a:pt x="3471" y="4200"/>
                    <a:pt x="3403" y="4174"/>
                    <a:pt x="3322" y="4145"/>
                  </a:cubicBezTo>
                  <a:cubicBezTo>
                    <a:pt x="3314" y="4141"/>
                    <a:pt x="3307" y="4139"/>
                    <a:pt x="3299" y="4139"/>
                  </a:cubicBezTo>
                  <a:close/>
                  <a:moveTo>
                    <a:pt x="3902" y="4336"/>
                  </a:moveTo>
                  <a:cubicBezTo>
                    <a:pt x="3876" y="4336"/>
                    <a:pt x="3847" y="4349"/>
                    <a:pt x="3847" y="4375"/>
                  </a:cubicBezTo>
                  <a:cubicBezTo>
                    <a:pt x="3834" y="4404"/>
                    <a:pt x="3847" y="4417"/>
                    <a:pt x="3876" y="4430"/>
                  </a:cubicBezTo>
                  <a:cubicBezTo>
                    <a:pt x="3957" y="4443"/>
                    <a:pt x="4038" y="4469"/>
                    <a:pt x="4119" y="4469"/>
                  </a:cubicBezTo>
                  <a:lnTo>
                    <a:pt x="4132" y="4469"/>
                  </a:lnTo>
                  <a:cubicBezTo>
                    <a:pt x="4145" y="4469"/>
                    <a:pt x="4171" y="4456"/>
                    <a:pt x="4171" y="4430"/>
                  </a:cubicBezTo>
                  <a:cubicBezTo>
                    <a:pt x="4171" y="4404"/>
                    <a:pt x="4158" y="4388"/>
                    <a:pt x="4132" y="4375"/>
                  </a:cubicBezTo>
                  <a:cubicBezTo>
                    <a:pt x="4051" y="4375"/>
                    <a:pt x="3983" y="4349"/>
                    <a:pt x="3902" y="4336"/>
                  </a:cubicBezTo>
                  <a:close/>
                  <a:moveTo>
                    <a:pt x="4738" y="4375"/>
                  </a:moveTo>
                  <a:cubicBezTo>
                    <a:pt x="4657" y="4388"/>
                    <a:pt x="4576" y="4404"/>
                    <a:pt x="4511" y="4404"/>
                  </a:cubicBezTo>
                  <a:cubicBezTo>
                    <a:pt x="4482" y="4404"/>
                    <a:pt x="4456" y="4430"/>
                    <a:pt x="4456" y="4456"/>
                  </a:cubicBezTo>
                  <a:cubicBezTo>
                    <a:pt x="4456" y="4485"/>
                    <a:pt x="4482" y="4498"/>
                    <a:pt x="4511" y="4498"/>
                  </a:cubicBezTo>
                  <a:cubicBezTo>
                    <a:pt x="4592" y="4498"/>
                    <a:pt x="4673" y="4485"/>
                    <a:pt x="4754" y="4469"/>
                  </a:cubicBezTo>
                  <a:cubicBezTo>
                    <a:pt x="4780" y="4469"/>
                    <a:pt x="4793" y="4443"/>
                    <a:pt x="4793" y="4417"/>
                  </a:cubicBezTo>
                  <a:cubicBezTo>
                    <a:pt x="4780" y="4388"/>
                    <a:pt x="4767" y="4375"/>
                    <a:pt x="4738" y="437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8" name="Picture 4" descr="Vietnam Flag Sticker by Stickerbaby">
            <a:extLst>
              <a:ext uri="{FF2B5EF4-FFF2-40B4-BE49-F238E27FC236}">
                <a16:creationId xmlns:a16="http://schemas.microsoft.com/office/drawing/2014/main" xmlns="" id="{9DC7AECA-2586-6EA8-5CB5-7223B17C2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-7011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" name="Rectangle 140"/>
          <p:cNvSpPr/>
          <p:nvPr/>
        </p:nvSpPr>
        <p:spPr>
          <a:xfrm>
            <a:off x="3356624" y="1369994"/>
            <a:ext cx="5479385" cy="8086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41300" algn="ctr">
              <a:lnSpc>
                <a:spcPct val="115000"/>
              </a:lnSpc>
              <a:spcAft>
                <a:spcPts val="0"/>
              </a:spcAft>
              <a:tabLst>
                <a:tab pos="623570" algn="l"/>
              </a:tabLst>
            </a:pPr>
            <a:r>
              <a:rPr lang="vi-VN" sz="4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Hoạt </a:t>
            </a:r>
            <a:r>
              <a:rPr lang="vi-VN" sz="4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 vận dụng </a:t>
            </a:r>
            <a:endParaRPr lang="en-US" sz="4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5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625969" y="1414585"/>
            <a:ext cx="6963508" cy="193821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i="1" dirty="0" err="1" smtClean="0">
                <a:solidFill>
                  <a:srgbClr val="7030A0"/>
                </a:solidFill>
              </a:rPr>
              <a:t>Vẽ</a:t>
            </a:r>
            <a:r>
              <a:rPr lang="en-US" sz="6000" b="1" i="1" dirty="0" smtClean="0">
                <a:solidFill>
                  <a:srgbClr val="7030A0"/>
                </a:solidFill>
              </a:rPr>
              <a:t> </a:t>
            </a:r>
            <a:r>
              <a:rPr lang="en-US" sz="6000" b="1" i="1" dirty="0" err="1" smtClean="0">
                <a:solidFill>
                  <a:srgbClr val="7030A0"/>
                </a:solidFill>
              </a:rPr>
              <a:t>tranh</a:t>
            </a:r>
            <a:r>
              <a:rPr lang="en-US" sz="6000" b="1" i="1" dirty="0" smtClean="0">
                <a:solidFill>
                  <a:srgbClr val="7030A0"/>
                </a:solidFill>
              </a:rPr>
              <a:t> </a:t>
            </a:r>
            <a:r>
              <a:rPr lang="en-US" sz="6000" b="1" i="1" dirty="0" err="1" smtClean="0">
                <a:solidFill>
                  <a:srgbClr val="7030A0"/>
                </a:solidFill>
              </a:rPr>
              <a:t>theo</a:t>
            </a:r>
            <a:r>
              <a:rPr lang="en-US" sz="6000" b="1" i="1" dirty="0" smtClean="0">
                <a:solidFill>
                  <a:srgbClr val="7030A0"/>
                </a:solidFill>
              </a:rPr>
              <a:t> ý </a:t>
            </a:r>
            <a:r>
              <a:rPr lang="en-US" sz="6000" b="1" i="1" dirty="0" err="1" smtClean="0">
                <a:solidFill>
                  <a:srgbClr val="7030A0"/>
                </a:solidFill>
              </a:rPr>
              <a:t>thích</a:t>
            </a:r>
            <a:endParaRPr lang="en-US" sz="60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0712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eltkindertag! by Slidego">
  <a:themeElements>
    <a:clrScheme name="Simple Light">
      <a:dk1>
        <a:srgbClr val="000000"/>
      </a:dk1>
      <a:lt1>
        <a:srgbClr val="FFFFFF"/>
      </a:lt1>
      <a:dk2>
        <a:srgbClr val="A3EEFF"/>
      </a:dk2>
      <a:lt2>
        <a:srgbClr val="FFC600"/>
      </a:lt2>
      <a:accent1>
        <a:srgbClr val="FF8C00"/>
      </a:accent1>
      <a:accent2>
        <a:srgbClr val="F7727B"/>
      </a:accent2>
      <a:accent3>
        <a:srgbClr val="621B21"/>
      </a:accent3>
      <a:accent4>
        <a:srgbClr val="CEDE86"/>
      </a:accent4>
      <a:accent5>
        <a:srgbClr val="9DCA55"/>
      </a:accent5>
      <a:accent6>
        <a:srgbClr val="3D7D4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169</Words>
  <Application>Microsoft Office PowerPoint</Application>
  <PresentationFormat>Custom</PresentationFormat>
  <Paragraphs>21</Paragraphs>
  <Slides>14</Slides>
  <Notes>2</Notes>
  <HiddenSlides>0</HiddenSlides>
  <MMClips>2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Weltkindertag! by Slidego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Việt Nam cờ đỏ sao vàng Thắm màu truyền thống, vẻ vang nước nhà             Mỗi lần em hát Quốc ca  Chào cờ Tổ quốc, hứa là trò ngoan.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A35821 Đỗ Thị Hồng Hạnh</dc:creator>
  <cp:lastModifiedBy>Techsi.vn</cp:lastModifiedBy>
  <cp:revision>25</cp:revision>
  <dcterms:created xsi:type="dcterms:W3CDTF">2022-08-14T15:58:19Z</dcterms:created>
  <dcterms:modified xsi:type="dcterms:W3CDTF">2022-08-27T02:40:26Z</dcterms:modified>
</cp:coreProperties>
</file>