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6" r:id="rId4"/>
    <p:sldId id="260" r:id="rId5"/>
    <p:sldId id="258" r:id="rId6"/>
    <p:sldId id="259" r:id="rId7"/>
    <p:sldId id="262" r:id="rId8"/>
    <p:sldId id="263" r:id="rId9"/>
    <p:sldId id="264" r:id="rId10"/>
    <p:sldId id="261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9208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41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63008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6869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3650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12511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42919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1273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702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9496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7873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01CE19-A022-4B56-B680-A96AEF31BE6C}" type="datetimeFigureOut">
              <a:rPr lang="en-US" smtClean="0"/>
              <a:t>5/5/2023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B9BE5-D33C-4E0B-A7BD-DC6370F8709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188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23391"/>
            <a:ext cx="9143999" cy="6858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31337" y="1052736"/>
            <a:ext cx="914399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CHÀO MỪNG QUÝ THẦY CÔ VỀ DỰ GIỜ THĂM LỚP</a:t>
            </a:r>
            <a:endParaRPr lang="en-US" sz="48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306848" y="3452391"/>
            <a:ext cx="5928482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60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MĨ THUẬT – LỚP 2</a:t>
            </a:r>
            <a:endParaRPr lang="en-US" sz="60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02265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KIỂM TRA ĐỒ DÙNG HỌC TẬP</a:t>
            </a:r>
            <a:b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52736"/>
            <a:ext cx="9144000" cy="5805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80743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89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>
            <a:off x="755576" y="1916832"/>
            <a:ext cx="748883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MĨ THUẬT </a:t>
            </a:r>
          </a:p>
          <a:p>
            <a:pPr algn="ctr"/>
            <a:r>
              <a:rPr lang="en-US" sz="4800" b="1" cap="none" spc="0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CHỦ ĐỀ 5: ĐỒ CHƠI THÚ VỊ</a:t>
            </a:r>
          </a:p>
          <a:p>
            <a:pPr algn="ctr"/>
            <a:r>
              <a:rPr lang="en-US" sz="44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BÀI 3: CON RỐI ĐÁNG YÊU</a:t>
            </a:r>
            <a:endParaRPr lang="en-US" sz="4400" b="1" cap="none" spc="0" dirty="0">
              <a:ln w="11430"/>
              <a:solidFill>
                <a:schemeClr val="accent6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07737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KHÁM </a:t>
            </a:r>
            <a:r>
              <a:rPr lang="en-US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PHÁ HÌNH CON RỐI</a:t>
            </a:r>
            <a: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0461" y="836712"/>
            <a:ext cx="4603539" cy="6021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83178" y="1196752"/>
            <a:ext cx="410445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bởi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những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nào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3178" y="2971419"/>
            <a:ext cx="4357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để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82996" y="4221868"/>
            <a:ext cx="4479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thấy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có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gì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6064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08" y="33187"/>
            <a:ext cx="8229600" cy="114300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CÁCH TẠO HÌNH CON RỐI</a:t>
            </a:r>
            <a:endParaRPr lang="en-US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6023" y="852140"/>
            <a:ext cx="2669605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6490" y="980728"/>
            <a:ext cx="2631340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708" y="3244334"/>
            <a:ext cx="2324100" cy="247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566" y="3244334"/>
            <a:ext cx="2562225" cy="25092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3436131"/>
            <a:ext cx="2549606" cy="2317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352861" y="1188895"/>
            <a:ext cx="230425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bước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4258452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839524" y="5816360"/>
            <a:ext cx="237626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B5: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dính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khuôn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mặt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3549726" y="5984208"/>
            <a:ext cx="29567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B4: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Cuộn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dán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cạnh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nhau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719088" y="2643085"/>
            <a:ext cx="30787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B1: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Vẽ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cắt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6113144" y="2616970"/>
            <a:ext cx="3102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B2: Trang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phần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7504" y="5984208"/>
            <a:ext cx="27911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B3:Gấp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đôi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đoạn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dây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đính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vào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thân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548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0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12" grpId="0"/>
      <p:bldP spid="13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THAM KHẢO</a:t>
            </a:r>
            <a:endParaRPr lang="en-US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268760"/>
            <a:ext cx="2957385" cy="2880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0227" y="1321478"/>
            <a:ext cx="227989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321478"/>
            <a:ext cx="2232248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500" y="4357391"/>
            <a:ext cx="4536504" cy="2331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83323"/>
            <a:ext cx="3528392" cy="2352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252806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4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THAM KHẢO</a:t>
            </a:r>
            <a:endParaRPr lang="en-US" dirty="0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1175048"/>
            <a:ext cx="3347864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291426"/>
            <a:ext cx="2808312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4168" y="3861048"/>
            <a:ext cx="2880320" cy="27550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230143"/>
            <a:ext cx="2767372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230143"/>
            <a:ext cx="2808312" cy="21592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5" name="Picture 7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2448272" cy="2232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8995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7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27784" y="476672"/>
            <a:ext cx="3690434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THỰC HÀNH</a:t>
            </a:r>
            <a:endParaRPr lang="en-US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64588" y="1844824"/>
            <a:ext cx="7983875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 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Tạo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CON RỐI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yêu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thích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Tìm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liệu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phù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bộ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phận</a:t>
            </a:r>
            <a:endParaRPr lang="en-US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Tx/>
              <a:buChar char="-"/>
            </a:pP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Kết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hợp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với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giấy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bìa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màu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7538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5" name="Rectangle 4"/>
          <p:cNvSpPr/>
          <p:nvPr/>
        </p:nvSpPr>
        <p:spPr>
          <a:xfrm>
            <a:off x="539552" y="2264020"/>
            <a:ext cx="9001000" cy="12618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TRƯNG BÀY SẢN PHẨM VÀ CHIA SẺ</a:t>
            </a:r>
            <a: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125022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TÌM HIỂU LOẠI HÌNH NGHỆ THUẬT MÚA RỐI NƯỚC Ở VIỆT NAM</a:t>
            </a:r>
            <a:endParaRPr lang="en-US" sz="3200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058933"/>
            <a:ext cx="8208912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2"/>
          <p:cNvSpPr/>
          <p:nvPr/>
        </p:nvSpPr>
        <p:spPr>
          <a:xfrm>
            <a:off x="9950" y="4990408"/>
            <a:ext cx="50193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Nêu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nhận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bức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trên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800" dirty="0"/>
          </a:p>
        </p:txBody>
      </p:sp>
      <p:sp>
        <p:nvSpPr>
          <p:cNvPr id="4" name="Rectangle 3"/>
          <p:cNvSpPr/>
          <p:nvPr/>
        </p:nvSpPr>
        <p:spPr>
          <a:xfrm>
            <a:off x="-35559" y="6133494"/>
            <a:ext cx="73364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Chia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sẻ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điều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biết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múa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nước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Việt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Nam? 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0" y="5528926"/>
            <a:ext cx="950792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Trang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phục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và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nét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cảm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các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nhân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vật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rối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trong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ntn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024844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</p:spPr>
      </p:pic>
      <p:sp>
        <p:nvSpPr>
          <p:cNvPr id="5" name="Rectangle 4"/>
          <p:cNvSpPr/>
          <p:nvPr/>
        </p:nvSpPr>
        <p:spPr>
          <a:xfrm>
            <a:off x="1187624" y="3212976"/>
            <a:ext cx="7272808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BÀI HỌC ĐẾN ĐÂY LÀ KẾT THÚC</a:t>
            </a:r>
            <a:b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</a:t>
            </a:r>
          </a:p>
          <a:p>
            <a:r>
              <a:rPr lang="en-U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         </a:t>
            </a:r>
            <a:r>
              <a:rPr lang="en-US" sz="66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THANKS!</a:t>
            </a:r>
            <a: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81367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92</TotalTime>
  <Words>239</Words>
  <Application>Microsoft Office PowerPoint</Application>
  <PresentationFormat>On-screen Show (4:3)</PresentationFormat>
  <Paragraphs>31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Times New Roman</vt:lpstr>
      <vt:lpstr>Office Theme</vt:lpstr>
      <vt:lpstr>PowerPoint Presentation</vt:lpstr>
      <vt:lpstr>KIỂM TRA ĐỒ DÙNG HỌC TẬP </vt:lpstr>
      <vt:lpstr>PowerPoint Presentation</vt:lpstr>
      <vt:lpstr>KHÁM PHÁ HÌNH CON RỐI </vt:lpstr>
      <vt:lpstr>CÁCH TẠO HÌNH CON RỐI</vt:lpstr>
      <vt:lpstr>BÀI THAM KHẢO</vt:lpstr>
      <vt:lpstr>BÀI THAM KHẢO</vt:lpstr>
      <vt:lpstr>PowerPoint Presentation</vt:lpstr>
      <vt:lpstr>PowerPoint Presentation</vt:lpstr>
      <vt:lpstr>TÌM HIỂU LOẠI HÌNH NGHỆ THUẬT MÚA RỐI NƯỚC Ở VIỆT NAM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21AK22.COM</dc:creator>
  <cp:lastModifiedBy>Techsi.vn</cp:lastModifiedBy>
  <cp:revision>19</cp:revision>
  <dcterms:created xsi:type="dcterms:W3CDTF">2021-07-23T14:33:12Z</dcterms:created>
  <dcterms:modified xsi:type="dcterms:W3CDTF">2023-05-05T01:39:23Z</dcterms:modified>
</cp:coreProperties>
</file>