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0" r:id="rId3"/>
    <p:sldId id="291" r:id="rId4"/>
    <p:sldId id="292" r:id="rId5"/>
    <p:sldId id="260" r:id="rId6"/>
    <p:sldId id="293" r:id="rId7"/>
    <p:sldId id="294" r:id="rId8"/>
    <p:sldId id="295" r:id="rId9"/>
    <p:sldId id="296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2AA"/>
    <a:srgbClr val="ED558B"/>
    <a:srgbClr val="570925"/>
    <a:srgbClr val="F9C000"/>
    <a:srgbClr val="F0C8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E18D1-071C-47EF-998F-24B4BC755AF9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C8DC2-81F5-4C2E-A10F-31E899B31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219A4-C0F9-429B-8059-771E5F3F2DC8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376ED-96EE-438F-9CFE-62871BC13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t&#432;%20li&#7879;u%20l&#7899;p%201\KH&#7888;I%201-C&#193;NH%20DI&#7872;U%20(Published)%20(1)\ch&#7911;%20&#273;&#7873;%202\h&#225;t%20m&#7851;u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file:///D:\t&#432;%20li&#7879;u%20l&#7899;p%201\KH&#7888;I%201-C&#193;NH%20DI&#7872;U%20(Published)%20(1)\ch&#7911;%20&#273;&#7873;%202\c2%20l&#237;%20c&#226;y%20xanh.mp3" TargetMode="External"/><Relationship Id="rId7" Type="http://schemas.openxmlformats.org/officeDocument/2006/relationships/image" Target="../media/image2.png"/><Relationship Id="rId2" Type="http://schemas.openxmlformats.org/officeDocument/2006/relationships/audio" Target="file:///D:\t&#432;%20li&#7879;u%20l&#7899;p%201\KH&#7888;I%201-C&#193;NH%20DI&#7872;U%20(Published)%20(1)\ch&#7911;%20&#273;&#7873;%202\c1%20l&#237;%20c&#226;y%20xanh.mp3" TargetMode="External"/><Relationship Id="rId1" Type="http://schemas.openxmlformats.org/officeDocument/2006/relationships/audio" Target="file:///D:\t&#432;%20li&#7879;u%20l&#7899;p%201\KH&#7888;I%201-C&#193;NH%20DI&#7872;U%20(Published)%20(1)\ch&#7911;%20&#273;&#7873;%202\h&#225;t%20m&#7851;u.mp3" TargetMode="External"/><Relationship Id="rId6" Type="http://schemas.openxmlformats.org/officeDocument/2006/relationships/slideLayout" Target="../slideLayouts/slideLayout7.xml"/><Relationship Id="rId5" Type="http://schemas.openxmlformats.org/officeDocument/2006/relationships/audio" Target="file:///D:\t&#432;%20li&#7879;u%20l&#7899;p%201\KH&#7888;I%201-C&#193;NH%20DI&#7872;U%20(Published)%20(1)\ch&#7911;%20&#273;&#7873;%202\c3%20l&#237;%20c&#226;y%20xanh.mp3" TargetMode="External"/><Relationship Id="rId10" Type="http://schemas.openxmlformats.org/officeDocument/2006/relationships/image" Target="../media/image6.png"/><Relationship Id="rId4" Type="http://schemas.openxmlformats.org/officeDocument/2006/relationships/audio" Target="file:///D:\t&#432;%20li&#7879;u%20l&#7899;p%201\KH&#7888;I%201-C&#193;NH%20DI&#7872;U%20(Published)%20(1)\ch&#7911;%20&#273;&#7873;%202\c1,2%20l&#237;%20c&#226;y%20xanh.mp3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l&#237;%20c&#226;y%20xanh%20beat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l&#237;%20c&#226;y%20xanh%20beat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&#432;%20li&#7879;u%20l&#7899;p%201\KH&#7888;I%201-C&#193;NH%20DI&#7872;U%20(Published)%20(1)\ch&#7911;%20&#273;&#7873;%202\h&#225;t%20m&#7851;u.mp3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t&#432;%20li&#7879;u%20l&#7899;p%201\KH&#7888;I%201-C&#193;NH%20DI&#7872;U%20(Published)%20(1)\ch&#7911;%20&#273;&#7873;%202\ly-cay-xanh-karaoke%2000_00_00-00_00_40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cer\Desktop\KHỐI 1 - CẢ NĂM - Cánh Diều  (Published)\data\img7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" y="1630501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1: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own Ribbon 5"/>
          <p:cNvSpPr/>
          <p:nvPr/>
        </p:nvSpPr>
        <p:spPr>
          <a:xfrm>
            <a:off x="457200" y="304800"/>
            <a:ext cx="7772400" cy="1219200"/>
          </a:xfrm>
          <a:prstGeom prst="ribbon">
            <a:avLst/>
          </a:prstGeom>
          <a:solidFill>
            <a:schemeClr val="accent6">
              <a:lumMod val="20000"/>
              <a:lumOff val="80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CHỦ ĐỀ 2</a:t>
            </a:r>
          </a:p>
          <a:p>
            <a:pPr algn="ctr"/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C:\Users\acer\Desktop\KHỐI 1 - CẢ NĂM - Cánh Diều  (Published)\KHỐI 1 - CẢ NĂM - Cánh Diều - MAI - ĐAN PHƯỢNG - HN (Published)\data\img76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Users\acer\Desktop\KHỐI 1 - CẢ NĂM - Cánh Diều  (Published)\data\img6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752600"/>
            <a:ext cx="4991100" cy="2809875"/>
          </a:xfrm>
          <a:prstGeom prst="rect">
            <a:avLst/>
          </a:prstGeom>
          <a:noFill/>
        </p:spPr>
      </p:pic>
      <p:pic>
        <p:nvPicPr>
          <p:cNvPr id="7" name="Picture 2" descr="C:\Users\acer\Desktop\KHỐI 1 - CẢ NĂM - Cánh Diều  (Published)\KHỐI 1 - CẢ NĂM - Cánh Diều - MAI - ĐAN PHƯỢNG - HN (Published)\data\img79.pn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357166"/>
            <a:ext cx="7239000" cy="1657279"/>
          </a:xfrm>
          <a:prstGeom prst="rect">
            <a:avLst/>
          </a:prstGeom>
          <a:noFill/>
        </p:spPr>
      </p:pic>
      <p:pic>
        <p:nvPicPr>
          <p:cNvPr id="9" name="Picture 3" descr="C:\Users\acer\Desktop\KHỐI 1 - CẢ NĂM - Cánh Diều  (Published)\KHỐI 1 - CẢ NĂM - Cánh Diều - MAI - ĐAN PHƯỢNG - HN (Published)\data\img7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472098"/>
            <a:ext cx="7324756" cy="928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KHỐI 1 - CẢ NĂM - Cánh Diều  (Published)\KHỐI 1 - CẢ NĂM - Cánh Diều - MAI - ĐAN PHƯỢNG - HN (Published)\data\img11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8763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04800" y="304800"/>
            <a:ext cx="297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 hát mẫu</a:t>
            </a:r>
          </a:p>
        </p:txBody>
      </p:sp>
      <p:pic>
        <p:nvPicPr>
          <p:cNvPr id="5" name="hát mẫ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81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KHỐI 1 - CẢ NĂM - Cánh Diều  (Published)\KHỐI 1 - CẢ NĂM - Cánh Diều - MAI - ĐAN PHƯỢNG - HN (Published)\data\img1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943225"/>
            <a:ext cx="4611687" cy="3914775"/>
          </a:xfrm>
          <a:prstGeom prst="rect">
            <a:avLst/>
          </a:prstGeom>
          <a:noFill/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-609600" y="403225"/>
            <a:ext cx="8229600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algn="ctr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</a:rPr>
              <a:t>Lý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cây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xanh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</a:p>
          <a:p>
            <a:pPr marL="190500" indent="-190500" algn="ctr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					</a:t>
            </a:r>
            <a:r>
              <a:rPr lang="en-US" sz="2400" i="1" dirty="0" err="1">
                <a:solidFill>
                  <a:srgbClr val="FF0000"/>
                </a:solidFill>
              </a:rPr>
              <a:t>Dân</a:t>
            </a:r>
            <a:r>
              <a:rPr lang="en-US" sz="2400" i="1" dirty="0">
                <a:solidFill>
                  <a:srgbClr val="FF0000"/>
                </a:solidFill>
              </a:rPr>
              <a:t> ca: Nam </a:t>
            </a:r>
            <a:r>
              <a:rPr lang="en-US" sz="2400" i="1" dirty="0" err="1">
                <a:solidFill>
                  <a:srgbClr val="FF0000"/>
                </a:solidFill>
              </a:rPr>
              <a:t>Bộ</a:t>
            </a:r>
            <a:endParaRPr lang="en-US" sz="2400" i="1" dirty="0">
              <a:solidFill>
                <a:srgbClr val="FF0000"/>
              </a:solidFill>
            </a:endParaRP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FFFF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Cái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cây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xanh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xanh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Thì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lá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cũng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xanh</a:t>
            </a:r>
            <a:endParaRPr lang="en-US" sz="2800" b="1" dirty="0">
              <a:solidFill>
                <a:srgbClr val="006600"/>
              </a:solidFill>
            </a:endParaRP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Chim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đậu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trên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cành</a:t>
            </a:r>
            <a:endParaRPr lang="en-US" sz="2800" b="1" dirty="0">
              <a:solidFill>
                <a:srgbClr val="006600"/>
              </a:solidFill>
            </a:endParaRP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Chim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hót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líu</a:t>
            </a:r>
            <a:r>
              <a:rPr lang="en-US" sz="2800" b="1" dirty="0">
                <a:solidFill>
                  <a:srgbClr val="006600"/>
                </a:solidFill>
              </a:rPr>
              <a:t> lo</a:t>
            </a: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Líu</a:t>
            </a:r>
            <a:r>
              <a:rPr lang="en-US" sz="2800" b="1" dirty="0">
                <a:solidFill>
                  <a:srgbClr val="006600"/>
                </a:solidFill>
              </a:rPr>
              <a:t> lo </a:t>
            </a:r>
            <a:r>
              <a:rPr lang="en-US" sz="2800" b="1" dirty="0" err="1">
                <a:solidFill>
                  <a:srgbClr val="006600"/>
                </a:solidFill>
              </a:rPr>
              <a:t>là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líu</a:t>
            </a:r>
            <a:r>
              <a:rPr lang="en-US" sz="2800" b="1" dirty="0">
                <a:solidFill>
                  <a:srgbClr val="006600"/>
                </a:solidFill>
              </a:rPr>
              <a:t> lo</a:t>
            </a:r>
          </a:p>
          <a:p>
            <a:pPr marL="190500" indent="-190500">
              <a:spcBef>
                <a:spcPct val="50000"/>
              </a:spcBef>
            </a:pPr>
            <a:r>
              <a:rPr lang="en-US" sz="2800" b="1" dirty="0">
                <a:solidFill>
                  <a:srgbClr val="006600"/>
                </a:solidFill>
              </a:rPr>
              <a:t>				</a:t>
            </a:r>
            <a:r>
              <a:rPr lang="en-US" sz="2800" b="1" dirty="0" err="1">
                <a:solidFill>
                  <a:srgbClr val="006600"/>
                </a:solidFill>
              </a:rPr>
              <a:t>Líu</a:t>
            </a:r>
            <a:r>
              <a:rPr lang="en-US" sz="2800" b="1" dirty="0">
                <a:solidFill>
                  <a:srgbClr val="006600"/>
                </a:solidFill>
              </a:rPr>
              <a:t> lo </a:t>
            </a:r>
            <a:r>
              <a:rPr lang="en-US" sz="2800" b="1" dirty="0" err="1">
                <a:solidFill>
                  <a:srgbClr val="006600"/>
                </a:solidFill>
              </a:rPr>
              <a:t>là</a:t>
            </a:r>
            <a:r>
              <a:rPr lang="en-US" sz="2800" b="1" dirty="0">
                <a:solidFill>
                  <a:srgbClr val="006600"/>
                </a:solidFill>
              </a:rPr>
              <a:t> </a:t>
            </a:r>
            <a:r>
              <a:rPr lang="en-US" sz="2800" b="1" dirty="0" err="1">
                <a:solidFill>
                  <a:srgbClr val="006600"/>
                </a:solidFill>
              </a:rPr>
              <a:t>líu</a:t>
            </a:r>
            <a:r>
              <a:rPr lang="en-US" sz="2800" b="1" dirty="0">
                <a:solidFill>
                  <a:srgbClr val="006600"/>
                </a:solidFill>
              </a:rPr>
              <a:t> lo.</a:t>
            </a:r>
            <a:endParaRPr lang="vi-VN" sz="28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" y="76200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ca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cer\Desktop\KHỐI 1 - CẢ NĂM - Cánh Diều  (Published)\KHỐI 1 - CẢ NĂM - Cánh Diều - MAI - ĐAN PHƯỢNG - HN (Published)\data\img116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228600"/>
            <a:ext cx="8763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0" y="76200"/>
            <a:ext cx="297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hát mẫ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791200" y="381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1 lí cây xanh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2209800" y="3048000"/>
            <a:ext cx="304800" cy="304800"/>
          </a:xfrm>
          <a:prstGeom prst="rect">
            <a:avLst/>
          </a:prstGeom>
        </p:spPr>
      </p:pic>
      <p:pic>
        <p:nvPicPr>
          <p:cNvPr id="7" name="c2 lí cây xanh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/>
          <a:stretch>
            <a:fillRect/>
          </a:stretch>
        </p:blipFill>
        <p:spPr>
          <a:xfrm>
            <a:off x="2057400" y="4648200"/>
            <a:ext cx="304800" cy="304800"/>
          </a:xfrm>
          <a:prstGeom prst="rect">
            <a:avLst/>
          </a:prstGeom>
        </p:spPr>
      </p:pic>
      <p:pic>
        <p:nvPicPr>
          <p:cNvPr id="8" name="c1,2 lí cây xanh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/>
          <a:stretch>
            <a:fillRect/>
          </a:stretch>
        </p:blipFill>
        <p:spPr>
          <a:xfrm>
            <a:off x="990600" y="4343400"/>
            <a:ext cx="304800" cy="304800"/>
          </a:xfrm>
          <a:prstGeom prst="rect">
            <a:avLst/>
          </a:prstGeom>
        </p:spPr>
      </p:pic>
      <p:pic>
        <p:nvPicPr>
          <p:cNvPr id="9" name="c3 lí cây xanh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0"/>
          <a:stretch>
            <a:fillRect/>
          </a:stretch>
        </p:blipFill>
        <p:spPr>
          <a:xfrm>
            <a:off x="26670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7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1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cer\Desktop\KHỐI 1 - CẢ NĂM - Cánh Diều  (Published)\KHỐI 1 - CẢ NĂM - Cánh Diều - MAI - ĐAN PHƯỢNG - HN (Published)\data\img116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381000"/>
            <a:ext cx="8686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0" y="76200"/>
            <a:ext cx="297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lí cây xanh bea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867400" y="30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cer\Desktop\KHỐI 1 - CẢ NĂM - Cánh Diều  (Published)\KHỐI 1 - CẢ NĂM - Cánh Diều - MAI - ĐAN PHƯỢNG - HN (Published)\data\img116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381000"/>
            <a:ext cx="8686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0" y="76200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lí cây xanh bea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867400" y="30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l="12820" t="23647" r="22115" b="18803"/>
          <a:stretch>
            <a:fillRect/>
          </a:stretch>
        </p:blipFill>
        <p:spPr>
          <a:xfrm>
            <a:off x="0" y="838200"/>
            <a:ext cx="9144000" cy="6019800"/>
          </a:xfr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762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4339" name="Picture 2" descr="C:\Users\acer\Desktop\KHỐI 1 - CẢ NĂM - Cánh Diều  (Published)\KHỐI 1 - CẢ NĂM - Cánh Diều - MAI - ĐAN PHƯỢNG - HN (Published)\data\img133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pic>
        <p:nvPicPr>
          <p:cNvPr id="5" name="hát mẫ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28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y-cay-xanh-karaoke 00_00_00-00_00_4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69</Words>
  <Application>Microsoft Office PowerPoint</Application>
  <PresentationFormat>On-screen Show (4:3)</PresentationFormat>
  <Paragraphs>21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24</cp:revision>
  <dcterms:created xsi:type="dcterms:W3CDTF">2021-04-11T01:47:44Z</dcterms:created>
  <dcterms:modified xsi:type="dcterms:W3CDTF">2021-04-12T12:53:48Z</dcterms:modified>
</cp:coreProperties>
</file>